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y="5143500" cx="9144000"/>
  <p:notesSz cx="6858000" cy="9144000"/>
  <p:embeddedFontLst>
    <p:embeddedFont>
      <p:font typeface="Architects Daughter"/>
      <p:regular r:id="rId62"/>
    </p:embeddedFont>
    <p:embeddedFont>
      <p:font typeface="Raleway"/>
      <p:regular r:id="rId63"/>
      <p:bold r:id="rId64"/>
      <p:italic r:id="rId65"/>
      <p:boldItalic r:id="rId66"/>
    </p:embeddedFont>
    <p:embeddedFont>
      <p:font typeface="Titillium Web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1" roundtripDataSignature="AMtx7mjKARRQVEXoa2vTw5fRhH9m3bul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customschemas.google.com/relationships/presentationmetadata" Target="metadata"/><Relationship Id="rId70" Type="http://schemas.openxmlformats.org/officeDocument/2006/relationships/font" Target="fonts/TitilliumWeb-bold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ArchitectsDaughter-regular.fntdata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Raleway-bold.fntdata"/><Relationship Id="rId63" Type="http://schemas.openxmlformats.org/officeDocument/2006/relationships/font" Target="fonts/Raleway-regular.fntdata"/><Relationship Id="rId22" Type="http://schemas.openxmlformats.org/officeDocument/2006/relationships/slide" Target="slides/slide18.xml"/><Relationship Id="rId66" Type="http://schemas.openxmlformats.org/officeDocument/2006/relationships/font" Target="fonts/Raleway-boldItalic.fntdata"/><Relationship Id="rId21" Type="http://schemas.openxmlformats.org/officeDocument/2006/relationships/slide" Target="slides/slide17.xml"/><Relationship Id="rId65" Type="http://schemas.openxmlformats.org/officeDocument/2006/relationships/font" Target="fonts/Raleway-italic.fntdata"/><Relationship Id="rId24" Type="http://schemas.openxmlformats.org/officeDocument/2006/relationships/slide" Target="slides/slide20.xml"/><Relationship Id="rId68" Type="http://schemas.openxmlformats.org/officeDocument/2006/relationships/font" Target="fonts/TitilliumWeb-bold.fntdata"/><Relationship Id="rId23" Type="http://schemas.openxmlformats.org/officeDocument/2006/relationships/slide" Target="slides/slide19.xml"/><Relationship Id="rId67" Type="http://schemas.openxmlformats.org/officeDocument/2006/relationships/font" Target="fonts/TitilliumWeb-regular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TitilliumWeb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1" name="Google Shape;7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e0b9a77d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5" name="Google Shape;1045;ge0b9a77d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e0b9a77db3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ge0b9a77db3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e0b9a77db3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ge0b9a77db3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e0b9a77db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8" name="Google Shape;1088;ge0b9a77db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7" name="Google Shape;10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e0b9a77db3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3" name="Google Shape;1103;ge0b9a77db3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e0b9a77db3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0" name="Google Shape;1110;ge0b9a77db3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e0b9a77db3_1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7" name="Google Shape;1117;ge0b9a77db3_1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e0b9a77db3_1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4" name="Google Shape;1124;ge0b9a77db3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0" name="Google Shape;113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lphaUcParenR"/>
            </a:pPr>
            <a:r>
              <a:rPr lang="en"/>
              <a:t>Formula: ya que algoritsmo se refiere a una serie de pasos en un proceso para dar un resultado.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e0b9a77db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2" name="Google Shape;1142;ge0b9a77db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0b9a77db3_1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ge0b9a77db3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e0b9a77db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1" name="Google Shape;1161;ge0b9a77db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C) al dedillo como, “como anillo al dedo”, que calza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e0b9a77db3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3" name="Google Shape;1173;ge0b9a77db3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e0b9a77db3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0" name="Google Shape;1180;ge0b9a77db3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e0b9a77db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2" name="Google Shape;1192;ge0b9a77db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e0b9a77db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1" name="Google Shape;1201;ge0b9a77db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e0b9a77db3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8" name="Google Shape;1208;ge0b9a77db3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B)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e0b9a77db3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7" name="Google Shape;1217;ge0b9a77db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e0b9a77db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6" name="Google Shape;1226;ge0b9a77db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4" name="Google Shape;8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e0b9a77db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5" name="Google Shape;1235;ge0b9a77db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D)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e0b9a77db3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4" name="Google Shape;1244;ge0b9a77db3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0b9a77db3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3" name="Google Shape;1253;ge0b9a77db3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e0b9a77db3_1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0" name="Google Shape;1260;ge0b9a77db3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B)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e0b9a77db3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9" name="Google Shape;1269;ge0b9a77db3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 o D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e0b9a77db3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8" name="Google Shape;1278;ge0b9a77db3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e0b9a77db3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5" name="Google Shape;1285;ge0b9a77db3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e0b9a77db3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ge0b9a77db3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A)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e0b9a77db3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3" name="Google Shape;1303;ge0b9a77db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e0b9a77db3_1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0" name="Google Shape;1310;ge0b9a77db3_1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Google Shape;9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e0b9a77db3_1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ge0b9a77db3_1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E)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e0b9a77db3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8" name="Google Shape;1328;ge0b9a77db3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0b9a77db3_1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5" name="Google Shape;1335;ge0b9a77db3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e0b9a77db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4" name="Google Shape;1344;ge0b9a77db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e0b9a77db3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3" name="Google Shape;1353;ge0b9a77db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e0b9a77db3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0" name="Google Shape;1360;ge0b9a77db3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e0b9a77db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9" name="Google Shape;1369;ge0b9a77db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e0b9a77db3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8" name="Google Shape;1378;ge0b9a77db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e0b9a77db3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5" name="Google Shape;1385;ge0b9a77db3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e0b9a77db3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2" name="Google Shape;1392;ge0b9a77db3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7" name="Google Shape;9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e0b9a77db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9" name="Google Shape;1399;ge0b9a77db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e0b9a77db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8" name="Google Shape;1408;ge0b9a77db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e0b9a77db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7" name="Google Shape;1417;ge0b9a77db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0b9a77db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4" name="Google Shape;1424;ge0b9a77db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0b9a77db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3" name="Google Shape;1433;ge0b9a77db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e0b9a77db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2" name="Google Shape;1442;ge0b9a77db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e0b9a77db3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9" name="Google Shape;1449;ge0b9a77db3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e0b9a77db3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8" name="Google Shape;1458;ge0b9a77db3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e0b9a77d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ge0b9a77d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e0b9a77db3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4" name="Google Shape;1034;ge0b9a77db3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 txBox="1"/>
          <p:nvPr>
            <p:ph type="ctrTitle"/>
          </p:nvPr>
        </p:nvSpPr>
        <p:spPr>
          <a:xfrm>
            <a:off x="1701000" y="1075075"/>
            <a:ext cx="3628200" cy="26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b="1" sz="6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57"/>
          <p:cNvSpPr txBox="1"/>
          <p:nvPr>
            <p:ph idx="1" type="subTitle"/>
          </p:nvPr>
        </p:nvSpPr>
        <p:spPr>
          <a:xfrm>
            <a:off x="1756650" y="4126675"/>
            <a:ext cx="56307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2" name="Google Shape;12;p57"/>
          <p:cNvGrpSpPr/>
          <p:nvPr/>
        </p:nvGrpSpPr>
        <p:grpSpPr>
          <a:xfrm>
            <a:off x="257859" y="1721233"/>
            <a:ext cx="375486" cy="368036"/>
            <a:chOff x="345125" y="732100"/>
            <a:chExt cx="240650" cy="235875"/>
          </a:xfrm>
        </p:grpSpPr>
        <p:sp>
          <p:nvSpPr>
            <p:cNvPr id="13" name="Google Shape;13;p57"/>
            <p:cNvSpPr/>
            <p:nvPr/>
          </p:nvSpPr>
          <p:spPr>
            <a:xfrm>
              <a:off x="345125" y="743000"/>
              <a:ext cx="192525" cy="220550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7"/>
            <p:cNvSpPr/>
            <p:nvPr/>
          </p:nvSpPr>
          <p:spPr>
            <a:xfrm>
              <a:off x="351400" y="732100"/>
              <a:ext cx="234375" cy="235875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57"/>
          <p:cNvGrpSpPr/>
          <p:nvPr/>
        </p:nvGrpSpPr>
        <p:grpSpPr>
          <a:xfrm>
            <a:off x="8155688" y="2232180"/>
            <a:ext cx="1196566" cy="538224"/>
            <a:chOff x="811725" y="381250"/>
            <a:chExt cx="1421775" cy="639525"/>
          </a:xfrm>
        </p:grpSpPr>
        <p:sp>
          <p:nvSpPr>
            <p:cNvPr id="16" name="Google Shape;16;p57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7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57"/>
          <p:cNvGrpSpPr/>
          <p:nvPr/>
        </p:nvGrpSpPr>
        <p:grpSpPr>
          <a:xfrm rot="2330650">
            <a:off x="7630497" y="3721270"/>
            <a:ext cx="606832" cy="1747908"/>
            <a:chOff x="3217925" y="402700"/>
            <a:chExt cx="326450" cy="940300"/>
          </a:xfrm>
        </p:grpSpPr>
        <p:sp>
          <p:nvSpPr>
            <p:cNvPr id="19" name="Google Shape;19;p57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57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57"/>
          <p:cNvGrpSpPr/>
          <p:nvPr/>
        </p:nvGrpSpPr>
        <p:grpSpPr>
          <a:xfrm>
            <a:off x="1271908" y="4153715"/>
            <a:ext cx="237469" cy="124992"/>
            <a:chOff x="1666175" y="3369125"/>
            <a:chExt cx="237469" cy="197553"/>
          </a:xfrm>
        </p:grpSpPr>
        <p:sp>
          <p:nvSpPr>
            <p:cNvPr id="22" name="Google Shape;22;p57"/>
            <p:cNvSpPr/>
            <p:nvPr/>
          </p:nvSpPr>
          <p:spPr>
            <a:xfrm>
              <a:off x="1681602" y="3369125"/>
              <a:ext cx="222042" cy="197553"/>
            </a:xfrm>
            <a:custGeom>
              <a:rect b="b" l="l" r="r" t="t"/>
              <a:pathLst>
                <a:path extrusionOk="0" h="14287" w="43115">
                  <a:moveTo>
                    <a:pt x="43115" y="13199"/>
                  </a:moveTo>
                  <a:cubicBezTo>
                    <a:pt x="28534" y="16844"/>
                    <a:pt x="10628" y="106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57"/>
            <p:cNvSpPr/>
            <p:nvPr/>
          </p:nvSpPr>
          <p:spPr>
            <a:xfrm>
              <a:off x="1666175" y="3410219"/>
              <a:ext cx="50444" cy="104854"/>
            </a:xfrm>
            <a:custGeom>
              <a:rect b="b" l="l" r="r" t="t"/>
              <a:pathLst>
                <a:path extrusionOk="0" h="7583" w="9795">
                  <a:moveTo>
                    <a:pt x="9795" y="7583"/>
                  </a:moveTo>
                  <a:cubicBezTo>
                    <a:pt x="5812" y="6496"/>
                    <a:pt x="1534" y="3834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24;p57"/>
          <p:cNvGrpSpPr/>
          <p:nvPr/>
        </p:nvGrpSpPr>
        <p:grpSpPr>
          <a:xfrm flipH="1">
            <a:off x="8372412" y="1137986"/>
            <a:ext cx="196682" cy="368047"/>
            <a:chOff x="6238667" y="1228635"/>
            <a:chExt cx="66817" cy="124996"/>
          </a:xfrm>
        </p:grpSpPr>
        <p:sp>
          <p:nvSpPr>
            <p:cNvPr id="25" name="Google Shape;25;p57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57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57"/>
          <p:cNvGrpSpPr/>
          <p:nvPr/>
        </p:nvGrpSpPr>
        <p:grpSpPr>
          <a:xfrm rot="-1221528">
            <a:off x="2323890" y="-286428"/>
            <a:ext cx="611208" cy="667585"/>
            <a:chOff x="1412400" y="717050"/>
            <a:chExt cx="755375" cy="825050"/>
          </a:xfrm>
        </p:grpSpPr>
        <p:sp>
          <p:nvSpPr>
            <p:cNvPr id="28" name="Google Shape;28;p57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rgbClr val="E1B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7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57"/>
          <p:cNvGrpSpPr/>
          <p:nvPr/>
        </p:nvGrpSpPr>
        <p:grpSpPr>
          <a:xfrm>
            <a:off x="407014" y="4153729"/>
            <a:ext cx="463101" cy="1312478"/>
            <a:chOff x="2667125" y="535325"/>
            <a:chExt cx="237500" cy="673100"/>
          </a:xfrm>
        </p:grpSpPr>
        <p:sp>
          <p:nvSpPr>
            <p:cNvPr id="31" name="Google Shape;31;p57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7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57"/>
          <p:cNvGrpSpPr/>
          <p:nvPr/>
        </p:nvGrpSpPr>
        <p:grpSpPr>
          <a:xfrm>
            <a:off x="7032041" y="-133618"/>
            <a:ext cx="278493" cy="789277"/>
            <a:chOff x="2667125" y="535325"/>
            <a:chExt cx="237500" cy="673100"/>
          </a:xfrm>
        </p:grpSpPr>
        <p:sp>
          <p:nvSpPr>
            <p:cNvPr id="34" name="Google Shape;34;p57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7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84"/>
          <p:cNvSpPr txBox="1"/>
          <p:nvPr>
            <p:ph type="title"/>
          </p:nvPr>
        </p:nvSpPr>
        <p:spPr>
          <a:xfrm>
            <a:off x="1794900" y="1615550"/>
            <a:ext cx="5554200" cy="13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86" name="Google Shape;286;p84"/>
          <p:cNvSpPr txBox="1"/>
          <p:nvPr>
            <p:ph idx="1" type="subTitle"/>
          </p:nvPr>
        </p:nvSpPr>
        <p:spPr>
          <a:xfrm>
            <a:off x="1794900" y="2997350"/>
            <a:ext cx="55542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87" name="Google Shape;287;p84"/>
          <p:cNvGrpSpPr/>
          <p:nvPr/>
        </p:nvGrpSpPr>
        <p:grpSpPr>
          <a:xfrm>
            <a:off x="-759737" y="704088"/>
            <a:ext cx="1196566" cy="538224"/>
            <a:chOff x="811725" y="381250"/>
            <a:chExt cx="1421775" cy="639525"/>
          </a:xfrm>
        </p:grpSpPr>
        <p:sp>
          <p:nvSpPr>
            <p:cNvPr id="288" name="Google Shape;288;p84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4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84"/>
          <p:cNvGrpSpPr/>
          <p:nvPr/>
        </p:nvGrpSpPr>
        <p:grpSpPr>
          <a:xfrm flipH="1">
            <a:off x="8635884" y="4392842"/>
            <a:ext cx="393601" cy="1133720"/>
            <a:chOff x="3217925" y="402700"/>
            <a:chExt cx="326450" cy="940300"/>
          </a:xfrm>
        </p:grpSpPr>
        <p:sp>
          <p:nvSpPr>
            <p:cNvPr id="291" name="Google Shape;291;p84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4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84"/>
          <p:cNvGrpSpPr/>
          <p:nvPr/>
        </p:nvGrpSpPr>
        <p:grpSpPr>
          <a:xfrm flipH="1" rot="1800176">
            <a:off x="695138" y="3000954"/>
            <a:ext cx="290008" cy="287047"/>
            <a:chOff x="6907281" y="1838619"/>
            <a:chExt cx="394390" cy="390408"/>
          </a:xfrm>
        </p:grpSpPr>
        <p:sp>
          <p:nvSpPr>
            <p:cNvPr id="294" name="Google Shape;294;p84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84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84"/>
          <p:cNvGrpSpPr/>
          <p:nvPr/>
        </p:nvGrpSpPr>
        <p:grpSpPr>
          <a:xfrm rot="-1221632">
            <a:off x="6615436" y="348497"/>
            <a:ext cx="349761" cy="382022"/>
            <a:chOff x="1412400" y="717050"/>
            <a:chExt cx="755375" cy="825050"/>
          </a:xfrm>
        </p:grpSpPr>
        <p:sp>
          <p:nvSpPr>
            <p:cNvPr id="297" name="Google Shape;297;p84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84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84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5"/>
          <p:cNvSpPr txBox="1"/>
          <p:nvPr>
            <p:ph idx="1" type="subTitle"/>
          </p:nvPr>
        </p:nvSpPr>
        <p:spPr>
          <a:xfrm>
            <a:off x="2166562" y="1727881"/>
            <a:ext cx="1929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02" name="Google Shape;302;p65"/>
          <p:cNvSpPr txBox="1"/>
          <p:nvPr>
            <p:ph idx="2" type="subTitle"/>
          </p:nvPr>
        </p:nvSpPr>
        <p:spPr>
          <a:xfrm>
            <a:off x="2166562" y="2071062"/>
            <a:ext cx="19293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3" name="Google Shape;303;p6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65"/>
          <p:cNvSpPr txBox="1"/>
          <p:nvPr>
            <p:ph type="title"/>
          </p:nvPr>
        </p:nvSpPr>
        <p:spPr>
          <a:xfrm>
            <a:off x="1326275" y="439125"/>
            <a:ext cx="64914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5" name="Google Shape;305;p65"/>
          <p:cNvSpPr txBox="1"/>
          <p:nvPr>
            <p:ph idx="3" type="subTitle"/>
          </p:nvPr>
        </p:nvSpPr>
        <p:spPr>
          <a:xfrm>
            <a:off x="5791963" y="1727881"/>
            <a:ext cx="1929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06" name="Google Shape;306;p65"/>
          <p:cNvSpPr txBox="1"/>
          <p:nvPr>
            <p:ph idx="4" type="subTitle"/>
          </p:nvPr>
        </p:nvSpPr>
        <p:spPr>
          <a:xfrm>
            <a:off x="5791974" y="2071062"/>
            <a:ext cx="19293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7" name="Google Shape;307;p65"/>
          <p:cNvSpPr txBox="1"/>
          <p:nvPr>
            <p:ph idx="5" type="subTitle"/>
          </p:nvPr>
        </p:nvSpPr>
        <p:spPr>
          <a:xfrm>
            <a:off x="3830726" y="3491338"/>
            <a:ext cx="19293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08" name="Google Shape;308;p65"/>
          <p:cNvSpPr txBox="1"/>
          <p:nvPr>
            <p:ph idx="6" type="subTitle"/>
          </p:nvPr>
        </p:nvSpPr>
        <p:spPr>
          <a:xfrm>
            <a:off x="3830737" y="3834520"/>
            <a:ext cx="19293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09" name="Google Shape;309;p65"/>
          <p:cNvGrpSpPr/>
          <p:nvPr/>
        </p:nvGrpSpPr>
        <p:grpSpPr>
          <a:xfrm rot="-1800044">
            <a:off x="7571124" y="3879797"/>
            <a:ext cx="394381" cy="390399"/>
            <a:chOff x="6907281" y="1838619"/>
            <a:chExt cx="394390" cy="390408"/>
          </a:xfrm>
        </p:grpSpPr>
        <p:sp>
          <p:nvSpPr>
            <p:cNvPr id="310" name="Google Shape;310;p65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5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" name="Google Shape;312;p65"/>
          <p:cNvGrpSpPr/>
          <p:nvPr/>
        </p:nvGrpSpPr>
        <p:grpSpPr>
          <a:xfrm>
            <a:off x="1141450" y="-345751"/>
            <a:ext cx="312360" cy="885261"/>
            <a:chOff x="2667125" y="535325"/>
            <a:chExt cx="237500" cy="673100"/>
          </a:xfrm>
        </p:grpSpPr>
        <p:sp>
          <p:nvSpPr>
            <p:cNvPr id="313" name="Google Shape;313;p65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5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65"/>
          <p:cNvGrpSpPr/>
          <p:nvPr/>
        </p:nvGrpSpPr>
        <p:grpSpPr>
          <a:xfrm rot="-6299940">
            <a:off x="8746052" y="465518"/>
            <a:ext cx="531079" cy="1062590"/>
            <a:chOff x="7456359" y="4218916"/>
            <a:chExt cx="585867" cy="1172211"/>
          </a:xfrm>
        </p:grpSpPr>
        <p:sp>
          <p:nvSpPr>
            <p:cNvPr id="316" name="Google Shape;316;p65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5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65"/>
          <p:cNvGrpSpPr/>
          <p:nvPr/>
        </p:nvGrpSpPr>
        <p:grpSpPr>
          <a:xfrm rot="3801792">
            <a:off x="7734901" y="2966885"/>
            <a:ext cx="66812" cy="124986"/>
            <a:chOff x="6238667" y="1228635"/>
            <a:chExt cx="66817" cy="124996"/>
          </a:xfrm>
        </p:grpSpPr>
        <p:sp>
          <p:nvSpPr>
            <p:cNvPr id="319" name="Google Shape;319;p65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5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65"/>
          <p:cNvGrpSpPr/>
          <p:nvPr/>
        </p:nvGrpSpPr>
        <p:grpSpPr>
          <a:xfrm rot="5400000">
            <a:off x="-358875" y="3864550"/>
            <a:ext cx="326450" cy="940300"/>
            <a:chOff x="3217925" y="402700"/>
            <a:chExt cx="326450" cy="940300"/>
          </a:xfrm>
        </p:grpSpPr>
        <p:sp>
          <p:nvSpPr>
            <p:cNvPr id="322" name="Google Shape;322;p65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5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65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6"/>
          <p:cNvSpPr txBox="1"/>
          <p:nvPr>
            <p:ph idx="1" type="subTitle"/>
          </p:nvPr>
        </p:nvSpPr>
        <p:spPr>
          <a:xfrm>
            <a:off x="5552450" y="2471963"/>
            <a:ext cx="2175900" cy="15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7" name="Google Shape;327;p66"/>
          <p:cNvSpPr txBox="1"/>
          <p:nvPr>
            <p:ph type="title"/>
          </p:nvPr>
        </p:nvSpPr>
        <p:spPr>
          <a:xfrm>
            <a:off x="1107525" y="171525"/>
            <a:ext cx="69291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8" name="Google Shape;328;p6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9" name="Google Shape;329;p66"/>
          <p:cNvGrpSpPr/>
          <p:nvPr/>
        </p:nvGrpSpPr>
        <p:grpSpPr>
          <a:xfrm rot="-6299940">
            <a:off x="-377261" y="465518"/>
            <a:ext cx="531079" cy="1062590"/>
            <a:chOff x="7456359" y="4218916"/>
            <a:chExt cx="585867" cy="1172211"/>
          </a:xfrm>
        </p:grpSpPr>
        <p:sp>
          <p:nvSpPr>
            <p:cNvPr id="330" name="Google Shape;330;p66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66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66"/>
          <p:cNvGrpSpPr/>
          <p:nvPr/>
        </p:nvGrpSpPr>
        <p:grpSpPr>
          <a:xfrm rot="-1800176">
            <a:off x="8285774" y="1444079"/>
            <a:ext cx="290008" cy="287047"/>
            <a:chOff x="6907281" y="1838619"/>
            <a:chExt cx="394390" cy="390408"/>
          </a:xfrm>
        </p:grpSpPr>
        <p:sp>
          <p:nvSpPr>
            <p:cNvPr id="333" name="Google Shape;333;p66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6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66"/>
          <p:cNvGrpSpPr/>
          <p:nvPr/>
        </p:nvGrpSpPr>
        <p:grpSpPr>
          <a:xfrm flipH="1">
            <a:off x="1232224" y="238831"/>
            <a:ext cx="198865" cy="513293"/>
            <a:chOff x="-3700272" y="2182046"/>
            <a:chExt cx="357864" cy="923853"/>
          </a:xfrm>
        </p:grpSpPr>
        <p:sp>
          <p:nvSpPr>
            <p:cNvPr id="336" name="Google Shape;336;p66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6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66"/>
          <p:cNvGrpSpPr/>
          <p:nvPr/>
        </p:nvGrpSpPr>
        <p:grpSpPr>
          <a:xfrm flipH="1">
            <a:off x="8636469" y="4146694"/>
            <a:ext cx="393601" cy="1133720"/>
            <a:chOff x="3217925" y="402700"/>
            <a:chExt cx="326450" cy="940300"/>
          </a:xfrm>
        </p:grpSpPr>
        <p:sp>
          <p:nvSpPr>
            <p:cNvPr id="339" name="Google Shape;339;p66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6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66"/>
          <p:cNvGrpSpPr/>
          <p:nvPr/>
        </p:nvGrpSpPr>
        <p:grpSpPr>
          <a:xfrm flipH="1">
            <a:off x="8538857" y="3455229"/>
            <a:ext cx="97621" cy="231150"/>
            <a:chOff x="1931033" y="2921591"/>
            <a:chExt cx="95688" cy="243984"/>
          </a:xfrm>
        </p:grpSpPr>
        <p:sp>
          <p:nvSpPr>
            <p:cNvPr id="342" name="Google Shape;342;p66"/>
            <p:cNvSpPr/>
            <p:nvPr/>
          </p:nvSpPr>
          <p:spPr>
            <a:xfrm rot="884614">
              <a:off x="1954776" y="2924550"/>
              <a:ext cx="48201" cy="192830"/>
            </a:xfrm>
            <a:custGeom>
              <a:rect b="b" l="l" r="r" t="t"/>
              <a:pathLst>
                <a:path extrusionOk="0" h="7713" w="1928">
                  <a:moveTo>
                    <a:pt x="0" y="0"/>
                  </a:moveTo>
                  <a:cubicBezTo>
                    <a:pt x="984" y="2460"/>
                    <a:pt x="1286" y="5142"/>
                    <a:pt x="1928" y="77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6"/>
            <p:cNvSpPr/>
            <p:nvPr/>
          </p:nvSpPr>
          <p:spPr>
            <a:xfrm>
              <a:off x="1938700" y="3020950"/>
              <a:ext cx="14725" cy="144625"/>
            </a:xfrm>
            <a:custGeom>
              <a:rect b="b" l="l" r="r" t="t"/>
              <a:pathLst>
                <a:path extrusionOk="0" h="5785" w="589">
                  <a:moveTo>
                    <a:pt x="321" y="0"/>
                  </a:moveTo>
                  <a:cubicBezTo>
                    <a:pt x="321" y="1931"/>
                    <a:pt x="1072" y="4178"/>
                    <a:pt x="0" y="578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66"/>
          <p:cNvGrpSpPr/>
          <p:nvPr/>
        </p:nvGrpSpPr>
        <p:grpSpPr>
          <a:xfrm rot="-10288271">
            <a:off x="470303" y="1944312"/>
            <a:ext cx="97619" cy="231145"/>
            <a:chOff x="1931033" y="2921591"/>
            <a:chExt cx="95688" cy="243984"/>
          </a:xfrm>
        </p:grpSpPr>
        <p:sp>
          <p:nvSpPr>
            <p:cNvPr id="345" name="Google Shape;345;p66"/>
            <p:cNvSpPr/>
            <p:nvPr/>
          </p:nvSpPr>
          <p:spPr>
            <a:xfrm rot="884614">
              <a:off x="1954776" y="2924550"/>
              <a:ext cx="48201" cy="192830"/>
            </a:xfrm>
            <a:custGeom>
              <a:rect b="b" l="l" r="r" t="t"/>
              <a:pathLst>
                <a:path extrusionOk="0" h="7713" w="1928">
                  <a:moveTo>
                    <a:pt x="0" y="0"/>
                  </a:moveTo>
                  <a:cubicBezTo>
                    <a:pt x="984" y="2460"/>
                    <a:pt x="1286" y="5142"/>
                    <a:pt x="1928" y="77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6"/>
            <p:cNvSpPr/>
            <p:nvPr/>
          </p:nvSpPr>
          <p:spPr>
            <a:xfrm>
              <a:off x="1938700" y="3020950"/>
              <a:ext cx="14725" cy="144625"/>
            </a:xfrm>
            <a:custGeom>
              <a:rect b="b" l="l" r="r" t="t"/>
              <a:pathLst>
                <a:path extrusionOk="0" h="5785" w="589">
                  <a:moveTo>
                    <a:pt x="321" y="0"/>
                  </a:moveTo>
                  <a:cubicBezTo>
                    <a:pt x="321" y="1931"/>
                    <a:pt x="1072" y="4178"/>
                    <a:pt x="0" y="578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" name="Google Shape;347;p66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7"/>
          <p:cNvSpPr txBox="1"/>
          <p:nvPr>
            <p:ph type="title"/>
          </p:nvPr>
        </p:nvSpPr>
        <p:spPr>
          <a:xfrm>
            <a:off x="4707700" y="121463"/>
            <a:ext cx="3830700" cy="24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0" name="Google Shape;350;p6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67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9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4" name="Google Shape;354;p69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355" name="Google Shape;355;p69"/>
          <p:cNvGrpSpPr/>
          <p:nvPr/>
        </p:nvGrpSpPr>
        <p:grpSpPr>
          <a:xfrm flipH="1">
            <a:off x="7715198" y="-301051"/>
            <a:ext cx="312360" cy="885261"/>
            <a:chOff x="2667125" y="535325"/>
            <a:chExt cx="237500" cy="673100"/>
          </a:xfrm>
        </p:grpSpPr>
        <p:sp>
          <p:nvSpPr>
            <p:cNvPr id="356" name="Google Shape;356;p69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9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69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69"/>
          <p:cNvGrpSpPr/>
          <p:nvPr/>
        </p:nvGrpSpPr>
        <p:grpSpPr>
          <a:xfrm flipH="1" rot="6299978">
            <a:off x="-753413" y="1935646"/>
            <a:ext cx="789343" cy="1579327"/>
            <a:chOff x="7456359" y="4218916"/>
            <a:chExt cx="585867" cy="1172211"/>
          </a:xfrm>
        </p:grpSpPr>
        <p:sp>
          <p:nvSpPr>
            <p:cNvPr id="360" name="Google Shape;360;p69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9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0"/>
          <p:cNvSpPr txBox="1"/>
          <p:nvPr>
            <p:ph idx="1" type="subTitle"/>
          </p:nvPr>
        </p:nvSpPr>
        <p:spPr>
          <a:xfrm>
            <a:off x="865631" y="201325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64" name="Google Shape;364;p70"/>
          <p:cNvSpPr txBox="1"/>
          <p:nvPr>
            <p:ph idx="2" type="subTitle"/>
          </p:nvPr>
        </p:nvSpPr>
        <p:spPr>
          <a:xfrm>
            <a:off x="865631" y="235643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5" name="Google Shape;365;p7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70"/>
          <p:cNvSpPr txBox="1"/>
          <p:nvPr>
            <p:ph type="title"/>
          </p:nvPr>
        </p:nvSpPr>
        <p:spPr>
          <a:xfrm>
            <a:off x="713225" y="439125"/>
            <a:ext cx="77175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7" name="Google Shape;367;p70"/>
          <p:cNvSpPr txBox="1"/>
          <p:nvPr>
            <p:ph idx="3" type="subTitle"/>
          </p:nvPr>
        </p:nvSpPr>
        <p:spPr>
          <a:xfrm>
            <a:off x="3432581" y="201325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68" name="Google Shape;368;p70"/>
          <p:cNvSpPr txBox="1"/>
          <p:nvPr>
            <p:ph idx="4" type="subTitle"/>
          </p:nvPr>
        </p:nvSpPr>
        <p:spPr>
          <a:xfrm>
            <a:off x="3432581" y="235643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9" name="Google Shape;369;p70"/>
          <p:cNvSpPr txBox="1"/>
          <p:nvPr>
            <p:ph idx="5" type="subTitle"/>
          </p:nvPr>
        </p:nvSpPr>
        <p:spPr>
          <a:xfrm>
            <a:off x="865631" y="3765738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70" name="Google Shape;370;p70"/>
          <p:cNvSpPr txBox="1"/>
          <p:nvPr>
            <p:ph idx="6" type="subTitle"/>
          </p:nvPr>
        </p:nvSpPr>
        <p:spPr>
          <a:xfrm>
            <a:off x="865631" y="4108925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1" name="Google Shape;371;p70"/>
          <p:cNvSpPr txBox="1"/>
          <p:nvPr>
            <p:ph idx="7" type="subTitle"/>
          </p:nvPr>
        </p:nvSpPr>
        <p:spPr>
          <a:xfrm>
            <a:off x="5999525" y="201325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72" name="Google Shape;372;p70"/>
          <p:cNvSpPr txBox="1"/>
          <p:nvPr>
            <p:ph idx="8" type="subTitle"/>
          </p:nvPr>
        </p:nvSpPr>
        <p:spPr>
          <a:xfrm>
            <a:off x="5999525" y="235643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3" name="Google Shape;373;p70"/>
          <p:cNvSpPr txBox="1"/>
          <p:nvPr>
            <p:ph idx="9" type="subTitle"/>
          </p:nvPr>
        </p:nvSpPr>
        <p:spPr>
          <a:xfrm>
            <a:off x="3432581" y="3765738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74" name="Google Shape;374;p70"/>
          <p:cNvSpPr txBox="1"/>
          <p:nvPr>
            <p:ph idx="13" type="subTitle"/>
          </p:nvPr>
        </p:nvSpPr>
        <p:spPr>
          <a:xfrm>
            <a:off x="3432581" y="4108925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5" name="Google Shape;375;p70"/>
          <p:cNvSpPr txBox="1"/>
          <p:nvPr>
            <p:ph idx="14" type="subTitle"/>
          </p:nvPr>
        </p:nvSpPr>
        <p:spPr>
          <a:xfrm>
            <a:off x="5999525" y="3765738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376" name="Google Shape;376;p70"/>
          <p:cNvSpPr txBox="1"/>
          <p:nvPr>
            <p:ph idx="15" type="subTitle"/>
          </p:nvPr>
        </p:nvSpPr>
        <p:spPr>
          <a:xfrm>
            <a:off x="5999525" y="4108925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77" name="Google Shape;377;p70"/>
          <p:cNvGrpSpPr/>
          <p:nvPr/>
        </p:nvGrpSpPr>
        <p:grpSpPr>
          <a:xfrm>
            <a:off x="634050" y="-382126"/>
            <a:ext cx="312360" cy="885261"/>
            <a:chOff x="2667125" y="535325"/>
            <a:chExt cx="237500" cy="673100"/>
          </a:xfrm>
        </p:grpSpPr>
        <p:sp>
          <p:nvSpPr>
            <p:cNvPr id="378" name="Google Shape;378;p70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70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70"/>
          <p:cNvGrpSpPr/>
          <p:nvPr/>
        </p:nvGrpSpPr>
        <p:grpSpPr>
          <a:xfrm rot="5400000">
            <a:off x="8847250" y="2796050"/>
            <a:ext cx="326450" cy="940300"/>
            <a:chOff x="3217925" y="402700"/>
            <a:chExt cx="326450" cy="940300"/>
          </a:xfrm>
        </p:grpSpPr>
        <p:sp>
          <p:nvSpPr>
            <p:cNvPr id="381" name="Google Shape;381;p70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0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70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71"/>
          <p:cNvSpPr txBox="1"/>
          <p:nvPr>
            <p:ph type="title"/>
          </p:nvPr>
        </p:nvSpPr>
        <p:spPr>
          <a:xfrm>
            <a:off x="713225" y="439125"/>
            <a:ext cx="77175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387" name="Google Shape;387;p71"/>
          <p:cNvGrpSpPr/>
          <p:nvPr/>
        </p:nvGrpSpPr>
        <p:grpSpPr>
          <a:xfrm rot="5400000">
            <a:off x="-307750" y="2796050"/>
            <a:ext cx="326450" cy="940300"/>
            <a:chOff x="3217925" y="402700"/>
            <a:chExt cx="326450" cy="940300"/>
          </a:xfrm>
        </p:grpSpPr>
        <p:sp>
          <p:nvSpPr>
            <p:cNvPr id="388" name="Google Shape;388;p71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1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71"/>
          <p:cNvGrpSpPr/>
          <p:nvPr/>
        </p:nvGrpSpPr>
        <p:grpSpPr>
          <a:xfrm flipH="1" rot="-1496791">
            <a:off x="738231" y="457129"/>
            <a:ext cx="198883" cy="513225"/>
            <a:chOff x="-3700272" y="2182046"/>
            <a:chExt cx="357864" cy="923853"/>
          </a:xfrm>
        </p:grpSpPr>
        <p:sp>
          <p:nvSpPr>
            <p:cNvPr id="391" name="Google Shape;391;p71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1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3" name="Google Shape;393;p71"/>
          <p:cNvGrpSpPr/>
          <p:nvPr/>
        </p:nvGrpSpPr>
        <p:grpSpPr>
          <a:xfrm>
            <a:off x="8101437" y="1112325"/>
            <a:ext cx="240650" cy="235875"/>
            <a:chOff x="345125" y="732100"/>
            <a:chExt cx="240650" cy="235875"/>
          </a:xfrm>
        </p:grpSpPr>
        <p:sp>
          <p:nvSpPr>
            <p:cNvPr id="394" name="Google Shape;394;p71"/>
            <p:cNvSpPr/>
            <p:nvPr/>
          </p:nvSpPr>
          <p:spPr>
            <a:xfrm>
              <a:off x="345125" y="743000"/>
              <a:ext cx="192525" cy="220550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1"/>
            <p:cNvSpPr/>
            <p:nvPr/>
          </p:nvSpPr>
          <p:spPr>
            <a:xfrm>
              <a:off x="351400" y="732100"/>
              <a:ext cx="234375" cy="235875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71"/>
          <p:cNvGrpSpPr/>
          <p:nvPr/>
        </p:nvGrpSpPr>
        <p:grpSpPr>
          <a:xfrm>
            <a:off x="8696413" y="4608225"/>
            <a:ext cx="237500" cy="673100"/>
            <a:chOff x="2667125" y="535325"/>
            <a:chExt cx="237500" cy="673100"/>
          </a:xfrm>
        </p:grpSpPr>
        <p:sp>
          <p:nvSpPr>
            <p:cNvPr id="397" name="Google Shape;397;p71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1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71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72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403" name="Google Shape;403;p72"/>
          <p:cNvGrpSpPr/>
          <p:nvPr/>
        </p:nvGrpSpPr>
        <p:grpSpPr>
          <a:xfrm flipH="1" rot="6299940">
            <a:off x="8747165" y="2731780"/>
            <a:ext cx="531079" cy="1062590"/>
            <a:chOff x="7456359" y="4218916"/>
            <a:chExt cx="585867" cy="1172211"/>
          </a:xfrm>
        </p:grpSpPr>
        <p:sp>
          <p:nvSpPr>
            <p:cNvPr id="404" name="Google Shape;404;p72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2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72"/>
          <p:cNvGrpSpPr/>
          <p:nvPr/>
        </p:nvGrpSpPr>
        <p:grpSpPr>
          <a:xfrm>
            <a:off x="861938" y="-466581"/>
            <a:ext cx="393601" cy="1133720"/>
            <a:chOff x="3217925" y="402700"/>
            <a:chExt cx="326450" cy="940300"/>
          </a:xfrm>
        </p:grpSpPr>
        <p:sp>
          <p:nvSpPr>
            <p:cNvPr id="407" name="Google Shape;407;p72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2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72"/>
          <p:cNvGrpSpPr/>
          <p:nvPr/>
        </p:nvGrpSpPr>
        <p:grpSpPr>
          <a:xfrm rot="-1221632">
            <a:off x="7530836" y="730597"/>
            <a:ext cx="349761" cy="382022"/>
            <a:chOff x="1412400" y="717050"/>
            <a:chExt cx="755375" cy="825050"/>
          </a:xfrm>
        </p:grpSpPr>
        <p:sp>
          <p:nvSpPr>
            <p:cNvPr id="410" name="Google Shape;410;p72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2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72"/>
          <p:cNvGrpSpPr/>
          <p:nvPr/>
        </p:nvGrpSpPr>
        <p:grpSpPr>
          <a:xfrm flipH="1" rot="1800176">
            <a:off x="370875" y="3190929"/>
            <a:ext cx="290008" cy="287047"/>
            <a:chOff x="6907281" y="1838619"/>
            <a:chExt cx="394390" cy="390408"/>
          </a:xfrm>
        </p:grpSpPr>
        <p:sp>
          <p:nvSpPr>
            <p:cNvPr id="413" name="Google Shape;413;p72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2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72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5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3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73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419" name="Google Shape;419;p73"/>
          <p:cNvGrpSpPr/>
          <p:nvPr/>
        </p:nvGrpSpPr>
        <p:grpSpPr>
          <a:xfrm flipH="1" rot="-5400000">
            <a:off x="8648009" y="302186"/>
            <a:ext cx="393601" cy="1133720"/>
            <a:chOff x="3217925" y="402700"/>
            <a:chExt cx="326450" cy="940300"/>
          </a:xfrm>
        </p:grpSpPr>
        <p:sp>
          <p:nvSpPr>
            <p:cNvPr id="420" name="Google Shape;420;p73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3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73"/>
          <p:cNvGrpSpPr/>
          <p:nvPr/>
        </p:nvGrpSpPr>
        <p:grpSpPr>
          <a:xfrm flipH="1" rot="6299940">
            <a:off x="-433960" y="2731780"/>
            <a:ext cx="531079" cy="1062590"/>
            <a:chOff x="7456359" y="4218916"/>
            <a:chExt cx="585867" cy="1172211"/>
          </a:xfrm>
        </p:grpSpPr>
        <p:sp>
          <p:nvSpPr>
            <p:cNvPr id="423" name="Google Shape;423;p73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3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73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73"/>
          <p:cNvGrpSpPr/>
          <p:nvPr/>
        </p:nvGrpSpPr>
        <p:grpSpPr>
          <a:xfrm flipH="1" rot="1800176">
            <a:off x="1037863" y="492404"/>
            <a:ext cx="290008" cy="287047"/>
            <a:chOff x="6907281" y="1838619"/>
            <a:chExt cx="394390" cy="390408"/>
          </a:xfrm>
        </p:grpSpPr>
        <p:sp>
          <p:nvSpPr>
            <p:cNvPr id="427" name="Google Shape;427;p73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3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1" name="Google Shape;431;p74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432" name="Google Shape;432;p74"/>
          <p:cNvGrpSpPr/>
          <p:nvPr/>
        </p:nvGrpSpPr>
        <p:grpSpPr>
          <a:xfrm flipH="1" rot="-5400000">
            <a:off x="-489566" y="306597"/>
            <a:ext cx="393601" cy="1133720"/>
            <a:chOff x="3217925" y="402700"/>
            <a:chExt cx="326450" cy="940300"/>
          </a:xfrm>
        </p:grpSpPr>
        <p:sp>
          <p:nvSpPr>
            <p:cNvPr id="433" name="Google Shape;433;p74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4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74"/>
          <p:cNvGrpSpPr/>
          <p:nvPr/>
        </p:nvGrpSpPr>
        <p:grpSpPr>
          <a:xfrm rot="-2700000">
            <a:off x="7653105" y="-166412"/>
            <a:ext cx="820710" cy="487076"/>
            <a:chOff x="-6199175" y="2156140"/>
            <a:chExt cx="1882353" cy="1117141"/>
          </a:xfrm>
        </p:grpSpPr>
        <p:sp>
          <p:nvSpPr>
            <p:cNvPr id="436" name="Google Shape;436;p74"/>
            <p:cNvSpPr/>
            <p:nvPr/>
          </p:nvSpPr>
          <p:spPr>
            <a:xfrm>
              <a:off x="-6043821" y="2166165"/>
              <a:ext cx="1708794" cy="984486"/>
            </a:xfrm>
            <a:custGeom>
              <a:rect b="b" l="l" r="r" t="t"/>
              <a:pathLst>
                <a:path extrusionOk="0" h="12275" w="21306">
                  <a:moveTo>
                    <a:pt x="9095" y="2473"/>
                  </a:moveTo>
                  <a:cubicBezTo>
                    <a:pt x="10220" y="2969"/>
                    <a:pt x="11362" y="3466"/>
                    <a:pt x="12480" y="3987"/>
                  </a:cubicBezTo>
                  <a:cubicBezTo>
                    <a:pt x="13216" y="4327"/>
                    <a:pt x="13944" y="4682"/>
                    <a:pt x="14664" y="5047"/>
                  </a:cubicBezTo>
                  <a:cubicBezTo>
                    <a:pt x="14987" y="5204"/>
                    <a:pt x="15310" y="5378"/>
                    <a:pt x="15633" y="5551"/>
                  </a:cubicBezTo>
                  <a:lnTo>
                    <a:pt x="13977" y="6114"/>
                  </a:lnTo>
                  <a:lnTo>
                    <a:pt x="9691" y="7562"/>
                  </a:lnTo>
                  <a:cubicBezTo>
                    <a:pt x="8259" y="8042"/>
                    <a:pt x="6828" y="8522"/>
                    <a:pt x="5404" y="9019"/>
                  </a:cubicBezTo>
                  <a:cubicBezTo>
                    <a:pt x="4750" y="9250"/>
                    <a:pt x="4088" y="9466"/>
                    <a:pt x="3435" y="9722"/>
                  </a:cubicBezTo>
                  <a:cubicBezTo>
                    <a:pt x="3666" y="9457"/>
                    <a:pt x="3890" y="9193"/>
                    <a:pt x="4105" y="8919"/>
                  </a:cubicBezTo>
                  <a:cubicBezTo>
                    <a:pt x="4684" y="8175"/>
                    <a:pt x="5264" y="7438"/>
                    <a:pt x="5843" y="6693"/>
                  </a:cubicBezTo>
                  <a:lnTo>
                    <a:pt x="9095" y="2473"/>
                  </a:lnTo>
                  <a:close/>
                  <a:moveTo>
                    <a:pt x="7997" y="1"/>
                  </a:moveTo>
                  <a:cubicBezTo>
                    <a:pt x="7787" y="1"/>
                    <a:pt x="7581" y="108"/>
                    <a:pt x="7465" y="296"/>
                  </a:cubicBezTo>
                  <a:cubicBezTo>
                    <a:pt x="6265" y="2183"/>
                    <a:pt x="5065" y="4062"/>
                    <a:pt x="3824" y="5915"/>
                  </a:cubicBezTo>
                  <a:cubicBezTo>
                    <a:pt x="2574" y="7761"/>
                    <a:pt x="1209" y="9532"/>
                    <a:pt x="100" y="11460"/>
                  </a:cubicBezTo>
                  <a:cubicBezTo>
                    <a:pt x="0" y="11642"/>
                    <a:pt x="42" y="11857"/>
                    <a:pt x="199" y="11990"/>
                  </a:cubicBezTo>
                  <a:cubicBezTo>
                    <a:pt x="216" y="12122"/>
                    <a:pt x="315" y="12230"/>
                    <a:pt x="456" y="12254"/>
                  </a:cubicBezTo>
                  <a:cubicBezTo>
                    <a:pt x="552" y="12268"/>
                    <a:pt x="648" y="12274"/>
                    <a:pt x="746" y="12274"/>
                  </a:cubicBezTo>
                  <a:cubicBezTo>
                    <a:pt x="1469" y="12274"/>
                    <a:pt x="2216" y="11926"/>
                    <a:pt x="2880" y="11700"/>
                  </a:cubicBezTo>
                  <a:cubicBezTo>
                    <a:pt x="3741" y="11410"/>
                    <a:pt x="4593" y="11129"/>
                    <a:pt x="5454" y="10848"/>
                  </a:cubicBezTo>
                  <a:cubicBezTo>
                    <a:pt x="7109" y="10310"/>
                    <a:pt x="8764" y="9780"/>
                    <a:pt x="10419" y="9267"/>
                  </a:cubicBezTo>
                  <a:cubicBezTo>
                    <a:pt x="12074" y="8754"/>
                    <a:pt x="13746" y="8266"/>
                    <a:pt x="15417" y="7794"/>
                  </a:cubicBezTo>
                  <a:cubicBezTo>
                    <a:pt x="16253" y="7554"/>
                    <a:pt x="17097" y="7331"/>
                    <a:pt x="17933" y="7099"/>
                  </a:cubicBezTo>
                  <a:cubicBezTo>
                    <a:pt x="18388" y="6983"/>
                    <a:pt x="18835" y="6859"/>
                    <a:pt x="19290" y="6743"/>
                  </a:cubicBezTo>
                  <a:cubicBezTo>
                    <a:pt x="19663" y="6635"/>
                    <a:pt x="20035" y="6586"/>
                    <a:pt x="20341" y="6362"/>
                  </a:cubicBezTo>
                  <a:cubicBezTo>
                    <a:pt x="20385" y="6371"/>
                    <a:pt x="20428" y="6376"/>
                    <a:pt x="20469" y="6376"/>
                  </a:cubicBezTo>
                  <a:cubicBezTo>
                    <a:pt x="21093" y="6376"/>
                    <a:pt x="21306" y="5363"/>
                    <a:pt x="20614" y="5146"/>
                  </a:cubicBezTo>
                  <a:cubicBezTo>
                    <a:pt x="16353" y="3814"/>
                    <a:pt x="12331" y="2001"/>
                    <a:pt x="8301" y="81"/>
                  </a:cubicBezTo>
                  <a:cubicBezTo>
                    <a:pt x="8205" y="27"/>
                    <a:pt x="8101" y="1"/>
                    <a:pt x="7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4"/>
            <p:cNvSpPr/>
            <p:nvPr/>
          </p:nvSpPr>
          <p:spPr>
            <a:xfrm>
              <a:off x="-6199175" y="2156140"/>
              <a:ext cx="1882353" cy="1117141"/>
            </a:xfrm>
            <a:custGeom>
              <a:rect b="b" l="l" r="r" t="t"/>
              <a:pathLst>
                <a:path extrusionOk="0" h="13929" w="23470">
                  <a:moveTo>
                    <a:pt x="9774" y="264"/>
                  </a:moveTo>
                  <a:cubicBezTo>
                    <a:pt x="11959" y="1191"/>
                    <a:pt x="14185" y="2019"/>
                    <a:pt x="16394" y="2912"/>
                  </a:cubicBezTo>
                  <a:cubicBezTo>
                    <a:pt x="18645" y="3814"/>
                    <a:pt x="20888" y="4725"/>
                    <a:pt x="23131" y="5643"/>
                  </a:cubicBezTo>
                  <a:lnTo>
                    <a:pt x="23106" y="5643"/>
                  </a:lnTo>
                  <a:cubicBezTo>
                    <a:pt x="19498" y="6719"/>
                    <a:pt x="15923" y="7936"/>
                    <a:pt x="12331" y="9086"/>
                  </a:cubicBezTo>
                  <a:cubicBezTo>
                    <a:pt x="8947" y="10170"/>
                    <a:pt x="5587" y="11328"/>
                    <a:pt x="2144" y="12197"/>
                  </a:cubicBezTo>
                  <a:cubicBezTo>
                    <a:pt x="2136" y="12173"/>
                    <a:pt x="2128" y="12156"/>
                    <a:pt x="2111" y="12148"/>
                  </a:cubicBezTo>
                  <a:cubicBezTo>
                    <a:pt x="2765" y="11229"/>
                    <a:pt x="3295" y="10186"/>
                    <a:pt x="3890" y="9235"/>
                  </a:cubicBezTo>
                  <a:cubicBezTo>
                    <a:pt x="4528" y="8192"/>
                    <a:pt x="5181" y="7158"/>
                    <a:pt x="5843" y="6131"/>
                  </a:cubicBezTo>
                  <a:cubicBezTo>
                    <a:pt x="7126" y="4154"/>
                    <a:pt x="8475" y="2225"/>
                    <a:pt x="9774" y="264"/>
                  </a:cubicBezTo>
                  <a:close/>
                  <a:moveTo>
                    <a:pt x="9576" y="231"/>
                  </a:moveTo>
                  <a:lnTo>
                    <a:pt x="9576" y="231"/>
                  </a:lnTo>
                  <a:cubicBezTo>
                    <a:pt x="8177" y="2093"/>
                    <a:pt x="6894" y="4063"/>
                    <a:pt x="5636" y="6024"/>
                  </a:cubicBezTo>
                  <a:cubicBezTo>
                    <a:pt x="4991" y="7017"/>
                    <a:pt x="4354" y="8027"/>
                    <a:pt x="3733" y="9036"/>
                  </a:cubicBezTo>
                  <a:cubicBezTo>
                    <a:pt x="3096" y="10062"/>
                    <a:pt x="2359" y="11088"/>
                    <a:pt x="1855" y="12189"/>
                  </a:cubicBezTo>
                  <a:cubicBezTo>
                    <a:pt x="1846" y="12197"/>
                    <a:pt x="1846" y="12214"/>
                    <a:pt x="1846" y="12230"/>
                  </a:cubicBezTo>
                  <a:cubicBezTo>
                    <a:pt x="1391" y="12528"/>
                    <a:pt x="961" y="12868"/>
                    <a:pt x="531" y="13207"/>
                  </a:cubicBezTo>
                  <a:cubicBezTo>
                    <a:pt x="1656" y="11146"/>
                    <a:pt x="2839" y="9127"/>
                    <a:pt x="4081" y="7141"/>
                  </a:cubicBezTo>
                  <a:cubicBezTo>
                    <a:pt x="5396" y="5039"/>
                    <a:pt x="6869" y="3028"/>
                    <a:pt x="8185" y="918"/>
                  </a:cubicBezTo>
                  <a:lnTo>
                    <a:pt x="8202" y="910"/>
                  </a:lnTo>
                  <a:cubicBezTo>
                    <a:pt x="8235" y="885"/>
                    <a:pt x="8251" y="852"/>
                    <a:pt x="8243" y="819"/>
                  </a:cubicBezTo>
                  <a:lnTo>
                    <a:pt x="8260" y="794"/>
                  </a:lnTo>
                  <a:cubicBezTo>
                    <a:pt x="8260" y="786"/>
                    <a:pt x="8268" y="777"/>
                    <a:pt x="8268" y="769"/>
                  </a:cubicBezTo>
                  <a:cubicBezTo>
                    <a:pt x="8326" y="769"/>
                    <a:pt x="8384" y="752"/>
                    <a:pt x="8434" y="719"/>
                  </a:cubicBezTo>
                  <a:lnTo>
                    <a:pt x="8665" y="620"/>
                  </a:lnTo>
                  <a:lnTo>
                    <a:pt x="8930" y="521"/>
                  </a:lnTo>
                  <a:cubicBezTo>
                    <a:pt x="9145" y="430"/>
                    <a:pt x="9360" y="330"/>
                    <a:pt x="9576" y="231"/>
                  </a:cubicBezTo>
                  <a:close/>
                  <a:moveTo>
                    <a:pt x="22882" y="5974"/>
                  </a:moveTo>
                  <a:lnTo>
                    <a:pt x="22882" y="5974"/>
                  </a:lnTo>
                  <a:cubicBezTo>
                    <a:pt x="22800" y="6065"/>
                    <a:pt x="22717" y="6156"/>
                    <a:pt x="22634" y="6247"/>
                  </a:cubicBezTo>
                  <a:cubicBezTo>
                    <a:pt x="22543" y="6347"/>
                    <a:pt x="22469" y="6454"/>
                    <a:pt x="22411" y="6570"/>
                  </a:cubicBezTo>
                  <a:cubicBezTo>
                    <a:pt x="18720" y="7919"/>
                    <a:pt x="15012" y="9193"/>
                    <a:pt x="11272" y="10402"/>
                  </a:cubicBezTo>
                  <a:cubicBezTo>
                    <a:pt x="9410" y="10997"/>
                    <a:pt x="7548" y="11577"/>
                    <a:pt x="5686" y="12139"/>
                  </a:cubicBezTo>
                  <a:cubicBezTo>
                    <a:pt x="4751" y="12421"/>
                    <a:pt x="3816" y="12694"/>
                    <a:pt x="2881" y="12967"/>
                  </a:cubicBezTo>
                  <a:cubicBezTo>
                    <a:pt x="2020" y="13215"/>
                    <a:pt x="1135" y="13414"/>
                    <a:pt x="291" y="13695"/>
                  </a:cubicBezTo>
                  <a:cubicBezTo>
                    <a:pt x="853" y="13281"/>
                    <a:pt x="1433" y="12884"/>
                    <a:pt x="1962" y="12437"/>
                  </a:cubicBezTo>
                  <a:cubicBezTo>
                    <a:pt x="3725" y="12106"/>
                    <a:pt x="5446" y="11552"/>
                    <a:pt x="7151" y="11006"/>
                  </a:cubicBezTo>
                  <a:lnTo>
                    <a:pt x="12397" y="9326"/>
                  </a:lnTo>
                  <a:cubicBezTo>
                    <a:pt x="15890" y="8209"/>
                    <a:pt x="19407" y="7158"/>
                    <a:pt x="22882" y="5974"/>
                  </a:cubicBezTo>
                  <a:close/>
                  <a:moveTo>
                    <a:pt x="9784" y="1"/>
                  </a:moveTo>
                  <a:cubicBezTo>
                    <a:pt x="9760" y="1"/>
                    <a:pt x="9735" y="11"/>
                    <a:pt x="9716" y="33"/>
                  </a:cubicBezTo>
                  <a:cubicBezTo>
                    <a:pt x="9708" y="28"/>
                    <a:pt x="9702" y="26"/>
                    <a:pt x="9696" y="26"/>
                  </a:cubicBezTo>
                  <a:cubicBezTo>
                    <a:pt x="9689" y="26"/>
                    <a:pt x="9683" y="28"/>
                    <a:pt x="9675" y="33"/>
                  </a:cubicBezTo>
                  <a:cubicBezTo>
                    <a:pt x="9352" y="124"/>
                    <a:pt x="9038" y="239"/>
                    <a:pt x="8723" y="355"/>
                  </a:cubicBezTo>
                  <a:cubicBezTo>
                    <a:pt x="8525" y="430"/>
                    <a:pt x="8194" y="496"/>
                    <a:pt x="8045" y="637"/>
                  </a:cubicBezTo>
                  <a:cubicBezTo>
                    <a:pt x="7970" y="703"/>
                    <a:pt x="7962" y="802"/>
                    <a:pt x="8011" y="885"/>
                  </a:cubicBezTo>
                  <a:cubicBezTo>
                    <a:pt x="6489" y="2772"/>
                    <a:pt x="5198" y="4890"/>
                    <a:pt x="3915" y="6934"/>
                  </a:cubicBezTo>
                  <a:cubicBezTo>
                    <a:pt x="2550" y="9119"/>
                    <a:pt x="1259" y="11337"/>
                    <a:pt x="34" y="13588"/>
                  </a:cubicBezTo>
                  <a:cubicBezTo>
                    <a:pt x="1" y="13654"/>
                    <a:pt x="26" y="13728"/>
                    <a:pt x="84" y="13770"/>
                  </a:cubicBezTo>
                  <a:cubicBezTo>
                    <a:pt x="21" y="13809"/>
                    <a:pt x="25" y="13928"/>
                    <a:pt x="109" y="13928"/>
                  </a:cubicBezTo>
                  <a:cubicBezTo>
                    <a:pt x="114" y="13928"/>
                    <a:pt x="119" y="13928"/>
                    <a:pt x="125" y="13927"/>
                  </a:cubicBezTo>
                  <a:cubicBezTo>
                    <a:pt x="1011" y="13844"/>
                    <a:pt x="1896" y="13505"/>
                    <a:pt x="2748" y="13257"/>
                  </a:cubicBezTo>
                  <a:cubicBezTo>
                    <a:pt x="3717" y="12975"/>
                    <a:pt x="4685" y="12694"/>
                    <a:pt x="5653" y="12404"/>
                  </a:cubicBezTo>
                  <a:cubicBezTo>
                    <a:pt x="7523" y="11842"/>
                    <a:pt x="9385" y="11262"/>
                    <a:pt x="11239" y="10666"/>
                  </a:cubicBezTo>
                  <a:cubicBezTo>
                    <a:pt x="15012" y="9458"/>
                    <a:pt x="18769" y="8167"/>
                    <a:pt x="22493" y="6802"/>
                  </a:cubicBezTo>
                  <a:cubicBezTo>
                    <a:pt x="22510" y="6802"/>
                    <a:pt x="22526" y="6794"/>
                    <a:pt x="22543" y="6777"/>
                  </a:cubicBezTo>
                  <a:cubicBezTo>
                    <a:pt x="22576" y="6744"/>
                    <a:pt x="22593" y="6694"/>
                    <a:pt x="22576" y="6645"/>
                  </a:cubicBezTo>
                  <a:cubicBezTo>
                    <a:pt x="22642" y="6562"/>
                    <a:pt x="22717" y="6479"/>
                    <a:pt x="22791" y="6413"/>
                  </a:cubicBezTo>
                  <a:cubicBezTo>
                    <a:pt x="22858" y="6347"/>
                    <a:pt x="22924" y="6272"/>
                    <a:pt x="22990" y="6206"/>
                  </a:cubicBezTo>
                  <a:cubicBezTo>
                    <a:pt x="23122" y="6057"/>
                    <a:pt x="23263" y="5908"/>
                    <a:pt x="23395" y="5751"/>
                  </a:cubicBezTo>
                  <a:cubicBezTo>
                    <a:pt x="23470" y="5676"/>
                    <a:pt x="23420" y="5552"/>
                    <a:pt x="23321" y="5544"/>
                  </a:cubicBezTo>
                  <a:cubicBezTo>
                    <a:pt x="23321" y="5486"/>
                    <a:pt x="23288" y="5445"/>
                    <a:pt x="23238" y="5420"/>
                  </a:cubicBezTo>
                  <a:cubicBezTo>
                    <a:pt x="21012" y="4510"/>
                    <a:pt x="18786" y="3607"/>
                    <a:pt x="16552" y="2705"/>
                  </a:cubicBezTo>
                  <a:cubicBezTo>
                    <a:pt x="14334" y="1820"/>
                    <a:pt x="12124" y="877"/>
                    <a:pt x="9873" y="74"/>
                  </a:cubicBezTo>
                  <a:cubicBezTo>
                    <a:pt x="9863" y="28"/>
                    <a:pt x="9824" y="1"/>
                    <a:pt x="97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74"/>
            <p:cNvSpPr/>
            <p:nvPr/>
          </p:nvSpPr>
          <p:spPr>
            <a:xfrm>
              <a:off x="-5768001" y="2322241"/>
              <a:ext cx="1026432" cy="633840"/>
            </a:xfrm>
            <a:custGeom>
              <a:rect b="b" l="l" r="r" t="t"/>
              <a:pathLst>
                <a:path extrusionOk="0" h="7903" w="12798">
                  <a:moveTo>
                    <a:pt x="5292" y="295"/>
                  </a:moveTo>
                  <a:cubicBezTo>
                    <a:pt x="7510" y="1570"/>
                    <a:pt x="9943" y="2587"/>
                    <a:pt x="12318" y="3523"/>
                  </a:cubicBezTo>
                  <a:cubicBezTo>
                    <a:pt x="11929" y="3680"/>
                    <a:pt x="11540" y="3837"/>
                    <a:pt x="11143" y="4003"/>
                  </a:cubicBezTo>
                  <a:cubicBezTo>
                    <a:pt x="9057" y="2918"/>
                    <a:pt x="6798" y="2190"/>
                    <a:pt x="4638" y="1255"/>
                  </a:cubicBezTo>
                  <a:cubicBezTo>
                    <a:pt x="4862" y="932"/>
                    <a:pt x="5077" y="618"/>
                    <a:pt x="5292" y="295"/>
                  </a:cubicBezTo>
                  <a:close/>
                  <a:moveTo>
                    <a:pt x="4531" y="1404"/>
                  </a:moveTo>
                  <a:cubicBezTo>
                    <a:pt x="5515" y="1934"/>
                    <a:pt x="6575" y="2331"/>
                    <a:pt x="7617" y="2728"/>
                  </a:cubicBezTo>
                  <a:cubicBezTo>
                    <a:pt x="8718" y="3158"/>
                    <a:pt x="9794" y="3614"/>
                    <a:pt x="10861" y="4110"/>
                  </a:cubicBezTo>
                  <a:cubicBezTo>
                    <a:pt x="9413" y="4706"/>
                    <a:pt x="7965" y="5277"/>
                    <a:pt x="6492" y="5815"/>
                  </a:cubicBezTo>
                  <a:cubicBezTo>
                    <a:pt x="4423" y="6560"/>
                    <a:pt x="2329" y="7139"/>
                    <a:pt x="219" y="7718"/>
                  </a:cubicBezTo>
                  <a:cubicBezTo>
                    <a:pt x="194" y="7726"/>
                    <a:pt x="178" y="7743"/>
                    <a:pt x="161" y="7760"/>
                  </a:cubicBezTo>
                  <a:cubicBezTo>
                    <a:pt x="1080" y="6560"/>
                    <a:pt x="1866" y="5252"/>
                    <a:pt x="2718" y="4011"/>
                  </a:cubicBezTo>
                  <a:cubicBezTo>
                    <a:pt x="3314" y="3134"/>
                    <a:pt x="3926" y="2273"/>
                    <a:pt x="4531" y="1404"/>
                  </a:cubicBezTo>
                  <a:close/>
                  <a:moveTo>
                    <a:pt x="5284" y="1"/>
                  </a:moveTo>
                  <a:cubicBezTo>
                    <a:pt x="5251" y="1"/>
                    <a:pt x="5218" y="14"/>
                    <a:pt x="5193" y="47"/>
                  </a:cubicBezTo>
                  <a:cubicBezTo>
                    <a:pt x="4257" y="1288"/>
                    <a:pt x="3397" y="2596"/>
                    <a:pt x="2520" y="3887"/>
                  </a:cubicBezTo>
                  <a:cubicBezTo>
                    <a:pt x="1667" y="5145"/>
                    <a:pt x="765" y="6394"/>
                    <a:pt x="29" y="7718"/>
                  </a:cubicBezTo>
                  <a:cubicBezTo>
                    <a:pt x="0" y="7770"/>
                    <a:pt x="43" y="7817"/>
                    <a:pt x="88" y="7817"/>
                  </a:cubicBezTo>
                  <a:cubicBezTo>
                    <a:pt x="108" y="7817"/>
                    <a:pt x="129" y="7808"/>
                    <a:pt x="145" y="7784"/>
                  </a:cubicBezTo>
                  <a:lnTo>
                    <a:pt x="161" y="7760"/>
                  </a:lnTo>
                  <a:lnTo>
                    <a:pt x="161" y="7760"/>
                  </a:lnTo>
                  <a:cubicBezTo>
                    <a:pt x="131" y="7828"/>
                    <a:pt x="183" y="7902"/>
                    <a:pt x="249" y="7902"/>
                  </a:cubicBezTo>
                  <a:cubicBezTo>
                    <a:pt x="256" y="7902"/>
                    <a:pt x="262" y="7902"/>
                    <a:pt x="269" y="7900"/>
                  </a:cubicBezTo>
                  <a:cubicBezTo>
                    <a:pt x="2412" y="7511"/>
                    <a:pt x="4514" y="6783"/>
                    <a:pt x="6558" y="6038"/>
                  </a:cubicBezTo>
                  <a:cubicBezTo>
                    <a:pt x="8610" y="5294"/>
                    <a:pt x="10638" y="4458"/>
                    <a:pt x="12665" y="3630"/>
                  </a:cubicBezTo>
                  <a:cubicBezTo>
                    <a:pt x="12798" y="3589"/>
                    <a:pt x="12756" y="3398"/>
                    <a:pt x="12649" y="3398"/>
                  </a:cubicBezTo>
                  <a:cubicBezTo>
                    <a:pt x="12632" y="3382"/>
                    <a:pt x="12624" y="3374"/>
                    <a:pt x="12607" y="3374"/>
                  </a:cubicBezTo>
                  <a:cubicBezTo>
                    <a:pt x="10166" y="2364"/>
                    <a:pt x="7808" y="1205"/>
                    <a:pt x="5391" y="146"/>
                  </a:cubicBezTo>
                  <a:cubicBezTo>
                    <a:pt x="5431" y="71"/>
                    <a:pt x="5360" y="1"/>
                    <a:pt x="52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74"/>
          <p:cNvGrpSpPr/>
          <p:nvPr/>
        </p:nvGrpSpPr>
        <p:grpSpPr>
          <a:xfrm flipH="1" rot="-2700000">
            <a:off x="8308634" y="1539009"/>
            <a:ext cx="66816" cy="124994"/>
            <a:chOff x="6238667" y="1228635"/>
            <a:chExt cx="66817" cy="124996"/>
          </a:xfrm>
        </p:grpSpPr>
        <p:sp>
          <p:nvSpPr>
            <p:cNvPr id="440" name="Google Shape;440;p74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4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74"/>
          <p:cNvGrpSpPr/>
          <p:nvPr/>
        </p:nvGrpSpPr>
        <p:grpSpPr>
          <a:xfrm rot="-7794056">
            <a:off x="330643" y="2509249"/>
            <a:ext cx="66821" cy="125003"/>
            <a:chOff x="6238667" y="1228635"/>
            <a:chExt cx="66817" cy="124996"/>
          </a:xfrm>
        </p:grpSpPr>
        <p:sp>
          <p:nvSpPr>
            <p:cNvPr id="443" name="Google Shape;443;p74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4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74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1"/>
          <p:cNvSpPr txBox="1"/>
          <p:nvPr>
            <p:ph type="title"/>
          </p:nvPr>
        </p:nvSpPr>
        <p:spPr>
          <a:xfrm>
            <a:off x="3063150" y="3756813"/>
            <a:ext cx="3018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61"/>
          <p:cNvSpPr txBox="1"/>
          <p:nvPr>
            <p:ph idx="1" type="subTitle"/>
          </p:nvPr>
        </p:nvSpPr>
        <p:spPr>
          <a:xfrm>
            <a:off x="2835600" y="1766925"/>
            <a:ext cx="34731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6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" name="Google Shape;40;p61"/>
          <p:cNvGrpSpPr/>
          <p:nvPr/>
        </p:nvGrpSpPr>
        <p:grpSpPr>
          <a:xfrm rot="10800000">
            <a:off x="7316154" y="-255302"/>
            <a:ext cx="531089" cy="1062609"/>
            <a:chOff x="7456359" y="4218916"/>
            <a:chExt cx="585867" cy="1172211"/>
          </a:xfrm>
        </p:grpSpPr>
        <p:sp>
          <p:nvSpPr>
            <p:cNvPr id="41" name="Google Shape;41;p61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61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61"/>
          <p:cNvGrpSpPr/>
          <p:nvPr/>
        </p:nvGrpSpPr>
        <p:grpSpPr>
          <a:xfrm flipH="1" rot="-5400000">
            <a:off x="-121450" y="3205975"/>
            <a:ext cx="460817" cy="1327327"/>
            <a:chOff x="3217925" y="402700"/>
            <a:chExt cx="326450" cy="940300"/>
          </a:xfrm>
        </p:grpSpPr>
        <p:sp>
          <p:nvSpPr>
            <p:cNvPr id="44" name="Google Shape;44;p61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1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61"/>
          <p:cNvGrpSpPr/>
          <p:nvPr/>
        </p:nvGrpSpPr>
        <p:grpSpPr>
          <a:xfrm flipH="1" rot="5173169">
            <a:off x="554095" y="644940"/>
            <a:ext cx="108533" cy="203036"/>
            <a:chOff x="6238667" y="1228635"/>
            <a:chExt cx="66817" cy="124996"/>
          </a:xfrm>
        </p:grpSpPr>
        <p:sp>
          <p:nvSpPr>
            <p:cNvPr id="47" name="Google Shape;47;p61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1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61"/>
          <p:cNvGrpSpPr/>
          <p:nvPr/>
        </p:nvGrpSpPr>
        <p:grpSpPr>
          <a:xfrm flipH="1" rot="1800044">
            <a:off x="1413569" y="2108910"/>
            <a:ext cx="394381" cy="390399"/>
            <a:chOff x="6907281" y="1838619"/>
            <a:chExt cx="394390" cy="390408"/>
          </a:xfrm>
        </p:grpSpPr>
        <p:sp>
          <p:nvSpPr>
            <p:cNvPr id="50" name="Google Shape;50;p61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1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52;p61"/>
          <p:cNvGrpSpPr/>
          <p:nvPr/>
        </p:nvGrpSpPr>
        <p:grpSpPr>
          <a:xfrm flipH="1" rot="-5400000">
            <a:off x="8993526" y="1569437"/>
            <a:ext cx="312360" cy="885261"/>
            <a:chOff x="2667125" y="535325"/>
            <a:chExt cx="237500" cy="673100"/>
          </a:xfrm>
        </p:grpSpPr>
        <p:sp>
          <p:nvSpPr>
            <p:cNvPr id="53" name="Google Shape;53;p61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1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61"/>
          <p:cNvGrpSpPr/>
          <p:nvPr/>
        </p:nvGrpSpPr>
        <p:grpSpPr>
          <a:xfrm rot="-6713287">
            <a:off x="7613336" y="2114862"/>
            <a:ext cx="94294" cy="176409"/>
            <a:chOff x="6238667" y="1228635"/>
            <a:chExt cx="66817" cy="124996"/>
          </a:xfrm>
        </p:grpSpPr>
        <p:sp>
          <p:nvSpPr>
            <p:cNvPr id="56" name="Google Shape;56;p61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1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58;p61"/>
          <p:cNvGrpSpPr/>
          <p:nvPr/>
        </p:nvGrpSpPr>
        <p:grpSpPr>
          <a:xfrm rot="-3114728">
            <a:off x="2335466" y="-238510"/>
            <a:ext cx="352822" cy="637109"/>
            <a:chOff x="-1647381" y="438903"/>
            <a:chExt cx="649881" cy="1173523"/>
          </a:xfrm>
        </p:grpSpPr>
        <p:sp>
          <p:nvSpPr>
            <p:cNvPr id="59" name="Google Shape;59;p61"/>
            <p:cNvSpPr/>
            <p:nvPr/>
          </p:nvSpPr>
          <p:spPr>
            <a:xfrm>
              <a:off x="-1413107" y="492639"/>
              <a:ext cx="398847" cy="1093962"/>
            </a:xfrm>
            <a:custGeom>
              <a:rect b="b" l="l" r="r" t="t"/>
              <a:pathLst>
                <a:path extrusionOk="0" h="13640" w="4973">
                  <a:moveTo>
                    <a:pt x="4373" y="0"/>
                  </a:moveTo>
                  <a:cubicBezTo>
                    <a:pt x="4258" y="0"/>
                    <a:pt x="4142" y="45"/>
                    <a:pt x="4047" y="151"/>
                  </a:cubicBezTo>
                  <a:cubicBezTo>
                    <a:pt x="3485" y="788"/>
                    <a:pt x="2905" y="1409"/>
                    <a:pt x="2334" y="2030"/>
                  </a:cubicBezTo>
                  <a:cubicBezTo>
                    <a:pt x="1871" y="2551"/>
                    <a:pt x="1333" y="3048"/>
                    <a:pt x="911" y="3619"/>
                  </a:cubicBezTo>
                  <a:cubicBezTo>
                    <a:pt x="853" y="3652"/>
                    <a:pt x="820" y="3710"/>
                    <a:pt x="803" y="3776"/>
                  </a:cubicBezTo>
                  <a:cubicBezTo>
                    <a:pt x="770" y="3817"/>
                    <a:pt x="745" y="3850"/>
                    <a:pt x="721" y="3892"/>
                  </a:cubicBezTo>
                  <a:cubicBezTo>
                    <a:pt x="596" y="4057"/>
                    <a:pt x="605" y="4281"/>
                    <a:pt x="745" y="4430"/>
                  </a:cubicBezTo>
                  <a:cubicBezTo>
                    <a:pt x="514" y="7351"/>
                    <a:pt x="1" y="10272"/>
                    <a:pt x="50" y="13202"/>
                  </a:cubicBezTo>
                  <a:cubicBezTo>
                    <a:pt x="59" y="13488"/>
                    <a:pt x="276" y="13640"/>
                    <a:pt x="497" y="13640"/>
                  </a:cubicBezTo>
                  <a:cubicBezTo>
                    <a:pt x="678" y="13640"/>
                    <a:pt x="861" y="13538"/>
                    <a:pt x="936" y="13326"/>
                  </a:cubicBezTo>
                  <a:cubicBezTo>
                    <a:pt x="2343" y="9122"/>
                    <a:pt x="3708" y="4918"/>
                    <a:pt x="4883" y="639"/>
                  </a:cubicBezTo>
                  <a:cubicBezTo>
                    <a:pt x="4973" y="305"/>
                    <a:pt x="4674" y="0"/>
                    <a:pt x="4373" y="0"/>
                  </a:cubicBezTo>
                  <a:close/>
                </a:path>
              </a:pathLst>
            </a:custGeom>
            <a:solidFill>
              <a:srgbClr val="A0D5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1"/>
            <p:cNvSpPr/>
            <p:nvPr/>
          </p:nvSpPr>
          <p:spPr>
            <a:xfrm>
              <a:off x="-1647381" y="438903"/>
              <a:ext cx="649881" cy="1173523"/>
            </a:xfrm>
            <a:custGeom>
              <a:rect b="b" l="l" r="r" t="t"/>
              <a:pathLst>
                <a:path extrusionOk="0" h="14632" w="8103">
                  <a:moveTo>
                    <a:pt x="274" y="225"/>
                  </a:moveTo>
                  <a:cubicBezTo>
                    <a:pt x="505" y="260"/>
                    <a:pt x="741" y="270"/>
                    <a:pt x="979" y="270"/>
                  </a:cubicBezTo>
                  <a:cubicBezTo>
                    <a:pt x="1312" y="270"/>
                    <a:pt x="1647" y="250"/>
                    <a:pt x="1970" y="250"/>
                  </a:cubicBezTo>
                  <a:cubicBezTo>
                    <a:pt x="2624" y="250"/>
                    <a:pt x="3269" y="258"/>
                    <a:pt x="3923" y="267"/>
                  </a:cubicBezTo>
                  <a:cubicBezTo>
                    <a:pt x="5197" y="300"/>
                    <a:pt x="6464" y="391"/>
                    <a:pt x="7738" y="432"/>
                  </a:cubicBezTo>
                  <a:cubicBezTo>
                    <a:pt x="7101" y="1069"/>
                    <a:pt x="6348" y="1574"/>
                    <a:pt x="5727" y="2236"/>
                  </a:cubicBezTo>
                  <a:cubicBezTo>
                    <a:pt x="5379" y="2609"/>
                    <a:pt x="5048" y="2989"/>
                    <a:pt x="4709" y="3370"/>
                  </a:cubicBezTo>
                  <a:cubicBezTo>
                    <a:pt x="4428" y="3693"/>
                    <a:pt x="4022" y="4015"/>
                    <a:pt x="3857" y="4429"/>
                  </a:cubicBezTo>
                  <a:cubicBezTo>
                    <a:pt x="3857" y="4413"/>
                    <a:pt x="3857" y="4404"/>
                    <a:pt x="3848" y="4396"/>
                  </a:cubicBezTo>
                  <a:cubicBezTo>
                    <a:pt x="3377" y="3635"/>
                    <a:pt x="2740" y="2948"/>
                    <a:pt x="2152" y="2278"/>
                  </a:cubicBezTo>
                  <a:cubicBezTo>
                    <a:pt x="1854" y="1938"/>
                    <a:pt x="1556" y="1607"/>
                    <a:pt x="1250" y="1285"/>
                  </a:cubicBezTo>
                  <a:cubicBezTo>
                    <a:pt x="1068" y="1103"/>
                    <a:pt x="894" y="912"/>
                    <a:pt x="712" y="738"/>
                  </a:cubicBezTo>
                  <a:cubicBezTo>
                    <a:pt x="621" y="647"/>
                    <a:pt x="530" y="556"/>
                    <a:pt x="439" y="465"/>
                  </a:cubicBezTo>
                  <a:cubicBezTo>
                    <a:pt x="331" y="432"/>
                    <a:pt x="265" y="333"/>
                    <a:pt x="274" y="225"/>
                  </a:cubicBezTo>
                  <a:close/>
                  <a:moveTo>
                    <a:pt x="7730" y="796"/>
                  </a:moveTo>
                  <a:cubicBezTo>
                    <a:pt x="7001" y="3014"/>
                    <a:pt x="6298" y="5240"/>
                    <a:pt x="5586" y="7458"/>
                  </a:cubicBezTo>
                  <a:cubicBezTo>
                    <a:pt x="4941" y="9452"/>
                    <a:pt x="4246" y="11439"/>
                    <a:pt x="3658" y="13441"/>
                  </a:cubicBezTo>
                  <a:cubicBezTo>
                    <a:pt x="3683" y="12953"/>
                    <a:pt x="3691" y="12456"/>
                    <a:pt x="3708" y="11976"/>
                  </a:cubicBezTo>
                  <a:cubicBezTo>
                    <a:pt x="3749" y="11124"/>
                    <a:pt x="3782" y="10280"/>
                    <a:pt x="3815" y="9428"/>
                  </a:cubicBezTo>
                  <a:cubicBezTo>
                    <a:pt x="3840" y="8584"/>
                    <a:pt x="3865" y="7731"/>
                    <a:pt x="3890" y="6887"/>
                  </a:cubicBezTo>
                  <a:cubicBezTo>
                    <a:pt x="3906" y="6134"/>
                    <a:pt x="4031" y="5257"/>
                    <a:pt x="3873" y="4520"/>
                  </a:cubicBezTo>
                  <a:lnTo>
                    <a:pt x="3906" y="4520"/>
                  </a:lnTo>
                  <a:cubicBezTo>
                    <a:pt x="4337" y="4313"/>
                    <a:pt x="4643" y="3817"/>
                    <a:pt x="4949" y="3469"/>
                  </a:cubicBezTo>
                  <a:cubicBezTo>
                    <a:pt x="5313" y="3072"/>
                    <a:pt x="5661" y="2667"/>
                    <a:pt x="6033" y="2278"/>
                  </a:cubicBezTo>
                  <a:cubicBezTo>
                    <a:pt x="6406" y="1897"/>
                    <a:pt x="6795" y="1541"/>
                    <a:pt x="7217" y="1218"/>
                  </a:cubicBezTo>
                  <a:cubicBezTo>
                    <a:pt x="7390" y="1078"/>
                    <a:pt x="7572" y="945"/>
                    <a:pt x="7730" y="796"/>
                  </a:cubicBezTo>
                  <a:close/>
                  <a:moveTo>
                    <a:pt x="406" y="805"/>
                  </a:moveTo>
                  <a:lnTo>
                    <a:pt x="406" y="805"/>
                  </a:lnTo>
                  <a:cubicBezTo>
                    <a:pt x="580" y="970"/>
                    <a:pt x="754" y="1111"/>
                    <a:pt x="811" y="1177"/>
                  </a:cubicBezTo>
                  <a:cubicBezTo>
                    <a:pt x="1829" y="2245"/>
                    <a:pt x="2698" y="3428"/>
                    <a:pt x="3683" y="4520"/>
                  </a:cubicBezTo>
                  <a:cubicBezTo>
                    <a:pt x="3700" y="4537"/>
                    <a:pt x="3724" y="4545"/>
                    <a:pt x="3757" y="4545"/>
                  </a:cubicBezTo>
                  <a:cubicBezTo>
                    <a:pt x="3592" y="5249"/>
                    <a:pt x="3683" y="6068"/>
                    <a:pt x="3666" y="6779"/>
                  </a:cubicBezTo>
                  <a:cubicBezTo>
                    <a:pt x="3650" y="7632"/>
                    <a:pt x="3625" y="8476"/>
                    <a:pt x="3592" y="9328"/>
                  </a:cubicBezTo>
                  <a:cubicBezTo>
                    <a:pt x="3559" y="10139"/>
                    <a:pt x="3526" y="10959"/>
                    <a:pt x="3484" y="11770"/>
                  </a:cubicBezTo>
                  <a:cubicBezTo>
                    <a:pt x="3451" y="12597"/>
                    <a:pt x="3352" y="13449"/>
                    <a:pt x="3369" y="14277"/>
                  </a:cubicBezTo>
                  <a:cubicBezTo>
                    <a:pt x="3087" y="13193"/>
                    <a:pt x="2756" y="12125"/>
                    <a:pt x="2516" y="11033"/>
                  </a:cubicBezTo>
                  <a:cubicBezTo>
                    <a:pt x="2268" y="9850"/>
                    <a:pt x="2036" y="8666"/>
                    <a:pt x="1796" y="7491"/>
                  </a:cubicBezTo>
                  <a:cubicBezTo>
                    <a:pt x="1341" y="5265"/>
                    <a:pt x="952" y="3014"/>
                    <a:pt x="406" y="805"/>
                  </a:cubicBezTo>
                  <a:close/>
                  <a:moveTo>
                    <a:pt x="1184" y="0"/>
                  </a:moveTo>
                  <a:cubicBezTo>
                    <a:pt x="851" y="0"/>
                    <a:pt x="516" y="16"/>
                    <a:pt x="199" y="85"/>
                  </a:cubicBezTo>
                  <a:cubicBezTo>
                    <a:pt x="190" y="82"/>
                    <a:pt x="182" y="81"/>
                    <a:pt x="174" y="81"/>
                  </a:cubicBezTo>
                  <a:cubicBezTo>
                    <a:pt x="153" y="81"/>
                    <a:pt x="134" y="89"/>
                    <a:pt x="116" y="101"/>
                  </a:cubicBezTo>
                  <a:cubicBezTo>
                    <a:pt x="100" y="109"/>
                    <a:pt x="83" y="118"/>
                    <a:pt x="83" y="134"/>
                  </a:cubicBezTo>
                  <a:cubicBezTo>
                    <a:pt x="67" y="143"/>
                    <a:pt x="58" y="159"/>
                    <a:pt x="50" y="176"/>
                  </a:cubicBezTo>
                  <a:cubicBezTo>
                    <a:pt x="0" y="275"/>
                    <a:pt x="58" y="407"/>
                    <a:pt x="166" y="548"/>
                  </a:cubicBezTo>
                  <a:cubicBezTo>
                    <a:pt x="538" y="2923"/>
                    <a:pt x="1101" y="5290"/>
                    <a:pt x="1581" y="7648"/>
                  </a:cubicBezTo>
                  <a:cubicBezTo>
                    <a:pt x="1821" y="8832"/>
                    <a:pt x="2053" y="10007"/>
                    <a:pt x="2309" y="11190"/>
                  </a:cubicBezTo>
                  <a:cubicBezTo>
                    <a:pt x="2549" y="12291"/>
                    <a:pt x="2773" y="13458"/>
                    <a:pt x="3211" y="14500"/>
                  </a:cubicBezTo>
                  <a:cubicBezTo>
                    <a:pt x="3227" y="14533"/>
                    <a:pt x="3261" y="14551"/>
                    <a:pt x="3293" y="14551"/>
                  </a:cubicBezTo>
                  <a:cubicBezTo>
                    <a:pt x="3311" y="14551"/>
                    <a:pt x="3329" y="14545"/>
                    <a:pt x="3344" y="14534"/>
                  </a:cubicBezTo>
                  <a:lnTo>
                    <a:pt x="3344" y="14534"/>
                  </a:lnTo>
                  <a:cubicBezTo>
                    <a:pt x="3329" y="14593"/>
                    <a:pt x="3379" y="14632"/>
                    <a:pt x="3428" y="14632"/>
                  </a:cubicBezTo>
                  <a:cubicBezTo>
                    <a:pt x="3460" y="14632"/>
                    <a:pt x="3491" y="14615"/>
                    <a:pt x="3501" y="14575"/>
                  </a:cubicBezTo>
                  <a:cubicBezTo>
                    <a:pt x="3509" y="14542"/>
                    <a:pt x="3517" y="14517"/>
                    <a:pt x="3526" y="14484"/>
                  </a:cubicBezTo>
                  <a:cubicBezTo>
                    <a:pt x="3542" y="14476"/>
                    <a:pt x="3559" y="14459"/>
                    <a:pt x="3559" y="14434"/>
                  </a:cubicBezTo>
                  <a:lnTo>
                    <a:pt x="3567" y="14385"/>
                  </a:lnTo>
                  <a:cubicBezTo>
                    <a:pt x="4403" y="12134"/>
                    <a:pt x="5073" y="9808"/>
                    <a:pt x="5818" y="7516"/>
                  </a:cubicBezTo>
                  <a:cubicBezTo>
                    <a:pt x="6571" y="5157"/>
                    <a:pt x="7349" y="2816"/>
                    <a:pt x="8094" y="449"/>
                  </a:cubicBezTo>
                  <a:cubicBezTo>
                    <a:pt x="8102" y="416"/>
                    <a:pt x="8094" y="374"/>
                    <a:pt x="8069" y="341"/>
                  </a:cubicBezTo>
                  <a:cubicBezTo>
                    <a:pt x="8061" y="316"/>
                    <a:pt x="8044" y="292"/>
                    <a:pt x="8019" y="275"/>
                  </a:cubicBezTo>
                  <a:cubicBezTo>
                    <a:pt x="8003" y="242"/>
                    <a:pt x="7970" y="217"/>
                    <a:pt x="7928" y="209"/>
                  </a:cubicBezTo>
                  <a:cubicBezTo>
                    <a:pt x="6604" y="76"/>
                    <a:pt x="5255" y="52"/>
                    <a:pt x="3923" y="27"/>
                  </a:cubicBezTo>
                  <a:cubicBezTo>
                    <a:pt x="3277" y="10"/>
                    <a:pt x="2624" y="10"/>
                    <a:pt x="1970" y="10"/>
                  </a:cubicBezTo>
                  <a:cubicBezTo>
                    <a:pt x="1716" y="10"/>
                    <a:pt x="1451" y="0"/>
                    <a:pt x="1184" y="0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61;p61"/>
          <p:cNvGrpSpPr/>
          <p:nvPr/>
        </p:nvGrpSpPr>
        <p:grpSpPr>
          <a:xfrm>
            <a:off x="8022539" y="3571469"/>
            <a:ext cx="198865" cy="513293"/>
            <a:chOff x="-3700272" y="2182046"/>
            <a:chExt cx="357864" cy="923853"/>
          </a:xfrm>
        </p:grpSpPr>
        <p:sp>
          <p:nvSpPr>
            <p:cNvPr id="62" name="Google Shape;62;p61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1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61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5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75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449" name="Google Shape;449;p75"/>
          <p:cNvGrpSpPr/>
          <p:nvPr/>
        </p:nvGrpSpPr>
        <p:grpSpPr>
          <a:xfrm>
            <a:off x="258813" y="4608225"/>
            <a:ext cx="237500" cy="673100"/>
            <a:chOff x="2667125" y="535325"/>
            <a:chExt cx="237500" cy="673100"/>
          </a:xfrm>
        </p:grpSpPr>
        <p:sp>
          <p:nvSpPr>
            <p:cNvPr id="450" name="Google Shape;450;p75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5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2" name="Google Shape;452;p75"/>
          <p:cNvGrpSpPr/>
          <p:nvPr/>
        </p:nvGrpSpPr>
        <p:grpSpPr>
          <a:xfrm flipH="1" rot="-1496791">
            <a:off x="1193456" y="360504"/>
            <a:ext cx="198883" cy="513225"/>
            <a:chOff x="-3700272" y="2182046"/>
            <a:chExt cx="357864" cy="923853"/>
          </a:xfrm>
        </p:grpSpPr>
        <p:sp>
          <p:nvSpPr>
            <p:cNvPr id="453" name="Google Shape;453;p75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5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5" name="Google Shape;455;p75"/>
          <p:cNvGrpSpPr/>
          <p:nvPr/>
        </p:nvGrpSpPr>
        <p:grpSpPr>
          <a:xfrm rot="-1221632">
            <a:off x="8480636" y="3481372"/>
            <a:ext cx="349761" cy="382022"/>
            <a:chOff x="1412400" y="717050"/>
            <a:chExt cx="755375" cy="825050"/>
          </a:xfrm>
        </p:grpSpPr>
        <p:sp>
          <p:nvSpPr>
            <p:cNvPr id="456" name="Google Shape;456;p75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5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75"/>
          <p:cNvSpPr/>
          <p:nvPr/>
        </p:nvSpPr>
        <p:spPr>
          <a:xfrm>
            <a:off x="576451" y="1813100"/>
            <a:ext cx="16550" cy="136325"/>
          </a:xfrm>
          <a:custGeom>
            <a:rect b="b" l="l" r="r" t="t"/>
            <a:pathLst>
              <a:path extrusionOk="0" h="5453" w="662">
                <a:moveTo>
                  <a:pt x="117" y="0"/>
                </a:moveTo>
                <a:cubicBezTo>
                  <a:pt x="117" y="1827"/>
                  <a:pt x="-351" y="3933"/>
                  <a:pt x="662" y="545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75"/>
          <p:cNvSpPr/>
          <p:nvPr/>
        </p:nvSpPr>
        <p:spPr>
          <a:xfrm>
            <a:off x="558925" y="1894900"/>
            <a:ext cx="27275" cy="74975"/>
          </a:xfrm>
          <a:custGeom>
            <a:rect b="b" l="l" r="r" t="t"/>
            <a:pathLst>
              <a:path extrusionOk="0" h="2999" w="1091">
                <a:moveTo>
                  <a:pt x="0" y="0"/>
                </a:moveTo>
                <a:cubicBezTo>
                  <a:pt x="209" y="1043"/>
                  <a:pt x="338" y="2247"/>
                  <a:pt x="1091" y="299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0" name="Google Shape;460;p75"/>
          <p:cNvGrpSpPr/>
          <p:nvPr/>
        </p:nvGrpSpPr>
        <p:grpSpPr>
          <a:xfrm rot="5400000">
            <a:off x="8790050" y="478950"/>
            <a:ext cx="326450" cy="940300"/>
            <a:chOff x="3217925" y="402700"/>
            <a:chExt cx="326450" cy="940300"/>
          </a:xfrm>
        </p:grpSpPr>
        <p:sp>
          <p:nvSpPr>
            <p:cNvPr id="461" name="Google Shape;461;p75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5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3" name="Google Shape;463;p75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6" name="Google Shape;466;p76"/>
          <p:cNvSpPr txBox="1"/>
          <p:nvPr>
            <p:ph type="title"/>
          </p:nvPr>
        </p:nvSpPr>
        <p:spPr>
          <a:xfrm>
            <a:off x="1082794" y="1985100"/>
            <a:ext cx="27867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7" name="Google Shape;467;p76"/>
          <p:cNvSpPr txBox="1"/>
          <p:nvPr>
            <p:ph idx="1" type="body"/>
          </p:nvPr>
        </p:nvSpPr>
        <p:spPr>
          <a:xfrm>
            <a:off x="1082794" y="2658300"/>
            <a:ext cx="2786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68" name="Google Shape;468;p76"/>
          <p:cNvGrpSpPr/>
          <p:nvPr/>
        </p:nvGrpSpPr>
        <p:grpSpPr>
          <a:xfrm rot="5400000">
            <a:off x="-358950" y="478950"/>
            <a:ext cx="326450" cy="940300"/>
            <a:chOff x="3217925" y="402700"/>
            <a:chExt cx="326450" cy="940300"/>
          </a:xfrm>
        </p:grpSpPr>
        <p:sp>
          <p:nvSpPr>
            <p:cNvPr id="469" name="Google Shape;469;p76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6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76"/>
          <p:cNvGrpSpPr/>
          <p:nvPr/>
        </p:nvGrpSpPr>
        <p:grpSpPr>
          <a:xfrm flipH="1" rot="1800044">
            <a:off x="3906819" y="4127872"/>
            <a:ext cx="394381" cy="390399"/>
            <a:chOff x="6907281" y="1838619"/>
            <a:chExt cx="394390" cy="390408"/>
          </a:xfrm>
        </p:grpSpPr>
        <p:sp>
          <p:nvSpPr>
            <p:cNvPr id="472" name="Google Shape;472;p76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6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4" name="Google Shape;474;p76"/>
          <p:cNvGrpSpPr/>
          <p:nvPr/>
        </p:nvGrpSpPr>
        <p:grpSpPr>
          <a:xfrm flipH="1" rot="-1496791">
            <a:off x="6489656" y="282892"/>
            <a:ext cx="198883" cy="513225"/>
            <a:chOff x="-3700272" y="2182046"/>
            <a:chExt cx="357864" cy="923853"/>
          </a:xfrm>
        </p:grpSpPr>
        <p:sp>
          <p:nvSpPr>
            <p:cNvPr id="475" name="Google Shape;475;p76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6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76"/>
          <p:cNvGrpSpPr/>
          <p:nvPr/>
        </p:nvGrpSpPr>
        <p:grpSpPr>
          <a:xfrm flipH="1" rot="-5400000">
            <a:off x="8972676" y="3355137"/>
            <a:ext cx="312360" cy="885261"/>
            <a:chOff x="2667125" y="535325"/>
            <a:chExt cx="237500" cy="673100"/>
          </a:xfrm>
        </p:grpSpPr>
        <p:sp>
          <p:nvSpPr>
            <p:cNvPr id="478" name="Google Shape;478;p76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6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76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7"/>
          <p:cNvSpPr txBox="1"/>
          <p:nvPr>
            <p:ph hasCustomPrompt="1" type="title"/>
          </p:nvPr>
        </p:nvSpPr>
        <p:spPr>
          <a:xfrm>
            <a:off x="1913238" y="1554625"/>
            <a:ext cx="5317500" cy="15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b="1"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77"/>
          <p:cNvSpPr txBox="1"/>
          <p:nvPr>
            <p:ph idx="1" type="body"/>
          </p:nvPr>
        </p:nvSpPr>
        <p:spPr>
          <a:xfrm>
            <a:off x="2424888" y="3179650"/>
            <a:ext cx="42942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4" name="Google Shape;484;p7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5" name="Google Shape;485;p77"/>
          <p:cNvGrpSpPr/>
          <p:nvPr/>
        </p:nvGrpSpPr>
        <p:grpSpPr>
          <a:xfrm flipH="1" rot="-5400000">
            <a:off x="-153462" y="3355137"/>
            <a:ext cx="312360" cy="885261"/>
            <a:chOff x="2667125" y="535325"/>
            <a:chExt cx="237500" cy="673100"/>
          </a:xfrm>
        </p:grpSpPr>
        <p:sp>
          <p:nvSpPr>
            <p:cNvPr id="486" name="Google Shape;486;p77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7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77"/>
          <p:cNvGrpSpPr/>
          <p:nvPr/>
        </p:nvGrpSpPr>
        <p:grpSpPr>
          <a:xfrm rot="-2700000">
            <a:off x="3787580" y="-20237"/>
            <a:ext cx="820710" cy="487076"/>
            <a:chOff x="-6199175" y="2156140"/>
            <a:chExt cx="1882353" cy="1117141"/>
          </a:xfrm>
        </p:grpSpPr>
        <p:sp>
          <p:nvSpPr>
            <p:cNvPr id="489" name="Google Shape;489;p77"/>
            <p:cNvSpPr/>
            <p:nvPr/>
          </p:nvSpPr>
          <p:spPr>
            <a:xfrm>
              <a:off x="-6043821" y="2166165"/>
              <a:ext cx="1708794" cy="984486"/>
            </a:xfrm>
            <a:custGeom>
              <a:rect b="b" l="l" r="r" t="t"/>
              <a:pathLst>
                <a:path extrusionOk="0" h="12275" w="21306">
                  <a:moveTo>
                    <a:pt x="9095" y="2473"/>
                  </a:moveTo>
                  <a:cubicBezTo>
                    <a:pt x="10220" y="2969"/>
                    <a:pt x="11362" y="3466"/>
                    <a:pt x="12480" y="3987"/>
                  </a:cubicBezTo>
                  <a:cubicBezTo>
                    <a:pt x="13216" y="4327"/>
                    <a:pt x="13944" y="4682"/>
                    <a:pt x="14664" y="5047"/>
                  </a:cubicBezTo>
                  <a:cubicBezTo>
                    <a:pt x="14987" y="5204"/>
                    <a:pt x="15310" y="5378"/>
                    <a:pt x="15633" y="5551"/>
                  </a:cubicBezTo>
                  <a:lnTo>
                    <a:pt x="13977" y="6114"/>
                  </a:lnTo>
                  <a:lnTo>
                    <a:pt x="9691" y="7562"/>
                  </a:lnTo>
                  <a:cubicBezTo>
                    <a:pt x="8259" y="8042"/>
                    <a:pt x="6828" y="8522"/>
                    <a:pt x="5404" y="9019"/>
                  </a:cubicBezTo>
                  <a:cubicBezTo>
                    <a:pt x="4750" y="9250"/>
                    <a:pt x="4088" y="9466"/>
                    <a:pt x="3435" y="9722"/>
                  </a:cubicBezTo>
                  <a:cubicBezTo>
                    <a:pt x="3666" y="9457"/>
                    <a:pt x="3890" y="9193"/>
                    <a:pt x="4105" y="8919"/>
                  </a:cubicBezTo>
                  <a:cubicBezTo>
                    <a:pt x="4684" y="8175"/>
                    <a:pt x="5264" y="7438"/>
                    <a:pt x="5843" y="6693"/>
                  </a:cubicBezTo>
                  <a:lnTo>
                    <a:pt x="9095" y="2473"/>
                  </a:lnTo>
                  <a:close/>
                  <a:moveTo>
                    <a:pt x="7997" y="1"/>
                  </a:moveTo>
                  <a:cubicBezTo>
                    <a:pt x="7787" y="1"/>
                    <a:pt x="7581" y="108"/>
                    <a:pt x="7465" y="296"/>
                  </a:cubicBezTo>
                  <a:cubicBezTo>
                    <a:pt x="6265" y="2183"/>
                    <a:pt x="5065" y="4062"/>
                    <a:pt x="3824" y="5915"/>
                  </a:cubicBezTo>
                  <a:cubicBezTo>
                    <a:pt x="2574" y="7761"/>
                    <a:pt x="1209" y="9532"/>
                    <a:pt x="100" y="11460"/>
                  </a:cubicBezTo>
                  <a:cubicBezTo>
                    <a:pt x="0" y="11642"/>
                    <a:pt x="42" y="11857"/>
                    <a:pt x="199" y="11990"/>
                  </a:cubicBezTo>
                  <a:cubicBezTo>
                    <a:pt x="216" y="12122"/>
                    <a:pt x="315" y="12230"/>
                    <a:pt x="456" y="12254"/>
                  </a:cubicBezTo>
                  <a:cubicBezTo>
                    <a:pt x="552" y="12268"/>
                    <a:pt x="648" y="12274"/>
                    <a:pt x="746" y="12274"/>
                  </a:cubicBezTo>
                  <a:cubicBezTo>
                    <a:pt x="1469" y="12274"/>
                    <a:pt x="2216" y="11926"/>
                    <a:pt x="2880" y="11700"/>
                  </a:cubicBezTo>
                  <a:cubicBezTo>
                    <a:pt x="3741" y="11410"/>
                    <a:pt x="4593" y="11129"/>
                    <a:pt x="5454" y="10848"/>
                  </a:cubicBezTo>
                  <a:cubicBezTo>
                    <a:pt x="7109" y="10310"/>
                    <a:pt x="8764" y="9780"/>
                    <a:pt x="10419" y="9267"/>
                  </a:cubicBezTo>
                  <a:cubicBezTo>
                    <a:pt x="12074" y="8754"/>
                    <a:pt x="13746" y="8266"/>
                    <a:pt x="15417" y="7794"/>
                  </a:cubicBezTo>
                  <a:cubicBezTo>
                    <a:pt x="16253" y="7554"/>
                    <a:pt x="17097" y="7331"/>
                    <a:pt x="17933" y="7099"/>
                  </a:cubicBezTo>
                  <a:cubicBezTo>
                    <a:pt x="18388" y="6983"/>
                    <a:pt x="18835" y="6859"/>
                    <a:pt x="19290" y="6743"/>
                  </a:cubicBezTo>
                  <a:cubicBezTo>
                    <a:pt x="19663" y="6635"/>
                    <a:pt x="20035" y="6586"/>
                    <a:pt x="20341" y="6362"/>
                  </a:cubicBezTo>
                  <a:cubicBezTo>
                    <a:pt x="20385" y="6371"/>
                    <a:pt x="20428" y="6376"/>
                    <a:pt x="20469" y="6376"/>
                  </a:cubicBezTo>
                  <a:cubicBezTo>
                    <a:pt x="21093" y="6376"/>
                    <a:pt x="21306" y="5363"/>
                    <a:pt x="20614" y="5146"/>
                  </a:cubicBezTo>
                  <a:cubicBezTo>
                    <a:pt x="16353" y="3814"/>
                    <a:pt x="12331" y="2001"/>
                    <a:pt x="8301" y="81"/>
                  </a:cubicBezTo>
                  <a:cubicBezTo>
                    <a:pt x="8205" y="27"/>
                    <a:pt x="8101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7"/>
            <p:cNvSpPr/>
            <p:nvPr/>
          </p:nvSpPr>
          <p:spPr>
            <a:xfrm>
              <a:off x="-6199175" y="2156140"/>
              <a:ext cx="1882353" cy="1117141"/>
            </a:xfrm>
            <a:custGeom>
              <a:rect b="b" l="l" r="r" t="t"/>
              <a:pathLst>
                <a:path extrusionOk="0" h="13929" w="23470">
                  <a:moveTo>
                    <a:pt x="9774" y="264"/>
                  </a:moveTo>
                  <a:cubicBezTo>
                    <a:pt x="11959" y="1191"/>
                    <a:pt x="14185" y="2019"/>
                    <a:pt x="16394" y="2912"/>
                  </a:cubicBezTo>
                  <a:cubicBezTo>
                    <a:pt x="18645" y="3814"/>
                    <a:pt x="20888" y="4725"/>
                    <a:pt x="23131" y="5643"/>
                  </a:cubicBezTo>
                  <a:lnTo>
                    <a:pt x="23106" y="5643"/>
                  </a:lnTo>
                  <a:cubicBezTo>
                    <a:pt x="19498" y="6719"/>
                    <a:pt x="15923" y="7936"/>
                    <a:pt x="12331" y="9086"/>
                  </a:cubicBezTo>
                  <a:cubicBezTo>
                    <a:pt x="8947" y="10170"/>
                    <a:pt x="5587" y="11328"/>
                    <a:pt x="2144" y="12197"/>
                  </a:cubicBezTo>
                  <a:cubicBezTo>
                    <a:pt x="2136" y="12173"/>
                    <a:pt x="2128" y="12156"/>
                    <a:pt x="2111" y="12148"/>
                  </a:cubicBezTo>
                  <a:cubicBezTo>
                    <a:pt x="2765" y="11229"/>
                    <a:pt x="3295" y="10186"/>
                    <a:pt x="3890" y="9235"/>
                  </a:cubicBezTo>
                  <a:cubicBezTo>
                    <a:pt x="4528" y="8192"/>
                    <a:pt x="5181" y="7158"/>
                    <a:pt x="5843" y="6131"/>
                  </a:cubicBezTo>
                  <a:cubicBezTo>
                    <a:pt x="7126" y="4154"/>
                    <a:pt x="8475" y="2225"/>
                    <a:pt x="9774" y="264"/>
                  </a:cubicBezTo>
                  <a:close/>
                  <a:moveTo>
                    <a:pt x="9576" y="231"/>
                  </a:moveTo>
                  <a:lnTo>
                    <a:pt x="9576" y="231"/>
                  </a:lnTo>
                  <a:cubicBezTo>
                    <a:pt x="8177" y="2093"/>
                    <a:pt x="6894" y="4063"/>
                    <a:pt x="5636" y="6024"/>
                  </a:cubicBezTo>
                  <a:cubicBezTo>
                    <a:pt x="4991" y="7017"/>
                    <a:pt x="4354" y="8027"/>
                    <a:pt x="3733" y="9036"/>
                  </a:cubicBezTo>
                  <a:cubicBezTo>
                    <a:pt x="3096" y="10062"/>
                    <a:pt x="2359" y="11088"/>
                    <a:pt x="1855" y="12189"/>
                  </a:cubicBezTo>
                  <a:cubicBezTo>
                    <a:pt x="1846" y="12197"/>
                    <a:pt x="1846" y="12214"/>
                    <a:pt x="1846" y="12230"/>
                  </a:cubicBezTo>
                  <a:cubicBezTo>
                    <a:pt x="1391" y="12528"/>
                    <a:pt x="961" y="12868"/>
                    <a:pt x="531" y="13207"/>
                  </a:cubicBezTo>
                  <a:cubicBezTo>
                    <a:pt x="1656" y="11146"/>
                    <a:pt x="2839" y="9127"/>
                    <a:pt x="4081" y="7141"/>
                  </a:cubicBezTo>
                  <a:cubicBezTo>
                    <a:pt x="5396" y="5039"/>
                    <a:pt x="6869" y="3028"/>
                    <a:pt x="8185" y="918"/>
                  </a:cubicBezTo>
                  <a:lnTo>
                    <a:pt x="8202" y="910"/>
                  </a:lnTo>
                  <a:cubicBezTo>
                    <a:pt x="8235" y="885"/>
                    <a:pt x="8251" y="852"/>
                    <a:pt x="8243" y="819"/>
                  </a:cubicBezTo>
                  <a:lnTo>
                    <a:pt x="8260" y="794"/>
                  </a:lnTo>
                  <a:cubicBezTo>
                    <a:pt x="8260" y="786"/>
                    <a:pt x="8268" y="777"/>
                    <a:pt x="8268" y="769"/>
                  </a:cubicBezTo>
                  <a:cubicBezTo>
                    <a:pt x="8326" y="769"/>
                    <a:pt x="8384" y="752"/>
                    <a:pt x="8434" y="719"/>
                  </a:cubicBezTo>
                  <a:lnTo>
                    <a:pt x="8665" y="620"/>
                  </a:lnTo>
                  <a:lnTo>
                    <a:pt x="8930" y="521"/>
                  </a:lnTo>
                  <a:cubicBezTo>
                    <a:pt x="9145" y="430"/>
                    <a:pt x="9360" y="330"/>
                    <a:pt x="9576" y="231"/>
                  </a:cubicBezTo>
                  <a:close/>
                  <a:moveTo>
                    <a:pt x="22882" y="5974"/>
                  </a:moveTo>
                  <a:lnTo>
                    <a:pt x="22882" y="5974"/>
                  </a:lnTo>
                  <a:cubicBezTo>
                    <a:pt x="22800" y="6065"/>
                    <a:pt x="22717" y="6156"/>
                    <a:pt x="22634" y="6247"/>
                  </a:cubicBezTo>
                  <a:cubicBezTo>
                    <a:pt x="22543" y="6347"/>
                    <a:pt x="22469" y="6454"/>
                    <a:pt x="22411" y="6570"/>
                  </a:cubicBezTo>
                  <a:cubicBezTo>
                    <a:pt x="18720" y="7919"/>
                    <a:pt x="15012" y="9193"/>
                    <a:pt x="11272" y="10402"/>
                  </a:cubicBezTo>
                  <a:cubicBezTo>
                    <a:pt x="9410" y="10997"/>
                    <a:pt x="7548" y="11577"/>
                    <a:pt x="5686" y="12139"/>
                  </a:cubicBezTo>
                  <a:cubicBezTo>
                    <a:pt x="4751" y="12421"/>
                    <a:pt x="3816" y="12694"/>
                    <a:pt x="2881" y="12967"/>
                  </a:cubicBezTo>
                  <a:cubicBezTo>
                    <a:pt x="2020" y="13215"/>
                    <a:pt x="1135" y="13414"/>
                    <a:pt x="291" y="13695"/>
                  </a:cubicBezTo>
                  <a:cubicBezTo>
                    <a:pt x="853" y="13281"/>
                    <a:pt x="1433" y="12884"/>
                    <a:pt x="1962" y="12437"/>
                  </a:cubicBezTo>
                  <a:cubicBezTo>
                    <a:pt x="3725" y="12106"/>
                    <a:pt x="5446" y="11552"/>
                    <a:pt x="7151" y="11006"/>
                  </a:cubicBezTo>
                  <a:lnTo>
                    <a:pt x="12397" y="9326"/>
                  </a:lnTo>
                  <a:cubicBezTo>
                    <a:pt x="15890" y="8209"/>
                    <a:pt x="19407" y="7158"/>
                    <a:pt x="22882" y="5974"/>
                  </a:cubicBezTo>
                  <a:close/>
                  <a:moveTo>
                    <a:pt x="9784" y="1"/>
                  </a:moveTo>
                  <a:cubicBezTo>
                    <a:pt x="9760" y="1"/>
                    <a:pt x="9735" y="11"/>
                    <a:pt x="9716" y="33"/>
                  </a:cubicBezTo>
                  <a:cubicBezTo>
                    <a:pt x="9708" y="28"/>
                    <a:pt x="9702" y="26"/>
                    <a:pt x="9696" y="26"/>
                  </a:cubicBezTo>
                  <a:cubicBezTo>
                    <a:pt x="9689" y="26"/>
                    <a:pt x="9683" y="28"/>
                    <a:pt x="9675" y="33"/>
                  </a:cubicBezTo>
                  <a:cubicBezTo>
                    <a:pt x="9352" y="124"/>
                    <a:pt x="9038" y="239"/>
                    <a:pt x="8723" y="355"/>
                  </a:cubicBezTo>
                  <a:cubicBezTo>
                    <a:pt x="8525" y="430"/>
                    <a:pt x="8194" y="496"/>
                    <a:pt x="8045" y="637"/>
                  </a:cubicBezTo>
                  <a:cubicBezTo>
                    <a:pt x="7970" y="703"/>
                    <a:pt x="7962" y="802"/>
                    <a:pt x="8011" y="885"/>
                  </a:cubicBezTo>
                  <a:cubicBezTo>
                    <a:pt x="6489" y="2772"/>
                    <a:pt x="5198" y="4890"/>
                    <a:pt x="3915" y="6934"/>
                  </a:cubicBezTo>
                  <a:cubicBezTo>
                    <a:pt x="2550" y="9119"/>
                    <a:pt x="1259" y="11337"/>
                    <a:pt x="34" y="13588"/>
                  </a:cubicBezTo>
                  <a:cubicBezTo>
                    <a:pt x="1" y="13654"/>
                    <a:pt x="26" y="13728"/>
                    <a:pt x="84" y="13770"/>
                  </a:cubicBezTo>
                  <a:cubicBezTo>
                    <a:pt x="21" y="13809"/>
                    <a:pt x="25" y="13928"/>
                    <a:pt x="109" y="13928"/>
                  </a:cubicBezTo>
                  <a:cubicBezTo>
                    <a:pt x="114" y="13928"/>
                    <a:pt x="119" y="13928"/>
                    <a:pt x="125" y="13927"/>
                  </a:cubicBezTo>
                  <a:cubicBezTo>
                    <a:pt x="1011" y="13844"/>
                    <a:pt x="1896" y="13505"/>
                    <a:pt x="2748" y="13257"/>
                  </a:cubicBezTo>
                  <a:cubicBezTo>
                    <a:pt x="3717" y="12975"/>
                    <a:pt x="4685" y="12694"/>
                    <a:pt x="5653" y="12404"/>
                  </a:cubicBezTo>
                  <a:cubicBezTo>
                    <a:pt x="7523" y="11842"/>
                    <a:pt x="9385" y="11262"/>
                    <a:pt x="11239" y="10666"/>
                  </a:cubicBezTo>
                  <a:cubicBezTo>
                    <a:pt x="15012" y="9458"/>
                    <a:pt x="18769" y="8167"/>
                    <a:pt x="22493" y="6802"/>
                  </a:cubicBezTo>
                  <a:cubicBezTo>
                    <a:pt x="22510" y="6802"/>
                    <a:pt x="22526" y="6794"/>
                    <a:pt x="22543" y="6777"/>
                  </a:cubicBezTo>
                  <a:cubicBezTo>
                    <a:pt x="22576" y="6744"/>
                    <a:pt x="22593" y="6694"/>
                    <a:pt x="22576" y="6645"/>
                  </a:cubicBezTo>
                  <a:cubicBezTo>
                    <a:pt x="22642" y="6562"/>
                    <a:pt x="22717" y="6479"/>
                    <a:pt x="22791" y="6413"/>
                  </a:cubicBezTo>
                  <a:cubicBezTo>
                    <a:pt x="22858" y="6347"/>
                    <a:pt x="22924" y="6272"/>
                    <a:pt x="22990" y="6206"/>
                  </a:cubicBezTo>
                  <a:cubicBezTo>
                    <a:pt x="23122" y="6057"/>
                    <a:pt x="23263" y="5908"/>
                    <a:pt x="23395" y="5751"/>
                  </a:cubicBezTo>
                  <a:cubicBezTo>
                    <a:pt x="23470" y="5676"/>
                    <a:pt x="23420" y="5552"/>
                    <a:pt x="23321" y="5544"/>
                  </a:cubicBezTo>
                  <a:cubicBezTo>
                    <a:pt x="23321" y="5486"/>
                    <a:pt x="23288" y="5445"/>
                    <a:pt x="23238" y="5420"/>
                  </a:cubicBezTo>
                  <a:cubicBezTo>
                    <a:pt x="21012" y="4510"/>
                    <a:pt x="18786" y="3607"/>
                    <a:pt x="16552" y="2705"/>
                  </a:cubicBezTo>
                  <a:cubicBezTo>
                    <a:pt x="14334" y="1820"/>
                    <a:pt x="12124" y="877"/>
                    <a:pt x="9873" y="74"/>
                  </a:cubicBezTo>
                  <a:cubicBezTo>
                    <a:pt x="9863" y="28"/>
                    <a:pt x="9824" y="1"/>
                    <a:pt x="97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7"/>
            <p:cNvSpPr/>
            <p:nvPr/>
          </p:nvSpPr>
          <p:spPr>
            <a:xfrm>
              <a:off x="-5768001" y="2322241"/>
              <a:ext cx="1026432" cy="633840"/>
            </a:xfrm>
            <a:custGeom>
              <a:rect b="b" l="l" r="r" t="t"/>
              <a:pathLst>
                <a:path extrusionOk="0" h="7903" w="12798">
                  <a:moveTo>
                    <a:pt x="5292" y="295"/>
                  </a:moveTo>
                  <a:cubicBezTo>
                    <a:pt x="7510" y="1570"/>
                    <a:pt x="9943" y="2587"/>
                    <a:pt x="12318" y="3523"/>
                  </a:cubicBezTo>
                  <a:cubicBezTo>
                    <a:pt x="11929" y="3680"/>
                    <a:pt x="11540" y="3837"/>
                    <a:pt x="11143" y="4003"/>
                  </a:cubicBezTo>
                  <a:cubicBezTo>
                    <a:pt x="9057" y="2918"/>
                    <a:pt x="6798" y="2190"/>
                    <a:pt x="4638" y="1255"/>
                  </a:cubicBezTo>
                  <a:cubicBezTo>
                    <a:pt x="4862" y="932"/>
                    <a:pt x="5077" y="618"/>
                    <a:pt x="5292" y="295"/>
                  </a:cubicBezTo>
                  <a:close/>
                  <a:moveTo>
                    <a:pt x="4531" y="1404"/>
                  </a:moveTo>
                  <a:cubicBezTo>
                    <a:pt x="5515" y="1934"/>
                    <a:pt x="6575" y="2331"/>
                    <a:pt x="7617" y="2728"/>
                  </a:cubicBezTo>
                  <a:cubicBezTo>
                    <a:pt x="8718" y="3158"/>
                    <a:pt x="9794" y="3614"/>
                    <a:pt x="10861" y="4110"/>
                  </a:cubicBezTo>
                  <a:cubicBezTo>
                    <a:pt x="9413" y="4706"/>
                    <a:pt x="7965" y="5277"/>
                    <a:pt x="6492" y="5815"/>
                  </a:cubicBezTo>
                  <a:cubicBezTo>
                    <a:pt x="4423" y="6560"/>
                    <a:pt x="2329" y="7139"/>
                    <a:pt x="219" y="7718"/>
                  </a:cubicBezTo>
                  <a:cubicBezTo>
                    <a:pt x="194" y="7726"/>
                    <a:pt x="178" y="7743"/>
                    <a:pt x="161" y="7760"/>
                  </a:cubicBezTo>
                  <a:cubicBezTo>
                    <a:pt x="1080" y="6560"/>
                    <a:pt x="1866" y="5252"/>
                    <a:pt x="2718" y="4011"/>
                  </a:cubicBezTo>
                  <a:cubicBezTo>
                    <a:pt x="3314" y="3134"/>
                    <a:pt x="3926" y="2273"/>
                    <a:pt x="4531" y="1404"/>
                  </a:cubicBezTo>
                  <a:close/>
                  <a:moveTo>
                    <a:pt x="5284" y="1"/>
                  </a:moveTo>
                  <a:cubicBezTo>
                    <a:pt x="5251" y="1"/>
                    <a:pt x="5218" y="14"/>
                    <a:pt x="5193" y="47"/>
                  </a:cubicBezTo>
                  <a:cubicBezTo>
                    <a:pt x="4257" y="1288"/>
                    <a:pt x="3397" y="2596"/>
                    <a:pt x="2520" y="3887"/>
                  </a:cubicBezTo>
                  <a:cubicBezTo>
                    <a:pt x="1667" y="5145"/>
                    <a:pt x="765" y="6394"/>
                    <a:pt x="29" y="7718"/>
                  </a:cubicBezTo>
                  <a:cubicBezTo>
                    <a:pt x="0" y="7770"/>
                    <a:pt x="43" y="7817"/>
                    <a:pt x="88" y="7817"/>
                  </a:cubicBezTo>
                  <a:cubicBezTo>
                    <a:pt x="108" y="7817"/>
                    <a:pt x="129" y="7808"/>
                    <a:pt x="145" y="7784"/>
                  </a:cubicBezTo>
                  <a:lnTo>
                    <a:pt x="161" y="7760"/>
                  </a:lnTo>
                  <a:lnTo>
                    <a:pt x="161" y="7760"/>
                  </a:lnTo>
                  <a:cubicBezTo>
                    <a:pt x="131" y="7828"/>
                    <a:pt x="183" y="7902"/>
                    <a:pt x="249" y="7902"/>
                  </a:cubicBezTo>
                  <a:cubicBezTo>
                    <a:pt x="256" y="7902"/>
                    <a:pt x="262" y="7902"/>
                    <a:pt x="269" y="7900"/>
                  </a:cubicBezTo>
                  <a:cubicBezTo>
                    <a:pt x="2412" y="7511"/>
                    <a:pt x="4514" y="6783"/>
                    <a:pt x="6558" y="6038"/>
                  </a:cubicBezTo>
                  <a:cubicBezTo>
                    <a:pt x="8610" y="5294"/>
                    <a:pt x="10638" y="4458"/>
                    <a:pt x="12665" y="3630"/>
                  </a:cubicBezTo>
                  <a:cubicBezTo>
                    <a:pt x="12798" y="3589"/>
                    <a:pt x="12756" y="3398"/>
                    <a:pt x="12649" y="3398"/>
                  </a:cubicBezTo>
                  <a:cubicBezTo>
                    <a:pt x="12632" y="3382"/>
                    <a:pt x="12624" y="3374"/>
                    <a:pt x="12607" y="3374"/>
                  </a:cubicBezTo>
                  <a:cubicBezTo>
                    <a:pt x="10166" y="2364"/>
                    <a:pt x="7808" y="1205"/>
                    <a:pt x="5391" y="146"/>
                  </a:cubicBezTo>
                  <a:cubicBezTo>
                    <a:pt x="5431" y="71"/>
                    <a:pt x="5360" y="1"/>
                    <a:pt x="52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77"/>
          <p:cNvGrpSpPr/>
          <p:nvPr/>
        </p:nvGrpSpPr>
        <p:grpSpPr>
          <a:xfrm flipH="1" rot="1800176">
            <a:off x="1400300" y="738954"/>
            <a:ext cx="290008" cy="287047"/>
            <a:chOff x="6907281" y="1838619"/>
            <a:chExt cx="394390" cy="390408"/>
          </a:xfrm>
        </p:grpSpPr>
        <p:sp>
          <p:nvSpPr>
            <p:cNvPr id="493" name="Google Shape;493;p77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7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5" name="Google Shape;495;p77"/>
          <p:cNvGrpSpPr/>
          <p:nvPr/>
        </p:nvGrpSpPr>
        <p:grpSpPr>
          <a:xfrm rot="-1221632">
            <a:off x="6774586" y="4002860"/>
            <a:ext cx="349761" cy="382022"/>
            <a:chOff x="1412400" y="717050"/>
            <a:chExt cx="755375" cy="825050"/>
          </a:xfrm>
        </p:grpSpPr>
        <p:sp>
          <p:nvSpPr>
            <p:cNvPr id="496" name="Google Shape;496;p77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7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77"/>
          <p:cNvGrpSpPr/>
          <p:nvPr/>
        </p:nvGrpSpPr>
        <p:grpSpPr>
          <a:xfrm flipH="1" rot="-5400000">
            <a:off x="8800409" y="363686"/>
            <a:ext cx="393601" cy="1133720"/>
            <a:chOff x="3217925" y="402700"/>
            <a:chExt cx="326450" cy="940300"/>
          </a:xfrm>
        </p:grpSpPr>
        <p:sp>
          <p:nvSpPr>
            <p:cNvPr id="499" name="Google Shape;499;p77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7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" name="Google Shape;501;p77"/>
          <p:cNvGrpSpPr/>
          <p:nvPr/>
        </p:nvGrpSpPr>
        <p:grpSpPr>
          <a:xfrm flipH="1">
            <a:off x="8688624" y="4608234"/>
            <a:ext cx="312360" cy="885261"/>
            <a:chOff x="2667125" y="535325"/>
            <a:chExt cx="237500" cy="673100"/>
          </a:xfrm>
        </p:grpSpPr>
        <p:sp>
          <p:nvSpPr>
            <p:cNvPr id="502" name="Google Shape;502;p77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7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77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7" name="Google Shape;507;p78"/>
          <p:cNvSpPr txBox="1"/>
          <p:nvPr>
            <p:ph type="title"/>
          </p:nvPr>
        </p:nvSpPr>
        <p:spPr>
          <a:xfrm>
            <a:off x="3163350" y="911800"/>
            <a:ext cx="28173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b="1"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508" name="Google Shape;508;p78"/>
          <p:cNvSpPr txBox="1"/>
          <p:nvPr>
            <p:ph idx="1" type="subTitle"/>
          </p:nvPr>
        </p:nvSpPr>
        <p:spPr>
          <a:xfrm>
            <a:off x="3163350" y="1797150"/>
            <a:ext cx="2817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9" name="Google Shape;509;p78"/>
          <p:cNvSpPr txBox="1"/>
          <p:nvPr>
            <p:ph idx="2" type="title"/>
          </p:nvPr>
        </p:nvSpPr>
        <p:spPr>
          <a:xfrm>
            <a:off x="1270361" y="3229010"/>
            <a:ext cx="2817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510" name="Google Shape;510;p78"/>
          <p:cNvSpPr txBox="1"/>
          <p:nvPr>
            <p:ph idx="3" type="subTitle"/>
          </p:nvPr>
        </p:nvSpPr>
        <p:spPr>
          <a:xfrm>
            <a:off x="1270361" y="3798075"/>
            <a:ext cx="2817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1" name="Google Shape;511;p78"/>
          <p:cNvSpPr txBox="1"/>
          <p:nvPr>
            <p:ph idx="4" type="title"/>
          </p:nvPr>
        </p:nvSpPr>
        <p:spPr>
          <a:xfrm>
            <a:off x="5056350" y="3229025"/>
            <a:ext cx="28173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512" name="Google Shape;512;p78"/>
          <p:cNvSpPr txBox="1"/>
          <p:nvPr>
            <p:ph idx="5" type="subTitle"/>
          </p:nvPr>
        </p:nvSpPr>
        <p:spPr>
          <a:xfrm>
            <a:off x="5056350" y="3798050"/>
            <a:ext cx="28173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13" name="Google Shape;513;p78"/>
          <p:cNvGrpSpPr/>
          <p:nvPr/>
        </p:nvGrpSpPr>
        <p:grpSpPr>
          <a:xfrm flipH="1" rot="-5400000">
            <a:off x="-337166" y="363915"/>
            <a:ext cx="393601" cy="1133720"/>
            <a:chOff x="3217925" y="402700"/>
            <a:chExt cx="326450" cy="940300"/>
          </a:xfrm>
        </p:grpSpPr>
        <p:sp>
          <p:nvSpPr>
            <p:cNvPr id="514" name="Google Shape;514;p78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8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78"/>
          <p:cNvGrpSpPr/>
          <p:nvPr/>
        </p:nvGrpSpPr>
        <p:grpSpPr>
          <a:xfrm flipH="1" rot="1800176">
            <a:off x="609438" y="2554142"/>
            <a:ext cx="290008" cy="287047"/>
            <a:chOff x="6907281" y="1838619"/>
            <a:chExt cx="394390" cy="390408"/>
          </a:xfrm>
        </p:grpSpPr>
        <p:sp>
          <p:nvSpPr>
            <p:cNvPr id="517" name="Google Shape;517;p78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8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p78"/>
          <p:cNvGrpSpPr/>
          <p:nvPr/>
        </p:nvGrpSpPr>
        <p:grpSpPr>
          <a:xfrm rot="-1221632">
            <a:off x="7664086" y="1036885"/>
            <a:ext cx="349761" cy="382022"/>
            <a:chOff x="1412400" y="717050"/>
            <a:chExt cx="755375" cy="825050"/>
          </a:xfrm>
        </p:grpSpPr>
        <p:sp>
          <p:nvSpPr>
            <p:cNvPr id="520" name="Google Shape;520;p78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8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78"/>
          <p:cNvGrpSpPr/>
          <p:nvPr/>
        </p:nvGrpSpPr>
        <p:grpSpPr>
          <a:xfrm flipH="1" rot="163295">
            <a:off x="8605780" y="4497240"/>
            <a:ext cx="405937" cy="812204"/>
            <a:chOff x="7456359" y="4218916"/>
            <a:chExt cx="585867" cy="1172211"/>
          </a:xfrm>
        </p:grpSpPr>
        <p:sp>
          <p:nvSpPr>
            <p:cNvPr id="523" name="Google Shape;523;p78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8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8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">
  <p:cSld name="CUSTOM_4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9"/>
          <p:cNvSpPr txBox="1"/>
          <p:nvPr>
            <p:ph idx="1" type="subTitle"/>
          </p:nvPr>
        </p:nvSpPr>
        <p:spPr>
          <a:xfrm>
            <a:off x="696281" y="207995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528" name="Google Shape;528;p79"/>
          <p:cNvSpPr txBox="1"/>
          <p:nvPr>
            <p:ph idx="2" type="subTitle"/>
          </p:nvPr>
        </p:nvSpPr>
        <p:spPr>
          <a:xfrm>
            <a:off x="696281" y="242313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9" name="Google Shape;529;p79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0" name="Google Shape;530;p79"/>
          <p:cNvSpPr txBox="1"/>
          <p:nvPr>
            <p:ph type="title"/>
          </p:nvPr>
        </p:nvSpPr>
        <p:spPr>
          <a:xfrm>
            <a:off x="1356875" y="439125"/>
            <a:ext cx="64302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1" name="Google Shape;531;p79"/>
          <p:cNvSpPr txBox="1"/>
          <p:nvPr>
            <p:ph idx="3" type="subTitle"/>
          </p:nvPr>
        </p:nvSpPr>
        <p:spPr>
          <a:xfrm>
            <a:off x="3432569" y="207995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532" name="Google Shape;532;p79"/>
          <p:cNvSpPr txBox="1"/>
          <p:nvPr>
            <p:ph idx="4" type="subTitle"/>
          </p:nvPr>
        </p:nvSpPr>
        <p:spPr>
          <a:xfrm>
            <a:off x="3432569" y="242313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3" name="Google Shape;533;p79"/>
          <p:cNvSpPr txBox="1"/>
          <p:nvPr>
            <p:ph idx="5" type="subTitle"/>
          </p:nvPr>
        </p:nvSpPr>
        <p:spPr>
          <a:xfrm>
            <a:off x="2072919" y="372190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534" name="Google Shape;534;p79"/>
          <p:cNvSpPr txBox="1"/>
          <p:nvPr>
            <p:ph idx="6" type="subTitle"/>
          </p:nvPr>
        </p:nvSpPr>
        <p:spPr>
          <a:xfrm>
            <a:off x="2072919" y="406508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5" name="Google Shape;535;p79"/>
          <p:cNvSpPr txBox="1"/>
          <p:nvPr>
            <p:ph idx="7" type="subTitle"/>
          </p:nvPr>
        </p:nvSpPr>
        <p:spPr>
          <a:xfrm>
            <a:off x="6168881" y="207995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536" name="Google Shape;536;p79"/>
          <p:cNvSpPr txBox="1"/>
          <p:nvPr>
            <p:ph idx="8" type="subTitle"/>
          </p:nvPr>
        </p:nvSpPr>
        <p:spPr>
          <a:xfrm>
            <a:off x="6168881" y="242313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7" name="Google Shape;537;p79"/>
          <p:cNvSpPr txBox="1"/>
          <p:nvPr>
            <p:ph idx="9" type="subTitle"/>
          </p:nvPr>
        </p:nvSpPr>
        <p:spPr>
          <a:xfrm>
            <a:off x="4792269" y="372190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538" name="Google Shape;538;p79"/>
          <p:cNvSpPr txBox="1"/>
          <p:nvPr>
            <p:ph idx="13" type="subTitle"/>
          </p:nvPr>
        </p:nvSpPr>
        <p:spPr>
          <a:xfrm>
            <a:off x="4792269" y="4065088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39" name="Google Shape;539;p79"/>
          <p:cNvGrpSpPr/>
          <p:nvPr/>
        </p:nvGrpSpPr>
        <p:grpSpPr>
          <a:xfrm>
            <a:off x="8364313" y="3859518"/>
            <a:ext cx="1196566" cy="538224"/>
            <a:chOff x="811725" y="381250"/>
            <a:chExt cx="1421775" cy="639525"/>
          </a:xfrm>
        </p:grpSpPr>
        <p:sp>
          <p:nvSpPr>
            <p:cNvPr id="540" name="Google Shape;540;p79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9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79"/>
          <p:cNvGrpSpPr/>
          <p:nvPr/>
        </p:nvGrpSpPr>
        <p:grpSpPr>
          <a:xfrm>
            <a:off x="184825" y="4419275"/>
            <a:ext cx="326450" cy="940300"/>
            <a:chOff x="3217925" y="402700"/>
            <a:chExt cx="326450" cy="940300"/>
          </a:xfrm>
        </p:grpSpPr>
        <p:sp>
          <p:nvSpPr>
            <p:cNvPr id="543" name="Google Shape;543;p79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9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79"/>
          <p:cNvGrpSpPr/>
          <p:nvPr/>
        </p:nvGrpSpPr>
        <p:grpSpPr>
          <a:xfrm rot="6704518">
            <a:off x="7685859" y="3672678"/>
            <a:ext cx="97619" cy="231132"/>
            <a:chOff x="1931033" y="2921591"/>
            <a:chExt cx="95688" cy="243984"/>
          </a:xfrm>
        </p:grpSpPr>
        <p:sp>
          <p:nvSpPr>
            <p:cNvPr id="546" name="Google Shape;546;p79"/>
            <p:cNvSpPr/>
            <p:nvPr/>
          </p:nvSpPr>
          <p:spPr>
            <a:xfrm rot="884614">
              <a:off x="1954776" y="2924550"/>
              <a:ext cx="48201" cy="192830"/>
            </a:xfrm>
            <a:custGeom>
              <a:rect b="b" l="l" r="r" t="t"/>
              <a:pathLst>
                <a:path extrusionOk="0" h="7713" w="1928">
                  <a:moveTo>
                    <a:pt x="0" y="0"/>
                  </a:moveTo>
                  <a:cubicBezTo>
                    <a:pt x="984" y="2460"/>
                    <a:pt x="1286" y="5142"/>
                    <a:pt x="1928" y="77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9"/>
            <p:cNvSpPr/>
            <p:nvPr/>
          </p:nvSpPr>
          <p:spPr>
            <a:xfrm>
              <a:off x="1938700" y="3020950"/>
              <a:ext cx="14725" cy="144625"/>
            </a:xfrm>
            <a:custGeom>
              <a:rect b="b" l="l" r="r" t="t"/>
              <a:pathLst>
                <a:path extrusionOk="0" h="5785" w="589">
                  <a:moveTo>
                    <a:pt x="321" y="0"/>
                  </a:moveTo>
                  <a:cubicBezTo>
                    <a:pt x="321" y="1931"/>
                    <a:pt x="1072" y="4178"/>
                    <a:pt x="0" y="578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79"/>
          <p:cNvGrpSpPr/>
          <p:nvPr/>
        </p:nvGrpSpPr>
        <p:grpSpPr>
          <a:xfrm flipH="1" rot="-1284243">
            <a:off x="550084" y="941739"/>
            <a:ext cx="97617" cy="231142"/>
            <a:chOff x="1931033" y="2921591"/>
            <a:chExt cx="95688" cy="243984"/>
          </a:xfrm>
        </p:grpSpPr>
        <p:sp>
          <p:nvSpPr>
            <p:cNvPr id="549" name="Google Shape;549;p79"/>
            <p:cNvSpPr/>
            <p:nvPr/>
          </p:nvSpPr>
          <p:spPr>
            <a:xfrm rot="884614">
              <a:off x="1954776" y="2924550"/>
              <a:ext cx="48201" cy="192830"/>
            </a:xfrm>
            <a:custGeom>
              <a:rect b="b" l="l" r="r" t="t"/>
              <a:pathLst>
                <a:path extrusionOk="0" h="7713" w="1928">
                  <a:moveTo>
                    <a:pt x="0" y="0"/>
                  </a:moveTo>
                  <a:cubicBezTo>
                    <a:pt x="984" y="2460"/>
                    <a:pt x="1286" y="5142"/>
                    <a:pt x="1928" y="77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9"/>
            <p:cNvSpPr/>
            <p:nvPr/>
          </p:nvSpPr>
          <p:spPr>
            <a:xfrm>
              <a:off x="1938700" y="3020950"/>
              <a:ext cx="14725" cy="144625"/>
            </a:xfrm>
            <a:custGeom>
              <a:rect b="b" l="l" r="r" t="t"/>
              <a:pathLst>
                <a:path extrusionOk="0" h="5785" w="589">
                  <a:moveTo>
                    <a:pt x="321" y="0"/>
                  </a:moveTo>
                  <a:cubicBezTo>
                    <a:pt x="321" y="1931"/>
                    <a:pt x="1072" y="4178"/>
                    <a:pt x="0" y="578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" name="Google Shape;551;p79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4" name="Google Shape;554;p80"/>
          <p:cNvSpPr txBox="1"/>
          <p:nvPr>
            <p:ph type="title"/>
          </p:nvPr>
        </p:nvSpPr>
        <p:spPr>
          <a:xfrm flipH="1">
            <a:off x="1479750" y="1873800"/>
            <a:ext cx="23766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55" name="Google Shape;555;p80"/>
          <p:cNvSpPr txBox="1"/>
          <p:nvPr>
            <p:ph idx="2" type="title"/>
          </p:nvPr>
        </p:nvSpPr>
        <p:spPr>
          <a:xfrm flipH="1">
            <a:off x="5568750" y="1917150"/>
            <a:ext cx="20955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b="1"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556" name="Google Shape;556;p80"/>
          <p:cNvSpPr txBox="1"/>
          <p:nvPr>
            <p:ph idx="1" type="subTitle"/>
          </p:nvPr>
        </p:nvSpPr>
        <p:spPr>
          <a:xfrm flipH="1">
            <a:off x="1479750" y="2475325"/>
            <a:ext cx="23766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57" name="Google Shape;557;p80"/>
          <p:cNvGrpSpPr/>
          <p:nvPr/>
        </p:nvGrpSpPr>
        <p:grpSpPr>
          <a:xfrm rot="-5190159">
            <a:off x="7269030" y="1163326"/>
            <a:ext cx="66814" cy="124991"/>
            <a:chOff x="6238667" y="1228635"/>
            <a:chExt cx="66817" cy="124996"/>
          </a:xfrm>
        </p:grpSpPr>
        <p:sp>
          <p:nvSpPr>
            <p:cNvPr id="558" name="Google Shape;558;p80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0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80"/>
          <p:cNvGrpSpPr/>
          <p:nvPr/>
        </p:nvGrpSpPr>
        <p:grpSpPr>
          <a:xfrm rot="10800000">
            <a:off x="8125005" y="-150021"/>
            <a:ext cx="292861" cy="830000"/>
            <a:chOff x="2667125" y="535325"/>
            <a:chExt cx="237500" cy="673100"/>
          </a:xfrm>
        </p:grpSpPr>
        <p:sp>
          <p:nvSpPr>
            <p:cNvPr id="561" name="Google Shape;561;p80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0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80"/>
          <p:cNvGrpSpPr/>
          <p:nvPr/>
        </p:nvGrpSpPr>
        <p:grpSpPr>
          <a:xfrm flipH="1" rot="1800176">
            <a:off x="2129545" y="339667"/>
            <a:ext cx="290008" cy="287047"/>
            <a:chOff x="6907281" y="1838619"/>
            <a:chExt cx="394390" cy="390408"/>
          </a:xfrm>
        </p:grpSpPr>
        <p:sp>
          <p:nvSpPr>
            <p:cNvPr id="564" name="Google Shape;564;p80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0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80"/>
          <p:cNvGrpSpPr/>
          <p:nvPr/>
        </p:nvGrpSpPr>
        <p:grpSpPr>
          <a:xfrm>
            <a:off x="-759737" y="3859518"/>
            <a:ext cx="1196566" cy="538224"/>
            <a:chOff x="811725" y="381250"/>
            <a:chExt cx="1421775" cy="639525"/>
          </a:xfrm>
        </p:grpSpPr>
        <p:sp>
          <p:nvSpPr>
            <p:cNvPr id="567" name="Google Shape;567;p80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0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80"/>
          <p:cNvGrpSpPr/>
          <p:nvPr/>
        </p:nvGrpSpPr>
        <p:grpSpPr>
          <a:xfrm flipH="1" rot="6529579">
            <a:off x="473345" y="1759503"/>
            <a:ext cx="66817" cy="124995"/>
            <a:chOff x="6238667" y="1228635"/>
            <a:chExt cx="66817" cy="124996"/>
          </a:xfrm>
        </p:grpSpPr>
        <p:sp>
          <p:nvSpPr>
            <p:cNvPr id="570" name="Google Shape;570;p80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0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80"/>
          <p:cNvGrpSpPr/>
          <p:nvPr/>
        </p:nvGrpSpPr>
        <p:grpSpPr>
          <a:xfrm rot="1139943">
            <a:off x="7613504" y="3868147"/>
            <a:ext cx="198854" cy="513271"/>
            <a:chOff x="-3700272" y="2182046"/>
            <a:chExt cx="357864" cy="923853"/>
          </a:xfrm>
        </p:grpSpPr>
        <p:sp>
          <p:nvSpPr>
            <p:cNvPr id="573" name="Google Shape;573;p80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0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80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5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8" name="Google Shape;578;p81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579" name="Google Shape;579;p81"/>
          <p:cNvGrpSpPr/>
          <p:nvPr/>
        </p:nvGrpSpPr>
        <p:grpSpPr>
          <a:xfrm flipH="1" rot="1800176">
            <a:off x="489163" y="1595554"/>
            <a:ext cx="290008" cy="287047"/>
            <a:chOff x="6907281" y="1838619"/>
            <a:chExt cx="394390" cy="390408"/>
          </a:xfrm>
        </p:grpSpPr>
        <p:sp>
          <p:nvSpPr>
            <p:cNvPr id="580" name="Google Shape;580;p81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1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Google Shape;582;p81"/>
          <p:cNvGrpSpPr/>
          <p:nvPr/>
        </p:nvGrpSpPr>
        <p:grpSpPr>
          <a:xfrm rot="-1221632">
            <a:off x="7303336" y="1452022"/>
            <a:ext cx="349761" cy="382022"/>
            <a:chOff x="1412400" y="717050"/>
            <a:chExt cx="755375" cy="825050"/>
          </a:xfrm>
        </p:grpSpPr>
        <p:sp>
          <p:nvSpPr>
            <p:cNvPr id="583" name="Google Shape;583;p81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1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81"/>
          <p:cNvGrpSpPr/>
          <p:nvPr/>
        </p:nvGrpSpPr>
        <p:grpSpPr>
          <a:xfrm flipH="1" rot="-5400000">
            <a:off x="8800409" y="363686"/>
            <a:ext cx="393601" cy="1133720"/>
            <a:chOff x="3217925" y="402700"/>
            <a:chExt cx="326450" cy="940300"/>
          </a:xfrm>
        </p:grpSpPr>
        <p:sp>
          <p:nvSpPr>
            <p:cNvPr id="586" name="Google Shape;586;p81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1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81"/>
          <p:cNvGrpSpPr/>
          <p:nvPr/>
        </p:nvGrpSpPr>
        <p:grpSpPr>
          <a:xfrm>
            <a:off x="1661650" y="-128025"/>
            <a:ext cx="326450" cy="940300"/>
            <a:chOff x="3217925" y="402700"/>
            <a:chExt cx="326450" cy="940300"/>
          </a:xfrm>
        </p:grpSpPr>
        <p:sp>
          <p:nvSpPr>
            <p:cNvPr id="589" name="Google Shape;589;p81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1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" name="Google Shape;591;p81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5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82"/>
          <p:cNvSpPr txBox="1"/>
          <p:nvPr>
            <p:ph type="title"/>
          </p:nvPr>
        </p:nvSpPr>
        <p:spPr>
          <a:xfrm>
            <a:off x="1069475" y="438912"/>
            <a:ext cx="70053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595" name="Google Shape;595;p82"/>
          <p:cNvGrpSpPr/>
          <p:nvPr/>
        </p:nvGrpSpPr>
        <p:grpSpPr>
          <a:xfrm flipH="1" rot="-5400000">
            <a:off x="-337166" y="363915"/>
            <a:ext cx="393601" cy="1133720"/>
            <a:chOff x="3217925" y="402700"/>
            <a:chExt cx="326450" cy="940300"/>
          </a:xfrm>
        </p:grpSpPr>
        <p:sp>
          <p:nvSpPr>
            <p:cNvPr id="596" name="Google Shape;596;p82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2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82"/>
          <p:cNvGrpSpPr/>
          <p:nvPr/>
        </p:nvGrpSpPr>
        <p:grpSpPr>
          <a:xfrm>
            <a:off x="8148700" y="-151276"/>
            <a:ext cx="312360" cy="885261"/>
            <a:chOff x="2667125" y="535325"/>
            <a:chExt cx="237500" cy="673100"/>
          </a:xfrm>
        </p:grpSpPr>
        <p:sp>
          <p:nvSpPr>
            <p:cNvPr id="599" name="Google Shape;599;p82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2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p82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5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3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4" name="Google Shape;604;p83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605" name="Google Shape;605;p83"/>
          <p:cNvGrpSpPr/>
          <p:nvPr/>
        </p:nvGrpSpPr>
        <p:grpSpPr>
          <a:xfrm flipH="1">
            <a:off x="174638" y="4608237"/>
            <a:ext cx="312360" cy="885261"/>
            <a:chOff x="2667125" y="535325"/>
            <a:chExt cx="237500" cy="673100"/>
          </a:xfrm>
        </p:grpSpPr>
        <p:sp>
          <p:nvSpPr>
            <p:cNvPr id="606" name="Google Shape;606;p83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3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83"/>
          <p:cNvGrpSpPr/>
          <p:nvPr/>
        </p:nvGrpSpPr>
        <p:grpSpPr>
          <a:xfrm flipH="1" rot="1800176">
            <a:off x="8374233" y="3570767"/>
            <a:ext cx="290008" cy="287047"/>
            <a:chOff x="6907281" y="1838619"/>
            <a:chExt cx="394390" cy="390408"/>
          </a:xfrm>
        </p:grpSpPr>
        <p:sp>
          <p:nvSpPr>
            <p:cNvPr id="609" name="Google Shape;609;p83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3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83"/>
          <p:cNvGrpSpPr/>
          <p:nvPr/>
        </p:nvGrpSpPr>
        <p:grpSpPr>
          <a:xfrm rot="-2426751">
            <a:off x="1284219" y="595872"/>
            <a:ext cx="198865" cy="513316"/>
            <a:chOff x="-3700272" y="2182046"/>
            <a:chExt cx="357864" cy="923853"/>
          </a:xfrm>
        </p:grpSpPr>
        <p:sp>
          <p:nvSpPr>
            <p:cNvPr id="612" name="Google Shape;612;p83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3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4" name="Google Shape;614;p83"/>
          <p:cNvGrpSpPr/>
          <p:nvPr/>
        </p:nvGrpSpPr>
        <p:grpSpPr>
          <a:xfrm>
            <a:off x="8364313" y="702755"/>
            <a:ext cx="1196566" cy="538224"/>
            <a:chOff x="811725" y="381250"/>
            <a:chExt cx="1421775" cy="639525"/>
          </a:xfrm>
        </p:grpSpPr>
        <p:sp>
          <p:nvSpPr>
            <p:cNvPr id="615" name="Google Shape;615;p83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3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83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4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5"/>
          <p:cNvSpPr txBox="1"/>
          <p:nvPr>
            <p:ph idx="1" type="subTitle"/>
          </p:nvPr>
        </p:nvSpPr>
        <p:spPr>
          <a:xfrm>
            <a:off x="2219012" y="180610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620" name="Google Shape;620;p85"/>
          <p:cNvSpPr txBox="1"/>
          <p:nvPr>
            <p:ph idx="2" type="subTitle"/>
          </p:nvPr>
        </p:nvSpPr>
        <p:spPr>
          <a:xfrm>
            <a:off x="2219012" y="2158225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1" name="Google Shape;621;p8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2" name="Google Shape;622;p85"/>
          <p:cNvSpPr txBox="1"/>
          <p:nvPr>
            <p:ph type="title"/>
          </p:nvPr>
        </p:nvSpPr>
        <p:spPr>
          <a:xfrm>
            <a:off x="19662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3" name="Google Shape;623;p85"/>
          <p:cNvSpPr txBox="1"/>
          <p:nvPr>
            <p:ph idx="3" type="subTitle"/>
          </p:nvPr>
        </p:nvSpPr>
        <p:spPr>
          <a:xfrm>
            <a:off x="5648350" y="1806101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624" name="Google Shape;624;p85"/>
          <p:cNvSpPr txBox="1"/>
          <p:nvPr>
            <p:ph idx="4" type="subTitle"/>
          </p:nvPr>
        </p:nvSpPr>
        <p:spPr>
          <a:xfrm>
            <a:off x="5648350" y="2158225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5" name="Google Shape;625;p85"/>
          <p:cNvSpPr txBox="1"/>
          <p:nvPr>
            <p:ph idx="5" type="subTitle"/>
          </p:nvPr>
        </p:nvSpPr>
        <p:spPr>
          <a:xfrm>
            <a:off x="2219012" y="3333726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626" name="Google Shape;626;p85"/>
          <p:cNvSpPr txBox="1"/>
          <p:nvPr>
            <p:ph idx="6" type="subTitle"/>
          </p:nvPr>
        </p:nvSpPr>
        <p:spPr>
          <a:xfrm>
            <a:off x="2219012" y="3676913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7" name="Google Shape;627;p85"/>
          <p:cNvSpPr txBox="1"/>
          <p:nvPr>
            <p:ph idx="7" type="subTitle"/>
          </p:nvPr>
        </p:nvSpPr>
        <p:spPr>
          <a:xfrm>
            <a:off x="5648350" y="3333726"/>
            <a:ext cx="2278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628" name="Google Shape;628;p85"/>
          <p:cNvSpPr txBox="1"/>
          <p:nvPr>
            <p:ph idx="8" type="subTitle"/>
          </p:nvPr>
        </p:nvSpPr>
        <p:spPr>
          <a:xfrm>
            <a:off x="5648350" y="3676913"/>
            <a:ext cx="22788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29" name="Google Shape;629;p85"/>
          <p:cNvGrpSpPr/>
          <p:nvPr/>
        </p:nvGrpSpPr>
        <p:grpSpPr>
          <a:xfrm flipH="1">
            <a:off x="7297784" y="-238508"/>
            <a:ext cx="393601" cy="1133720"/>
            <a:chOff x="3217925" y="402700"/>
            <a:chExt cx="326450" cy="940300"/>
          </a:xfrm>
        </p:grpSpPr>
        <p:sp>
          <p:nvSpPr>
            <p:cNvPr id="630" name="Google Shape;630;p85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5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2" name="Google Shape;632;p85"/>
          <p:cNvGrpSpPr/>
          <p:nvPr/>
        </p:nvGrpSpPr>
        <p:grpSpPr>
          <a:xfrm rot="-1356332">
            <a:off x="973293" y="781350"/>
            <a:ext cx="303191" cy="300131"/>
            <a:chOff x="6907281" y="1838619"/>
            <a:chExt cx="394390" cy="390408"/>
          </a:xfrm>
        </p:grpSpPr>
        <p:sp>
          <p:nvSpPr>
            <p:cNvPr id="633" name="Google Shape;633;p85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5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85"/>
          <p:cNvGrpSpPr/>
          <p:nvPr/>
        </p:nvGrpSpPr>
        <p:grpSpPr>
          <a:xfrm rot="-1336919">
            <a:off x="8559982" y="3681897"/>
            <a:ext cx="198863" cy="513259"/>
            <a:chOff x="-3700272" y="2182046"/>
            <a:chExt cx="357864" cy="923853"/>
          </a:xfrm>
        </p:grpSpPr>
        <p:sp>
          <p:nvSpPr>
            <p:cNvPr id="636" name="Google Shape;636;p85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5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85"/>
          <p:cNvGrpSpPr/>
          <p:nvPr/>
        </p:nvGrpSpPr>
        <p:grpSpPr>
          <a:xfrm>
            <a:off x="216080" y="4527381"/>
            <a:ext cx="306209" cy="867828"/>
            <a:chOff x="2667125" y="535325"/>
            <a:chExt cx="237500" cy="673100"/>
          </a:xfrm>
        </p:grpSpPr>
        <p:sp>
          <p:nvSpPr>
            <p:cNvPr id="639" name="Google Shape;639;p85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5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1" name="Google Shape;641;p85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/>
          <p:nvPr>
            <p:ph type="title"/>
          </p:nvPr>
        </p:nvSpPr>
        <p:spPr>
          <a:xfrm>
            <a:off x="1346700" y="438912"/>
            <a:ext cx="64509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60"/>
          <p:cNvSpPr txBox="1"/>
          <p:nvPr>
            <p:ph idx="1" type="subTitle"/>
          </p:nvPr>
        </p:nvSpPr>
        <p:spPr>
          <a:xfrm>
            <a:off x="3121973" y="2318080"/>
            <a:ext cx="28995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6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60"/>
          <p:cNvGrpSpPr/>
          <p:nvPr/>
        </p:nvGrpSpPr>
        <p:grpSpPr>
          <a:xfrm rot="-1800044">
            <a:off x="7082486" y="1968485"/>
            <a:ext cx="394381" cy="390399"/>
            <a:chOff x="6907281" y="1838619"/>
            <a:chExt cx="394390" cy="390408"/>
          </a:xfrm>
        </p:grpSpPr>
        <p:sp>
          <p:nvSpPr>
            <p:cNvPr id="70" name="Google Shape;70;p60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0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60"/>
          <p:cNvGrpSpPr/>
          <p:nvPr/>
        </p:nvGrpSpPr>
        <p:grpSpPr>
          <a:xfrm rot="10800000">
            <a:off x="7934719" y="-241287"/>
            <a:ext cx="460817" cy="1327327"/>
            <a:chOff x="3217925" y="402700"/>
            <a:chExt cx="326450" cy="940300"/>
          </a:xfrm>
        </p:grpSpPr>
        <p:sp>
          <p:nvSpPr>
            <p:cNvPr id="73" name="Google Shape;73;p60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60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60"/>
          <p:cNvGrpSpPr/>
          <p:nvPr/>
        </p:nvGrpSpPr>
        <p:grpSpPr>
          <a:xfrm rot="-6713430">
            <a:off x="8455685" y="2145791"/>
            <a:ext cx="108532" cy="203039"/>
            <a:chOff x="6238667" y="1228635"/>
            <a:chExt cx="66817" cy="124996"/>
          </a:xfrm>
        </p:grpSpPr>
        <p:sp>
          <p:nvSpPr>
            <p:cNvPr id="76" name="Google Shape;76;p60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0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60"/>
          <p:cNvGrpSpPr/>
          <p:nvPr/>
        </p:nvGrpSpPr>
        <p:grpSpPr>
          <a:xfrm rot="5400000">
            <a:off x="-106550" y="3495512"/>
            <a:ext cx="312360" cy="885261"/>
            <a:chOff x="2667125" y="535325"/>
            <a:chExt cx="237500" cy="673100"/>
          </a:xfrm>
        </p:grpSpPr>
        <p:sp>
          <p:nvSpPr>
            <p:cNvPr id="79" name="Google Shape;79;p60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0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60"/>
          <p:cNvGrpSpPr/>
          <p:nvPr/>
        </p:nvGrpSpPr>
        <p:grpSpPr>
          <a:xfrm rot="-1221467">
            <a:off x="1207555" y="2344311"/>
            <a:ext cx="416466" cy="454881"/>
            <a:chOff x="1412400" y="717050"/>
            <a:chExt cx="755375" cy="825050"/>
          </a:xfrm>
        </p:grpSpPr>
        <p:sp>
          <p:nvSpPr>
            <p:cNvPr id="82" name="Google Shape;82;p60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60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60"/>
          <p:cNvGrpSpPr/>
          <p:nvPr/>
        </p:nvGrpSpPr>
        <p:grpSpPr>
          <a:xfrm flipH="1" rot="6713319">
            <a:off x="726959" y="1614511"/>
            <a:ext cx="66816" cy="124994"/>
            <a:chOff x="6238667" y="1228635"/>
            <a:chExt cx="66817" cy="124996"/>
          </a:xfrm>
        </p:grpSpPr>
        <p:sp>
          <p:nvSpPr>
            <p:cNvPr id="85" name="Google Shape;85;p60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0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60"/>
          <p:cNvGrpSpPr/>
          <p:nvPr/>
        </p:nvGrpSpPr>
        <p:grpSpPr>
          <a:xfrm rot="5400000">
            <a:off x="-274150" y="-128575"/>
            <a:ext cx="326450" cy="940300"/>
            <a:chOff x="3217925" y="402700"/>
            <a:chExt cx="326450" cy="940300"/>
          </a:xfrm>
        </p:grpSpPr>
        <p:sp>
          <p:nvSpPr>
            <p:cNvPr id="88" name="Google Shape;88;p60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0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60"/>
          <p:cNvGrpSpPr/>
          <p:nvPr/>
        </p:nvGrpSpPr>
        <p:grpSpPr>
          <a:xfrm flipH="1" rot="-5400000">
            <a:off x="9025150" y="3205975"/>
            <a:ext cx="460817" cy="1327327"/>
            <a:chOff x="3217925" y="402700"/>
            <a:chExt cx="326450" cy="940300"/>
          </a:xfrm>
        </p:grpSpPr>
        <p:sp>
          <p:nvSpPr>
            <p:cNvPr id="91" name="Google Shape;91;p60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60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60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8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4" name="Google Shape;644;p86"/>
          <p:cNvSpPr txBox="1"/>
          <p:nvPr>
            <p:ph type="title"/>
          </p:nvPr>
        </p:nvSpPr>
        <p:spPr>
          <a:xfrm>
            <a:off x="5336738" y="1115568"/>
            <a:ext cx="25929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5" name="Google Shape;645;p86"/>
          <p:cNvSpPr txBox="1"/>
          <p:nvPr>
            <p:ph idx="1" type="subTitle"/>
          </p:nvPr>
        </p:nvSpPr>
        <p:spPr>
          <a:xfrm>
            <a:off x="5283700" y="2470175"/>
            <a:ext cx="26994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46" name="Google Shape;646;p86"/>
          <p:cNvGrpSpPr/>
          <p:nvPr/>
        </p:nvGrpSpPr>
        <p:grpSpPr>
          <a:xfrm rot="-5400000">
            <a:off x="8846105" y="371656"/>
            <a:ext cx="306209" cy="867828"/>
            <a:chOff x="2667125" y="535325"/>
            <a:chExt cx="237500" cy="673100"/>
          </a:xfrm>
        </p:grpSpPr>
        <p:sp>
          <p:nvSpPr>
            <p:cNvPr id="647" name="Google Shape;647;p86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6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86"/>
          <p:cNvGrpSpPr/>
          <p:nvPr/>
        </p:nvGrpSpPr>
        <p:grpSpPr>
          <a:xfrm rot="-1221914">
            <a:off x="2252911" y="282785"/>
            <a:ext cx="299977" cy="327724"/>
            <a:chOff x="1412400" y="717050"/>
            <a:chExt cx="755375" cy="825050"/>
          </a:xfrm>
        </p:grpSpPr>
        <p:sp>
          <p:nvSpPr>
            <p:cNvPr id="650" name="Google Shape;650;p86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6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86"/>
          <p:cNvGrpSpPr/>
          <p:nvPr/>
        </p:nvGrpSpPr>
        <p:grpSpPr>
          <a:xfrm rot="-1356332">
            <a:off x="4957868" y="4057350"/>
            <a:ext cx="303191" cy="300131"/>
            <a:chOff x="6907281" y="1838619"/>
            <a:chExt cx="394390" cy="390408"/>
          </a:xfrm>
        </p:grpSpPr>
        <p:sp>
          <p:nvSpPr>
            <p:cNvPr id="653" name="Google Shape;653;p86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6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5" name="Google Shape;655;p86"/>
          <p:cNvGrpSpPr/>
          <p:nvPr/>
        </p:nvGrpSpPr>
        <p:grpSpPr>
          <a:xfrm>
            <a:off x="194025" y="4611900"/>
            <a:ext cx="326450" cy="940300"/>
            <a:chOff x="3217925" y="402700"/>
            <a:chExt cx="326450" cy="940300"/>
          </a:xfrm>
        </p:grpSpPr>
        <p:sp>
          <p:nvSpPr>
            <p:cNvPr id="656" name="Google Shape;656;p86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6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8" name="Google Shape;658;p86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1" name="Google Shape;661;p87"/>
          <p:cNvSpPr txBox="1"/>
          <p:nvPr>
            <p:ph type="title"/>
          </p:nvPr>
        </p:nvSpPr>
        <p:spPr>
          <a:xfrm>
            <a:off x="1350850" y="1118300"/>
            <a:ext cx="2596800" cy="14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2" name="Google Shape;662;p87"/>
          <p:cNvSpPr txBox="1"/>
          <p:nvPr>
            <p:ph idx="1" type="subTitle"/>
          </p:nvPr>
        </p:nvSpPr>
        <p:spPr>
          <a:xfrm>
            <a:off x="1299538" y="2470175"/>
            <a:ext cx="26994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63" name="Google Shape;663;p87"/>
          <p:cNvGrpSpPr/>
          <p:nvPr/>
        </p:nvGrpSpPr>
        <p:grpSpPr>
          <a:xfrm rot="-5587772">
            <a:off x="8441975" y="4758989"/>
            <a:ext cx="820612" cy="487018"/>
            <a:chOff x="-6199175" y="2156140"/>
            <a:chExt cx="1882353" cy="1117141"/>
          </a:xfrm>
        </p:grpSpPr>
        <p:sp>
          <p:nvSpPr>
            <p:cNvPr id="664" name="Google Shape;664;p87"/>
            <p:cNvSpPr/>
            <p:nvPr/>
          </p:nvSpPr>
          <p:spPr>
            <a:xfrm>
              <a:off x="-6043821" y="2166165"/>
              <a:ext cx="1708794" cy="984486"/>
            </a:xfrm>
            <a:custGeom>
              <a:rect b="b" l="l" r="r" t="t"/>
              <a:pathLst>
                <a:path extrusionOk="0" h="12275" w="21306">
                  <a:moveTo>
                    <a:pt x="9095" y="2473"/>
                  </a:moveTo>
                  <a:cubicBezTo>
                    <a:pt x="10220" y="2969"/>
                    <a:pt x="11362" y="3466"/>
                    <a:pt x="12480" y="3987"/>
                  </a:cubicBezTo>
                  <a:cubicBezTo>
                    <a:pt x="13216" y="4327"/>
                    <a:pt x="13944" y="4682"/>
                    <a:pt x="14664" y="5047"/>
                  </a:cubicBezTo>
                  <a:cubicBezTo>
                    <a:pt x="14987" y="5204"/>
                    <a:pt x="15310" y="5378"/>
                    <a:pt x="15633" y="5551"/>
                  </a:cubicBezTo>
                  <a:lnTo>
                    <a:pt x="13977" y="6114"/>
                  </a:lnTo>
                  <a:lnTo>
                    <a:pt x="9691" y="7562"/>
                  </a:lnTo>
                  <a:cubicBezTo>
                    <a:pt x="8259" y="8042"/>
                    <a:pt x="6828" y="8522"/>
                    <a:pt x="5404" y="9019"/>
                  </a:cubicBezTo>
                  <a:cubicBezTo>
                    <a:pt x="4750" y="9250"/>
                    <a:pt x="4088" y="9466"/>
                    <a:pt x="3435" y="9722"/>
                  </a:cubicBezTo>
                  <a:cubicBezTo>
                    <a:pt x="3666" y="9457"/>
                    <a:pt x="3890" y="9193"/>
                    <a:pt x="4105" y="8919"/>
                  </a:cubicBezTo>
                  <a:cubicBezTo>
                    <a:pt x="4684" y="8175"/>
                    <a:pt x="5264" y="7438"/>
                    <a:pt x="5843" y="6693"/>
                  </a:cubicBezTo>
                  <a:lnTo>
                    <a:pt x="9095" y="2473"/>
                  </a:lnTo>
                  <a:close/>
                  <a:moveTo>
                    <a:pt x="7997" y="1"/>
                  </a:moveTo>
                  <a:cubicBezTo>
                    <a:pt x="7787" y="1"/>
                    <a:pt x="7581" y="108"/>
                    <a:pt x="7465" y="296"/>
                  </a:cubicBezTo>
                  <a:cubicBezTo>
                    <a:pt x="6265" y="2183"/>
                    <a:pt x="5065" y="4062"/>
                    <a:pt x="3824" y="5915"/>
                  </a:cubicBezTo>
                  <a:cubicBezTo>
                    <a:pt x="2574" y="7761"/>
                    <a:pt x="1209" y="9532"/>
                    <a:pt x="100" y="11460"/>
                  </a:cubicBezTo>
                  <a:cubicBezTo>
                    <a:pt x="0" y="11642"/>
                    <a:pt x="42" y="11857"/>
                    <a:pt x="199" y="11990"/>
                  </a:cubicBezTo>
                  <a:cubicBezTo>
                    <a:pt x="216" y="12122"/>
                    <a:pt x="315" y="12230"/>
                    <a:pt x="456" y="12254"/>
                  </a:cubicBezTo>
                  <a:cubicBezTo>
                    <a:pt x="552" y="12268"/>
                    <a:pt x="648" y="12274"/>
                    <a:pt x="746" y="12274"/>
                  </a:cubicBezTo>
                  <a:cubicBezTo>
                    <a:pt x="1469" y="12274"/>
                    <a:pt x="2216" y="11926"/>
                    <a:pt x="2880" y="11700"/>
                  </a:cubicBezTo>
                  <a:cubicBezTo>
                    <a:pt x="3741" y="11410"/>
                    <a:pt x="4593" y="11129"/>
                    <a:pt x="5454" y="10848"/>
                  </a:cubicBezTo>
                  <a:cubicBezTo>
                    <a:pt x="7109" y="10310"/>
                    <a:pt x="8764" y="9780"/>
                    <a:pt x="10419" y="9267"/>
                  </a:cubicBezTo>
                  <a:cubicBezTo>
                    <a:pt x="12074" y="8754"/>
                    <a:pt x="13746" y="8266"/>
                    <a:pt x="15417" y="7794"/>
                  </a:cubicBezTo>
                  <a:cubicBezTo>
                    <a:pt x="16253" y="7554"/>
                    <a:pt x="17097" y="7331"/>
                    <a:pt x="17933" y="7099"/>
                  </a:cubicBezTo>
                  <a:cubicBezTo>
                    <a:pt x="18388" y="6983"/>
                    <a:pt x="18835" y="6859"/>
                    <a:pt x="19290" y="6743"/>
                  </a:cubicBezTo>
                  <a:cubicBezTo>
                    <a:pt x="19663" y="6635"/>
                    <a:pt x="20035" y="6586"/>
                    <a:pt x="20341" y="6362"/>
                  </a:cubicBezTo>
                  <a:cubicBezTo>
                    <a:pt x="20385" y="6371"/>
                    <a:pt x="20428" y="6376"/>
                    <a:pt x="20469" y="6376"/>
                  </a:cubicBezTo>
                  <a:cubicBezTo>
                    <a:pt x="21093" y="6376"/>
                    <a:pt x="21306" y="5363"/>
                    <a:pt x="20614" y="5146"/>
                  </a:cubicBezTo>
                  <a:cubicBezTo>
                    <a:pt x="16353" y="3814"/>
                    <a:pt x="12331" y="2001"/>
                    <a:pt x="8301" y="81"/>
                  </a:cubicBezTo>
                  <a:cubicBezTo>
                    <a:pt x="8205" y="27"/>
                    <a:pt x="8101" y="1"/>
                    <a:pt x="7997" y="1"/>
                  </a:cubicBezTo>
                  <a:close/>
                </a:path>
              </a:pathLst>
            </a:custGeom>
            <a:solidFill>
              <a:srgbClr val="FFD6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7"/>
            <p:cNvSpPr/>
            <p:nvPr/>
          </p:nvSpPr>
          <p:spPr>
            <a:xfrm>
              <a:off x="-6199175" y="2156140"/>
              <a:ext cx="1882353" cy="1117141"/>
            </a:xfrm>
            <a:custGeom>
              <a:rect b="b" l="l" r="r" t="t"/>
              <a:pathLst>
                <a:path extrusionOk="0" h="13929" w="23470">
                  <a:moveTo>
                    <a:pt x="9774" y="264"/>
                  </a:moveTo>
                  <a:cubicBezTo>
                    <a:pt x="11959" y="1191"/>
                    <a:pt x="14185" y="2019"/>
                    <a:pt x="16394" y="2912"/>
                  </a:cubicBezTo>
                  <a:cubicBezTo>
                    <a:pt x="18645" y="3814"/>
                    <a:pt x="20888" y="4725"/>
                    <a:pt x="23131" y="5643"/>
                  </a:cubicBezTo>
                  <a:lnTo>
                    <a:pt x="23106" y="5643"/>
                  </a:lnTo>
                  <a:cubicBezTo>
                    <a:pt x="19498" y="6719"/>
                    <a:pt x="15923" y="7936"/>
                    <a:pt x="12331" y="9086"/>
                  </a:cubicBezTo>
                  <a:cubicBezTo>
                    <a:pt x="8947" y="10170"/>
                    <a:pt x="5587" y="11328"/>
                    <a:pt x="2144" y="12197"/>
                  </a:cubicBezTo>
                  <a:cubicBezTo>
                    <a:pt x="2136" y="12173"/>
                    <a:pt x="2128" y="12156"/>
                    <a:pt x="2111" y="12148"/>
                  </a:cubicBezTo>
                  <a:cubicBezTo>
                    <a:pt x="2765" y="11229"/>
                    <a:pt x="3295" y="10186"/>
                    <a:pt x="3890" y="9235"/>
                  </a:cubicBezTo>
                  <a:cubicBezTo>
                    <a:pt x="4528" y="8192"/>
                    <a:pt x="5181" y="7158"/>
                    <a:pt x="5843" y="6131"/>
                  </a:cubicBezTo>
                  <a:cubicBezTo>
                    <a:pt x="7126" y="4154"/>
                    <a:pt x="8475" y="2225"/>
                    <a:pt x="9774" y="264"/>
                  </a:cubicBezTo>
                  <a:close/>
                  <a:moveTo>
                    <a:pt x="9576" y="231"/>
                  </a:moveTo>
                  <a:lnTo>
                    <a:pt x="9576" y="231"/>
                  </a:lnTo>
                  <a:cubicBezTo>
                    <a:pt x="8177" y="2093"/>
                    <a:pt x="6894" y="4063"/>
                    <a:pt x="5636" y="6024"/>
                  </a:cubicBezTo>
                  <a:cubicBezTo>
                    <a:pt x="4991" y="7017"/>
                    <a:pt x="4354" y="8027"/>
                    <a:pt x="3733" y="9036"/>
                  </a:cubicBezTo>
                  <a:cubicBezTo>
                    <a:pt x="3096" y="10062"/>
                    <a:pt x="2359" y="11088"/>
                    <a:pt x="1855" y="12189"/>
                  </a:cubicBezTo>
                  <a:cubicBezTo>
                    <a:pt x="1846" y="12197"/>
                    <a:pt x="1846" y="12214"/>
                    <a:pt x="1846" y="12230"/>
                  </a:cubicBezTo>
                  <a:cubicBezTo>
                    <a:pt x="1391" y="12528"/>
                    <a:pt x="961" y="12868"/>
                    <a:pt x="531" y="13207"/>
                  </a:cubicBezTo>
                  <a:cubicBezTo>
                    <a:pt x="1656" y="11146"/>
                    <a:pt x="2839" y="9127"/>
                    <a:pt x="4081" y="7141"/>
                  </a:cubicBezTo>
                  <a:cubicBezTo>
                    <a:pt x="5396" y="5039"/>
                    <a:pt x="6869" y="3028"/>
                    <a:pt x="8185" y="918"/>
                  </a:cubicBezTo>
                  <a:lnTo>
                    <a:pt x="8202" y="910"/>
                  </a:lnTo>
                  <a:cubicBezTo>
                    <a:pt x="8235" y="885"/>
                    <a:pt x="8251" y="852"/>
                    <a:pt x="8243" y="819"/>
                  </a:cubicBezTo>
                  <a:lnTo>
                    <a:pt x="8260" y="794"/>
                  </a:lnTo>
                  <a:cubicBezTo>
                    <a:pt x="8260" y="786"/>
                    <a:pt x="8268" y="777"/>
                    <a:pt x="8268" y="769"/>
                  </a:cubicBezTo>
                  <a:cubicBezTo>
                    <a:pt x="8326" y="769"/>
                    <a:pt x="8384" y="752"/>
                    <a:pt x="8434" y="719"/>
                  </a:cubicBezTo>
                  <a:lnTo>
                    <a:pt x="8665" y="620"/>
                  </a:lnTo>
                  <a:lnTo>
                    <a:pt x="8930" y="521"/>
                  </a:lnTo>
                  <a:cubicBezTo>
                    <a:pt x="9145" y="430"/>
                    <a:pt x="9360" y="330"/>
                    <a:pt x="9576" y="231"/>
                  </a:cubicBezTo>
                  <a:close/>
                  <a:moveTo>
                    <a:pt x="22882" y="5974"/>
                  </a:moveTo>
                  <a:lnTo>
                    <a:pt x="22882" y="5974"/>
                  </a:lnTo>
                  <a:cubicBezTo>
                    <a:pt x="22800" y="6065"/>
                    <a:pt x="22717" y="6156"/>
                    <a:pt x="22634" y="6247"/>
                  </a:cubicBezTo>
                  <a:cubicBezTo>
                    <a:pt x="22543" y="6347"/>
                    <a:pt x="22469" y="6454"/>
                    <a:pt x="22411" y="6570"/>
                  </a:cubicBezTo>
                  <a:cubicBezTo>
                    <a:pt x="18720" y="7919"/>
                    <a:pt x="15012" y="9193"/>
                    <a:pt x="11272" y="10402"/>
                  </a:cubicBezTo>
                  <a:cubicBezTo>
                    <a:pt x="9410" y="10997"/>
                    <a:pt x="7548" y="11577"/>
                    <a:pt x="5686" y="12139"/>
                  </a:cubicBezTo>
                  <a:cubicBezTo>
                    <a:pt x="4751" y="12421"/>
                    <a:pt x="3816" y="12694"/>
                    <a:pt x="2881" y="12967"/>
                  </a:cubicBezTo>
                  <a:cubicBezTo>
                    <a:pt x="2020" y="13215"/>
                    <a:pt x="1135" y="13414"/>
                    <a:pt x="291" y="13695"/>
                  </a:cubicBezTo>
                  <a:cubicBezTo>
                    <a:pt x="853" y="13281"/>
                    <a:pt x="1433" y="12884"/>
                    <a:pt x="1962" y="12437"/>
                  </a:cubicBezTo>
                  <a:cubicBezTo>
                    <a:pt x="3725" y="12106"/>
                    <a:pt x="5446" y="11552"/>
                    <a:pt x="7151" y="11006"/>
                  </a:cubicBezTo>
                  <a:lnTo>
                    <a:pt x="12397" y="9326"/>
                  </a:lnTo>
                  <a:cubicBezTo>
                    <a:pt x="15890" y="8209"/>
                    <a:pt x="19407" y="7158"/>
                    <a:pt x="22882" y="5974"/>
                  </a:cubicBezTo>
                  <a:close/>
                  <a:moveTo>
                    <a:pt x="9784" y="1"/>
                  </a:moveTo>
                  <a:cubicBezTo>
                    <a:pt x="9760" y="1"/>
                    <a:pt x="9735" y="11"/>
                    <a:pt x="9716" y="33"/>
                  </a:cubicBezTo>
                  <a:cubicBezTo>
                    <a:pt x="9708" y="28"/>
                    <a:pt x="9702" y="26"/>
                    <a:pt x="9696" y="26"/>
                  </a:cubicBezTo>
                  <a:cubicBezTo>
                    <a:pt x="9689" y="26"/>
                    <a:pt x="9683" y="28"/>
                    <a:pt x="9675" y="33"/>
                  </a:cubicBezTo>
                  <a:cubicBezTo>
                    <a:pt x="9352" y="124"/>
                    <a:pt x="9038" y="239"/>
                    <a:pt x="8723" y="355"/>
                  </a:cubicBezTo>
                  <a:cubicBezTo>
                    <a:pt x="8525" y="430"/>
                    <a:pt x="8194" y="496"/>
                    <a:pt x="8045" y="637"/>
                  </a:cubicBezTo>
                  <a:cubicBezTo>
                    <a:pt x="7970" y="703"/>
                    <a:pt x="7962" y="802"/>
                    <a:pt x="8011" y="885"/>
                  </a:cubicBezTo>
                  <a:cubicBezTo>
                    <a:pt x="6489" y="2772"/>
                    <a:pt x="5198" y="4890"/>
                    <a:pt x="3915" y="6934"/>
                  </a:cubicBezTo>
                  <a:cubicBezTo>
                    <a:pt x="2550" y="9119"/>
                    <a:pt x="1259" y="11337"/>
                    <a:pt x="34" y="13588"/>
                  </a:cubicBezTo>
                  <a:cubicBezTo>
                    <a:pt x="1" y="13654"/>
                    <a:pt x="26" y="13728"/>
                    <a:pt x="84" y="13770"/>
                  </a:cubicBezTo>
                  <a:cubicBezTo>
                    <a:pt x="21" y="13809"/>
                    <a:pt x="25" y="13928"/>
                    <a:pt x="109" y="13928"/>
                  </a:cubicBezTo>
                  <a:cubicBezTo>
                    <a:pt x="114" y="13928"/>
                    <a:pt x="119" y="13928"/>
                    <a:pt x="125" y="13927"/>
                  </a:cubicBezTo>
                  <a:cubicBezTo>
                    <a:pt x="1011" y="13844"/>
                    <a:pt x="1896" y="13505"/>
                    <a:pt x="2748" y="13257"/>
                  </a:cubicBezTo>
                  <a:cubicBezTo>
                    <a:pt x="3717" y="12975"/>
                    <a:pt x="4685" y="12694"/>
                    <a:pt x="5653" y="12404"/>
                  </a:cubicBezTo>
                  <a:cubicBezTo>
                    <a:pt x="7523" y="11842"/>
                    <a:pt x="9385" y="11262"/>
                    <a:pt x="11239" y="10666"/>
                  </a:cubicBezTo>
                  <a:cubicBezTo>
                    <a:pt x="15012" y="9458"/>
                    <a:pt x="18769" y="8167"/>
                    <a:pt x="22493" y="6802"/>
                  </a:cubicBezTo>
                  <a:cubicBezTo>
                    <a:pt x="22510" y="6802"/>
                    <a:pt x="22526" y="6794"/>
                    <a:pt x="22543" y="6777"/>
                  </a:cubicBezTo>
                  <a:cubicBezTo>
                    <a:pt x="22576" y="6744"/>
                    <a:pt x="22593" y="6694"/>
                    <a:pt x="22576" y="6645"/>
                  </a:cubicBezTo>
                  <a:cubicBezTo>
                    <a:pt x="22642" y="6562"/>
                    <a:pt x="22717" y="6479"/>
                    <a:pt x="22791" y="6413"/>
                  </a:cubicBezTo>
                  <a:cubicBezTo>
                    <a:pt x="22858" y="6347"/>
                    <a:pt x="22924" y="6272"/>
                    <a:pt x="22990" y="6206"/>
                  </a:cubicBezTo>
                  <a:cubicBezTo>
                    <a:pt x="23122" y="6057"/>
                    <a:pt x="23263" y="5908"/>
                    <a:pt x="23395" y="5751"/>
                  </a:cubicBezTo>
                  <a:cubicBezTo>
                    <a:pt x="23470" y="5676"/>
                    <a:pt x="23420" y="5552"/>
                    <a:pt x="23321" y="5544"/>
                  </a:cubicBezTo>
                  <a:cubicBezTo>
                    <a:pt x="23321" y="5486"/>
                    <a:pt x="23288" y="5445"/>
                    <a:pt x="23238" y="5420"/>
                  </a:cubicBezTo>
                  <a:cubicBezTo>
                    <a:pt x="21012" y="4510"/>
                    <a:pt x="18786" y="3607"/>
                    <a:pt x="16552" y="2705"/>
                  </a:cubicBezTo>
                  <a:cubicBezTo>
                    <a:pt x="14334" y="1820"/>
                    <a:pt x="12124" y="877"/>
                    <a:pt x="9873" y="74"/>
                  </a:cubicBezTo>
                  <a:cubicBezTo>
                    <a:pt x="9863" y="28"/>
                    <a:pt x="9824" y="1"/>
                    <a:pt x="97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7"/>
            <p:cNvSpPr/>
            <p:nvPr/>
          </p:nvSpPr>
          <p:spPr>
            <a:xfrm>
              <a:off x="-5768001" y="2322241"/>
              <a:ext cx="1026432" cy="633840"/>
            </a:xfrm>
            <a:custGeom>
              <a:rect b="b" l="l" r="r" t="t"/>
              <a:pathLst>
                <a:path extrusionOk="0" h="7903" w="12798">
                  <a:moveTo>
                    <a:pt x="5292" y="295"/>
                  </a:moveTo>
                  <a:cubicBezTo>
                    <a:pt x="7510" y="1570"/>
                    <a:pt x="9943" y="2587"/>
                    <a:pt x="12318" y="3523"/>
                  </a:cubicBezTo>
                  <a:cubicBezTo>
                    <a:pt x="11929" y="3680"/>
                    <a:pt x="11540" y="3837"/>
                    <a:pt x="11143" y="4003"/>
                  </a:cubicBezTo>
                  <a:cubicBezTo>
                    <a:pt x="9057" y="2918"/>
                    <a:pt x="6798" y="2190"/>
                    <a:pt x="4638" y="1255"/>
                  </a:cubicBezTo>
                  <a:cubicBezTo>
                    <a:pt x="4862" y="932"/>
                    <a:pt x="5077" y="618"/>
                    <a:pt x="5292" y="295"/>
                  </a:cubicBezTo>
                  <a:close/>
                  <a:moveTo>
                    <a:pt x="4531" y="1404"/>
                  </a:moveTo>
                  <a:cubicBezTo>
                    <a:pt x="5515" y="1934"/>
                    <a:pt x="6575" y="2331"/>
                    <a:pt x="7617" y="2728"/>
                  </a:cubicBezTo>
                  <a:cubicBezTo>
                    <a:pt x="8718" y="3158"/>
                    <a:pt x="9794" y="3614"/>
                    <a:pt x="10861" y="4110"/>
                  </a:cubicBezTo>
                  <a:cubicBezTo>
                    <a:pt x="9413" y="4706"/>
                    <a:pt x="7965" y="5277"/>
                    <a:pt x="6492" y="5815"/>
                  </a:cubicBezTo>
                  <a:cubicBezTo>
                    <a:pt x="4423" y="6560"/>
                    <a:pt x="2329" y="7139"/>
                    <a:pt x="219" y="7718"/>
                  </a:cubicBezTo>
                  <a:cubicBezTo>
                    <a:pt x="194" y="7726"/>
                    <a:pt x="178" y="7743"/>
                    <a:pt x="161" y="7760"/>
                  </a:cubicBezTo>
                  <a:cubicBezTo>
                    <a:pt x="1080" y="6560"/>
                    <a:pt x="1866" y="5252"/>
                    <a:pt x="2718" y="4011"/>
                  </a:cubicBezTo>
                  <a:cubicBezTo>
                    <a:pt x="3314" y="3134"/>
                    <a:pt x="3926" y="2273"/>
                    <a:pt x="4531" y="1404"/>
                  </a:cubicBezTo>
                  <a:close/>
                  <a:moveTo>
                    <a:pt x="5284" y="1"/>
                  </a:moveTo>
                  <a:cubicBezTo>
                    <a:pt x="5251" y="1"/>
                    <a:pt x="5218" y="14"/>
                    <a:pt x="5193" y="47"/>
                  </a:cubicBezTo>
                  <a:cubicBezTo>
                    <a:pt x="4257" y="1288"/>
                    <a:pt x="3397" y="2596"/>
                    <a:pt x="2520" y="3887"/>
                  </a:cubicBezTo>
                  <a:cubicBezTo>
                    <a:pt x="1667" y="5145"/>
                    <a:pt x="765" y="6394"/>
                    <a:pt x="29" y="7718"/>
                  </a:cubicBezTo>
                  <a:cubicBezTo>
                    <a:pt x="0" y="7770"/>
                    <a:pt x="43" y="7817"/>
                    <a:pt x="88" y="7817"/>
                  </a:cubicBezTo>
                  <a:cubicBezTo>
                    <a:pt x="108" y="7817"/>
                    <a:pt x="129" y="7808"/>
                    <a:pt x="145" y="7784"/>
                  </a:cubicBezTo>
                  <a:lnTo>
                    <a:pt x="161" y="7760"/>
                  </a:lnTo>
                  <a:lnTo>
                    <a:pt x="161" y="7760"/>
                  </a:lnTo>
                  <a:cubicBezTo>
                    <a:pt x="131" y="7828"/>
                    <a:pt x="183" y="7902"/>
                    <a:pt x="249" y="7902"/>
                  </a:cubicBezTo>
                  <a:cubicBezTo>
                    <a:pt x="256" y="7902"/>
                    <a:pt x="262" y="7902"/>
                    <a:pt x="269" y="7900"/>
                  </a:cubicBezTo>
                  <a:cubicBezTo>
                    <a:pt x="2412" y="7511"/>
                    <a:pt x="4514" y="6783"/>
                    <a:pt x="6558" y="6038"/>
                  </a:cubicBezTo>
                  <a:cubicBezTo>
                    <a:pt x="8610" y="5294"/>
                    <a:pt x="10638" y="4458"/>
                    <a:pt x="12665" y="3630"/>
                  </a:cubicBezTo>
                  <a:cubicBezTo>
                    <a:pt x="12798" y="3589"/>
                    <a:pt x="12756" y="3398"/>
                    <a:pt x="12649" y="3398"/>
                  </a:cubicBezTo>
                  <a:cubicBezTo>
                    <a:pt x="12632" y="3382"/>
                    <a:pt x="12624" y="3374"/>
                    <a:pt x="12607" y="3374"/>
                  </a:cubicBezTo>
                  <a:cubicBezTo>
                    <a:pt x="10166" y="2364"/>
                    <a:pt x="7808" y="1205"/>
                    <a:pt x="5391" y="146"/>
                  </a:cubicBezTo>
                  <a:cubicBezTo>
                    <a:pt x="5431" y="71"/>
                    <a:pt x="5360" y="1"/>
                    <a:pt x="52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87"/>
          <p:cNvGrpSpPr/>
          <p:nvPr/>
        </p:nvGrpSpPr>
        <p:grpSpPr>
          <a:xfrm>
            <a:off x="3798414" y="4066219"/>
            <a:ext cx="198865" cy="513293"/>
            <a:chOff x="-3700272" y="2182046"/>
            <a:chExt cx="357864" cy="923853"/>
          </a:xfrm>
        </p:grpSpPr>
        <p:sp>
          <p:nvSpPr>
            <p:cNvPr id="668" name="Google Shape;668;p87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7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87"/>
          <p:cNvGrpSpPr/>
          <p:nvPr/>
        </p:nvGrpSpPr>
        <p:grpSpPr>
          <a:xfrm rot="-1356332">
            <a:off x="5568143" y="437000"/>
            <a:ext cx="303191" cy="300131"/>
            <a:chOff x="6907281" y="1838619"/>
            <a:chExt cx="394390" cy="390408"/>
          </a:xfrm>
        </p:grpSpPr>
        <p:sp>
          <p:nvSpPr>
            <p:cNvPr id="671" name="Google Shape;671;p87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7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87"/>
          <p:cNvGrpSpPr/>
          <p:nvPr/>
        </p:nvGrpSpPr>
        <p:grpSpPr>
          <a:xfrm rot="-5400000">
            <a:off x="-291320" y="371656"/>
            <a:ext cx="306209" cy="867828"/>
            <a:chOff x="2667125" y="535325"/>
            <a:chExt cx="237500" cy="673100"/>
          </a:xfrm>
        </p:grpSpPr>
        <p:sp>
          <p:nvSpPr>
            <p:cNvPr id="674" name="Google Shape;674;p87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7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87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88"/>
          <p:cNvSpPr txBox="1"/>
          <p:nvPr>
            <p:ph type="title"/>
          </p:nvPr>
        </p:nvSpPr>
        <p:spPr>
          <a:xfrm>
            <a:off x="5204250" y="1115568"/>
            <a:ext cx="2596800" cy="14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80" name="Google Shape;680;p88"/>
          <p:cNvSpPr txBox="1"/>
          <p:nvPr>
            <p:ph idx="1" type="subTitle"/>
          </p:nvPr>
        </p:nvSpPr>
        <p:spPr>
          <a:xfrm>
            <a:off x="5152938" y="2470175"/>
            <a:ext cx="2699400" cy="13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681" name="Google Shape;681;p88"/>
          <p:cNvGrpSpPr/>
          <p:nvPr/>
        </p:nvGrpSpPr>
        <p:grpSpPr>
          <a:xfrm rot="10800000">
            <a:off x="3" y="4456048"/>
            <a:ext cx="531089" cy="1062609"/>
            <a:chOff x="7456359" y="4218916"/>
            <a:chExt cx="585867" cy="1172211"/>
          </a:xfrm>
        </p:grpSpPr>
        <p:sp>
          <p:nvSpPr>
            <p:cNvPr id="682" name="Google Shape;682;p88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88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88"/>
          <p:cNvGrpSpPr/>
          <p:nvPr/>
        </p:nvGrpSpPr>
        <p:grpSpPr>
          <a:xfrm flipH="1" rot="1800044">
            <a:off x="1639194" y="734235"/>
            <a:ext cx="394381" cy="390399"/>
            <a:chOff x="6907281" y="1838619"/>
            <a:chExt cx="394390" cy="390408"/>
          </a:xfrm>
        </p:grpSpPr>
        <p:sp>
          <p:nvSpPr>
            <p:cNvPr id="685" name="Google Shape;685;p88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88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88"/>
          <p:cNvGrpSpPr/>
          <p:nvPr/>
        </p:nvGrpSpPr>
        <p:grpSpPr>
          <a:xfrm rot="-1794055">
            <a:off x="4999870" y="4011599"/>
            <a:ext cx="198852" cy="513273"/>
            <a:chOff x="-3700272" y="2182046"/>
            <a:chExt cx="357864" cy="923853"/>
          </a:xfrm>
        </p:grpSpPr>
        <p:sp>
          <p:nvSpPr>
            <p:cNvPr id="688" name="Google Shape;688;p88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88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88"/>
          <p:cNvGrpSpPr/>
          <p:nvPr/>
        </p:nvGrpSpPr>
        <p:grpSpPr>
          <a:xfrm flipH="1" rot="-5400000">
            <a:off x="8654650" y="265775"/>
            <a:ext cx="460817" cy="1327327"/>
            <a:chOff x="3217925" y="402700"/>
            <a:chExt cx="326450" cy="940300"/>
          </a:xfrm>
        </p:grpSpPr>
        <p:sp>
          <p:nvSpPr>
            <p:cNvPr id="691" name="Google Shape;691;p88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8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3" name="Google Shape;693;p88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89"/>
          <p:cNvGrpSpPr/>
          <p:nvPr/>
        </p:nvGrpSpPr>
        <p:grpSpPr>
          <a:xfrm>
            <a:off x="5113576" y="1867799"/>
            <a:ext cx="3175990" cy="2306514"/>
            <a:chOff x="5113576" y="1867799"/>
            <a:chExt cx="3175990" cy="2306514"/>
          </a:xfrm>
        </p:grpSpPr>
        <p:sp>
          <p:nvSpPr>
            <p:cNvPr id="696" name="Google Shape;696;p89"/>
            <p:cNvSpPr/>
            <p:nvPr/>
          </p:nvSpPr>
          <p:spPr>
            <a:xfrm rot="5400000">
              <a:off x="5538776" y="1442598"/>
              <a:ext cx="2249414" cy="3099815"/>
            </a:xfrm>
            <a:custGeom>
              <a:rect b="b" l="l" r="r" t="t"/>
              <a:pathLst>
                <a:path extrusionOk="0" h="22201" w="21026">
                  <a:moveTo>
                    <a:pt x="20608" y="1"/>
                  </a:moveTo>
                  <a:lnTo>
                    <a:pt x="20608" y="1"/>
                  </a:lnTo>
                  <a:cubicBezTo>
                    <a:pt x="14523" y="115"/>
                    <a:pt x="8438" y="317"/>
                    <a:pt x="2353" y="317"/>
                  </a:cubicBezTo>
                  <a:cubicBezTo>
                    <a:pt x="1569" y="317"/>
                    <a:pt x="785" y="314"/>
                    <a:pt x="0" y="306"/>
                  </a:cubicBezTo>
                  <a:lnTo>
                    <a:pt x="0" y="322"/>
                  </a:lnTo>
                  <a:cubicBezTo>
                    <a:pt x="177" y="3926"/>
                    <a:pt x="33" y="7561"/>
                    <a:pt x="81" y="11165"/>
                  </a:cubicBezTo>
                  <a:cubicBezTo>
                    <a:pt x="129" y="14784"/>
                    <a:pt x="210" y="18388"/>
                    <a:pt x="322" y="22007"/>
                  </a:cubicBezTo>
                  <a:cubicBezTo>
                    <a:pt x="338" y="22104"/>
                    <a:pt x="258" y="22168"/>
                    <a:pt x="177" y="22168"/>
                  </a:cubicBezTo>
                  <a:lnTo>
                    <a:pt x="242" y="22200"/>
                  </a:lnTo>
                  <a:cubicBezTo>
                    <a:pt x="274" y="22168"/>
                    <a:pt x="306" y="22152"/>
                    <a:pt x="354" y="22152"/>
                  </a:cubicBezTo>
                  <a:cubicBezTo>
                    <a:pt x="3552" y="22100"/>
                    <a:pt x="6754" y="22075"/>
                    <a:pt x="9955" y="22075"/>
                  </a:cubicBezTo>
                  <a:cubicBezTo>
                    <a:pt x="13647" y="22075"/>
                    <a:pt x="17339" y="22108"/>
                    <a:pt x="21026" y="22168"/>
                  </a:cubicBezTo>
                  <a:cubicBezTo>
                    <a:pt x="20543" y="18565"/>
                    <a:pt x="20559" y="14929"/>
                    <a:pt x="20559" y="11310"/>
                  </a:cubicBezTo>
                  <a:lnTo>
                    <a:pt x="20559" y="5599"/>
                  </a:lnTo>
                  <a:cubicBezTo>
                    <a:pt x="20559" y="3749"/>
                    <a:pt x="20495" y="1867"/>
                    <a:pt x="20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89"/>
            <p:cNvSpPr/>
            <p:nvPr/>
          </p:nvSpPr>
          <p:spPr>
            <a:xfrm rot="5400000">
              <a:off x="5614951" y="1499698"/>
              <a:ext cx="2249414" cy="3099815"/>
            </a:xfrm>
            <a:custGeom>
              <a:rect b="b" l="l" r="r" t="t"/>
              <a:pathLst>
                <a:path extrusionOk="0" h="22201" w="21026">
                  <a:moveTo>
                    <a:pt x="20608" y="1"/>
                  </a:moveTo>
                  <a:lnTo>
                    <a:pt x="20608" y="1"/>
                  </a:lnTo>
                  <a:cubicBezTo>
                    <a:pt x="14523" y="115"/>
                    <a:pt x="8438" y="317"/>
                    <a:pt x="2353" y="317"/>
                  </a:cubicBezTo>
                  <a:cubicBezTo>
                    <a:pt x="1569" y="317"/>
                    <a:pt x="785" y="314"/>
                    <a:pt x="0" y="306"/>
                  </a:cubicBezTo>
                  <a:lnTo>
                    <a:pt x="0" y="322"/>
                  </a:lnTo>
                  <a:cubicBezTo>
                    <a:pt x="177" y="3926"/>
                    <a:pt x="33" y="7561"/>
                    <a:pt x="81" y="11165"/>
                  </a:cubicBezTo>
                  <a:cubicBezTo>
                    <a:pt x="129" y="14784"/>
                    <a:pt x="210" y="18388"/>
                    <a:pt x="322" y="22007"/>
                  </a:cubicBezTo>
                  <a:cubicBezTo>
                    <a:pt x="338" y="22104"/>
                    <a:pt x="258" y="22168"/>
                    <a:pt x="177" y="22168"/>
                  </a:cubicBezTo>
                  <a:lnTo>
                    <a:pt x="242" y="22200"/>
                  </a:lnTo>
                  <a:cubicBezTo>
                    <a:pt x="274" y="22168"/>
                    <a:pt x="306" y="22152"/>
                    <a:pt x="354" y="22152"/>
                  </a:cubicBezTo>
                  <a:cubicBezTo>
                    <a:pt x="3552" y="22100"/>
                    <a:pt x="6754" y="22075"/>
                    <a:pt x="9955" y="22075"/>
                  </a:cubicBezTo>
                  <a:cubicBezTo>
                    <a:pt x="13647" y="22075"/>
                    <a:pt x="17339" y="22108"/>
                    <a:pt x="21026" y="22168"/>
                  </a:cubicBezTo>
                  <a:cubicBezTo>
                    <a:pt x="20543" y="18565"/>
                    <a:pt x="20559" y="14929"/>
                    <a:pt x="20559" y="11310"/>
                  </a:cubicBezTo>
                  <a:lnTo>
                    <a:pt x="20559" y="5599"/>
                  </a:lnTo>
                  <a:cubicBezTo>
                    <a:pt x="20559" y="3749"/>
                    <a:pt x="20495" y="1867"/>
                    <a:pt x="2060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89"/>
          <p:cNvGrpSpPr/>
          <p:nvPr/>
        </p:nvGrpSpPr>
        <p:grpSpPr>
          <a:xfrm>
            <a:off x="854426" y="1867799"/>
            <a:ext cx="3175965" cy="2306514"/>
            <a:chOff x="854425" y="1867799"/>
            <a:chExt cx="3175965" cy="2306514"/>
          </a:xfrm>
        </p:grpSpPr>
        <p:sp>
          <p:nvSpPr>
            <p:cNvPr id="699" name="Google Shape;699;p89"/>
            <p:cNvSpPr/>
            <p:nvPr/>
          </p:nvSpPr>
          <p:spPr>
            <a:xfrm rot="-5400000">
              <a:off x="1279626" y="1442598"/>
              <a:ext cx="2249414" cy="3099815"/>
            </a:xfrm>
            <a:custGeom>
              <a:rect b="b" l="l" r="r" t="t"/>
              <a:pathLst>
                <a:path extrusionOk="0" h="22201" w="21026">
                  <a:moveTo>
                    <a:pt x="20608" y="1"/>
                  </a:moveTo>
                  <a:lnTo>
                    <a:pt x="20608" y="1"/>
                  </a:lnTo>
                  <a:cubicBezTo>
                    <a:pt x="14523" y="115"/>
                    <a:pt x="8438" y="317"/>
                    <a:pt x="2353" y="317"/>
                  </a:cubicBezTo>
                  <a:cubicBezTo>
                    <a:pt x="1569" y="317"/>
                    <a:pt x="785" y="314"/>
                    <a:pt x="0" y="306"/>
                  </a:cubicBezTo>
                  <a:lnTo>
                    <a:pt x="0" y="322"/>
                  </a:lnTo>
                  <a:cubicBezTo>
                    <a:pt x="177" y="3926"/>
                    <a:pt x="33" y="7561"/>
                    <a:pt x="81" y="11165"/>
                  </a:cubicBezTo>
                  <a:cubicBezTo>
                    <a:pt x="129" y="14784"/>
                    <a:pt x="210" y="18388"/>
                    <a:pt x="322" y="22007"/>
                  </a:cubicBezTo>
                  <a:cubicBezTo>
                    <a:pt x="338" y="22104"/>
                    <a:pt x="258" y="22168"/>
                    <a:pt x="177" y="22168"/>
                  </a:cubicBezTo>
                  <a:lnTo>
                    <a:pt x="242" y="22200"/>
                  </a:lnTo>
                  <a:cubicBezTo>
                    <a:pt x="274" y="22168"/>
                    <a:pt x="306" y="22152"/>
                    <a:pt x="354" y="22152"/>
                  </a:cubicBezTo>
                  <a:cubicBezTo>
                    <a:pt x="3552" y="22100"/>
                    <a:pt x="6754" y="22075"/>
                    <a:pt x="9955" y="22075"/>
                  </a:cubicBezTo>
                  <a:cubicBezTo>
                    <a:pt x="13647" y="22075"/>
                    <a:pt x="17339" y="22108"/>
                    <a:pt x="21026" y="22168"/>
                  </a:cubicBezTo>
                  <a:cubicBezTo>
                    <a:pt x="20543" y="18565"/>
                    <a:pt x="20559" y="14929"/>
                    <a:pt x="20559" y="11310"/>
                  </a:cubicBezTo>
                  <a:lnTo>
                    <a:pt x="20559" y="5599"/>
                  </a:lnTo>
                  <a:cubicBezTo>
                    <a:pt x="20559" y="3749"/>
                    <a:pt x="20495" y="1867"/>
                    <a:pt x="20608" y="1"/>
                  </a:cubicBezTo>
                  <a:close/>
                </a:path>
              </a:pathLst>
            </a:custGeom>
            <a:solidFill>
              <a:srgbClr val="FFE3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89"/>
            <p:cNvSpPr/>
            <p:nvPr/>
          </p:nvSpPr>
          <p:spPr>
            <a:xfrm rot="-5400000">
              <a:off x="1355776" y="1499698"/>
              <a:ext cx="2249414" cy="3099815"/>
            </a:xfrm>
            <a:custGeom>
              <a:rect b="b" l="l" r="r" t="t"/>
              <a:pathLst>
                <a:path extrusionOk="0" h="22201" w="21026">
                  <a:moveTo>
                    <a:pt x="20608" y="1"/>
                  </a:moveTo>
                  <a:lnTo>
                    <a:pt x="20608" y="1"/>
                  </a:lnTo>
                  <a:cubicBezTo>
                    <a:pt x="14523" y="115"/>
                    <a:pt x="8438" y="317"/>
                    <a:pt x="2353" y="317"/>
                  </a:cubicBezTo>
                  <a:cubicBezTo>
                    <a:pt x="1569" y="317"/>
                    <a:pt x="785" y="314"/>
                    <a:pt x="0" y="306"/>
                  </a:cubicBezTo>
                  <a:lnTo>
                    <a:pt x="0" y="322"/>
                  </a:lnTo>
                  <a:cubicBezTo>
                    <a:pt x="177" y="3926"/>
                    <a:pt x="33" y="7561"/>
                    <a:pt x="81" y="11165"/>
                  </a:cubicBezTo>
                  <a:cubicBezTo>
                    <a:pt x="129" y="14784"/>
                    <a:pt x="210" y="18388"/>
                    <a:pt x="322" y="22007"/>
                  </a:cubicBezTo>
                  <a:cubicBezTo>
                    <a:pt x="338" y="22104"/>
                    <a:pt x="258" y="22168"/>
                    <a:pt x="177" y="22168"/>
                  </a:cubicBezTo>
                  <a:lnTo>
                    <a:pt x="242" y="22200"/>
                  </a:lnTo>
                  <a:cubicBezTo>
                    <a:pt x="274" y="22168"/>
                    <a:pt x="306" y="22152"/>
                    <a:pt x="354" y="22152"/>
                  </a:cubicBezTo>
                  <a:cubicBezTo>
                    <a:pt x="3552" y="22100"/>
                    <a:pt x="6754" y="22075"/>
                    <a:pt x="9955" y="22075"/>
                  </a:cubicBezTo>
                  <a:cubicBezTo>
                    <a:pt x="13647" y="22075"/>
                    <a:pt x="17339" y="22108"/>
                    <a:pt x="21026" y="22168"/>
                  </a:cubicBezTo>
                  <a:cubicBezTo>
                    <a:pt x="20543" y="18565"/>
                    <a:pt x="20559" y="14929"/>
                    <a:pt x="20559" y="11310"/>
                  </a:cubicBezTo>
                  <a:lnTo>
                    <a:pt x="20559" y="5599"/>
                  </a:lnTo>
                  <a:cubicBezTo>
                    <a:pt x="20559" y="3749"/>
                    <a:pt x="20495" y="1867"/>
                    <a:pt x="20608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89"/>
          <p:cNvSpPr txBox="1"/>
          <p:nvPr>
            <p:ph type="ctrTitle"/>
          </p:nvPr>
        </p:nvSpPr>
        <p:spPr>
          <a:xfrm>
            <a:off x="3039750" y="541550"/>
            <a:ext cx="30645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b="1"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02" name="Google Shape;702;p89"/>
          <p:cNvSpPr txBox="1"/>
          <p:nvPr>
            <p:ph idx="1" type="subTitle"/>
          </p:nvPr>
        </p:nvSpPr>
        <p:spPr>
          <a:xfrm>
            <a:off x="1234608" y="2196388"/>
            <a:ext cx="24156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3" name="Google Shape;703;p89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4" name="Google Shape;704;p89"/>
          <p:cNvGrpSpPr/>
          <p:nvPr/>
        </p:nvGrpSpPr>
        <p:grpSpPr>
          <a:xfrm rot="10800000">
            <a:off x="8522084" y="-130098"/>
            <a:ext cx="236265" cy="669600"/>
            <a:chOff x="2667125" y="535325"/>
            <a:chExt cx="237500" cy="673100"/>
          </a:xfrm>
        </p:grpSpPr>
        <p:sp>
          <p:nvSpPr>
            <p:cNvPr id="705" name="Google Shape;705;p89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89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89"/>
          <p:cNvGrpSpPr/>
          <p:nvPr/>
        </p:nvGrpSpPr>
        <p:grpSpPr>
          <a:xfrm rot="-1356332">
            <a:off x="1578868" y="194688"/>
            <a:ext cx="303191" cy="300131"/>
            <a:chOff x="6907281" y="1838619"/>
            <a:chExt cx="394390" cy="390408"/>
          </a:xfrm>
        </p:grpSpPr>
        <p:sp>
          <p:nvSpPr>
            <p:cNvPr id="708" name="Google Shape;708;p89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89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89"/>
          <p:cNvGrpSpPr/>
          <p:nvPr/>
        </p:nvGrpSpPr>
        <p:grpSpPr>
          <a:xfrm rot="-1221914">
            <a:off x="7062261" y="733935"/>
            <a:ext cx="299977" cy="327724"/>
            <a:chOff x="1412400" y="717050"/>
            <a:chExt cx="755375" cy="825050"/>
          </a:xfrm>
        </p:grpSpPr>
        <p:sp>
          <p:nvSpPr>
            <p:cNvPr id="711" name="Google Shape;711;p89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89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89"/>
          <p:cNvGrpSpPr/>
          <p:nvPr/>
        </p:nvGrpSpPr>
        <p:grpSpPr>
          <a:xfrm>
            <a:off x="646405" y="2104972"/>
            <a:ext cx="66817" cy="124996"/>
            <a:chOff x="6238667" y="1228635"/>
            <a:chExt cx="66817" cy="124996"/>
          </a:xfrm>
        </p:grpSpPr>
        <p:sp>
          <p:nvSpPr>
            <p:cNvPr id="714" name="Google Shape;714;p89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89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89"/>
          <p:cNvGrpSpPr/>
          <p:nvPr/>
        </p:nvGrpSpPr>
        <p:grpSpPr>
          <a:xfrm>
            <a:off x="8606793" y="1686644"/>
            <a:ext cx="66841" cy="85927"/>
            <a:chOff x="8689818" y="1285969"/>
            <a:chExt cx="66841" cy="85927"/>
          </a:xfrm>
        </p:grpSpPr>
        <p:sp>
          <p:nvSpPr>
            <p:cNvPr id="717" name="Google Shape;717;p89"/>
            <p:cNvSpPr/>
            <p:nvPr/>
          </p:nvSpPr>
          <p:spPr>
            <a:xfrm rot="2700756">
              <a:off x="8715414" y="1279947"/>
              <a:ext cx="15649" cy="78864"/>
            </a:xfrm>
            <a:custGeom>
              <a:rect b="b" l="l" r="r" t="t"/>
              <a:pathLst>
                <a:path extrusionOk="0" h="9807" w="1946">
                  <a:moveTo>
                    <a:pt x="0" y="0"/>
                  </a:moveTo>
                  <a:cubicBezTo>
                    <a:pt x="1980" y="2642"/>
                    <a:pt x="2201" y="6603"/>
                    <a:pt x="1401" y="9807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89"/>
            <p:cNvSpPr/>
            <p:nvPr/>
          </p:nvSpPr>
          <p:spPr>
            <a:xfrm rot="2700756">
              <a:off x="8716232" y="1334693"/>
              <a:ext cx="3233" cy="42250"/>
            </a:xfrm>
            <a:custGeom>
              <a:rect b="b" l="l" r="r" t="t"/>
              <a:pathLst>
                <a:path extrusionOk="0" h="5254" w="402">
                  <a:moveTo>
                    <a:pt x="351" y="0"/>
                  </a:moveTo>
                  <a:cubicBezTo>
                    <a:pt x="351" y="1755"/>
                    <a:pt x="556" y="3589"/>
                    <a:pt x="0" y="5254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89"/>
          <p:cNvGrpSpPr/>
          <p:nvPr/>
        </p:nvGrpSpPr>
        <p:grpSpPr>
          <a:xfrm flipH="1" rot="-5400000">
            <a:off x="-500125" y="265775"/>
            <a:ext cx="460817" cy="1327327"/>
            <a:chOff x="3217925" y="402700"/>
            <a:chExt cx="326450" cy="940300"/>
          </a:xfrm>
        </p:grpSpPr>
        <p:sp>
          <p:nvSpPr>
            <p:cNvPr id="720" name="Google Shape;720;p89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89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89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89"/>
          <p:cNvSpPr txBox="1"/>
          <p:nvPr/>
        </p:nvSpPr>
        <p:spPr>
          <a:xfrm>
            <a:off x="5455070" y="2104975"/>
            <a:ext cx="24930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sng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6" name="Google Shape;726;p90"/>
          <p:cNvSpPr txBox="1"/>
          <p:nvPr>
            <p:ph type="title"/>
          </p:nvPr>
        </p:nvSpPr>
        <p:spPr>
          <a:xfrm>
            <a:off x="713275" y="439125"/>
            <a:ext cx="77175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27" name="Google Shape;727;p90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90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90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4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2" name="Google Shape;732;p91"/>
          <p:cNvSpPr txBox="1"/>
          <p:nvPr>
            <p:ph type="title"/>
          </p:nvPr>
        </p:nvSpPr>
        <p:spPr>
          <a:xfrm>
            <a:off x="19662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3" name="Google Shape;733;p91"/>
          <p:cNvSpPr txBox="1"/>
          <p:nvPr>
            <p:ph idx="1" type="subTitle"/>
          </p:nvPr>
        </p:nvSpPr>
        <p:spPr>
          <a:xfrm>
            <a:off x="4786135" y="1585675"/>
            <a:ext cx="35685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4" name="Google Shape;734;p91"/>
          <p:cNvSpPr txBox="1"/>
          <p:nvPr>
            <p:ph idx="2" type="body"/>
          </p:nvPr>
        </p:nvSpPr>
        <p:spPr>
          <a:xfrm>
            <a:off x="4786138" y="1938676"/>
            <a:ext cx="35685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Montserrat"/>
              <a:buChar char="●"/>
              <a:defRPr sz="1200">
                <a:solidFill>
                  <a:schemeClr val="hlink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5" name="Google Shape;735;p91"/>
          <p:cNvSpPr txBox="1"/>
          <p:nvPr>
            <p:ph idx="3" type="subTitle"/>
          </p:nvPr>
        </p:nvSpPr>
        <p:spPr>
          <a:xfrm>
            <a:off x="789148" y="2745538"/>
            <a:ext cx="35685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6" name="Google Shape;736;p91"/>
          <p:cNvSpPr txBox="1"/>
          <p:nvPr>
            <p:ph idx="4" type="body"/>
          </p:nvPr>
        </p:nvSpPr>
        <p:spPr>
          <a:xfrm>
            <a:off x="789150" y="3098537"/>
            <a:ext cx="356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Montserrat"/>
              <a:buChar char="●"/>
              <a:defRPr>
                <a:solidFill>
                  <a:schemeClr val="hlink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7" name="Google Shape;737;p91"/>
          <p:cNvSpPr txBox="1"/>
          <p:nvPr>
            <p:ph idx="5" type="subTitle"/>
          </p:nvPr>
        </p:nvSpPr>
        <p:spPr>
          <a:xfrm>
            <a:off x="789148" y="1600700"/>
            <a:ext cx="35685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8" name="Google Shape;738;p91"/>
          <p:cNvSpPr txBox="1"/>
          <p:nvPr>
            <p:ph idx="6" type="body"/>
          </p:nvPr>
        </p:nvSpPr>
        <p:spPr>
          <a:xfrm>
            <a:off x="789150" y="1953700"/>
            <a:ext cx="35685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000"/>
              <a:buFont typeface="Montserrat"/>
              <a:buChar char="●"/>
              <a:defRPr sz="1200">
                <a:solidFill>
                  <a:schemeClr val="hlink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739" name="Google Shape;739;p91"/>
          <p:cNvGrpSpPr/>
          <p:nvPr/>
        </p:nvGrpSpPr>
        <p:grpSpPr>
          <a:xfrm rot="10800000">
            <a:off x="1271934" y="-130098"/>
            <a:ext cx="236265" cy="669600"/>
            <a:chOff x="2667125" y="535325"/>
            <a:chExt cx="237500" cy="673100"/>
          </a:xfrm>
        </p:grpSpPr>
        <p:sp>
          <p:nvSpPr>
            <p:cNvPr id="740" name="Google Shape;740;p91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91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2" name="Google Shape;742;p91"/>
          <p:cNvGrpSpPr/>
          <p:nvPr/>
        </p:nvGrpSpPr>
        <p:grpSpPr>
          <a:xfrm rot="5400000">
            <a:off x="8879650" y="3743550"/>
            <a:ext cx="326450" cy="940300"/>
            <a:chOff x="3217925" y="402700"/>
            <a:chExt cx="326450" cy="940300"/>
          </a:xfrm>
        </p:grpSpPr>
        <p:sp>
          <p:nvSpPr>
            <p:cNvPr id="743" name="Google Shape;743;p91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91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91"/>
          <p:cNvGrpSpPr/>
          <p:nvPr/>
        </p:nvGrpSpPr>
        <p:grpSpPr>
          <a:xfrm rot="-1356332">
            <a:off x="3693406" y="3792688"/>
            <a:ext cx="303191" cy="300131"/>
            <a:chOff x="6907281" y="1838619"/>
            <a:chExt cx="394390" cy="390408"/>
          </a:xfrm>
        </p:grpSpPr>
        <p:sp>
          <p:nvSpPr>
            <p:cNvPr id="746" name="Google Shape;746;p91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1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91"/>
          <p:cNvGrpSpPr/>
          <p:nvPr/>
        </p:nvGrpSpPr>
        <p:grpSpPr>
          <a:xfrm rot="-1221914">
            <a:off x="7844261" y="925885"/>
            <a:ext cx="299977" cy="327724"/>
            <a:chOff x="1412400" y="717050"/>
            <a:chExt cx="755375" cy="825050"/>
          </a:xfrm>
        </p:grpSpPr>
        <p:sp>
          <p:nvSpPr>
            <p:cNvPr id="749" name="Google Shape;749;p91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91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1" name="Google Shape;751;p91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97"/>
          <p:cNvGrpSpPr/>
          <p:nvPr/>
        </p:nvGrpSpPr>
        <p:grpSpPr>
          <a:xfrm rot="10800000">
            <a:off x="52589" y="3976889"/>
            <a:ext cx="770533" cy="1541692"/>
            <a:chOff x="7456359" y="4218916"/>
            <a:chExt cx="585867" cy="1172211"/>
          </a:xfrm>
        </p:grpSpPr>
        <p:sp>
          <p:nvSpPr>
            <p:cNvPr id="755" name="Google Shape;755;p97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97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97"/>
          <p:cNvGrpSpPr/>
          <p:nvPr/>
        </p:nvGrpSpPr>
        <p:grpSpPr>
          <a:xfrm flipH="1" rot="-5400000">
            <a:off x="8307057" y="97404"/>
            <a:ext cx="639973" cy="1843364"/>
            <a:chOff x="3217925" y="402700"/>
            <a:chExt cx="326450" cy="940300"/>
          </a:xfrm>
        </p:grpSpPr>
        <p:sp>
          <p:nvSpPr>
            <p:cNvPr id="758" name="Google Shape;758;p97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97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97"/>
          <p:cNvGrpSpPr/>
          <p:nvPr/>
        </p:nvGrpSpPr>
        <p:grpSpPr>
          <a:xfrm flipH="1" rot="1800079">
            <a:off x="1286887" y="545389"/>
            <a:ext cx="566163" cy="560462"/>
            <a:chOff x="6907281" y="1838619"/>
            <a:chExt cx="394390" cy="390408"/>
          </a:xfrm>
        </p:grpSpPr>
        <p:sp>
          <p:nvSpPr>
            <p:cNvPr id="761" name="Google Shape;761;p97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7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97"/>
          <p:cNvGrpSpPr/>
          <p:nvPr/>
        </p:nvGrpSpPr>
        <p:grpSpPr>
          <a:xfrm rot="-1794200">
            <a:off x="5240924" y="3288911"/>
            <a:ext cx="280885" cy="725047"/>
            <a:chOff x="-3700272" y="2182046"/>
            <a:chExt cx="357864" cy="923853"/>
          </a:xfrm>
        </p:grpSpPr>
        <p:sp>
          <p:nvSpPr>
            <p:cNvPr id="764" name="Google Shape;764;p97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97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2">
  <p:cSld name="CUSTOM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" name="Google Shape;767;p98"/>
          <p:cNvGrpSpPr/>
          <p:nvPr/>
        </p:nvGrpSpPr>
        <p:grpSpPr>
          <a:xfrm>
            <a:off x="558561" y="4037112"/>
            <a:ext cx="476401" cy="1350171"/>
            <a:chOff x="2667125" y="535325"/>
            <a:chExt cx="237500" cy="673100"/>
          </a:xfrm>
        </p:grpSpPr>
        <p:sp>
          <p:nvSpPr>
            <p:cNvPr id="768" name="Google Shape;768;p98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8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" name="Google Shape;770;p98"/>
          <p:cNvGrpSpPr/>
          <p:nvPr/>
        </p:nvGrpSpPr>
        <p:grpSpPr>
          <a:xfrm flipH="1" rot="1222195">
            <a:off x="7357427" y="-438690"/>
            <a:ext cx="576315" cy="1660005"/>
            <a:chOff x="3217925" y="402700"/>
            <a:chExt cx="326450" cy="940300"/>
          </a:xfrm>
        </p:grpSpPr>
        <p:sp>
          <p:nvSpPr>
            <p:cNvPr id="771" name="Google Shape;771;p98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8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98"/>
          <p:cNvGrpSpPr/>
          <p:nvPr/>
        </p:nvGrpSpPr>
        <p:grpSpPr>
          <a:xfrm rot="-1356156">
            <a:off x="1934754" y="1098127"/>
            <a:ext cx="603894" cy="597760"/>
            <a:chOff x="6907281" y="1838619"/>
            <a:chExt cx="394390" cy="390408"/>
          </a:xfrm>
        </p:grpSpPr>
        <p:sp>
          <p:nvSpPr>
            <p:cNvPr id="774" name="Google Shape;774;p98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8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" name="Google Shape;776;p98"/>
          <p:cNvGrpSpPr/>
          <p:nvPr/>
        </p:nvGrpSpPr>
        <p:grpSpPr>
          <a:xfrm rot="-1336685">
            <a:off x="7702711" y="3078600"/>
            <a:ext cx="302733" cy="781409"/>
            <a:chOff x="-3700272" y="2182046"/>
            <a:chExt cx="357864" cy="923853"/>
          </a:xfrm>
        </p:grpSpPr>
        <p:sp>
          <p:nvSpPr>
            <p:cNvPr id="777" name="Google Shape;777;p98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98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 txBox="1"/>
          <p:nvPr>
            <p:ph type="title"/>
          </p:nvPr>
        </p:nvSpPr>
        <p:spPr>
          <a:xfrm flipH="1">
            <a:off x="1580375" y="1776741"/>
            <a:ext cx="850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" name="Google Shape;96;p59"/>
          <p:cNvSpPr txBox="1"/>
          <p:nvPr>
            <p:ph idx="1" type="subTitle"/>
          </p:nvPr>
        </p:nvSpPr>
        <p:spPr>
          <a:xfrm>
            <a:off x="927575" y="2661023"/>
            <a:ext cx="2156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59"/>
          <p:cNvSpPr txBox="1"/>
          <p:nvPr>
            <p:ph idx="2" type="subTitle"/>
          </p:nvPr>
        </p:nvSpPr>
        <p:spPr>
          <a:xfrm>
            <a:off x="927563" y="2319704"/>
            <a:ext cx="215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59"/>
          <p:cNvSpPr txBox="1"/>
          <p:nvPr>
            <p:ph idx="3" type="title"/>
          </p:nvPr>
        </p:nvSpPr>
        <p:spPr>
          <a:xfrm flipH="1">
            <a:off x="4146600" y="2401816"/>
            <a:ext cx="850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" name="Google Shape;99;p59"/>
          <p:cNvSpPr txBox="1"/>
          <p:nvPr>
            <p:ph idx="4" type="subTitle"/>
          </p:nvPr>
        </p:nvSpPr>
        <p:spPr>
          <a:xfrm>
            <a:off x="3493800" y="3298363"/>
            <a:ext cx="2156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59"/>
          <p:cNvSpPr txBox="1"/>
          <p:nvPr>
            <p:ph idx="5" type="subTitle"/>
          </p:nvPr>
        </p:nvSpPr>
        <p:spPr>
          <a:xfrm>
            <a:off x="3493788" y="2944779"/>
            <a:ext cx="215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59"/>
          <p:cNvSpPr txBox="1"/>
          <p:nvPr>
            <p:ph idx="6" type="title"/>
          </p:nvPr>
        </p:nvSpPr>
        <p:spPr>
          <a:xfrm flipH="1">
            <a:off x="6719500" y="3028204"/>
            <a:ext cx="850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b="1" sz="4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2" name="Google Shape;102;p59"/>
          <p:cNvSpPr txBox="1"/>
          <p:nvPr>
            <p:ph idx="7" type="subTitle"/>
          </p:nvPr>
        </p:nvSpPr>
        <p:spPr>
          <a:xfrm>
            <a:off x="6066700" y="3916625"/>
            <a:ext cx="2156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59"/>
          <p:cNvSpPr txBox="1"/>
          <p:nvPr>
            <p:ph idx="8" type="subTitle"/>
          </p:nvPr>
        </p:nvSpPr>
        <p:spPr>
          <a:xfrm>
            <a:off x="6066688" y="3571166"/>
            <a:ext cx="215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59"/>
          <p:cNvSpPr txBox="1"/>
          <p:nvPr>
            <p:ph idx="9"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5" name="Google Shape;105;p59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6" name="Google Shape;106;p59"/>
          <p:cNvGrpSpPr/>
          <p:nvPr/>
        </p:nvGrpSpPr>
        <p:grpSpPr>
          <a:xfrm rot="5400000">
            <a:off x="8860575" y="-128575"/>
            <a:ext cx="326450" cy="940300"/>
            <a:chOff x="3217925" y="402700"/>
            <a:chExt cx="326450" cy="940300"/>
          </a:xfrm>
        </p:grpSpPr>
        <p:sp>
          <p:nvSpPr>
            <p:cNvPr id="107" name="Google Shape;107;p59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9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59"/>
          <p:cNvGrpSpPr/>
          <p:nvPr/>
        </p:nvGrpSpPr>
        <p:grpSpPr>
          <a:xfrm>
            <a:off x="199325" y="4736175"/>
            <a:ext cx="237500" cy="673100"/>
            <a:chOff x="2667125" y="535325"/>
            <a:chExt cx="237500" cy="673100"/>
          </a:xfrm>
        </p:grpSpPr>
        <p:sp>
          <p:nvSpPr>
            <p:cNvPr id="110" name="Google Shape;110;p59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9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59"/>
          <p:cNvGrpSpPr/>
          <p:nvPr/>
        </p:nvGrpSpPr>
        <p:grpSpPr>
          <a:xfrm>
            <a:off x="-330937" y="938168"/>
            <a:ext cx="1196566" cy="538224"/>
            <a:chOff x="811725" y="381250"/>
            <a:chExt cx="1421775" cy="639525"/>
          </a:xfrm>
        </p:grpSpPr>
        <p:sp>
          <p:nvSpPr>
            <p:cNvPr id="113" name="Google Shape;113;p59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9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59"/>
          <p:cNvGrpSpPr/>
          <p:nvPr/>
        </p:nvGrpSpPr>
        <p:grpSpPr>
          <a:xfrm flipH="1" rot="1221632">
            <a:off x="7800798" y="1030872"/>
            <a:ext cx="349761" cy="382022"/>
            <a:chOff x="1412400" y="717050"/>
            <a:chExt cx="755375" cy="825050"/>
          </a:xfrm>
        </p:grpSpPr>
        <p:sp>
          <p:nvSpPr>
            <p:cNvPr id="116" name="Google Shape;116;p59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rgbClr val="E1BA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59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59"/>
          <p:cNvGrpSpPr/>
          <p:nvPr/>
        </p:nvGrpSpPr>
        <p:grpSpPr>
          <a:xfrm>
            <a:off x="6391067" y="1685835"/>
            <a:ext cx="66817" cy="124996"/>
            <a:chOff x="6238667" y="1228635"/>
            <a:chExt cx="66817" cy="124996"/>
          </a:xfrm>
        </p:grpSpPr>
        <p:sp>
          <p:nvSpPr>
            <p:cNvPr id="119" name="Google Shape;119;p59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9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59"/>
          <p:cNvGrpSpPr/>
          <p:nvPr/>
        </p:nvGrpSpPr>
        <p:grpSpPr>
          <a:xfrm flipH="1" rot="-5574714">
            <a:off x="1514342" y="3971661"/>
            <a:ext cx="66816" cy="124994"/>
            <a:chOff x="6238667" y="1228635"/>
            <a:chExt cx="66817" cy="124996"/>
          </a:xfrm>
        </p:grpSpPr>
        <p:sp>
          <p:nvSpPr>
            <p:cNvPr id="122" name="Google Shape;122;p59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9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59"/>
          <p:cNvGrpSpPr/>
          <p:nvPr/>
        </p:nvGrpSpPr>
        <p:grpSpPr>
          <a:xfrm rot="5400000">
            <a:off x="9071550" y="3495512"/>
            <a:ext cx="312360" cy="885261"/>
            <a:chOff x="2667125" y="535325"/>
            <a:chExt cx="237500" cy="673100"/>
          </a:xfrm>
        </p:grpSpPr>
        <p:sp>
          <p:nvSpPr>
            <p:cNvPr id="125" name="Google Shape;125;p59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9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" name="Google Shape;127;p59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62"/>
          <p:cNvSpPr txBox="1"/>
          <p:nvPr>
            <p:ph type="title"/>
          </p:nvPr>
        </p:nvSpPr>
        <p:spPr>
          <a:xfrm>
            <a:off x="5207713" y="1873800"/>
            <a:ext cx="24756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1" name="Google Shape;131;p62"/>
          <p:cNvSpPr txBox="1"/>
          <p:nvPr>
            <p:ph idx="2" type="title"/>
          </p:nvPr>
        </p:nvSpPr>
        <p:spPr>
          <a:xfrm>
            <a:off x="1541438" y="1927350"/>
            <a:ext cx="1517700" cy="12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b="1"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32" name="Google Shape;132;p62"/>
          <p:cNvSpPr txBox="1"/>
          <p:nvPr>
            <p:ph idx="1" type="subTitle"/>
          </p:nvPr>
        </p:nvSpPr>
        <p:spPr>
          <a:xfrm>
            <a:off x="5207713" y="2475325"/>
            <a:ext cx="2475600" cy="79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33" name="Google Shape;133;p62"/>
          <p:cNvGrpSpPr/>
          <p:nvPr/>
        </p:nvGrpSpPr>
        <p:grpSpPr>
          <a:xfrm flipH="1" rot="-4175407">
            <a:off x="1955433" y="-102617"/>
            <a:ext cx="820447" cy="486920"/>
            <a:chOff x="-6199175" y="2156140"/>
            <a:chExt cx="1882353" cy="1117141"/>
          </a:xfrm>
        </p:grpSpPr>
        <p:sp>
          <p:nvSpPr>
            <p:cNvPr id="134" name="Google Shape;134;p62"/>
            <p:cNvSpPr/>
            <p:nvPr/>
          </p:nvSpPr>
          <p:spPr>
            <a:xfrm>
              <a:off x="-6043821" y="2166165"/>
              <a:ext cx="1708794" cy="984486"/>
            </a:xfrm>
            <a:custGeom>
              <a:rect b="b" l="l" r="r" t="t"/>
              <a:pathLst>
                <a:path extrusionOk="0" h="12275" w="21306">
                  <a:moveTo>
                    <a:pt x="9095" y="2473"/>
                  </a:moveTo>
                  <a:cubicBezTo>
                    <a:pt x="10220" y="2969"/>
                    <a:pt x="11362" y="3466"/>
                    <a:pt x="12480" y="3987"/>
                  </a:cubicBezTo>
                  <a:cubicBezTo>
                    <a:pt x="13216" y="4327"/>
                    <a:pt x="13944" y="4682"/>
                    <a:pt x="14664" y="5047"/>
                  </a:cubicBezTo>
                  <a:cubicBezTo>
                    <a:pt x="14987" y="5204"/>
                    <a:pt x="15310" y="5378"/>
                    <a:pt x="15633" y="5551"/>
                  </a:cubicBezTo>
                  <a:lnTo>
                    <a:pt x="13977" y="6114"/>
                  </a:lnTo>
                  <a:lnTo>
                    <a:pt x="9691" y="7562"/>
                  </a:lnTo>
                  <a:cubicBezTo>
                    <a:pt x="8259" y="8042"/>
                    <a:pt x="6828" y="8522"/>
                    <a:pt x="5404" y="9019"/>
                  </a:cubicBezTo>
                  <a:cubicBezTo>
                    <a:pt x="4750" y="9250"/>
                    <a:pt x="4088" y="9466"/>
                    <a:pt x="3435" y="9722"/>
                  </a:cubicBezTo>
                  <a:cubicBezTo>
                    <a:pt x="3666" y="9457"/>
                    <a:pt x="3890" y="9193"/>
                    <a:pt x="4105" y="8919"/>
                  </a:cubicBezTo>
                  <a:cubicBezTo>
                    <a:pt x="4684" y="8175"/>
                    <a:pt x="5264" y="7438"/>
                    <a:pt x="5843" y="6693"/>
                  </a:cubicBezTo>
                  <a:lnTo>
                    <a:pt x="9095" y="2473"/>
                  </a:lnTo>
                  <a:close/>
                  <a:moveTo>
                    <a:pt x="7997" y="1"/>
                  </a:moveTo>
                  <a:cubicBezTo>
                    <a:pt x="7787" y="1"/>
                    <a:pt x="7581" y="108"/>
                    <a:pt x="7465" y="296"/>
                  </a:cubicBezTo>
                  <a:cubicBezTo>
                    <a:pt x="6265" y="2183"/>
                    <a:pt x="5065" y="4062"/>
                    <a:pt x="3824" y="5915"/>
                  </a:cubicBezTo>
                  <a:cubicBezTo>
                    <a:pt x="2574" y="7761"/>
                    <a:pt x="1209" y="9532"/>
                    <a:pt x="100" y="11460"/>
                  </a:cubicBezTo>
                  <a:cubicBezTo>
                    <a:pt x="0" y="11642"/>
                    <a:pt x="42" y="11857"/>
                    <a:pt x="199" y="11990"/>
                  </a:cubicBezTo>
                  <a:cubicBezTo>
                    <a:pt x="216" y="12122"/>
                    <a:pt x="315" y="12230"/>
                    <a:pt x="456" y="12254"/>
                  </a:cubicBezTo>
                  <a:cubicBezTo>
                    <a:pt x="552" y="12268"/>
                    <a:pt x="648" y="12274"/>
                    <a:pt x="746" y="12274"/>
                  </a:cubicBezTo>
                  <a:cubicBezTo>
                    <a:pt x="1469" y="12274"/>
                    <a:pt x="2216" y="11926"/>
                    <a:pt x="2880" y="11700"/>
                  </a:cubicBezTo>
                  <a:cubicBezTo>
                    <a:pt x="3741" y="11410"/>
                    <a:pt x="4593" y="11129"/>
                    <a:pt x="5454" y="10848"/>
                  </a:cubicBezTo>
                  <a:cubicBezTo>
                    <a:pt x="7109" y="10310"/>
                    <a:pt x="8764" y="9780"/>
                    <a:pt x="10419" y="9267"/>
                  </a:cubicBezTo>
                  <a:cubicBezTo>
                    <a:pt x="12074" y="8754"/>
                    <a:pt x="13746" y="8266"/>
                    <a:pt x="15417" y="7794"/>
                  </a:cubicBezTo>
                  <a:cubicBezTo>
                    <a:pt x="16253" y="7554"/>
                    <a:pt x="17097" y="7331"/>
                    <a:pt x="17933" y="7099"/>
                  </a:cubicBezTo>
                  <a:cubicBezTo>
                    <a:pt x="18388" y="6983"/>
                    <a:pt x="18835" y="6859"/>
                    <a:pt x="19290" y="6743"/>
                  </a:cubicBezTo>
                  <a:cubicBezTo>
                    <a:pt x="19663" y="6635"/>
                    <a:pt x="20035" y="6586"/>
                    <a:pt x="20341" y="6362"/>
                  </a:cubicBezTo>
                  <a:cubicBezTo>
                    <a:pt x="20385" y="6371"/>
                    <a:pt x="20428" y="6376"/>
                    <a:pt x="20469" y="6376"/>
                  </a:cubicBezTo>
                  <a:cubicBezTo>
                    <a:pt x="21093" y="6376"/>
                    <a:pt x="21306" y="5363"/>
                    <a:pt x="20614" y="5146"/>
                  </a:cubicBezTo>
                  <a:cubicBezTo>
                    <a:pt x="16353" y="3814"/>
                    <a:pt x="12331" y="2001"/>
                    <a:pt x="8301" y="81"/>
                  </a:cubicBezTo>
                  <a:cubicBezTo>
                    <a:pt x="8205" y="27"/>
                    <a:pt x="8101" y="1"/>
                    <a:pt x="7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2"/>
            <p:cNvSpPr/>
            <p:nvPr/>
          </p:nvSpPr>
          <p:spPr>
            <a:xfrm>
              <a:off x="-6199175" y="2156140"/>
              <a:ext cx="1882353" cy="1117141"/>
            </a:xfrm>
            <a:custGeom>
              <a:rect b="b" l="l" r="r" t="t"/>
              <a:pathLst>
                <a:path extrusionOk="0" h="13929" w="23470">
                  <a:moveTo>
                    <a:pt x="9774" y="264"/>
                  </a:moveTo>
                  <a:cubicBezTo>
                    <a:pt x="11959" y="1191"/>
                    <a:pt x="14185" y="2019"/>
                    <a:pt x="16394" y="2912"/>
                  </a:cubicBezTo>
                  <a:cubicBezTo>
                    <a:pt x="18645" y="3814"/>
                    <a:pt x="20888" y="4725"/>
                    <a:pt x="23131" y="5643"/>
                  </a:cubicBezTo>
                  <a:lnTo>
                    <a:pt x="23106" y="5643"/>
                  </a:lnTo>
                  <a:cubicBezTo>
                    <a:pt x="19498" y="6719"/>
                    <a:pt x="15923" y="7936"/>
                    <a:pt x="12331" y="9086"/>
                  </a:cubicBezTo>
                  <a:cubicBezTo>
                    <a:pt x="8947" y="10170"/>
                    <a:pt x="5587" y="11328"/>
                    <a:pt x="2144" y="12197"/>
                  </a:cubicBezTo>
                  <a:cubicBezTo>
                    <a:pt x="2136" y="12173"/>
                    <a:pt x="2128" y="12156"/>
                    <a:pt x="2111" y="12148"/>
                  </a:cubicBezTo>
                  <a:cubicBezTo>
                    <a:pt x="2765" y="11229"/>
                    <a:pt x="3295" y="10186"/>
                    <a:pt x="3890" y="9235"/>
                  </a:cubicBezTo>
                  <a:cubicBezTo>
                    <a:pt x="4528" y="8192"/>
                    <a:pt x="5181" y="7158"/>
                    <a:pt x="5843" y="6131"/>
                  </a:cubicBezTo>
                  <a:cubicBezTo>
                    <a:pt x="7126" y="4154"/>
                    <a:pt x="8475" y="2225"/>
                    <a:pt x="9774" y="264"/>
                  </a:cubicBezTo>
                  <a:close/>
                  <a:moveTo>
                    <a:pt x="9576" y="231"/>
                  </a:moveTo>
                  <a:lnTo>
                    <a:pt x="9576" y="231"/>
                  </a:lnTo>
                  <a:cubicBezTo>
                    <a:pt x="8177" y="2093"/>
                    <a:pt x="6894" y="4063"/>
                    <a:pt x="5636" y="6024"/>
                  </a:cubicBezTo>
                  <a:cubicBezTo>
                    <a:pt x="4991" y="7017"/>
                    <a:pt x="4354" y="8027"/>
                    <a:pt x="3733" y="9036"/>
                  </a:cubicBezTo>
                  <a:cubicBezTo>
                    <a:pt x="3096" y="10062"/>
                    <a:pt x="2359" y="11088"/>
                    <a:pt x="1855" y="12189"/>
                  </a:cubicBezTo>
                  <a:cubicBezTo>
                    <a:pt x="1846" y="12197"/>
                    <a:pt x="1846" y="12214"/>
                    <a:pt x="1846" y="12230"/>
                  </a:cubicBezTo>
                  <a:cubicBezTo>
                    <a:pt x="1391" y="12528"/>
                    <a:pt x="961" y="12868"/>
                    <a:pt x="531" y="13207"/>
                  </a:cubicBezTo>
                  <a:cubicBezTo>
                    <a:pt x="1656" y="11146"/>
                    <a:pt x="2839" y="9127"/>
                    <a:pt x="4081" y="7141"/>
                  </a:cubicBezTo>
                  <a:cubicBezTo>
                    <a:pt x="5396" y="5039"/>
                    <a:pt x="6869" y="3028"/>
                    <a:pt x="8185" y="918"/>
                  </a:cubicBezTo>
                  <a:lnTo>
                    <a:pt x="8202" y="910"/>
                  </a:lnTo>
                  <a:cubicBezTo>
                    <a:pt x="8235" y="885"/>
                    <a:pt x="8251" y="852"/>
                    <a:pt x="8243" y="819"/>
                  </a:cubicBezTo>
                  <a:lnTo>
                    <a:pt x="8260" y="794"/>
                  </a:lnTo>
                  <a:cubicBezTo>
                    <a:pt x="8260" y="786"/>
                    <a:pt x="8268" y="777"/>
                    <a:pt x="8268" y="769"/>
                  </a:cubicBezTo>
                  <a:cubicBezTo>
                    <a:pt x="8326" y="769"/>
                    <a:pt x="8384" y="752"/>
                    <a:pt x="8434" y="719"/>
                  </a:cubicBezTo>
                  <a:lnTo>
                    <a:pt x="8665" y="620"/>
                  </a:lnTo>
                  <a:lnTo>
                    <a:pt x="8930" y="521"/>
                  </a:lnTo>
                  <a:cubicBezTo>
                    <a:pt x="9145" y="430"/>
                    <a:pt x="9360" y="330"/>
                    <a:pt x="9576" y="231"/>
                  </a:cubicBezTo>
                  <a:close/>
                  <a:moveTo>
                    <a:pt x="22882" y="5974"/>
                  </a:moveTo>
                  <a:lnTo>
                    <a:pt x="22882" y="5974"/>
                  </a:lnTo>
                  <a:cubicBezTo>
                    <a:pt x="22800" y="6065"/>
                    <a:pt x="22717" y="6156"/>
                    <a:pt x="22634" y="6247"/>
                  </a:cubicBezTo>
                  <a:cubicBezTo>
                    <a:pt x="22543" y="6347"/>
                    <a:pt x="22469" y="6454"/>
                    <a:pt x="22411" y="6570"/>
                  </a:cubicBezTo>
                  <a:cubicBezTo>
                    <a:pt x="18720" y="7919"/>
                    <a:pt x="15012" y="9193"/>
                    <a:pt x="11272" y="10402"/>
                  </a:cubicBezTo>
                  <a:cubicBezTo>
                    <a:pt x="9410" y="10997"/>
                    <a:pt x="7548" y="11577"/>
                    <a:pt x="5686" y="12139"/>
                  </a:cubicBezTo>
                  <a:cubicBezTo>
                    <a:pt x="4751" y="12421"/>
                    <a:pt x="3816" y="12694"/>
                    <a:pt x="2881" y="12967"/>
                  </a:cubicBezTo>
                  <a:cubicBezTo>
                    <a:pt x="2020" y="13215"/>
                    <a:pt x="1135" y="13414"/>
                    <a:pt x="291" y="13695"/>
                  </a:cubicBezTo>
                  <a:cubicBezTo>
                    <a:pt x="853" y="13281"/>
                    <a:pt x="1433" y="12884"/>
                    <a:pt x="1962" y="12437"/>
                  </a:cubicBezTo>
                  <a:cubicBezTo>
                    <a:pt x="3725" y="12106"/>
                    <a:pt x="5446" y="11552"/>
                    <a:pt x="7151" y="11006"/>
                  </a:cubicBezTo>
                  <a:lnTo>
                    <a:pt x="12397" y="9326"/>
                  </a:lnTo>
                  <a:cubicBezTo>
                    <a:pt x="15890" y="8209"/>
                    <a:pt x="19407" y="7158"/>
                    <a:pt x="22882" y="5974"/>
                  </a:cubicBezTo>
                  <a:close/>
                  <a:moveTo>
                    <a:pt x="9784" y="1"/>
                  </a:moveTo>
                  <a:cubicBezTo>
                    <a:pt x="9760" y="1"/>
                    <a:pt x="9735" y="11"/>
                    <a:pt x="9716" y="33"/>
                  </a:cubicBezTo>
                  <a:cubicBezTo>
                    <a:pt x="9708" y="28"/>
                    <a:pt x="9702" y="26"/>
                    <a:pt x="9696" y="26"/>
                  </a:cubicBezTo>
                  <a:cubicBezTo>
                    <a:pt x="9689" y="26"/>
                    <a:pt x="9683" y="28"/>
                    <a:pt x="9675" y="33"/>
                  </a:cubicBezTo>
                  <a:cubicBezTo>
                    <a:pt x="9352" y="124"/>
                    <a:pt x="9038" y="239"/>
                    <a:pt x="8723" y="355"/>
                  </a:cubicBezTo>
                  <a:cubicBezTo>
                    <a:pt x="8525" y="430"/>
                    <a:pt x="8194" y="496"/>
                    <a:pt x="8045" y="637"/>
                  </a:cubicBezTo>
                  <a:cubicBezTo>
                    <a:pt x="7970" y="703"/>
                    <a:pt x="7962" y="802"/>
                    <a:pt x="8011" y="885"/>
                  </a:cubicBezTo>
                  <a:cubicBezTo>
                    <a:pt x="6489" y="2772"/>
                    <a:pt x="5198" y="4890"/>
                    <a:pt x="3915" y="6934"/>
                  </a:cubicBezTo>
                  <a:cubicBezTo>
                    <a:pt x="2550" y="9119"/>
                    <a:pt x="1259" y="11337"/>
                    <a:pt x="34" y="13588"/>
                  </a:cubicBezTo>
                  <a:cubicBezTo>
                    <a:pt x="1" y="13654"/>
                    <a:pt x="26" y="13728"/>
                    <a:pt x="84" y="13770"/>
                  </a:cubicBezTo>
                  <a:cubicBezTo>
                    <a:pt x="21" y="13809"/>
                    <a:pt x="25" y="13928"/>
                    <a:pt x="109" y="13928"/>
                  </a:cubicBezTo>
                  <a:cubicBezTo>
                    <a:pt x="114" y="13928"/>
                    <a:pt x="119" y="13928"/>
                    <a:pt x="125" y="13927"/>
                  </a:cubicBezTo>
                  <a:cubicBezTo>
                    <a:pt x="1011" y="13844"/>
                    <a:pt x="1896" y="13505"/>
                    <a:pt x="2748" y="13257"/>
                  </a:cubicBezTo>
                  <a:cubicBezTo>
                    <a:pt x="3717" y="12975"/>
                    <a:pt x="4685" y="12694"/>
                    <a:pt x="5653" y="12404"/>
                  </a:cubicBezTo>
                  <a:cubicBezTo>
                    <a:pt x="7523" y="11842"/>
                    <a:pt x="9385" y="11262"/>
                    <a:pt x="11239" y="10666"/>
                  </a:cubicBezTo>
                  <a:cubicBezTo>
                    <a:pt x="15012" y="9458"/>
                    <a:pt x="18769" y="8167"/>
                    <a:pt x="22493" y="6802"/>
                  </a:cubicBezTo>
                  <a:cubicBezTo>
                    <a:pt x="22510" y="6802"/>
                    <a:pt x="22526" y="6794"/>
                    <a:pt x="22543" y="6777"/>
                  </a:cubicBezTo>
                  <a:cubicBezTo>
                    <a:pt x="22576" y="6744"/>
                    <a:pt x="22593" y="6694"/>
                    <a:pt x="22576" y="6645"/>
                  </a:cubicBezTo>
                  <a:cubicBezTo>
                    <a:pt x="22642" y="6562"/>
                    <a:pt x="22717" y="6479"/>
                    <a:pt x="22791" y="6413"/>
                  </a:cubicBezTo>
                  <a:cubicBezTo>
                    <a:pt x="22858" y="6347"/>
                    <a:pt x="22924" y="6272"/>
                    <a:pt x="22990" y="6206"/>
                  </a:cubicBezTo>
                  <a:cubicBezTo>
                    <a:pt x="23122" y="6057"/>
                    <a:pt x="23263" y="5908"/>
                    <a:pt x="23395" y="5751"/>
                  </a:cubicBezTo>
                  <a:cubicBezTo>
                    <a:pt x="23470" y="5676"/>
                    <a:pt x="23420" y="5552"/>
                    <a:pt x="23321" y="5544"/>
                  </a:cubicBezTo>
                  <a:cubicBezTo>
                    <a:pt x="23321" y="5486"/>
                    <a:pt x="23288" y="5445"/>
                    <a:pt x="23238" y="5420"/>
                  </a:cubicBezTo>
                  <a:cubicBezTo>
                    <a:pt x="21012" y="4510"/>
                    <a:pt x="18786" y="3607"/>
                    <a:pt x="16552" y="2705"/>
                  </a:cubicBezTo>
                  <a:cubicBezTo>
                    <a:pt x="14334" y="1820"/>
                    <a:pt x="12124" y="877"/>
                    <a:pt x="9873" y="74"/>
                  </a:cubicBezTo>
                  <a:cubicBezTo>
                    <a:pt x="9863" y="28"/>
                    <a:pt x="9824" y="1"/>
                    <a:pt x="97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2"/>
            <p:cNvSpPr/>
            <p:nvPr/>
          </p:nvSpPr>
          <p:spPr>
            <a:xfrm>
              <a:off x="-5768001" y="2322241"/>
              <a:ext cx="1026432" cy="633840"/>
            </a:xfrm>
            <a:custGeom>
              <a:rect b="b" l="l" r="r" t="t"/>
              <a:pathLst>
                <a:path extrusionOk="0" h="7903" w="12798">
                  <a:moveTo>
                    <a:pt x="5292" y="295"/>
                  </a:moveTo>
                  <a:cubicBezTo>
                    <a:pt x="7510" y="1570"/>
                    <a:pt x="9943" y="2587"/>
                    <a:pt x="12318" y="3523"/>
                  </a:cubicBezTo>
                  <a:cubicBezTo>
                    <a:pt x="11929" y="3680"/>
                    <a:pt x="11540" y="3837"/>
                    <a:pt x="11143" y="4003"/>
                  </a:cubicBezTo>
                  <a:cubicBezTo>
                    <a:pt x="9057" y="2918"/>
                    <a:pt x="6798" y="2190"/>
                    <a:pt x="4638" y="1255"/>
                  </a:cubicBezTo>
                  <a:cubicBezTo>
                    <a:pt x="4862" y="932"/>
                    <a:pt x="5077" y="618"/>
                    <a:pt x="5292" y="295"/>
                  </a:cubicBezTo>
                  <a:close/>
                  <a:moveTo>
                    <a:pt x="4531" y="1404"/>
                  </a:moveTo>
                  <a:cubicBezTo>
                    <a:pt x="5515" y="1934"/>
                    <a:pt x="6575" y="2331"/>
                    <a:pt x="7617" y="2728"/>
                  </a:cubicBezTo>
                  <a:cubicBezTo>
                    <a:pt x="8718" y="3158"/>
                    <a:pt x="9794" y="3614"/>
                    <a:pt x="10861" y="4110"/>
                  </a:cubicBezTo>
                  <a:cubicBezTo>
                    <a:pt x="9413" y="4706"/>
                    <a:pt x="7965" y="5277"/>
                    <a:pt x="6492" y="5815"/>
                  </a:cubicBezTo>
                  <a:cubicBezTo>
                    <a:pt x="4423" y="6560"/>
                    <a:pt x="2329" y="7139"/>
                    <a:pt x="219" y="7718"/>
                  </a:cubicBezTo>
                  <a:cubicBezTo>
                    <a:pt x="194" y="7726"/>
                    <a:pt x="178" y="7743"/>
                    <a:pt x="161" y="7760"/>
                  </a:cubicBezTo>
                  <a:cubicBezTo>
                    <a:pt x="1080" y="6560"/>
                    <a:pt x="1866" y="5252"/>
                    <a:pt x="2718" y="4011"/>
                  </a:cubicBezTo>
                  <a:cubicBezTo>
                    <a:pt x="3314" y="3134"/>
                    <a:pt x="3926" y="2273"/>
                    <a:pt x="4531" y="1404"/>
                  </a:cubicBezTo>
                  <a:close/>
                  <a:moveTo>
                    <a:pt x="5284" y="1"/>
                  </a:moveTo>
                  <a:cubicBezTo>
                    <a:pt x="5251" y="1"/>
                    <a:pt x="5218" y="14"/>
                    <a:pt x="5193" y="47"/>
                  </a:cubicBezTo>
                  <a:cubicBezTo>
                    <a:pt x="4257" y="1288"/>
                    <a:pt x="3397" y="2596"/>
                    <a:pt x="2520" y="3887"/>
                  </a:cubicBezTo>
                  <a:cubicBezTo>
                    <a:pt x="1667" y="5145"/>
                    <a:pt x="765" y="6394"/>
                    <a:pt x="29" y="7718"/>
                  </a:cubicBezTo>
                  <a:cubicBezTo>
                    <a:pt x="0" y="7770"/>
                    <a:pt x="43" y="7817"/>
                    <a:pt x="88" y="7817"/>
                  </a:cubicBezTo>
                  <a:cubicBezTo>
                    <a:pt x="108" y="7817"/>
                    <a:pt x="129" y="7808"/>
                    <a:pt x="145" y="7784"/>
                  </a:cubicBezTo>
                  <a:lnTo>
                    <a:pt x="161" y="7760"/>
                  </a:lnTo>
                  <a:lnTo>
                    <a:pt x="161" y="7760"/>
                  </a:lnTo>
                  <a:cubicBezTo>
                    <a:pt x="131" y="7828"/>
                    <a:pt x="183" y="7902"/>
                    <a:pt x="249" y="7902"/>
                  </a:cubicBezTo>
                  <a:cubicBezTo>
                    <a:pt x="256" y="7902"/>
                    <a:pt x="262" y="7902"/>
                    <a:pt x="269" y="7900"/>
                  </a:cubicBezTo>
                  <a:cubicBezTo>
                    <a:pt x="2412" y="7511"/>
                    <a:pt x="4514" y="6783"/>
                    <a:pt x="6558" y="6038"/>
                  </a:cubicBezTo>
                  <a:cubicBezTo>
                    <a:pt x="8610" y="5294"/>
                    <a:pt x="10638" y="4458"/>
                    <a:pt x="12665" y="3630"/>
                  </a:cubicBezTo>
                  <a:cubicBezTo>
                    <a:pt x="12798" y="3589"/>
                    <a:pt x="12756" y="3398"/>
                    <a:pt x="12649" y="3398"/>
                  </a:cubicBezTo>
                  <a:cubicBezTo>
                    <a:pt x="12632" y="3382"/>
                    <a:pt x="12624" y="3374"/>
                    <a:pt x="12607" y="3374"/>
                  </a:cubicBezTo>
                  <a:cubicBezTo>
                    <a:pt x="10166" y="2364"/>
                    <a:pt x="7808" y="1205"/>
                    <a:pt x="5391" y="146"/>
                  </a:cubicBezTo>
                  <a:cubicBezTo>
                    <a:pt x="5431" y="71"/>
                    <a:pt x="5360" y="1"/>
                    <a:pt x="52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62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62"/>
          <p:cNvGrpSpPr/>
          <p:nvPr/>
        </p:nvGrpSpPr>
        <p:grpSpPr>
          <a:xfrm>
            <a:off x="8653200" y="4736175"/>
            <a:ext cx="237500" cy="673100"/>
            <a:chOff x="2667125" y="535325"/>
            <a:chExt cx="237500" cy="673100"/>
          </a:xfrm>
        </p:grpSpPr>
        <p:sp>
          <p:nvSpPr>
            <p:cNvPr id="139" name="Google Shape;139;p62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2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62"/>
          <p:cNvGrpSpPr/>
          <p:nvPr/>
        </p:nvGrpSpPr>
        <p:grpSpPr>
          <a:xfrm flipH="1" rot="1800176">
            <a:off x="3836695" y="4148229"/>
            <a:ext cx="290008" cy="287047"/>
            <a:chOff x="6907281" y="1838619"/>
            <a:chExt cx="394390" cy="390408"/>
          </a:xfrm>
        </p:grpSpPr>
        <p:sp>
          <p:nvSpPr>
            <p:cNvPr id="142" name="Google Shape;142;p62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2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62"/>
          <p:cNvGrpSpPr/>
          <p:nvPr/>
        </p:nvGrpSpPr>
        <p:grpSpPr>
          <a:xfrm flipH="1" rot="-5400000">
            <a:off x="8898494" y="1107969"/>
            <a:ext cx="393601" cy="1133720"/>
            <a:chOff x="3217925" y="402700"/>
            <a:chExt cx="326450" cy="940300"/>
          </a:xfrm>
        </p:grpSpPr>
        <p:sp>
          <p:nvSpPr>
            <p:cNvPr id="145" name="Google Shape;145;p62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2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62"/>
          <p:cNvGrpSpPr/>
          <p:nvPr/>
        </p:nvGrpSpPr>
        <p:grpSpPr>
          <a:xfrm>
            <a:off x="5859289" y="156431"/>
            <a:ext cx="198865" cy="513293"/>
            <a:chOff x="-3700272" y="2182046"/>
            <a:chExt cx="357864" cy="923853"/>
          </a:xfrm>
        </p:grpSpPr>
        <p:sp>
          <p:nvSpPr>
            <p:cNvPr id="148" name="Google Shape;148;p62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2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62"/>
          <p:cNvGrpSpPr/>
          <p:nvPr/>
        </p:nvGrpSpPr>
        <p:grpSpPr>
          <a:xfrm flipH="1" rot="-5545821">
            <a:off x="634426" y="494619"/>
            <a:ext cx="45223" cy="110940"/>
            <a:chOff x="6238667" y="1228635"/>
            <a:chExt cx="66817" cy="124996"/>
          </a:xfrm>
        </p:grpSpPr>
        <p:sp>
          <p:nvSpPr>
            <p:cNvPr id="151" name="Google Shape;151;p62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2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62"/>
          <p:cNvGrpSpPr/>
          <p:nvPr/>
        </p:nvGrpSpPr>
        <p:grpSpPr>
          <a:xfrm flipH="1" rot="-1475656">
            <a:off x="8284366" y="476999"/>
            <a:ext cx="66818" cy="124999"/>
            <a:chOff x="6238667" y="1228635"/>
            <a:chExt cx="66817" cy="124996"/>
          </a:xfrm>
        </p:grpSpPr>
        <p:sp>
          <p:nvSpPr>
            <p:cNvPr id="154" name="Google Shape;154;p62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2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62"/>
          <p:cNvGrpSpPr/>
          <p:nvPr/>
        </p:nvGrpSpPr>
        <p:grpSpPr>
          <a:xfrm flipH="1" rot="-5400000">
            <a:off x="-158899" y="1569437"/>
            <a:ext cx="312360" cy="885261"/>
            <a:chOff x="2667125" y="535325"/>
            <a:chExt cx="237500" cy="673100"/>
          </a:xfrm>
        </p:grpSpPr>
        <p:sp>
          <p:nvSpPr>
            <p:cNvPr id="157" name="Google Shape;157;p62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2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8"/>
          <p:cNvSpPr txBox="1"/>
          <p:nvPr>
            <p:ph type="title"/>
          </p:nvPr>
        </p:nvSpPr>
        <p:spPr>
          <a:xfrm>
            <a:off x="713238" y="438912"/>
            <a:ext cx="77175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58"/>
          <p:cNvSpPr txBox="1"/>
          <p:nvPr>
            <p:ph idx="1" type="body"/>
          </p:nvPr>
        </p:nvSpPr>
        <p:spPr>
          <a:xfrm>
            <a:off x="713238" y="1261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162" name="Google Shape;162;p5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58"/>
          <p:cNvGrpSpPr/>
          <p:nvPr/>
        </p:nvGrpSpPr>
        <p:grpSpPr>
          <a:xfrm>
            <a:off x="8607689" y="4028405"/>
            <a:ext cx="117779" cy="92402"/>
            <a:chOff x="8508239" y="1058805"/>
            <a:chExt cx="117779" cy="92402"/>
          </a:xfrm>
        </p:grpSpPr>
        <p:sp>
          <p:nvSpPr>
            <p:cNvPr id="164" name="Google Shape;164;p58"/>
            <p:cNvSpPr/>
            <p:nvPr/>
          </p:nvSpPr>
          <p:spPr>
            <a:xfrm rot="-2279860">
              <a:off x="8511982" y="1109014"/>
              <a:ext cx="50878" cy="29677"/>
            </a:xfrm>
            <a:custGeom>
              <a:rect b="b" l="l" r="r" t="t"/>
              <a:pathLst>
                <a:path extrusionOk="0" h="1789" w="3067">
                  <a:moveTo>
                    <a:pt x="0" y="1789"/>
                  </a:moveTo>
                  <a:cubicBezTo>
                    <a:pt x="1099" y="1350"/>
                    <a:pt x="2120" y="710"/>
                    <a:pt x="3067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8"/>
            <p:cNvSpPr/>
            <p:nvPr/>
          </p:nvSpPr>
          <p:spPr>
            <a:xfrm rot="-2279860">
              <a:off x="8542371" y="1082211"/>
              <a:ext cx="84802" cy="25447"/>
            </a:xfrm>
            <a:custGeom>
              <a:rect b="b" l="l" r="r" t="t"/>
              <a:pathLst>
                <a:path extrusionOk="0" h="1534" w="5112">
                  <a:moveTo>
                    <a:pt x="0" y="1534"/>
                  </a:moveTo>
                  <a:cubicBezTo>
                    <a:pt x="1688" y="971"/>
                    <a:pt x="3425" y="564"/>
                    <a:pt x="5112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58"/>
          <p:cNvGrpSpPr/>
          <p:nvPr/>
        </p:nvGrpSpPr>
        <p:grpSpPr>
          <a:xfrm rot="-2129064">
            <a:off x="364925" y="3806998"/>
            <a:ext cx="66819" cy="125000"/>
            <a:chOff x="6238667" y="1228635"/>
            <a:chExt cx="66817" cy="124996"/>
          </a:xfrm>
        </p:grpSpPr>
        <p:sp>
          <p:nvSpPr>
            <p:cNvPr id="167" name="Google Shape;167;p58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8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58"/>
          <p:cNvGrpSpPr/>
          <p:nvPr/>
        </p:nvGrpSpPr>
        <p:grpSpPr>
          <a:xfrm>
            <a:off x="8318012" y="4081875"/>
            <a:ext cx="240650" cy="235875"/>
            <a:chOff x="345125" y="732100"/>
            <a:chExt cx="240650" cy="235875"/>
          </a:xfrm>
        </p:grpSpPr>
        <p:sp>
          <p:nvSpPr>
            <p:cNvPr id="170" name="Google Shape;170;p58"/>
            <p:cNvSpPr/>
            <p:nvPr/>
          </p:nvSpPr>
          <p:spPr>
            <a:xfrm>
              <a:off x="345125" y="743000"/>
              <a:ext cx="192525" cy="220550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8"/>
            <p:cNvSpPr/>
            <p:nvPr/>
          </p:nvSpPr>
          <p:spPr>
            <a:xfrm>
              <a:off x="351400" y="732100"/>
              <a:ext cx="234375" cy="235875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58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58"/>
          <p:cNvGrpSpPr/>
          <p:nvPr/>
        </p:nvGrpSpPr>
        <p:grpSpPr>
          <a:xfrm>
            <a:off x="-712087" y="2892568"/>
            <a:ext cx="1196566" cy="538224"/>
            <a:chOff x="811725" y="381250"/>
            <a:chExt cx="1421775" cy="639525"/>
          </a:xfrm>
        </p:grpSpPr>
        <p:sp>
          <p:nvSpPr>
            <p:cNvPr id="174" name="Google Shape;174;p58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8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58"/>
          <p:cNvGrpSpPr/>
          <p:nvPr/>
        </p:nvGrpSpPr>
        <p:grpSpPr>
          <a:xfrm>
            <a:off x="8835513" y="938168"/>
            <a:ext cx="1196566" cy="538224"/>
            <a:chOff x="811725" y="381250"/>
            <a:chExt cx="1421775" cy="639525"/>
          </a:xfrm>
        </p:grpSpPr>
        <p:sp>
          <p:nvSpPr>
            <p:cNvPr id="177" name="Google Shape;177;p58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8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3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1" name="Google Shape;181;p63"/>
          <p:cNvSpPr txBox="1"/>
          <p:nvPr>
            <p:ph type="title"/>
          </p:nvPr>
        </p:nvSpPr>
        <p:spPr>
          <a:xfrm>
            <a:off x="2525113" y="976850"/>
            <a:ext cx="40926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2" name="Google Shape;182;p63"/>
          <p:cNvSpPr txBox="1"/>
          <p:nvPr>
            <p:ph idx="1" type="body"/>
          </p:nvPr>
        </p:nvSpPr>
        <p:spPr>
          <a:xfrm>
            <a:off x="2215350" y="1764300"/>
            <a:ext cx="4713300" cy="24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83" name="Google Shape;183;p63"/>
          <p:cNvGrpSpPr/>
          <p:nvPr/>
        </p:nvGrpSpPr>
        <p:grpSpPr>
          <a:xfrm rot="-7064080">
            <a:off x="1258918" y="7401"/>
            <a:ext cx="820687" cy="487062"/>
            <a:chOff x="-6199175" y="2156140"/>
            <a:chExt cx="1882353" cy="1117141"/>
          </a:xfrm>
        </p:grpSpPr>
        <p:sp>
          <p:nvSpPr>
            <p:cNvPr id="184" name="Google Shape;184;p63"/>
            <p:cNvSpPr/>
            <p:nvPr/>
          </p:nvSpPr>
          <p:spPr>
            <a:xfrm>
              <a:off x="-6043821" y="2166165"/>
              <a:ext cx="1708794" cy="984486"/>
            </a:xfrm>
            <a:custGeom>
              <a:rect b="b" l="l" r="r" t="t"/>
              <a:pathLst>
                <a:path extrusionOk="0" h="12275" w="21306">
                  <a:moveTo>
                    <a:pt x="9095" y="2473"/>
                  </a:moveTo>
                  <a:cubicBezTo>
                    <a:pt x="10220" y="2969"/>
                    <a:pt x="11362" y="3466"/>
                    <a:pt x="12480" y="3987"/>
                  </a:cubicBezTo>
                  <a:cubicBezTo>
                    <a:pt x="13216" y="4327"/>
                    <a:pt x="13944" y="4682"/>
                    <a:pt x="14664" y="5047"/>
                  </a:cubicBezTo>
                  <a:cubicBezTo>
                    <a:pt x="14987" y="5204"/>
                    <a:pt x="15310" y="5378"/>
                    <a:pt x="15633" y="5551"/>
                  </a:cubicBezTo>
                  <a:lnTo>
                    <a:pt x="13977" y="6114"/>
                  </a:lnTo>
                  <a:lnTo>
                    <a:pt x="9691" y="7562"/>
                  </a:lnTo>
                  <a:cubicBezTo>
                    <a:pt x="8259" y="8042"/>
                    <a:pt x="6828" y="8522"/>
                    <a:pt x="5404" y="9019"/>
                  </a:cubicBezTo>
                  <a:cubicBezTo>
                    <a:pt x="4750" y="9250"/>
                    <a:pt x="4088" y="9466"/>
                    <a:pt x="3435" y="9722"/>
                  </a:cubicBezTo>
                  <a:cubicBezTo>
                    <a:pt x="3666" y="9457"/>
                    <a:pt x="3890" y="9193"/>
                    <a:pt x="4105" y="8919"/>
                  </a:cubicBezTo>
                  <a:cubicBezTo>
                    <a:pt x="4684" y="8175"/>
                    <a:pt x="5264" y="7438"/>
                    <a:pt x="5843" y="6693"/>
                  </a:cubicBezTo>
                  <a:lnTo>
                    <a:pt x="9095" y="2473"/>
                  </a:lnTo>
                  <a:close/>
                  <a:moveTo>
                    <a:pt x="7997" y="1"/>
                  </a:moveTo>
                  <a:cubicBezTo>
                    <a:pt x="7787" y="1"/>
                    <a:pt x="7581" y="108"/>
                    <a:pt x="7465" y="296"/>
                  </a:cubicBezTo>
                  <a:cubicBezTo>
                    <a:pt x="6265" y="2183"/>
                    <a:pt x="5065" y="4062"/>
                    <a:pt x="3824" y="5915"/>
                  </a:cubicBezTo>
                  <a:cubicBezTo>
                    <a:pt x="2574" y="7761"/>
                    <a:pt x="1209" y="9532"/>
                    <a:pt x="100" y="11460"/>
                  </a:cubicBezTo>
                  <a:cubicBezTo>
                    <a:pt x="0" y="11642"/>
                    <a:pt x="42" y="11857"/>
                    <a:pt x="199" y="11990"/>
                  </a:cubicBezTo>
                  <a:cubicBezTo>
                    <a:pt x="216" y="12122"/>
                    <a:pt x="315" y="12230"/>
                    <a:pt x="456" y="12254"/>
                  </a:cubicBezTo>
                  <a:cubicBezTo>
                    <a:pt x="552" y="12268"/>
                    <a:pt x="648" y="12274"/>
                    <a:pt x="746" y="12274"/>
                  </a:cubicBezTo>
                  <a:cubicBezTo>
                    <a:pt x="1469" y="12274"/>
                    <a:pt x="2216" y="11926"/>
                    <a:pt x="2880" y="11700"/>
                  </a:cubicBezTo>
                  <a:cubicBezTo>
                    <a:pt x="3741" y="11410"/>
                    <a:pt x="4593" y="11129"/>
                    <a:pt x="5454" y="10848"/>
                  </a:cubicBezTo>
                  <a:cubicBezTo>
                    <a:pt x="7109" y="10310"/>
                    <a:pt x="8764" y="9780"/>
                    <a:pt x="10419" y="9267"/>
                  </a:cubicBezTo>
                  <a:cubicBezTo>
                    <a:pt x="12074" y="8754"/>
                    <a:pt x="13746" y="8266"/>
                    <a:pt x="15417" y="7794"/>
                  </a:cubicBezTo>
                  <a:cubicBezTo>
                    <a:pt x="16253" y="7554"/>
                    <a:pt x="17097" y="7331"/>
                    <a:pt x="17933" y="7099"/>
                  </a:cubicBezTo>
                  <a:cubicBezTo>
                    <a:pt x="18388" y="6983"/>
                    <a:pt x="18835" y="6859"/>
                    <a:pt x="19290" y="6743"/>
                  </a:cubicBezTo>
                  <a:cubicBezTo>
                    <a:pt x="19663" y="6635"/>
                    <a:pt x="20035" y="6586"/>
                    <a:pt x="20341" y="6362"/>
                  </a:cubicBezTo>
                  <a:cubicBezTo>
                    <a:pt x="20385" y="6371"/>
                    <a:pt x="20428" y="6376"/>
                    <a:pt x="20469" y="6376"/>
                  </a:cubicBezTo>
                  <a:cubicBezTo>
                    <a:pt x="21093" y="6376"/>
                    <a:pt x="21306" y="5363"/>
                    <a:pt x="20614" y="5146"/>
                  </a:cubicBezTo>
                  <a:cubicBezTo>
                    <a:pt x="16353" y="3814"/>
                    <a:pt x="12331" y="2001"/>
                    <a:pt x="8301" y="81"/>
                  </a:cubicBezTo>
                  <a:cubicBezTo>
                    <a:pt x="8205" y="27"/>
                    <a:pt x="8101" y="1"/>
                    <a:pt x="7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3"/>
            <p:cNvSpPr/>
            <p:nvPr/>
          </p:nvSpPr>
          <p:spPr>
            <a:xfrm>
              <a:off x="-6199175" y="2156140"/>
              <a:ext cx="1882353" cy="1117141"/>
            </a:xfrm>
            <a:custGeom>
              <a:rect b="b" l="l" r="r" t="t"/>
              <a:pathLst>
                <a:path extrusionOk="0" h="13929" w="23470">
                  <a:moveTo>
                    <a:pt x="9774" y="264"/>
                  </a:moveTo>
                  <a:cubicBezTo>
                    <a:pt x="11959" y="1191"/>
                    <a:pt x="14185" y="2019"/>
                    <a:pt x="16394" y="2912"/>
                  </a:cubicBezTo>
                  <a:cubicBezTo>
                    <a:pt x="18645" y="3814"/>
                    <a:pt x="20888" y="4725"/>
                    <a:pt x="23131" y="5643"/>
                  </a:cubicBezTo>
                  <a:lnTo>
                    <a:pt x="23106" y="5643"/>
                  </a:lnTo>
                  <a:cubicBezTo>
                    <a:pt x="19498" y="6719"/>
                    <a:pt x="15923" y="7936"/>
                    <a:pt x="12331" y="9086"/>
                  </a:cubicBezTo>
                  <a:cubicBezTo>
                    <a:pt x="8947" y="10170"/>
                    <a:pt x="5587" y="11328"/>
                    <a:pt x="2144" y="12197"/>
                  </a:cubicBezTo>
                  <a:cubicBezTo>
                    <a:pt x="2136" y="12173"/>
                    <a:pt x="2128" y="12156"/>
                    <a:pt x="2111" y="12148"/>
                  </a:cubicBezTo>
                  <a:cubicBezTo>
                    <a:pt x="2765" y="11229"/>
                    <a:pt x="3295" y="10186"/>
                    <a:pt x="3890" y="9235"/>
                  </a:cubicBezTo>
                  <a:cubicBezTo>
                    <a:pt x="4528" y="8192"/>
                    <a:pt x="5181" y="7158"/>
                    <a:pt x="5843" y="6131"/>
                  </a:cubicBezTo>
                  <a:cubicBezTo>
                    <a:pt x="7126" y="4154"/>
                    <a:pt x="8475" y="2225"/>
                    <a:pt x="9774" y="264"/>
                  </a:cubicBezTo>
                  <a:close/>
                  <a:moveTo>
                    <a:pt x="9576" y="231"/>
                  </a:moveTo>
                  <a:lnTo>
                    <a:pt x="9576" y="231"/>
                  </a:lnTo>
                  <a:cubicBezTo>
                    <a:pt x="8177" y="2093"/>
                    <a:pt x="6894" y="4063"/>
                    <a:pt x="5636" y="6024"/>
                  </a:cubicBezTo>
                  <a:cubicBezTo>
                    <a:pt x="4991" y="7017"/>
                    <a:pt x="4354" y="8027"/>
                    <a:pt x="3733" y="9036"/>
                  </a:cubicBezTo>
                  <a:cubicBezTo>
                    <a:pt x="3096" y="10062"/>
                    <a:pt x="2359" y="11088"/>
                    <a:pt x="1855" y="12189"/>
                  </a:cubicBezTo>
                  <a:cubicBezTo>
                    <a:pt x="1846" y="12197"/>
                    <a:pt x="1846" y="12214"/>
                    <a:pt x="1846" y="12230"/>
                  </a:cubicBezTo>
                  <a:cubicBezTo>
                    <a:pt x="1391" y="12528"/>
                    <a:pt x="961" y="12868"/>
                    <a:pt x="531" y="13207"/>
                  </a:cubicBezTo>
                  <a:cubicBezTo>
                    <a:pt x="1656" y="11146"/>
                    <a:pt x="2839" y="9127"/>
                    <a:pt x="4081" y="7141"/>
                  </a:cubicBezTo>
                  <a:cubicBezTo>
                    <a:pt x="5396" y="5039"/>
                    <a:pt x="6869" y="3028"/>
                    <a:pt x="8185" y="918"/>
                  </a:cubicBezTo>
                  <a:lnTo>
                    <a:pt x="8202" y="910"/>
                  </a:lnTo>
                  <a:cubicBezTo>
                    <a:pt x="8235" y="885"/>
                    <a:pt x="8251" y="852"/>
                    <a:pt x="8243" y="819"/>
                  </a:cubicBezTo>
                  <a:lnTo>
                    <a:pt x="8260" y="794"/>
                  </a:lnTo>
                  <a:cubicBezTo>
                    <a:pt x="8260" y="786"/>
                    <a:pt x="8268" y="777"/>
                    <a:pt x="8268" y="769"/>
                  </a:cubicBezTo>
                  <a:cubicBezTo>
                    <a:pt x="8326" y="769"/>
                    <a:pt x="8384" y="752"/>
                    <a:pt x="8434" y="719"/>
                  </a:cubicBezTo>
                  <a:lnTo>
                    <a:pt x="8665" y="620"/>
                  </a:lnTo>
                  <a:lnTo>
                    <a:pt x="8930" y="521"/>
                  </a:lnTo>
                  <a:cubicBezTo>
                    <a:pt x="9145" y="430"/>
                    <a:pt x="9360" y="330"/>
                    <a:pt x="9576" y="231"/>
                  </a:cubicBezTo>
                  <a:close/>
                  <a:moveTo>
                    <a:pt x="22882" y="5974"/>
                  </a:moveTo>
                  <a:lnTo>
                    <a:pt x="22882" y="5974"/>
                  </a:lnTo>
                  <a:cubicBezTo>
                    <a:pt x="22800" y="6065"/>
                    <a:pt x="22717" y="6156"/>
                    <a:pt x="22634" y="6247"/>
                  </a:cubicBezTo>
                  <a:cubicBezTo>
                    <a:pt x="22543" y="6347"/>
                    <a:pt x="22469" y="6454"/>
                    <a:pt x="22411" y="6570"/>
                  </a:cubicBezTo>
                  <a:cubicBezTo>
                    <a:pt x="18720" y="7919"/>
                    <a:pt x="15012" y="9193"/>
                    <a:pt x="11272" y="10402"/>
                  </a:cubicBezTo>
                  <a:cubicBezTo>
                    <a:pt x="9410" y="10997"/>
                    <a:pt x="7548" y="11577"/>
                    <a:pt x="5686" y="12139"/>
                  </a:cubicBezTo>
                  <a:cubicBezTo>
                    <a:pt x="4751" y="12421"/>
                    <a:pt x="3816" y="12694"/>
                    <a:pt x="2881" y="12967"/>
                  </a:cubicBezTo>
                  <a:cubicBezTo>
                    <a:pt x="2020" y="13215"/>
                    <a:pt x="1135" y="13414"/>
                    <a:pt x="291" y="13695"/>
                  </a:cubicBezTo>
                  <a:cubicBezTo>
                    <a:pt x="853" y="13281"/>
                    <a:pt x="1433" y="12884"/>
                    <a:pt x="1962" y="12437"/>
                  </a:cubicBezTo>
                  <a:cubicBezTo>
                    <a:pt x="3725" y="12106"/>
                    <a:pt x="5446" y="11552"/>
                    <a:pt x="7151" y="11006"/>
                  </a:cubicBezTo>
                  <a:lnTo>
                    <a:pt x="12397" y="9326"/>
                  </a:lnTo>
                  <a:cubicBezTo>
                    <a:pt x="15890" y="8209"/>
                    <a:pt x="19407" y="7158"/>
                    <a:pt x="22882" y="5974"/>
                  </a:cubicBezTo>
                  <a:close/>
                  <a:moveTo>
                    <a:pt x="9784" y="1"/>
                  </a:moveTo>
                  <a:cubicBezTo>
                    <a:pt x="9760" y="1"/>
                    <a:pt x="9735" y="11"/>
                    <a:pt x="9716" y="33"/>
                  </a:cubicBezTo>
                  <a:cubicBezTo>
                    <a:pt x="9708" y="28"/>
                    <a:pt x="9702" y="26"/>
                    <a:pt x="9696" y="26"/>
                  </a:cubicBezTo>
                  <a:cubicBezTo>
                    <a:pt x="9689" y="26"/>
                    <a:pt x="9683" y="28"/>
                    <a:pt x="9675" y="33"/>
                  </a:cubicBezTo>
                  <a:cubicBezTo>
                    <a:pt x="9352" y="124"/>
                    <a:pt x="9038" y="239"/>
                    <a:pt x="8723" y="355"/>
                  </a:cubicBezTo>
                  <a:cubicBezTo>
                    <a:pt x="8525" y="430"/>
                    <a:pt x="8194" y="496"/>
                    <a:pt x="8045" y="637"/>
                  </a:cubicBezTo>
                  <a:cubicBezTo>
                    <a:pt x="7970" y="703"/>
                    <a:pt x="7962" y="802"/>
                    <a:pt x="8011" y="885"/>
                  </a:cubicBezTo>
                  <a:cubicBezTo>
                    <a:pt x="6489" y="2772"/>
                    <a:pt x="5198" y="4890"/>
                    <a:pt x="3915" y="6934"/>
                  </a:cubicBezTo>
                  <a:cubicBezTo>
                    <a:pt x="2550" y="9119"/>
                    <a:pt x="1259" y="11337"/>
                    <a:pt x="34" y="13588"/>
                  </a:cubicBezTo>
                  <a:cubicBezTo>
                    <a:pt x="1" y="13654"/>
                    <a:pt x="26" y="13728"/>
                    <a:pt x="84" y="13770"/>
                  </a:cubicBezTo>
                  <a:cubicBezTo>
                    <a:pt x="21" y="13809"/>
                    <a:pt x="25" y="13928"/>
                    <a:pt x="109" y="13928"/>
                  </a:cubicBezTo>
                  <a:cubicBezTo>
                    <a:pt x="114" y="13928"/>
                    <a:pt x="119" y="13928"/>
                    <a:pt x="125" y="13927"/>
                  </a:cubicBezTo>
                  <a:cubicBezTo>
                    <a:pt x="1011" y="13844"/>
                    <a:pt x="1896" y="13505"/>
                    <a:pt x="2748" y="13257"/>
                  </a:cubicBezTo>
                  <a:cubicBezTo>
                    <a:pt x="3717" y="12975"/>
                    <a:pt x="4685" y="12694"/>
                    <a:pt x="5653" y="12404"/>
                  </a:cubicBezTo>
                  <a:cubicBezTo>
                    <a:pt x="7523" y="11842"/>
                    <a:pt x="9385" y="11262"/>
                    <a:pt x="11239" y="10666"/>
                  </a:cubicBezTo>
                  <a:cubicBezTo>
                    <a:pt x="15012" y="9458"/>
                    <a:pt x="18769" y="8167"/>
                    <a:pt x="22493" y="6802"/>
                  </a:cubicBezTo>
                  <a:cubicBezTo>
                    <a:pt x="22510" y="6802"/>
                    <a:pt x="22526" y="6794"/>
                    <a:pt x="22543" y="6777"/>
                  </a:cubicBezTo>
                  <a:cubicBezTo>
                    <a:pt x="22576" y="6744"/>
                    <a:pt x="22593" y="6694"/>
                    <a:pt x="22576" y="6645"/>
                  </a:cubicBezTo>
                  <a:cubicBezTo>
                    <a:pt x="22642" y="6562"/>
                    <a:pt x="22717" y="6479"/>
                    <a:pt x="22791" y="6413"/>
                  </a:cubicBezTo>
                  <a:cubicBezTo>
                    <a:pt x="22858" y="6347"/>
                    <a:pt x="22924" y="6272"/>
                    <a:pt x="22990" y="6206"/>
                  </a:cubicBezTo>
                  <a:cubicBezTo>
                    <a:pt x="23122" y="6057"/>
                    <a:pt x="23263" y="5908"/>
                    <a:pt x="23395" y="5751"/>
                  </a:cubicBezTo>
                  <a:cubicBezTo>
                    <a:pt x="23470" y="5676"/>
                    <a:pt x="23420" y="5552"/>
                    <a:pt x="23321" y="5544"/>
                  </a:cubicBezTo>
                  <a:cubicBezTo>
                    <a:pt x="23321" y="5486"/>
                    <a:pt x="23288" y="5445"/>
                    <a:pt x="23238" y="5420"/>
                  </a:cubicBezTo>
                  <a:cubicBezTo>
                    <a:pt x="21012" y="4510"/>
                    <a:pt x="18786" y="3607"/>
                    <a:pt x="16552" y="2705"/>
                  </a:cubicBezTo>
                  <a:cubicBezTo>
                    <a:pt x="14334" y="1820"/>
                    <a:pt x="12124" y="877"/>
                    <a:pt x="9873" y="74"/>
                  </a:cubicBezTo>
                  <a:cubicBezTo>
                    <a:pt x="9863" y="28"/>
                    <a:pt x="9824" y="1"/>
                    <a:pt x="97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3"/>
            <p:cNvSpPr/>
            <p:nvPr/>
          </p:nvSpPr>
          <p:spPr>
            <a:xfrm>
              <a:off x="-5768001" y="2322241"/>
              <a:ext cx="1026432" cy="633840"/>
            </a:xfrm>
            <a:custGeom>
              <a:rect b="b" l="l" r="r" t="t"/>
              <a:pathLst>
                <a:path extrusionOk="0" h="7903" w="12798">
                  <a:moveTo>
                    <a:pt x="5292" y="295"/>
                  </a:moveTo>
                  <a:cubicBezTo>
                    <a:pt x="7510" y="1570"/>
                    <a:pt x="9943" y="2587"/>
                    <a:pt x="12318" y="3523"/>
                  </a:cubicBezTo>
                  <a:cubicBezTo>
                    <a:pt x="11929" y="3680"/>
                    <a:pt x="11540" y="3837"/>
                    <a:pt x="11143" y="4003"/>
                  </a:cubicBezTo>
                  <a:cubicBezTo>
                    <a:pt x="9057" y="2918"/>
                    <a:pt x="6798" y="2190"/>
                    <a:pt x="4638" y="1255"/>
                  </a:cubicBezTo>
                  <a:cubicBezTo>
                    <a:pt x="4862" y="932"/>
                    <a:pt x="5077" y="618"/>
                    <a:pt x="5292" y="295"/>
                  </a:cubicBezTo>
                  <a:close/>
                  <a:moveTo>
                    <a:pt x="4531" y="1404"/>
                  </a:moveTo>
                  <a:cubicBezTo>
                    <a:pt x="5515" y="1934"/>
                    <a:pt x="6575" y="2331"/>
                    <a:pt x="7617" y="2728"/>
                  </a:cubicBezTo>
                  <a:cubicBezTo>
                    <a:pt x="8718" y="3158"/>
                    <a:pt x="9794" y="3614"/>
                    <a:pt x="10861" y="4110"/>
                  </a:cubicBezTo>
                  <a:cubicBezTo>
                    <a:pt x="9413" y="4706"/>
                    <a:pt x="7965" y="5277"/>
                    <a:pt x="6492" y="5815"/>
                  </a:cubicBezTo>
                  <a:cubicBezTo>
                    <a:pt x="4423" y="6560"/>
                    <a:pt x="2329" y="7139"/>
                    <a:pt x="219" y="7718"/>
                  </a:cubicBezTo>
                  <a:cubicBezTo>
                    <a:pt x="194" y="7726"/>
                    <a:pt x="178" y="7743"/>
                    <a:pt x="161" y="7760"/>
                  </a:cubicBezTo>
                  <a:cubicBezTo>
                    <a:pt x="1080" y="6560"/>
                    <a:pt x="1866" y="5252"/>
                    <a:pt x="2718" y="4011"/>
                  </a:cubicBezTo>
                  <a:cubicBezTo>
                    <a:pt x="3314" y="3134"/>
                    <a:pt x="3926" y="2273"/>
                    <a:pt x="4531" y="1404"/>
                  </a:cubicBezTo>
                  <a:close/>
                  <a:moveTo>
                    <a:pt x="5284" y="1"/>
                  </a:moveTo>
                  <a:cubicBezTo>
                    <a:pt x="5251" y="1"/>
                    <a:pt x="5218" y="14"/>
                    <a:pt x="5193" y="47"/>
                  </a:cubicBezTo>
                  <a:cubicBezTo>
                    <a:pt x="4257" y="1288"/>
                    <a:pt x="3397" y="2596"/>
                    <a:pt x="2520" y="3887"/>
                  </a:cubicBezTo>
                  <a:cubicBezTo>
                    <a:pt x="1667" y="5145"/>
                    <a:pt x="765" y="6394"/>
                    <a:pt x="29" y="7718"/>
                  </a:cubicBezTo>
                  <a:cubicBezTo>
                    <a:pt x="0" y="7770"/>
                    <a:pt x="43" y="7817"/>
                    <a:pt x="88" y="7817"/>
                  </a:cubicBezTo>
                  <a:cubicBezTo>
                    <a:pt x="108" y="7817"/>
                    <a:pt x="129" y="7808"/>
                    <a:pt x="145" y="7784"/>
                  </a:cubicBezTo>
                  <a:lnTo>
                    <a:pt x="161" y="7760"/>
                  </a:lnTo>
                  <a:lnTo>
                    <a:pt x="161" y="7760"/>
                  </a:lnTo>
                  <a:cubicBezTo>
                    <a:pt x="131" y="7828"/>
                    <a:pt x="183" y="7902"/>
                    <a:pt x="249" y="7902"/>
                  </a:cubicBezTo>
                  <a:cubicBezTo>
                    <a:pt x="256" y="7902"/>
                    <a:pt x="262" y="7902"/>
                    <a:pt x="269" y="7900"/>
                  </a:cubicBezTo>
                  <a:cubicBezTo>
                    <a:pt x="2412" y="7511"/>
                    <a:pt x="4514" y="6783"/>
                    <a:pt x="6558" y="6038"/>
                  </a:cubicBezTo>
                  <a:cubicBezTo>
                    <a:pt x="8610" y="5294"/>
                    <a:pt x="10638" y="4458"/>
                    <a:pt x="12665" y="3630"/>
                  </a:cubicBezTo>
                  <a:cubicBezTo>
                    <a:pt x="12798" y="3589"/>
                    <a:pt x="12756" y="3398"/>
                    <a:pt x="12649" y="3398"/>
                  </a:cubicBezTo>
                  <a:cubicBezTo>
                    <a:pt x="12632" y="3382"/>
                    <a:pt x="12624" y="3374"/>
                    <a:pt x="12607" y="3374"/>
                  </a:cubicBezTo>
                  <a:cubicBezTo>
                    <a:pt x="10166" y="2364"/>
                    <a:pt x="7808" y="1205"/>
                    <a:pt x="5391" y="146"/>
                  </a:cubicBezTo>
                  <a:cubicBezTo>
                    <a:pt x="5431" y="71"/>
                    <a:pt x="5360" y="1"/>
                    <a:pt x="5284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63"/>
          <p:cNvGrpSpPr/>
          <p:nvPr/>
        </p:nvGrpSpPr>
        <p:grpSpPr>
          <a:xfrm flipH="1">
            <a:off x="8684738" y="4608237"/>
            <a:ext cx="312360" cy="885261"/>
            <a:chOff x="2667125" y="535325"/>
            <a:chExt cx="237500" cy="673100"/>
          </a:xfrm>
        </p:grpSpPr>
        <p:sp>
          <p:nvSpPr>
            <p:cNvPr id="188" name="Google Shape;188;p63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3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63"/>
          <p:cNvGrpSpPr/>
          <p:nvPr/>
        </p:nvGrpSpPr>
        <p:grpSpPr>
          <a:xfrm flipH="1" rot="1800176">
            <a:off x="458458" y="3612004"/>
            <a:ext cx="290008" cy="287047"/>
            <a:chOff x="6907281" y="1838619"/>
            <a:chExt cx="394390" cy="390408"/>
          </a:xfrm>
        </p:grpSpPr>
        <p:sp>
          <p:nvSpPr>
            <p:cNvPr id="191" name="Google Shape;191;p63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3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63"/>
          <p:cNvGrpSpPr/>
          <p:nvPr/>
        </p:nvGrpSpPr>
        <p:grpSpPr>
          <a:xfrm>
            <a:off x="7972889" y="3257506"/>
            <a:ext cx="198865" cy="513293"/>
            <a:chOff x="-3700272" y="2182046"/>
            <a:chExt cx="357864" cy="923853"/>
          </a:xfrm>
        </p:grpSpPr>
        <p:sp>
          <p:nvSpPr>
            <p:cNvPr id="194" name="Google Shape;194;p63"/>
            <p:cNvSpPr/>
            <p:nvPr/>
          </p:nvSpPr>
          <p:spPr>
            <a:xfrm>
              <a:off x="-3694097" y="2192873"/>
              <a:ext cx="256728" cy="483701"/>
            </a:xfrm>
            <a:custGeom>
              <a:rect b="b" l="l" r="r" t="t"/>
              <a:pathLst>
                <a:path extrusionOk="0" h="6031" w="3201">
                  <a:moveTo>
                    <a:pt x="1742" y="0"/>
                  </a:moveTo>
                  <a:cubicBezTo>
                    <a:pt x="1564" y="0"/>
                    <a:pt x="1373" y="126"/>
                    <a:pt x="1364" y="336"/>
                  </a:cubicBezTo>
                  <a:cubicBezTo>
                    <a:pt x="1347" y="1321"/>
                    <a:pt x="1107" y="2264"/>
                    <a:pt x="801" y="3191"/>
                  </a:cubicBezTo>
                  <a:cubicBezTo>
                    <a:pt x="520" y="4043"/>
                    <a:pt x="106" y="4937"/>
                    <a:pt x="15" y="5831"/>
                  </a:cubicBezTo>
                  <a:cubicBezTo>
                    <a:pt x="0" y="5963"/>
                    <a:pt x="104" y="6031"/>
                    <a:pt x="211" y="6031"/>
                  </a:cubicBezTo>
                  <a:cubicBezTo>
                    <a:pt x="286" y="6031"/>
                    <a:pt x="363" y="5998"/>
                    <a:pt x="404" y="5930"/>
                  </a:cubicBezTo>
                  <a:lnTo>
                    <a:pt x="429" y="5897"/>
                  </a:lnTo>
                  <a:cubicBezTo>
                    <a:pt x="462" y="5905"/>
                    <a:pt x="495" y="5909"/>
                    <a:pt x="527" y="5909"/>
                  </a:cubicBezTo>
                  <a:cubicBezTo>
                    <a:pt x="559" y="5909"/>
                    <a:pt x="590" y="5905"/>
                    <a:pt x="619" y="5897"/>
                  </a:cubicBezTo>
                  <a:cubicBezTo>
                    <a:pt x="1008" y="5806"/>
                    <a:pt x="1297" y="5483"/>
                    <a:pt x="1637" y="5285"/>
                  </a:cubicBezTo>
                  <a:cubicBezTo>
                    <a:pt x="2026" y="5061"/>
                    <a:pt x="2431" y="4896"/>
                    <a:pt x="2861" y="4788"/>
                  </a:cubicBezTo>
                  <a:cubicBezTo>
                    <a:pt x="3077" y="4722"/>
                    <a:pt x="3201" y="4498"/>
                    <a:pt x="3143" y="4291"/>
                  </a:cubicBezTo>
                  <a:cubicBezTo>
                    <a:pt x="2688" y="2967"/>
                    <a:pt x="2315" y="1619"/>
                    <a:pt x="2042" y="245"/>
                  </a:cubicBezTo>
                  <a:cubicBezTo>
                    <a:pt x="2010" y="75"/>
                    <a:pt x="1880" y="0"/>
                    <a:pt x="1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3"/>
            <p:cNvSpPr/>
            <p:nvPr/>
          </p:nvSpPr>
          <p:spPr>
            <a:xfrm>
              <a:off x="-3700272" y="2182046"/>
              <a:ext cx="357864" cy="923853"/>
            </a:xfrm>
            <a:custGeom>
              <a:rect b="b" l="l" r="r" t="t"/>
              <a:pathLst>
                <a:path extrusionOk="0" h="11519" w="4462">
                  <a:moveTo>
                    <a:pt x="1962" y="405"/>
                  </a:moveTo>
                  <a:lnTo>
                    <a:pt x="1962" y="405"/>
                  </a:lnTo>
                  <a:cubicBezTo>
                    <a:pt x="2351" y="1017"/>
                    <a:pt x="3096" y="2622"/>
                    <a:pt x="3178" y="2813"/>
                  </a:cubicBezTo>
                  <a:cubicBezTo>
                    <a:pt x="3534" y="3640"/>
                    <a:pt x="3783" y="4518"/>
                    <a:pt x="4147" y="5337"/>
                  </a:cubicBezTo>
                  <a:cubicBezTo>
                    <a:pt x="3783" y="5039"/>
                    <a:pt x="3435" y="4716"/>
                    <a:pt x="3112" y="4369"/>
                  </a:cubicBezTo>
                  <a:lnTo>
                    <a:pt x="3137" y="4352"/>
                  </a:lnTo>
                  <a:cubicBezTo>
                    <a:pt x="3174" y="4322"/>
                    <a:pt x="3145" y="4267"/>
                    <a:pt x="3103" y="4267"/>
                  </a:cubicBezTo>
                  <a:cubicBezTo>
                    <a:pt x="3098" y="4267"/>
                    <a:pt x="3093" y="4267"/>
                    <a:pt x="3087" y="4269"/>
                  </a:cubicBezTo>
                  <a:cubicBezTo>
                    <a:pt x="3087" y="4261"/>
                    <a:pt x="3087" y="4261"/>
                    <a:pt x="3087" y="4253"/>
                  </a:cubicBezTo>
                  <a:cubicBezTo>
                    <a:pt x="3112" y="4228"/>
                    <a:pt x="3112" y="4187"/>
                    <a:pt x="3104" y="4162"/>
                  </a:cubicBezTo>
                  <a:cubicBezTo>
                    <a:pt x="2790" y="2887"/>
                    <a:pt x="2409" y="1629"/>
                    <a:pt x="1962" y="405"/>
                  </a:cubicBezTo>
                  <a:close/>
                  <a:moveTo>
                    <a:pt x="1763" y="454"/>
                  </a:moveTo>
                  <a:cubicBezTo>
                    <a:pt x="2144" y="1712"/>
                    <a:pt x="2541" y="2962"/>
                    <a:pt x="2864" y="4228"/>
                  </a:cubicBezTo>
                  <a:cubicBezTo>
                    <a:pt x="2872" y="4244"/>
                    <a:pt x="2881" y="4261"/>
                    <a:pt x="2889" y="4278"/>
                  </a:cubicBezTo>
                  <a:cubicBezTo>
                    <a:pt x="2872" y="4302"/>
                    <a:pt x="2872" y="4327"/>
                    <a:pt x="2889" y="4352"/>
                  </a:cubicBezTo>
                  <a:cubicBezTo>
                    <a:pt x="2897" y="4352"/>
                    <a:pt x="2897" y="4360"/>
                    <a:pt x="2905" y="4360"/>
                  </a:cubicBezTo>
                  <a:cubicBezTo>
                    <a:pt x="2012" y="4782"/>
                    <a:pt x="1192" y="5395"/>
                    <a:pt x="439" y="6040"/>
                  </a:cubicBezTo>
                  <a:cubicBezTo>
                    <a:pt x="1101" y="4228"/>
                    <a:pt x="1449" y="2341"/>
                    <a:pt x="1763" y="454"/>
                  </a:cubicBezTo>
                  <a:close/>
                  <a:moveTo>
                    <a:pt x="2856" y="4559"/>
                  </a:moveTo>
                  <a:lnTo>
                    <a:pt x="2856" y="4559"/>
                  </a:lnTo>
                  <a:cubicBezTo>
                    <a:pt x="2343" y="6628"/>
                    <a:pt x="2012" y="8771"/>
                    <a:pt x="1664" y="10873"/>
                  </a:cubicBezTo>
                  <a:lnTo>
                    <a:pt x="1664" y="10881"/>
                  </a:lnTo>
                  <a:cubicBezTo>
                    <a:pt x="1465" y="10137"/>
                    <a:pt x="1209" y="9400"/>
                    <a:pt x="985" y="8664"/>
                  </a:cubicBezTo>
                  <a:cubicBezTo>
                    <a:pt x="779" y="7977"/>
                    <a:pt x="630" y="7141"/>
                    <a:pt x="274" y="6495"/>
                  </a:cubicBezTo>
                  <a:cubicBezTo>
                    <a:pt x="1093" y="5784"/>
                    <a:pt x="1979" y="5188"/>
                    <a:pt x="2856" y="4559"/>
                  </a:cubicBezTo>
                  <a:close/>
                  <a:moveTo>
                    <a:pt x="3046" y="4542"/>
                  </a:moveTo>
                  <a:cubicBezTo>
                    <a:pt x="3394" y="4981"/>
                    <a:pt x="3799" y="5378"/>
                    <a:pt x="4254" y="5709"/>
                  </a:cubicBezTo>
                  <a:cubicBezTo>
                    <a:pt x="3832" y="6537"/>
                    <a:pt x="3609" y="7488"/>
                    <a:pt x="3286" y="8349"/>
                  </a:cubicBezTo>
                  <a:cubicBezTo>
                    <a:pt x="2930" y="9276"/>
                    <a:pt x="2566" y="10393"/>
                    <a:pt x="1871" y="11138"/>
                  </a:cubicBezTo>
                  <a:cubicBezTo>
                    <a:pt x="2285" y="8953"/>
                    <a:pt x="2765" y="6752"/>
                    <a:pt x="3046" y="4542"/>
                  </a:cubicBezTo>
                  <a:close/>
                  <a:moveTo>
                    <a:pt x="1725" y="1"/>
                  </a:moveTo>
                  <a:cubicBezTo>
                    <a:pt x="1695" y="1"/>
                    <a:pt x="1666" y="8"/>
                    <a:pt x="1639" y="24"/>
                  </a:cubicBezTo>
                  <a:cubicBezTo>
                    <a:pt x="1623" y="32"/>
                    <a:pt x="1606" y="49"/>
                    <a:pt x="1598" y="65"/>
                  </a:cubicBezTo>
                  <a:cubicBezTo>
                    <a:pt x="1581" y="82"/>
                    <a:pt x="1573" y="98"/>
                    <a:pt x="1573" y="123"/>
                  </a:cubicBezTo>
                  <a:cubicBezTo>
                    <a:pt x="1217" y="2258"/>
                    <a:pt x="845" y="4393"/>
                    <a:pt x="34" y="6413"/>
                  </a:cubicBezTo>
                  <a:cubicBezTo>
                    <a:pt x="1" y="6479"/>
                    <a:pt x="50" y="6562"/>
                    <a:pt x="125" y="6562"/>
                  </a:cubicBezTo>
                  <a:cubicBezTo>
                    <a:pt x="199" y="7282"/>
                    <a:pt x="539" y="8051"/>
                    <a:pt x="745" y="8730"/>
                  </a:cubicBezTo>
                  <a:cubicBezTo>
                    <a:pt x="1002" y="9566"/>
                    <a:pt x="1225" y="10426"/>
                    <a:pt x="1532" y="11245"/>
                  </a:cubicBezTo>
                  <a:cubicBezTo>
                    <a:pt x="1540" y="11270"/>
                    <a:pt x="1565" y="11295"/>
                    <a:pt x="1590" y="11312"/>
                  </a:cubicBezTo>
                  <a:lnTo>
                    <a:pt x="1581" y="11361"/>
                  </a:lnTo>
                  <a:cubicBezTo>
                    <a:pt x="1570" y="11444"/>
                    <a:pt x="1647" y="11519"/>
                    <a:pt x="1717" y="11519"/>
                  </a:cubicBezTo>
                  <a:cubicBezTo>
                    <a:pt x="1752" y="11519"/>
                    <a:pt x="1785" y="11500"/>
                    <a:pt x="1805" y="11452"/>
                  </a:cubicBezTo>
                  <a:cubicBezTo>
                    <a:pt x="1813" y="11444"/>
                    <a:pt x="1821" y="11427"/>
                    <a:pt x="1821" y="11411"/>
                  </a:cubicBezTo>
                  <a:cubicBezTo>
                    <a:pt x="1846" y="11411"/>
                    <a:pt x="1871" y="11403"/>
                    <a:pt x="1887" y="11386"/>
                  </a:cubicBezTo>
                  <a:cubicBezTo>
                    <a:pt x="2616" y="10765"/>
                    <a:pt x="2996" y="9731"/>
                    <a:pt x="3344" y="8862"/>
                  </a:cubicBezTo>
                  <a:cubicBezTo>
                    <a:pt x="3551" y="8357"/>
                    <a:pt x="3733" y="7844"/>
                    <a:pt x="3923" y="7323"/>
                  </a:cubicBezTo>
                  <a:cubicBezTo>
                    <a:pt x="4105" y="6810"/>
                    <a:pt x="4354" y="6280"/>
                    <a:pt x="4461" y="5742"/>
                  </a:cubicBezTo>
                  <a:cubicBezTo>
                    <a:pt x="4461" y="5693"/>
                    <a:pt x="4453" y="5635"/>
                    <a:pt x="4436" y="5577"/>
                  </a:cubicBezTo>
                  <a:lnTo>
                    <a:pt x="4428" y="5577"/>
                  </a:lnTo>
                  <a:cubicBezTo>
                    <a:pt x="4436" y="5552"/>
                    <a:pt x="4445" y="5527"/>
                    <a:pt x="4436" y="5502"/>
                  </a:cubicBezTo>
                  <a:cubicBezTo>
                    <a:pt x="4285" y="4889"/>
                    <a:pt x="2494" y="1"/>
                    <a:pt x="1725" y="1"/>
                  </a:cubicBezTo>
                  <a:close/>
                </a:path>
              </a:pathLst>
            </a:custGeom>
            <a:solidFill>
              <a:srgbClr val="151D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63"/>
          <p:cNvGrpSpPr/>
          <p:nvPr/>
        </p:nvGrpSpPr>
        <p:grpSpPr>
          <a:xfrm>
            <a:off x="8459263" y="1546518"/>
            <a:ext cx="1196566" cy="538224"/>
            <a:chOff x="811725" y="381250"/>
            <a:chExt cx="1421775" cy="639525"/>
          </a:xfrm>
        </p:grpSpPr>
        <p:sp>
          <p:nvSpPr>
            <p:cNvPr id="197" name="Google Shape;197;p63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3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63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63"/>
          <p:cNvGrpSpPr/>
          <p:nvPr/>
        </p:nvGrpSpPr>
        <p:grpSpPr>
          <a:xfrm flipH="1" rot="-5400000">
            <a:off x="-258906" y="1107969"/>
            <a:ext cx="393601" cy="1133720"/>
            <a:chOff x="3217925" y="402700"/>
            <a:chExt cx="326450" cy="940300"/>
          </a:xfrm>
        </p:grpSpPr>
        <p:sp>
          <p:nvSpPr>
            <p:cNvPr id="201" name="Google Shape;201;p63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3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64"/>
          <p:cNvSpPr txBox="1"/>
          <p:nvPr>
            <p:ph type="title"/>
          </p:nvPr>
        </p:nvSpPr>
        <p:spPr>
          <a:xfrm>
            <a:off x="1966350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6" name="Google Shape;206;p64"/>
          <p:cNvSpPr txBox="1"/>
          <p:nvPr>
            <p:ph idx="1" type="body"/>
          </p:nvPr>
        </p:nvSpPr>
        <p:spPr>
          <a:xfrm>
            <a:off x="5300425" y="2860730"/>
            <a:ext cx="3018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7" name="Google Shape;207;p64"/>
          <p:cNvSpPr txBox="1"/>
          <p:nvPr>
            <p:ph idx="2" type="body"/>
          </p:nvPr>
        </p:nvSpPr>
        <p:spPr>
          <a:xfrm>
            <a:off x="844775" y="2856525"/>
            <a:ext cx="3018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6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64"/>
          <p:cNvSpPr txBox="1"/>
          <p:nvPr>
            <p:ph idx="3" type="subTitle"/>
          </p:nvPr>
        </p:nvSpPr>
        <p:spPr>
          <a:xfrm>
            <a:off x="844775" y="2518125"/>
            <a:ext cx="3018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64"/>
          <p:cNvSpPr txBox="1"/>
          <p:nvPr>
            <p:ph idx="4" type="subTitle"/>
          </p:nvPr>
        </p:nvSpPr>
        <p:spPr>
          <a:xfrm>
            <a:off x="5300425" y="2518125"/>
            <a:ext cx="3018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0" name="Google Shape;210;p64"/>
          <p:cNvGrpSpPr/>
          <p:nvPr/>
        </p:nvGrpSpPr>
        <p:grpSpPr>
          <a:xfrm rot="-1800044">
            <a:off x="8074286" y="440172"/>
            <a:ext cx="394381" cy="390399"/>
            <a:chOff x="6907281" y="1838619"/>
            <a:chExt cx="394390" cy="390408"/>
          </a:xfrm>
        </p:grpSpPr>
        <p:sp>
          <p:nvSpPr>
            <p:cNvPr id="211" name="Google Shape;211;p64"/>
            <p:cNvSpPr/>
            <p:nvPr/>
          </p:nvSpPr>
          <p:spPr>
            <a:xfrm rot="1441807">
              <a:off x="6953198" y="1885138"/>
              <a:ext cx="241781" cy="276976"/>
            </a:xfrm>
            <a:custGeom>
              <a:rect b="b" l="l" r="r" t="t"/>
              <a:pathLst>
                <a:path extrusionOk="0" h="8822" w="7701">
                  <a:moveTo>
                    <a:pt x="1737" y="204"/>
                  </a:moveTo>
                  <a:cubicBezTo>
                    <a:pt x="899" y="204"/>
                    <a:pt x="385" y="1160"/>
                    <a:pt x="565" y="1904"/>
                  </a:cubicBezTo>
                  <a:cubicBezTo>
                    <a:pt x="649" y="2281"/>
                    <a:pt x="712" y="2657"/>
                    <a:pt x="775" y="3034"/>
                  </a:cubicBezTo>
                  <a:cubicBezTo>
                    <a:pt x="754" y="3285"/>
                    <a:pt x="712" y="3557"/>
                    <a:pt x="691" y="3787"/>
                  </a:cubicBezTo>
                  <a:cubicBezTo>
                    <a:pt x="545" y="4917"/>
                    <a:pt x="482" y="6089"/>
                    <a:pt x="168" y="7156"/>
                  </a:cubicBezTo>
                  <a:cubicBezTo>
                    <a:pt x="1" y="7763"/>
                    <a:pt x="377" y="8558"/>
                    <a:pt x="1047" y="8662"/>
                  </a:cubicBezTo>
                  <a:cubicBezTo>
                    <a:pt x="1659" y="8770"/>
                    <a:pt x="2274" y="8822"/>
                    <a:pt x="2887" y="8822"/>
                  </a:cubicBezTo>
                  <a:cubicBezTo>
                    <a:pt x="4180" y="8822"/>
                    <a:pt x="5468" y="8593"/>
                    <a:pt x="6717" y="8181"/>
                  </a:cubicBezTo>
                  <a:cubicBezTo>
                    <a:pt x="7428" y="7951"/>
                    <a:pt x="7700" y="7323"/>
                    <a:pt x="7596" y="6591"/>
                  </a:cubicBezTo>
                  <a:cubicBezTo>
                    <a:pt x="7449" y="5587"/>
                    <a:pt x="7324" y="4603"/>
                    <a:pt x="7156" y="3599"/>
                  </a:cubicBezTo>
                  <a:cubicBezTo>
                    <a:pt x="7052" y="2867"/>
                    <a:pt x="7073" y="1925"/>
                    <a:pt x="6633" y="1276"/>
                  </a:cubicBezTo>
                  <a:cubicBezTo>
                    <a:pt x="5775" y="0"/>
                    <a:pt x="3202" y="314"/>
                    <a:pt x="1842" y="209"/>
                  </a:cubicBezTo>
                  <a:cubicBezTo>
                    <a:pt x="1806" y="206"/>
                    <a:pt x="1771" y="204"/>
                    <a:pt x="1737" y="2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4"/>
            <p:cNvSpPr/>
            <p:nvPr/>
          </p:nvSpPr>
          <p:spPr>
            <a:xfrm rot="1441807">
              <a:off x="6959774" y="1885712"/>
              <a:ext cx="294338" cy="296222"/>
            </a:xfrm>
            <a:custGeom>
              <a:rect b="b" l="l" r="r" t="t"/>
              <a:pathLst>
                <a:path extrusionOk="0" h="9435" w="9375">
                  <a:moveTo>
                    <a:pt x="4058" y="1"/>
                  </a:moveTo>
                  <a:cubicBezTo>
                    <a:pt x="3799" y="1"/>
                    <a:pt x="3547" y="15"/>
                    <a:pt x="3307" y="59"/>
                  </a:cubicBezTo>
                  <a:cubicBezTo>
                    <a:pt x="2490" y="227"/>
                    <a:pt x="1737" y="1315"/>
                    <a:pt x="1172" y="2131"/>
                  </a:cubicBezTo>
                  <a:cubicBezTo>
                    <a:pt x="1047" y="2340"/>
                    <a:pt x="921" y="2528"/>
                    <a:pt x="796" y="2675"/>
                  </a:cubicBezTo>
                  <a:lnTo>
                    <a:pt x="817" y="2759"/>
                  </a:lnTo>
                  <a:lnTo>
                    <a:pt x="1005" y="2570"/>
                  </a:lnTo>
                  <a:cubicBezTo>
                    <a:pt x="1382" y="2194"/>
                    <a:pt x="1779" y="1775"/>
                    <a:pt x="2156" y="1357"/>
                  </a:cubicBezTo>
                  <a:lnTo>
                    <a:pt x="2281" y="1189"/>
                  </a:lnTo>
                  <a:cubicBezTo>
                    <a:pt x="2907" y="504"/>
                    <a:pt x="3442" y="350"/>
                    <a:pt x="4330" y="350"/>
                  </a:cubicBezTo>
                  <a:cubicBezTo>
                    <a:pt x="4392" y="350"/>
                    <a:pt x="4455" y="351"/>
                    <a:pt x="4520" y="352"/>
                  </a:cubicBezTo>
                  <a:cubicBezTo>
                    <a:pt x="4918" y="352"/>
                    <a:pt x="5294" y="373"/>
                    <a:pt x="5671" y="373"/>
                  </a:cubicBezTo>
                  <a:lnTo>
                    <a:pt x="5713" y="373"/>
                  </a:lnTo>
                  <a:cubicBezTo>
                    <a:pt x="6206" y="396"/>
                    <a:pt x="6712" y="413"/>
                    <a:pt x="7221" y="413"/>
                  </a:cubicBezTo>
                  <a:cubicBezTo>
                    <a:pt x="7639" y="413"/>
                    <a:pt x="8059" y="402"/>
                    <a:pt x="8475" y="373"/>
                  </a:cubicBezTo>
                  <a:lnTo>
                    <a:pt x="8851" y="352"/>
                  </a:lnTo>
                  <a:lnTo>
                    <a:pt x="8600" y="645"/>
                  </a:lnTo>
                  <a:cubicBezTo>
                    <a:pt x="7910" y="1566"/>
                    <a:pt x="7094" y="2256"/>
                    <a:pt x="6152" y="2821"/>
                  </a:cubicBezTo>
                  <a:lnTo>
                    <a:pt x="6068" y="2884"/>
                  </a:lnTo>
                  <a:lnTo>
                    <a:pt x="5985" y="2863"/>
                  </a:lnTo>
                  <a:cubicBezTo>
                    <a:pt x="5828" y="2800"/>
                    <a:pt x="5629" y="2780"/>
                    <a:pt x="5412" y="2780"/>
                  </a:cubicBezTo>
                  <a:cubicBezTo>
                    <a:pt x="5195" y="2780"/>
                    <a:pt x="4959" y="2800"/>
                    <a:pt x="4729" y="2821"/>
                  </a:cubicBezTo>
                  <a:cubicBezTo>
                    <a:pt x="4562" y="2821"/>
                    <a:pt x="4374" y="2842"/>
                    <a:pt x="4248" y="2842"/>
                  </a:cubicBezTo>
                  <a:cubicBezTo>
                    <a:pt x="3327" y="2842"/>
                    <a:pt x="2218" y="2842"/>
                    <a:pt x="1151" y="2863"/>
                  </a:cubicBezTo>
                  <a:lnTo>
                    <a:pt x="796" y="2863"/>
                  </a:lnTo>
                  <a:lnTo>
                    <a:pt x="754" y="2884"/>
                  </a:lnTo>
                  <a:cubicBezTo>
                    <a:pt x="733" y="2926"/>
                    <a:pt x="712" y="2947"/>
                    <a:pt x="712" y="2989"/>
                  </a:cubicBezTo>
                  <a:cubicBezTo>
                    <a:pt x="712" y="3052"/>
                    <a:pt x="712" y="3093"/>
                    <a:pt x="733" y="3135"/>
                  </a:cubicBezTo>
                  <a:lnTo>
                    <a:pt x="754" y="3156"/>
                  </a:lnTo>
                  <a:lnTo>
                    <a:pt x="796" y="3093"/>
                  </a:lnTo>
                  <a:lnTo>
                    <a:pt x="796" y="3177"/>
                  </a:lnTo>
                  <a:lnTo>
                    <a:pt x="4729" y="3177"/>
                  </a:lnTo>
                  <a:cubicBezTo>
                    <a:pt x="4792" y="3177"/>
                    <a:pt x="4876" y="3177"/>
                    <a:pt x="4980" y="3156"/>
                  </a:cubicBezTo>
                  <a:cubicBezTo>
                    <a:pt x="5158" y="3146"/>
                    <a:pt x="5320" y="3130"/>
                    <a:pt x="5456" y="3130"/>
                  </a:cubicBezTo>
                  <a:cubicBezTo>
                    <a:pt x="5592" y="3130"/>
                    <a:pt x="5702" y="3146"/>
                    <a:pt x="5776" y="3198"/>
                  </a:cubicBezTo>
                  <a:cubicBezTo>
                    <a:pt x="6152" y="3407"/>
                    <a:pt x="6152" y="3616"/>
                    <a:pt x="6173" y="3826"/>
                  </a:cubicBezTo>
                  <a:cubicBezTo>
                    <a:pt x="6173" y="3909"/>
                    <a:pt x="6173" y="3972"/>
                    <a:pt x="6194" y="4035"/>
                  </a:cubicBezTo>
                  <a:cubicBezTo>
                    <a:pt x="6278" y="4558"/>
                    <a:pt x="6257" y="5165"/>
                    <a:pt x="6236" y="5709"/>
                  </a:cubicBezTo>
                  <a:cubicBezTo>
                    <a:pt x="6236" y="5897"/>
                    <a:pt x="6194" y="6085"/>
                    <a:pt x="6194" y="6274"/>
                  </a:cubicBezTo>
                  <a:lnTo>
                    <a:pt x="6194" y="6797"/>
                  </a:lnTo>
                  <a:cubicBezTo>
                    <a:pt x="6194" y="7278"/>
                    <a:pt x="6236" y="7843"/>
                    <a:pt x="6089" y="8261"/>
                  </a:cubicBezTo>
                  <a:cubicBezTo>
                    <a:pt x="5858" y="9026"/>
                    <a:pt x="5326" y="9126"/>
                    <a:pt x="4722" y="9126"/>
                  </a:cubicBezTo>
                  <a:cubicBezTo>
                    <a:pt x="4614" y="9126"/>
                    <a:pt x="4505" y="9123"/>
                    <a:pt x="4395" y="9119"/>
                  </a:cubicBezTo>
                  <a:lnTo>
                    <a:pt x="4164" y="9119"/>
                  </a:lnTo>
                  <a:cubicBezTo>
                    <a:pt x="2930" y="9098"/>
                    <a:pt x="1716" y="9057"/>
                    <a:pt x="503" y="9036"/>
                  </a:cubicBezTo>
                  <a:lnTo>
                    <a:pt x="314" y="9036"/>
                  </a:lnTo>
                  <a:lnTo>
                    <a:pt x="335" y="8847"/>
                  </a:lnTo>
                  <a:cubicBezTo>
                    <a:pt x="398" y="8429"/>
                    <a:pt x="440" y="7989"/>
                    <a:pt x="503" y="7550"/>
                  </a:cubicBezTo>
                  <a:cubicBezTo>
                    <a:pt x="670" y="6169"/>
                    <a:pt x="879" y="4746"/>
                    <a:pt x="733" y="3449"/>
                  </a:cubicBezTo>
                  <a:lnTo>
                    <a:pt x="733" y="3449"/>
                  </a:lnTo>
                  <a:cubicBezTo>
                    <a:pt x="335" y="4704"/>
                    <a:pt x="231" y="6127"/>
                    <a:pt x="126" y="7529"/>
                  </a:cubicBezTo>
                  <a:cubicBezTo>
                    <a:pt x="105" y="8094"/>
                    <a:pt x="42" y="8617"/>
                    <a:pt x="1" y="9140"/>
                  </a:cubicBezTo>
                  <a:cubicBezTo>
                    <a:pt x="1" y="9161"/>
                    <a:pt x="1" y="9203"/>
                    <a:pt x="22" y="9203"/>
                  </a:cubicBezTo>
                  <a:cubicBezTo>
                    <a:pt x="42" y="9224"/>
                    <a:pt x="105" y="9245"/>
                    <a:pt x="147" y="9245"/>
                  </a:cubicBezTo>
                  <a:lnTo>
                    <a:pt x="3453" y="9329"/>
                  </a:lnTo>
                  <a:cubicBezTo>
                    <a:pt x="3683" y="9329"/>
                    <a:pt x="3955" y="9350"/>
                    <a:pt x="4227" y="9370"/>
                  </a:cubicBezTo>
                  <a:cubicBezTo>
                    <a:pt x="4555" y="9406"/>
                    <a:pt x="4877" y="9434"/>
                    <a:pt x="5180" y="9434"/>
                  </a:cubicBezTo>
                  <a:cubicBezTo>
                    <a:pt x="5419" y="9434"/>
                    <a:pt x="5647" y="9416"/>
                    <a:pt x="5859" y="9370"/>
                  </a:cubicBezTo>
                  <a:cubicBezTo>
                    <a:pt x="5964" y="9350"/>
                    <a:pt x="6068" y="9308"/>
                    <a:pt x="6152" y="9224"/>
                  </a:cubicBezTo>
                  <a:lnTo>
                    <a:pt x="6215" y="9140"/>
                  </a:lnTo>
                  <a:lnTo>
                    <a:pt x="6320" y="9203"/>
                  </a:lnTo>
                  <a:lnTo>
                    <a:pt x="6382" y="9203"/>
                  </a:lnTo>
                  <a:cubicBezTo>
                    <a:pt x="7638" y="8408"/>
                    <a:pt x="8663" y="7278"/>
                    <a:pt x="9186" y="6023"/>
                  </a:cubicBezTo>
                  <a:cubicBezTo>
                    <a:pt x="9186" y="6002"/>
                    <a:pt x="9186" y="6002"/>
                    <a:pt x="9165" y="5960"/>
                  </a:cubicBezTo>
                  <a:lnTo>
                    <a:pt x="9102" y="5897"/>
                  </a:lnTo>
                  <a:lnTo>
                    <a:pt x="9102" y="5813"/>
                  </a:lnTo>
                  <a:cubicBezTo>
                    <a:pt x="9374" y="4014"/>
                    <a:pt x="9270" y="2089"/>
                    <a:pt x="9186" y="373"/>
                  </a:cubicBezTo>
                  <a:lnTo>
                    <a:pt x="9186" y="373"/>
                  </a:lnTo>
                  <a:lnTo>
                    <a:pt x="9165" y="813"/>
                  </a:lnTo>
                  <a:cubicBezTo>
                    <a:pt x="9123" y="1378"/>
                    <a:pt x="9102" y="1922"/>
                    <a:pt x="9061" y="2466"/>
                  </a:cubicBezTo>
                  <a:lnTo>
                    <a:pt x="9061" y="2507"/>
                  </a:lnTo>
                  <a:cubicBezTo>
                    <a:pt x="8977" y="3616"/>
                    <a:pt x="8914" y="4746"/>
                    <a:pt x="8914" y="5876"/>
                  </a:cubicBezTo>
                  <a:lnTo>
                    <a:pt x="8956" y="5960"/>
                  </a:lnTo>
                  <a:lnTo>
                    <a:pt x="8914" y="6002"/>
                  </a:lnTo>
                  <a:cubicBezTo>
                    <a:pt x="8328" y="7153"/>
                    <a:pt x="7596" y="8052"/>
                    <a:pt x="6696" y="8722"/>
                  </a:cubicBezTo>
                  <a:lnTo>
                    <a:pt x="6361" y="8973"/>
                  </a:lnTo>
                  <a:lnTo>
                    <a:pt x="6361" y="8973"/>
                  </a:lnTo>
                  <a:lnTo>
                    <a:pt x="6445" y="8554"/>
                  </a:lnTo>
                  <a:cubicBezTo>
                    <a:pt x="6550" y="8094"/>
                    <a:pt x="6508" y="7508"/>
                    <a:pt x="6487" y="7027"/>
                  </a:cubicBezTo>
                  <a:cubicBezTo>
                    <a:pt x="6487" y="6797"/>
                    <a:pt x="6466" y="6567"/>
                    <a:pt x="6466" y="6399"/>
                  </a:cubicBezTo>
                  <a:cubicBezTo>
                    <a:pt x="6466" y="6169"/>
                    <a:pt x="6487" y="5960"/>
                    <a:pt x="6487" y="5709"/>
                  </a:cubicBezTo>
                  <a:cubicBezTo>
                    <a:pt x="6550" y="4976"/>
                    <a:pt x="6571" y="4202"/>
                    <a:pt x="6466" y="3512"/>
                  </a:cubicBezTo>
                  <a:cubicBezTo>
                    <a:pt x="6403" y="3261"/>
                    <a:pt x="6382" y="3135"/>
                    <a:pt x="6299" y="3031"/>
                  </a:cubicBezTo>
                  <a:lnTo>
                    <a:pt x="6173" y="2863"/>
                  </a:lnTo>
                  <a:lnTo>
                    <a:pt x="6361" y="2759"/>
                  </a:lnTo>
                  <a:cubicBezTo>
                    <a:pt x="7387" y="2256"/>
                    <a:pt x="8224" y="1566"/>
                    <a:pt x="8872" y="687"/>
                  </a:cubicBezTo>
                  <a:lnTo>
                    <a:pt x="9102" y="373"/>
                  </a:lnTo>
                  <a:lnTo>
                    <a:pt x="8977" y="269"/>
                  </a:lnTo>
                  <a:lnTo>
                    <a:pt x="8977" y="227"/>
                  </a:lnTo>
                  <a:cubicBezTo>
                    <a:pt x="8977" y="164"/>
                    <a:pt x="8914" y="143"/>
                    <a:pt x="8872" y="143"/>
                  </a:cubicBezTo>
                  <a:cubicBezTo>
                    <a:pt x="8161" y="59"/>
                    <a:pt x="7449" y="59"/>
                    <a:pt x="6759" y="59"/>
                  </a:cubicBezTo>
                  <a:lnTo>
                    <a:pt x="5985" y="59"/>
                  </a:lnTo>
                  <a:cubicBezTo>
                    <a:pt x="5713" y="59"/>
                    <a:pt x="5420" y="39"/>
                    <a:pt x="5127" y="39"/>
                  </a:cubicBezTo>
                  <a:cubicBezTo>
                    <a:pt x="4766" y="26"/>
                    <a:pt x="4406" y="1"/>
                    <a:pt x="40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64"/>
          <p:cNvGrpSpPr/>
          <p:nvPr/>
        </p:nvGrpSpPr>
        <p:grpSpPr>
          <a:xfrm rot="-1221711">
            <a:off x="744926" y="448766"/>
            <a:ext cx="341706" cy="373225"/>
            <a:chOff x="1412400" y="717050"/>
            <a:chExt cx="755375" cy="825050"/>
          </a:xfrm>
        </p:grpSpPr>
        <p:sp>
          <p:nvSpPr>
            <p:cNvPr id="214" name="Google Shape;214;p64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4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64"/>
          <p:cNvGrpSpPr/>
          <p:nvPr/>
        </p:nvGrpSpPr>
        <p:grpSpPr>
          <a:xfrm rot="-5254156">
            <a:off x="262403" y="4004805"/>
            <a:ext cx="102167" cy="96812"/>
            <a:chOff x="6241566" y="1260622"/>
            <a:chExt cx="107788" cy="93009"/>
          </a:xfrm>
        </p:grpSpPr>
        <p:sp>
          <p:nvSpPr>
            <p:cNvPr id="217" name="Google Shape;217;p64"/>
            <p:cNvSpPr/>
            <p:nvPr/>
          </p:nvSpPr>
          <p:spPr>
            <a:xfrm rot="4444740">
              <a:off x="6308817" y="130135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4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64"/>
          <p:cNvSpPr/>
          <p:nvPr/>
        </p:nvSpPr>
        <p:spPr>
          <a:xfrm>
            <a:off x="8399875" y="1731325"/>
            <a:ext cx="85575" cy="155625"/>
          </a:xfrm>
          <a:custGeom>
            <a:rect b="b" l="l" r="r" t="t"/>
            <a:pathLst>
              <a:path extrusionOk="0" h="6225" w="3423">
                <a:moveTo>
                  <a:pt x="0" y="0"/>
                </a:moveTo>
                <a:cubicBezTo>
                  <a:pt x="2277" y="650"/>
                  <a:pt x="3423" y="3857"/>
                  <a:pt x="3423" y="62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4"/>
          <p:cNvSpPr/>
          <p:nvPr/>
        </p:nvSpPr>
        <p:spPr>
          <a:xfrm>
            <a:off x="8432925" y="1830650"/>
            <a:ext cx="19475" cy="42800"/>
          </a:xfrm>
          <a:custGeom>
            <a:rect b="b" l="l" r="r" t="t"/>
            <a:pathLst>
              <a:path extrusionOk="0" h="1712" w="779">
                <a:moveTo>
                  <a:pt x="0" y="0"/>
                </a:moveTo>
                <a:cubicBezTo>
                  <a:pt x="280" y="561"/>
                  <a:pt x="546" y="1130"/>
                  <a:pt x="779" y="171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64"/>
          <p:cNvGrpSpPr/>
          <p:nvPr/>
        </p:nvGrpSpPr>
        <p:grpSpPr>
          <a:xfrm>
            <a:off x="-676637" y="1546518"/>
            <a:ext cx="1196566" cy="538224"/>
            <a:chOff x="811725" y="381250"/>
            <a:chExt cx="1421775" cy="639525"/>
          </a:xfrm>
        </p:grpSpPr>
        <p:sp>
          <p:nvSpPr>
            <p:cNvPr id="222" name="Google Shape;222;p64"/>
            <p:cNvSpPr/>
            <p:nvPr/>
          </p:nvSpPr>
          <p:spPr>
            <a:xfrm>
              <a:off x="811725" y="381250"/>
              <a:ext cx="1407125" cy="532225"/>
            </a:xfrm>
            <a:custGeom>
              <a:rect b="b" l="l" r="r" t="t"/>
              <a:pathLst>
                <a:path extrusionOk="0" h="21289" w="56285">
                  <a:moveTo>
                    <a:pt x="5922" y="11248"/>
                  </a:moveTo>
                  <a:cubicBezTo>
                    <a:pt x="6089" y="11436"/>
                    <a:pt x="6298" y="11583"/>
                    <a:pt x="6487" y="11771"/>
                  </a:cubicBezTo>
                  <a:lnTo>
                    <a:pt x="5859" y="11373"/>
                  </a:lnTo>
                  <a:cubicBezTo>
                    <a:pt x="5859" y="11332"/>
                    <a:pt x="5880" y="11311"/>
                    <a:pt x="5922" y="11248"/>
                  </a:cubicBezTo>
                  <a:close/>
                  <a:moveTo>
                    <a:pt x="43333" y="11750"/>
                  </a:moveTo>
                  <a:cubicBezTo>
                    <a:pt x="43291" y="11876"/>
                    <a:pt x="43229" y="11980"/>
                    <a:pt x="43187" y="12106"/>
                  </a:cubicBezTo>
                  <a:cubicBezTo>
                    <a:pt x="43103" y="12294"/>
                    <a:pt x="42998" y="12503"/>
                    <a:pt x="42915" y="12712"/>
                  </a:cubicBezTo>
                  <a:cubicBezTo>
                    <a:pt x="42894" y="12671"/>
                    <a:pt x="42873" y="12629"/>
                    <a:pt x="42810" y="12587"/>
                  </a:cubicBezTo>
                  <a:cubicBezTo>
                    <a:pt x="42998" y="12294"/>
                    <a:pt x="43166" y="12043"/>
                    <a:pt x="43333" y="11750"/>
                  </a:cubicBezTo>
                  <a:close/>
                  <a:moveTo>
                    <a:pt x="29440" y="15851"/>
                  </a:moveTo>
                  <a:lnTo>
                    <a:pt x="29440" y="15851"/>
                  </a:lnTo>
                  <a:cubicBezTo>
                    <a:pt x="29524" y="15861"/>
                    <a:pt x="29602" y="15867"/>
                    <a:pt x="29681" y="15867"/>
                  </a:cubicBezTo>
                  <a:cubicBezTo>
                    <a:pt x="29759" y="15867"/>
                    <a:pt x="29837" y="15861"/>
                    <a:pt x="29921" y="15851"/>
                  </a:cubicBezTo>
                  <a:lnTo>
                    <a:pt x="29921" y="15851"/>
                  </a:lnTo>
                  <a:cubicBezTo>
                    <a:pt x="29858" y="15956"/>
                    <a:pt x="29817" y="16060"/>
                    <a:pt x="29733" y="16165"/>
                  </a:cubicBezTo>
                  <a:cubicBezTo>
                    <a:pt x="29649" y="16060"/>
                    <a:pt x="29586" y="15977"/>
                    <a:pt x="29482" y="15914"/>
                  </a:cubicBezTo>
                  <a:cubicBezTo>
                    <a:pt x="29482" y="15872"/>
                    <a:pt x="29440" y="15872"/>
                    <a:pt x="29440" y="15851"/>
                  </a:cubicBezTo>
                  <a:close/>
                  <a:moveTo>
                    <a:pt x="4457" y="15537"/>
                  </a:moveTo>
                  <a:cubicBezTo>
                    <a:pt x="4290" y="15889"/>
                    <a:pt x="4140" y="16241"/>
                    <a:pt x="4006" y="16578"/>
                  </a:cubicBezTo>
                  <a:lnTo>
                    <a:pt x="4006" y="16578"/>
                  </a:lnTo>
                  <a:lnTo>
                    <a:pt x="4415" y="15537"/>
                  </a:lnTo>
                  <a:close/>
                  <a:moveTo>
                    <a:pt x="13789" y="18383"/>
                  </a:moveTo>
                  <a:cubicBezTo>
                    <a:pt x="13915" y="18467"/>
                    <a:pt x="14040" y="18550"/>
                    <a:pt x="14207" y="18592"/>
                  </a:cubicBezTo>
                  <a:cubicBezTo>
                    <a:pt x="14228" y="18634"/>
                    <a:pt x="14249" y="18634"/>
                    <a:pt x="14312" y="18655"/>
                  </a:cubicBezTo>
                  <a:cubicBezTo>
                    <a:pt x="14333" y="18655"/>
                    <a:pt x="14354" y="18676"/>
                    <a:pt x="14396" y="18676"/>
                  </a:cubicBezTo>
                  <a:cubicBezTo>
                    <a:pt x="14354" y="18738"/>
                    <a:pt x="14333" y="18759"/>
                    <a:pt x="14312" y="18801"/>
                  </a:cubicBezTo>
                  <a:cubicBezTo>
                    <a:pt x="14145" y="18676"/>
                    <a:pt x="13977" y="18508"/>
                    <a:pt x="13789" y="18383"/>
                  </a:cubicBezTo>
                  <a:close/>
                  <a:moveTo>
                    <a:pt x="3348" y="18132"/>
                  </a:moveTo>
                  <a:cubicBezTo>
                    <a:pt x="3249" y="18367"/>
                    <a:pt x="3149" y="18602"/>
                    <a:pt x="3055" y="18843"/>
                  </a:cubicBezTo>
                  <a:lnTo>
                    <a:pt x="3055" y="18780"/>
                  </a:lnTo>
                  <a:cubicBezTo>
                    <a:pt x="3160" y="18571"/>
                    <a:pt x="3244" y="18341"/>
                    <a:pt x="3348" y="18132"/>
                  </a:cubicBezTo>
                  <a:close/>
                  <a:moveTo>
                    <a:pt x="47788" y="0"/>
                  </a:moveTo>
                  <a:cubicBezTo>
                    <a:pt x="47296" y="0"/>
                    <a:pt x="46816" y="223"/>
                    <a:pt x="46555" y="723"/>
                  </a:cubicBezTo>
                  <a:cubicBezTo>
                    <a:pt x="44861" y="4071"/>
                    <a:pt x="42998" y="7356"/>
                    <a:pt x="41283" y="10662"/>
                  </a:cubicBezTo>
                  <a:cubicBezTo>
                    <a:pt x="39546" y="8444"/>
                    <a:pt x="37935" y="6163"/>
                    <a:pt x="36407" y="3799"/>
                  </a:cubicBezTo>
                  <a:cubicBezTo>
                    <a:pt x="36092" y="3290"/>
                    <a:pt x="35612" y="3053"/>
                    <a:pt x="35126" y="3053"/>
                  </a:cubicBezTo>
                  <a:cubicBezTo>
                    <a:pt x="34614" y="3053"/>
                    <a:pt x="34094" y="3316"/>
                    <a:pt x="33750" y="3799"/>
                  </a:cubicBezTo>
                  <a:cubicBezTo>
                    <a:pt x="32034" y="6142"/>
                    <a:pt x="30528" y="8716"/>
                    <a:pt x="29273" y="11352"/>
                  </a:cubicBezTo>
                  <a:cubicBezTo>
                    <a:pt x="28373" y="10327"/>
                    <a:pt x="27389" y="9365"/>
                    <a:pt x="26469" y="8507"/>
                  </a:cubicBezTo>
                  <a:cubicBezTo>
                    <a:pt x="25207" y="7284"/>
                    <a:pt x="22960" y="4965"/>
                    <a:pt x="20989" y="4965"/>
                  </a:cubicBezTo>
                  <a:cubicBezTo>
                    <a:pt x="20868" y="4965"/>
                    <a:pt x="20749" y="4974"/>
                    <a:pt x="20631" y="4992"/>
                  </a:cubicBezTo>
                  <a:cubicBezTo>
                    <a:pt x="19543" y="5159"/>
                    <a:pt x="18936" y="6122"/>
                    <a:pt x="18371" y="6979"/>
                  </a:cubicBezTo>
                  <a:cubicBezTo>
                    <a:pt x="17639" y="8067"/>
                    <a:pt x="16948" y="9155"/>
                    <a:pt x="16279" y="10285"/>
                  </a:cubicBezTo>
                  <a:cubicBezTo>
                    <a:pt x="15609" y="11373"/>
                    <a:pt x="14961" y="12503"/>
                    <a:pt x="14333" y="13612"/>
                  </a:cubicBezTo>
                  <a:cubicBezTo>
                    <a:pt x="14103" y="14031"/>
                    <a:pt x="13873" y="14449"/>
                    <a:pt x="13580" y="14826"/>
                  </a:cubicBezTo>
                  <a:cubicBezTo>
                    <a:pt x="12764" y="14073"/>
                    <a:pt x="11927" y="13319"/>
                    <a:pt x="11111" y="12587"/>
                  </a:cubicBezTo>
                  <a:cubicBezTo>
                    <a:pt x="9437" y="11060"/>
                    <a:pt x="7805" y="9511"/>
                    <a:pt x="6131" y="8005"/>
                  </a:cubicBezTo>
                  <a:cubicBezTo>
                    <a:pt x="5864" y="7761"/>
                    <a:pt x="5532" y="7645"/>
                    <a:pt x="5207" y="7645"/>
                  </a:cubicBezTo>
                  <a:cubicBezTo>
                    <a:pt x="4664" y="7645"/>
                    <a:pt x="4138" y="7968"/>
                    <a:pt x="3955" y="8570"/>
                  </a:cubicBezTo>
                  <a:cubicBezTo>
                    <a:pt x="3160" y="11415"/>
                    <a:pt x="2260" y="14177"/>
                    <a:pt x="1109" y="16876"/>
                  </a:cubicBezTo>
                  <a:cubicBezTo>
                    <a:pt x="712" y="17776"/>
                    <a:pt x="0" y="18801"/>
                    <a:pt x="482" y="19827"/>
                  </a:cubicBezTo>
                  <a:cubicBezTo>
                    <a:pt x="809" y="20573"/>
                    <a:pt x="1517" y="20939"/>
                    <a:pt x="2274" y="20939"/>
                  </a:cubicBezTo>
                  <a:cubicBezTo>
                    <a:pt x="2387" y="20939"/>
                    <a:pt x="2502" y="20931"/>
                    <a:pt x="2616" y="20915"/>
                  </a:cubicBezTo>
                  <a:cubicBezTo>
                    <a:pt x="2720" y="20993"/>
                    <a:pt x="2853" y="21035"/>
                    <a:pt x="2987" y="21035"/>
                  </a:cubicBezTo>
                  <a:cubicBezTo>
                    <a:pt x="3175" y="21035"/>
                    <a:pt x="3364" y="20952"/>
                    <a:pt x="3474" y="20768"/>
                  </a:cubicBezTo>
                  <a:cubicBezTo>
                    <a:pt x="4499" y="18969"/>
                    <a:pt x="5608" y="17148"/>
                    <a:pt x="6570" y="15328"/>
                  </a:cubicBezTo>
                  <a:cubicBezTo>
                    <a:pt x="7617" y="16374"/>
                    <a:pt x="8705" y="17337"/>
                    <a:pt x="9897" y="18257"/>
                  </a:cubicBezTo>
                  <a:cubicBezTo>
                    <a:pt x="10964" y="19073"/>
                    <a:pt x="12241" y="20224"/>
                    <a:pt x="13580" y="20663"/>
                  </a:cubicBezTo>
                  <a:cubicBezTo>
                    <a:pt x="13632" y="21017"/>
                    <a:pt x="13955" y="21289"/>
                    <a:pt x="14286" y="21289"/>
                  </a:cubicBezTo>
                  <a:cubicBezTo>
                    <a:pt x="14485" y="21289"/>
                    <a:pt x="14686" y="21191"/>
                    <a:pt x="14835" y="20956"/>
                  </a:cubicBezTo>
                  <a:cubicBezTo>
                    <a:pt x="16656" y="17943"/>
                    <a:pt x="18476" y="14909"/>
                    <a:pt x="20275" y="11876"/>
                  </a:cubicBezTo>
                  <a:cubicBezTo>
                    <a:pt x="21510" y="12943"/>
                    <a:pt x="22682" y="14073"/>
                    <a:pt x="23811" y="15244"/>
                  </a:cubicBezTo>
                  <a:cubicBezTo>
                    <a:pt x="25213" y="16772"/>
                    <a:pt x="26364" y="18592"/>
                    <a:pt x="27829" y="20036"/>
                  </a:cubicBezTo>
                  <a:cubicBezTo>
                    <a:pt x="27679" y="20500"/>
                    <a:pt x="28151" y="20889"/>
                    <a:pt x="28592" y="20889"/>
                  </a:cubicBezTo>
                  <a:cubicBezTo>
                    <a:pt x="28767" y="20889"/>
                    <a:pt x="28938" y="20827"/>
                    <a:pt x="29063" y="20684"/>
                  </a:cubicBezTo>
                  <a:cubicBezTo>
                    <a:pt x="31449" y="18048"/>
                    <a:pt x="33374" y="15014"/>
                    <a:pt x="35319" y="11980"/>
                  </a:cubicBezTo>
                  <a:lnTo>
                    <a:pt x="36533" y="13215"/>
                  </a:lnTo>
                  <a:cubicBezTo>
                    <a:pt x="37621" y="15098"/>
                    <a:pt x="38751" y="16939"/>
                    <a:pt x="40048" y="18655"/>
                  </a:cubicBezTo>
                  <a:cubicBezTo>
                    <a:pt x="40320" y="19031"/>
                    <a:pt x="40718" y="19199"/>
                    <a:pt x="41115" y="19220"/>
                  </a:cubicBezTo>
                  <a:cubicBezTo>
                    <a:pt x="41246" y="19272"/>
                    <a:pt x="41387" y="19300"/>
                    <a:pt x="41527" y="19300"/>
                  </a:cubicBezTo>
                  <a:cubicBezTo>
                    <a:pt x="41832" y="19300"/>
                    <a:pt x="42129" y="19166"/>
                    <a:pt x="42287" y="18864"/>
                  </a:cubicBezTo>
                  <a:cubicBezTo>
                    <a:pt x="44045" y="15684"/>
                    <a:pt x="45614" y="12440"/>
                    <a:pt x="47225" y="9239"/>
                  </a:cubicBezTo>
                  <a:cubicBezTo>
                    <a:pt x="47413" y="8863"/>
                    <a:pt x="47602" y="8465"/>
                    <a:pt x="47790" y="8109"/>
                  </a:cubicBezTo>
                  <a:cubicBezTo>
                    <a:pt x="47811" y="8047"/>
                    <a:pt x="47832" y="8005"/>
                    <a:pt x="47874" y="7984"/>
                  </a:cubicBezTo>
                  <a:cubicBezTo>
                    <a:pt x="47895" y="8005"/>
                    <a:pt x="47915" y="8005"/>
                    <a:pt x="47936" y="8026"/>
                  </a:cubicBezTo>
                  <a:cubicBezTo>
                    <a:pt x="48397" y="8298"/>
                    <a:pt x="48836" y="8570"/>
                    <a:pt x="49275" y="8842"/>
                  </a:cubicBezTo>
                  <a:cubicBezTo>
                    <a:pt x="50824" y="9783"/>
                    <a:pt x="52393" y="10955"/>
                    <a:pt x="54151" y="11478"/>
                  </a:cubicBezTo>
                  <a:cubicBezTo>
                    <a:pt x="54262" y="11510"/>
                    <a:pt x="54372" y="11525"/>
                    <a:pt x="54478" y="11525"/>
                  </a:cubicBezTo>
                  <a:cubicBezTo>
                    <a:pt x="55133" y="11525"/>
                    <a:pt x="55669" y="10960"/>
                    <a:pt x="55741" y="10348"/>
                  </a:cubicBezTo>
                  <a:cubicBezTo>
                    <a:pt x="56201" y="9783"/>
                    <a:pt x="56285" y="8988"/>
                    <a:pt x="55615" y="8381"/>
                  </a:cubicBezTo>
                  <a:lnTo>
                    <a:pt x="54193" y="7042"/>
                  </a:lnTo>
                  <a:cubicBezTo>
                    <a:pt x="52288" y="5117"/>
                    <a:pt x="50636" y="3025"/>
                    <a:pt x="49171" y="723"/>
                  </a:cubicBezTo>
                  <a:cubicBezTo>
                    <a:pt x="48876" y="265"/>
                    <a:pt x="48325" y="0"/>
                    <a:pt x="47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4"/>
            <p:cNvSpPr/>
            <p:nvPr/>
          </p:nvSpPr>
          <p:spPr>
            <a:xfrm>
              <a:off x="813300" y="398050"/>
              <a:ext cx="1420200" cy="622725"/>
            </a:xfrm>
            <a:custGeom>
              <a:rect b="b" l="l" r="r" t="t"/>
              <a:pathLst>
                <a:path extrusionOk="0" h="24909" w="56808">
                  <a:moveTo>
                    <a:pt x="48459" y="6056"/>
                  </a:moveTo>
                  <a:lnTo>
                    <a:pt x="54464" y="11706"/>
                  </a:lnTo>
                  <a:cubicBezTo>
                    <a:pt x="54501" y="11730"/>
                    <a:pt x="54523" y="11740"/>
                    <a:pt x="54548" y="11740"/>
                  </a:cubicBezTo>
                  <a:cubicBezTo>
                    <a:pt x="54566" y="11740"/>
                    <a:pt x="54585" y="11735"/>
                    <a:pt x="54611" y="11727"/>
                  </a:cubicBezTo>
                  <a:lnTo>
                    <a:pt x="54820" y="11643"/>
                  </a:lnTo>
                  <a:lnTo>
                    <a:pt x="54820" y="11852"/>
                  </a:lnTo>
                  <a:cubicBezTo>
                    <a:pt x="54862" y="13087"/>
                    <a:pt x="54841" y="14300"/>
                    <a:pt x="54736" y="15451"/>
                  </a:cubicBezTo>
                  <a:lnTo>
                    <a:pt x="54715" y="15765"/>
                  </a:lnTo>
                  <a:lnTo>
                    <a:pt x="54464" y="15556"/>
                  </a:lnTo>
                  <a:cubicBezTo>
                    <a:pt x="52958" y="14196"/>
                    <a:pt x="51514" y="12689"/>
                    <a:pt x="50112" y="11266"/>
                  </a:cubicBezTo>
                  <a:lnTo>
                    <a:pt x="49296" y="10429"/>
                  </a:lnTo>
                  <a:lnTo>
                    <a:pt x="49505" y="10325"/>
                  </a:lnTo>
                  <a:cubicBezTo>
                    <a:pt x="49526" y="10325"/>
                    <a:pt x="49526" y="10283"/>
                    <a:pt x="49526" y="10283"/>
                  </a:cubicBezTo>
                  <a:cubicBezTo>
                    <a:pt x="49401" y="9090"/>
                    <a:pt x="49108" y="7877"/>
                    <a:pt x="48689" y="6684"/>
                  </a:cubicBezTo>
                  <a:lnTo>
                    <a:pt x="48459" y="6056"/>
                  </a:lnTo>
                  <a:close/>
                  <a:moveTo>
                    <a:pt x="3082" y="20239"/>
                  </a:moveTo>
                  <a:lnTo>
                    <a:pt x="3076" y="20243"/>
                  </a:lnTo>
                  <a:lnTo>
                    <a:pt x="3097" y="20347"/>
                  </a:lnTo>
                  <a:cubicBezTo>
                    <a:pt x="3098" y="20353"/>
                    <a:pt x="3100" y="20358"/>
                    <a:pt x="3101" y="20364"/>
                  </a:cubicBezTo>
                  <a:lnTo>
                    <a:pt x="3101" y="20364"/>
                  </a:lnTo>
                  <a:cubicBezTo>
                    <a:pt x="3100" y="20351"/>
                    <a:pt x="3098" y="20339"/>
                    <a:pt x="3097" y="20326"/>
                  </a:cubicBezTo>
                  <a:lnTo>
                    <a:pt x="3082" y="20239"/>
                  </a:lnTo>
                  <a:close/>
                  <a:moveTo>
                    <a:pt x="48229" y="323"/>
                  </a:moveTo>
                  <a:lnTo>
                    <a:pt x="48376" y="512"/>
                  </a:lnTo>
                  <a:cubicBezTo>
                    <a:pt x="49715" y="1934"/>
                    <a:pt x="51054" y="3294"/>
                    <a:pt x="52351" y="4550"/>
                  </a:cubicBezTo>
                  <a:cubicBezTo>
                    <a:pt x="53042" y="5240"/>
                    <a:pt x="53774" y="5910"/>
                    <a:pt x="54464" y="6579"/>
                  </a:cubicBezTo>
                  <a:lnTo>
                    <a:pt x="54506" y="6600"/>
                  </a:lnTo>
                  <a:cubicBezTo>
                    <a:pt x="55343" y="7354"/>
                    <a:pt x="55992" y="7939"/>
                    <a:pt x="56410" y="8211"/>
                  </a:cubicBezTo>
                  <a:lnTo>
                    <a:pt x="56536" y="8295"/>
                  </a:lnTo>
                  <a:lnTo>
                    <a:pt x="56431" y="8463"/>
                  </a:lnTo>
                  <a:lnTo>
                    <a:pt x="56410" y="8483"/>
                  </a:lnTo>
                  <a:cubicBezTo>
                    <a:pt x="56389" y="8504"/>
                    <a:pt x="56389" y="8567"/>
                    <a:pt x="56410" y="8588"/>
                  </a:cubicBezTo>
                  <a:lnTo>
                    <a:pt x="56431" y="8672"/>
                  </a:lnTo>
                  <a:lnTo>
                    <a:pt x="56389" y="8735"/>
                  </a:lnTo>
                  <a:cubicBezTo>
                    <a:pt x="56117" y="9153"/>
                    <a:pt x="55866" y="9634"/>
                    <a:pt x="55615" y="10053"/>
                  </a:cubicBezTo>
                  <a:cubicBezTo>
                    <a:pt x="55385" y="10471"/>
                    <a:pt x="55155" y="10911"/>
                    <a:pt x="54883" y="11329"/>
                  </a:cubicBezTo>
                  <a:lnTo>
                    <a:pt x="54778" y="11496"/>
                  </a:lnTo>
                  <a:lnTo>
                    <a:pt x="54757" y="11455"/>
                  </a:lnTo>
                  <a:lnTo>
                    <a:pt x="48689" y="5763"/>
                  </a:lnTo>
                  <a:cubicBezTo>
                    <a:pt x="48668" y="5742"/>
                    <a:pt x="48585" y="5701"/>
                    <a:pt x="48543" y="5701"/>
                  </a:cubicBezTo>
                  <a:cubicBezTo>
                    <a:pt x="48480" y="5701"/>
                    <a:pt x="48459" y="5742"/>
                    <a:pt x="48459" y="5763"/>
                  </a:cubicBezTo>
                  <a:lnTo>
                    <a:pt x="42015" y="18213"/>
                  </a:lnTo>
                  <a:lnTo>
                    <a:pt x="41868" y="18025"/>
                  </a:lnTo>
                  <a:cubicBezTo>
                    <a:pt x="39441" y="15367"/>
                    <a:pt x="37202" y="12522"/>
                    <a:pt x="35256" y="9530"/>
                  </a:cubicBezTo>
                  <a:cubicBezTo>
                    <a:pt x="35215" y="9488"/>
                    <a:pt x="35152" y="9446"/>
                    <a:pt x="35110" y="9446"/>
                  </a:cubicBezTo>
                  <a:cubicBezTo>
                    <a:pt x="35089" y="9446"/>
                    <a:pt x="35026" y="9446"/>
                    <a:pt x="34984" y="9530"/>
                  </a:cubicBezTo>
                  <a:cubicBezTo>
                    <a:pt x="32934" y="12940"/>
                    <a:pt x="31009" y="16455"/>
                    <a:pt x="29272" y="20012"/>
                  </a:cubicBezTo>
                  <a:lnTo>
                    <a:pt x="29189" y="20222"/>
                  </a:lnTo>
                  <a:lnTo>
                    <a:pt x="29021" y="20075"/>
                  </a:lnTo>
                  <a:cubicBezTo>
                    <a:pt x="26510" y="17502"/>
                    <a:pt x="24230" y="14677"/>
                    <a:pt x="22075" y="11957"/>
                  </a:cubicBezTo>
                  <a:lnTo>
                    <a:pt x="22033" y="11936"/>
                  </a:lnTo>
                  <a:cubicBezTo>
                    <a:pt x="21614" y="11413"/>
                    <a:pt x="21175" y="10890"/>
                    <a:pt x="20756" y="10346"/>
                  </a:cubicBezTo>
                  <a:cubicBezTo>
                    <a:pt x="20756" y="10304"/>
                    <a:pt x="20735" y="10304"/>
                    <a:pt x="20735" y="10304"/>
                  </a:cubicBezTo>
                  <a:cubicBezTo>
                    <a:pt x="20715" y="10304"/>
                    <a:pt x="20673" y="10346"/>
                    <a:pt x="20652" y="10367"/>
                  </a:cubicBezTo>
                  <a:lnTo>
                    <a:pt x="20631" y="10388"/>
                  </a:lnTo>
                  <a:lnTo>
                    <a:pt x="20610" y="10408"/>
                  </a:lnTo>
                  <a:cubicBezTo>
                    <a:pt x="20568" y="10408"/>
                    <a:pt x="20568" y="10450"/>
                    <a:pt x="20547" y="10471"/>
                  </a:cubicBezTo>
                  <a:cubicBezTo>
                    <a:pt x="18957" y="13652"/>
                    <a:pt x="17116" y="16665"/>
                    <a:pt x="15170" y="19447"/>
                  </a:cubicBezTo>
                  <a:cubicBezTo>
                    <a:pt x="15128" y="19489"/>
                    <a:pt x="15086" y="19552"/>
                    <a:pt x="15065" y="19594"/>
                  </a:cubicBezTo>
                  <a:cubicBezTo>
                    <a:pt x="14793" y="19991"/>
                    <a:pt x="14458" y="20494"/>
                    <a:pt x="13935" y="20494"/>
                  </a:cubicBezTo>
                  <a:lnTo>
                    <a:pt x="13852" y="20494"/>
                  </a:lnTo>
                  <a:cubicBezTo>
                    <a:pt x="13621" y="20452"/>
                    <a:pt x="13349" y="20159"/>
                    <a:pt x="13015" y="19761"/>
                  </a:cubicBezTo>
                  <a:lnTo>
                    <a:pt x="12994" y="19719"/>
                  </a:lnTo>
                  <a:cubicBezTo>
                    <a:pt x="12910" y="19657"/>
                    <a:pt x="12868" y="19573"/>
                    <a:pt x="12805" y="19510"/>
                  </a:cubicBezTo>
                  <a:lnTo>
                    <a:pt x="9834" y="16560"/>
                  </a:lnTo>
                  <a:cubicBezTo>
                    <a:pt x="8788" y="15535"/>
                    <a:pt x="7763" y="14489"/>
                    <a:pt x="6717" y="13484"/>
                  </a:cubicBezTo>
                  <a:cubicBezTo>
                    <a:pt x="6696" y="13442"/>
                    <a:pt x="6633" y="13421"/>
                    <a:pt x="6612" y="13421"/>
                  </a:cubicBezTo>
                  <a:cubicBezTo>
                    <a:pt x="6549" y="13421"/>
                    <a:pt x="6507" y="13484"/>
                    <a:pt x="6486" y="13547"/>
                  </a:cubicBezTo>
                  <a:cubicBezTo>
                    <a:pt x="5712" y="15409"/>
                    <a:pt x="4729" y="17292"/>
                    <a:pt x="3285" y="19678"/>
                  </a:cubicBezTo>
                  <a:lnTo>
                    <a:pt x="3097" y="19991"/>
                  </a:lnTo>
                  <a:lnTo>
                    <a:pt x="3055" y="19866"/>
                  </a:lnTo>
                  <a:lnTo>
                    <a:pt x="2825" y="19761"/>
                  </a:lnTo>
                  <a:cubicBezTo>
                    <a:pt x="2637" y="19678"/>
                    <a:pt x="2448" y="19594"/>
                    <a:pt x="2302" y="19510"/>
                  </a:cubicBezTo>
                  <a:cubicBezTo>
                    <a:pt x="2134" y="19468"/>
                    <a:pt x="1946" y="19385"/>
                    <a:pt x="1800" y="19301"/>
                  </a:cubicBezTo>
                  <a:cubicBezTo>
                    <a:pt x="1486" y="19155"/>
                    <a:pt x="1172" y="18987"/>
                    <a:pt x="879" y="18841"/>
                  </a:cubicBezTo>
                  <a:lnTo>
                    <a:pt x="837" y="18820"/>
                  </a:lnTo>
                  <a:cubicBezTo>
                    <a:pt x="670" y="18736"/>
                    <a:pt x="544" y="18652"/>
                    <a:pt x="377" y="18569"/>
                  </a:cubicBezTo>
                  <a:lnTo>
                    <a:pt x="230" y="18506"/>
                  </a:lnTo>
                  <a:lnTo>
                    <a:pt x="314" y="18338"/>
                  </a:lnTo>
                  <a:cubicBezTo>
                    <a:pt x="2323" y="14635"/>
                    <a:pt x="3913" y="10597"/>
                    <a:pt x="5231" y="7144"/>
                  </a:cubicBezTo>
                  <a:lnTo>
                    <a:pt x="5294" y="6914"/>
                  </a:lnTo>
                  <a:lnTo>
                    <a:pt x="5482" y="7103"/>
                  </a:lnTo>
                  <a:cubicBezTo>
                    <a:pt x="8307" y="9885"/>
                    <a:pt x="10985" y="12856"/>
                    <a:pt x="13433" y="15890"/>
                  </a:cubicBezTo>
                  <a:cubicBezTo>
                    <a:pt x="13433" y="15911"/>
                    <a:pt x="13496" y="15911"/>
                    <a:pt x="13538" y="15911"/>
                  </a:cubicBezTo>
                  <a:cubicBezTo>
                    <a:pt x="13600" y="15911"/>
                    <a:pt x="13621" y="15890"/>
                    <a:pt x="13621" y="15890"/>
                  </a:cubicBezTo>
                  <a:cubicBezTo>
                    <a:pt x="16321" y="12459"/>
                    <a:pt x="18852" y="8881"/>
                    <a:pt x="21133" y="5178"/>
                  </a:cubicBezTo>
                  <a:lnTo>
                    <a:pt x="21238" y="5031"/>
                  </a:lnTo>
                  <a:lnTo>
                    <a:pt x="21384" y="5157"/>
                  </a:lnTo>
                  <a:cubicBezTo>
                    <a:pt x="24104" y="7584"/>
                    <a:pt x="26489" y="10388"/>
                    <a:pt x="28456" y="13421"/>
                  </a:cubicBezTo>
                  <a:lnTo>
                    <a:pt x="28477" y="13484"/>
                  </a:lnTo>
                  <a:lnTo>
                    <a:pt x="28477" y="13526"/>
                  </a:lnTo>
                  <a:cubicBezTo>
                    <a:pt x="28477" y="13547"/>
                    <a:pt x="28498" y="13610"/>
                    <a:pt x="28561" y="13631"/>
                  </a:cubicBezTo>
                  <a:cubicBezTo>
                    <a:pt x="28575" y="13638"/>
                    <a:pt x="28584" y="13640"/>
                    <a:pt x="28591" y="13640"/>
                  </a:cubicBezTo>
                  <a:cubicBezTo>
                    <a:pt x="28605" y="13640"/>
                    <a:pt x="28610" y="13631"/>
                    <a:pt x="28624" y="13631"/>
                  </a:cubicBezTo>
                  <a:lnTo>
                    <a:pt x="28707" y="13547"/>
                  </a:lnTo>
                  <a:cubicBezTo>
                    <a:pt x="28770" y="13526"/>
                    <a:pt x="28791" y="13505"/>
                    <a:pt x="28791" y="13442"/>
                  </a:cubicBezTo>
                  <a:lnTo>
                    <a:pt x="28791" y="13401"/>
                  </a:lnTo>
                  <a:lnTo>
                    <a:pt x="28812" y="13380"/>
                  </a:lnTo>
                  <a:cubicBezTo>
                    <a:pt x="29712" y="12229"/>
                    <a:pt x="30402" y="10890"/>
                    <a:pt x="31093" y="9613"/>
                  </a:cubicBezTo>
                  <a:lnTo>
                    <a:pt x="31637" y="8588"/>
                  </a:lnTo>
                  <a:cubicBezTo>
                    <a:pt x="32641" y="6726"/>
                    <a:pt x="33645" y="4864"/>
                    <a:pt x="34650" y="3022"/>
                  </a:cubicBezTo>
                  <a:lnTo>
                    <a:pt x="34754" y="2813"/>
                  </a:lnTo>
                  <a:lnTo>
                    <a:pt x="34901" y="2981"/>
                  </a:lnTo>
                  <a:cubicBezTo>
                    <a:pt x="35612" y="3859"/>
                    <a:pt x="36303" y="4717"/>
                    <a:pt x="36951" y="5575"/>
                  </a:cubicBezTo>
                  <a:cubicBezTo>
                    <a:pt x="38604" y="7667"/>
                    <a:pt x="40299" y="9823"/>
                    <a:pt x="42078" y="11810"/>
                  </a:cubicBezTo>
                  <a:lnTo>
                    <a:pt x="42119" y="11831"/>
                  </a:lnTo>
                  <a:lnTo>
                    <a:pt x="42161" y="11873"/>
                  </a:lnTo>
                  <a:cubicBezTo>
                    <a:pt x="42161" y="11936"/>
                    <a:pt x="42203" y="11957"/>
                    <a:pt x="42224" y="11957"/>
                  </a:cubicBezTo>
                  <a:cubicBezTo>
                    <a:pt x="42224" y="11957"/>
                    <a:pt x="42266" y="11957"/>
                    <a:pt x="42287" y="11936"/>
                  </a:cubicBezTo>
                  <a:cubicBezTo>
                    <a:pt x="43856" y="9027"/>
                    <a:pt x="45363" y="6014"/>
                    <a:pt x="46806" y="3127"/>
                  </a:cubicBezTo>
                  <a:cubicBezTo>
                    <a:pt x="47246" y="2248"/>
                    <a:pt x="47664" y="1390"/>
                    <a:pt x="48124" y="532"/>
                  </a:cubicBezTo>
                  <a:lnTo>
                    <a:pt x="48229" y="323"/>
                  </a:lnTo>
                  <a:close/>
                  <a:moveTo>
                    <a:pt x="35215" y="10053"/>
                  </a:moveTo>
                  <a:lnTo>
                    <a:pt x="35780" y="10869"/>
                  </a:lnTo>
                  <a:cubicBezTo>
                    <a:pt x="37663" y="13589"/>
                    <a:pt x="39755" y="16204"/>
                    <a:pt x="41952" y="18610"/>
                  </a:cubicBezTo>
                  <a:cubicBezTo>
                    <a:pt x="41973" y="18631"/>
                    <a:pt x="41994" y="18631"/>
                    <a:pt x="42015" y="18631"/>
                  </a:cubicBezTo>
                  <a:lnTo>
                    <a:pt x="42161" y="18652"/>
                  </a:lnTo>
                  <a:lnTo>
                    <a:pt x="42182" y="18799"/>
                  </a:lnTo>
                  <a:cubicBezTo>
                    <a:pt x="42287" y="19761"/>
                    <a:pt x="42308" y="20682"/>
                    <a:pt x="42203" y="21623"/>
                  </a:cubicBezTo>
                  <a:lnTo>
                    <a:pt x="42161" y="22042"/>
                  </a:lnTo>
                  <a:lnTo>
                    <a:pt x="41889" y="21686"/>
                  </a:lnTo>
                  <a:cubicBezTo>
                    <a:pt x="41324" y="20912"/>
                    <a:pt x="40697" y="20117"/>
                    <a:pt x="40090" y="19364"/>
                  </a:cubicBezTo>
                  <a:cubicBezTo>
                    <a:pt x="39818" y="19029"/>
                    <a:pt x="39546" y="18715"/>
                    <a:pt x="39274" y="18380"/>
                  </a:cubicBezTo>
                  <a:lnTo>
                    <a:pt x="38500" y="17439"/>
                  </a:lnTo>
                  <a:cubicBezTo>
                    <a:pt x="37579" y="16330"/>
                    <a:pt x="36637" y="15200"/>
                    <a:pt x="36093" y="13903"/>
                  </a:cubicBezTo>
                  <a:cubicBezTo>
                    <a:pt x="36093" y="13903"/>
                    <a:pt x="36093" y="13882"/>
                    <a:pt x="36052" y="13882"/>
                  </a:cubicBezTo>
                  <a:lnTo>
                    <a:pt x="35926" y="13840"/>
                  </a:lnTo>
                  <a:lnTo>
                    <a:pt x="35926" y="13714"/>
                  </a:lnTo>
                  <a:cubicBezTo>
                    <a:pt x="35884" y="12773"/>
                    <a:pt x="35717" y="11852"/>
                    <a:pt x="35487" y="10994"/>
                  </a:cubicBezTo>
                  <a:lnTo>
                    <a:pt x="35215" y="10053"/>
                  </a:lnTo>
                  <a:close/>
                  <a:moveTo>
                    <a:pt x="105" y="19092"/>
                  </a:moveTo>
                  <a:cubicBezTo>
                    <a:pt x="63" y="19406"/>
                    <a:pt x="147" y="19761"/>
                    <a:pt x="230" y="20096"/>
                  </a:cubicBezTo>
                  <a:cubicBezTo>
                    <a:pt x="251" y="20201"/>
                    <a:pt x="272" y="20305"/>
                    <a:pt x="272" y="20389"/>
                  </a:cubicBezTo>
                  <a:cubicBezTo>
                    <a:pt x="314" y="20452"/>
                    <a:pt x="314" y="20535"/>
                    <a:pt x="335" y="20640"/>
                  </a:cubicBezTo>
                  <a:cubicBezTo>
                    <a:pt x="377" y="21038"/>
                    <a:pt x="460" y="21435"/>
                    <a:pt x="670" y="21686"/>
                  </a:cubicBezTo>
                  <a:cubicBezTo>
                    <a:pt x="900" y="21958"/>
                    <a:pt x="1276" y="22105"/>
                    <a:pt x="1632" y="22230"/>
                  </a:cubicBezTo>
                  <a:cubicBezTo>
                    <a:pt x="1737" y="22272"/>
                    <a:pt x="1820" y="22314"/>
                    <a:pt x="1904" y="22335"/>
                  </a:cubicBezTo>
                  <a:cubicBezTo>
                    <a:pt x="2030" y="22398"/>
                    <a:pt x="2134" y="22440"/>
                    <a:pt x="2260" y="22502"/>
                  </a:cubicBezTo>
                  <a:cubicBezTo>
                    <a:pt x="2678" y="22691"/>
                    <a:pt x="3097" y="22858"/>
                    <a:pt x="3557" y="22921"/>
                  </a:cubicBezTo>
                  <a:lnTo>
                    <a:pt x="3662" y="22921"/>
                  </a:lnTo>
                  <a:lnTo>
                    <a:pt x="3620" y="22649"/>
                  </a:lnTo>
                  <a:cubicBezTo>
                    <a:pt x="3516" y="21860"/>
                    <a:pt x="3289" y="21051"/>
                    <a:pt x="3101" y="20364"/>
                  </a:cubicBezTo>
                  <a:lnTo>
                    <a:pt x="3101" y="20364"/>
                  </a:lnTo>
                  <a:cubicBezTo>
                    <a:pt x="3185" y="21045"/>
                    <a:pt x="3310" y="21804"/>
                    <a:pt x="3494" y="22523"/>
                  </a:cubicBezTo>
                  <a:lnTo>
                    <a:pt x="3578" y="22858"/>
                  </a:lnTo>
                  <a:lnTo>
                    <a:pt x="3264" y="22712"/>
                  </a:lnTo>
                  <a:cubicBezTo>
                    <a:pt x="2992" y="22586"/>
                    <a:pt x="2720" y="22502"/>
                    <a:pt x="2448" y="22398"/>
                  </a:cubicBezTo>
                  <a:cubicBezTo>
                    <a:pt x="1883" y="22209"/>
                    <a:pt x="1297" y="22000"/>
                    <a:pt x="879" y="21540"/>
                  </a:cubicBezTo>
                  <a:cubicBezTo>
                    <a:pt x="523" y="21121"/>
                    <a:pt x="440" y="20598"/>
                    <a:pt x="356" y="20096"/>
                  </a:cubicBezTo>
                  <a:cubicBezTo>
                    <a:pt x="314" y="19761"/>
                    <a:pt x="230" y="19385"/>
                    <a:pt x="105" y="19092"/>
                  </a:cubicBezTo>
                  <a:close/>
                  <a:moveTo>
                    <a:pt x="48165" y="1"/>
                  </a:moveTo>
                  <a:cubicBezTo>
                    <a:pt x="48151" y="1"/>
                    <a:pt x="48137" y="3"/>
                    <a:pt x="48124" y="9"/>
                  </a:cubicBezTo>
                  <a:cubicBezTo>
                    <a:pt x="48062" y="9"/>
                    <a:pt x="48041" y="30"/>
                    <a:pt x="48020" y="51"/>
                  </a:cubicBezTo>
                  <a:cubicBezTo>
                    <a:pt x="47539" y="993"/>
                    <a:pt x="47078" y="1913"/>
                    <a:pt x="46597" y="2855"/>
                  </a:cubicBezTo>
                  <a:lnTo>
                    <a:pt x="46555" y="2960"/>
                  </a:lnTo>
                  <a:cubicBezTo>
                    <a:pt x="45132" y="5742"/>
                    <a:pt x="43668" y="8609"/>
                    <a:pt x="42308" y="11455"/>
                  </a:cubicBezTo>
                  <a:lnTo>
                    <a:pt x="42203" y="11706"/>
                  </a:lnTo>
                  <a:lnTo>
                    <a:pt x="42057" y="11496"/>
                  </a:lnTo>
                  <a:cubicBezTo>
                    <a:pt x="40508" y="9404"/>
                    <a:pt x="38813" y="7333"/>
                    <a:pt x="37140" y="5366"/>
                  </a:cubicBezTo>
                  <a:cubicBezTo>
                    <a:pt x="36344" y="4424"/>
                    <a:pt x="35528" y="3462"/>
                    <a:pt x="34754" y="2499"/>
                  </a:cubicBezTo>
                  <a:cubicBezTo>
                    <a:pt x="34733" y="2457"/>
                    <a:pt x="34671" y="2457"/>
                    <a:pt x="34650" y="2457"/>
                  </a:cubicBezTo>
                  <a:cubicBezTo>
                    <a:pt x="34587" y="2457"/>
                    <a:pt x="34545" y="2499"/>
                    <a:pt x="34524" y="2541"/>
                  </a:cubicBezTo>
                  <a:cubicBezTo>
                    <a:pt x="33938" y="3608"/>
                    <a:pt x="33373" y="4738"/>
                    <a:pt x="32808" y="5805"/>
                  </a:cubicBezTo>
                  <a:cubicBezTo>
                    <a:pt x="31553" y="8274"/>
                    <a:pt x="30277" y="10806"/>
                    <a:pt x="28728" y="13108"/>
                  </a:cubicBezTo>
                  <a:lnTo>
                    <a:pt x="28603" y="13317"/>
                  </a:lnTo>
                  <a:lnTo>
                    <a:pt x="28477" y="13108"/>
                  </a:lnTo>
                  <a:cubicBezTo>
                    <a:pt x="26427" y="9990"/>
                    <a:pt x="24020" y="7207"/>
                    <a:pt x="21279" y="4801"/>
                  </a:cubicBezTo>
                  <a:cubicBezTo>
                    <a:pt x="21238" y="4759"/>
                    <a:pt x="21175" y="4738"/>
                    <a:pt x="21154" y="4738"/>
                  </a:cubicBezTo>
                  <a:cubicBezTo>
                    <a:pt x="21133" y="4738"/>
                    <a:pt x="21070" y="4759"/>
                    <a:pt x="21049" y="4822"/>
                  </a:cubicBezTo>
                  <a:cubicBezTo>
                    <a:pt x="18769" y="8504"/>
                    <a:pt x="16279" y="12082"/>
                    <a:pt x="13621" y="15472"/>
                  </a:cubicBezTo>
                  <a:lnTo>
                    <a:pt x="13496" y="15618"/>
                  </a:lnTo>
                  <a:lnTo>
                    <a:pt x="13349" y="15472"/>
                  </a:lnTo>
                  <a:cubicBezTo>
                    <a:pt x="10839" y="12375"/>
                    <a:pt x="8118" y="9425"/>
                    <a:pt x="5294" y="6642"/>
                  </a:cubicBezTo>
                  <a:cubicBezTo>
                    <a:pt x="5252" y="6600"/>
                    <a:pt x="5189" y="6600"/>
                    <a:pt x="5168" y="6600"/>
                  </a:cubicBezTo>
                  <a:cubicBezTo>
                    <a:pt x="5126" y="6600"/>
                    <a:pt x="5064" y="6642"/>
                    <a:pt x="5043" y="6726"/>
                  </a:cubicBezTo>
                  <a:cubicBezTo>
                    <a:pt x="4017" y="9446"/>
                    <a:pt x="2846" y="12145"/>
                    <a:pt x="1695" y="14761"/>
                  </a:cubicBezTo>
                  <a:cubicBezTo>
                    <a:pt x="1172" y="15953"/>
                    <a:pt x="628" y="17209"/>
                    <a:pt x="105" y="18443"/>
                  </a:cubicBezTo>
                  <a:lnTo>
                    <a:pt x="63" y="18506"/>
                  </a:lnTo>
                  <a:lnTo>
                    <a:pt x="21" y="18548"/>
                  </a:lnTo>
                  <a:cubicBezTo>
                    <a:pt x="0" y="18548"/>
                    <a:pt x="0" y="18569"/>
                    <a:pt x="0" y="18610"/>
                  </a:cubicBezTo>
                  <a:cubicBezTo>
                    <a:pt x="0" y="18631"/>
                    <a:pt x="0" y="18652"/>
                    <a:pt x="21" y="18652"/>
                  </a:cubicBezTo>
                  <a:lnTo>
                    <a:pt x="272" y="18841"/>
                  </a:lnTo>
                  <a:cubicBezTo>
                    <a:pt x="691" y="19134"/>
                    <a:pt x="1151" y="19385"/>
                    <a:pt x="1674" y="19657"/>
                  </a:cubicBezTo>
                  <a:cubicBezTo>
                    <a:pt x="1737" y="19678"/>
                    <a:pt x="1820" y="19719"/>
                    <a:pt x="1925" y="19782"/>
                  </a:cubicBezTo>
                  <a:cubicBezTo>
                    <a:pt x="2239" y="19929"/>
                    <a:pt x="2616" y="20117"/>
                    <a:pt x="2950" y="20180"/>
                  </a:cubicBezTo>
                  <a:lnTo>
                    <a:pt x="3076" y="20201"/>
                  </a:lnTo>
                  <a:lnTo>
                    <a:pt x="3082" y="20239"/>
                  </a:lnTo>
                  <a:lnTo>
                    <a:pt x="3082" y="20239"/>
                  </a:lnTo>
                  <a:lnTo>
                    <a:pt x="3181" y="20180"/>
                  </a:lnTo>
                  <a:cubicBezTo>
                    <a:pt x="3201" y="20180"/>
                    <a:pt x="3201" y="20138"/>
                    <a:pt x="3201" y="20117"/>
                  </a:cubicBezTo>
                  <a:lnTo>
                    <a:pt x="3160" y="20033"/>
                  </a:lnTo>
                  <a:lnTo>
                    <a:pt x="3201" y="19971"/>
                  </a:lnTo>
                  <a:cubicBezTo>
                    <a:pt x="4394" y="18401"/>
                    <a:pt x="5398" y="16581"/>
                    <a:pt x="6340" y="14447"/>
                  </a:cubicBezTo>
                  <a:lnTo>
                    <a:pt x="6528" y="14007"/>
                  </a:lnTo>
                  <a:lnTo>
                    <a:pt x="6507" y="13819"/>
                  </a:lnTo>
                  <a:lnTo>
                    <a:pt x="6863" y="14175"/>
                  </a:lnTo>
                  <a:cubicBezTo>
                    <a:pt x="8077" y="15388"/>
                    <a:pt x="9311" y="16581"/>
                    <a:pt x="10504" y="17794"/>
                  </a:cubicBezTo>
                  <a:lnTo>
                    <a:pt x="11613" y="18862"/>
                  </a:lnTo>
                  <a:cubicBezTo>
                    <a:pt x="11822" y="19071"/>
                    <a:pt x="11989" y="19280"/>
                    <a:pt x="12199" y="19552"/>
                  </a:cubicBezTo>
                  <a:cubicBezTo>
                    <a:pt x="12659" y="20075"/>
                    <a:pt x="13119" y="20598"/>
                    <a:pt x="13642" y="20870"/>
                  </a:cubicBezTo>
                  <a:cubicBezTo>
                    <a:pt x="13852" y="20975"/>
                    <a:pt x="13956" y="21017"/>
                    <a:pt x="14082" y="21017"/>
                  </a:cubicBezTo>
                  <a:lnTo>
                    <a:pt x="14249" y="20975"/>
                  </a:lnTo>
                  <a:lnTo>
                    <a:pt x="14270" y="21142"/>
                  </a:lnTo>
                  <a:cubicBezTo>
                    <a:pt x="14375" y="22126"/>
                    <a:pt x="14354" y="23151"/>
                    <a:pt x="14165" y="24176"/>
                  </a:cubicBezTo>
                  <a:lnTo>
                    <a:pt x="14124" y="24532"/>
                  </a:lnTo>
                  <a:lnTo>
                    <a:pt x="13872" y="24260"/>
                  </a:lnTo>
                  <a:cubicBezTo>
                    <a:pt x="11948" y="21875"/>
                    <a:pt x="9583" y="19719"/>
                    <a:pt x="7135" y="17585"/>
                  </a:cubicBezTo>
                  <a:lnTo>
                    <a:pt x="7030" y="17502"/>
                  </a:lnTo>
                  <a:lnTo>
                    <a:pt x="7135" y="17355"/>
                  </a:lnTo>
                  <a:cubicBezTo>
                    <a:pt x="7156" y="17313"/>
                    <a:pt x="7156" y="17292"/>
                    <a:pt x="7135" y="17271"/>
                  </a:cubicBezTo>
                  <a:cubicBezTo>
                    <a:pt x="7135" y="17250"/>
                    <a:pt x="7114" y="17209"/>
                    <a:pt x="7072" y="17209"/>
                  </a:cubicBezTo>
                  <a:lnTo>
                    <a:pt x="7010" y="17188"/>
                  </a:lnTo>
                  <a:lnTo>
                    <a:pt x="7010" y="17104"/>
                  </a:lnTo>
                  <a:cubicBezTo>
                    <a:pt x="6905" y="16330"/>
                    <a:pt x="6800" y="15535"/>
                    <a:pt x="6696" y="14886"/>
                  </a:cubicBezTo>
                  <a:lnTo>
                    <a:pt x="6696" y="14886"/>
                  </a:lnTo>
                  <a:cubicBezTo>
                    <a:pt x="6738" y="15577"/>
                    <a:pt x="6800" y="16351"/>
                    <a:pt x="6905" y="17167"/>
                  </a:cubicBezTo>
                  <a:lnTo>
                    <a:pt x="6926" y="17292"/>
                  </a:lnTo>
                  <a:lnTo>
                    <a:pt x="6821" y="17355"/>
                  </a:lnTo>
                  <a:lnTo>
                    <a:pt x="6800" y="17376"/>
                  </a:lnTo>
                  <a:lnTo>
                    <a:pt x="6905" y="17460"/>
                  </a:lnTo>
                  <a:lnTo>
                    <a:pt x="6821" y="17585"/>
                  </a:lnTo>
                  <a:cubicBezTo>
                    <a:pt x="5775" y="19364"/>
                    <a:pt x="4771" y="21226"/>
                    <a:pt x="3913" y="22795"/>
                  </a:cubicBezTo>
                  <a:lnTo>
                    <a:pt x="3892" y="22816"/>
                  </a:lnTo>
                  <a:lnTo>
                    <a:pt x="3913" y="22837"/>
                  </a:lnTo>
                  <a:cubicBezTo>
                    <a:pt x="3934" y="22837"/>
                    <a:pt x="3934" y="22858"/>
                    <a:pt x="3976" y="22858"/>
                  </a:cubicBezTo>
                  <a:lnTo>
                    <a:pt x="3997" y="22837"/>
                  </a:lnTo>
                  <a:cubicBezTo>
                    <a:pt x="4875" y="21351"/>
                    <a:pt x="5922" y="19594"/>
                    <a:pt x="6926" y="17815"/>
                  </a:cubicBezTo>
                  <a:lnTo>
                    <a:pt x="7030" y="17627"/>
                  </a:lnTo>
                  <a:lnTo>
                    <a:pt x="7177" y="17794"/>
                  </a:lnTo>
                  <a:cubicBezTo>
                    <a:pt x="8223" y="18820"/>
                    <a:pt x="9248" y="19887"/>
                    <a:pt x="10253" y="20912"/>
                  </a:cubicBezTo>
                  <a:cubicBezTo>
                    <a:pt x="11508" y="22209"/>
                    <a:pt x="12784" y="23548"/>
                    <a:pt x="14124" y="24804"/>
                  </a:cubicBezTo>
                  <a:cubicBezTo>
                    <a:pt x="14144" y="24825"/>
                    <a:pt x="14165" y="24825"/>
                    <a:pt x="14165" y="24825"/>
                  </a:cubicBezTo>
                  <a:lnTo>
                    <a:pt x="14228" y="24825"/>
                  </a:lnTo>
                  <a:lnTo>
                    <a:pt x="14291" y="24427"/>
                  </a:lnTo>
                  <a:cubicBezTo>
                    <a:pt x="14542" y="23339"/>
                    <a:pt x="14584" y="22209"/>
                    <a:pt x="14479" y="21038"/>
                  </a:cubicBezTo>
                  <a:lnTo>
                    <a:pt x="14479" y="20954"/>
                  </a:lnTo>
                  <a:lnTo>
                    <a:pt x="14563" y="20912"/>
                  </a:lnTo>
                  <a:cubicBezTo>
                    <a:pt x="14877" y="20661"/>
                    <a:pt x="15128" y="20201"/>
                    <a:pt x="15379" y="19803"/>
                  </a:cubicBezTo>
                  <a:cubicBezTo>
                    <a:pt x="15484" y="19615"/>
                    <a:pt x="15588" y="19468"/>
                    <a:pt x="15693" y="19301"/>
                  </a:cubicBezTo>
                  <a:cubicBezTo>
                    <a:pt x="16279" y="18443"/>
                    <a:pt x="16865" y="17564"/>
                    <a:pt x="17430" y="16686"/>
                  </a:cubicBezTo>
                  <a:cubicBezTo>
                    <a:pt x="18434" y="15116"/>
                    <a:pt x="19375" y="13442"/>
                    <a:pt x="20338" y="11622"/>
                  </a:cubicBezTo>
                  <a:lnTo>
                    <a:pt x="20610" y="11099"/>
                  </a:lnTo>
                  <a:lnTo>
                    <a:pt x="20631" y="11664"/>
                  </a:lnTo>
                  <a:cubicBezTo>
                    <a:pt x="20673" y="12584"/>
                    <a:pt x="20756" y="13505"/>
                    <a:pt x="20840" y="14384"/>
                  </a:cubicBezTo>
                  <a:lnTo>
                    <a:pt x="20840" y="14489"/>
                  </a:lnTo>
                  <a:lnTo>
                    <a:pt x="20756" y="14551"/>
                  </a:lnTo>
                  <a:lnTo>
                    <a:pt x="20735" y="14572"/>
                  </a:lnTo>
                  <a:cubicBezTo>
                    <a:pt x="19919" y="15702"/>
                    <a:pt x="19187" y="16958"/>
                    <a:pt x="18476" y="18150"/>
                  </a:cubicBezTo>
                  <a:lnTo>
                    <a:pt x="18455" y="18192"/>
                  </a:lnTo>
                  <a:cubicBezTo>
                    <a:pt x="18204" y="18631"/>
                    <a:pt x="17911" y="19092"/>
                    <a:pt x="17639" y="19552"/>
                  </a:cubicBezTo>
                  <a:lnTo>
                    <a:pt x="17325" y="20033"/>
                  </a:lnTo>
                  <a:cubicBezTo>
                    <a:pt x="16969" y="20661"/>
                    <a:pt x="16572" y="21289"/>
                    <a:pt x="16174" y="21916"/>
                  </a:cubicBezTo>
                  <a:cubicBezTo>
                    <a:pt x="16153" y="21979"/>
                    <a:pt x="16069" y="22105"/>
                    <a:pt x="16007" y="22293"/>
                  </a:cubicBezTo>
                  <a:lnTo>
                    <a:pt x="16007" y="22314"/>
                  </a:lnTo>
                  <a:cubicBezTo>
                    <a:pt x="15651" y="22963"/>
                    <a:pt x="15023" y="24176"/>
                    <a:pt x="14584" y="24616"/>
                  </a:cubicBezTo>
                  <a:lnTo>
                    <a:pt x="14354" y="24846"/>
                  </a:lnTo>
                  <a:cubicBezTo>
                    <a:pt x="14458" y="24846"/>
                    <a:pt x="14500" y="24783"/>
                    <a:pt x="14668" y="24616"/>
                  </a:cubicBezTo>
                  <a:lnTo>
                    <a:pt x="14709" y="24574"/>
                  </a:lnTo>
                  <a:cubicBezTo>
                    <a:pt x="15274" y="23988"/>
                    <a:pt x="15714" y="23172"/>
                    <a:pt x="16153" y="22398"/>
                  </a:cubicBezTo>
                  <a:cubicBezTo>
                    <a:pt x="16362" y="22021"/>
                    <a:pt x="16551" y="21686"/>
                    <a:pt x="16760" y="21372"/>
                  </a:cubicBezTo>
                  <a:cubicBezTo>
                    <a:pt x="17116" y="20766"/>
                    <a:pt x="17513" y="20180"/>
                    <a:pt x="17911" y="19594"/>
                  </a:cubicBezTo>
                  <a:cubicBezTo>
                    <a:pt x="18852" y="18150"/>
                    <a:pt x="19794" y="16665"/>
                    <a:pt x="20631" y="15158"/>
                  </a:cubicBezTo>
                  <a:lnTo>
                    <a:pt x="20756" y="14907"/>
                  </a:lnTo>
                  <a:lnTo>
                    <a:pt x="20924" y="15158"/>
                  </a:lnTo>
                  <a:cubicBezTo>
                    <a:pt x="20945" y="15179"/>
                    <a:pt x="20966" y="15200"/>
                    <a:pt x="20987" y="15200"/>
                  </a:cubicBezTo>
                  <a:lnTo>
                    <a:pt x="21070" y="15200"/>
                  </a:lnTo>
                  <a:lnTo>
                    <a:pt x="21133" y="15263"/>
                  </a:lnTo>
                  <a:cubicBezTo>
                    <a:pt x="22493" y="16874"/>
                    <a:pt x="23853" y="18443"/>
                    <a:pt x="25129" y="19908"/>
                  </a:cubicBezTo>
                  <a:cubicBezTo>
                    <a:pt x="25569" y="20410"/>
                    <a:pt x="25987" y="20933"/>
                    <a:pt x="26406" y="21456"/>
                  </a:cubicBezTo>
                  <a:cubicBezTo>
                    <a:pt x="27368" y="22628"/>
                    <a:pt x="28393" y="23862"/>
                    <a:pt x="29523" y="24888"/>
                  </a:cubicBezTo>
                  <a:cubicBezTo>
                    <a:pt x="29523" y="24888"/>
                    <a:pt x="29544" y="24908"/>
                    <a:pt x="29565" y="24908"/>
                  </a:cubicBezTo>
                  <a:cubicBezTo>
                    <a:pt x="29607" y="24908"/>
                    <a:pt x="29628" y="24888"/>
                    <a:pt x="29649" y="24888"/>
                  </a:cubicBezTo>
                  <a:lnTo>
                    <a:pt x="29649" y="24846"/>
                  </a:lnTo>
                  <a:lnTo>
                    <a:pt x="29565" y="24741"/>
                  </a:lnTo>
                  <a:cubicBezTo>
                    <a:pt x="28728" y="23569"/>
                    <a:pt x="27724" y="22440"/>
                    <a:pt x="26720" y="21372"/>
                  </a:cubicBezTo>
                  <a:lnTo>
                    <a:pt x="26699" y="21351"/>
                  </a:lnTo>
                  <a:cubicBezTo>
                    <a:pt x="26280" y="20870"/>
                    <a:pt x="25841" y="20410"/>
                    <a:pt x="25422" y="19929"/>
                  </a:cubicBezTo>
                  <a:cubicBezTo>
                    <a:pt x="23979" y="18297"/>
                    <a:pt x="22556" y="16665"/>
                    <a:pt x="21091" y="15095"/>
                  </a:cubicBezTo>
                  <a:lnTo>
                    <a:pt x="21070" y="15053"/>
                  </a:lnTo>
                  <a:lnTo>
                    <a:pt x="21070" y="14991"/>
                  </a:lnTo>
                  <a:cubicBezTo>
                    <a:pt x="20966" y="13861"/>
                    <a:pt x="20840" y="12689"/>
                    <a:pt x="20673" y="11287"/>
                  </a:cubicBezTo>
                  <a:lnTo>
                    <a:pt x="20610" y="10597"/>
                  </a:lnTo>
                  <a:lnTo>
                    <a:pt x="20610" y="10597"/>
                  </a:lnTo>
                  <a:lnTo>
                    <a:pt x="20987" y="11183"/>
                  </a:lnTo>
                  <a:cubicBezTo>
                    <a:pt x="23393" y="14802"/>
                    <a:pt x="26469" y="18087"/>
                    <a:pt x="29126" y="20766"/>
                  </a:cubicBezTo>
                  <a:cubicBezTo>
                    <a:pt x="29141" y="20796"/>
                    <a:pt x="29190" y="20816"/>
                    <a:pt x="29240" y="20816"/>
                  </a:cubicBezTo>
                  <a:cubicBezTo>
                    <a:pt x="29258" y="20816"/>
                    <a:pt x="29276" y="20813"/>
                    <a:pt x="29293" y="20807"/>
                  </a:cubicBezTo>
                  <a:lnTo>
                    <a:pt x="29461" y="20745"/>
                  </a:lnTo>
                  <a:lnTo>
                    <a:pt x="29502" y="20954"/>
                  </a:lnTo>
                  <a:cubicBezTo>
                    <a:pt x="29607" y="22209"/>
                    <a:pt x="29733" y="23444"/>
                    <a:pt x="29879" y="24616"/>
                  </a:cubicBezTo>
                  <a:lnTo>
                    <a:pt x="29942" y="24846"/>
                  </a:lnTo>
                  <a:cubicBezTo>
                    <a:pt x="29942" y="24846"/>
                    <a:pt x="29963" y="24888"/>
                    <a:pt x="29984" y="24888"/>
                  </a:cubicBezTo>
                  <a:lnTo>
                    <a:pt x="30026" y="24888"/>
                  </a:lnTo>
                  <a:lnTo>
                    <a:pt x="29984" y="24490"/>
                  </a:lnTo>
                  <a:cubicBezTo>
                    <a:pt x="29921" y="23151"/>
                    <a:pt x="29816" y="21812"/>
                    <a:pt x="29649" y="20515"/>
                  </a:cubicBezTo>
                  <a:cubicBezTo>
                    <a:pt x="29649" y="20494"/>
                    <a:pt x="29649" y="20494"/>
                    <a:pt x="29628" y="20452"/>
                  </a:cubicBezTo>
                  <a:lnTo>
                    <a:pt x="29565" y="20389"/>
                  </a:lnTo>
                  <a:lnTo>
                    <a:pt x="29628" y="20284"/>
                  </a:lnTo>
                  <a:cubicBezTo>
                    <a:pt x="31281" y="16937"/>
                    <a:pt x="33059" y="13610"/>
                    <a:pt x="34963" y="10408"/>
                  </a:cubicBezTo>
                  <a:lnTo>
                    <a:pt x="35152" y="10116"/>
                  </a:lnTo>
                  <a:lnTo>
                    <a:pt x="35256" y="10471"/>
                  </a:lnTo>
                  <a:cubicBezTo>
                    <a:pt x="35549" y="11601"/>
                    <a:pt x="35780" y="12668"/>
                    <a:pt x="35821" y="13777"/>
                  </a:cubicBezTo>
                  <a:lnTo>
                    <a:pt x="35821" y="13840"/>
                  </a:lnTo>
                  <a:lnTo>
                    <a:pt x="35738" y="13924"/>
                  </a:lnTo>
                  <a:cubicBezTo>
                    <a:pt x="33687" y="16958"/>
                    <a:pt x="31783" y="20640"/>
                    <a:pt x="30277" y="24574"/>
                  </a:cubicBezTo>
                  <a:lnTo>
                    <a:pt x="30151" y="24888"/>
                  </a:lnTo>
                  <a:lnTo>
                    <a:pt x="30235" y="24888"/>
                  </a:lnTo>
                  <a:cubicBezTo>
                    <a:pt x="30590" y="24155"/>
                    <a:pt x="30967" y="23423"/>
                    <a:pt x="31302" y="22691"/>
                  </a:cubicBezTo>
                  <a:cubicBezTo>
                    <a:pt x="31825" y="21582"/>
                    <a:pt x="32369" y="20473"/>
                    <a:pt x="32955" y="19364"/>
                  </a:cubicBezTo>
                  <a:cubicBezTo>
                    <a:pt x="33436" y="18401"/>
                    <a:pt x="34001" y="17460"/>
                    <a:pt x="34524" y="16539"/>
                  </a:cubicBezTo>
                  <a:cubicBezTo>
                    <a:pt x="34963" y="15765"/>
                    <a:pt x="35424" y="14970"/>
                    <a:pt x="35842" y="14196"/>
                  </a:cubicBezTo>
                  <a:lnTo>
                    <a:pt x="35884" y="14133"/>
                  </a:lnTo>
                  <a:lnTo>
                    <a:pt x="36093" y="14091"/>
                  </a:lnTo>
                  <a:lnTo>
                    <a:pt x="36135" y="14217"/>
                  </a:lnTo>
                  <a:cubicBezTo>
                    <a:pt x="36554" y="15388"/>
                    <a:pt x="37370" y="16393"/>
                    <a:pt x="38123" y="17355"/>
                  </a:cubicBezTo>
                  <a:lnTo>
                    <a:pt x="38416" y="17711"/>
                  </a:lnTo>
                  <a:cubicBezTo>
                    <a:pt x="38772" y="18192"/>
                    <a:pt x="39148" y="18652"/>
                    <a:pt x="39483" y="19113"/>
                  </a:cubicBezTo>
                  <a:cubicBezTo>
                    <a:pt x="40320" y="20201"/>
                    <a:pt x="41178" y="21331"/>
                    <a:pt x="42098" y="22356"/>
                  </a:cubicBezTo>
                  <a:cubicBezTo>
                    <a:pt x="42105" y="22363"/>
                    <a:pt x="42117" y="22365"/>
                    <a:pt x="42129" y="22365"/>
                  </a:cubicBezTo>
                  <a:cubicBezTo>
                    <a:pt x="42154" y="22365"/>
                    <a:pt x="42182" y="22356"/>
                    <a:pt x="42182" y="22356"/>
                  </a:cubicBezTo>
                  <a:lnTo>
                    <a:pt x="42203" y="22314"/>
                  </a:lnTo>
                  <a:lnTo>
                    <a:pt x="42203" y="22293"/>
                  </a:lnTo>
                  <a:lnTo>
                    <a:pt x="42224" y="22105"/>
                  </a:lnTo>
                  <a:lnTo>
                    <a:pt x="42266" y="22105"/>
                  </a:lnTo>
                  <a:lnTo>
                    <a:pt x="42329" y="21477"/>
                  </a:lnTo>
                  <a:cubicBezTo>
                    <a:pt x="42433" y="20515"/>
                    <a:pt x="42433" y="19552"/>
                    <a:pt x="42266" y="18610"/>
                  </a:cubicBezTo>
                  <a:lnTo>
                    <a:pt x="42266" y="18548"/>
                  </a:lnTo>
                  <a:lnTo>
                    <a:pt x="48501" y="6600"/>
                  </a:lnTo>
                  <a:lnTo>
                    <a:pt x="48606" y="6998"/>
                  </a:lnTo>
                  <a:cubicBezTo>
                    <a:pt x="48878" y="7939"/>
                    <a:pt x="49108" y="8881"/>
                    <a:pt x="49275" y="9927"/>
                  </a:cubicBezTo>
                  <a:lnTo>
                    <a:pt x="49317" y="10241"/>
                  </a:lnTo>
                  <a:lnTo>
                    <a:pt x="49024" y="10074"/>
                  </a:lnTo>
                  <a:cubicBezTo>
                    <a:pt x="49017" y="10066"/>
                    <a:pt x="49009" y="10061"/>
                    <a:pt x="48999" y="10061"/>
                  </a:cubicBezTo>
                  <a:cubicBezTo>
                    <a:pt x="48982" y="10061"/>
                    <a:pt x="48959" y="10076"/>
                    <a:pt x="48920" y="10116"/>
                  </a:cubicBezTo>
                  <a:cubicBezTo>
                    <a:pt x="48166" y="11308"/>
                    <a:pt x="47497" y="12626"/>
                    <a:pt x="46827" y="13903"/>
                  </a:cubicBezTo>
                  <a:cubicBezTo>
                    <a:pt x="46471" y="14614"/>
                    <a:pt x="46074" y="15367"/>
                    <a:pt x="45676" y="16079"/>
                  </a:cubicBezTo>
                  <a:cubicBezTo>
                    <a:pt x="44630" y="17983"/>
                    <a:pt x="43542" y="19908"/>
                    <a:pt x="42601" y="21540"/>
                  </a:cubicBezTo>
                  <a:lnTo>
                    <a:pt x="42287" y="22084"/>
                  </a:lnTo>
                  <a:lnTo>
                    <a:pt x="42391" y="22105"/>
                  </a:lnTo>
                  <a:cubicBezTo>
                    <a:pt x="42404" y="22118"/>
                    <a:pt x="42417" y="22123"/>
                    <a:pt x="42429" y="22123"/>
                  </a:cubicBezTo>
                  <a:cubicBezTo>
                    <a:pt x="42455" y="22123"/>
                    <a:pt x="42475" y="22098"/>
                    <a:pt x="42475" y="22084"/>
                  </a:cubicBezTo>
                  <a:cubicBezTo>
                    <a:pt x="42789" y="21561"/>
                    <a:pt x="43124" y="21017"/>
                    <a:pt x="43438" y="20494"/>
                  </a:cubicBezTo>
                  <a:cubicBezTo>
                    <a:pt x="45363" y="17292"/>
                    <a:pt x="47350" y="14007"/>
                    <a:pt x="48857" y="10639"/>
                  </a:cubicBezTo>
                  <a:lnTo>
                    <a:pt x="48961" y="10388"/>
                  </a:lnTo>
                  <a:lnTo>
                    <a:pt x="49108" y="10597"/>
                  </a:lnTo>
                  <a:cubicBezTo>
                    <a:pt x="50845" y="12752"/>
                    <a:pt x="52853" y="14635"/>
                    <a:pt x="54611" y="16204"/>
                  </a:cubicBezTo>
                  <a:cubicBezTo>
                    <a:pt x="54632" y="16225"/>
                    <a:pt x="54647" y="16230"/>
                    <a:pt x="54663" y="16230"/>
                  </a:cubicBezTo>
                  <a:cubicBezTo>
                    <a:pt x="54679" y="16230"/>
                    <a:pt x="54694" y="16225"/>
                    <a:pt x="54715" y="16225"/>
                  </a:cubicBezTo>
                  <a:lnTo>
                    <a:pt x="54862" y="16016"/>
                  </a:lnTo>
                  <a:lnTo>
                    <a:pt x="54925" y="15472"/>
                  </a:lnTo>
                  <a:cubicBezTo>
                    <a:pt x="55050" y="14154"/>
                    <a:pt x="55071" y="12961"/>
                    <a:pt x="54987" y="11789"/>
                  </a:cubicBezTo>
                  <a:lnTo>
                    <a:pt x="54987" y="11706"/>
                  </a:lnTo>
                  <a:lnTo>
                    <a:pt x="55029" y="11643"/>
                  </a:lnTo>
                  <a:cubicBezTo>
                    <a:pt x="55552" y="10952"/>
                    <a:pt x="56117" y="10136"/>
                    <a:pt x="56515" y="9258"/>
                  </a:cubicBezTo>
                  <a:lnTo>
                    <a:pt x="56808" y="8609"/>
                  </a:lnTo>
                  <a:lnTo>
                    <a:pt x="56808" y="8588"/>
                  </a:lnTo>
                  <a:cubicBezTo>
                    <a:pt x="56724" y="8274"/>
                    <a:pt x="56452" y="8065"/>
                    <a:pt x="56180" y="7856"/>
                  </a:cubicBezTo>
                  <a:cubicBezTo>
                    <a:pt x="56096" y="7772"/>
                    <a:pt x="55992" y="7688"/>
                    <a:pt x="55908" y="7626"/>
                  </a:cubicBezTo>
                  <a:cubicBezTo>
                    <a:pt x="55029" y="6810"/>
                    <a:pt x="54109" y="5973"/>
                    <a:pt x="53209" y="5115"/>
                  </a:cubicBezTo>
                  <a:cubicBezTo>
                    <a:pt x="51577" y="3545"/>
                    <a:pt x="49945" y="1872"/>
                    <a:pt x="48250" y="30"/>
                  </a:cubicBezTo>
                  <a:cubicBezTo>
                    <a:pt x="48235" y="16"/>
                    <a:pt x="48199" y="1"/>
                    <a:pt x="48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64"/>
          <p:cNvGrpSpPr/>
          <p:nvPr/>
        </p:nvGrpSpPr>
        <p:grpSpPr>
          <a:xfrm rot="5400000">
            <a:off x="8792375" y="3864550"/>
            <a:ext cx="326450" cy="940300"/>
            <a:chOff x="3217925" y="402700"/>
            <a:chExt cx="326450" cy="940300"/>
          </a:xfrm>
        </p:grpSpPr>
        <p:sp>
          <p:nvSpPr>
            <p:cNvPr id="225" name="Google Shape;225;p64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4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" name="Google Shape;227;p64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68"/>
          <p:cNvSpPr txBox="1"/>
          <p:nvPr>
            <p:ph type="title"/>
          </p:nvPr>
        </p:nvSpPr>
        <p:spPr>
          <a:xfrm>
            <a:off x="2212950" y="1243575"/>
            <a:ext cx="47181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1"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grpSp>
        <p:nvGrpSpPr>
          <p:cNvPr id="231" name="Google Shape;231;p68"/>
          <p:cNvGrpSpPr/>
          <p:nvPr/>
        </p:nvGrpSpPr>
        <p:grpSpPr>
          <a:xfrm flipH="1" rot="6299978">
            <a:off x="8400837" y="1935646"/>
            <a:ext cx="789343" cy="1579327"/>
            <a:chOff x="7456359" y="4218916"/>
            <a:chExt cx="585867" cy="1172211"/>
          </a:xfrm>
        </p:grpSpPr>
        <p:sp>
          <p:nvSpPr>
            <p:cNvPr id="232" name="Google Shape;232;p68"/>
            <p:cNvSpPr/>
            <p:nvPr/>
          </p:nvSpPr>
          <p:spPr>
            <a:xfrm flipH="1" rot="5544237">
              <a:off x="7238958" y="4599973"/>
              <a:ext cx="1130612" cy="428879"/>
            </a:xfrm>
            <a:custGeom>
              <a:rect b="b" l="l" r="r" t="t"/>
              <a:pathLst>
                <a:path extrusionOk="0" h="16391" w="43210">
                  <a:moveTo>
                    <a:pt x="4489" y="8670"/>
                  </a:moveTo>
                  <a:lnTo>
                    <a:pt x="4923" y="9073"/>
                  </a:lnTo>
                  <a:lnTo>
                    <a:pt x="4923" y="9073"/>
                  </a:lnTo>
                  <a:lnTo>
                    <a:pt x="4457" y="8767"/>
                  </a:lnTo>
                  <a:lnTo>
                    <a:pt x="4489" y="8670"/>
                  </a:lnTo>
                  <a:close/>
                  <a:moveTo>
                    <a:pt x="33268" y="9040"/>
                  </a:moveTo>
                  <a:lnTo>
                    <a:pt x="33268" y="9040"/>
                  </a:lnTo>
                  <a:cubicBezTo>
                    <a:pt x="33236" y="9137"/>
                    <a:pt x="33188" y="9233"/>
                    <a:pt x="33155" y="9314"/>
                  </a:cubicBezTo>
                  <a:lnTo>
                    <a:pt x="32946" y="9796"/>
                  </a:lnTo>
                  <a:cubicBezTo>
                    <a:pt x="32914" y="9748"/>
                    <a:pt x="32898" y="9716"/>
                    <a:pt x="32866" y="9684"/>
                  </a:cubicBezTo>
                  <a:cubicBezTo>
                    <a:pt x="32995" y="9475"/>
                    <a:pt x="33139" y="9266"/>
                    <a:pt x="33268" y="9040"/>
                  </a:cubicBezTo>
                  <a:close/>
                  <a:moveTo>
                    <a:pt x="22602" y="12209"/>
                  </a:moveTo>
                  <a:lnTo>
                    <a:pt x="22602" y="12209"/>
                  </a:lnTo>
                  <a:cubicBezTo>
                    <a:pt x="22659" y="12217"/>
                    <a:pt x="22719" y="12222"/>
                    <a:pt x="22779" y="12222"/>
                  </a:cubicBezTo>
                  <a:cubicBezTo>
                    <a:pt x="22840" y="12222"/>
                    <a:pt x="22900" y="12217"/>
                    <a:pt x="22956" y="12209"/>
                  </a:cubicBezTo>
                  <a:lnTo>
                    <a:pt x="22956" y="12209"/>
                  </a:lnTo>
                  <a:cubicBezTo>
                    <a:pt x="22908" y="12290"/>
                    <a:pt x="22860" y="12370"/>
                    <a:pt x="22828" y="12451"/>
                  </a:cubicBezTo>
                  <a:cubicBezTo>
                    <a:pt x="22763" y="12370"/>
                    <a:pt x="22699" y="12306"/>
                    <a:pt x="22619" y="12242"/>
                  </a:cubicBezTo>
                  <a:lnTo>
                    <a:pt x="22602" y="12209"/>
                  </a:lnTo>
                  <a:close/>
                  <a:moveTo>
                    <a:pt x="3347" y="11968"/>
                  </a:moveTo>
                  <a:lnTo>
                    <a:pt x="3347" y="11968"/>
                  </a:lnTo>
                  <a:cubicBezTo>
                    <a:pt x="3234" y="12274"/>
                    <a:pt x="3105" y="12579"/>
                    <a:pt x="2977" y="12869"/>
                  </a:cubicBezTo>
                  <a:cubicBezTo>
                    <a:pt x="3105" y="12579"/>
                    <a:pt x="3218" y="12274"/>
                    <a:pt x="3347" y="11968"/>
                  </a:cubicBezTo>
                  <a:close/>
                  <a:moveTo>
                    <a:pt x="10553" y="14156"/>
                  </a:moveTo>
                  <a:cubicBezTo>
                    <a:pt x="10650" y="14220"/>
                    <a:pt x="10763" y="14285"/>
                    <a:pt x="10875" y="14333"/>
                  </a:cubicBezTo>
                  <a:cubicBezTo>
                    <a:pt x="10907" y="14333"/>
                    <a:pt x="10923" y="14349"/>
                    <a:pt x="10956" y="14365"/>
                  </a:cubicBezTo>
                  <a:lnTo>
                    <a:pt x="11004" y="14381"/>
                  </a:lnTo>
                  <a:lnTo>
                    <a:pt x="10956" y="14478"/>
                  </a:lnTo>
                  <a:cubicBezTo>
                    <a:pt x="10827" y="14365"/>
                    <a:pt x="10698" y="14269"/>
                    <a:pt x="10553" y="14156"/>
                  </a:cubicBezTo>
                  <a:close/>
                  <a:moveTo>
                    <a:pt x="2751" y="13432"/>
                  </a:moveTo>
                  <a:lnTo>
                    <a:pt x="2301" y="14494"/>
                  </a:lnTo>
                  <a:lnTo>
                    <a:pt x="2301" y="14462"/>
                  </a:lnTo>
                  <a:lnTo>
                    <a:pt x="2526" y="13963"/>
                  </a:lnTo>
                  <a:lnTo>
                    <a:pt x="2751" y="13432"/>
                  </a:lnTo>
                  <a:close/>
                  <a:moveTo>
                    <a:pt x="36702" y="1"/>
                  </a:moveTo>
                  <a:cubicBezTo>
                    <a:pt x="36324" y="1"/>
                    <a:pt x="35955" y="176"/>
                    <a:pt x="35761" y="563"/>
                  </a:cubicBezTo>
                  <a:cubicBezTo>
                    <a:pt x="34458" y="3136"/>
                    <a:pt x="33027" y="5646"/>
                    <a:pt x="31691" y="8204"/>
                  </a:cubicBezTo>
                  <a:cubicBezTo>
                    <a:pt x="30356" y="6499"/>
                    <a:pt x="29118" y="4745"/>
                    <a:pt x="27943" y="2927"/>
                  </a:cubicBezTo>
                  <a:cubicBezTo>
                    <a:pt x="27700" y="2536"/>
                    <a:pt x="27336" y="2354"/>
                    <a:pt x="26964" y="2354"/>
                  </a:cubicBezTo>
                  <a:cubicBezTo>
                    <a:pt x="26572" y="2354"/>
                    <a:pt x="26173" y="2556"/>
                    <a:pt x="25900" y="2927"/>
                  </a:cubicBezTo>
                  <a:cubicBezTo>
                    <a:pt x="24581" y="4745"/>
                    <a:pt x="23439" y="6692"/>
                    <a:pt x="22474" y="8735"/>
                  </a:cubicBezTo>
                  <a:cubicBezTo>
                    <a:pt x="21782" y="7946"/>
                    <a:pt x="21026" y="7223"/>
                    <a:pt x="20318" y="6547"/>
                  </a:cubicBezTo>
                  <a:cubicBezTo>
                    <a:pt x="19363" y="5622"/>
                    <a:pt x="17606" y="3824"/>
                    <a:pt x="16114" y="3824"/>
                  </a:cubicBezTo>
                  <a:cubicBezTo>
                    <a:pt x="16024" y="3824"/>
                    <a:pt x="15934" y="3831"/>
                    <a:pt x="15846" y="3844"/>
                  </a:cubicBezTo>
                  <a:cubicBezTo>
                    <a:pt x="14993" y="3973"/>
                    <a:pt x="14543" y="4713"/>
                    <a:pt x="14093" y="5373"/>
                  </a:cubicBezTo>
                  <a:cubicBezTo>
                    <a:pt x="13546" y="6193"/>
                    <a:pt x="13015" y="7046"/>
                    <a:pt x="12484" y="7898"/>
                  </a:cubicBezTo>
                  <a:cubicBezTo>
                    <a:pt x="11985" y="8735"/>
                    <a:pt x="11486" y="9587"/>
                    <a:pt x="11004" y="10456"/>
                  </a:cubicBezTo>
                  <a:cubicBezTo>
                    <a:pt x="10843" y="10778"/>
                    <a:pt x="10650" y="11083"/>
                    <a:pt x="10425" y="11389"/>
                  </a:cubicBezTo>
                  <a:lnTo>
                    <a:pt x="8543" y="9652"/>
                  </a:lnTo>
                  <a:lnTo>
                    <a:pt x="4698" y="6145"/>
                  </a:lnTo>
                  <a:cubicBezTo>
                    <a:pt x="4499" y="5952"/>
                    <a:pt x="4251" y="5863"/>
                    <a:pt x="4007" y="5863"/>
                  </a:cubicBezTo>
                  <a:cubicBezTo>
                    <a:pt x="3580" y="5863"/>
                    <a:pt x="3164" y="6135"/>
                    <a:pt x="3041" y="6595"/>
                  </a:cubicBezTo>
                  <a:cubicBezTo>
                    <a:pt x="2446" y="8767"/>
                    <a:pt x="1706" y="10906"/>
                    <a:pt x="837" y="12982"/>
                  </a:cubicBezTo>
                  <a:cubicBezTo>
                    <a:pt x="531" y="13689"/>
                    <a:pt x="0" y="14462"/>
                    <a:pt x="354" y="15250"/>
                  </a:cubicBezTo>
                  <a:cubicBezTo>
                    <a:pt x="610" y="15846"/>
                    <a:pt x="1154" y="16117"/>
                    <a:pt x="1753" y="16117"/>
                  </a:cubicBezTo>
                  <a:cubicBezTo>
                    <a:pt x="1833" y="16117"/>
                    <a:pt x="1914" y="16112"/>
                    <a:pt x="1995" y="16102"/>
                  </a:cubicBezTo>
                  <a:cubicBezTo>
                    <a:pt x="2075" y="16164"/>
                    <a:pt x="2170" y="16193"/>
                    <a:pt x="2264" y="16193"/>
                  </a:cubicBezTo>
                  <a:cubicBezTo>
                    <a:pt x="2415" y="16193"/>
                    <a:pt x="2566" y="16119"/>
                    <a:pt x="2655" y="15990"/>
                  </a:cubicBezTo>
                  <a:cubicBezTo>
                    <a:pt x="3443" y="14590"/>
                    <a:pt x="4263" y="13223"/>
                    <a:pt x="5020" y="11807"/>
                  </a:cubicBezTo>
                  <a:cubicBezTo>
                    <a:pt x="5824" y="12612"/>
                    <a:pt x="6676" y="13368"/>
                    <a:pt x="7577" y="14059"/>
                  </a:cubicBezTo>
                  <a:cubicBezTo>
                    <a:pt x="8398" y="14687"/>
                    <a:pt x="9379" y="15572"/>
                    <a:pt x="10425" y="15909"/>
                  </a:cubicBezTo>
                  <a:cubicBezTo>
                    <a:pt x="10464" y="16186"/>
                    <a:pt x="10705" y="16390"/>
                    <a:pt x="10951" y="16390"/>
                  </a:cubicBezTo>
                  <a:cubicBezTo>
                    <a:pt x="11106" y="16390"/>
                    <a:pt x="11262" y="16311"/>
                    <a:pt x="11374" y="16119"/>
                  </a:cubicBezTo>
                  <a:cubicBezTo>
                    <a:pt x="12789" y="13818"/>
                    <a:pt x="14173" y="11486"/>
                    <a:pt x="15556" y="9153"/>
                  </a:cubicBezTo>
                  <a:cubicBezTo>
                    <a:pt x="16506" y="9957"/>
                    <a:pt x="17406" y="10826"/>
                    <a:pt x="18275" y="11743"/>
                  </a:cubicBezTo>
                  <a:cubicBezTo>
                    <a:pt x="19353" y="12901"/>
                    <a:pt x="20238" y="14333"/>
                    <a:pt x="21364" y="15427"/>
                  </a:cubicBezTo>
                  <a:cubicBezTo>
                    <a:pt x="21249" y="15784"/>
                    <a:pt x="21611" y="16083"/>
                    <a:pt x="21956" y="16083"/>
                  </a:cubicBezTo>
                  <a:cubicBezTo>
                    <a:pt x="22094" y="16083"/>
                    <a:pt x="22228" y="16035"/>
                    <a:pt x="22329" y="15925"/>
                  </a:cubicBezTo>
                  <a:cubicBezTo>
                    <a:pt x="24163" y="13899"/>
                    <a:pt x="25643" y="11550"/>
                    <a:pt x="27123" y="9233"/>
                  </a:cubicBezTo>
                  <a:lnTo>
                    <a:pt x="28056" y="10183"/>
                  </a:lnTo>
                  <a:cubicBezTo>
                    <a:pt x="28860" y="11630"/>
                    <a:pt x="29761" y="13030"/>
                    <a:pt x="30742" y="14365"/>
                  </a:cubicBezTo>
                  <a:cubicBezTo>
                    <a:pt x="30935" y="14639"/>
                    <a:pt x="31241" y="14799"/>
                    <a:pt x="31563" y="14816"/>
                  </a:cubicBezTo>
                  <a:cubicBezTo>
                    <a:pt x="31660" y="14857"/>
                    <a:pt x="31762" y="14878"/>
                    <a:pt x="31862" y="14878"/>
                  </a:cubicBezTo>
                  <a:cubicBezTo>
                    <a:pt x="32108" y="14878"/>
                    <a:pt x="32343" y="14755"/>
                    <a:pt x="32480" y="14526"/>
                  </a:cubicBezTo>
                  <a:cubicBezTo>
                    <a:pt x="33815" y="12097"/>
                    <a:pt x="35038" y="9603"/>
                    <a:pt x="36276" y="7126"/>
                  </a:cubicBezTo>
                  <a:cubicBezTo>
                    <a:pt x="36421" y="6836"/>
                    <a:pt x="36566" y="6547"/>
                    <a:pt x="36711" y="6257"/>
                  </a:cubicBezTo>
                  <a:cubicBezTo>
                    <a:pt x="36727" y="6225"/>
                    <a:pt x="36743" y="6177"/>
                    <a:pt x="36775" y="6145"/>
                  </a:cubicBezTo>
                  <a:lnTo>
                    <a:pt x="36839" y="6193"/>
                  </a:lnTo>
                  <a:lnTo>
                    <a:pt x="37869" y="6804"/>
                  </a:lnTo>
                  <a:cubicBezTo>
                    <a:pt x="39043" y="7512"/>
                    <a:pt x="40266" y="8429"/>
                    <a:pt x="41601" y="8831"/>
                  </a:cubicBezTo>
                  <a:cubicBezTo>
                    <a:pt x="41679" y="8851"/>
                    <a:pt x="41757" y="8860"/>
                    <a:pt x="41835" y="8860"/>
                  </a:cubicBezTo>
                  <a:cubicBezTo>
                    <a:pt x="42331" y="8860"/>
                    <a:pt x="42782" y="8478"/>
                    <a:pt x="42824" y="7963"/>
                  </a:cubicBezTo>
                  <a:cubicBezTo>
                    <a:pt x="43210" y="7512"/>
                    <a:pt x="43161" y="6836"/>
                    <a:pt x="42711" y="6450"/>
                  </a:cubicBezTo>
                  <a:cubicBezTo>
                    <a:pt x="42357" y="6113"/>
                    <a:pt x="41987" y="5759"/>
                    <a:pt x="41617" y="5421"/>
                  </a:cubicBezTo>
                  <a:cubicBezTo>
                    <a:pt x="40153" y="3957"/>
                    <a:pt x="38850" y="2316"/>
                    <a:pt x="37756" y="563"/>
                  </a:cubicBezTo>
                  <a:cubicBezTo>
                    <a:pt x="37531" y="204"/>
                    <a:pt x="37111" y="1"/>
                    <a:pt x="36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8"/>
            <p:cNvSpPr/>
            <p:nvPr/>
          </p:nvSpPr>
          <p:spPr>
            <a:xfrm flipH="1" rot="5544237">
              <a:off x="7156148" y="4553126"/>
              <a:ext cx="1152094" cy="503791"/>
            </a:xfrm>
            <a:custGeom>
              <a:rect b="b" l="l" r="r" t="t"/>
              <a:pathLst>
                <a:path extrusionOk="0" h="19254" w="44031">
                  <a:moveTo>
                    <a:pt x="37660" y="5210"/>
                  </a:moveTo>
                  <a:lnTo>
                    <a:pt x="41907" y="9199"/>
                  </a:lnTo>
                  <a:cubicBezTo>
                    <a:pt x="41950" y="9242"/>
                    <a:pt x="42007" y="9264"/>
                    <a:pt x="42064" y="9264"/>
                  </a:cubicBezTo>
                  <a:cubicBezTo>
                    <a:pt x="42093" y="9264"/>
                    <a:pt x="42121" y="9258"/>
                    <a:pt x="42148" y="9248"/>
                  </a:cubicBezTo>
                  <a:lnTo>
                    <a:pt x="42148" y="9248"/>
                  </a:lnTo>
                  <a:cubicBezTo>
                    <a:pt x="42196" y="10165"/>
                    <a:pt x="42164" y="11082"/>
                    <a:pt x="42084" y="11982"/>
                  </a:cubicBezTo>
                  <a:cubicBezTo>
                    <a:pt x="40749" y="10776"/>
                    <a:pt x="39494" y="9457"/>
                    <a:pt x="38239" y="8154"/>
                  </a:cubicBezTo>
                  <a:cubicBezTo>
                    <a:pt x="38287" y="8138"/>
                    <a:pt x="38336" y="8073"/>
                    <a:pt x="38320" y="8009"/>
                  </a:cubicBezTo>
                  <a:cubicBezTo>
                    <a:pt x="38207" y="7044"/>
                    <a:pt x="37998" y="6111"/>
                    <a:pt x="37660" y="5210"/>
                  </a:cubicBezTo>
                  <a:close/>
                  <a:moveTo>
                    <a:pt x="43709" y="7285"/>
                  </a:moveTo>
                  <a:lnTo>
                    <a:pt x="43709" y="7285"/>
                  </a:lnTo>
                  <a:cubicBezTo>
                    <a:pt x="43693" y="7848"/>
                    <a:pt x="43693" y="8411"/>
                    <a:pt x="43676" y="8958"/>
                  </a:cubicBezTo>
                  <a:cubicBezTo>
                    <a:pt x="43612" y="8990"/>
                    <a:pt x="43564" y="9039"/>
                    <a:pt x="43548" y="9087"/>
                  </a:cubicBezTo>
                  <a:lnTo>
                    <a:pt x="43564" y="9087"/>
                  </a:lnTo>
                  <a:cubicBezTo>
                    <a:pt x="43258" y="10084"/>
                    <a:pt x="42888" y="11049"/>
                    <a:pt x="42486" y="12015"/>
                  </a:cubicBezTo>
                  <a:cubicBezTo>
                    <a:pt x="42583" y="11049"/>
                    <a:pt x="42599" y="10100"/>
                    <a:pt x="42550" y="9135"/>
                  </a:cubicBezTo>
                  <a:cubicBezTo>
                    <a:pt x="42985" y="8556"/>
                    <a:pt x="43387" y="7945"/>
                    <a:pt x="43709" y="7285"/>
                  </a:cubicBezTo>
                  <a:close/>
                  <a:moveTo>
                    <a:pt x="37210" y="641"/>
                  </a:moveTo>
                  <a:cubicBezTo>
                    <a:pt x="38207" y="1703"/>
                    <a:pt x="39220" y="2749"/>
                    <a:pt x="40266" y="3762"/>
                  </a:cubicBezTo>
                  <a:cubicBezTo>
                    <a:pt x="40797" y="4293"/>
                    <a:pt x="41344" y="4808"/>
                    <a:pt x="41907" y="5323"/>
                  </a:cubicBezTo>
                  <a:cubicBezTo>
                    <a:pt x="42390" y="5773"/>
                    <a:pt x="42888" y="6207"/>
                    <a:pt x="43419" y="6610"/>
                  </a:cubicBezTo>
                  <a:lnTo>
                    <a:pt x="43387" y="6642"/>
                  </a:lnTo>
                  <a:cubicBezTo>
                    <a:pt x="43355" y="6706"/>
                    <a:pt x="43355" y="6770"/>
                    <a:pt x="43371" y="6851"/>
                  </a:cubicBezTo>
                  <a:cubicBezTo>
                    <a:pt x="42969" y="7494"/>
                    <a:pt x="42631" y="8202"/>
                    <a:pt x="42229" y="8862"/>
                  </a:cubicBezTo>
                  <a:lnTo>
                    <a:pt x="42229" y="8846"/>
                  </a:lnTo>
                  <a:lnTo>
                    <a:pt x="37660" y="4550"/>
                  </a:lnTo>
                  <a:cubicBezTo>
                    <a:pt x="37611" y="4501"/>
                    <a:pt x="37546" y="4476"/>
                    <a:pt x="37482" y="4476"/>
                  </a:cubicBezTo>
                  <a:cubicBezTo>
                    <a:pt x="37400" y="4476"/>
                    <a:pt x="37319" y="4517"/>
                    <a:pt x="37274" y="4599"/>
                  </a:cubicBezTo>
                  <a:lnTo>
                    <a:pt x="32400" y="13897"/>
                  </a:lnTo>
                  <a:cubicBezTo>
                    <a:pt x="30550" y="11854"/>
                    <a:pt x="28844" y="9682"/>
                    <a:pt x="27316" y="7382"/>
                  </a:cubicBezTo>
                  <a:cubicBezTo>
                    <a:pt x="27268" y="7301"/>
                    <a:pt x="27187" y="7261"/>
                    <a:pt x="27107" y="7261"/>
                  </a:cubicBezTo>
                  <a:cubicBezTo>
                    <a:pt x="27027" y="7261"/>
                    <a:pt x="26946" y="7301"/>
                    <a:pt x="26898" y="7382"/>
                  </a:cubicBezTo>
                  <a:cubicBezTo>
                    <a:pt x="25305" y="10004"/>
                    <a:pt x="23841" y="12706"/>
                    <a:pt x="22506" y="15457"/>
                  </a:cubicBezTo>
                  <a:cubicBezTo>
                    <a:pt x="20206" y="13109"/>
                    <a:pt x="18227" y="10551"/>
                    <a:pt x="16152" y="7993"/>
                  </a:cubicBezTo>
                  <a:cubicBezTo>
                    <a:pt x="16114" y="7955"/>
                    <a:pt x="16066" y="7937"/>
                    <a:pt x="16019" y="7937"/>
                  </a:cubicBezTo>
                  <a:cubicBezTo>
                    <a:pt x="15946" y="7937"/>
                    <a:pt x="15876" y="7979"/>
                    <a:pt x="15846" y="8057"/>
                  </a:cubicBezTo>
                  <a:cubicBezTo>
                    <a:pt x="15814" y="8073"/>
                    <a:pt x="15798" y="8106"/>
                    <a:pt x="15782" y="8138"/>
                  </a:cubicBezTo>
                  <a:cubicBezTo>
                    <a:pt x="14575" y="10535"/>
                    <a:pt x="13192" y="12835"/>
                    <a:pt x="11648" y="15023"/>
                  </a:cubicBezTo>
                  <a:cubicBezTo>
                    <a:pt x="11463" y="15300"/>
                    <a:pt x="11205" y="15782"/>
                    <a:pt x="10803" y="15782"/>
                  </a:cubicBezTo>
                  <a:cubicBezTo>
                    <a:pt x="10785" y="15782"/>
                    <a:pt x="10766" y="15781"/>
                    <a:pt x="10747" y="15779"/>
                  </a:cubicBezTo>
                  <a:cubicBezTo>
                    <a:pt x="10554" y="15763"/>
                    <a:pt x="10152" y="15216"/>
                    <a:pt x="10023" y="15087"/>
                  </a:cubicBezTo>
                  <a:lnTo>
                    <a:pt x="8462" y="13527"/>
                  </a:lnTo>
                  <a:lnTo>
                    <a:pt x="5342" y="10438"/>
                  </a:lnTo>
                  <a:cubicBezTo>
                    <a:pt x="5295" y="10392"/>
                    <a:pt x="5236" y="10370"/>
                    <a:pt x="5178" y="10370"/>
                  </a:cubicBezTo>
                  <a:cubicBezTo>
                    <a:pt x="5074" y="10370"/>
                    <a:pt x="4970" y="10438"/>
                    <a:pt x="4939" y="10551"/>
                  </a:cubicBezTo>
                  <a:cubicBezTo>
                    <a:pt x="4248" y="12159"/>
                    <a:pt x="3427" y="13720"/>
                    <a:pt x="2510" y="15232"/>
                  </a:cubicBezTo>
                  <a:lnTo>
                    <a:pt x="2510" y="15216"/>
                  </a:lnTo>
                  <a:cubicBezTo>
                    <a:pt x="2495" y="15170"/>
                    <a:pt x="2446" y="15145"/>
                    <a:pt x="2401" y="15145"/>
                  </a:cubicBezTo>
                  <a:cubicBezTo>
                    <a:pt x="2353" y="15145"/>
                    <a:pt x="2309" y="15174"/>
                    <a:pt x="2317" y="15232"/>
                  </a:cubicBezTo>
                  <a:cubicBezTo>
                    <a:pt x="2076" y="15103"/>
                    <a:pt x="1786" y="15023"/>
                    <a:pt x="1529" y="14894"/>
                  </a:cubicBezTo>
                  <a:cubicBezTo>
                    <a:pt x="1159" y="14717"/>
                    <a:pt x="805" y="14524"/>
                    <a:pt x="435" y="14347"/>
                  </a:cubicBezTo>
                  <a:cubicBezTo>
                    <a:pt x="1931" y="11596"/>
                    <a:pt x="3122" y="8653"/>
                    <a:pt x="4232" y="5725"/>
                  </a:cubicBezTo>
                  <a:cubicBezTo>
                    <a:pt x="6387" y="7864"/>
                    <a:pt x="8414" y="10116"/>
                    <a:pt x="10329" y="12465"/>
                  </a:cubicBezTo>
                  <a:cubicBezTo>
                    <a:pt x="10377" y="12513"/>
                    <a:pt x="10441" y="12537"/>
                    <a:pt x="10505" y="12537"/>
                  </a:cubicBezTo>
                  <a:cubicBezTo>
                    <a:pt x="10570" y="12537"/>
                    <a:pt x="10634" y="12513"/>
                    <a:pt x="10682" y="12465"/>
                  </a:cubicBezTo>
                  <a:cubicBezTo>
                    <a:pt x="12758" y="9827"/>
                    <a:pt x="14688" y="7076"/>
                    <a:pt x="16458" y="4229"/>
                  </a:cubicBezTo>
                  <a:cubicBezTo>
                    <a:pt x="18533" y="6079"/>
                    <a:pt x="20351" y="8218"/>
                    <a:pt x="21863" y="10551"/>
                  </a:cubicBezTo>
                  <a:cubicBezTo>
                    <a:pt x="21851" y="10665"/>
                    <a:pt x="21961" y="10778"/>
                    <a:pt x="22071" y="10778"/>
                  </a:cubicBezTo>
                  <a:cubicBezTo>
                    <a:pt x="22117" y="10778"/>
                    <a:pt x="22163" y="10759"/>
                    <a:pt x="22201" y="10712"/>
                  </a:cubicBezTo>
                  <a:lnTo>
                    <a:pt x="22217" y="10679"/>
                  </a:lnTo>
                  <a:cubicBezTo>
                    <a:pt x="22281" y="10647"/>
                    <a:pt x="22329" y="10599"/>
                    <a:pt x="22345" y="10519"/>
                  </a:cubicBezTo>
                  <a:cubicBezTo>
                    <a:pt x="23214" y="9409"/>
                    <a:pt x="23841" y="8089"/>
                    <a:pt x="24501" y="6835"/>
                  </a:cubicBezTo>
                  <a:cubicBezTo>
                    <a:pt x="25273" y="5419"/>
                    <a:pt x="26045" y="3987"/>
                    <a:pt x="26817" y="2556"/>
                  </a:cubicBezTo>
                  <a:cubicBezTo>
                    <a:pt x="28651" y="4824"/>
                    <a:pt x="30405" y="7173"/>
                    <a:pt x="32351" y="9328"/>
                  </a:cubicBezTo>
                  <a:lnTo>
                    <a:pt x="32384" y="9360"/>
                  </a:lnTo>
                  <a:cubicBezTo>
                    <a:pt x="32393" y="9455"/>
                    <a:pt x="32475" y="9511"/>
                    <a:pt x="32561" y="9511"/>
                  </a:cubicBezTo>
                  <a:cubicBezTo>
                    <a:pt x="32621" y="9511"/>
                    <a:pt x="32682" y="9484"/>
                    <a:pt x="32721" y="9425"/>
                  </a:cubicBezTo>
                  <a:cubicBezTo>
                    <a:pt x="34282" y="6529"/>
                    <a:pt x="35746" y="3569"/>
                    <a:pt x="37210" y="641"/>
                  </a:cubicBezTo>
                  <a:close/>
                  <a:moveTo>
                    <a:pt x="37403" y="5403"/>
                  </a:moveTo>
                  <a:cubicBezTo>
                    <a:pt x="37612" y="6127"/>
                    <a:pt x="37789" y="6883"/>
                    <a:pt x="37901" y="7639"/>
                  </a:cubicBezTo>
                  <a:cubicBezTo>
                    <a:pt x="37876" y="7624"/>
                    <a:pt x="37848" y="7617"/>
                    <a:pt x="37820" y="7617"/>
                  </a:cubicBezTo>
                  <a:cubicBezTo>
                    <a:pt x="37757" y="7617"/>
                    <a:pt x="37693" y="7653"/>
                    <a:pt x="37660" y="7719"/>
                  </a:cubicBezTo>
                  <a:lnTo>
                    <a:pt x="37660" y="7703"/>
                  </a:lnTo>
                  <a:cubicBezTo>
                    <a:pt x="36743" y="9199"/>
                    <a:pt x="36003" y="10808"/>
                    <a:pt x="35183" y="12304"/>
                  </a:cubicBezTo>
                  <a:cubicBezTo>
                    <a:pt x="34394" y="13720"/>
                    <a:pt x="33606" y="15119"/>
                    <a:pt x="32818" y="16519"/>
                  </a:cubicBezTo>
                  <a:cubicBezTo>
                    <a:pt x="32898" y="15779"/>
                    <a:pt x="32882" y="15007"/>
                    <a:pt x="32754" y="14267"/>
                  </a:cubicBezTo>
                  <a:lnTo>
                    <a:pt x="37403" y="5403"/>
                  </a:lnTo>
                  <a:close/>
                  <a:moveTo>
                    <a:pt x="27525" y="8524"/>
                  </a:moveTo>
                  <a:lnTo>
                    <a:pt x="27525" y="8524"/>
                  </a:lnTo>
                  <a:cubicBezTo>
                    <a:pt x="28973" y="10615"/>
                    <a:pt x="30566" y="12610"/>
                    <a:pt x="32287" y="14492"/>
                  </a:cubicBezTo>
                  <a:cubicBezTo>
                    <a:pt x="32319" y="14524"/>
                    <a:pt x="32367" y="14540"/>
                    <a:pt x="32416" y="14556"/>
                  </a:cubicBezTo>
                  <a:cubicBezTo>
                    <a:pt x="32512" y="15264"/>
                    <a:pt x="32528" y="15988"/>
                    <a:pt x="32448" y="16712"/>
                  </a:cubicBezTo>
                  <a:cubicBezTo>
                    <a:pt x="31804" y="15827"/>
                    <a:pt x="31113" y="15007"/>
                    <a:pt x="30437" y="14154"/>
                  </a:cubicBezTo>
                  <a:cubicBezTo>
                    <a:pt x="29584" y="13076"/>
                    <a:pt x="28539" y="12015"/>
                    <a:pt x="28008" y="10728"/>
                  </a:cubicBezTo>
                  <a:cubicBezTo>
                    <a:pt x="27976" y="10679"/>
                    <a:pt x="27927" y="10647"/>
                    <a:pt x="27879" y="10631"/>
                  </a:cubicBezTo>
                  <a:cubicBezTo>
                    <a:pt x="27831" y="9923"/>
                    <a:pt x="27718" y="9216"/>
                    <a:pt x="27525" y="8524"/>
                  </a:cubicBezTo>
                  <a:close/>
                  <a:moveTo>
                    <a:pt x="306" y="14701"/>
                  </a:moveTo>
                  <a:lnTo>
                    <a:pt x="306" y="14701"/>
                  </a:lnTo>
                  <a:cubicBezTo>
                    <a:pt x="644" y="14942"/>
                    <a:pt x="1014" y="15152"/>
                    <a:pt x="1384" y="15329"/>
                  </a:cubicBezTo>
                  <a:cubicBezTo>
                    <a:pt x="1706" y="15522"/>
                    <a:pt x="2044" y="15666"/>
                    <a:pt x="2398" y="15747"/>
                  </a:cubicBezTo>
                  <a:cubicBezTo>
                    <a:pt x="2462" y="16326"/>
                    <a:pt x="2559" y="16889"/>
                    <a:pt x="2703" y="17452"/>
                  </a:cubicBezTo>
                  <a:cubicBezTo>
                    <a:pt x="2092" y="17162"/>
                    <a:pt x="1336" y="17082"/>
                    <a:pt x="902" y="16583"/>
                  </a:cubicBezTo>
                  <a:cubicBezTo>
                    <a:pt x="467" y="16069"/>
                    <a:pt x="596" y="15296"/>
                    <a:pt x="306" y="14701"/>
                  </a:cubicBezTo>
                  <a:close/>
                  <a:moveTo>
                    <a:pt x="5149" y="11275"/>
                  </a:moveTo>
                  <a:cubicBezTo>
                    <a:pt x="5197" y="11950"/>
                    <a:pt x="5245" y="12626"/>
                    <a:pt x="5342" y="13286"/>
                  </a:cubicBezTo>
                  <a:cubicBezTo>
                    <a:pt x="5229" y="13318"/>
                    <a:pt x="5213" y="13446"/>
                    <a:pt x="5293" y="13511"/>
                  </a:cubicBezTo>
                  <a:cubicBezTo>
                    <a:pt x="4521" y="14830"/>
                    <a:pt x="3781" y="16165"/>
                    <a:pt x="3057" y="17516"/>
                  </a:cubicBezTo>
                  <a:cubicBezTo>
                    <a:pt x="2961" y="16905"/>
                    <a:pt x="2832" y="16310"/>
                    <a:pt x="2655" y="15731"/>
                  </a:cubicBezTo>
                  <a:cubicBezTo>
                    <a:pt x="2719" y="15682"/>
                    <a:pt x="2752" y="15602"/>
                    <a:pt x="2719" y="15538"/>
                  </a:cubicBezTo>
                  <a:cubicBezTo>
                    <a:pt x="3685" y="14202"/>
                    <a:pt x="4505" y="12787"/>
                    <a:pt x="5149" y="11275"/>
                  </a:cubicBezTo>
                  <a:close/>
                  <a:moveTo>
                    <a:pt x="5358" y="11114"/>
                  </a:moveTo>
                  <a:lnTo>
                    <a:pt x="5358" y="11114"/>
                  </a:lnTo>
                  <a:cubicBezTo>
                    <a:pt x="6564" y="12320"/>
                    <a:pt x="7771" y="13527"/>
                    <a:pt x="8993" y="14717"/>
                  </a:cubicBezTo>
                  <a:cubicBezTo>
                    <a:pt x="9476" y="15200"/>
                    <a:pt x="9991" y="15956"/>
                    <a:pt x="10602" y="16278"/>
                  </a:cubicBezTo>
                  <a:cubicBezTo>
                    <a:pt x="10715" y="16358"/>
                    <a:pt x="10859" y="16390"/>
                    <a:pt x="11004" y="16390"/>
                  </a:cubicBezTo>
                  <a:cubicBezTo>
                    <a:pt x="11085" y="17146"/>
                    <a:pt x="11052" y="17919"/>
                    <a:pt x="10924" y="18691"/>
                  </a:cubicBezTo>
                  <a:lnTo>
                    <a:pt x="10924" y="18675"/>
                  </a:lnTo>
                  <a:cubicBezTo>
                    <a:pt x="9412" y="16792"/>
                    <a:pt x="7545" y="15119"/>
                    <a:pt x="5744" y="13527"/>
                  </a:cubicBezTo>
                  <a:lnTo>
                    <a:pt x="5760" y="13479"/>
                  </a:lnTo>
                  <a:cubicBezTo>
                    <a:pt x="5808" y="13382"/>
                    <a:pt x="5776" y="13269"/>
                    <a:pt x="5663" y="13221"/>
                  </a:cubicBezTo>
                  <a:cubicBezTo>
                    <a:pt x="5583" y="12513"/>
                    <a:pt x="5470" y="11806"/>
                    <a:pt x="5358" y="11114"/>
                  </a:cubicBezTo>
                  <a:close/>
                  <a:moveTo>
                    <a:pt x="27059" y="8057"/>
                  </a:moveTo>
                  <a:cubicBezTo>
                    <a:pt x="27300" y="8862"/>
                    <a:pt x="27445" y="9714"/>
                    <a:pt x="27509" y="10551"/>
                  </a:cubicBezTo>
                  <a:cubicBezTo>
                    <a:pt x="27493" y="10567"/>
                    <a:pt x="27477" y="10567"/>
                    <a:pt x="27477" y="10583"/>
                  </a:cubicBezTo>
                  <a:cubicBezTo>
                    <a:pt x="25756" y="13141"/>
                    <a:pt x="24340" y="15908"/>
                    <a:pt x="23262" y="18787"/>
                  </a:cubicBezTo>
                  <a:cubicBezTo>
                    <a:pt x="23198" y="17774"/>
                    <a:pt x="23118" y="16744"/>
                    <a:pt x="23005" y="15731"/>
                  </a:cubicBezTo>
                  <a:cubicBezTo>
                    <a:pt x="23005" y="15682"/>
                    <a:pt x="22989" y="15650"/>
                    <a:pt x="22957" y="15618"/>
                  </a:cubicBezTo>
                  <a:cubicBezTo>
                    <a:pt x="24228" y="13044"/>
                    <a:pt x="25579" y="10519"/>
                    <a:pt x="27059" y="8057"/>
                  </a:cubicBezTo>
                  <a:close/>
                  <a:moveTo>
                    <a:pt x="15862" y="9023"/>
                  </a:moveTo>
                  <a:cubicBezTo>
                    <a:pt x="15911" y="9714"/>
                    <a:pt x="15959" y="10406"/>
                    <a:pt x="16023" y="11114"/>
                  </a:cubicBezTo>
                  <a:cubicBezTo>
                    <a:pt x="16007" y="11114"/>
                    <a:pt x="15975" y="11146"/>
                    <a:pt x="15959" y="11162"/>
                  </a:cubicBezTo>
                  <a:lnTo>
                    <a:pt x="15975" y="11162"/>
                  </a:lnTo>
                  <a:cubicBezTo>
                    <a:pt x="15090" y="12369"/>
                    <a:pt x="14366" y="13704"/>
                    <a:pt x="13594" y="14975"/>
                  </a:cubicBezTo>
                  <a:cubicBezTo>
                    <a:pt x="13224" y="15586"/>
                    <a:pt x="12854" y="16197"/>
                    <a:pt x="12484" y="16809"/>
                  </a:cubicBezTo>
                  <a:cubicBezTo>
                    <a:pt x="12355" y="17034"/>
                    <a:pt x="11664" y="18417"/>
                    <a:pt x="11262" y="18852"/>
                  </a:cubicBezTo>
                  <a:cubicBezTo>
                    <a:pt x="11455" y="17983"/>
                    <a:pt x="11503" y="17082"/>
                    <a:pt x="11406" y="16197"/>
                  </a:cubicBezTo>
                  <a:cubicBezTo>
                    <a:pt x="11760" y="15908"/>
                    <a:pt x="12034" y="15312"/>
                    <a:pt x="12291" y="14959"/>
                  </a:cubicBezTo>
                  <a:cubicBezTo>
                    <a:pt x="12742" y="14299"/>
                    <a:pt x="13192" y="13623"/>
                    <a:pt x="13626" y="12932"/>
                  </a:cubicBezTo>
                  <a:cubicBezTo>
                    <a:pt x="14431" y="11661"/>
                    <a:pt x="15171" y="10358"/>
                    <a:pt x="15862" y="9023"/>
                  </a:cubicBezTo>
                  <a:close/>
                  <a:moveTo>
                    <a:pt x="16136" y="8653"/>
                  </a:moveTo>
                  <a:lnTo>
                    <a:pt x="16136" y="8653"/>
                  </a:lnTo>
                  <a:cubicBezTo>
                    <a:pt x="17921" y="11323"/>
                    <a:pt x="20158" y="13768"/>
                    <a:pt x="22410" y="16036"/>
                  </a:cubicBezTo>
                  <a:cubicBezTo>
                    <a:pt x="22459" y="16086"/>
                    <a:pt x="22527" y="16107"/>
                    <a:pt x="22592" y="16107"/>
                  </a:cubicBezTo>
                  <a:cubicBezTo>
                    <a:pt x="22612" y="16107"/>
                    <a:pt x="22632" y="16105"/>
                    <a:pt x="22651" y="16101"/>
                  </a:cubicBezTo>
                  <a:cubicBezTo>
                    <a:pt x="22731" y="17034"/>
                    <a:pt x="22828" y="17983"/>
                    <a:pt x="22941" y="18916"/>
                  </a:cubicBezTo>
                  <a:cubicBezTo>
                    <a:pt x="22008" y="17613"/>
                    <a:pt x="20817" y="16439"/>
                    <a:pt x="19755" y="15232"/>
                  </a:cubicBezTo>
                  <a:cubicBezTo>
                    <a:pt x="18661" y="13977"/>
                    <a:pt x="17568" y="12739"/>
                    <a:pt x="16441" y="11516"/>
                  </a:cubicBezTo>
                  <a:cubicBezTo>
                    <a:pt x="16361" y="10551"/>
                    <a:pt x="16248" y="9602"/>
                    <a:pt x="16136" y="8653"/>
                  </a:cubicBezTo>
                  <a:close/>
                  <a:moveTo>
                    <a:pt x="37155" y="0"/>
                  </a:moveTo>
                  <a:cubicBezTo>
                    <a:pt x="37076" y="0"/>
                    <a:pt x="36998" y="37"/>
                    <a:pt x="36952" y="110"/>
                  </a:cubicBezTo>
                  <a:cubicBezTo>
                    <a:pt x="35472" y="3038"/>
                    <a:pt x="33976" y="5950"/>
                    <a:pt x="32560" y="8894"/>
                  </a:cubicBezTo>
                  <a:cubicBezTo>
                    <a:pt x="30807" y="6513"/>
                    <a:pt x="28828" y="4277"/>
                    <a:pt x="26962" y="1960"/>
                  </a:cubicBezTo>
                  <a:cubicBezTo>
                    <a:pt x="26915" y="1913"/>
                    <a:pt x="26854" y="1892"/>
                    <a:pt x="26793" y="1892"/>
                  </a:cubicBezTo>
                  <a:cubicBezTo>
                    <a:pt x="26708" y="1892"/>
                    <a:pt x="26623" y="1934"/>
                    <a:pt x="26576" y="2009"/>
                  </a:cubicBezTo>
                  <a:cubicBezTo>
                    <a:pt x="25128" y="4695"/>
                    <a:pt x="23841" y="7591"/>
                    <a:pt x="22152" y="10133"/>
                  </a:cubicBezTo>
                  <a:cubicBezTo>
                    <a:pt x="20592" y="7736"/>
                    <a:pt x="18726" y="5580"/>
                    <a:pt x="16586" y="3698"/>
                  </a:cubicBezTo>
                  <a:cubicBezTo>
                    <a:pt x="16537" y="3649"/>
                    <a:pt x="16475" y="3624"/>
                    <a:pt x="16415" y="3624"/>
                  </a:cubicBezTo>
                  <a:cubicBezTo>
                    <a:pt x="16337" y="3624"/>
                    <a:pt x="16262" y="3665"/>
                    <a:pt x="16216" y="3746"/>
                  </a:cubicBezTo>
                  <a:cubicBezTo>
                    <a:pt x="14463" y="6577"/>
                    <a:pt x="12565" y="9296"/>
                    <a:pt x="10505" y="11918"/>
                  </a:cubicBezTo>
                  <a:cubicBezTo>
                    <a:pt x="8575" y="9553"/>
                    <a:pt x="6500" y="7285"/>
                    <a:pt x="4312" y="5130"/>
                  </a:cubicBezTo>
                  <a:cubicBezTo>
                    <a:pt x="4266" y="5083"/>
                    <a:pt x="4207" y="5062"/>
                    <a:pt x="4148" y="5062"/>
                  </a:cubicBezTo>
                  <a:cubicBezTo>
                    <a:pt x="4044" y="5062"/>
                    <a:pt x="3941" y="5129"/>
                    <a:pt x="3910" y="5242"/>
                  </a:cubicBezTo>
                  <a:cubicBezTo>
                    <a:pt x="2768" y="8283"/>
                    <a:pt x="1384" y="11242"/>
                    <a:pt x="113" y="14235"/>
                  </a:cubicBezTo>
                  <a:lnTo>
                    <a:pt x="113" y="14251"/>
                  </a:lnTo>
                  <a:cubicBezTo>
                    <a:pt x="1" y="14315"/>
                    <a:pt x="1" y="14476"/>
                    <a:pt x="97" y="14556"/>
                  </a:cubicBezTo>
                  <a:lnTo>
                    <a:pt x="113" y="14556"/>
                  </a:lnTo>
                  <a:cubicBezTo>
                    <a:pt x="113" y="14572"/>
                    <a:pt x="97" y="14572"/>
                    <a:pt x="97" y="14589"/>
                  </a:cubicBezTo>
                  <a:cubicBezTo>
                    <a:pt x="33" y="14991"/>
                    <a:pt x="162" y="15393"/>
                    <a:pt x="242" y="15795"/>
                  </a:cubicBezTo>
                  <a:cubicBezTo>
                    <a:pt x="306" y="16149"/>
                    <a:pt x="339" y="16567"/>
                    <a:pt x="564" y="16857"/>
                  </a:cubicBezTo>
                  <a:cubicBezTo>
                    <a:pt x="805" y="17130"/>
                    <a:pt x="1239" y="17259"/>
                    <a:pt x="1577" y="17388"/>
                  </a:cubicBezTo>
                  <a:cubicBezTo>
                    <a:pt x="1996" y="17565"/>
                    <a:pt x="2430" y="17790"/>
                    <a:pt x="2880" y="17838"/>
                  </a:cubicBezTo>
                  <a:cubicBezTo>
                    <a:pt x="2905" y="17850"/>
                    <a:pt x="2933" y="17856"/>
                    <a:pt x="2960" y="17856"/>
                  </a:cubicBezTo>
                  <a:cubicBezTo>
                    <a:pt x="3040" y="17856"/>
                    <a:pt x="3118" y="17805"/>
                    <a:pt x="3106" y="17709"/>
                  </a:cubicBezTo>
                  <a:lnTo>
                    <a:pt x="3106" y="17693"/>
                  </a:lnTo>
                  <a:cubicBezTo>
                    <a:pt x="3134" y="17722"/>
                    <a:pt x="3176" y="17738"/>
                    <a:pt x="3218" y="17738"/>
                  </a:cubicBezTo>
                  <a:cubicBezTo>
                    <a:pt x="3269" y="17738"/>
                    <a:pt x="3320" y="17714"/>
                    <a:pt x="3347" y="17661"/>
                  </a:cubicBezTo>
                  <a:cubicBezTo>
                    <a:pt x="4119" y="16390"/>
                    <a:pt x="4875" y="15103"/>
                    <a:pt x="5599" y="13800"/>
                  </a:cubicBezTo>
                  <a:cubicBezTo>
                    <a:pt x="7417" y="15554"/>
                    <a:pt x="9090" y="17468"/>
                    <a:pt x="10924" y="19189"/>
                  </a:cubicBezTo>
                  <a:cubicBezTo>
                    <a:pt x="10956" y="19232"/>
                    <a:pt x="11002" y="19254"/>
                    <a:pt x="11049" y="19254"/>
                  </a:cubicBezTo>
                  <a:cubicBezTo>
                    <a:pt x="11072" y="19254"/>
                    <a:pt x="11095" y="19248"/>
                    <a:pt x="11117" y="19238"/>
                  </a:cubicBezTo>
                  <a:cubicBezTo>
                    <a:pt x="11130" y="19239"/>
                    <a:pt x="11143" y="19239"/>
                    <a:pt x="11155" y="19239"/>
                  </a:cubicBezTo>
                  <a:cubicBezTo>
                    <a:pt x="11336" y="19239"/>
                    <a:pt x="11417" y="19131"/>
                    <a:pt x="11567" y="18980"/>
                  </a:cubicBezTo>
                  <a:cubicBezTo>
                    <a:pt x="12195" y="18305"/>
                    <a:pt x="12661" y="17275"/>
                    <a:pt x="13144" y="16503"/>
                  </a:cubicBezTo>
                  <a:cubicBezTo>
                    <a:pt x="14157" y="14926"/>
                    <a:pt x="15235" y="13350"/>
                    <a:pt x="16120" y="11709"/>
                  </a:cubicBezTo>
                  <a:cubicBezTo>
                    <a:pt x="16168" y="11757"/>
                    <a:pt x="16216" y="11789"/>
                    <a:pt x="16281" y="11806"/>
                  </a:cubicBezTo>
                  <a:cubicBezTo>
                    <a:pt x="17294" y="13012"/>
                    <a:pt x="18324" y="14186"/>
                    <a:pt x="19353" y="15377"/>
                  </a:cubicBezTo>
                  <a:cubicBezTo>
                    <a:pt x="20463" y="16632"/>
                    <a:pt x="21509" y="18047"/>
                    <a:pt x="22748" y="19189"/>
                  </a:cubicBezTo>
                  <a:cubicBezTo>
                    <a:pt x="22781" y="19216"/>
                    <a:pt x="22823" y="19229"/>
                    <a:pt x="22865" y="19229"/>
                  </a:cubicBezTo>
                  <a:cubicBezTo>
                    <a:pt x="22924" y="19229"/>
                    <a:pt x="22984" y="19204"/>
                    <a:pt x="23021" y="19157"/>
                  </a:cubicBezTo>
                  <a:cubicBezTo>
                    <a:pt x="23050" y="19196"/>
                    <a:pt x="23103" y="19217"/>
                    <a:pt x="23158" y="19217"/>
                  </a:cubicBezTo>
                  <a:cubicBezTo>
                    <a:pt x="23194" y="19217"/>
                    <a:pt x="23231" y="19208"/>
                    <a:pt x="23262" y="19189"/>
                  </a:cubicBezTo>
                  <a:cubicBezTo>
                    <a:pt x="23284" y="19205"/>
                    <a:pt x="23307" y="19213"/>
                    <a:pt x="23330" y="19213"/>
                  </a:cubicBezTo>
                  <a:cubicBezTo>
                    <a:pt x="23377" y="19213"/>
                    <a:pt x="23423" y="19184"/>
                    <a:pt x="23455" y="19141"/>
                  </a:cubicBezTo>
                  <a:cubicBezTo>
                    <a:pt x="24163" y="17742"/>
                    <a:pt x="24807" y="16310"/>
                    <a:pt x="25547" y="14910"/>
                  </a:cubicBezTo>
                  <a:cubicBezTo>
                    <a:pt x="26254" y="13559"/>
                    <a:pt x="27059" y="12256"/>
                    <a:pt x="27783" y="10921"/>
                  </a:cubicBezTo>
                  <a:cubicBezTo>
                    <a:pt x="28153" y="11950"/>
                    <a:pt x="28877" y="12787"/>
                    <a:pt x="29552" y="13656"/>
                  </a:cubicBezTo>
                  <a:cubicBezTo>
                    <a:pt x="30501" y="14846"/>
                    <a:pt x="31402" y="16085"/>
                    <a:pt x="32400" y="17227"/>
                  </a:cubicBezTo>
                  <a:cubicBezTo>
                    <a:pt x="32432" y="17259"/>
                    <a:pt x="32476" y="17275"/>
                    <a:pt x="32520" y="17275"/>
                  </a:cubicBezTo>
                  <a:cubicBezTo>
                    <a:pt x="32564" y="17275"/>
                    <a:pt x="32609" y="17259"/>
                    <a:pt x="32641" y="17227"/>
                  </a:cubicBezTo>
                  <a:cubicBezTo>
                    <a:pt x="32689" y="17211"/>
                    <a:pt x="32721" y="17179"/>
                    <a:pt x="32721" y="17130"/>
                  </a:cubicBezTo>
                  <a:cubicBezTo>
                    <a:pt x="32721" y="17130"/>
                    <a:pt x="32721" y="17114"/>
                    <a:pt x="32721" y="17114"/>
                  </a:cubicBezTo>
                  <a:cubicBezTo>
                    <a:pt x="32743" y="17123"/>
                    <a:pt x="32766" y="17127"/>
                    <a:pt x="32788" y="17127"/>
                  </a:cubicBezTo>
                  <a:cubicBezTo>
                    <a:pt x="32849" y="17127"/>
                    <a:pt x="32907" y="17097"/>
                    <a:pt x="32930" y="17050"/>
                  </a:cubicBezTo>
                  <a:cubicBezTo>
                    <a:pt x="34652" y="14202"/>
                    <a:pt x="36518" y="11259"/>
                    <a:pt x="37869" y="8202"/>
                  </a:cubicBezTo>
                  <a:cubicBezTo>
                    <a:pt x="39124" y="9795"/>
                    <a:pt x="40604" y="11210"/>
                    <a:pt x="42100" y="12546"/>
                  </a:cubicBezTo>
                  <a:cubicBezTo>
                    <a:pt x="42137" y="12574"/>
                    <a:pt x="42186" y="12591"/>
                    <a:pt x="42235" y="12591"/>
                  </a:cubicBezTo>
                  <a:cubicBezTo>
                    <a:pt x="42271" y="12591"/>
                    <a:pt x="42308" y="12582"/>
                    <a:pt x="42341" y="12562"/>
                  </a:cubicBezTo>
                  <a:cubicBezTo>
                    <a:pt x="42363" y="12598"/>
                    <a:pt x="42398" y="12614"/>
                    <a:pt x="42434" y="12614"/>
                  </a:cubicBezTo>
                  <a:cubicBezTo>
                    <a:pt x="42478" y="12614"/>
                    <a:pt x="42524" y="12590"/>
                    <a:pt x="42550" y="12546"/>
                  </a:cubicBezTo>
                  <a:cubicBezTo>
                    <a:pt x="43113" y="11516"/>
                    <a:pt x="43564" y="10422"/>
                    <a:pt x="43902" y="9296"/>
                  </a:cubicBezTo>
                  <a:cubicBezTo>
                    <a:pt x="43982" y="9280"/>
                    <a:pt x="44030" y="9216"/>
                    <a:pt x="44030" y="9135"/>
                  </a:cubicBezTo>
                  <a:cubicBezTo>
                    <a:pt x="44030" y="8347"/>
                    <a:pt x="44030" y="7559"/>
                    <a:pt x="43982" y="6770"/>
                  </a:cubicBezTo>
                  <a:cubicBezTo>
                    <a:pt x="43966" y="6738"/>
                    <a:pt x="43966" y="6706"/>
                    <a:pt x="43934" y="6690"/>
                  </a:cubicBezTo>
                  <a:cubicBezTo>
                    <a:pt x="43853" y="6336"/>
                    <a:pt x="43500" y="6127"/>
                    <a:pt x="43226" y="5886"/>
                  </a:cubicBezTo>
                  <a:cubicBezTo>
                    <a:pt x="42518" y="5258"/>
                    <a:pt x="41826" y="4615"/>
                    <a:pt x="41151" y="3971"/>
                  </a:cubicBezTo>
                  <a:cubicBezTo>
                    <a:pt x="39832" y="2700"/>
                    <a:pt x="38561" y="1413"/>
                    <a:pt x="37322" y="62"/>
                  </a:cubicBezTo>
                  <a:cubicBezTo>
                    <a:pt x="37274" y="21"/>
                    <a:pt x="37214" y="0"/>
                    <a:pt x="37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68"/>
          <p:cNvGrpSpPr/>
          <p:nvPr/>
        </p:nvGrpSpPr>
        <p:grpSpPr>
          <a:xfrm>
            <a:off x="8647827" y="4433090"/>
            <a:ext cx="374727" cy="1062017"/>
            <a:chOff x="2667125" y="535325"/>
            <a:chExt cx="237500" cy="673100"/>
          </a:xfrm>
        </p:grpSpPr>
        <p:sp>
          <p:nvSpPr>
            <p:cNvPr id="235" name="Google Shape;235;p68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8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68"/>
          <p:cNvGrpSpPr/>
          <p:nvPr/>
        </p:nvGrpSpPr>
        <p:grpSpPr>
          <a:xfrm rot="133649">
            <a:off x="3283740" y="-295656"/>
            <a:ext cx="401478" cy="1156408"/>
            <a:chOff x="3217925" y="402700"/>
            <a:chExt cx="326450" cy="940300"/>
          </a:xfrm>
        </p:grpSpPr>
        <p:sp>
          <p:nvSpPr>
            <p:cNvPr id="238" name="Google Shape;238;p68"/>
            <p:cNvSpPr/>
            <p:nvPr/>
          </p:nvSpPr>
          <p:spPr>
            <a:xfrm>
              <a:off x="3217925" y="402700"/>
              <a:ext cx="269425" cy="925950"/>
            </a:xfrm>
            <a:custGeom>
              <a:rect b="b" l="l" r="r" t="t"/>
              <a:pathLst>
                <a:path extrusionOk="0" h="37038" w="10777">
                  <a:moveTo>
                    <a:pt x="6027" y="8507"/>
                  </a:moveTo>
                  <a:lnTo>
                    <a:pt x="6027" y="8507"/>
                  </a:lnTo>
                  <a:cubicBezTo>
                    <a:pt x="6655" y="8821"/>
                    <a:pt x="7324" y="9093"/>
                    <a:pt x="7847" y="9511"/>
                  </a:cubicBezTo>
                  <a:cubicBezTo>
                    <a:pt x="7345" y="9218"/>
                    <a:pt x="6801" y="8988"/>
                    <a:pt x="6341" y="8737"/>
                  </a:cubicBezTo>
                  <a:lnTo>
                    <a:pt x="6027" y="8507"/>
                  </a:lnTo>
                  <a:close/>
                  <a:moveTo>
                    <a:pt x="7847" y="24953"/>
                  </a:moveTo>
                  <a:lnTo>
                    <a:pt x="7847" y="24953"/>
                  </a:lnTo>
                  <a:cubicBezTo>
                    <a:pt x="7973" y="25099"/>
                    <a:pt x="8119" y="25225"/>
                    <a:pt x="8224" y="25371"/>
                  </a:cubicBezTo>
                  <a:cubicBezTo>
                    <a:pt x="8182" y="25350"/>
                    <a:pt x="8161" y="25329"/>
                    <a:pt x="8119" y="25308"/>
                  </a:cubicBezTo>
                  <a:cubicBezTo>
                    <a:pt x="8057" y="25267"/>
                    <a:pt x="8036" y="25246"/>
                    <a:pt x="7973" y="25225"/>
                  </a:cubicBezTo>
                  <a:cubicBezTo>
                    <a:pt x="7931" y="25141"/>
                    <a:pt x="7910" y="25036"/>
                    <a:pt x="7847" y="24953"/>
                  </a:cubicBezTo>
                  <a:close/>
                  <a:moveTo>
                    <a:pt x="3684" y="32945"/>
                  </a:moveTo>
                  <a:lnTo>
                    <a:pt x="3684" y="32945"/>
                  </a:lnTo>
                  <a:cubicBezTo>
                    <a:pt x="3663" y="33092"/>
                    <a:pt x="3642" y="33217"/>
                    <a:pt x="3621" y="33385"/>
                  </a:cubicBezTo>
                  <a:lnTo>
                    <a:pt x="3579" y="33385"/>
                  </a:lnTo>
                  <a:lnTo>
                    <a:pt x="3579" y="33343"/>
                  </a:lnTo>
                  <a:cubicBezTo>
                    <a:pt x="3621" y="33217"/>
                    <a:pt x="3642" y="33071"/>
                    <a:pt x="3684" y="32945"/>
                  </a:cubicBezTo>
                  <a:close/>
                  <a:moveTo>
                    <a:pt x="4397" y="0"/>
                  </a:moveTo>
                  <a:cubicBezTo>
                    <a:pt x="4320" y="0"/>
                    <a:pt x="4242" y="11"/>
                    <a:pt x="4165" y="33"/>
                  </a:cubicBezTo>
                  <a:cubicBezTo>
                    <a:pt x="1382" y="849"/>
                    <a:pt x="1" y="4448"/>
                    <a:pt x="1466" y="6937"/>
                  </a:cubicBezTo>
                  <a:cubicBezTo>
                    <a:pt x="2177" y="8172"/>
                    <a:pt x="3474" y="8862"/>
                    <a:pt x="4625" y="9637"/>
                  </a:cubicBezTo>
                  <a:cubicBezTo>
                    <a:pt x="5713" y="10327"/>
                    <a:pt x="6989" y="11290"/>
                    <a:pt x="6383" y="12733"/>
                  </a:cubicBezTo>
                  <a:cubicBezTo>
                    <a:pt x="5734" y="14365"/>
                    <a:pt x="3956" y="15223"/>
                    <a:pt x="2930" y="16562"/>
                  </a:cubicBezTo>
                  <a:cubicBezTo>
                    <a:pt x="1759" y="18090"/>
                    <a:pt x="1549" y="20098"/>
                    <a:pt x="2533" y="21772"/>
                  </a:cubicBezTo>
                  <a:cubicBezTo>
                    <a:pt x="3453" y="23279"/>
                    <a:pt x="5127" y="24011"/>
                    <a:pt x="6173" y="25392"/>
                  </a:cubicBezTo>
                  <a:cubicBezTo>
                    <a:pt x="7199" y="26731"/>
                    <a:pt x="6717" y="27861"/>
                    <a:pt x="5567" y="28886"/>
                  </a:cubicBezTo>
                  <a:cubicBezTo>
                    <a:pt x="4520" y="29765"/>
                    <a:pt x="3307" y="30476"/>
                    <a:pt x="2533" y="31669"/>
                  </a:cubicBezTo>
                  <a:cubicBezTo>
                    <a:pt x="2156" y="32339"/>
                    <a:pt x="1968" y="33113"/>
                    <a:pt x="2052" y="33908"/>
                  </a:cubicBezTo>
                  <a:cubicBezTo>
                    <a:pt x="2198" y="35059"/>
                    <a:pt x="2888" y="35833"/>
                    <a:pt x="3579" y="36670"/>
                  </a:cubicBezTo>
                  <a:cubicBezTo>
                    <a:pt x="3642" y="36733"/>
                    <a:pt x="3663" y="36754"/>
                    <a:pt x="3725" y="36775"/>
                  </a:cubicBezTo>
                  <a:cubicBezTo>
                    <a:pt x="3844" y="36937"/>
                    <a:pt x="4025" y="37037"/>
                    <a:pt x="4240" y="37037"/>
                  </a:cubicBezTo>
                  <a:cubicBezTo>
                    <a:pt x="4328" y="37037"/>
                    <a:pt x="4423" y="37020"/>
                    <a:pt x="4520" y="36984"/>
                  </a:cubicBezTo>
                  <a:cubicBezTo>
                    <a:pt x="5316" y="36691"/>
                    <a:pt x="5964" y="36230"/>
                    <a:pt x="6550" y="35624"/>
                  </a:cubicBezTo>
                  <a:cubicBezTo>
                    <a:pt x="6864" y="35289"/>
                    <a:pt x="6655" y="34808"/>
                    <a:pt x="6299" y="34682"/>
                  </a:cubicBezTo>
                  <a:cubicBezTo>
                    <a:pt x="5818" y="33343"/>
                    <a:pt x="7282" y="31857"/>
                    <a:pt x="8140" y="31021"/>
                  </a:cubicBezTo>
                  <a:cubicBezTo>
                    <a:pt x="9186" y="30037"/>
                    <a:pt x="10316" y="28928"/>
                    <a:pt x="10484" y="27422"/>
                  </a:cubicBezTo>
                  <a:cubicBezTo>
                    <a:pt x="10693" y="25790"/>
                    <a:pt x="9793" y="24430"/>
                    <a:pt x="8642" y="23383"/>
                  </a:cubicBezTo>
                  <a:cubicBezTo>
                    <a:pt x="7513" y="22358"/>
                    <a:pt x="6027" y="21626"/>
                    <a:pt x="5211" y="20308"/>
                  </a:cubicBezTo>
                  <a:cubicBezTo>
                    <a:pt x="3788" y="18006"/>
                    <a:pt x="6822" y="16500"/>
                    <a:pt x="8266" y="15307"/>
                  </a:cubicBezTo>
                  <a:cubicBezTo>
                    <a:pt x="9166" y="14575"/>
                    <a:pt x="9961" y="13717"/>
                    <a:pt x="10337" y="12587"/>
                  </a:cubicBezTo>
                  <a:cubicBezTo>
                    <a:pt x="10777" y="11122"/>
                    <a:pt x="10316" y="9469"/>
                    <a:pt x="9186" y="8423"/>
                  </a:cubicBezTo>
                  <a:cubicBezTo>
                    <a:pt x="8015" y="7356"/>
                    <a:pt x="6173" y="7147"/>
                    <a:pt x="5127" y="5933"/>
                  </a:cubicBezTo>
                  <a:cubicBezTo>
                    <a:pt x="4248" y="4950"/>
                    <a:pt x="4374" y="3150"/>
                    <a:pt x="5420" y="2313"/>
                  </a:cubicBezTo>
                  <a:cubicBezTo>
                    <a:pt x="6027" y="1832"/>
                    <a:pt x="5734" y="974"/>
                    <a:pt x="5211" y="744"/>
                  </a:cubicBezTo>
                  <a:cubicBezTo>
                    <a:pt x="5190" y="681"/>
                    <a:pt x="5148" y="639"/>
                    <a:pt x="5148" y="577"/>
                  </a:cubicBezTo>
                  <a:cubicBezTo>
                    <a:pt x="5096" y="231"/>
                    <a:pt x="4760" y="0"/>
                    <a:pt x="4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8"/>
            <p:cNvSpPr/>
            <p:nvPr/>
          </p:nvSpPr>
          <p:spPr>
            <a:xfrm>
              <a:off x="3226300" y="403625"/>
              <a:ext cx="318075" cy="939375"/>
            </a:xfrm>
            <a:custGeom>
              <a:rect b="b" l="l" r="r" t="t"/>
              <a:pathLst>
                <a:path extrusionOk="0" h="37575" w="12723">
                  <a:moveTo>
                    <a:pt x="4709" y="268"/>
                  </a:moveTo>
                  <a:lnTo>
                    <a:pt x="4813" y="309"/>
                  </a:lnTo>
                  <a:cubicBezTo>
                    <a:pt x="5294" y="540"/>
                    <a:pt x="5734" y="728"/>
                    <a:pt x="6152" y="833"/>
                  </a:cubicBezTo>
                  <a:lnTo>
                    <a:pt x="6173" y="833"/>
                  </a:lnTo>
                  <a:lnTo>
                    <a:pt x="6173" y="854"/>
                  </a:lnTo>
                  <a:lnTo>
                    <a:pt x="6173" y="895"/>
                  </a:lnTo>
                  <a:cubicBezTo>
                    <a:pt x="6278" y="1628"/>
                    <a:pt x="6403" y="2423"/>
                    <a:pt x="6571" y="3218"/>
                  </a:cubicBezTo>
                  <a:lnTo>
                    <a:pt x="6592" y="3302"/>
                  </a:lnTo>
                  <a:lnTo>
                    <a:pt x="6592" y="3302"/>
                  </a:lnTo>
                  <a:lnTo>
                    <a:pt x="6529" y="3239"/>
                  </a:lnTo>
                  <a:cubicBezTo>
                    <a:pt x="6173" y="3009"/>
                    <a:pt x="5797" y="2778"/>
                    <a:pt x="5420" y="2527"/>
                  </a:cubicBezTo>
                  <a:lnTo>
                    <a:pt x="5399" y="2527"/>
                  </a:lnTo>
                  <a:lnTo>
                    <a:pt x="5399" y="2506"/>
                  </a:lnTo>
                  <a:cubicBezTo>
                    <a:pt x="5336" y="2109"/>
                    <a:pt x="5232" y="1690"/>
                    <a:pt x="5106" y="1251"/>
                  </a:cubicBezTo>
                  <a:cubicBezTo>
                    <a:pt x="5085" y="1209"/>
                    <a:pt x="5085" y="1167"/>
                    <a:pt x="5043" y="1126"/>
                  </a:cubicBezTo>
                  <a:cubicBezTo>
                    <a:pt x="4981" y="854"/>
                    <a:pt x="4897" y="602"/>
                    <a:pt x="4771" y="372"/>
                  </a:cubicBezTo>
                  <a:lnTo>
                    <a:pt x="4709" y="268"/>
                  </a:lnTo>
                  <a:close/>
                  <a:moveTo>
                    <a:pt x="5294" y="2799"/>
                  </a:moveTo>
                  <a:cubicBezTo>
                    <a:pt x="5734" y="3092"/>
                    <a:pt x="6173" y="3343"/>
                    <a:pt x="6634" y="3615"/>
                  </a:cubicBezTo>
                  <a:lnTo>
                    <a:pt x="6654" y="3636"/>
                  </a:lnTo>
                  <a:lnTo>
                    <a:pt x="6634" y="3657"/>
                  </a:lnTo>
                  <a:cubicBezTo>
                    <a:pt x="6424" y="3887"/>
                    <a:pt x="6320" y="4201"/>
                    <a:pt x="6362" y="4515"/>
                  </a:cubicBezTo>
                  <a:cubicBezTo>
                    <a:pt x="6424" y="4975"/>
                    <a:pt x="6738" y="5415"/>
                    <a:pt x="7157" y="5666"/>
                  </a:cubicBezTo>
                  <a:cubicBezTo>
                    <a:pt x="7491" y="5875"/>
                    <a:pt x="7889" y="5980"/>
                    <a:pt x="8245" y="6126"/>
                  </a:cubicBezTo>
                  <a:cubicBezTo>
                    <a:pt x="8517" y="6189"/>
                    <a:pt x="8768" y="6273"/>
                    <a:pt x="8998" y="6377"/>
                  </a:cubicBezTo>
                  <a:cubicBezTo>
                    <a:pt x="9709" y="6670"/>
                    <a:pt x="10316" y="7172"/>
                    <a:pt x="10776" y="7821"/>
                  </a:cubicBezTo>
                  <a:cubicBezTo>
                    <a:pt x="11718" y="9056"/>
                    <a:pt x="12032" y="10562"/>
                    <a:pt x="11760" y="12152"/>
                  </a:cubicBezTo>
                  <a:cubicBezTo>
                    <a:pt x="11488" y="13596"/>
                    <a:pt x="10714" y="15019"/>
                    <a:pt x="9584" y="16128"/>
                  </a:cubicBezTo>
                  <a:cubicBezTo>
                    <a:pt x="9249" y="16483"/>
                    <a:pt x="8831" y="16797"/>
                    <a:pt x="8433" y="17069"/>
                  </a:cubicBezTo>
                  <a:cubicBezTo>
                    <a:pt x="7826" y="17530"/>
                    <a:pt x="7198" y="17990"/>
                    <a:pt x="6780" y="18597"/>
                  </a:cubicBezTo>
                  <a:cubicBezTo>
                    <a:pt x="6173" y="19476"/>
                    <a:pt x="6362" y="20564"/>
                    <a:pt x="7261" y="21338"/>
                  </a:cubicBezTo>
                  <a:cubicBezTo>
                    <a:pt x="7638" y="21652"/>
                    <a:pt x="8098" y="21882"/>
                    <a:pt x="8538" y="22133"/>
                  </a:cubicBezTo>
                  <a:cubicBezTo>
                    <a:pt x="8726" y="22196"/>
                    <a:pt x="8893" y="22300"/>
                    <a:pt x="9061" y="22384"/>
                  </a:cubicBezTo>
                  <a:cubicBezTo>
                    <a:pt x="9814" y="22802"/>
                    <a:pt x="10463" y="23346"/>
                    <a:pt x="10965" y="24037"/>
                  </a:cubicBezTo>
                  <a:cubicBezTo>
                    <a:pt x="11927" y="25313"/>
                    <a:pt x="12325" y="26903"/>
                    <a:pt x="12095" y="28431"/>
                  </a:cubicBezTo>
                  <a:cubicBezTo>
                    <a:pt x="11969" y="29289"/>
                    <a:pt x="11613" y="30126"/>
                    <a:pt x="11132" y="30879"/>
                  </a:cubicBezTo>
                  <a:cubicBezTo>
                    <a:pt x="10672" y="31569"/>
                    <a:pt x="10086" y="32009"/>
                    <a:pt x="9479" y="32511"/>
                  </a:cubicBezTo>
                  <a:cubicBezTo>
                    <a:pt x="9312" y="32616"/>
                    <a:pt x="9186" y="32741"/>
                    <a:pt x="9040" y="32846"/>
                  </a:cubicBezTo>
                  <a:cubicBezTo>
                    <a:pt x="8579" y="33118"/>
                    <a:pt x="8035" y="33787"/>
                    <a:pt x="8015" y="34478"/>
                  </a:cubicBezTo>
                  <a:cubicBezTo>
                    <a:pt x="7994" y="34833"/>
                    <a:pt x="8119" y="35147"/>
                    <a:pt x="8370" y="35419"/>
                  </a:cubicBezTo>
                  <a:lnTo>
                    <a:pt x="8433" y="35461"/>
                  </a:lnTo>
                  <a:lnTo>
                    <a:pt x="8349" y="35461"/>
                  </a:lnTo>
                  <a:cubicBezTo>
                    <a:pt x="7889" y="35440"/>
                    <a:pt x="7408" y="35377"/>
                    <a:pt x="6968" y="35336"/>
                  </a:cubicBezTo>
                  <a:cubicBezTo>
                    <a:pt x="6759" y="35315"/>
                    <a:pt x="6529" y="35273"/>
                    <a:pt x="6278" y="35252"/>
                  </a:cubicBezTo>
                  <a:cubicBezTo>
                    <a:pt x="5608" y="34729"/>
                    <a:pt x="5378" y="33850"/>
                    <a:pt x="5692" y="33118"/>
                  </a:cubicBezTo>
                  <a:cubicBezTo>
                    <a:pt x="5922" y="32595"/>
                    <a:pt x="6445" y="32281"/>
                    <a:pt x="6906" y="31967"/>
                  </a:cubicBezTo>
                  <a:cubicBezTo>
                    <a:pt x="7073" y="31862"/>
                    <a:pt x="7198" y="31779"/>
                    <a:pt x="7324" y="31695"/>
                  </a:cubicBezTo>
                  <a:cubicBezTo>
                    <a:pt x="8307" y="31025"/>
                    <a:pt x="9040" y="30105"/>
                    <a:pt x="9479" y="29059"/>
                  </a:cubicBezTo>
                  <a:cubicBezTo>
                    <a:pt x="9772" y="28368"/>
                    <a:pt x="10191" y="27071"/>
                    <a:pt x="9835" y="25753"/>
                  </a:cubicBezTo>
                  <a:cubicBezTo>
                    <a:pt x="9563" y="24685"/>
                    <a:pt x="8663" y="23974"/>
                    <a:pt x="7805" y="23325"/>
                  </a:cubicBezTo>
                  <a:cubicBezTo>
                    <a:pt x="7638" y="23200"/>
                    <a:pt x="7471" y="23074"/>
                    <a:pt x="7303" y="22928"/>
                  </a:cubicBezTo>
                  <a:cubicBezTo>
                    <a:pt x="7178" y="22823"/>
                    <a:pt x="7010" y="22698"/>
                    <a:pt x="6864" y="22572"/>
                  </a:cubicBezTo>
                  <a:cubicBezTo>
                    <a:pt x="5734" y="21714"/>
                    <a:pt x="4353" y="20605"/>
                    <a:pt x="4750" y="19057"/>
                  </a:cubicBezTo>
                  <a:cubicBezTo>
                    <a:pt x="5022" y="17906"/>
                    <a:pt x="5964" y="17216"/>
                    <a:pt x="6885" y="16525"/>
                  </a:cubicBezTo>
                  <a:cubicBezTo>
                    <a:pt x="7198" y="16295"/>
                    <a:pt x="7512" y="16065"/>
                    <a:pt x="7805" y="15814"/>
                  </a:cubicBezTo>
                  <a:cubicBezTo>
                    <a:pt x="9709" y="14140"/>
                    <a:pt x="10358" y="11525"/>
                    <a:pt x="9395" y="9474"/>
                  </a:cubicBezTo>
                  <a:cubicBezTo>
                    <a:pt x="8768" y="8135"/>
                    <a:pt x="7680" y="7507"/>
                    <a:pt x="6382" y="6880"/>
                  </a:cubicBezTo>
                  <a:cubicBezTo>
                    <a:pt x="5546" y="6461"/>
                    <a:pt x="4771" y="6022"/>
                    <a:pt x="4290" y="5289"/>
                  </a:cubicBezTo>
                  <a:cubicBezTo>
                    <a:pt x="3955" y="4766"/>
                    <a:pt x="3913" y="3992"/>
                    <a:pt x="4165" y="3469"/>
                  </a:cubicBezTo>
                  <a:cubicBezTo>
                    <a:pt x="4290" y="3197"/>
                    <a:pt x="4583" y="2841"/>
                    <a:pt x="5190" y="2799"/>
                  </a:cubicBezTo>
                  <a:close/>
                  <a:moveTo>
                    <a:pt x="6173" y="35482"/>
                  </a:moveTo>
                  <a:cubicBezTo>
                    <a:pt x="6822" y="35670"/>
                    <a:pt x="7596" y="35691"/>
                    <a:pt x="8161" y="35733"/>
                  </a:cubicBezTo>
                  <a:lnTo>
                    <a:pt x="8245" y="35733"/>
                  </a:lnTo>
                  <a:lnTo>
                    <a:pt x="8224" y="35754"/>
                  </a:lnTo>
                  <a:cubicBezTo>
                    <a:pt x="7617" y="36361"/>
                    <a:pt x="6947" y="36905"/>
                    <a:pt x="6131" y="37428"/>
                  </a:cubicBezTo>
                  <a:lnTo>
                    <a:pt x="6069" y="37428"/>
                  </a:lnTo>
                  <a:cubicBezTo>
                    <a:pt x="5818" y="37323"/>
                    <a:pt x="5546" y="37261"/>
                    <a:pt x="5253" y="37240"/>
                  </a:cubicBezTo>
                  <a:cubicBezTo>
                    <a:pt x="5190" y="37240"/>
                    <a:pt x="5106" y="37219"/>
                    <a:pt x="5022" y="37198"/>
                  </a:cubicBezTo>
                  <a:lnTo>
                    <a:pt x="4960" y="37198"/>
                  </a:lnTo>
                  <a:cubicBezTo>
                    <a:pt x="4709" y="37135"/>
                    <a:pt x="4499" y="37114"/>
                    <a:pt x="4269" y="37093"/>
                  </a:cubicBezTo>
                  <a:lnTo>
                    <a:pt x="4165" y="37093"/>
                  </a:lnTo>
                  <a:lnTo>
                    <a:pt x="4248" y="37030"/>
                  </a:lnTo>
                  <a:cubicBezTo>
                    <a:pt x="4458" y="36905"/>
                    <a:pt x="4667" y="36738"/>
                    <a:pt x="4876" y="36591"/>
                  </a:cubicBezTo>
                  <a:cubicBezTo>
                    <a:pt x="4939" y="36528"/>
                    <a:pt x="5002" y="36486"/>
                    <a:pt x="5085" y="36424"/>
                  </a:cubicBezTo>
                  <a:cubicBezTo>
                    <a:pt x="5127" y="36382"/>
                    <a:pt x="5211" y="36361"/>
                    <a:pt x="5253" y="36298"/>
                  </a:cubicBezTo>
                  <a:cubicBezTo>
                    <a:pt x="5566" y="36068"/>
                    <a:pt x="5880" y="35796"/>
                    <a:pt x="6131" y="35524"/>
                  </a:cubicBezTo>
                  <a:lnTo>
                    <a:pt x="6152" y="35482"/>
                  </a:lnTo>
                  <a:close/>
                  <a:moveTo>
                    <a:pt x="4777" y="1"/>
                  </a:moveTo>
                  <a:cubicBezTo>
                    <a:pt x="4761" y="1"/>
                    <a:pt x="4740" y="6"/>
                    <a:pt x="4709" y="17"/>
                  </a:cubicBezTo>
                  <a:lnTo>
                    <a:pt x="4646" y="100"/>
                  </a:lnTo>
                  <a:lnTo>
                    <a:pt x="4646" y="121"/>
                  </a:lnTo>
                  <a:lnTo>
                    <a:pt x="4604" y="100"/>
                  </a:lnTo>
                  <a:lnTo>
                    <a:pt x="4541" y="100"/>
                  </a:lnTo>
                  <a:cubicBezTo>
                    <a:pt x="4499" y="121"/>
                    <a:pt x="4478" y="142"/>
                    <a:pt x="4499" y="184"/>
                  </a:cubicBezTo>
                  <a:cubicBezTo>
                    <a:pt x="4541" y="435"/>
                    <a:pt x="4646" y="665"/>
                    <a:pt x="4709" y="916"/>
                  </a:cubicBezTo>
                  <a:cubicBezTo>
                    <a:pt x="4771" y="1021"/>
                    <a:pt x="4813" y="1146"/>
                    <a:pt x="4855" y="1272"/>
                  </a:cubicBezTo>
                  <a:cubicBezTo>
                    <a:pt x="4960" y="1586"/>
                    <a:pt x="5022" y="1900"/>
                    <a:pt x="5127" y="2193"/>
                  </a:cubicBezTo>
                  <a:lnTo>
                    <a:pt x="5190" y="2402"/>
                  </a:lnTo>
                  <a:lnTo>
                    <a:pt x="5169" y="2402"/>
                  </a:lnTo>
                  <a:cubicBezTo>
                    <a:pt x="4750" y="2444"/>
                    <a:pt x="4374" y="2653"/>
                    <a:pt x="4123" y="3009"/>
                  </a:cubicBezTo>
                  <a:cubicBezTo>
                    <a:pt x="3809" y="3385"/>
                    <a:pt x="3662" y="3887"/>
                    <a:pt x="3746" y="4390"/>
                  </a:cubicBezTo>
                  <a:cubicBezTo>
                    <a:pt x="3913" y="5645"/>
                    <a:pt x="5169" y="6419"/>
                    <a:pt x="6069" y="6900"/>
                  </a:cubicBezTo>
                  <a:cubicBezTo>
                    <a:pt x="7722" y="7737"/>
                    <a:pt x="8998" y="8512"/>
                    <a:pt x="9458" y="10269"/>
                  </a:cubicBezTo>
                  <a:cubicBezTo>
                    <a:pt x="9877" y="11901"/>
                    <a:pt x="9354" y="13680"/>
                    <a:pt x="8098" y="15040"/>
                  </a:cubicBezTo>
                  <a:cubicBezTo>
                    <a:pt x="7680" y="15479"/>
                    <a:pt x="7198" y="15835"/>
                    <a:pt x="6696" y="16211"/>
                  </a:cubicBezTo>
                  <a:cubicBezTo>
                    <a:pt x="6048" y="16714"/>
                    <a:pt x="5336" y="17237"/>
                    <a:pt x="4876" y="17969"/>
                  </a:cubicBezTo>
                  <a:cubicBezTo>
                    <a:pt x="4185" y="19036"/>
                    <a:pt x="4248" y="20208"/>
                    <a:pt x="5064" y="21212"/>
                  </a:cubicBezTo>
                  <a:cubicBezTo>
                    <a:pt x="5650" y="21945"/>
                    <a:pt x="6445" y="22530"/>
                    <a:pt x="7198" y="23116"/>
                  </a:cubicBezTo>
                  <a:cubicBezTo>
                    <a:pt x="7701" y="23514"/>
                    <a:pt x="8224" y="23890"/>
                    <a:pt x="8684" y="24351"/>
                  </a:cubicBezTo>
                  <a:cubicBezTo>
                    <a:pt x="10107" y="25669"/>
                    <a:pt x="9793" y="27719"/>
                    <a:pt x="9061" y="29205"/>
                  </a:cubicBezTo>
                  <a:cubicBezTo>
                    <a:pt x="8663" y="30021"/>
                    <a:pt x="8056" y="30732"/>
                    <a:pt x="7366" y="31256"/>
                  </a:cubicBezTo>
                  <a:cubicBezTo>
                    <a:pt x="7178" y="31381"/>
                    <a:pt x="6968" y="31507"/>
                    <a:pt x="6759" y="31632"/>
                  </a:cubicBezTo>
                  <a:cubicBezTo>
                    <a:pt x="6362" y="31904"/>
                    <a:pt x="5943" y="32155"/>
                    <a:pt x="5650" y="32532"/>
                  </a:cubicBezTo>
                  <a:cubicBezTo>
                    <a:pt x="5022" y="33348"/>
                    <a:pt x="5190" y="34499"/>
                    <a:pt x="5964" y="35168"/>
                  </a:cubicBezTo>
                  <a:lnTo>
                    <a:pt x="6006" y="35189"/>
                  </a:lnTo>
                  <a:lnTo>
                    <a:pt x="6006" y="35231"/>
                  </a:lnTo>
                  <a:lnTo>
                    <a:pt x="6006" y="35273"/>
                  </a:lnTo>
                  <a:lnTo>
                    <a:pt x="6006" y="35315"/>
                  </a:lnTo>
                  <a:lnTo>
                    <a:pt x="5964" y="35315"/>
                  </a:lnTo>
                  <a:cubicBezTo>
                    <a:pt x="5734" y="35461"/>
                    <a:pt x="5525" y="35649"/>
                    <a:pt x="5315" y="35859"/>
                  </a:cubicBezTo>
                  <a:cubicBezTo>
                    <a:pt x="5190" y="35984"/>
                    <a:pt x="5064" y="36089"/>
                    <a:pt x="4918" y="36193"/>
                  </a:cubicBezTo>
                  <a:cubicBezTo>
                    <a:pt x="4813" y="36277"/>
                    <a:pt x="4709" y="36382"/>
                    <a:pt x="4583" y="36465"/>
                  </a:cubicBezTo>
                  <a:cubicBezTo>
                    <a:pt x="4395" y="36591"/>
                    <a:pt x="4185" y="36738"/>
                    <a:pt x="4039" y="36926"/>
                  </a:cubicBezTo>
                  <a:lnTo>
                    <a:pt x="4018" y="36947"/>
                  </a:lnTo>
                  <a:lnTo>
                    <a:pt x="3976" y="36926"/>
                  </a:lnTo>
                  <a:cubicBezTo>
                    <a:pt x="2302" y="35796"/>
                    <a:pt x="1737" y="33766"/>
                    <a:pt x="2595" y="32092"/>
                  </a:cubicBezTo>
                  <a:cubicBezTo>
                    <a:pt x="3077" y="31193"/>
                    <a:pt x="3872" y="30670"/>
                    <a:pt x="4667" y="30147"/>
                  </a:cubicBezTo>
                  <a:cubicBezTo>
                    <a:pt x="5106" y="29833"/>
                    <a:pt x="5608" y="29561"/>
                    <a:pt x="6006" y="29163"/>
                  </a:cubicBezTo>
                  <a:cubicBezTo>
                    <a:pt x="6989" y="28222"/>
                    <a:pt x="7303" y="26862"/>
                    <a:pt x="6801" y="25711"/>
                  </a:cubicBezTo>
                  <a:cubicBezTo>
                    <a:pt x="6424" y="24769"/>
                    <a:pt x="5587" y="24121"/>
                    <a:pt x="4792" y="23493"/>
                  </a:cubicBezTo>
                  <a:cubicBezTo>
                    <a:pt x="4437" y="23200"/>
                    <a:pt x="4060" y="22907"/>
                    <a:pt x="3746" y="22614"/>
                  </a:cubicBezTo>
                  <a:cubicBezTo>
                    <a:pt x="2449" y="21338"/>
                    <a:pt x="1298" y="19245"/>
                    <a:pt x="2470" y="17467"/>
                  </a:cubicBezTo>
                  <a:cubicBezTo>
                    <a:pt x="2972" y="16735"/>
                    <a:pt x="3725" y="16274"/>
                    <a:pt x="4458" y="15814"/>
                  </a:cubicBezTo>
                  <a:cubicBezTo>
                    <a:pt x="4876" y="15563"/>
                    <a:pt x="5315" y="15291"/>
                    <a:pt x="5692" y="14977"/>
                  </a:cubicBezTo>
                  <a:cubicBezTo>
                    <a:pt x="6738" y="14119"/>
                    <a:pt x="7157" y="12926"/>
                    <a:pt x="6906" y="11608"/>
                  </a:cubicBezTo>
                  <a:cubicBezTo>
                    <a:pt x="6675" y="10374"/>
                    <a:pt x="5901" y="9265"/>
                    <a:pt x="4562" y="8281"/>
                  </a:cubicBezTo>
                  <a:cubicBezTo>
                    <a:pt x="4185" y="8030"/>
                    <a:pt x="3767" y="7800"/>
                    <a:pt x="3307" y="7549"/>
                  </a:cubicBezTo>
                  <a:cubicBezTo>
                    <a:pt x="2072" y="6900"/>
                    <a:pt x="691" y="6147"/>
                    <a:pt x="524" y="4703"/>
                  </a:cubicBezTo>
                  <a:cubicBezTo>
                    <a:pt x="398" y="3427"/>
                    <a:pt x="1089" y="2465"/>
                    <a:pt x="1654" y="1858"/>
                  </a:cubicBezTo>
                  <a:cubicBezTo>
                    <a:pt x="2386" y="1105"/>
                    <a:pt x="3349" y="540"/>
                    <a:pt x="4353" y="289"/>
                  </a:cubicBezTo>
                  <a:cubicBezTo>
                    <a:pt x="4395" y="268"/>
                    <a:pt x="4437" y="205"/>
                    <a:pt x="4437" y="163"/>
                  </a:cubicBezTo>
                  <a:cubicBezTo>
                    <a:pt x="4437" y="111"/>
                    <a:pt x="4394" y="74"/>
                    <a:pt x="4356" y="74"/>
                  </a:cubicBezTo>
                  <a:cubicBezTo>
                    <a:pt x="4347" y="74"/>
                    <a:pt x="4339" y="76"/>
                    <a:pt x="4332" y="79"/>
                  </a:cubicBezTo>
                  <a:cubicBezTo>
                    <a:pt x="2721" y="289"/>
                    <a:pt x="1026" y="1732"/>
                    <a:pt x="419" y="3343"/>
                  </a:cubicBezTo>
                  <a:cubicBezTo>
                    <a:pt x="147" y="4139"/>
                    <a:pt x="1" y="5289"/>
                    <a:pt x="984" y="6335"/>
                  </a:cubicBezTo>
                  <a:cubicBezTo>
                    <a:pt x="1570" y="6984"/>
                    <a:pt x="2386" y="7424"/>
                    <a:pt x="3139" y="7842"/>
                  </a:cubicBezTo>
                  <a:cubicBezTo>
                    <a:pt x="3830" y="8219"/>
                    <a:pt x="4499" y="8595"/>
                    <a:pt x="5085" y="9118"/>
                  </a:cubicBezTo>
                  <a:cubicBezTo>
                    <a:pt x="6027" y="9997"/>
                    <a:pt x="6654" y="11211"/>
                    <a:pt x="6675" y="12299"/>
                  </a:cubicBezTo>
                  <a:cubicBezTo>
                    <a:pt x="6696" y="13094"/>
                    <a:pt x="6424" y="13868"/>
                    <a:pt x="5859" y="14454"/>
                  </a:cubicBezTo>
                  <a:cubicBezTo>
                    <a:pt x="5399" y="14956"/>
                    <a:pt x="4792" y="15333"/>
                    <a:pt x="4227" y="15688"/>
                  </a:cubicBezTo>
                  <a:cubicBezTo>
                    <a:pt x="3600" y="16086"/>
                    <a:pt x="2909" y="16483"/>
                    <a:pt x="2449" y="17069"/>
                  </a:cubicBezTo>
                  <a:cubicBezTo>
                    <a:pt x="1612" y="18095"/>
                    <a:pt x="1465" y="19559"/>
                    <a:pt x="2093" y="20940"/>
                  </a:cubicBezTo>
                  <a:cubicBezTo>
                    <a:pt x="2658" y="22154"/>
                    <a:pt x="3600" y="22907"/>
                    <a:pt x="4562" y="23723"/>
                  </a:cubicBezTo>
                  <a:cubicBezTo>
                    <a:pt x="4876" y="23974"/>
                    <a:pt x="5190" y="24246"/>
                    <a:pt x="5483" y="24497"/>
                  </a:cubicBezTo>
                  <a:cubicBezTo>
                    <a:pt x="6424" y="25376"/>
                    <a:pt x="6843" y="26276"/>
                    <a:pt x="6696" y="27280"/>
                  </a:cubicBezTo>
                  <a:cubicBezTo>
                    <a:pt x="6550" y="28410"/>
                    <a:pt x="5713" y="29142"/>
                    <a:pt x="5002" y="29623"/>
                  </a:cubicBezTo>
                  <a:cubicBezTo>
                    <a:pt x="4897" y="29686"/>
                    <a:pt x="4813" y="29770"/>
                    <a:pt x="4709" y="29812"/>
                  </a:cubicBezTo>
                  <a:cubicBezTo>
                    <a:pt x="3411" y="30732"/>
                    <a:pt x="2156" y="31590"/>
                    <a:pt x="1947" y="33285"/>
                  </a:cubicBezTo>
                  <a:cubicBezTo>
                    <a:pt x="1737" y="34833"/>
                    <a:pt x="2512" y="36361"/>
                    <a:pt x="3872" y="37093"/>
                  </a:cubicBezTo>
                  <a:lnTo>
                    <a:pt x="3913" y="37114"/>
                  </a:lnTo>
                  <a:lnTo>
                    <a:pt x="3872" y="37156"/>
                  </a:lnTo>
                  <a:lnTo>
                    <a:pt x="3872" y="37198"/>
                  </a:lnTo>
                  <a:lnTo>
                    <a:pt x="3913" y="37198"/>
                  </a:lnTo>
                  <a:cubicBezTo>
                    <a:pt x="3955" y="37198"/>
                    <a:pt x="3976" y="37156"/>
                    <a:pt x="4039" y="37135"/>
                  </a:cubicBezTo>
                  <a:cubicBezTo>
                    <a:pt x="4332" y="37240"/>
                    <a:pt x="4646" y="37323"/>
                    <a:pt x="4960" y="37407"/>
                  </a:cubicBezTo>
                  <a:lnTo>
                    <a:pt x="4981" y="37407"/>
                  </a:lnTo>
                  <a:cubicBezTo>
                    <a:pt x="5064" y="37428"/>
                    <a:pt x="5127" y="37428"/>
                    <a:pt x="5211" y="37449"/>
                  </a:cubicBezTo>
                  <a:cubicBezTo>
                    <a:pt x="5483" y="37512"/>
                    <a:pt x="5755" y="37574"/>
                    <a:pt x="6027" y="37574"/>
                  </a:cubicBezTo>
                  <a:lnTo>
                    <a:pt x="6069" y="37574"/>
                  </a:lnTo>
                  <a:cubicBezTo>
                    <a:pt x="6989" y="37114"/>
                    <a:pt x="7805" y="36486"/>
                    <a:pt x="8579" y="35670"/>
                  </a:cubicBezTo>
                  <a:cubicBezTo>
                    <a:pt x="8621" y="35649"/>
                    <a:pt x="8621" y="35629"/>
                    <a:pt x="8621" y="35587"/>
                  </a:cubicBezTo>
                  <a:cubicBezTo>
                    <a:pt x="8621" y="35566"/>
                    <a:pt x="8579" y="35545"/>
                    <a:pt x="8559" y="35524"/>
                  </a:cubicBezTo>
                  <a:lnTo>
                    <a:pt x="8538" y="35482"/>
                  </a:lnTo>
                  <a:lnTo>
                    <a:pt x="8538" y="35461"/>
                  </a:lnTo>
                  <a:cubicBezTo>
                    <a:pt x="8538" y="35440"/>
                    <a:pt x="8559" y="35419"/>
                    <a:pt x="8517" y="35357"/>
                  </a:cubicBezTo>
                  <a:cubicBezTo>
                    <a:pt x="8224" y="35064"/>
                    <a:pt x="8098" y="34750"/>
                    <a:pt x="8119" y="34436"/>
                  </a:cubicBezTo>
                  <a:cubicBezTo>
                    <a:pt x="8245" y="33662"/>
                    <a:pt x="9207" y="32908"/>
                    <a:pt x="10002" y="32302"/>
                  </a:cubicBezTo>
                  <a:cubicBezTo>
                    <a:pt x="10337" y="32009"/>
                    <a:pt x="10672" y="31779"/>
                    <a:pt x="10881" y="31548"/>
                  </a:cubicBezTo>
                  <a:cubicBezTo>
                    <a:pt x="11697" y="30628"/>
                    <a:pt x="12220" y="29477"/>
                    <a:pt x="12388" y="28263"/>
                  </a:cubicBezTo>
                  <a:cubicBezTo>
                    <a:pt x="12722" y="25941"/>
                    <a:pt x="11592" y="23535"/>
                    <a:pt x="9584" y="22258"/>
                  </a:cubicBezTo>
                  <a:cubicBezTo>
                    <a:pt x="9375" y="22133"/>
                    <a:pt x="9103" y="21986"/>
                    <a:pt x="8851" y="21840"/>
                  </a:cubicBezTo>
                  <a:cubicBezTo>
                    <a:pt x="7994" y="21400"/>
                    <a:pt x="6947" y="20815"/>
                    <a:pt x="6696" y="19978"/>
                  </a:cubicBezTo>
                  <a:cubicBezTo>
                    <a:pt x="6592" y="19580"/>
                    <a:pt x="6675" y="19183"/>
                    <a:pt x="6906" y="18743"/>
                  </a:cubicBezTo>
                  <a:cubicBezTo>
                    <a:pt x="7303" y="18074"/>
                    <a:pt x="8015" y="17551"/>
                    <a:pt x="8663" y="17069"/>
                  </a:cubicBezTo>
                  <a:cubicBezTo>
                    <a:pt x="9082" y="16797"/>
                    <a:pt x="9500" y="16483"/>
                    <a:pt x="9835" y="16107"/>
                  </a:cubicBezTo>
                  <a:cubicBezTo>
                    <a:pt x="11718" y="14203"/>
                    <a:pt x="12513" y="11776"/>
                    <a:pt x="11969" y="9579"/>
                  </a:cubicBezTo>
                  <a:cubicBezTo>
                    <a:pt x="11655" y="8323"/>
                    <a:pt x="10944" y="7235"/>
                    <a:pt x="10002" y="6524"/>
                  </a:cubicBezTo>
                  <a:cubicBezTo>
                    <a:pt x="9584" y="6231"/>
                    <a:pt x="9103" y="5980"/>
                    <a:pt x="8454" y="5771"/>
                  </a:cubicBezTo>
                  <a:cubicBezTo>
                    <a:pt x="8056" y="5645"/>
                    <a:pt x="6738" y="5185"/>
                    <a:pt x="6550" y="4473"/>
                  </a:cubicBezTo>
                  <a:cubicBezTo>
                    <a:pt x="6487" y="4201"/>
                    <a:pt x="6571" y="3950"/>
                    <a:pt x="6864" y="3678"/>
                  </a:cubicBezTo>
                  <a:cubicBezTo>
                    <a:pt x="6906" y="3636"/>
                    <a:pt x="6885" y="3553"/>
                    <a:pt x="6885" y="3532"/>
                  </a:cubicBezTo>
                  <a:cubicBezTo>
                    <a:pt x="6885" y="3490"/>
                    <a:pt x="6864" y="3469"/>
                    <a:pt x="6843" y="3448"/>
                  </a:cubicBezTo>
                  <a:lnTo>
                    <a:pt x="6780" y="3427"/>
                  </a:lnTo>
                  <a:lnTo>
                    <a:pt x="6780" y="3385"/>
                  </a:lnTo>
                  <a:cubicBezTo>
                    <a:pt x="6654" y="2444"/>
                    <a:pt x="6550" y="1607"/>
                    <a:pt x="6424" y="854"/>
                  </a:cubicBezTo>
                  <a:lnTo>
                    <a:pt x="6424" y="833"/>
                  </a:lnTo>
                  <a:cubicBezTo>
                    <a:pt x="6424" y="812"/>
                    <a:pt x="6445" y="812"/>
                    <a:pt x="6445" y="770"/>
                  </a:cubicBezTo>
                  <a:cubicBezTo>
                    <a:pt x="6445" y="770"/>
                    <a:pt x="6445" y="749"/>
                    <a:pt x="6424" y="749"/>
                  </a:cubicBezTo>
                  <a:cubicBezTo>
                    <a:pt x="5901" y="540"/>
                    <a:pt x="5336" y="309"/>
                    <a:pt x="4813" y="17"/>
                  </a:cubicBezTo>
                  <a:cubicBezTo>
                    <a:pt x="4803" y="6"/>
                    <a:pt x="4792" y="1"/>
                    <a:pt x="47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68"/>
          <p:cNvGrpSpPr/>
          <p:nvPr/>
        </p:nvGrpSpPr>
        <p:grpSpPr>
          <a:xfrm rot="-1221422">
            <a:off x="748384" y="3181332"/>
            <a:ext cx="430161" cy="469839"/>
            <a:chOff x="1412400" y="717050"/>
            <a:chExt cx="755375" cy="825050"/>
          </a:xfrm>
        </p:grpSpPr>
        <p:sp>
          <p:nvSpPr>
            <p:cNvPr id="241" name="Google Shape;241;p68"/>
            <p:cNvSpPr/>
            <p:nvPr/>
          </p:nvSpPr>
          <p:spPr>
            <a:xfrm>
              <a:off x="1412400" y="717050"/>
              <a:ext cx="377175" cy="825050"/>
            </a:xfrm>
            <a:custGeom>
              <a:rect b="b" l="l" r="r" t="t"/>
              <a:pathLst>
                <a:path extrusionOk="0" h="33002" w="15087">
                  <a:moveTo>
                    <a:pt x="8705" y="12752"/>
                  </a:moveTo>
                  <a:lnTo>
                    <a:pt x="8705" y="12752"/>
                  </a:lnTo>
                  <a:cubicBezTo>
                    <a:pt x="8161" y="14530"/>
                    <a:pt x="7554" y="16288"/>
                    <a:pt x="6884" y="18024"/>
                  </a:cubicBezTo>
                  <a:cubicBezTo>
                    <a:pt x="6868" y="18057"/>
                    <a:pt x="6852" y="18093"/>
                    <a:pt x="6836" y="18130"/>
                  </a:cubicBezTo>
                  <a:lnTo>
                    <a:pt x="6836" y="18130"/>
                  </a:lnTo>
                  <a:cubicBezTo>
                    <a:pt x="6910" y="17904"/>
                    <a:pt x="6963" y="17695"/>
                    <a:pt x="7031" y="17459"/>
                  </a:cubicBezTo>
                  <a:cubicBezTo>
                    <a:pt x="7554" y="15890"/>
                    <a:pt x="8140" y="14321"/>
                    <a:pt x="8705" y="12752"/>
                  </a:cubicBezTo>
                  <a:close/>
                  <a:moveTo>
                    <a:pt x="11390" y="0"/>
                  </a:moveTo>
                  <a:cubicBezTo>
                    <a:pt x="10938" y="0"/>
                    <a:pt x="10510" y="207"/>
                    <a:pt x="10295" y="700"/>
                  </a:cubicBezTo>
                  <a:cubicBezTo>
                    <a:pt x="7701" y="6579"/>
                    <a:pt x="5566" y="12731"/>
                    <a:pt x="3599" y="18840"/>
                  </a:cubicBezTo>
                  <a:cubicBezTo>
                    <a:pt x="2637" y="21853"/>
                    <a:pt x="1737" y="24887"/>
                    <a:pt x="984" y="27984"/>
                  </a:cubicBezTo>
                  <a:cubicBezTo>
                    <a:pt x="691" y="29156"/>
                    <a:pt x="1" y="30809"/>
                    <a:pt x="377" y="32001"/>
                  </a:cubicBezTo>
                  <a:cubicBezTo>
                    <a:pt x="419" y="32064"/>
                    <a:pt x="440" y="32106"/>
                    <a:pt x="440" y="32169"/>
                  </a:cubicBezTo>
                  <a:cubicBezTo>
                    <a:pt x="440" y="32190"/>
                    <a:pt x="440" y="32231"/>
                    <a:pt x="461" y="32273"/>
                  </a:cubicBezTo>
                  <a:cubicBezTo>
                    <a:pt x="593" y="32735"/>
                    <a:pt x="1011" y="33002"/>
                    <a:pt x="1448" y="33002"/>
                  </a:cubicBezTo>
                  <a:cubicBezTo>
                    <a:pt x="1566" y="33002"/>
                    <a:pt x="1685" y="32983"/>
                    <a:pt x="1800" y="32943"/>
                  </a:cubicBezTo>
                  <a:lnTo>
                    <a:pt x="2030" y="32859"/>
                  </a:lnTo>
                  <a:cubicBezTo>
                    <a:pt x="2093" y="32838"/>
                    <a:pt x="2135" y="32817"/>
                    <a:pt x="2198" y="32754"/>
                  </a:cubicBezTo>
                  <a:cubicBezTo>
                    <a:pt x="3160" y="32127"/>
                    <a:pt x="3599" y="30746"/>
                    <a:pt x="4143" y="29804"/>
                  </a:cubicBezTo>
                  <a:cubicBezTo>
                    <a:pt x="4248" y="29595"/>
                    <a:pt x="4395" y="29407"/>
                    <a:pt x="4499" y="29197"/>
                  </a:cubicBezTo>
                  <a:cubicBezTo>
                    <a:pt x="4625" y="29051"/>
                    <a:pt x="4729" y="28925"/>
                    <a:pt x="4855" y="28758"/>
                  </a:cubicBezTo>
                  <a:cubicBezTo>
                    <a:pt x="5859" y="27607"/>
                    <a:pt x="6843" y="26456"/>
                    <a:pt x="7805" y="25285"/>
                  </a:cubicBezTo>
                  <a:cubicBezTo>
                    <a:pt x="8726" y="24176"/>
                    <a:pt x="9646" y="23046"/>
                    <a:pt x="10609" y="21958"/>
                  </a:cubicBezTo>
                  <a:cubicBezTo>
                    <a:pt x="11509" y="20933"/>
                    <a:pt x="12597" y="19949"/>
                    <a:pt x="13350" y="18819"/>
                  </a:cubicBezTo>
                  <a:cubicBezTo>
                    <a:pt x="13399" y="18827"/>
                    <a:pt x="13447" y="18831"/>
                    <a:pt x="13495" y="18831"/>
                  </a:cubicBezTo>
                  <a:cubicBezTo>
                    <a:pt x="13709" y="18831"/>
                    <a:pt x="13899" y="18746"/>
                    <a:pt x="14019" y="18506"/>
                  </a:cubicBezTo>
                  <a:cubicBezTo>
                    <a:pt x="15087" y="16204"/>
                    <a:pt x="14626" y="12940"/>
                    <a:pt x="14438" y="10429"/>
                  </a:cubicBezTo>
                  <a:cubicBezTo>
                    <a:pt x="14229" y="7562"/>
                    <a:pt x="13789" y="4717"/>
                    <a:pt x="13203" y="1913"/>
                  </a:cubicBezTo>
                  <a:cubicBezTo>
                    <a:pt x="13141" y="1725"/>
                    <a:pt x="13078" y="1557"/>
                    <a:pt x="12973" y="1432"/>
                  </a:cubicBezTo>
                  <a:cubicBezTo>
                    <a:pt x="13013" y="612"/>
                    <a:pt x="12166" y="0"/>
                    <a:pt x="11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8"/>
            <p:cNvSpPr/>
            <p:nvPr/>
          </p:nvSpPr>
          <p:spPr>
            <a:xfrm>
              <a:off x="1440650" y="732425"/>
              <a:ext cx="727125" cy="804550"/>
            </a:xfrm>
            <a:custGeom>
              <a:rect b="b" l="l" r="r" t="t"/>
              <a:pathLst>
                <a:path extrusionOk="0" h="32182" w="29085">
                  <a:moveTo>
                    <a:pt x="12366" y="19531"/>
                  </a:moveTo>
                  <a:lnTo>
                    <a:pt x="12366" y="19579"/>
                  </a:lnTo>
                  <a:lnTo>
                    <a:pt x="12366" y="19579"/>
                  </a:lnTo>
                  <a:lnTo>
                    <a:pt x="12387" y="19564"/>
                  </a:lnTo>
                  <a:lnTo>
                    <a:pt x="12366" y="19531"/>
                  </a:lnTo>
                  <a:close/>
                  <a:moveTo>
                    <a:pt x="11613" y="64"/>
                  </a:moveTo>
                  <a:lnTo>
                    <a:pt x="11843" y="398"/>
                  </a:lnTo>
                  <a:cubicBezTo>
                    <a:pt x="15819" y="6550"/>
                    <a:pt x="20024" y="12681"/>
                    <a:pt x="24104" y="18623"/>
                  </a:cubicBezTo>
                  <a:cubicBezTo>
                    <a:pt x="25527" y="20673"/>
                    <a:pt x="26950" y="22787"/>
                    <a:pt x="28394" y="24900"/>
                  </a:cubicBezTo>
                  <a:lnTo>
                    <a:pt x="28687" y="25318"/>
                  </a:lnTo>
                  <a:lnTo>
                    <a:pt x="28185" y="25235"/>
                  </a:lnTo>
                  <a:cubicBezTo>
                    <a:pt x="22284" y="23749"/>
                    <a:pt x="17095" y="21364"/>
                    <a:pt x="12785" y="19209"/>
                  </a:cubicBezTo>
                  <a:cubicBezTo>
                    <a:pt x="12774" y="19188"/>
                    <a:pt x="12759" y="19177"/>
                    <a:pt x="12743" y="19177"/>
                  </a:cubicBezTo>
                  <a:cubicBezTo>
                    <a:pt x="12727" y="19177"/>
                    <a:pt x="12712" y="19188"/>
                    <a:pt x="12701" y="19209"/>
                  </a:cubicBezTo>
                  <a:lnTo>
                    <a:pt x="12450" y="19271"/>
                  </a:lnTo>
                  <a:lnTo>
                    <a:pt x="12450" y="19020"/>
                  </a:lnTo>
                  <a:cubicBezTo>
                    <a:pt x="12387" y="17995"/>
                    <a:pt x="12345" y="16970"/>
                    <a:pt x="12304" y="15924"/>
                  </a:cubicBezTo>
                  <a:cubicBezTo>
                    <a:pt x="12094" y="10965"/>
                    <a:pt x="11864" y="5839"/>
                    <a:pt x="11362" y="838"/>
                  </a:cubicBezTo>
                  <a:lnTo>
                    <a:pt x="11362" y="775"/>
                  </a:lnTo>
                  <a:lnTo>
                    <a:pt x="11613" y="64"/>
                  </a:lnTo>
                  <a:close/>
                  <a:moveTo>
                    <a:pt x="11571" y="1"/>
                  </a:moveTo>
                  <a:cubicBezTo>
                    <a:pt x="11550" y="1"/>
                    <a:pt x="11550" y="22"/>
                    <a:pt x="11550" y="22"/>
                  </a:cubicBezTo>
                  <a:lnTo>
                    <a:pt x="11508" y="126"/>
                  </a:lnTo>
                  <a:lnTo>
                    <a:pt x="11404" y="126"/>
                  </a:lnTo>
                  <a:cubicBezTo>
                    <a:pt x="11341" y="126"/>
                    <a:pt x="11320" y="147"/>
                    <a:pt x="11299" y="210"/>
                  </a:cubicBezTo>
                  <a:cubicBezTo>
                    <a:pt x="7847" y="10776"/>
                    <a:pt x="4039" y="21448"/>
                    <a:pt x="21" y="31993"/>
                  </a:cubicBezTo>
                  <a:cubicBezTo>
                    <a:pt x="21" y="31993"/>
                    <a:pt x="0" y="32035"/>
                    <a:pt x="42" y="32077"/>
                  </a:cubicBezTo>
                  <a:cubicBezTo>
                    <a:pt x="87" y="32092"/>
                    <a:pt x="121" y="32106"/>
                    <a:pt x="159" y="32106"/>
                  </a:cubicBezTo>
                  <a:cubicBezTo>
                    <a:pt x="175" y="32106"/>
                    <a:pt x="191" y="32104"/>
                    <a:pt x="210" y="32098"/>
                  </a:cubicBezTo>
                  <a:lnTo>
                    <a:pt x="231" y="32077"/>
                  </a:lnTo>
                  <a:lnTo>
                    <a:pt x="482" y="31784"/>
                  </a:lnTo>
                  <a:cubicBezTo>
                    <a:pt x="3097" y="28875"/>
                    <a:pt x="5901" y="26072"/>
                    <a:pt x="8600" y="23393"/>
                  </a:cubicBezTo>
                  <a:cubicBezTo>
                    <a:pt x="9856" y="22117"/>
                    <a:pt x="11111" y="20841"/>
                    <a:pt x="12366" y="19585"/>
                  </a:cubicBezTo>
                  <a:lnTo>
                    <a:pt x="12366" y="19579"/>
                  </a:lnTo>
                  <a:lnTo>
                    <a:pt x="12366" y="19579"/>
                  </a:lnTo>
                  <a:lnTo>
                    <a:pt x="12241" y="19669"/>
                  </a:lnTo>
                  <a:cubicBezTo>
                    <a:pt x="8182" y="23100"/>
                    <a:pt x="4520" y="26992"/>
                    <a:pt x="1172" y="30675"/>
                  </a:cubicBezTo>
                  <a:lnTo>
                    <a:pt x="461" y="31470"/>
                  </a:lnTo>
                  <a:lnTo>
                    <a:pt x="461" y="31470"/>
                  </a:lnTo>
                  <a:lnTo>
                    <a:pt x="837" y="30507"/>
                  </a:lnTo>
                  <a:cubicBezTo>
                    <a:pt x="4415" y="21196"/>
                    <a:pt x="7805" y="11613"/>
                    <a:pt x="10985" y="2051"/>
                  </a:cubicBezTo>
                  <a:lnTo>
                    <a:pt x="11341" y="942"/>
                  </a:lnTo>
                  <a:lnTo>
                    <a:pt x="11362" y="2093"/>
                  </a:lnTo>
                  <a:cubicBezTo>
                    <a:pt x="11446" y="6696"/>
                    <a:pt x="11760" y="11383"/>
                    <a:pt x="12052" y="15903"/>
                  </a:cubicBezTo>
                  <a:cubicBezTo>
                    <a:pt x="12136" y="17054"/>
                    <a:pt x="12199" y="18204"/>
                    <a:pt x="12262" y="19355"/>
                  </a:cubicBezTo>
                  <a:cubicBezTo>
                    <a:pt x="12262" y="19376"/>
                    <a:pt x="12262" y="19376"/>
                    <a:pt x="12283" y="19397"/>
                  </a:cubicBezTo>
                  <a:lnTo>
                    <a:pt x="12366" y="19531"/>
                  </a:lnTo>
                  <a:lnTo>
                    <a:pt x="12366" y="19502"/>
                  </a:lnTo>
                  <a:lnTo>
                    <a:pt x="12366" y="19481"/>
                  </a:lnTo>
                  <a:lnTo>
                    <a:pt x="12450" y="19397"/>
                  </a:lnTo>
                  <a:lnTo>
                    <a:pt x="12555" y="19251"/>
                  </a:lnTo>
                  <a:lnTo>
                    <a:pt x="12701" y="19355"/>
                  </a:lnTo>
                  <a:cubicBezTo>
                    <a:pt x="16698" y="21824"/>
                    <a:pt x="21677" y="23812"/>
                    <a:pt x="27431" y="25277"/>
                  </a:cubicBezTo>
                  <a:lnTo>
                    <a:pt x="28143" y="25444"/>
                  </a:lnTo>
                  <a:lnTo>
                    <a:pt x="27452" y="25653"/>
                  </a:lnTo>
                  <a:cubicBezTo>
                    <a:pt x="23121" y="26909"/>
                    <a:pt x="18790" y="28059"/>
                    <a:pt x="14668" y="29043"/>
                  </a:cubicBezTo>
                  <a:cubicBezTo>
                    <a:pt x="12366" y="29587"/>
                    <a:pt x="10002" y="30089"/>
                    <a:pt x="7742" y="30549"/>
                  </a:cubicBezTo>
                  <a:cubicBezTo>
                    <a:pt x="5441" y="31051"/>
                    <a:pt x="3034" y="31554"/>
                    <a:pt x="691" y="32098"/>
                  </a:cubicBezTo>
                  <a:lnTo>
                    <a:pt x="482" y="32139"/>
                  </a:lnTo>
                  <a:lnTo>
                    <a:pt x="482" y="32181"/>
                  </a:lnTo>
                  <a:cubicBezTo>
                    <a:pt x="5043" y="31575"/>
                    <a:pt x="9584" y="30466"/>
                    <a:pt x="14019" y="29419"/>
                  </a:cubicBezTo>
                  <a:lnTo>
                    <a:pt x="14480" y="29315"/>
                  </a:lnTo>
                  <a:cubicBezTo>
                    <a:pt x="19083" y="28227"/>
                    <a:pt x="23812" y="26971"/>
                    <a:pt x="28561" y="25569"/>
                  </a:cubicBezTo>
                  <a:lnTo>
                    <a:pt x="28603" y="25549"/>
                  </a:lnTo>
                  <a:lnTo>
                    <a:pt x="28917" y="25632"/>
                  </a:lnTo>
                  <a:cubicBezTo>
                    <a:pt x="28934" y="25638"/>
                    <a:pt x="28949" y="25640"/>
                    <a:pt x="28963" y="25640"/>
                  </a:cubicBezTo>
                  <a:cubicBezTo>
                    <a:pt x="29001" y="25640"/>
                    <a:pt x="29027" y="25621"/>
                    <a:pt x="29042" y="25590"/>
                  </a:cubicBezTo>
                  <a:cubicBezTo>
                    <a:pt x="29084" y="25528"/>
                    <a:pt x="29084" y="25507"/>
                    <a:pt x="29042" y="25486"/>
                  </a:cubicBezTo>
                  <a:cubicBezTo>
                    <a:pt x="27431" y="23100"/>
                    <a:pt x="25841" y="20736"/>
                    <a:pt x="24293" y="18455"/>
                  </a:cubicBezTo>
                  <a:cubicBezTo>
                    <a:pt x="20192" y="12367"/>
                    <a:pt x="15944" y="6090"/>
                    <a:pt x="11613" y="22"/>
                  </a:cubicBezTo>
                  <a:cubicBezTo>
                    <a:pt x="11613" y="1"/>
                    <a:pt x="11571" y="1"/>
                    <a:pt x="11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68"/>
          <p:cNvGrpSpPr/>
          <p:nvPr/>
        </p:nvGrpSpPr>
        <p:grpSpPr>
          <a:xfrm rot="5400000">
            <a:off x="-148567" y="880415"/>
            <a:ext cx="393609" cy="1115529"/>
            <a:chOff x="2667125" y="535325"/>
            <a:chExt cx="237500" cy="673100"/>
          </a:xfrm>
        </p:grpSpPr>
        <p:sp>
          <p:nvSpPr>
            <p:cNvPr id="244" name="Google Shape;244;p68"/>
            <p:cNvSpPr/>
            <p:nvPr/>
          </p:nvSpPr>
          <p:spPr>
            <a:xfrm>
              <a:off x="2712100" y="595875"/>
              <a:ext cx="191475" cy="612550"/>
            </a:xfrm>
            <a:custGeom>
              <a:rect b="b" l="l" r="r" t="t"/>
              <a:pathLst>
                <a:path extrusionOk="0" h="24502" w="7659">
                  <a:moveTo>
                    <a:pt x="4855" y="21766"/>
                  </a:moveTo>
                  <a:lnTo>
                    <a:pt x="4855" y="21913"/>
                  </a:lnTo>
                  <a:lnTo>
                    <a:pt x="4604" y="21913"/>
                  </a:lnTo>
                  <a:cubicBezTo>
                    <a:pt x="4625" y="21892"/>
                    <a:pt x="4667" y="21871"/>
                    <a:pt x="4688" y="21829"/>
                  </a:cubicBezTo>
                  <a:lnTo>
                    <a:pt x="4855" y="21766"/>
                  </a:lnTo>
                  <a:close/>
                  <a:moveTo>
                    <a:pt x="4922" y="1"/>
                  </a:moveTo>
                  <a:cubicBezTo>
                    <a:pt x="4119" y="1"/>
                    <a:pt x="3320" y="72"/>
                    <a:pt x="2512" y="173"/>
                  </a:cubicBezTo>
                  <a:cubicBezTo>
                    <a:pt x="2030" y="236"/>
                    <a:pt x="1738" y="466"/>
                    <a:pt x="1612" y="780"/>
                  </a:cubicBezTo>
                  <a:cubicBezTo>
                    <a:pt x="1507" y="884"/>
                    <a:pt x="1403" y="1010"/>
                    <a:pt x="1382" y="1198"/>
                  </a:cubicBezTo>
                  <a:cubicBezTo>
                    <a:pt x="545" y="5801"/>
                    <a:pt x="252" y="10530"/>
                    <a:pt x="126" y="15196"/>
                  </a:cubicBezTo>
                  <a:cubicBezTo>
                    <a:pt x="43" y="17414"/>
                    <a:pt x="1" y="19611"/>
                    <a:pt x="22" y="21829"/>
                  </a:cubicBezTo>
                  <a:cubicBezTo>
                    <a:pt x="43" y="22666"/>
                    <a:pt x="64" y="23503"/>
                    <a:pt x="796" y="24026"/>
                  </a:cubicBezTo>
                  <a:cubicBezTo>
                    <a:pt x="1329" y="24407"/>
                    <a:pt x="2085" y="24444"/>
                    <a:pt x="2796" y="24444"/>
                  </a:cubicBezTo>
                  <a:cubicBezTo>
                    <a:pt x="2966" y="24444"/>
                    <a:pt x="3134" y="24442"/>
                    <a:pt x="3295" y="24442"/>
                  </a:cubicBezTo>
                  <a:cubicBezTo>
                    <a:pt x="3385" y="24442"/>
                    <a:pt x="3473" y="24442"/>
                    <a:pt x="3558" y="24444"/>
                  </a:cubicBezTo>
                  <a:cubicBezTo>
                    <a:pt x="4010" y="24466"/>
                    <a:pt x="4488" y="24502"/>
                    <a:pt x="4951" y="24502"/>
                  </a:cubicBezTo>
                  <a:cubicBezTo>
                    <a:pt x="6269" y="24502"/>
                    <a:pt x="7461" y="24211"/>
                    <a:pt x="7554" y="22477"/>
                  </a:cubicBezTo>
                  <a:cubicBezTo>
                    <a:pt x="7659" y="20301"/>
                    <a:pt x="7366" y="17958"/>
                    <a:pt x="7324" y="15719"/>
                  </a:cubicBezTo>
                  <a:cubicBezTo>
                    <a:pt x="7220" y="10949"/>
                    <a:pt x="7240" y="6199"/>
                    <a:pt x="7387" y="1428"/>
                  </a:cubicBezTo>
                  <a:cubicBezTo>
                    <a:pt x="7429" y="612"/>
                    <a:pt x="6738" y="89"/>
                    <a:pt x="6006" y="47"/>
                  </a:cubicBezTo>
                  <a:cubicBezTo>
                    <a:pt x="5643" y="15"/>
                    <a:pt x="5282" y="1"/>
                    <a:pt x="4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8"/>
            <p:cNvSpPr/>
            <p:nvPr/>
          </p:nvSpPr>
          <p:spPr>
            <a:xfrm>
              <a:off x="2667125" y="535325"/>
              <a:ext cx="237500" cy="671300"/>
            </a:xfrm>
            <a:custGeom>
              <a:rect b="b" l="l" r="r" t="t"/>
              <a:pathLst>
                <a:path extrusionOk="0" h="26852" w="9500">
                  <a:moveTo>
                    <a:pt x="796" y="168"/>
                  </a:moveTo>
                  <a:lnTo>
                    <a:pt x="1005" y="210"/>
                  </a:lnTo>
                  <a:cubicBezTo>
                    <a:pt x="2115" y="387"/>
                    <a:pt x="3179" y="477"/>
                    <a:pt x="4189" y="477"/>
                  </a:cubicBezTo>
                  <a:cubicBezTo>
                    <a:pt x="4967" y="477"/>
                    <a:pt x="5713" y="424"/>
                    <a:pt x="6424" y="314"/>
                  </a:cubicBezTo>
                  <a:lnTo>
                    <a:pt x="6508" y="314"/>
                  </a:lnTo>
                  <a:lnTo>
                    <a:pt x="6550" y="398"/>
                  </a:lnTo>
                  <a:cubicBezTo>
                    <a:pt x="6926" y="921"/>
                    <a:pt x="7303" y="1360"/>
                    <a:pt x="7721" y="1821"/>
                  </a:cubicBezTo>
                  <a:lnTo>
                    <a:pt x="7868" y="1946"/>
                  </a:lnTo>
                  <a:cubicBezTo>
                    <a:pt x="8182" y="2260"/>
                    <a:pt x="8516" y="2616"/>
                    <a:pt x="8851" y="2888"/>
                  </a:cubicBezTo>
                  <a:lnTo>
                    <a:pt x="9060" y="3055"/>
                  </a:lnTo>
                  <a:lnTo>
                    <a:pt x="8809" y="3118"/>
                  </a:lnTo>
                  <a:cubicBezTo>
                    <a:pt x="8767" y="3118"/>
                    <a:pt x="8747" y="3160"/>
                    <a:pt x="8726" y="3181"/>
                  </a:cubicBezTo>
                  <a:lnTo>
                    <a:pt x="8705" y="3223"/>
                  </a:lnTo>
                  <a:lnTo>
                    <a:pt x="8642" y="3223"/>
                  </a:lnTo>
                  <a:cubicBezTo>
                    <a:pt x="6968" y="3264"/>
                    <a:pt x="5315" y="3411"/>
                    <a:pt x="3788" y="3725"/>
                  </a:cubicBezTo>
                  <a:lnTo>
                    <a:pt x="3725" y="3725"/>
                  </a:lnTo>
                  <a:lnTo>
                    <a:pt x="3683" y="3662"/>
                  </a:lnTo>
                  <a:cubicBezTo>
                    <a:pt x="2574" y="2762"/>
                    <a:pt x="1653" y="1653"/>
                    <a:pt x="921" y="398"/>
                  </a:cubicBezTo>
                  <a:lnTo>
                    <a:pt x="796" y="168"/>
                  </a:lnTo>
                  <a:close/>
                  <a:moveTo>
                    <a:pt x="3450" y="26540"/>
                  </a:moveTo>
                  <a:lnTo>
                    <a:pt x="3411" y="26636"/>
                  </a:lnTo>
                  <a:lnTo>
                    <a:pt x="3620" y="26615"/>
                  </a:lnTo>
                  <a:cubicBezTo>
                    <a:pt x="3624" y="26615"/>
                    <a:pt x="3628" y="26614"/>
                    <a:pt x="3631" y="26614"/>
                  </a:cubicBezTo>
                  <a:lnTo>
                    <a:pt x="3631" y="26614"/>
                  </a:lnTo>
                  <a:cubicBezTo>
                    <a:pt x="3570" y="26591"/>
                    <a:pt x="3509" y="26567"/>
                    <a:pt x="3450" y="26540"/>
                  </a:cubicBezTo>
                  <a:close/>
                  <a:moveTo>
                    <a:pt x="670" y="0"/>
                  </a:moveTo>
                  <a:lnTo>
                    <a:pt x="628" y="42"/>
                  </a:lnTo>
                  <a:lnTo>
                    <a:pt x="607" y="42"/>
                  </a:lnTo>
                  <a:cubicBezTo>
                    <a:pt x="586" y="42"/>
                    <a:pt x="565" y="84"/>
                    <a:pt x="565" y="126"/>
                  </a:cubicBezTo>
                  <a:lnTo>
                    <a:pt x="565" y="147"/>
                  </a:lnTo>
                  <a:lnTo>
                    <a:pt x="524" y="168"/>
                  </a:lnTo>
                  <a:lnTo>
                    <a:pt x="524" y="231"/>
                  </a:lnTo>
                  <a:cubicBezTo>
                    <a:pt x="524" y="1821"/>
                    <a:pt x="586" y="3432"/>
                    <a:pt x="607" y="5001"/>
                  </a:cubicBezTo>
                  <a:cubicBezTo>
                    <a:pt x="670" y="6989"/>
                    <a:pt x="712" y="9039"/>
                    <a:pt x="691" y="11048"/>
                  </a:cubicBezTo>
                  <a:cubicBezTo>
                    <a:pt x="691" y="12785"/>
                    <a:pt x="628" y="14500"/>
                    <a:pt x="586" y="16237"/>
                  </a:cubicBezTo>
                  <a:cubicBezTo>
                    <a:pt x="565" y="17179"/>
                    <a:pt x="503" y="18120"/>
                    <a:pt x="461" y="19083"/>
                  </a:cubicBezTo>
                  <a:cubicBezTo>
                    <a:pt x="461" y="19187"/>
                    <a:pt x="419" y="19334"/>
                    <a:pt x="398" y="19585"/>
                  </a:cubicBezTo>
                  <a:cubicBezTo>
                    <a:pt x="314" y="20213"/>
                    <a:pt x="189" y="21405"/>
                    <a:pt x="356" y="21740"/>
                  </a:cubicBezTo>
                  <a:lnTo>
                    <a:pt x="440" y="21928"/>
                  </a:lnTo>
                  <a:lnTo>
                    <a:pt x="210" y="21928"/>
                  </a:lnTo>
                  <a:cubicBezTo>
                    <a:pt x="168" y="21928"/>
                    <a:pt x="147" y="21949"/>
                    <a:pt x="126" y="21991"/>
                  </a:cubicBezTo>
                  <a:lnTo>
                    <a:pt x="42" y="22054"/>
                  </a:lnTo>
                  <a:cubicBezTo>
                    <a:pt x="0" y="22096"/>
                    <a:pt x="42" y="22158"/>
                    <a:pt x="63" y="22200"/>
                  </a:cubicBezTo>
                  <a:lnTo>
                    <a:pt x="84" y="22221"/>
                  </a:lnTo>
                  <a:lnTo>
                    <a:pt x="84" y="22242"/>
                  </a:lnTo>
                  <a:cubicBezTo>
                    <a:pt x="544" y="23665"/>
                    <a:pt x="1507" y="25088"/>
                    <a:pt x="2804" y="26322"/>
                  </a:cubicBezTo>
                  <a:lnTo>
                    <a:pt x="2867" y="26385"/>
                  </a:lnTo>
                  <a:lnTo>
                    <a:pt x="2825" y="26448"/>
                  </a:lnTo>
                  <a:cubicBezTo>
                    <a:pt x="2825" y="26490"/>
                    <a:pt x="2825" y="26532"/>
                    <a:pt x="2867" y="26552"/>
                  </a:cubicBezTo>
                  <a:cubicBezTo>
                    <a:pt x="2888" y="26594"/>
                    <a:pt x="2909" y="26615"/>
                    <a:pt x="2972" y="26615"/>
                  </a:cubicBezTo>
                  <a:lnTo>
                    <a:pt x="3202" y="26636"/>
                  </a:lnTo>
                  <a:cubicBezTo>
                    <a:pt x="3223" y="26636"/>
                    <a:pt x="3285" y="26615"/>
                    <a:pt x="3306" y="26594"/>
                  </a:cubicBezTo>
                  <a:lnTo>
                    <a:pt x="3348" y="26511"/>
                  </a:lnTo>
                  <a:lnTo>
                    <a:pt x="3432" y="26532"/>
                  </a:lnTo>
                  <a:cubicBezTo>
                    <a:pt x="3438" y="26534"/>
                    <a:pt x="3444" y="26537"/>
                    <a:pt x="3450" y="26540"/>
                  </a:cubicBezTo>
                  <a:lnTo>
                    <a:pt x="3450" y="26540"/>
                  </a:lnTo>
                  <a:lnTo>
                    <a:pt x="3495" y="26427"/>
                  </a:lnTo>
                  <a:cubicBezTo>
                    <a:pt x="3599" y="26113"/>
                    <a:pt x="3599" y="25778"/>
                    <a:pt x="3578" y="25402"/>
                  </a:cubicBezTo>
                  <a:lnTo>
                    <a:pt x="3578" y="25088"/>
                  </a:lnTo>
                  <a:cubicBezTo>
                    <a:pt x="3578" y="24083"/>
                    <a:pt x="3537" y="23058"/>
                    <a:pt x="3537" y="22012"/>
                  </a:cubicBezTo>
                  <a:cubicBezTo>
                    <a:pt x="3537" y="19962"/>
                    <a:pt x="3537" y="17911"/>
                    <a:pt x="3578" y="15860"/>
                  </a:cubicBezTo>
                  <a:cubicBezTo>
                    <a:pt x="3599" y="13831"/>
                    <a:pt x="3620" y="11759"/>
                    <a:pt x="3662" y="9709"/>
                  </a:cubicBezTo>
                  <a:cubicBezTo>
                    <a:pt x="3662" y="9186"/>
                    <a:pt x="3704" y="8663"/>
                    <a:pt x="3725" y="8182"/>
                  </a:cubicBezTo>
                  <a:cubicBezTo>
                    <a:pt x="3767" y="6821"/>
                    <a:pt x="3850" y="5399"/>
                    <a:pt x="3662" y="4101"/>
                  </a:cubicBezTo>
                  <a:lnTo>
                    <a:pt x="3662" y="4143"/>
                  </a:lnTo>
                  <a:cubicBezTo>
                    <a:pt x="3411" y="5399"/>
                    <a:pt x="3411" y="6759"/>
                    <a:pt x="3411" y="8035"/>
                  </a:cubicBezTo>
                  <a:cubicBezTo>
                    <a:pt x="3411" y="8433"/>
                    <a:pt x="3411" y="8830"/>
                    <a:pt x="3390" y="9228"/>
                  </a:cubicBezTo>
                  <a:cubicBezTo>
                    <a:pt x="3327" y="11069"/>
                    <a:pt x="3306" y="12994"/>
                    <a:pt x="3285" y="14835"/>
                  </a:cubicBezTo>
                  <a:cubicBezTo>
                    <a:pt x="3244" y="16697"/>
                    <a:pt x="3244" y="18601"/>
                    <a:pt x="3244" y="20464"/>
                  </a:cubicBezTo>
                  <a:cubicBezTo>
                    <a:pt x="3244" y="20589"/>
                    <a:pt x="3244" y="20882"/>
                    <a:pt x="3285" y="21259"/>
                  </a:cubicBezTo>
                  <a:cubicBezTo>
                    <a:pt x="3327" y="22682"/>
                    <a:pt x="3453" y="25381"/>
                    <a:pt x="3223" y="26218"/>
                  </a:cubicBezTo>
                  <a:lnTo>
                    <a:pt x="3139" y="26448"/>
                  </a:lnTo>
                  <a:lnTo>
                    <a:pt x="2993" y="26280"/>
                  </a:lnTo>
                  <a:cubicBezTo>
                    <a:pt x="1988" y="25130"/>
                    <a:pt x="1298" y="23937"/>
                    <a:pt x="524" y="22472"/>
                  </a:cubicBezTo>
                  <a:lnTo>
                    <a:pt x="482" y="22410"/>
                  </a:lnTo>
                  <a:lnTo>
                    <a:pt x="524" y="22326"/>
                  </a:lnTo>
                  <a:cubicBezTo>
                    <a:pt x="670" y="22158"/>
                    <a:pt x="670" y="21949"/>
                    <a:pt x="691" y="21698"/>
                  </a:cubicBezTo>
                  <a:lnTo>
                    <a:pt x="691" y="21489"/>
                  </a:lnTo>
                  <a:cubicBezTo>
                    <a:pt x="733" y="20568"/>
                    <a:pt x="796" y="19585"/>
                    <a:pt x="858" y="18392"/>
                  </a:cubicBezTo>
                  <a:cubicBezTo>
                    <a:pt x="921" y="16446"/>
                    <a:pt x="1005" y="14459"/>
                    <a:pt x="1026" y="12471"/>
                  </a:cubicBezTo>
                  <a:cubicBezTo>
                    <a:pt x="1088" y="8642"/>
                    <a:pt x="1088" y="4897"/>
                    <a:pt x="775" y="1172"/>
                  </a:cubicBezTo>
                  <a:lnTo>
                    <a:pt x="712" y="586"/>
                  </a:lnTo>
                  <a:lnTo>
                    <a:pt x="1005" y="1109"/>
                  </a:lnTo>
                  <a:cubicBezTo>
                    <a:pt x="1632" y="2176"/>
                    <a:pt x="2448" y="3118"/>
                    <a:pt x="3411" y="3934"/>
                  </a:cubicBezTo>
                  <a:cubicBezTo>
                    <a:pt x="3425" y="3948"/>
                    <a:pt x="3460" y="3973"/>
                    <a:pt x="3487" y="3973"/>
                  </a:cubicBezTo>
                  <a:cubicBezTo>
                    <a:pt x="3499" y="3973"/>
                    <a:pt x="3509" y="3968"/>
                    <a:pt x="3516" y="3955"/>
                  </a:cubicBezTo>
                  <a:lnTo>
                    <a:pt x="3704" y="3934"/>
                  </a:lnTo>
                  <a:lnTo>
                    <a:pt x="3788" y="3934"/>
                  </a:lnTo>
                  <a:cubicBezTo>
                    <a:pt x="5629" y="3725"/>
                    <a:pt x="7345" y="3599"/>
                    <a:pt x="8977" y="3578"/>
                  </a:cubicBezTo>
                  <a:lnTo>
                    <a:pt x="9039" y="3578"/>
                  </a:lnTo>
                  <a:lnTo>
                    <a:pt x="9207" y="3516"/>
                  </a:lnTo>
                  <a:lnTo>
                    <a:pt x="9186" y="3641"/>
                  </a:lnTo>
                  <a:cubicBezTo>
                    <a:pt x="8872" y="9751"/>
                    <a:pt x="8851" y="15986"/>
                    <a:pt x="8830" y="22033"/>
                  </a:cubicBezTo>
                  <a:cubicBezTo>
                    <a:pt x="8830" y="23477"/>
                    <a:pt x="8830" y="24920"/>
                    <a:pt x="8809" y="26343"/>
                  </a:cubicBezTo>
                  <a:lnTo>
                    <a:pt x="8809" y="26385"/>
                  </a:lnTo>
                  <a:lnTo>
                    <a:pt x="8851" y="26532"/>
                  </a:lnTo>
                  <a:lnTo>
                    <a:pt x="8705" y="26552"/>
                  </a:lnTo>
                  <a:cubicBezTo>
                    <a:pt x="8412" y="26594"/>
                    <a:pt x="8119" y="26594"/>
                    <a:pt x="7826" y="26615"/>
                  </a:cubicBezTo>
                  <a:cubicBezTo>
                    <a:pt x="7282" y="26636"/>
                    <a:pt x="6675" y="26699"/>
                    <a:pt x="6110" y="26699"/>
                  </a:cubicBezTo>
                  <a:lnTo>
                    <a:pt x="5901" y="26699"/>
                  </a:lnTo>
                  <a:cubicBezTo>
                    <a:pt x="5608" y="26699"/>
                    <a:pt x="5294" y="26657"/>
                    <a:pt x="5001" y="26636"/>
                  </a:cubicBezTo>
                  <a:cubicBezTo>
                    <a:pt x="4710" y="26610"/>
                    <a:pt x="4411" y="26583"/>
                    <a:pt x="4119" y="26583"/>
                  </a:cubicBezTo>
                  <a:cubicBezTo>
                    <a:pt x="3953" y="26583"/>
                    <a:pt x="3789" y="26592"/>
                    <a:pt x="3631" y="26614"/>
                  </a:cubicBezTo>
                  <a:lnTo>
                    <a:pt x="3631" y="26614"/>
                  </a:lnTo>
                  <a:cubicBezTo>
                    <a:pt x="4216" y="26825"/>
                    <a:pt x="4889" y="26827"/>
                    <a:pt x="5545" y="26845"/>
                  </a:cubicBezTo>
                  <a:lnTo>
                    <a:pt x="5859" y="26845"/>
                  </a:lnTo>
                  <a:cubicBezTo>
                    <a:pt x="6024" y="26849"/>
                    <a:pt x="6198" y="26852"/>
                    <a:pt x="6378" y="26852"/>
                  </a:cubicBezTo>
                  <a:cubicBezTo>
                    <a:pt x="7155" y="26852"/>
                    <a:pt x="8055" y="26806"/>
                    <a:pt x="8956" y="26636"/>
                  </a:cubicBezTo>
                  <a:cubicBezTo>
                    <a:pt x="8977" y="26636"/>
                    <a:pt x="8998" y="26615"/>
                    <a:pt x="8998" y="26594"/>
                  </a:cubicBezTo>
                  <a:cubicBezTo>
                    <a:pt x="9039" y="26552"/>
                    <a:pt x="9039" y="26490"/>
                    <a:pt x="8998" y="26448"/>
                  </a:cubicBezTo>
                  <a:lnTo>
                    <a:pt x="8956" y="26385"/>
                  </a:lnTo>
                  <a:lnTo>
                    <a:pt x="9039" y="26301"/>
                  </a:lnTo>
                  <a:cubicBezTo>
                    <a:pt x="9060" y="26280"/>
                    <a:pt x="9060" y="26239"/>
                    <a:pt x="9081" y="26197"/>
                  </a:cubicBezTo>
                  <a:cubicBezTo>
                    <a:pt x="9102" y="24732"/>
                    <a:pt x="9144" y="23288"/>
                    <a:pt x="9186" y="21824"/>
                  </a:cubicBezTo>
                  <a:cubicBezTo>
                    <a:pt x="9353" y="15860"/>
                    <a:pt x="9500" y="9562"/>
                    <a:pt x="9332" y="3390"/>
                  </a:cubicBezTo>
                  <a:cubicBezTo>
                    <a:pt x="9332" y="3348"/>
                    <a:pt x="9332" y="3348"/>
                    <a:pt x="9291" y="3327"/>
                  </a:cubicBezTo>
                  <a:lnTo>
                    <a:pt x="9144" y="3202"/>
                  </a:lnTo>
                  <a:lnTo>
                    <a:pt x="9332" y="3118"/>
                  </a:lnTo>
                  <a:cubicBezTo>
                    <a:pt x="9353" y="3097"/>
                    <a:pt x="9374" y="3076"/>
                    <a:pt x="9374" y="3055"/>
                  </a:cubicBezTo>
                  <a:cubicBezTo>
                    <a:pt x="9374" y="3013"/>
                    <a:pt x="9374" y="2972"/>
                    <a:pt x="9353" y="2951"/>
                  </a:cubicBezTo>
                  <a:cubicBezTo>
                    <a:pt x="9081" y="2658"/>
                    <a:pt x="8767" y="2365"/>
                    <a:pt x="8454" y="2135"/>
                  </a:cubicBezTo>
                  <a:cubicBezTo>
                    <a:pt x="8244" y="1967"/>
                    <a:pt x="8035" y="1779"/>
                    <a:pt x="7847" y="1612"/>
                  </a:cubicBezTo>
                  <a:cubicBezTo>
                    <a:pt x="7428" y="1193"/>
                    <a:pt x="7010" y="775"/>
                    <a:pt x="6633" y="356"/>
                  </a:cubicBezTo>
                  <a:lnTo>
                    <a:pt x="6570" y="293"/>
                  </a:lnTo>
                  <a:lnTo>
                    <a:pt x="6612" y="210"/>
                  </a:lnTo>
                  <a:cubicBezTo>
                    <a:pt x="6612" y="189"/>
                    <a:pt x="6612" y="147"/>
                    <a:pt x="6570" y="84"/>
                  </a:cubicBezTo>
                  <a:cubicBezTo>
                    <a:pt x="6550" y="63"/>
                    <a:pt x="6529" y="63"/>
                    <a:pt x="6529" y="63"/>
                  </a:cubicBezTo>
                  <a:lnTo>
                    <a:pt x="6319" y="63"/>
                  </a:lnTo>
                  <a:cubicBezTo>
                    <a:pt x="5357" y="84"/>
                    <a:pt x="4421" y="110"/>
                    <a:pt x="3489" y="110"/>
                  </a:cubicBezTo>
                  <a:cubicBezTo>
                    <a:pt x="2558" y="110"/>
                    <a:pt x="1632" y="84"/>
                    <a:pt x="6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68"/>
          <p:cNvSpPr/>
          <p:nvPr/>
        </p:nvSpPr>
        <p:spPr>
          <a:xfrm>
            <a:off x="1141447" y="4788050"/>
            <a:ext cx="7289363" cy="33930"/>
          </a:xfrm>
          <a:custGeom>
            <a:rect b="b" l="l" r="r" t="t"/>
            <a:pathLst>
              <a:path extrusionOk="0" h="3680" w="185965">
                <a:moveTo>
                  <a:pt x="185965" y="621"/>
                </a:moveTo>
                <a:cubicBezTo>
                  <a:pt x="171888" y="5309"/>
                  <a:pt x="156218" y="-1232"/>
                  <a:pt x="141454" y="244"/>
                </a:cubicBezTo>
                <a:cubicBezTo>
                  <a:pt x="94526" y="4934"/>
                  <a:pt x="47162" y="3262"/>
                  <a:pt x="0" y="326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68"/>
          <p:cNvGrpSpPr/>
          <p:nvPr/>
        </p:nvGrpSpPr>
        <p:grpSpPr>
          <a:xfrm>
            <a:off x="1617417" y="675935"/>
            <a:ext cx="66817" cy="124996"/>
            <a:chOff x="6238667" y="1228635"/>
            <a:chExt cx="66817" cy="124996"/>
          </a:xfrm>
        </p:grpSpPr>
        <p:sp>
          <p:nvSpPr>
            <p:cNvPr id="248" name="Google Shape;248;p68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8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68"/>
          <p:cNvSpPr/>
          <p:nvPr/>
        </p:nvSpPr>
        <p:spPr>
          <a:xfrm>
            <a:off x="1938750" y="3711325"/>
            <a:ext cx="276950" cy="199400"/>
          </a:xfrm>
          <a:custGeom>
            <a:rect b="b" l="l" r="r" t="t"/>
            <a:pathLst>
              <a:path extrusionOk="0" h="7976" w="11078">
                <a:moveTo>
                  <a:pt x="11078" y="7976"/>
                </a:moveTo>
                <a:cubicBezTo>
                  <a:pt x="6590" y="7228"/>
                  <a:pt x="0" y="4550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8"/>
          <p:cNvSpPr/>
          <p:nvPr/>
        </p:nvSpPr>
        <p:spPr>
          <a:xfrm>
            <a:off x="1994150" y="3910725"/>
            <a:ext cx="210475" cy="77550"/>
          </a:xfrm>
          <a:custGeom>
            <a:rect b="b" l="l" r="r" t="t"/>
            <a:pathLst>
              <a:path extrusionOk="0" h="3102" w="8419">
                <a:moveTo>
                  <a:pt x="8419" y="3102"/>
                </a:moveTo>
                <a:cubicBezTo>
                  <a:pt x="5486" y="2515"/>
                  <a:pt x="0" y="2991"/>
                  <a:pt x="0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68"/>
          <p:cNvGrpSpPr/>
          <p:nvPr/>
        </p:nvGrpSpPr>
        <p:grpSpPr>
          <a:xfrm rot="-368792">
            <a:off x="7388690" y="407547"/>
            <a:ext cx="1057117" cy="940132"/>
            <a:chOff x="5480357" y="2590421"/>
            <a:chExt cx="1119556" cy="995662"/>
          </a:xfrm>
        </p:grpSpPr>
        <p:sp>
          <p:nvSpPr>
            <p:cNvPr id="253" name="Google Shape;253;p68"/>
            <p:cNvSpPr/>
            <p:nvPr/>
          </p:nvSpPr>
          <p:spPr>
            <a:xfrm rot="3508355">
              <a:off x="5758082" y="2627090"/>
              <a:ext cx="577809" cy="936017"/>
            </a:xfrm>
            <a:custGeom>
              <a:rect b="b" l="l" r="r" t="t"/>
              <a:pathLst>
                <a:path extrusionOk="0" fill="none" h="23023" w="14210">
                  <a:moveTo>
                    <a:pt x="13051" y="22964"/>
                  </a:moveTo>
                  <a:cubicBezTo>
                    <a:pt x="11032" y="22931"/>
                    <a:pt x="11032" y="23022"/>
                    <a:pt x="9004" y="22989"/>
                  </a:cubicBezTo>
                  <a:cubicBezTo>
                    <a:pt x="6977" y="22956"/>
                    <a:pt x="6985" y="22898"/>
                    <a:pt x="4958" y="22857"/>
                  </a:cubicBezTo>
                  <a:cubicBezTo>
                    <a:pt x="2930" y="22824"/>
                    <a:pt x="2930" y="22923"/>
                    <a:pt x="903" y="22890"/>
                  </a:cubicBezTo>
                  <a:cubicBezTo>
                    <a:pt x="456" y="22882"/>
                    <a:pt x="1" y="22476"/>
                    <a:pt x="9" y="22021"/>
                  </a:cubicBezTo>
                  <a:cubicBezTo>
                    <a:pt x="42" y="20250"/>
                    <a:pt x="67" y="20258"/>
                    <a:pt x="92" y="18487"/>
                  </a:cubicBezTo>
                  <a:cubicBezTo>
                    <a:pt x="125" y="16716"/>
                    <a:pt x="150" y="16716"/>
                    <a:pt x="174" y="14945"/>
                  </a:cubicBezTo>
                  <a:cubicBezTo>
                    <a:pt x="208" y="13183"/>
                    <a:pt x="332" y="13191"/>
                    <a:pt x="365" y="11412"/>
                  </a:cubicBezTo>
                  <a:cubicBezTo>
                    <a:pt x="398" y="9641"/>
                    <a:pt x="290" y="9641"/>
                    <a:pt x="323" y="7870"/>
                  </a:cubicBezTo>
                  <a:cubicBezTo>
                    <a:pt x="357" y="6107"/>
                    <a:pt x="315" y="6107"/>
                    <a:pt x="340" y="4336"/>
                  </a:cubicBezTo>
                  <a:cubicBezTo>
                    <a:pt x="373" y="2565"/>
                    <a:pt x="530" y="2565"/>
                    <a:pt x="563" y="803"/>
                  </a:cubicBezTo>
                  <a:cubicBezTo>
                    <a:pt x="563" y="348"/>
                    <a:pt x="861" y="8"/>
                    <a:pt x="1308" y="17"/>
                  </a:cubicBezTo>
                  <a:cubicBezTo>
                    <a:pt x="3336" y="50"/>
                    <a:pt x="3336" y="0"/>
                    <a:pt x="5363" y="33"/>
                  </a:cubicBezTo>
                  <a:cubicBezTo>
                    <a:pt x="7382" y="66"/>
                    <a:pt x="7382" y="58"/>
                    <a:pt x="9410" y="91"/>
                  </a:cubicBezTo>
                  <a:cubicBezTo>
                    <a:pt x="11429" y="124"/>
                    <a:pt x="11429" y="166"/>
                    <a:pt x="13456" y="199"/>
                  </a:cubicBezTo>
                  <a:cubicBezTo>
                    <a:pt x="13903" y="207"/>
                    <a:pt x="14209" y="588"/>
                    <a:pt x="14201" y="1034"/>
                  </a:cubicBezTo>
                  <a:cubicBezTo>
                    <a:pt x="14168" y="2805"/>
                    <a:pt x="14160" y="2805"/>
                    <a:pt x="14135" y="4576"/>
                  </a:cubicBezTo>
                  <a:cubicBezTo>
                    <a:pt x="14102" y="6347"/>
                    <a:pt x="14176" y="6347"/>
                    <a:pt x="14143" y="8110"/>
                  </a:cubicBezTo>
                  <a:cubicBezTo>
                    <a:pt x="14118" y="9881"/>
                    <a:pt x="14160" y="9881"/>
                    <a:pt x="14135" y="11652"/>
                  </a:cubicBezTo>
                  <a:cubicBezTo>
                    <a:pt x="14102" y="13423"/>
                    <a:pt x="13936" y="13414"/>
                    <a:pt x="13912" y="15185"/>
                  </a:cubicBezTo>
                  <a:cubicBezTo>
                    <a:pt x="13878" y="16956"/>
                    <a:pt x="13878" y="16956"/>
                    <a:pt x="13845" y="18727"/>
                  </a:cubicBezTo>
                  <a:cubicBezTo>
                    <a:pt x="13812" y="20490"/>
                    <a:pt x="13970" y="20498"/>
                    <a:pt x="13936" y="22261"/>
                  </a:cubicBezTo>
                  <a:cubicBezTo>
                    <a:pt x="13928" y="22716"/>
                    <a:pt x="13506" y="22973"/>
                    <a:pt x="13051" y="22964"/>
                  </a:cubicBezTo>
                  <a:close/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8"/>
            <p:cNvSpPr/>
            <p:nvPr/>
          </p:nvSpPr>
          <p:spPr>
            <a:xfrm rot="3508355">
              <a:off x="5742581" y="2609609"/>
              <a:ext cx="567034" cy="932643"/>
            </a:xfrm>
            <a:custGeom>
              <a:rect b="b" l="l" r="r" t="t"/>
              <a:pathLst>
                <a:path extrusionOk="0" h="22940" w="13945">
                  <a:moveTo>
                    <a:pt x="9012" y="0"/>
                  </a:moveTo>
                  <a:cubicBezTo>
                    <a:pt x="6985" y="0"/>
                    <a:pt x="6985" y="17"/>
                    <a:pt x="4957" y="17"/>
                  </a:cubicBezTo>
                  <a:cubicBezTo>
                    <a:pt x="2938" y="17"/>
                    <a:pt x="2938" y="67"/>
                    <a:pt x="910" y="67"/>
                  </a:cubicBezTo>
                  <a:cubicBezTo>
                    <a:pt x="464" y="67"/>
                    <a:pt x="174" y="414"/>
                    <a:pt x="174" y="861"/>
                  </a:cubicBezTo>
                  <a:cubicBezTo>
                    <a:pt x="174" y="2632"/>
                    <a:pt x="25" y="2632"/>
                    <a:pt x="25" y="4403"/>
                  </a:cubicBezTo>
                  <a:cubicBezTo>
                    <a:pt x="25" y="6174"/>
                    <a:pt x="75" y="6174"/>
                    <a:pt x="75" y="7937"/>
                  </a:cubicBezTo>
                  <a:cubicBezTo>
                    <a:pt x="75" y="9708"/>
                    <a:pt x="174" y="9708"/>
                    <a:pt x="174" y="11478"/>
                  </a:cubicBezTo>
                  <a:cubicBezTo>
                    <a:pt x="174" y="13249"/>
                    <a:pt x="50" y="13249"/>
                    <a:pt x="50" y="15012"/>
                  </a:cubicBezTo>
                  <a:cubicBezTo>
                    <a:pt x="50" y="16783"/>
                    <a:pt x="25" y="16783"/>
                    <a:pt x="25" y="18554"/>
                  </a:cubicBezTo>
                  <a:cubicBezTo>
                    <a:pt x="25" y="20325"/>
                    <a:pt x="0" y="20325"/>
                    <a:pt x="0" y="22096"/>
                  </a:cubicBezTo>
                  <a:cubicBezTo>
                    <a:pt x="0" y="22543"/>
                    <a:pt x="464" y="22940"/>
                    <a:pt x="919" y="22940"/>
                  </a:cubicBezTo>
                  <a:cubicBezTo>
                    <a:pt x="2938" y="22940"/>
                    <a:pt x="2938" y="22841"/>
                    <a:pt x="4965" y="22841"/>
                  </a:cubicBezTo>
                  <a:cubicBezTo>
                    <a:pt x="6993" y="22841"/>
                    <a:pt x="6993" y="22899"/>
                    <a:pt x="9012" y="22899"/>
                  </a:cubicBezTo>
                  <a:cubicBezTo>
                    <a:pt x="11039" y="22899"/>
                    <a:pt x="11039" y="22808"/>
                    <a:pt x="13059" y="22808"/>
                  </a:cubicBezTo>
                  <a:cubicBezTo>
                    <a:pt x="13514" y="22808"/>
                    <a:pt x="13936" y="22543"/>
                    <a:pt x="13936" y="22096"/>
                  </a:cubicBezTo>
                  <a:cubicBezTo>
                    <a:pt x="13936" y="20325"/>
                    <a:pt x="13779" y="20325"/>
                    <a:pt x="13779" y="18554"/>
                  </a:cubicBezTo>
                  <a:lnTo>
                    <a:pt x="13779" y="15012"/>
                  </a:lnTo>
                  <a:cubicBezTo>
                    <a:pt x="13779" y="13249"/>
                    <a:pt x="13944" y="13249"/>
                    <a:pt x="13944" y="11478"/>
                  </a:cubicBezTo>
                  <a:cubicBezTo>
                    <a:pt x="13944" y="9708"/>
                    <a:pt x="13894" y="9708"/>
                    <a:pt x="13894" y="7937"/>
                  </a:cubicBezTo>
                  <a:cubicBezTo>
                    <a:pt x="13894" y="6174"/>
                    <a:pt x="13820" y="6166"/>
                    <a:pt x="13820" y="4403"/>
                  </a:cubicBezTo>
                  <a:lnTo>
                    <a:pt x="13820" y="861"/>
                  </a:lnTo>
                  <a:cubicBezTo>
                    <a:pt x="13820" y="414"/>
                    <a:pt x="13514" y="34"/>
                    <a:pt x="13059" y="34"/>
                  </a:cubicBezTo>
                  <a:cubicBezTo>
                    <a:pt x="11039" y="34"/>
                    <a:pt x="11039" y="0"/>
                    <a:pt x="9012" y="0"/>
                  </a:cubicBezTo>
                  <a:close/>
                </a:path>
              </a:pathLst>
            </a:custGeom>
            <a:solidFill>
              <a:srgbClr val="FFE3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8"/>
            <p:cNvSpPr/>
            <p:nvPr/>
          </p:nvSpPr>
          <p:spPr>
            <a:xfrm rot="3508355">
              <a:off x="5770656" y="2617284"/>
              <a:ext cx="567034" cy="932643"/>
            </a:xfrm>
            <a:custGeom>
              <a:rect b="b" l="l" r="r" t="t"/>
              <a:pathLst>
                <a:path extrusionOk="0" fill="none" h="22940" w="13945">
                  <a:moveTo>
                    <a:pt x="13059" y="22808"/>
                  </a:moveTo>
                  <a:cubicBezTo>
                    <a:pt x="11039" y="22808"/>
                    <a:pt x="11039" y="22899"/>
                    <a:pt x="9012" y="22899"/>
                  </a:cubicBezTo>
                  <a:cubicBezTo>
                    <a:pt x="6993" y="22899"/>
                    <a:pt x="6993" y="22841"/>
                    <a:pt x="4965" y="22841"/>
                  </a:cubicBezTo>
                  <a:cubicBezTo>
                    <a:pt x="2938" y="22841"/>
                    <a:pt x="2938" y="22940"/>
                    <a:pt x="919" y="22940"/>
                  </a:cubicBezTo>
                  <a:cubicBezTo>
                    <a:pt x="464" y="22940"/>
                    <a:pt x="0" y="22543"/>
                    <a:pt x="0" y="22096"/>
                  </a:cubicBezTo>
                  <a:cubicBezTo>
                    <a:pt x="0" y="20325"/>
                    <a:pt x="25" y="20325"/>
                    <a:pt x="25" y="18554"/>
                  </a:cubicBezTo>
                  <a:cubicBezTo>
                    <a:pt x="25" y="16783"/>
                    <a:pt x="50" y="16783"/>
                    <a:pt x="50" y="15012"/>
                  </a:cubicBezTo>
                  <a:cubicBezTo>
                    <a:pt x="50" y="13249"/>
                    <a:pt x="174" y="13249"/>
                    <a:pt x="174" y="11478"/>
                  </a:cubicBezTo>
                  <a:cubicBezTo>
                    <a:pt x="174" y="9708"/>
                    <a:pt x="75" y="9708"/>
                    <a:pt x="75" y="7937"/>
                  </a:cubicBezTo>
                  <a:cubicBezTo>
                    <a:pt x="75" y="6174"/>
                    <a:pt x="25" y="6174"/>
                    <a:pt x="25" y="4403"/>
                  </a:cubicBezTo>
                  <a:cubicBezTo>
                    <a:pt x="25" y="2632"/>
                    <a:pt x="174" y="2632"/>
                    <a:pt x="174" y="861"/>
                  </a:cubicBezTo>
                  <a:cubicBezTo>
                    <a:pt x="174" y="414"/>
                    <a:pt x="464" y="67"/>
                    <a:pt x="910" y="67"/>
                  </a:cubicBezTo>
                  <a:cubicBezTo>
                    <a:pt x="2938" y="67"/>
                    <a:pt x="2938" y="17"/>
                    <a:pt x="4957" y="17"/>
                  </a:cubicBezTo>
                  <a:cubicBezTo>
                    <a:pt x="6985" y="17"/>
                    <a:pt x="6985" y="0"/>
                    <a:pt x="9012" y="0"/>
                  </a:cubicBezTo>
                  <a:cubicBezTo>
                    <a:pt x="11039" y="0"/>
                    <a:pt x="11039" y="34"/>
                    <a:pt x="13059" y="34"/>
                  </a:cubicBezTo>
                  <a:cubicBezTo>
                    <a:pt x="13514" y="34"/>
                    <a:pt x="13820" y="414"/>
                    <a:pt x="13820" y="861"/>
                  </a:cubicBezTo>
                  <a:lnTo>
                    <a:pt x="13820" y="4403"/>
                  </a:lnTo>
                  <a:cubicBezTo>
                    <a:pt x="13820" y="6166"/>
                    <a:pt x="13894" y="6174"/>
                    <a:pt x="13894" y="7937"/>
                  </a:cubicBezTo>
                  <a:cubicBezTo>
                    <a:pt x="13894" y="9708"/>
                    <a:pt x="13944" y="9708"/>
                    <a:pt x="13944" y="11478"/>
                  </a:cubicBezTo>
                  <a:cubicBezTo>
                    <a:pt x="13944" y="13249"/>
                    <a:pt x="13779" y="13249"/>
                    <a:pt x="13779" y="15012"/>
                  </a:cubicBezTo>
                  <a:lnTo>
                    <a:pt x="13779" y="18554"/>
                  </a:lnTo>
                  <a:cubicBezTo>
                    <a:pt x="13779" y="20325"/>
                    <a:pt x="13936" y="20325"/>
                    <a:pt x="13936" y="22096"/>
                  </a:cubicBezTo>
                  <a:cubicBezTo>
                    <a:pt x="13936" y="22543"/>
                    <a:pt x="13514" y="22808"/>
                    <a:pt x="13059" y="22808"/>
                  </a:cubicBezTo>
                  <a:close/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8"/>
            <p:cNvSpPr/>
            <p:nvPr/>
          </p:nvSpPr>
          <p:spPr>
            <a:xfrm rot="3508355">
              <a:off x="6048479" y="2795136"/>
              <a:ext cx="513197" cy="127537"/>
            </a:xfrm>
            <a:custGeom>
              <a:rect b="b" l="l" r="r" t="t"/>
              <a:pathLst>
                <a:path extrusionOk="0" h="3137" w="12621">
                  <a:moveTo>
                    <a:pt x="9" y="0"/>
                  </a:moveTo>
                  <a:lnTo>
                    <a:pt x="1" y="3137"/>
                  </a:lnTo>
                  <a:lnTo>
                    <a:pt x="5752" y="2988"/>
                  </a:lnTo>
                  <a:lnTo>
                    <a:pt x="11462" y="3054"/>
                  </a:lnTo>
                  <a:lnTo>
                    <a:pt x="12621" y="1565"/>
                  </a:lnTo>
                  <a:lnTo>
                    <a:pt x="11454" y="108"/>
                  </a:lnTo>
                  <a:lnTo>
                    <a:pt x="5752" y="5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8"/>
            <p:cNvSpPr/>
            <p:nvPr/>
          </p:nvSpPr>
          <p:spPr>
            <a:xfrm rot="3508355">
              <a:off x="6064026" y="2801435"/>
              <a:ext cx="513197" cy="127537"/>
            </a:xfrm>
            <a:custGeom>
              <a:rect b="b" l="l" r="r" t="t"/>
              <a:pathLst>
                <a:path extrusionOk="0" fill="none" h="3137" w="12621">
                  <a:moveTo>
                    <a:pt x="9" y="1"/>
                  </a:moveTo>
                  <a:lnTo>
                    <a:pt x="1" y="3137"/>
                  </a:lnTo>
                  <a:lnTo>
                    <a:pt x="5752" y="2988"/>
                  </a:lnTo>
                  <a:lnTo>
                    <a:pt x="11462" y="3054"/>
                  </a:lnTo>
                  <a:lnTo>
                    <a:pt x="12621" y="1565"/>
                  </a:lnTo>
                  <a:lnTo>
                    <a:pt x="11454" y="108"/>
                  </a:lnTo>
                  <a:lnTo>
                    <a:pt x="5752" y="59"/>
                  </a:lnTo>
                  <a:close/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8"/>
            <p:cNvSpPr/>
            <p:nvPr/>
          </p:nvSpPr>
          <p:spPr>
            <a:xfrm rot="3508355">
              <a:off x="6084361" y="2817070"/>
              <a:ext cx="10450" cy="41"/>
            </a:xfrm>
            <a:custGeom>
              <a:rect b="b" l="l" r="r" t="t"/>
              <a:pathLst>
                <a:path extrusionOk="0" fill="none" h="1" w="257">
                  <a:moveTo>
                    <a:pt x="0" y="0"/>
                  </a:moveTo>
                  <a:lnTo>
                    <a:pt x="257" y="0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8"/>
            <p:cNvSpPr/>
            <p:nvPr/>
          </p:nvSpPr>
          <p:spPr>
            <a:xfrm rot="3508355">
              <a:off x="6013761" y="2999979"/>
              <a:ext cx="375881" cy="366"/>
            </a:xfrm>
            <a:custGeom>
              <a:rect b="b" l="l" r="r" t="t"/>
              <a:pathLst>
                <a:path extrusionOk="0" fill="none" h="9" w="9244">
                  <a:moveTo>
                    <a:pt x="0" y="0"/>
                  </a:moveTo>
                  <a:cubicBezTo>
                    <a:pt x="4345" y="0"/>
                    <a:pt x="4742" y="9"/>
                    <a:pt x="9244" y="9"/>
                  </a:cubicBez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8"/>
            <p:cNvSpPr/>
            <p:nvPr/>
          </p:nvSpPr>
          <p:spPr>
            <a:xfrm rot="3508355">
              <a:off x="6302934" y="3174037"/>
              <a:ext cx="10491" cy="41"/>
            </a:xfrm>
            <a:custGeom>
              <a:rect b="b" l="l" r="r" t="t"/>
              <a:pathLst>
                <a:path extrusionOk="0" fill="none" h="1" w="258">
                  <a:moveTo>
                    <a:pt x="1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8"/>
            <p:cNvSpPr/>
            <p:nvPr/>
          </p:nvSpPr>
          <p:spPr>
            <a:xfrm rot="3508355">
              <a:off x="6002649" y="2867208"/>
              <a:ext cx="10450" cy="41"/>
            </a:xfrm>
            <a:custGeom>
              <a:rect b="b" l="l" r="r" t="t"/>
              <a:pathLst>
                <a:path extrusionOk="0" fill="none" h="1" w="257">
                  <a:moveTo>
                    <a:pt x="0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8"/>
            <p:cNvSpPr/>
            <p:nvPr/>
          </p:nvSpPr>
          <p:spPr>
            <a:xfrm rot="3508355">
              <a:off x="5932742" y="3049529"/>
              <a:ext cx="375881" cy="691"/>
            </a:xfrm>
            <a:custGeom>
              <a:rect b="b" l="l" r="r" t="t"/>
              <a:pathLst>
                <a:path extrusionOk="0" fill="none" h="17" w="9244">
                  <a:moveTo>
                    <a:pt x="0" y="17"/>
                  </a:moveTo>
                  <a:cubicBezTo>
                    <a:pt x="4345" y="17"/>
                    <a:pt x="4742" y="0"/>
                    <a:pt x="9244" y="0"/>
                  </a:cubicBez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8"/>
            <p:cNvSpPr/>
            <p:nvPr/>
          </p:nvSpPr>
          <p:spPr>
            <a:xfrm rot="3508355">
              <a:off x="6222331" y="3223494"/>
              <a:ext cx="10491" cy="41"/>
            </a:xfrm>
            <a:custGeom>
              <a:rect b="b" l="l" r="r" t="t"/>
              <a:pathLst>
                <a:path extrusionOk="0" fill="none" h="1" w="258">
                  <a:moveTo>
                    <a:pt x="1" y="0"/>
                  </a:moveTo>
                  <a:lnTo>
                    <a:pt x="257" y="0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8"/>
            <p:cNvSpPr/>
            <p:nvPr/>
          </p:nvSpPr>
          <p:spPr>
            <a:xfrm rot="3508355">
              <a:off x="5922357" y="2916474"/>
              <a:ext cx="10450" cy="41"/>
            </a:xfrm>
            <a:custGeom>
              <a:rect b="b" l="l" r="r" t="t"/>
              <a:pathLst>
                <a:path extrusionOk="0" fill="none" h="1" w="257">
                  <a:moveTo>
                    <a:pt x="0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8"/>
            <p:cNvSpPr/>
            <p:nvPr/>
          </p:nvSpPr>
          <p:spPr>
            <a:xfrm rot="3508355">
              <a:off x="5851896" y="3099461"/>
              <a:ext cx="375881" cy="41"/>
            </a:xfrm>
            <a:custGeom>
              <a:rect b="b" l="l" r="r" t="t"/>
              <a:pathLst>
                <a:path extrusionOk="0" fill="none" h="1" w="9244">
                  <a:moveTo>
                    <a:pt x="0" y="1"/>
                  </a:moveTo>
                  <a:lnTo>
                    <a:pt x="9244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8"/>
            <p:cNvSpPr/>
            <p:nvPr/>
          </p:nvSpPr>
          <p:spPr>
            <a:xfrm rot="3508355">
              <a:off x="6141208" y="3273271"/>
              <a:ext cx="10491" cy="41"/>
            </a:xfrm>
            <a:custGeom>
              <a:rect b="b" l="l" r="r" t="t"/>
              <a:pathLst>
                <a:path extrusionOk="0" fill="none" h="1" w="258">
                  <a:moveTo>
                    <a:pt x="1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8"/>
            <p:cNvSpPr/>
            <p:nvPr/>
          </p:nvSpPr>
          <p:spPr>
            <a:xfrm rot="3508355">
              <a:off x="5839467" y="2967335"/>
              <a:ext cx="10450" cy="41"/>
            </a:xfrm>
            <a:custGeom>
              <a:rect b="b" l="l" r="r" t="t"/>
              <a:pathLst>
                <a:path extrusionOk="0" fill="none" h="1" w="257">
                  <a:moveTo>
                    <a:pt x="0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8"/>
            <p:cNvSpPr/>
            <p:nvPr/>
          </p:nvSpPr>
          <p:spPr>
            <a:xfrm rot="3508355">
              <a:off x="5769283" y="3149827"/>
              <a:ext cx="375881" cy="691"/>
            </a:xfrm>
            <a:custGeom>
              <a:rect b="b" l="l" r="r" t="t"/>
              <a:pathLst>
                <a:path extrusionOk="0" fill="none" h="17" w="9244">
                  <a:moveTo>
                    <a:pt x="0" y="17"/>
                  </a:moveTo>
                  <a:cubicBezTo>
                    <a:pt x="4345" y="17"/>
                    <a:pt x="4742" y="0"/>
                    <a:pt x="9244" y="0"/>
                  </a:cubicBez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8"/>
            <p:cNvSpPr/>
            <p:nvPr/>
          </p:nvSpPr>
          <p:spPr>
            <a:xfrm rot="3508355">
              <a:off x="6058872" y="3323792"/>
              <a:ext cx="10491" cy="41"/>
            </a:xfrm>
            <a:custGeom>
              <a:rect b="b" l="l" r="r" t="t"/>
              <a:pathLst>
                <a:path extrusionOk="0" fill="none" h="1" w="258">
                  <a:moveTo>
                    <a:pt x="1" y="0"/>
                  </a:moveTo>
                  <a:lnTo>
                    <a:pt x="257" y="0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8"/>
            <p:cNvSpPr/>
            <p:nvPr/>
          </p:nvSpPr>
          <p:spPr>
            <a:xfrm rot="3508355">
              <a:off x="5757720" y="3017495"/>
              <a:ext cx="10450" cy="41"/>
            </a:xfrm>
            <a:custGeom>
              <a:rect b="b" l="l" r="r" t="t"/>
              <a:pathLst>
                <a:path extrusionOk="0" fill="none" h="1" w="257">
                  <a:moveTo>
                    <a:pt x="0" y="0"/>
                  </a:moveTo>
                  <a:lnTo>
                    <a:pt x="257" y="0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8"/>
            <p:cNvSpPr/>
            <p:nvPr/>
          </p:nvSpPr>
          <p:spPr>
            <a:xfrm rot="3508355">
              <a:off x="5687987" y="3199181"/>
              <a:ext cx="375881" cy="1748"/>
            </a:xfrm>
            <a:custGeom>
              <a:rect b="b" l="l" r="r" t="t"/>
              <a:pathLst>
                <a:path extrusionOk="0" fill="none" h="43" w="9244">
                  <a:moveTo>
                    <a:pt x="0" y="42"/>
                  </a:moveTo>
                  <a:cubicBezTo>
                    <a:pt x="4345" y="42"/>
                    <a:pt x="4742" y="1"/>
                    <a:pt x="9244" y="1"/>
                  </a:cubicBez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8"/>
            <p:cNvSpPr/>
            <p:nvPr/>
          </p:nvSpPr>
          <p:spPr>
            <a:xfrm rot="3508355">
              <a:off x="5978026" y="3373398"/>
              <a:ext cx="10491" cy="41"/>
            </a:xfrm>
            <a:custGeom>
              <a:rect b="b" l="l" r="r" t="t"/>
              <a:pathLst>
                <a:path extrusionOk="0" fill="none" h="1" w="258">
                  <a:moveTo>
                    <a:pt x="1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8"/>
            <p:cNvSpPr/>
            <p:nvPr/>
          </p:nvSpPr>
          <p:spPr>
            <a:xfrm rot="3508355">
              <a:off x="5678295" y="3066229"/>
              <a:ext cx="10450" cy="41"/>
            </a:xfrm>
            <a:custGeom>
              <a:rect b="b" l="l" r="r" t="t"/>
              <a:pathLst>
                <a:path extrusionOk="0" fill="none" h="1" w="257">
                  <a:moveTo>
                    <a:pt x="0" y="0"/>
                  </a:moveTo>
                  <a:lnTo>
                    <a:pt x="257" y="0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8"/>
            <p:cNvSpPr/>
            <p:nvPr/>
          </p:nvSpPr>
          <p:spPr>
            <a:xfrm rot="3508355">
              <a:off x="5607695" y="3249138"/>
              <a:ext cx="375881" cy="366"/>
            </a:xfrm>
            <a:custGeom>
              <a:rect b="b" l="l" r="r" t="t"/>
              <a:pathLst>
                <a:path extrusionOk="0" fill="none" h="9" w="9244">
                  <a:moveTo>
                    <a:pt x="0" y="0"/>
                  </a:moveTo>
                  <a:cubicBezTo>
                    <a:pt x="4345" y="0"/>
                    <a:pt x="4742" y="9"/>
                    <a:pt x="9244" y="9"/>
                  </a:cubicBez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8"/>
            <p:cNvSpPr/>
            <p:nvPr/>
          </p:nvSpPr>
          <p:spPr>
            <a:xfrm rot="3508355">
              <a:off x="5896868" y="3423196"/>
              <a:ext cx="10491" cy="41"/>
            </a:xfrm>
            <a:custGeom>
              <a:rect b="b" l="l" r="r" t="t"/>
              <a:pathLst>
                <a:path extrusionOk="0" fill="none" h="1" w="258">
                  <a:moveTo>
                    <a:pt x="1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8"/>
            <p:cNvSpPr/>
            <p:nvPr/>
          </p:nvSpPr>
          <p:spPr>
            <a:xfrm rot="3508355">
              <a:off x="5595127" y="3117260"/>
              <a:ext cx="10450" cy="41"/>
            </a:xfrm>
            <a:custGeom>
              <a:rect b="b" l="l" r="r" t="t"/>
              <a:pathLst>
                <a:path extrusionOk="0" fill="none" h="1" w="257">
                  <a:moveTo>
                    <a:pt x="0" y="0"/>
                  </a:moveTo>
                  <a:lnTo>
                    <a:pt x="257" y="0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8"/>
            <p:cNvSpPr/>
            <p:nvPr/>
          </p:nvSpPr>
          <p:spPr>
            <a:xfrm rot="3508355">
              <a:off x="5525394" y="3298947"/>
              <a:ext cx="375881" cy="1748"/>
            </a:xfrm>
            <a:custGeom>
              <a:rect b="b" l="l" r="r" t="t"/>
              <a:pathLst>
                <a:path extrusionOk="0" fill="none" h="43" w="9244">
                  <a:moveTo>
                    <a:pt x="0" y="42"/>
                  </a:moveTo>
                  <a:cubicBezTo>
                    <a:pt x="4345" y="42"/>
                    <a:pt x="4742" y="1"/>
                    <a:pt x="9244" y="1"/>
                  </a:cubicBez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8"/>
            <p:cNvSpPr/>
            <p:nvPr/>
          </p:nvSpPr>
          <p:spPr>
            <a:xfrm rot="3508355">
              <a:off x="5815433" y="3473164"/>
              <a:ext cx="10491" cy="41"/>
            </a:xfrm>
            <a:custGeom>
              <a:rect b="b" l="l" r="r" t="t"/>
              <a:pathLst>
                <a:path extrusionOk="0" fill="none" h="1" w="258">
                  <a:moveTo>
                    <a:pt x="1" y="1"/>
                  </a:moveTo>
                  <a:lnTo>
                    <a:pt x="257" y="1"/>
                  </a:lnTo>
                </a:path>
              </a:pathLst>
            </a:custGeom>
            <a:noFill/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8"/>
            <p:cNvSpPr/>
            <p:nvPr/>
          </p:nvSpPr>
          <p:spPr>
            <a:xfrm>
              <a:off x="5599625" y="2904025"/>
              <a:ext cx="60050" cy="31800"/>
            </a:xfrm>
            <a:custGeom>
              <a:rect b="b" l="l" r="r" t="t"/>
              <a:pathLst>
                <a:path extrusionOk="0" h="1272" w="2402">
                  <a:moveTo>
                    <a:pt x="2402" y="0"/>
                  </a:moveTo>
                  <a:cubicBezTo>
                    <a:pt x="1694" y="566"/>
                    <a:pt x="871" y="1023"/>
                    <a:pt x="0" y="1272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8"/>
            <p:cNvSpPr/>
            <p:nvPr/>
          </p:nvSpPr>
          <p:spPr>
            <a:xfrm>
              <a:off x="5617275" y="2872225"/>
              <a:ext cx="56525" cy="31800"/>
            </a:xfrm>
            <a:custGeom>
              <a:rect b="b" l="l" r="r" t="t"/>
              <a:pathLst>
                <a:path extrusionOk="0" h="1272" w="2261">
                  <a:moveTo>
                    <a:pt x="0" y="1272"/>
                  </a:moveTo>
                  <a:cubicBezTo>
                    <a:pt x="742" y="827"/>
                    <a:pt x="1586" y="541"/>
                    <a:pt x="2261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8"/>
            <p:cNvSpPr/>
            <p:nvPr/>
          </p:nvSpPr>
          <p:spPr>
            <a:xfrm>
              <a:off x="6433375" y="3200800"/>
              <a:ext cx="77725" cy="63575"/>
            </a:xfrm>
            <a:custGeom>
              <a:rect b="b" l="l" r="r" t="t"/>
              <a:pathLst>
                <a:path extrusionOk="0" h="2543" w="3109">
                  <a:moveTo>
                    <a:pt x="3109" y="0"/>
                  </a:moveTo>
                  <a:cubicBezTo>
                    <a:pt x="1995" y="742"/>
                    <a:pt x="857" y="1515"/>
                    <a:pt x="0" y="254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8"/>
            <p:cNvSpPr/>
            <p:nvPr/>
          </p:nvSpPr>
          <p:spPr>
            <a:xfrm>
              <a:off x="6458100" y="3253775"/>
              <a:ext cx="38875" cy="28275"/>
            </a:xfrm>
            <a:custGeom>
              <a:rect b="b" l="l" r="r" t="t"/>
              <a:pathLst>
                <a:path extrusionOk="0" h="1131" w="1555">
                  <a:moveTo>
                    <a:pt x="1555" y="0"/>
                  </a:moveTo>
                  <a:cubicBezTo>
                    <a:pt x="982" y="287"/>
                    <a:pt x="453" y="678"/>
                    <a:pt x="0" y="1131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b="0" i="0" sz="2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/>
        </p:txBody>
      </p:sp>
      <p:sp>
        <p:nvSpPr>
          <p:cNvPr id="7" name="Google Shape;7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b="0" i="0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5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"/>
          <p:cNvSpPr txBox="1"/>
          <p:nvPr>
            <p:ph type="ctrTitle"/>
          </p:nvPr>
        </p:nvSpPr>
        <p:spPr>
          <a:xfrm>
            <a:off x="742875" y="1075075"/>
            <a:ext cx="4116900" cy="26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200"/>
              <a:t>LENGUAJE </a:t>
            </a:r>
            <a:r>
              <a:rPr lang="en" sz="4200">
                <a:solidFill>
                  <a:schemeClr val="accent5"/>
                </a:solidFill>
              </a:rPr>
              <a:t>y</a:t>
            </a:r>
            <a:r>
              <a:rPr lang="en" sz="4200">
                <a:solidFill>
                  <a:schemeClr val="accent2"/>
                </a:solidFill>
              </a:rPr>
              <a:t> </a:t>
            </a:r>
            <a:endParaRPr sz="42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200">
                <a:solidFill>
                  <a:schemeClr val="lt2"/>
                </a:solidFill>
              </a:rPr>
              <a:t>COMUNICACIÓN</a:t>
            </a:r>
            <a:endParaRPr sz="4200">
              <a:solidFill>
                <a:schemeClr val="lt2"/>
              </a:solidFill>
            </a:endParaRPr>
          </a:p>
        </p:txBody>
      </p:sp>
      <p:sp>
        <p:nvSpPr>
          <p:cNvPr id="784" name="Google Shape;784;p1"/>
          <p:cNvSpPr txBox="1"/>
          <p:nvPr>
            <p:ph idx="1" type="subTitle"/>
          </p:nvPr>
        </p:nvSpPr>
        <p:spPr>
          <a:xfrm>
            <a:off x="3224250" y="3073175"/>
            <a:ext cx="14625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07/09/2023</a:t>
            </a:r>
            <a:endParaRPr/>
          </a:p>
        </p:txBody>
      </p:sp>
      <p:grpSp>
        <p:nvGrpSpPr>
          <p:cNvPr id="785" name="Google Shape;785;p1"/>
          <p:cNvGrpSpPr/>
          <p:nvPr/>
        </p:nvGrpSpPr>
        <p:grpSpPr>
          <a:xfrm>
            <a:off x="676067" y="466635"/>
            <a:ext cx="66817" cy="124996"/>
            <a:chOff x="6238667" y="1228635"/>
            <a:chExt cx="66817" cy="124996"/>
          </a:xfrm>
        </p:grpSpPr>
        <p:sp>
          <p:nvSpPr>
            <p:cNvPr id="786" name="Google Shape;786;p1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1"/>
          <p:cNvGrpSpPr/>
          <p:nvPr/>
        </p:nvGrpSpPr>
        <p:grpSpPr>
          <a:xfrm rot="-4984196">
            <a:off x="4259995" y="969329"/>
            <a:ext cx="4081210" cy="3205556"/>
            <a:chOff x="3001683" y="2082923"/>
            <a:chExt cx="3162680" cy="2079822"/>
          </a:xfrm>
        </p:grpSpPr>
        <p:sp>
          <p:nvSpPr>
            <p:cNvPr id="789" name="Google Shape;789;p1"/>
            <p:cNvSpPr/>
            <p:nvPr/>
          </p:nvSpPr>
          <p:spPr>
            <a:xfrm rot="5306616">
              <a:off x="3573976" y="157830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"/>
            <p:cNvSpPr/>
            <p:nvPr/>
          </p:nvSpPr>
          <p:spPr>
            <a:xfrm rot="5306616">
              <a:off x="3612201" y="159555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1" name="Google Shape;791;p1"/>
          <p:cNvPicPr preferRelativeResize="0"/>
          <p:nvPr/>
        </p:nvPicPr>
        <p:blipFill rotWithShape="1">
          <a:blip r:embed="rId4">
            <a:alphaModFix/>
          </a:blip>
          <a:srcRect b="11776" l="20262" r="15166" t="13539"/>
          <a:stretch/>
        </p:blipFill>
        <p:spPr>
          <a:xfrm rot="355630">
            <a:off x="5073338" y="1235925"/>
            <a:ext cx="2454000" cy="28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e0b9a77db3_0_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8" name="Google Shape;1048;ge0b9a77db3_0_8"/>
          <p:cNvSpPr txBox="1"/>
          <p:nvPr>
            <p:ph type="title"/>
          </p:nvPr>
        </p:nvSpPr>
        <p:spPr>
          <a:xfrm>
            <a:off x="1574025" y="290400"/>
            <a:ext cx="6382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Estrategia “Transformar”</a:t>
            </a:r>
            <a:endParaRPr/>
          </a:p>
        </p:txBody>
      </p:sp>
      <p:sp>
        <p:nvSpPr>
          <p:cNvPr id="1049" name="Google Shape;1049;ge0b9a77db3_0_8"/>
          <p:cNvSpPr txBox="1"/>
          <p:nvPr>
            <p:ph idx="1" type="body"/>
          </p:nvPr>
        </p:nvSpPr>
        <p:spPr>
          <a:xfrm>
            <a:off x="5300425" y="2860730"/>
            <a:ext cx="3018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0" name="Google Shape;1050;ge0b9a77db3_0_8"/>
          <p:cNvSpPr txBox="1"/>
          <p:nvPr>
            <p:ph idx="2" type="body"/>
          </p:nvPr>
        </p:nvSpPr>
        <p:spPr>
          <a:xfrm>
            <a:off x="844775" y="2856525"/>
            <a:ext cx="3018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1" name="Google Shape;1051;ge0b9a77db3_0_8"/>
          <p:cNvSpPr txBox="1"/>
          <p:nvPr>
            <p:ph idx="3" type="subTitle"/>
          </p:nvPr>
        </p:nvSpPr>
        <p:spPr>
          <a:xfrm>
            <a:off x="844775" y="2518125"/>
            <a:ext cx="3018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052" name="Google Shape;1052;ge0b9a77db3_0_8"/>
          <p:cNvSpPr txBox="1"/>
          <p:nvPr>
            <p:ph idx="4" type="subTitle"/>
          </p:nvPr>
        </p:nvSpPr>
        <p:spPr>
          <a:xfrm>
            <a:off x="5300425" y="2518125"/>
            <a:ext cx="3018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053" name="Google Shape;1053;ge0b9a77db3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474" y="895700"/>
            <a:ext cx="7441050" cy="42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ge0b9a77db3_1_51"/>
          <p:cNvGrpSpPr/>
          <p:nvPr/>
        </p:nvGrpSpPr>
        <p:grpSpPr>
          <a:xfrm>
            <a:off x="3673975" y="433835"/>
            <a:ext cx="4337943" cy="4102451"/>
            <a:chOff x="4721601" y="1189373"/>
            <a:chExt cx="3143209" cy="2764455"/>
          </a:xfrm>
        </p:grpSpPr>
        <p:grpSp>
          <p:nvGrpSpPr>
            <p:cNvPr id="1059" name="Google Shape;1059;ge0b9a77db3_1_51"/>
            <p:cNvGrpSpPr/>
            <p:nvPr/>
          </p:nvGrpSpPr>
          <p:grpSpPr>
            <a:xfrm rot="-5400000">
              <a:off x="4883953" y="1027021"/>
              <a:ext cx="2764155" cy="3088859"/>
              <a:chOff x="5160275" y="2170775"/>
              <a:chExt cx="601675" cy="570300"/>
            </a:xfrm>
          </p:grpSpPr>
          <p:sp>
            <p:nvSpPr>
              <p:cNvPr id="1060" name="Google Shape;1060;ge0b9a77db3_1_51"/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solidFill>
                <a:srgbClr val="C7F0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ge0b9a77db3_1_51"/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solidFill>
                <a:srgbClr val="C7F0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2" name="Google Shape;1062;ge0b9a77db3_1_51"/>
            <p:cNvGrpSpPr/>
            <p:nvPr/>
          </p:nvGrpSpPr>
          <p:grpSpPr>
            <a:xfrm rot="-5400000">
              <a:off x="4938303" y="1027321"/>
              <a:ext cx="2764155" cy="3088859"/>
              <a:chOff x="5160275" y="2170775"/>
              <a:chExt cx="601675" cy="570300"/>
            </a:xfrm>
          </p:grpSpPr>
          <p:sp>
            <p:nvSpPr>
              <p:cNvPr id="1063" name="Google Shape;1063;ge0b9a77db3_1_51"/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solidFill>
                <a:srgbClr val="C7F0CA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ge0b9a77db3_1_51"/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solidFill>
                <a:srgbClr val="C7F0CA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5" name="Google Shape;1065;ge0b9a77db3_1_5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6" name="Google Shape;1066;ge0b9a77db3_1_51"/>
          <p:cNvSpPr txBox="1"/>
          <p:nvPr>
            <p:ph idx="1" type="subTitle"/>
          </p:nvPr>
        </p:nvSpPr>
        <p:spPr>
          <a:xfrm>
            <a:off x="3923063" y="1450125"/>
            <a:ext cx="3890100" cy="28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/>
              <a:t>Co-emitir o co-producir juicios valorativos con relación a la forma y el contenido</a:t>
            </a:r>
            <a:r>
              <a:rPr lang="en" sz="1900"/>
              <a:t> aplicables al </a:t>
            </a:r>
            <a:r>
              <a:rPr b="1" lang="en" sz="1900"/>
              <a:t>texto en su conjunto</a:t>
            </a:r>
            <a:r>
              <a:rPr lang="en" sz="1900"/>
              <a:t>.</a:t>
            </a:r>
            <a:endParaRPr sz="1900"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900"/>
              <a:t>Valorar críticamente</a:t>
            </a:r>
            <a:r>
              <a:rPr lang="en" sz="1900"/>
              <a:t> los distintos </a:t>
            </a:r>
            <a:r>
              <a:rPr b="1" lang="en" sz="1900"/>
              <a:t>recursos textuales</a:t>
            </a:r>
            <a:r>
              <a:rPr lang="en" sz="1900"/>
              <a:t>, discursivos o comunicativos utilizados por el emisor para la </a:t>
            </a:r>
            <a:r>
              <a:rPr b="1" lang="en" sz="1900"/>
              <a:t>consecución del propósito</a:t>
            </a:r>
            <a:r>
              <a:rPr lang="en" sz="1900"/>
              <a:t> comunicativo o discursivo </a:t>
            </a:r>
            <a:r>
              <a:rPr b="1" lang="en" sz="1900"/>
              <a:t>del texto</a:t>
            </a:r>
            <a:r>
              <a:rPr lang="en" sz="1900"/>
              <a:t>.</a:t>
            </a:r>
            <a:endParaRPr sz="1900"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900"/>
          </a:p>
        </p:txBody>
      </p:sp>
      <p:sp>
        <p:nvSpPr>
          <p:cNvPr id="1067" name="Google Shape;1067;ge0b9a77db3_1_51"/>
          <p:cNvSpPr/>
          <p:nvPr/>
        </p:nvSpPr>
        <p:spPr>
          <a:xfrm>
            <a:off x="8231600" y="3735450"/>
            <a:ext cx="172353" cy="359489"/>
          </a:xfrm>
          <a:custGeom>
            <a:rect b="b" l="l" r="r" t="t"/>
            <a:pathLst>
              <a:path extrusionOk="0" h="9587" w="4722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ge0b9a77db3_1_51"/>
          <p:cNvSpPr/>
          <p:nvPr/>
        </p:nvSpPr>
        <p:spPr>
          <a:xfrm>
            <a:off x="8235396" y="3975674"/>
            <a:ext cx="68839" cy="84894"/>
          </a:xfrm>
          <a:custGeom>
            <a:rect b="b" l="l" r="r" t="t"/>
            <a:pathLst>
              <a:path extrusionOk="0" h="2264" w="1886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ge0b9a77db3_1_51"/>
          <p:cNvSpPr/>
          <p:nvPr/>
        </p:nvSpPr>
        <p:spPr>
          <a:xfrm rot="33284">
            <a:off x="1132024" y="746621"/>
            <a:ext cx="2476561" cy="1787186"/>
          </a:xfrm>
          <a:custGeom>
            <a:rect b="b" l="l" r="r" t="t"/>
            <a:pathLst>
              <a:path extrusionOk="0" h="25161" w="19981">
                <a:moveTo>
                  <a:pt x="19980" y="1"/>
                </a:moveTo>
                <a:lnTo>
                  <a:pt x="19980" y="1"/>
                </a:lnTo>
                <a:cubicBezTo>
                  <a:pt x="13449" y="274"/>
                  <a:pt x="6918" y="644"/>
                  <a:pt x="386" y="821"/>
                </a:cubicBezTo>
                <a:lnTo>
                  <a:pt x="338" y="821"/>
                </a:lnTo>
                <a:cubicBezTo>
                  <a:pt x="402" y="2832"/>
                  <a:pt x="193" y="4875"/>
                  <a:pt x="145" y="6886"/>
                </a:cubicBezTo>
                <a:cubicBezTo>
                  <a:pt x="81" y="8913"/>
                  <a:pt x="32" y="10940"/>
                  <a:pt x="16" y="12967"/>
                </a:cubicBezTo>
                <a:cubicBezTo>
                  <a:pt x="0" y="14994"/>
                  <a:pt x="0" y="17020"/>
                  <a:pt x="16" y="19047"/>
                </a:cubicBezTo>
                <a:cubicBezTo>
                  <a:pt x="16" y="20093"/>
                  <a:pt x="32" y="21123"/>
                  <a:pt x="65" y="22168"/>
                </a:cubicBezTo>
                <a:cubicBezTo>
                  <a:pt x="81" y="23150"/>
                  <a:pt x="161" y="24179"/>
                  <a:pt x="113" y="25160"/>
                </a:cubicBezTo>
                <a:cubicBezTo>
                  <a:pt x="3355" y="24970"/>
                  <a:pt x="6608" y="24889"/>
                  <a:pt x="9862" y="24889"/>
                </a:cubicBezTo>
                <a:cubicBezTo>
                  <a:pt x="13196" y="24889"/>
                  <a:pt x="16530" y="24974"/>
                  <a:pt x="19851" y="25112"/>
                </a:cubicBezTo>
                <a:cubicBezTo>
                  <a:pt x="19867" y="25112"/>
                  <a:pt x="19884" y="25112"/>
                  <a:pt x="19916" y="25128"/>
                </a:cubicBezTo>
                <a:cubicBezTo>
                  <a:pt x="19755" y="20913"/>
                  <a:pt x="19819" y="16683"/>
                  <a:pt x="19787" y="12468"/>
                </a:cubicBezTo>
                <a:cubicBezTo>
                  <a:pt x="19771" y="8301"/>
                  <a:pt x="19658" y="4135"/>
                  <a:pt x="19980" y="1"/>
                </a:cubicBezTo>
                <a:close/>
              </a:path>
            </a:pathLst>
          </a:custGeom>
          <a:solidFill>
            <a:srgbClr val="A0D5A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EVALUAR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0" name="Google Shape;1070;ge0b9a77db3_1_51"/>
          <p:cNvGrpSpPr/>
          <p:nvPr/>
        </p:nvGrpSpPr>
        <p:grpSpPr>
          <a:xfrm>
            <a:off x="1273830" y="2654730"/>
            <a:ext cx="2192946" cy="1881758"/>
            <a:chOff x="-7333412" y="-4068274"/>
            <a:chExt cx="497876" cy="422544"/>
          </a:xfrm>
        </p:grpSpPr>
        <p:sp>
          <p:nvSpPr>
            <p:cNvPr id="1071" name="Google Shape;1071;ge0b9a77db3_1_51"/>
            <p:cNvSpPr/>
            <p:nvPr/>
          </p:nvSpPr>
          <p:spPr>
            <a:xfrm>
              <a:off x="-7333412" y="-4068274"/>
              <a:ext cx="497876" cy="422544"/>
            </a:xfrm>
            <a:custGeom>
              <a:rect b="b" l="l" r="r" t="t"/>
              <a:pathLst>
                <a:path extrusionOk="0" h="8408" w="9907">
                  <a:moveTo>
                    <a:pt x="4248" y="135"/>
                  </a:moveTo>
                  <a:cubicBezTo>
                    <a:pt x="4249" y="135"/>
                    <a:pt x="4250" y="135"/>
                    <a:pt x="4251" y="135"/>
                  </a:cubicBezTo>
                  <a:cubicBezTo>
                    <a:pt x="4287" y="142"/>
                    <a:pt x="4316" y="169"/>
                    <a:pt x="4329" y="203"/>
                  </a:cubicBezTo>
                  <a:cubicBezTo>
                    <a:pt x="4348" y="253"/>
                    <a:pt x="4356" y="308"/>
                    <a:pt x="4356" y="360"/>
                  </a:cubicBezTo>
                  <a:cubicBezTo>
                    <a:pt x="4358" y="397"/>
                    <a:pt x="4388" y="426"/>
                    <a:pt x="4424" y="426"/>
                  </a:cubicBezTo>
                  <a:cubicBezTo>
                    <a:pt x="4425" y="426"/>
                    <a:pt x="4426" y="426"/>
                    <a:pt x="4428" y="426"/>
                  </a:cubicBezTo>
                  <a:cubicBezTo>
                    <a:pt x="4444" y="423"/>
                    <a:pt x="4459" y="417"/>
                    <a:pt x="4472" y="405"/>
                  </a:cubicBezTo>
                  <a:cubicBezTo>
                    <a:pt x="4529" y="386"/>
                    <a:pt x="4587" y="371"/>
                    <a:pt x="4646" y="358"/>
                  </a:cubicBezTo>
                  <a:cubicBezTo>
                    <a:pt x="4714" y="345"/>
                    <a:pt x="4782" y="337"/>
                    <a:pt x="4850" y="337"/>
                  </a:cubicBezTo>
                  <a:cubicBezTo>
                    <a:pt x="4858" y="337"/>
                    <a:pt x="4866" y="337"/>
                    <a:pt x="4873" y="337"/>
                  </a:cubicBezTo>
                  <a:cubicBezTo>
                    <a:pt x="4964" y="337"/>
                    <a:pt x="5029" y="365"/>
                    <a:pt x="5111" y="394"/>
                  </a:cubicBezTo>
                  <a:cubicBezTo>
                    <a:pt x="5132" y="402"/>
                    <a:pt x="5153" y="411"/>
                    <a:pt x="5176" y="419"/>
                  </a:cubicBezTo>
                  <a:cubicBezTo>
                    <a:pt x="5242" y="440"/>
                    <a:pt x="5309" y="459"/>
                    <a:pt x="5376" y="474"/>
                  </a:cubicBezTo>
                  <a:cubicBezTo>
                    <a:pt x="5448" y="489"/>
                    <a:pt x="5517" y="508"/>
                    <a:pt x="5586" y="533"/>
                  </a:cubicBezTo>
                  <a:cubicBezTo>
                    <a:pt x="5715" y="585"/>
                    <a:pt x="5835" y="659"/>
                    <a:pt x="5938" y="754"/>
                  </a:cubicBezTo>
                  <a:cubicBezTo>
                    <a:pt x="6100" y="905"/>
                    <a:pt x="6190" y="1109"/>
                    <a:pt x="6180" y="1300"/>
                  </a:cubicBezTo>
                  <a:cubicBezTo>
                    <a:pt x="6171" y="1458"/>
                    <a:pt x="6091" y="1603"/>
                    <a:pt x="5963" y="1694"/>
                  </a:cubicBezTo>
                  <a:cubicBezTo>
                    <a:pt x="5961" y="1694"/>
                    <a:pt x="5957" y="1694"/>
                    <a:pt x="5955" y="1696"/>
                  </a:cubicBezTo>
                  <a:cubicBezTo>
                    <a:pt x="5940" y="1700"/>
                    <a:pt x="5927" y="1708"/>
                    <a:pt x="5917" y="1723"/>
                  </a:cubicBezTo>
                  <a:cubicBezTo>
                    <a:pt x="5896" y="1734"/>
                    <a:pt x="5875" y="1742"/>
                    <a:pt x="5851" y="1748"/>
                  </a:cubicBezTo>
                  <a:cubicBezTo>
                    <a:pt x="5796" y="1765"/>
                    <a:pt x="5738" y="1771"/>
                    <a:pt x="5678" y="1771"/>
                  </a:cubicBezTo>
                  <a:cubicBezTo>
                    <a:pt x="5628" y="1771"/>
                    <a:pt x="5575" y="1767"/>
                    <a:pt x="5521" y="1763"/>
                  </a:cubicBezTo>
                  <a:cubicBezTo>
                    <a:pt x="5490" y="1759"/>
                    <a:pt x="5458" y="1757"/>
                    <a:pt x="5427" y="1757"/>
                  </a:cubicBezTo>
                  <a:cubicBezTo>
                    <a:pt x="5403" y="1755"/>
                    <a:pt x="5380" y="1755"/>
                    <a:pt x="5357" y="1755"/>
                  </a:cubicBezTo>
                  <a:cubicBezTo>
                    <a:pt x="5179" y="1755"/>
                    <a:pt x="5047" y="1800"/>
                    <a:pt x="4956" y="1889"/>
                  </a:cubicBezTo>
                  <a:cubicBezTo>
                    <a:pt x="4855" y="1990"/>
                    <a:pt x="4821" y="2129"/>
                    <a:pt x="4800" y="2268"/>
                  </a:cubicBezTo>
                  <a:lnTo>
                    <a:pt x="4796" y="2291"/>
                  </a:lnTo>
                  <a:cubicBezTo>
                    <a:pt x="4779" y="2403"/>
                    <a:pt x="4762" y="2510"/>
                    <a:pt x="4703" y="2592"/>
                  </a:cubicBezTo>
                  <a:cubicBezTo>
                    <a:pt x="4665" y="2643"/>
                    <a:pt x="4598" y="2683"/>
                    <a:pt x="4538" y="2683"/>
                  </a:cubicBezTo>
                  <a:cubicBezTo>
                    <a:pt x="4515" y="2683"/>
                    <a:pt x="4493" y="2677"/>
                    <a:pt x="4474" y="2663"/>
                  </a:cubicBezTo>
                  <a:cubicBezTo>
                    <a:pt x="4415" y="2625"/>
                    <a:pt x="4404" y="2535"/>
                    <a:pt x="4419" y="2464"/>
                  </a:cubicBezTo>
                  <a:cubicBezTo>
                    <a:pt x="4434" y="2405"/>
                    <a:pt x="4455" y="2350"/>
                    <a:pt x="4480" y="2297"/>
                  </a:cubicBezTo>
                  <a:cubicBezTo>
                    <a:pt x="4495" y="2264"/>
                    <a:pt x="4510" y="2228"/>
                    <a:pt x="4524" y="2192"/>
                  </a:cubicBezTo>
                  <a:cubicBezTo>
                    <a:pt x="4558" y="2095"/>
                    <a:pt x="4585" y="1959"/>
                    <a:pt x="4514" y="1843"/>
                  </a:cubicBezTo>
                  <a:cubicBezTo>
                    <a:pt x="4454" y="1752"/>
                    <a:pt x="4354" y="1698"/>
                    <a:pt x="4247" y="1698"/>
                  </a:cubicBezTo>
                  <a:cubicBezTo>
                    <a:pt x="4245" y="1698"/>
                    <a:pt x="4242" y="1698"/>
                    <a:pt x="4240" y="1698"/>
                  </a:cubicBezTo>
                  <a:cubicBezTo>
                    <a:pt x="4222" y="1698"/>
                    <a:pt x="4203" y="1700"/>
                    <a:pt x="4186" y="1704"/>
                  </a:cubicBezTo>
                  <a:cubicBezTo>
                    <a:pt x="4070" y="1725"/>
                    <a:pt x="3967" y="1790"/>
                    <a:pt x="3898" y="1885"/>
                  </a:cubicBezTo>
                  <a:cubicBezTo>
                    <a:pt x="3782" y="2030"/>
                    <a:pt x="3750" y="2217"/>
                    <a:pt x="3816" y="2363"/>
                  </a:cubicBezTo>
                  <a:cubicBezTo>
                    <a:pt x="3818" y="2367"/>
                    <a:pt x="3820" y="2371"/>
                    <a:pt x="3824" y="2375"/>
                  </a:cubicBezTo>
                  <a:cubicBezTo>
                    <a:pt x="3742" y="2459"/>
                    <a:pt x="3635" y="2504"/>
                    <a:pt x="3531" y="2504"/>
                  </a:cubicBezTo>
                  <a:cubicBezTo>
                    <a:pt x="3478" y="2504"/>
                    <a:pt x="3426" y="2492"/>
                    <a:pt x="3378" y="2468"/>
                  </a:cubicBezTo>
                  <a:lnTo>
                    <a:pt x="3378" y="2468"/>
                  </a:lnTo>
                  <a:lnTo>
                    <a:pt x="3380" y="2470"/>
                  </a:lnTo>
                  <a:cubicBezTo>
                    <a:pt x="3250" y="2405"/>
                    <a:pt x="3216" y="2262"/>
                    <a:pt x="3183" y="2110"/>
                  </a:cubicBezTo>
                  <a:cubicBezTo>
                    <a:pt x="3176" y="2083"/>
                    <a:pt x="3170" y="2055"/>
                    <a:pt x="3164" y="2028"/>
                  </a:cubicBezTo>
                  <a:cubicBezTo>
                    <a:pt x="3098" y="1780"/>
                    <a:pt x="3088" y="1565"/>
                    <a:pt x="3128" y="1370"/>
                  </a:cubicBezTo>
                  <a:cubicBezTo>
                    <a:pt x="3180" y="1107"/>
                    <a:pt x="3372" y="806"/>
                    <a:pt x="3679" y="733"/>
                  </a:cubicBezTo>
                  <a:cubicBezTo>
                    <a:pt x="3746" y="720"/>
                    <a:pt x="3753" y="623"/>
                    <a:pt x="3685" y="602"/>
                  </a:cubicBezTo>
                  <a:cubicBezTo>
                    <a:pt x="3645" y="585"/>
                    <a:pt x="3599" y="569"/>
                    <a:pt x="3576" y="541"/>
                  </a:cubicBezTo>
                  <a:cubicBezTo>
                    <a:pt x="3561" y="522"/>
                    <a:pt x="3559" y="495"/>
                    <a:pt x="3567" y="489"/>
                  </a:cubicBezTo>
                  <a:cubicBezTo>
                    <a:pt x="3570" y="486"/>
                    <a:pt x="3575" y="484"/>
                    <a:pt x="3583" y="484"/>
                  </a:cubicBezTo>
                  <a:cubicBezTo>
                    <a:pt x="3598" y="484"/>
                    <a:pt x="3622" y="490"/>
                    <a:pt x="3652" y="503"/>
                  </a:cubicBezTo>
                  <a:lnTo>
                    <a:pt x="3658" y="505"/>
                  </a:lnTo>
                  <a:cubicBezTo>
                    <a:pt x="3698" y="525"/>
                    <a:pt x="3748" y="548"/>
                    <a:pt x="3802" y="548"/>
                  </a:cubicBezTo>
                  <a:cubicBezTo>
                    <a:pt x="3822" y="548"/>
                    <a:pt x="3843" y="545"/>
                    <a:pt x="3864" y="537"/>
                  </a:cubicBezTo>
                  <a:cubicBezTo>
                    <a:pt x="3885" y="529"/>
                    <a:pt x="3900" y="514"/>
                    <a:pt x="3906" y="493"/>
                  </a:cubicBezTo>
                  <a:cubicBezTo>
                    <a:pt x="3912" y="474"/>
                    <a:pt x="3908" y="453"/>
                    <a:pt x="3898" y="436"/>
                  </a:cubicBezTo>
                  <a:cubicBezTo>
                    <a:pt x="3870" y="400"/>
                    <a:pt x="3849" y="362"/>
                    <a:pt x="3835" y="322"/>
                  </a:cubicBezTo>
                  <a:cubicBezTo>
                    <a:pt x="3824" y="293"/>
                    <a:pt x="3828" y="261"/>
                    <a:pt x="3843" y="236"/>
                  </a:cubicBezTo>
                  <a:cubicBezTo>
                    <a:pt x="3849" y="227"/>
                    <a:pt x="3860" y="222"/>
                    <a:pt x="3872" y="222"/>
                  </a:cubicBezTo>
                  <a:cubicBezTo>
                    <a:pt x="3875" y="222"/>
                    <a:pt x="3879" y="223"/>
                    <a:pt x="3883" y="224"/>
                  </a:cubicBezTo>
                  <a:cubicBezTo>
                    <a:pt x="3891" y="232"/>
                    <a:pt x="3900" y="240"/>
                    <a:pt x="3904" y="253"/>
                  </a:cubicBezTo>
                  <a:lnTo>
                    <a:pt x="4009" y="413"/>
                  </a:lnTo>
                  <a:cubicBezTo>
                    <a:pt x="4024" y="435"/>
                    <a:pt x="4045" y="444"/>
                    <a:pt x="4066" y="444"/>
                  </a:cubicBezTo>
                  <a:cubicBezTo>
                    <a:pt x="4101" y="444"/>
                    <a:pt x="4134" y="419"/>
                    <a:pt x="4135" y="377"/>
                  </a:cubicBezTo>
                  <a:cubicBezTo>
                    <a:pt x="4137" y="318"/>
                    <a:pt x="4137" y="255"/>
                    <a:pt x="4161" y="205"/>
                  </a:cubicBezTo>
                  <a:cubicBezTo>
                    <a:pt x="4177" y="170"/>
                    <a:pt x="4211" y="135"/>
                    <a:pt x="4248" y="135"/>
                  </a:cubicBezTo>
                  <a:close/>
                  <a:moveTo>
                    <a:pt x="4238" y="1837"/>
                  </a:moveTo>
                  <a:cubicBezTo>
                    <a:pt x="4304" y="1837"/>
                    <a:pt x="4369" y="1867"/>
                    <a:pt x="4398" y="1915"/>
                  </a:cubicBezTo>
                  <a:cubicBezTo>
                    <a:pt x="4444" y="1988"/>
                    <a:pt x="4417" y="2091"/>
                    <a:pt x="4396" y="2148"/>
                  </a:cubicBezTo>
                  <a:cubicBezTo>
                    <a:pt x="4386" y="2180"/>
                    <a:pt x="4371" y="2211"/>
                    <a:pt x="4356" y="2245"/>
                  </a:cubicBezTo>
                  <a:cubicBezTo>
                    <a:pt x="4327" y="2306"/>
                    <a:pt x="4304" y="2371"/>
                    <a:pt x="4287" y="2438"/>
                  </a:cubicBezTo>
                  <a:cubicBezTo>
                    <a:pt x="4266" y="2546"/>
                    <a:pt x="4280" y="2699"/>
                    <a:pt x="4398" y="2779"/>
                  </a:cubicBezTo>
                  <a:cubicBezTo>
                    <a:pt x="4440" y="2806"/>
                    <a:pt x="4489" y="2821"/>
                    <a:pt x="4539" y="2821"/>
                  </a:cubicBezTo>
                  <a:cubicBezTo>
                    <a:pt x="4648" y="2817"/>
                    <a:pt x="4752" y="2762"/>
                    <a:pt x="4817" y="2672"/>
                  </a:cubicBezTo>
                  <a:cubicBezTo>
                    <a:pt x="4892" y="2564"/>
                    <a:pt x="4913" y="2438"/>
                    <a:pt x="4932" y="2314"/>
                  </a:cubicBezTo>
                  <a:lnTo>
                    <a:pt x="4937" y="2291"/>
                  </a:lnTo>
                  <a:cubicBezTo>
                    <a:pt x="4953" y="2184"/>
                    <a:pt x="4977" y="2064"/>
                    <a:pt x="5052" y="1988"/>
                  </a:cubicBezTo>
                  <a:cubicBezTo>
                    <a:pt x="5120" y="1923"/>
                    <a:pt x="5222" y="1892"/>
                    <a:pt x="5365" y="1892"/>
                  </a:cubicBezTo>
                  <a:cubicBezTo>
                    <a:pt x="5383" y="1892"/>
                    <a:pt x="5401" y="1893"/>
                    <a:pt x="5420" y="1894"/>
                  </a:cubicBezTo>
                  <a:cubicBezTo>
                    <a:pt x="5452" y="1896"/>
                    <a:pt x="5481" y="1898"/>
                    <a:pt x="5513" y="1900"/>
                  </a:cubicBezTo>
                  <a:cubicBezTo>
                    <a:pt x="5568" y="1905"/>
                    <a:pt x="5624" y="1909"/>
                    <a:pt x="5680" y="1909"/>
                  </a:cubicBezTo>
                  <a:cubicBezTo>
                    <a:pt x="5750" y="1909"/>
                    <a:pt x="5821" y="1902"/>
                    <a:pt x="5891" y="1881"/>
                  </a:cubicBezTo>
                  <a:cubicBezTo>
                    <a:pt x="5904" y="1877"/>
                    <a:pt x="5915" y="1873"/>
                    <a:pt x="5927" y="1868"/>
                  </a:cubicBezTo>
                  <a:lnTo>
                    <a:pt x="5927" y="1868"/>
                  </a:lnTo>
                  <a:cubicBezTo>
                    <a:pt x="5973" y="2110"/>
                    <a:pt x="5944" y="2360"/>
                    <a:pt x="5839" y="2585"/>
                  </a:cubicBezTo>
                  <a:cubicBezTo>
                    <a:pt x="5833" y="2598"/>
                    <a:pt x="5826" y="2611"/>
                    <a:pt x="5820" y="2625"/>
                  </a:cubicBezTo>
                  <a:cubicBezTo>
                    <a:pt x="5786" y="2695"/>
                    <a:pt x="5748" y="2773"/>
                    <a:pt x="5744" y="2861"/>
                  </a:cubicBezTo>
                  <a:cubicBezTo>
                    <a:pt x="5740" y="2960"/>
                    <a:pt x="5780" y="3046"/>
                    <a:pt x="5820" y="3130"/>
                  </a:cubicBezTo>
                  <a:cubicBezTo>
                    <a:pt x="5835" y="3160"/>
                    <a:pt x="5847" y="3189"/>
                    <a:pt x="5858" y="3219"/>
                  </a:cubicBezTo>
                  <a:cubicBezTo>
                    <a:pt x="5875" y="3261"/>
                    <a:pt x="5872" y="3280"/>
                    <a:pt x="5868" y="3290"/>
                  </a:cubicBezTo>
                  <a:cubicBezTo>
                    <a:pt x="5862" y="3301"/>
                    <a:pt x="5838" y="3309"/>
                    <a:pt x="5810" y="3309"/>
                  </a:cubicBezTo>
                  <a:cubicBezTo>
                    <a:pt x="5802" y="3309"/>
                    <a:pt x="5793" y="3308"/>
                    <a:pt x="5784" y="3307"/>
                  </a:cubicBezTo>
                  <a:cubicBezTo>
                    <a:pt x="5767" y="3303"/>
                    <a:pt x="5748" y="3296"/>
                    <a:pt x="5727" y="3290"/>
                  </a:cubicBezTo>
                  <a:cubicBezTo>
                    <a:pt x="5685" y="3275"/>
                    <a:pt x="5643" y="3267"/>
                    <a:pt x="5599" y="3267"/>
                  </a:cubicBezTo>
                  <a:cubicBezTo>
                    <a:pt x="5502" y="3267"/>
                    <a:pt x="5408" y="3319"/>
                    <a:pt x="5324" y="3420"/>
                  </a:cubicBezTo>
                  <a:cubicBezTo>
                    <a:pt x="5303" y="3448"/>
                    <a:pt x="5284" y="3473"/>
                    <a:pt x="5265" y="3496"/>
                  </a:cubicBezTo>
                  <a:cubicBezTo>
                    <a:pt x="5235" y="3542"/>
                    <a:pt x="5202" y="3582"/>
                    <a:pt x="5162" y="3620"/>
                  </a:cubicBezTo>
                  <a:cubicBezTo>
                    <a:pt x="5104" y="3671"/>
                    <a:pt x="5029" y="3698"/>
                    <a:pt x="4952" y="3698"/>
                  </a:cubicBezTo>
                  <a:cubicBezTo>
                    <a:pt x="4939" y="3698"/>
                    <a:pt x="4926" y="3697"/>
                    <a:pt x="4913" y="3696"/>
                  </a:cubicBezTo>
                  <a:cubicBezTo>
                    <a:pt x="4804" y="3681"/>
                    <a:pt x="4701" y="3610"/>
                    <a:pt x="4611" y="3547"/>
                  </a:cubicBezTo>
                  <a:cubicBezTo>
                    <a:pt x="4423" y="3416"/>
                    <a:pt x="4230" y="3282"/>
                    <a:pt x="4066" y="3120"/>
                  </a:cubicBezTo>
                  <a:cubicBezTo>
                    <a:pt x="3902" y="2960"/>
                    <a:pt x="3782" y="2783"/>
                    <a:pt x="3723" y="2604"/>
                  </a:cubicBezTo>
                  <a:cubicBezTo>
                    <a:pt x="3790" y="2577"/>
                    <a:pt x="3853" y="2537"/>
                    <a:pt x="3906" y="2489"/>
                  </a:cubicBezTo>
                  <a:cubicBezTo>
                    <a:pt x="3938" y="2518"/>
                    <a:pt x="3978" y="2539"/>
                    <a:pt x="4020" y="2550"/>
                  </a:cubicBezTo>
                  <a:cubicBezTo>
                    <a:pt x="4036" y="2554"/>
                    <a:pt x="4053" y="2556"/>
                    <a:pt x="4070" y="2556"/>
                  </a:cubicBezTo>
                  <a:cubicBezTo>
                    <a:pt x="4123" y="2556"/>
                    <a:pt x="4174" y="2536"/>
                    <a:pt x="4215" y="2501"/>
                  </a:cubicBezTo>
                  <a:cubicBezTo>
                    <a:pt x="4268" y="2455"/>
                    <a:pt x="4226" y="2380"/>
                    <a:pt x="4170" y="2380"/>
                  </a:cubicBezTo>
                  <a:cubicBezTo>
                    <a:pt x="4156" y="2380"/>
                    <a:pt x="4143" y="2385"/>
                    <a:pt x="4129" y="2394"/>
                  </a:cubicBezTo>
                  <a:cubicBezTo>
                    <a:pt x="4113" y="2411"/>
                    <a:pt x="4091" y="2419"/>
                    <a:pt x="4069" y="2419"/>
                  </a:cubicBezTo>
                  <a:cubicBezTo>
                    <a:pt x="4063" y="2419"/>
                    <a:pt x="4057" y="2419"/>
                    <a:pt x="4051" y="2417"/>
                  </a:cubicBezTo>
                  <a:cubicBezTo>
                    <a:pt x="4011" y="2409"/>
                    <a:pt x="3969" y="2365"/>
                    <a:pt x="3942" y="2306"/>
                  </a:cubicBezTo>
                  <a:cubicBezTo>
                    <a:pt x="3889" y="2196"/>
                    <a:pt x="3935" y="2058"/>
                    <a:pt x="4005" y="1971"/>
                  </a:cubicBezTo>
                  <a:cubicBezTo>
                    <a:pt x="4053" y="1904"/>
                    <a:pt x="4127" y="1858"/>
                    <a:pt x="4209" y="1839"/>
                  </a:cubicBezTo>
                  <a:cubicBezTo>
                    <a:pt x="4219" y="1838"/>
                    <a:pt x="4228" y="1837"/>
                    <a:pt x="4238" y="1837"/>
                  </a:cubicBezTo>
                  <a:close/>
                  <a:moveTo>
                    <a:pt x="3612" y="2703"/>
                  </a:moveTo>
                  <a:cubicBezTo>
                    <a:pt x="3694" y="2897"/>
                    <a:pt x="3816" y="3073"/>
                    <a:pt x="3969" y="3219"/>
                  </a:cubicBezTo>
                  <a:cubicBezTo>
                    <a:pt x="4070" y="3315"/>
                    <a:pt x="4177" y="3406"/>
                    <a:pt x="4291" y="3488"/>
                  </a:cubicBezTo>
                  <a:cubicBezTo>
                    <a:pt x="4142" y="3574"/>
                    <a:pt x="4011" y="3692"/>
                    <a:pt x="3908" y="3833"/>
                  </a:cubicBezTo>
                  <a:cubicBezTo>
                    <a:pt x="3822" y="3650"/>
                    <a:pt x="3725" y="3471"/>
                    <a:pt x="3620" y="3298"/>
                  </a:cubicBezTo>
                  <a:cubicBezTo>
                    <a:pt x="3557" y="3193"/>
                    <a:pt x="3477" y="3086"/>
                    <a:pt x="3366" y="3040"/>
                  </a:cubicBezTo>
                  <a:cubicBezTo>
                    <a:pt x="3464" y="2941"/>
                    <a:pt x="3549" y="2827"/>
                    <a:pt x="3612" y="2703"/>
                  </a:cubicBezTo>
                  <a:close/>
                  <a:moveTo>
                    <a:pt x="9069" y="3532"/>
                  </a:moveTo>
                  <a:lnTo>
                    <a:pt x="9063" y="3839"/>
                  </a:lnTo>
                  <a:lnTo>
                    <a:pt x="8430" y="3866"/>
                  </a:lnTo>
                  <a:lnTo>
                    <a:pt x="8422" y="3532"/>
                  </a:lnTo>
                  <a:close/>
                  <a:moveTo>
                    <a:pt x="9061" y="3917"/>
                  </a:moveTo>
                  <a:lnTo>
                    <a:pt x="9057" y="4077"/>
                  </a:lnTo>
                  <a:lnTo>
                    <a:pt x="8436" y="4119"/>
                  </a:lnTo>
                  <a:lnTo>
                    <a:pt x="8432" y="3944"/>
                  </a:lnTo>
                  <a:lnTo>
                    <a:pt x="9061" y="3917"/>
                  </a:lnTo>
                  <a:close/>
                  <a:moveTo>
                    <a:pt x="9198" y="3894"/>
                  </a:moveTo>
                  <a:lnTo>
                    <a:pt x="9658" y="3898"/>
                  </a:lnTo>
                  <a:lnTo>
                    <a:pt x="9643" y="4218"/>
                  </a:lnTo>
                  <a:lnTo>
                    <a:pt x="9191" y="4232"/>
                  </a:lnTo>
                  <a:lnTo>
                    <a:pt x="9198" y="3894"/>
                  </a:lnTo>
                  <a:close/>
                  <a:moveTo>
                    <a:pt x="6457" y="4034"/>
                  </a:moveTo>
                  <a:cubicBezTo>
                    <a:pt x="6477" y="4034"/>
                    <a:pt x="6497" y="4040"/>
                    <a:pt x="6514" y="4051"/>
                  </a:cubicBezTo>
                  <a:cubicBezTo>
                    <a:pt x="6554" y="4079"/>
                    <a:pt x="6590" y="4112"/>
                    <a:pt x="6619" y="4152"/>
                  </a:cubicBezTo>
                  <a:lnTo>
                    <a:pt x="6630" y="4163"/>
                  </a:lnTo>
                  <a:lnTo>
                    <a:pt x="6472" y="4300"/>
                  </a:lnTo>
                  <a:cubicBezTo>
                    <a:pt x="6466" y="4293"/>
                    <a:pt x="6461" y="4287"/>
                    <a:pt x="6457" y="4281"/>
                  </a:cubicBezTo>
                  <a:cubicBezTo>
                    <a:pt x="6424" y="4239"/>
                    <a:pt x="6400" y="4190"/>
                    <a:pt x="6386" y="4140"/>
                  </a:cubicBezTo>
                  <a:cubicBezTo>
                    <a:pt x="6379" y="4102"/>
                    <a:pt x="6392" y="4066"/>
                    <a:pt x="6419" y="4041"/>
                  </a:cubicBezTo>
                  <a:cubicBezTo>
                    <a:pt x="6431" y="4036"/>
                    <a:pt x="6444" y="4034"/>
                    <a:pt x="6457" y="4034"/>
                  </a:cubicBezTo>
                  <a:close/>
                  <a:moveTo>
                    <a:pt x="6680" y="4222"/>
                  </a:moveTo>
                  <a:lnTo>
                    <a:pt x="6716" y="4264"/>
                  </a:lnTo>
                  <a:lnTo>
                    <a:pt x="6556" y="4409"/>
                  </a:lnTo>
                  <a:cubicBezTo>
                    <a:pt x="6543" y="4394"/>
                    <a:pt x="6531" y="4377"/>
                    <a:pt x="6518" y="4363"/>
                  </a:cubicBezTo>
                  <a:lnTo>
                    <a:pt x="6680" y="4222"/>
                  </a:lnTo>
                  <a:close/>
                  <a:moveTo>
                    <a:pt x="6766" y="4325"/>
                  </a:moveTo>
                  <a:lnTo>
                    <a:pt x="6819" y="4388"/>
                  </a:lnTo>
                  <a:lnTo>
                    <a:pt x="6661" y="4527"/>
                  </a:lnTo>
                  <a:cubicBezTo>
                    <a:pt x="6644" y="4508"/>
                    <a:pt x="6625" y="4489"/>
                    <a:pt x="6609" y="4470"/>
                  </a:cubicBezTo>
                  <a:lnTo>
                    <a:pt x="6766" y="4325"/>
                  </a:lnTo>
                  <a:close/>
                  <a:moveTo>
                    <a:pt x="6869" y="4449"/>
                  </a:moveTo>
                  <a:lnTo>
                    <a:pt x="7054" y="4666"/>
                  </a:lnTo>
                  <a:cubicBezTo>
                    <a:pt x="7010" y="4678"/>
                    <a:pt x="6968" y="4693"/>
                    <a:pt x="6928" y="4714"/>
                  </a:cubicBezTo>
                  <a:cubicBezTo>
                    <a:pt x="6918" y="4720"/>
                    <a:pt x="6907" y="4724"/>
                    <a:pt x="6897" y="4731"/>
                  </a:cubicBezTo>
                  <a:cubicBezTo>
                    <a:pt x="6836" y="4684"/>
                    <a:pt x="6775" y="4634"/>
                    <a:pt x="6718" y="4581"/>
                  </a:cubicBezTo>
                  <a:lnTo>
                    <a:pt x="6869" y="4449"/>
                  </a:lnTo>
                  <a:close/>
                  <a:moveTo>
                    <a:pt x="9639" y="4295"/>
                  </a:moveTo>
                  <a:lnTo>
                    <a:pt x="9593" y="5238"/>
                  </a:lnTo>
                  <a:lnTo>
                    <a:pt x="9166" y="5254"/>
                  </a:lnTo>
                  <a:lnTo>
                    <a:pt x="9166" y="5254"/>
                  </a:lnTo>
                  <a:lnTo>
                    <a:pt x="9189" y="4310"/>
                  </a:lnTo>
                  <a:lnTo>
                    <a:pt x="9639" y="4295"/>
                  </a:lnTo>
                  <a:close/>
                  <a:moveTo>
                    <a:pt x="9057" y="4154"/>
                  </a:moveTo>
                  <a:lnTo>
                    <a:pt x="9027" y="5427"/>
                  </a:lnTo>
                  <a:lnTo>
                    <a:pt x="9021" y="5427"/>
                  </a:lnTo>
                  <a:lnTo>
                    <a:pt x="8472" y="5439"/>
                  </a:lnTo>
                  <a:lnTo>
                    <a:pt x="8440" y="4197"/>
                  </a:lnTo>
                  <a:lnTo>
                    <a:pt x="9057" y="4154"/>
                  </a:lnTo>
                  <a:close/>
                  <a:moveTo>
                    <a:pt x="9589" y="5315"/>
                  </a:moveTo>
                  <a:lnTo>
                    <a:pt x="9572" y="5679"/>
                  </a:lnTo>
                  <a:lnTo>
                    <a:pt x="9500" y="5679"/>
                  </a:lnTo>
                  <a:lnTo>
                    <a:pt x="9156" y="5681"/>
                  </a:lnTo>
                  <a:lnTo>
                    <a:pt x="9164" y="5334"/>
                  </a:lnTo>
                  <a:lnTo>
                    <a:pt x="9589" y="5315"/>
                  </a:lnTo>
                  <a:close/>
                  <a:moveTo>
                    <a:pt x="9023" y="5505"/>
                  </a:moveTo>
                  <a:lnTo>
                    <a:pt x="9019" y="5681"/>
                  </a:lnTo>
                  <a:lnTo>
                    <a:pt x="8476" y="5686"/>
                  </a:lnTo>
                  <a:lnTo>
                    <a:pt x="8472" y="5519"/>
                  </a:lnTo>
                  <a:lnTo>
                    <a:pt x="9021" y="5505"/>
                  </a:lnTo>
                  <a:close/>
                  <a:moveTo>
                    <a:pt x="8093" y="5526"/>
                  </a:moveTo>
                  <a:lnTo>
                    <a:pt x="8106" y="5690"/>
                  </a:lnTo>
                  <a:lnTo>
                    <a:pt x="7540" y="5694"/>
                  </a:lnTo>
                  <a:cubicBezTo>
                    <a:pt x="7574" y="5665"/>
                    <a:pt x="7605" y="5633"/>
                    <a:pt x="7633" y="5601"/>
                  </a:cubicBezTo>
                  <a:lnTo>
                    <a:pt x="8093" y="5526"/>
                  </a:lnTo>
                  <a:close/>
                  <a:moveTo>
                    <a:pt x="7200" y="4782"/>
                  </a:moveTo>
                  <a:cubicBezTo>
                    <a:pt x="7449" y="4782"/>
                    <a:pt x="7675" y="4991"/>
                    <a:pt x="7658" y="5267"/>
                  </a:cubicBezTo>
                  <a:cubicBezTo>
                    <a:pt x="7650" y="5391"/>
                    <a:pt x="7498" y="5599"/>
                    <a:pt x="7305" y="5692"/>
                  </a:cubicBezTo>
                  <a:lnTo>
                    <a:pt x="7298" y="5696"/>
                  </a:lnTo>
                  <a:lnTo>
                    <a:pt x="6583" y="5702"/>
                  </a:lnTo>
                  <a:cubicBezTo>
                    <a:pt x="6594" y="5643"/>
                    <a:pt x="6598" y="5582"/>
                    <a:pt x="6594" y="5521"/>
                  </a:cubicBezTo>
                  <a:cubicBezTo>
                    <a:pt x="6590" y="5402"/>
                    <a:pt x="6585" y="5275"/>
                    <a:pt x="6543" y="5153"/>
                  </a:cubicBezTo>
                  <a:cubicBezTo>
                    <a:pt x="6535" y="5128"/>
                    <a:pt x="6527" y="5103"/>
                    <a:pt x="6514" y="5080"/>
                  </a:cubicBezTo>
                  <a:cubicBezTo>
                    <a:pt x="6594" y="5076"/>
                    <a:pt x="6670" y="5050"/>
                    <a:pt x="6735" y="5008"/>
                  </a:cubicBezTo>
                  <a:cubicBezTo>
                    <a:pt x="6777" y="4983"/>
                    <a:pt x="6817" y="4956"/>
                    <a:pt x="6855" y="4926"/>
                  </a:cubicBezTo>
                  <a:cubicBezTo>
                    <a:pt x="6897" y="4891"/>
                    <a:pt x="6943" y="4861"/>
                    <a:pt x="6989" y="4834"/>
                  </a:cubicBezTo>
                  <a:cubicBezTo>
                    <a:pt x="7058" y="4798"/>
                    <a:pt x="7130" y="4782"/>
                    <a:pt x="7200" y="4782"/>
                  </a:cubicBezTo>
                  <a:close/>
                  <a:moveTo>
                    <a:pt x="6105" y="4952"/>
                  </a:moveTo>
                  <a:cubicBezTo>
                    <a:pt x="6149" y="4952"/>
                    <a:pt x="6192" y="4958"/>
                    <a:pt x="6230" y="4975"/>
                  </a:cubicBezTo>
                  <a:cubicBezTo>
                    <a:pt x="6312" y="5008"/>
                    <a:pt x="6379" y="5088"/>
                    <a:pt x="6415" y="5195"/>
                  </a:cubicBezTo>
                  <a:cubicBezTo>
                    <a:pt x="6451" y="5303"/>
                    <a:pt x="6453" y="5416"/>
                    <a:pt x="6457" y="5528"/>
                  </a:cubicBezTo>
                  <a:cubicBezTo>
                    <a:pt x="6461" y="5612"/>
                    <a:pt x="6459" y="5700"/>
                    <a:pt x="6413" y="5749"/>
                  </a:cubicBezTo>
                  <a:cubicBezTo>
                    <a:pt x="6375" y="5789"/>
                    <a:pt x="6306" y="5799"/>
                    <a:pt x="6232" y="5810"/>
                  </a:cubicBezTo>
                  <a:cubicBezTo>
                    <a:pt x="6167" y="5816"/>
                    <a:pt x="6098" y="5824"/>
                    <a:pt x="6026" y="5831"/>
                  </a:cubicBezTo>
                  <a:cubicBezTo>
                    <a:pt x="6062" y="5540"/>
                    <a:pt x="6028" y="5248"/>
                    <a:pt x="5925" y="4975"/>
                  </a:cubicBezTo>
                  <a:cubicBezTo>
                    <a:pt x="5985" y="4963"/>
                    <a:pt x="6046" y="4952"/>
                    <a:pt x="6105" y="4952"/>
                  </a:cubicBezTo>
                  <a:close/>
                  <a:moveTo>
                    <a:pt x="5847" y="4985"/>
                  </a:moveTo>
                  <a:lnTo>
                    <a:pt x="5847" y="4987"/>
                  </a:lnTo>
                  <a:cubicBezTo>
                    <a:pt x="5950" y="5259"/>
                    <a:pt x="5986" y="5549"/>
                    <a:pt x="5946" y="5837"/>
                  </a:cubicBezTo>
                  <a:cubicBezTo>
                    <a:pt x="5879" y="5841"/>
                    <a:pt x="5807" y="5847"/>
                    <a:pt x="5736" y="5852"/>
                  </a:cubicBezTo>
                  <a:cubicBezTo>
                    <a:pt x="5782" y="5570"/>
                    <a:pt x="5763" y="5282"/>
                    <a:pt x="5679" y="5008"/>
                  </a:cubicBezTo>
                  <a:cubicBezTo>
                    <a:pt x="5734" y="5002"/>
                    <a:pt x="5790" y="4994"/>
                    <a:pt x="5847" y="4985"/>
                  </a:cubicBezTo>
                  <a:close/>
                  <a:moveTo>
                    <a:pt x="543" y="3622"/>
                  </a:moveTo>
                  <a:cubicBezTo>
                    <a:pt x="686" y="3624"/>
                    <a:pt x="819" y="3698"/>
                    <a:pt x="894" y="3822"/>
                  </a:cubicBezTo>
                  <a:cubicBezTo>
                    <a:pt x="947" y="3910"/>
                    <a:pt x="966" y="4024"/>
                    <a:pt x="983" y="4125"/>
                  </a:cubicBezTo>
                  <a:cubicBezTo>
                    <a:pt x="1056" y="4548"/>
                    <a:pt x="1124" y="4977"/>
                    <a:pt x="1185" y="5404"/>
                  </a:cubicBezTo>
                  <a:cubicBezTo>
                    <a:pt x="1185" y="5414"/>
                    <a:pt x="1187" y="5425"/>
                    <a:pt x="1189" y="5433"/>
                  </a:cubicBezTo>
                  <a:cubicBezTo>
                    <a:pt x="1233" y="5732"/>
                    <a:pt x="1275" y="6033"/>
                    <a:pt x="1313" y="6329"/>
                  </a:cubicBezTo>
                  <a:cubicBezTo>
                    <a:pt x="1323" y="6415"/>
                    <a:pt x="1332" y="6491"/>
                    <a:pt x="1300" y="6548"/>
                  </a:cubicBezTo>
                  <a:cubicBezTo>
                    <a:pt x="1256" y="6624"/>
                    <a:pt x="1151" y="6653"/>
                    <a:pt x="1046" y="6676"/>
                  </a:cubicBezTo>
                  <a:cubicBezTo>
                    <a:pt x="972" y="6695"/>
                    <a:pt x="896" y="6708"/>
                    <a:pt x="823" y="6712"/>
                  </a:cubicBezTo>
                  <a:cubicBezTo>
                    <a:pt x="814" y="6713"/>
                    <a:pt x="805" y="6713"/>
                    <a:pt x="797" y="6713"/>
                  </a:cubicBezTo>
                  <a:cubicBezTo>
                    <a:pt x="730" y="6713"/>
                    <a:pt x="666" y="6692"/>
                    <a:pt x="613" y="6651"/>
                  </a:cubicBezTo>
                  <a:cubicBezTo>
                    <a:pt x="524" y="6581"/>
                    <a:pt x="497" y="6447"/>
                    <a:pt x="476" y="6316"/>
                  </a:cubicBezTo>
                  <a:cubicBezTo>
                    <a:pt x="438" y="6077"/>
                    <a:pt x="400" y="5833"/>
                    <a:pt x="366" y="5593"/>
                  </a:cubicBezTo>
                  <a:cubicBezTo>
                    <a:pt x="308" y="5162"/>
                    <a:pt x="253" y="4726"/>
                    <a:pt x="207" y="4295"/>
                  </a:cubicBezTo>
                  <a:cubicBezTo>
                    <a:pt x="202" y="4257"/>
                    <a:pt x="196" y="4218"/>
                    <a:pt x="188" y="4171"/>
                  </a:cubicBezTo>
                  <a:cubicBezTo>
                    <a:pt x="167" y="4053"/>
                    <a:pt x="141" y="3906"/>
                    <a:pt x="186" y="3826"/>
                  </a:cubicBezTo>
                  <a:cubicBezTo>
                    <a:pt x="219" y="3763"/>
                    <a:pt x="274" y="3734"/>
                    <a:pt x="333" y="3698"/>
                  </a:cubicBezTo>
                  <a:cubicBezTo>
                    <a:pt x="400" y="3658"/>
                    <a:pt x="446" y="3624"/>
                    <a:pt x="530" y="3622"/>
                  </a:cubicBezTo>
                  <a:close/>
                  <a:moveTo>
                    <a:pt x="9151" y="5818"/>
                  </a:moveTo>
                  <a:cubicBezTo>
                    <a:pt x="9263" y="5818"/>
                    <a:pt x="9372" y="5818"/>
                    <a:pt x="9479" y="5824"/>
                  </a:cubicBezTo>
                  <a:cubicBezTo>
                    <a:pt x="9572" y="5829"/>
                    <a:pt x="9675" y="5814"/>
                    <a:pt x="9747" y="5890"/>
                  </a:cubicBezTo>
                  <a:cubicBezTo>
                    <a:pt x="9784" y="5936"/>
                    <a:pt x="9803" y="5995"/>
                    <a:pt x="9801" y="6054"/>
                  </a:cubicBezTo>
                  <a:cubicBezTo>
                    <a:pt x="9801" y="6087"/>
                    <a:pt x="9799" y="6121"/>
                    <a:pt x="9797" y="6152"/>
                  </a:cubicBezTo>
                  <a:lnTo>
                    <a:pt x="9795" y="6150"/>
                  </a:lnTo>
                  <a:cubicBezTo>
                    <a:pt x="9776" y="6365"/>
                    <a:pt x="9755" y="6575"/>
                    <a:pt x="9751" y="6790"/>
                  </a:cubicBezTo>
                  <a:lnTo>
                    <a:pt x="9572" y="6790"/>
                  </a:lnTo>
                  <a:cubicBezTo>
                    <a:pt x="8912" y="6785"/>
                    <a:pt x="8251" y="6779"/>
                    <a:pt x="7591" y="6779"/>
                  </a:cubicBezTo>
                  <a:cubicBezTo>
                    <a:pt x="6886" y="6779"/>
                    <a:pt x="6183" y="6747"/>
                    <a:pt x="5480" y="6747"/>
                  </a:cubicBezTo>
                  <a:cubicBezTo>
                    <a:pt x="5362" y="6747"/>
                    <a:pt x="5245" y="6748"/>
                    <a:pt x="5128" y="6750"/>
                  </a:cubicBezTo>
                  <a:cubicBezTo>
                    <a:pt x="4813" y="6755"/>
                    <a:pt x="4497" y="6765"/>
                    <a:pt x="4182" y="6765"/>
                  </a:cubicBezTo>
                  <a:cubicBezTo>
                    <a:pt x="4131" y="6765"/>
                    <a:pt x="4081" y="6765"/>
                    <a:pt x="4030" y="6764"/>
                  </a:cubicBezTo>
                  <a:cubicBezTo>
                    <a:pt x="3668" y="6758"/>
                    <a:pt x="3313" y="6767"/>
                    <a:pt x="2953" y="6718"/>
                  </a:cubicBezTo>
                  <a:lnTo>
                    <a:pt x="2993" y="5904"/>
                  </a:lnTo>
                  <a:cubicBezTo>
                    <a:pt x="3248" y="5906"/>
                    <a:pt x="3500" y="5904"/>
                    <a:pt x="3753" y="5913"/>
                  </a:cubicBezTo>
                  <a:cubicBezTo>
                    <a:pt x="3767" y="5913"/>
                    <a:pt x="3781" y="5913"/>
                    <a:pt x="3795" y="5913"/>
                  </a:cubicBezTo>
                  <a:cubicBezTo>
                    <a:pt x="3941" y="5913"/>
                    <a:pt x="4085" y="5890"/>
                    <a:pt x="4232" y="5890"/>
                  </a:cubicBezTo>
                  <a:cubicBezTo>
                    <a:pt x="4262" y="5890"/>
                    <a:pt x="4292" y="5891"/>
                    <a:pt x="4322" y="5894"/>
                  </a:cubicBezTo>
                  <a:cubicBezTo>
                    <a:pt x="4529" y="5911"/>
                    <a:pt x="4733" y="5951"/>
                    <a:pt x="4937" y="5974"/>
                  </a:cubicBezTo>
                  <a:cubicBezTo>
                    <a:pt x="5143" y="5994"/>
                    <a:pt x="5351" y="6005"/>
                    <a:pt x="5558" y="6005"/>
                  </a:cubicBezTo>
                  <a:cubicBezTo>
                    <a:pt x="5630" y="6005"/>
                    <a:pt x="5702" y="6004"/>
                    <a:pt x="5774" y="6001"/>
                  </a:cubicBezTo>
                  <a:cubicBezTo>
                    <a:pt x="6049" y="5995"/>
                    <a:pt x="6310" y="5883"/>
                    <a:pt x="6581" y="5847"/>
                  </a:cubicBezTo>
                  <a:cubicBezTo>
                    <a:pt x="6692" y="5835"/>
                    <a:pt x="6802" y="5828"/>
                    <a:pt x="6913" y="5828"/>
                  </a:cubicBezTo>
                  <a:cubicBezTo>
                    <a:pt x="6928" y="5828"/>
                    <a:pt x="6944" y="5828"/>
                    <a:pt x="6960" y="5829"/>
                  </a:cubicBezTo>
                  <a:cubicBezTo>
                    <a:pt x="7446" y="5826"/>
                    <a:pt x="7931" y="5824"/>
                    <a:pt x="8415" y="5822"/>
                  </a:cubicBezTo>
                  <a:lnTo>
                    <a:pt x="9151" y="5818"/>
                  </a:lnTo>
                  <a:close/>
                  <a:moveTo>
                    <a:pt x="2861" y="5261"/>
                  </a:moveTo>
                  <a:cubicBezTo>
                    <a:pt x="3130" y="5517"/>
                    <a:pt x="3523" y="5660"/>
                    <a:pt x="3904" y="5768"/>
                  </a:cubicBezTo>
                  <a:lnTo>
                    <a:pt x="3698" y="5768"/>
                  </a:lnTo>
                  <a:cubicBezTo>
                    <a:pt x="3452" y="5768"/>
                    <a:pt x="3199" y="5768"/>
                    <a:pt x="2928" y="5765"/>
                  </a:cubicBezTo>
                  <a:cubicBezTo>
                    <a:pt x="2892" y="5765"/>
                    <a:pt x="2863" y="5793"/>
                    <a:pt x="2861" y="5831"/>
                  </a:cubicBezTo>
                  <a:lnTo>
                    <a:pt x="2815" y="6773"/>
                  </a:lnTo>
                  <a:cubicBezTo>
                    <a:pt x="2812" y="6809"/>
                    <a:pt x="2838" y="6838"/>
                    <a:pt x="2873" y="6844"/>
                  </a:cubicBezTo>
                  <a:cubicBezTo>
                    <a:pt x="3094" y="6876"/>
                    <a:pt x="3319" y="6895"/>
                    <a:pt x="3544" y="6899"/>
                  </a:cubicBezTo>
                  <a:lnTo>
                    <a:pt x="3561" y="7917"/>
                  </a:lnTo>
                  <a:lnTo>
                    <a:pt x="2524" y="7942"/>
                  </a:lnTo>
                  <a:cubicBezTo>
                    <a:pt x="2621" y="7656"/>
                    <a:pt x="2571" y="7351"/>
                    <a:pt x="2520" y="7057"/>
                  </a:cubicBezTo>
                  <a:cubicBezTo>
                    <a:pt x="2501" y="6943"/>
                    <a:pt x="2482" y="6825"/>
                    <a:pt x="2472" y="6710"/>
                  </a:cubicBezTo>
                  <a:cubicBezTo>
                    <a:pt x="2428" y="6197"/>
                    <a:pt x="2564" y="5683"/>
                    <a:pt x="2861" y="5261"/>
                  </a:cubicBezTo>
                  <a:close/>
                  <a:moveTo>
                    <a:pt x="3242" y="3149"/>
                  </a:moveTo>
                  <a:cubicBezTo>
                    <a:pt x="3251" y="3149"/>
                    <a:pt x="3259" y="3150"/>
                    <a:pt x="3267" y="3151"/>
                  </a:cubicBezTo>
                  <a:cubicBezTo>
                    <a:pt x="3368" y="3164"/>
                    <a:pt x="3443" y="3269"/>
                    <a:pt x="3504" y="3368"/>
                  </a:cubicBezTo>
                  <a:cubicBezTo>
                    <a:pt x="3734" y="3746"/>
                    <a:pt x="3921" y="4148"/>
                    <a:pt x="4062" y="4569"/>
                  </a:cubicBezTo>
                  <a:cubicBezTo>
                    <a:pt x="3769" y="4422"/>
                    <a:pt x="3506" y="4222"/>
                    <a:pt x="3284" y="3982"/>
                  </a:cubicBezTo>
                  <a:cubicBezTo>
                    <a:pt x="3269" y="3965"/>
                    <a:pt x="3251" y="3959"/>
                    <a:pt x="3234" y="3959"/>
                  </a:cubicBezTo>
                  <a:cubicBezTo>
                    <a:pt x="3183" y="3959"/>
                    <a:pt x="3137" y="4024"/>
                    <a:pt x="3183" y="4075"/>
                  </a:cubicBezTo>
                  <a:cubicBezTo>
                    <a:pt x="3738" y="4676"/>
                    <a:pt x="4561" y="5025"/>
                    <a:pt x="5380" y="5025"/>
                  </a:cubicBezTo>
                  <a:cubicBezTo>
                    <a:pt x="5454" y="5025"/>
                    <a:pt x="5528" y="5022"/>
                    <a:pt x="5601" y="5017"/>
                  </a:cubicBezTo>
                  <a:cubicBezTo>
                    <a:pt x="5687" y="5288"/>
                    <a:pt x="5708" y="5576"/>
                    <a:pt x="5658" y="5858"/>
                  </a:cubicBezTo>
                  <a:cubicBezTo>
                    <a:pt x="5566" y="5862"/>
                    <a:pt x="5472" y="5865"/>
                    <a:pt x="5376" y="5865"/>
                  </a:cubicBezTo>
                  <a:cubicBezTo>
                    <a:pt x="5091" y="5865"/>
                    <a:pt x="4794" y="5843"/>
                    <a:pt x="4501" y="5778"/>
                  </a:cubicBezTo>
                  <a:cubicBezTo>
                    <a:pt x="4493" y="5774"/>
                    <a:pt x="4482" y="5770"/>
                    <a:pt x="4470" y="5770"/>
                  </a:cubicBezTo>
                  <a:lnTo>
                    <a:pt x="4461" y="5770"/>
                  </a:lnTo>
                  <a:lnTo>
                    <a:pt x="4409" y="5757"/>
                  </a:lnTo>
                  <a:lnTo>
                    <a:pt x="4291" y="5728"/>
                  </a:lnTo>
                  <a:cubicBezTo>
                    <a:pt x="3708" y="5582"/>
                    <a:pt x="3048" y="5416"/>
                    <a:pt x="2777" y="4937"/>
                  </a:cubicBezTo>
                  <a:cubicBezTo>
                    <a:pt x="2763" y="4911"/>
                    <a:pt x="2741" y="4901"/>
                    <a:pt x="2720" y="4901"/>
                  </a:cubicBezTo>
                  <a:cubicBezTo>
                    <a:pt x="2674" y="4901"/>
                    <a:pt x="2629" y="4950"/>
                    <a:pt x="2659" y="5004"/>
                  </a:cubicBezTo>
                  <a:cubicBezTo>
                    <a:pt x="2701" y="5076"/>
                    <a:pt x="2749" y="5145"/>
                    <a:pt x="2806" y="5206"/>
                  </a:cubicBezTo>
                  <a:cubicBezTo>
                    <a:pt x="2495" y="5646"/>
                    <a:pt x="2348" y="6182"/>
                    <a:pt x="2394" y="6718"/>
                  </a:cubicBezTo>
                  <a:cubicBezTo>
                    <a:pt x="2406" y="6836"/>
                    <a:pt x="2425" y="6956"/>
                    <a:pt x="2444" y="7072"/>
                  </a:cubicBezTo>
                  <a:cubicBezTo>
                    <a:pt x="2497" y="7374"/>
                    <a:pt x="2543" y="7660"/>
                    <a:pt x="2444" y="7932"/>
                  </a:cubicBezTo>
                  <a:cubicBezTo>
                    <a:pt x="2442" y="7934"/>
                    <a:pt x="2442" y="7938"/>
                    <a:pt x="2442" y="7942"/>
                  </a:cubicBezTo>
                  <a:lnTo>
                    <a:pt x="1689" y="7961"/>
                  </a:lnTo>
                  <a:cubicBezTo>
                    <a:pt x="1674" y="7961"/>
                    <a:pt x="1659" y="7962"/>
                    <a:pt x="1644" y="7962"/>
                  </a:cubicBezTo>
                  <a:cubicBezTo>
                    <a:pt x="1531" y="7962"/>
                    <a:pt x="1414" y="7951"/>
                    <a:pt x="1349" y="7875"/>
                  </a:cubicBezTo>
                  <a:cubicBezTo>
                    <a:pt x="1300" y="7818"/>
                    <a:pt x="1290" y="7730"/>
                    <a:pt x="1283" y="7646"/>
                  </a:cubicBezTo>
                  <a:cubicBezTo>
                    <a:pt x="1258" y="7332"/>
                    <a:pt x="1241" y="7048"/>
                    <a:pt x="1275" y="6743"/>
                  </a:cubicBezTo>
                  <a:cubicBezTo>
                    <a:pt x="1334" y="6716"/>
                    <a:pt x="1384" y="6670"/>
                    <a:pt x="1416" y="6613"/>
                  </a:cubicBezTo>
                  <a:cubicBezTo>
                    <a:pt x="1473" y="6514"/>
                    <a:pt x="1458" y="6396"/>
                    <a:pt x="1447" y="6312"/>
                  </a:cubicBezTo>
                  <a:cubicBezTo>
                    <a:pt x="1410" y="6012"/>
                    <a:pt x="1368" y="5711"/>
                    <a:pt x="1325" y="5408"/>
                  </a:cubicBezTo>
                  <a:cubicBezTo>
                    <a:pt x="1572" y="4470"/>
                    <a:pt x="2198" y="3675"/>
                    <a:pt x="3052" y="3214"/>
                  </a:cubicBezTo>
                  <a:cubicBezTo>
                    <a:pt x="3112" y="3183"/>
                    <a:pt x="3179" y="3149"/>
                    <a:pt x="3242" y="3149"/>
                  </a:cubicBezTo>
                  <a:close/>
                  <a:moveTo>
                    <a:pt x="1134" y="6794"/>
                  </a:moveTo>
                  <a:lnTo>
                    <a:pt x="1134" y="6794"/>
                  </a:lnTo>
                  <a:cubicBezTo>
                    <a:pt x="1109" y="7080"/>
                    <a:pt x="1126" y="7370"/>
                    <a:pt x="1149" y="7656"/>
                  </a:cubicBezTo>
                  <a:cubicBezTo>
                    <a:pt x="1157" y="7759"/>
                    <a:pt x="1172" y="7875"/>
                    <a:pt x="1248" y="7963"/>
                  </a:cubicBezTo>
                  <a:cubicBezTo>
                    <a:pt x="1252" y="7970"/>
                    <a:pt x="1258" y="7976"/>
                    <a:pt x="1264" y="7980"/>
                  </a:cubicBezTo>
                  <a:cubicBezTo>
                    <a:pt x="1229" y="7982"/>
                    <a:pt x="1193" y="7982"/>
                    <a:pt x="1157" y="7984"/>
                  </a:cubicBezTo>
                  <a:cubicBezTo>
                    <a:pt x="1107" y="7984"/>
                    <a:pt x="1058" y="7982"/>
                    <a:pt x="1033" y="7959"/>
                  </a:cubicBezTo>
                  <a:cubicBezTo>
                    <a:pt x="1008" y="7938"/>
                    <a:pt x="999" y="7883"/>
                    <a:pt x="997" y="7831"/>
                  </a:cubicBezTo>
                  <a:cubicBezTo>
                    <a:pt x="989" y="7707"/>
                    <a:pt x="981" y="7583"/>
                    <a:pt x="974" y="7458"/>
                  </a:cubicBezTo>
                  <a:cubicBezTo>
                    <a:pt x="968" y="7370"/>
                    <a:pt x="974" y="7284"/>
                    <a:pt x="966" y="7193"/>
                  </a:cubicBezTo>
                  <a:cubicBezTo>
                    <a:pt x="955" y="7074"/>
                    <a:pt x="943" y="6956"/>
                    <a:pt x="934" y="6836"/>
                  </a:cubicBezTo>
                  <a:cubicBezTo>
                    <a:pt x="983" y="6830"/>
                    <a:pt x="1029" y="6819"/>
                    <a:pt x="1075" y="6809"/>
                  </a:cubicBezTo>
                  <a:lnTo>
                    <a:pt x="1134" y="6794"/>
                  </a:lnTo>
                  <a:close/>
                  <a:moveTo>
                    <a:pt x="8653" y="6920"/>
                  </a:moveTo>
                  <a:cubicBezTo>
                    <a:pt x="8775" y="6920"/>
                    <a:pt x="8897" y="6933"/>
                    <a:pt x="9017" y="6941"/>
                  </a:cubicBezTo>
                  <a:cubicBezTo>
                    <a:pt x="9026" y="6942"/>
                    <a:pt x="9035" y="6942"/>
                    <a:pt x="9043" y="6942"/>
                  </a:cubicBezTo>
                  <a:cubicBezTo>
                    <a:pt x="9116" y="6942"/>
                    <a:pt x="9184" y="6922"/>
                    <a:pt x="9257" y="6922"/>
                  </a:cubicBezTo>
                  <a:cubicBezTo>
                    <a:pt x="9261" y="6922"/>
                    <a:pt x="9264" y="6922"/>
                    <a:pt x="9267" y="6922"/>
                  </a:cubicBezTo>
                  <a:lnTo>
                    <a:pt x="9267" y="7315"/>
                  </a:lnTo>
                  <a:lnTo>
                    <a:pt x="9265" y="7315"/>
                  </a:lnTo>
                  <a:lnTo>
                    <a:pt x="9265" y="7709"/>
                  </a:lnTo>
                  <a:lnTo>
                    <a:pt x="9265" y="8199"/>
                  </a:lnTo>
                  <a:cubicBezTo>
                    <a:pt x="9209" y="8197"/>
                    <a:pt x="8822" y="8185"/>
                    <a:pt x="8659" y="8185"/>
                  </a:cubicBezTo>
                  <a:cubicBezTo>
                    <a:pt x="8615" y="8185"/>
                    <a:pt x="8588" y="8186"/>
                    <a:pt x="8588" y="8188"/>
                  </a:cubicBezTo>
                  <a:lnTo>
                    <a:pt x="8588" y="8188"/>
                  </a:lnTo>
                  <a:cubicBezTo>
                    <a:pt x="8575" y="8085"/>
                    <a:pt x="8655" y="6920"/>
                    <a:pt x="8653" y="6920"/>
                  </a:cubicBezTo>
                  <a:close/>
                  <a:moveTo>
                    <a:pt x="4293" y="6887"/>
                  </a:moveTo>
                  <a:cubicBezTo>
                    <a:pt x="4300" y="6887"/>
                    <a:pt x="4307" y="6888"/>
                    <a:pt x="4314" y="6891"/>
                  </a:cubicBezTo>
                  <a:cubicBezTo>
                    <a:pt x="4371" y="6916"/>
                    <a:pt x="4350" y="7040"/>
                    <a:pt x="4350" y="7088"/>
                  </a:cubicBezTo>
                  <a:cubicBezTo>
                    <a:pt x="4350" y="7200"/>
                    <a:pt x="4348" y="7311"/>
                    <a:pt x="4356" y="7423"/>
                  </a:cubicBezTo>
                  <a:cubicBezTo>
                    <a:pt x="4379" y="7705"/>
                    <a:pt x="4388" y="7988"/>
                    <a:pt x="4381" y="8272"/>
                  </a:cubicBezTo>
                  <a:lnTo>
                    <a:pt x="4301" y="8272"/>
                  </a:lnTo>
                  <a:lnTo>
                    <a:pt x="3689" y="8275"/>
                  </a:lnTo>
                  <a:cubicBezTo>
                    <a:pt x="3692" y="7816"/>
                    <a:pt x="3687" y="7360"/>
                    <a:pt x="3679" y="6901"/>
                  </a:cubicBezTo>
                  <a:cubicBezTo>
                    <a:pt x="3804" y="6901"/>
                    <a:pt x="3929" y="6923"/>
                    <a:pt x="4052" y="6923"/>
                  </a:cubicBezTo>
                  <a:cubicBezTo>
                    <a:pt x="4122" y="6923"/>
                    <a:pt x="4191" y="6916"/>
                    <a:pt x="4259" y="6895"/>
                  </a:cubicBezTo>
                  <a:cubicBezTo>
                    <a:pt x="4270" y="6890"/>
                    <a:pt x="4281" y="6887"/>
                    <a:pt x="4293" y="6887"/>
                  </a:cubicBezTo>
                  <a:close/>
                  <a:moveTo>
                    <a:pt x="4247" y="1"/>
                  </a:moveTo>
                  <a:cubicBezTo>
                    <a:pt x="4148" y="1"/>
                    <a:pt x="4069" y="76"/>
                    <a:pt x="4034" y="152"/>
                  </a:cubicBezTo>
                  <a:cubicBezTo>
                    <a:pt x="4028" y="163"/>
                    <a:pt x="4024" y="173"/>
                    <a:pt x="4022" y="186"/>
                  </a:cubicBezTo>
                  <a:lnTo>
                    <a:pt x="4018" y="179"/>
                  </a:lnTo>
                  <a:cubicBezTo>
                    <a:pt x="4003" y="154"/>
                    <a:pt x="3982" y="131"/>
                    <a:pt x="3959" y="114"/>
                  </a:cubicBezTo>
                  <a:cubicBezTo>
                    <a:pt x="3931" y="97"/>
                    <a:pt x="3900" y="88"/>
                    <a:pt x="3869" y="88"/>
                  </a:cubicBezTo>
                  <a:cubicBezTo>
                    <a:pt x="3817" y="88"/>
                    <a:pt x="3765" y="113"/>
                    <a:pt x="3731" y="158"/>
                  </a:cubicBezTo>
                  <a:cubicBezTo>
                    <a:pt x="3692" y="217"/>
                    <a:pt x="3681" y="293"/>
                    <a:pt x="3702" y="362"/>
                  </a:cubicBezTo>
                  <a:cubicBezTo>
                    <a:pt x="3704" y="369"/>
                    <a:pt x="3706" y="375"/>
                    <a:pt x="3710" y="381"/>
                  </a:cubicBezTo>
                  <a:lnTo>
                    <a:pt x="3708" y="381"/>
                  </a:lnTo>
                  <a:cubicBezTo>
                    <a:pt x="3658" y="358"/>
                    <a:pt x="3617" y="349"/>
                    <a:pt x="3583" y="349"/>
                  </a:cubicBezTo>
                  <a:cubicBezTo>
                    <a:pt x="3533" y="349"/>
                    <a:pt x="3499" y="368"/>
                    <a:pt x="3475" y="388"/>
                  </a:cubicBezTo>
                  <a:cubicBezTo>
                    <a:pt x="3403" y="451"/>
                    <a:pt x="3414" y="564"/>
                    <a:pt x="3471" y="630"/>
                  </a:cubicBezTo>
                  <a:cubicBezTo>
                    <a:pt x="3477" y="640"/>
                    <a:pt x="3485" y="648"/>
                    <a:pt x="3496" y="657"/>
                  </a:cubicBezTo>
                  <a:cubicBezTo>
                    <a:pt x="3250" y="777"/>
                    <a:pt x="3056" y="1035"/>
                    <a:pt x="2993" y="1345"/>
                  </a:cubicBezTo>
                  <a:cubicBezTo>
                    <a:pt x="2949" y="1559"/>
                    <a:pt x="2962" y="1795"/>
                    <a:pt x="3029" y="2064"/>
                  </a:cubicBezTo>
                  <a:cubicBezTo>
                    <a:pt x="3035" y="2089"/>
                    <a:pt x="3042" y="2116"/>
                    <a:pt x="3048" y="2142"/>
                  </a:cubicBezTo>
                  <a:cubicBezTo>
                    <a:pt x="3086" y="2310"/>
                    <a:pt x="3130" y="2497"/>
                    <a:pt x="3317" y="2592"/>
                  </a:cubicBezTo>
                  <a:cubicBezTo>
                    <a:pt x="3370" y="2619"/>
                    <a:pt x="3431" y="2636"/>
                    <a:pt x="3490" y="2640"/>
                  </a:cubicBezTo>
                  <a:cubicBezTo>
                    <a:pt x="3424" y="2771"/>
                    <a:pt x="3336" y="2884"/>
                    <a:pt x="3227" y="2981"/>
                  </a:cubicBezTo>
                  <a:cubicBezTo>
                    <a:pt x="3216" y="2991"/>
                    <a:pt x="3210" y="3004"/>
                    <a:pt x="3206" y="3017"/>
                  </a:cubicBezTo>
                  <a:cubicBezTo>
                    <a:pt x="3128" y="3029"/>
                    <a:pt x="3054" y="3057"/>
                    <a:pt x="2987" y="3097"/>
                  </a:cubicBezTo>
                  <a:cubicBezTo>
                    <a:pt x="2196" y="3517"/>
                    <a:pt x="1574" y="4249"/>
                    <a:pt x="1277" y="5097"/>
                  </a:cubicBezTo>
                  <a:cubicBezTo>
                    <a:pt x="1227" y="4764"/>
                    <a:pt x="1174" y="4434"/>
                    <a:pt x="1119" y="4104"/>
                  </a:cubicBezTo>
                  <a:cubicBezTo>
                    <a:pt x="1100" y="3992"/>
                    <a:pt x="1077" y="3866"/>
                    <a:pt x="1014" y="3755"/>
                  </a:cubicBezTo>
                  <a:cubicBezTo>
                    <a:pt x="913" y="3588"/>
                    <a:pt x="733" y="3488"/>
                    <a:pt x="540" y="3488"/>
                  </a:cubicBezTo>
                  <a:cubicBezTo>
                    <a:pt x="536" y="3488"/>
                    <a:pt x="532" y="3488"/>
                    <a:pt x="528" y="3488"/>
                  </a:cubicBezTo>
                  <a:cubicBezTo>
                    <a:pt x="339" y="3494"/>
                    <a:pt x="150" y="3608"/>
                    <a:pt x="66" y="3763"/>
                  </a:cubicBezTo>
                  <a:cubicBezTo>
                    <a:pt x="0" y="3887"/>
                    <a:pt x="30" y="4051"/>
                    <a:pt x="55" y="4199"/>
                  </a:cubicBezTo>
                  <a:cubicBezTo>
                    <a:pt x="64" y="4241"/>
                    <a:pt x="70" y="4279"/>
                    <a:pt x="74" y="4312"/>
                  </a:cubicBezTo>
                  <a:cubicBezTo>
                    <a:pt x="120" y="4745"/>
                    <a:pt x="173" y="5183"/>
                    <a:pt x="234" y="5614"/>
                  </a:cubicBezTo>
                  <a:cubicBezTo>
                    <a:pt x="268" y="5854"/>
                    <a:pt x="303" y="6100"/>
                    <a:pt x="343" y="6340"/>
                  </a:cubicBezTo>
                  <a:cubicBezTo>
                    <a:pt x="369" y="6497"/>
                    <a:pt x="402" y="6659"/>
                    <a:pt x="530" y="6760"/>
                  </a:cubicBezTo>
                  <a:cubicBezTo>
                    <a:pt x="606" y="6817"/>
                    <a:pt x="697" y="6849"/>
                    <a:pt x="791" y="6849"/>
                  </a:cubicBezTo>
                  <a:cubicBezTo>
                    <a:pt x="794" y="6849"/>
                    <a:pt x="797" y="6849"/>
                    <a:pt x="800" y="6849"/>
                  </a:cubicBezTo>
                  <a:lnTo>
                    <a:pt x="863" y="7841"/>
                  </a:lnTo>
                  <a:cubicBezTo>
                    <a:pt x="867" y="7902"/>
                    <a:pt x="873" y="7999"/>
                    <a:pt x="945" y="8064"/>
                  </a:cubicBezTo>
                  <a:cubicBezTo>
                    <a:pt x="1006" y="8119"/>
                    <a:pt x="1086" y="8123"/>
                    <a:pt x="1143" y="8123"/>
                  </a:cubicBezTo>
                  <a:lnTo>
                    <a:pt x="1159" y="8123"/>
                  </a:lnTo>
                  <a:cubicBezTo>
                    <a:pt x="1241" y="8123"/>
                    <a:pt x="1323" y="8119"/>
                    <a:pt x="1401" y="8115"/>
                  </a:cubicBezTo>
                  <a:cubicBezTo>
                    <a:pt x="1479" y="8110"/>
                    <a:pt x="1559" y="8108"/>
                    <a:pt x="1637" y="8106"/>
                  </a:cubicBezTo>
                  <a:cubicBezTo>
                    <a:pt x="1647" y="8106"/>
                    <a:pt x="1658" y="8102"/>
                    <a:pt x="1666" y="8098"/>
                  </a:cubicBezTo>
                  <a:lnTo>
                    <a:pt x="1694" y="8098"/>
                  </a:lnTo>
                  <a:lnTo>
                    <a:pt x="3563" y="8054"/>
                  </a:lnTo>
                  <a:lnTo>
                    <a:pt x="3567" y="8325"/>
                  </a:lnTo>
                  <a:cubicBezTo>
                    <a:pt x="3567" y="8359"/>
                    <a:pt x="3595" y="8388"/>
                    <a:pt x="3628" y="8390"/>
                  </a:cubicBezTo>
                  <a:cubicBezTo>
                    <a:pt x="3734" y="8401"/>
                    <a:pt x="3839" y="8407"/>
                    <a:pt x="3944" y="8407"/>
                  </a:cubicBezTo>
                  <a:cubicBezTo>
                    <a:pt x="3992" y="8407"/>
                    <a:pt x="4041" y="8405"/>
                    <a:pt x="4089" y="8403"/>
                  </a:cubicBezTo>
                  <a:cubicBezTo>
                    <a:pt x="4090" y="8404"/>
                    <a:pt x="4092" y="8404"/>
                    <a:pt x="4093" y="8404"/>
                  </a:cubicBezTo>
                  <a:cubicBezTo>
                    <a:pt x="4095" y="8404"/>
                    <a:pt x="4096" y="8404"/>
                    <a:pt x="4097" y="8403"/>
                  </a:cubicBezTo>
                  <a:lnTo>
                    <a:pt x="4108" y="8403"/>
                  </a:lnTo>
                  <a:cubicBezTo>
                    <a:pt x="4234" y="8394"/>
                    <a:pt x="4360" y="8380"/>
                    <a:pt x="4482" y="8359"/>
                  </a:cubicBezTo>
                  <a:cubicBezTo>
                    <a:pt x="4518" y="8352"/>
                    <a:pt x="4541" y="8323"/>
                    <a:pt x="4539" y="8289"/>
                  </a:cubicBezTo>
                  <a:lnTo>
                    <a:pt x="4468" y="6889"/>
                  </a:lnTo>
                  <a:cubicBezTo>
                    <a:pt x="4606" y="6889"/>
                    <a:pt x="4743" y="6891"/>
                    <a:pt x="4880" y="6893"/>
                  </a:cubicBezTo>
                  <a:cubicBezTo>
                    <a:pt x="5019" y="6897"/>
                    <a:pt x="5166" y="6899"/>
                    <a:pt x="5309" y="6899"/>
                  </a:cubicBezTo>
                  <a:lnTo>
                    <a:pt x="8514" y="6918"/>
                  </a:lnTo>
                  <a:lnTo>
                    <a:pt x="8440" y="8249"/>
                  </a:lnTo>
                  <a:cubicBezTo>
                    <a:pt x="8438" y="8289"/>
                    <a:pt x="8470" y="8321"/>
                    <a:pt x="8508" y="8321"/>
                  </a:cubicBezTo>
                  <a:lnTo>
                    <a:pt x="9328" y="8336"/>
                  </a:lnTo>
                  <a:cubicBezTo>
                    <a:pt x="9347" y="8336"/>
                    <a:pt x="9364" y="8327"/>
                    <a:pt x="9376" y="8314"/>
                  </a:cubicBezTo>
                  <a:cubicBezTo>
                    <a:pt x="9389" y="8302"/>
                    <a:pt x="9395" y="8285"/>
                    <a:pt x="9397" y="8266"/>
                  </a:cubicBezTo>
                  <a:lnTo>
                    <a:pt x="9399" y="6924"/>
                  </a:lnTo>
                  <a:lnTo>
                    <a:pt x="9816" y="6926"/>
                  </a:lnTo>
                  <a:cubicBezTo>
                    <a:pt x="9852" y="6926"/>
                    <a:pt x="9883" y="6897"/>
                    <a:pt x="9883" y="6859"/>
                  </a:cubicBezTo>
                  <a:lnTo>
                    <a:pt x="9902" y="6056"/>
                  </a:lnTo>
                  <a:cubicBezTo>
                    <a:pt x="9902" y="5984"/>
                    <a:pt x="9906" y="5877"/>
                    <a:pt x="9843" y="5795"/>
                  </a:cubicBezTo>
                  <a:lnTo>
                    <a:pt x="9845" y="5795"/>
                  </a:lnTo>
                  <a:cubicBezTo>
                    <a:pt x="9810" y="5751"/>
                    <a:pt x="9761" y="5717"/>
                    <a:pt x="9707" y="5700"/>
                  </a:cubicBezTo>
                  <a:lnTo>
                    <a:pt x="9799" y="3835"/>
                  </a:lnTo>
                  <a:cubicBezTo>
                    <a:pt x="9799" y="3816"/>
                    <a:pt x="9793" y="3797"/>
                    <a:pt x="9780" y="3784"/>
                  </a:cubicBezTo>
                  <a:cubicBezTo>
                    <a:pt x="9768" y="3772"/>
                    <a:pt x="9751" y="3763"/>
                    <a:pt x="9732" y="3763"/>
                  </a:cubicBezTo>
                  <a:lnTo>
                    <a:pt x="9202" y="3757"/>
                  </a:lnTo>
                  <a:lnTo>
                    <a:pt x="9208" y="3465"/>
                  </a:lnTo>
                  <a:cubicBezTo>
                    <a:pt x="9210" y="3427"/>
                    <a:pt x="9179" y="3395"/>
                    <a:pt x="9141" y="3395"/>
                  </a:cubicBezTo>
                  <a:lnTo>
                    <a:pt x="8352" y="3395"/>
                  </a:lnTo>
                  <a:cubicBezTo>
                    <a:pt x="8312" y="3395"/>
                    <a:pt x="8283" y="3427"/>
                    <a:pt x="8283" y="3465"/>
                  </a:cubicBezTo>
                  <a:lnTo>
                    <a:pt x="8339" y="5686"/>
                  </a:lnTo>
                  <a:lnTo>
                    <a:pt x="8184" y="5686"/>
                  </a:lnTo>
                  <a:lnTo>
                    <a:pt x="8167" y="5475"/>
                  </a:lnTo>
                  <a:cubicBezTo>
                    <a:pt x="8165" y="5454"/>
                    <a:pt x="8148" y="5439"/>
                    <a:pt x="8129" y="5439"/>
                  </a:cubicBezTo>
                  <a:cubicBezTo>
                    <a:pt x="8127" y="5439"/>
                    <a:pt x="8125" y="5439"/>
                    <a:pt x="8123" y="5439"/>
                  </a:cubicBezTo>
                  <a:lnTo>
                    <a:pt x="7702" y="5509"/>
                  </a:lnTo>
                  <a:cubicBezTo>
                    <a:pt x="7753" y="5439"/>
                    <a:pt x="7784" y="5357"/>
                    <a:pt x="7793" y="5273"/>
                  </a:cubicBezTo>
                  <a:cubicBezTo>
                    <a:pt x="7803" y="5059"/>
                    <a:pt x="7702" y="4855"/>
                    <a:pt x="7523" y="4737"/>
                  </a:cubicBezTo>
                  <a:cubicBezTo>
                    <a:pt x="7431" y="4678"/>
                    <a:pt x="7326" y="4647"/>
                    <a:pt x="7216" y="4644"/>
                  </a:cubicBezTo>
                  <a:lnTo>
                    <a:pt x="6724" y="4060"/>
                  </a:lnTo>
                  <a:cubicBezTo>
                    <a:pt x="6684" y="4009"/>
                    <a:pt x="6636" y="3965"/>
                    <a:pt x="6581" y="3929"/>
                  </a:cubicBezTo>
                  <a:cubicBezTo>
                    <a:pt x="6543" y="3903"/>
                    <a:pt x="6501" y="3891"/>
                    <a:pt x="6460" y="3891"/>
                  </a:cubicBezTo>
                  <a:cubicBezTo>
                    <a:pt x="6332" y="3891"/>
                    <a:pt x="6216" y="4011"/>
                    <a:pt x="6251" y="4159"/>
                  </a:cubicBezTo>
                  <a:cubicBezTo>
                    <a:pt x="6268" y="4230"/>
                    <a:pt x="6299" y="4297"/>
                    <a:pt x="6346" y="4356"/>
                  </a:cubicBezTo>
                  <a:cubicBezTo>
                    <a:pt x="6468" y="4529"/>
                    <a:pt x="6613" y="4680"/>
                    <a:pt x="6779" y="4811"/>
                  </a:cubicBezTo>
                  <a:lnTo>
                    <a:pt x="6771" y="4817"/>
                  </a:lnTo>
                  <a:cubicBezTo>
                    <a:pt x="6735" y="4842"/>
                    <a:pt x="6701" y="4870"/>
                    <a:pt x="6663" y="4891"/>
                  </a:cubicBezTo>
                  <a:cubicBezTo>
                    <a:pt x="6607" y="4925"/>
                    <a:pt x="6550" y="4943"/>
                    <a:pt x="6501" y="4943"/>
                  </a:cubicBezTo>
                  <a:cubicBezTo>
                    <a:pt x="6475" y="4943"/>
                    <a:pt x="6452" y="4938"/>
                    <a:pt x="6432" y="4928"/>
                  </a:cubicBezTo>
                  <a:cubicBezTo>
                    <a:pt x="6423" y="4925"/>
                    <a:pt x="6413" y="4922"/>
                    <a:pt x="6404" y="4922"/>
                  </a:cubicBezTo>
                  <a:cubicBezTo>
                    <a:pt x="6402" y="4922"/>
                    <a:pt x="6400" y="4922"/>
                    <a:pt x="6398" y="4922"/>
                  </a:cubicBezTo>
                  <a:cubicBezTo>
                    <a:pt x="6365" y="4891"/>
                    <a:pt x="6325" y="4865"/>
                    <a:pt x="6281" y="4846"/>
                  </a:cubicBezTo>
                  <a:cubicBezTo>
                    <a:pt x="6224" y="4824"/>
                    <a:pt x="6165" y="4815"/>
                    <a:pt x="6106" y="4815"/>
                  </a:cubicBezTo>
                  <a:cubicBezTo>
                    <a:pt x="6030" y="4815"/>
                    <a:pt x="5954" y="4829"/>
                    <a:pt x="5883" y="4842"/>
                  </a:cubicBezTo>
                  <a:lnTo>
                    <a:pt x="5851" y="4848"/>
                  </a:lnTo>
                  <a:cubicBezTo>
                    <a:pt x="5697" y="4876"/>
                    <a:pt x="5540" y="4889"/>
                    <a:pt x="5383" y="4889"/>
                  </a:cubicBezTo>
                  <a:cubicBezTo>
                    <a:pt x="4988" y="4889"/>
                    <a:pt x="4590" y="4805"/>
                    <a:pt x="4226" y="4647"/>
                  </a:cubicBezTo>
                  <a:cubicBezTo>
                    <a:pt x="4226" y="4642"/>
                    <a:pt x="4226" y="4636"/>
                    <a:pt x="4224" y="4632"/>
                  </a:cubicBezTo>
                  <a:cubicBezTo>
                    <a:pt x="4154" y="4409"/>
                    <a:pt x="4070" y="4190"/>
                    <a:pt x="3975" y="3976"/>
                  </a:cubicBezTo>
                  <a:cubicBezTo>
                    <a:pt x="4081" y="3807"/>
                    <a:pt x="4230" y="3669"/>
                    <a:pt x="4409" y="3578"/>
                  </a:cubicBezTo>
                  <a:lnTo>
                    <a:pt x="4413" y="3576"/>
                  </a:lnTo>
                  <a:lnTo>
                    <a:pt x="4531" y="3658"/>
                  </a:lnTo>
                  <a:cubicBezTo>
                    <a:pt x="4630" y="3725"/>
                    <a:pt x="4752" y="3812"/>
                    <a:pt x="4895" y="3828"/>
                  </a:cubicBezTo>
                  <a:cubicBezTo>
                    <a:pt x="4913" y="3833"/>
                    <a:pt x="4932" y="3833"/>
                    <a:pt x="4949" y="3833"/>
                  </a:cubicBezTo>
                  <a:cubicBezTo>
                    <a:pt x="5061" y="3833"/>
                    <a:pt x="5168" y="3793"/>
                    <a:pt x="5250" y="3721"/>
                  </a:cubicBezTo>
                  <a:cubicBezTo>
                    <a:pt x="5298" y="3677"/>
                    <a:pt x="5338" y="3629"/>
                    <a:pt x="5374" y="3576"/>
                  </a:cubicBezTo>
                  <a:cubicBezTo>
                    <a:pt x="5393" y="3551"/>
                    <a:pt x="5410" y="3530"/>
                    <a:pt x="5427" y="3507"/>
                  </a:cubicBezTo>
                  <a:cubicBezTo>
                    <a:pt x="5467" y="3458"/>
                    <a:pt x="5528" y="3402"/>
                    <a:pt x="5597" y="3402"/>
                  </a:cubicBezTo>
                  <a:cubicBezTo>
                    <a:pt x="5629" y="3404"/>
                    <a:pt x="5658" y="3410"/>
                    <a:pt x="5687" y="3420"/>
                  </a:cubicBezTo>
                  <a:cubicBezTo>
                    <a:pt x="5711" y="3429"/>
                    <a:pt x="5734" y="3433"/>
                    <a:pt x="5757" y="3439"/>
                  </a:cubicBezTo>
                  <a:cubicBezTo>
                    <a:pt x="5774" y="3443"/>
                    <a:pt x="5793" y="3445"/>
                    <a:pt x="5811" y="3445"/>
                  </a:cubicBezTo>
                  <a:cubicBezTo>
                    <a:pt x="5882" y="3445"/>
                    <a:pt x="5955" y="3418"/>
                    <a:pt x="5988" y="3351"/>
                  </a:cubicBezTo>
                  <a:cubicBezTo>
                    <a:pt x="6026" y="3277"/>
                    <a:pt x="5994" y="3195"/>
                    <a:pt x="5986" y="3170"/>
                  </a:cubicBezTo>
                  <a:cubicBezTo>
                    <a:pt x="5973" y="3137"/>
                    <a:pt x="5957" y="3103"/>
                    <a:pt x="5942" y="3071"/>
                  </a:cubicBezTo>
                  <a:cubicBezTo>
                    <a:pt x="5908" y="3000"/>
                    <a:pt x="5877" y="2933"/>
                    <a:pt x="5881" y="2865"/>
                  </a:cubicBezTo>
                  <a:cubicBezTo>
                    <a:pt x="5883" y="2806"/>
                    <a:pt x="5910" y="2747"/>
                    <a:pt x="5942" y="2684"/>
                  </a:cubicBezTo>
                  <a:cubicBezTo>
                    <a:pt x="5948" y="2670"/>
                    <a:pt x="5957" y="2657"/>
                    <a:pt x="5963" y="2642"/>
                  </a:cubicBezTo>
                  <a:cubicBezTo>
                    <a:pt x="6085" y="2379"/>
                    <a:pt x="6116" y="2085"/>
                    <a:pt x="6053" y="1801"/>
                  </a:cubicBezTo>
                  <a:cubicBezTo>
                    <a:pt x="6209" y="1685"/>
                    <a:pt x="6306" y="1504"/>
                    <a:pt x="6316" y="1309"/>
                  </a:cubicBezTo>
                  <a:cubicBezTo>
                    <a:pt x="6329" y="1078"/>
                    <a:pt x="6222" y="834"/>
                    <a:pt x="6030" y="655"/>
                  </a:cubicBezTo>
                  <a:cubicBezTo>
                    <a:pt x="5917" y="550"/>
                    <a:pt x="5782" y="468"/>
                    <a:pt x="5637" y="409"/>
                  </a:cubicBezTo>
                  <a:cubicBezTo>
                    <a:pt x="5561" y="381"/>
                    <a:pt x="5483" y="358"/>
                    <a:pt x="5406" y="341"/>
                  </a:cubicBezTo>
                  <a:cubicBezTo>
                    <a:pt x="5342" y="329"/>
                    <a:pt x="5282" y="314"/>
                    <a:pt x="5221" y="293"/>
                  </a:cubicBezTo>
                  <a:cubicBezTo>
                    <a:pt x="5199" y="285"/>
                    <a:pt x="5178" y="276"/>
                    <a:pt x="5157" y="270"/>
                  </a:cubicBezTo>
                  <a:cubicBezTo>
                    <a:pt x="5071" y="236"/>
                    <a:pt x="4989" y="205"/>
                    <a:pt x="4876" y="203"/>
                  </a:cubicBezTo>
                  <a:cubicBezTo>
                    <a:pt x="4789" y="203"/>
                    <a:pt x="4703" y="209"/>
                    <a:pt x="4619" y="228"/>
                  </a:cubicBezTo>
                  <a:cubicBezTo>
                    <a:pt x="4564" y="238"/>
                    <a:pt x="4518" y="249"/>
                    <a:pt x="4482" y="259"/>
                  </a:cubicBezTo>
                  <a:cubicBezTo>
                    <a:pt x="4478" y="222"/>
                    <a:pt x="4468" y="184"/>
                    <a:pt x="4453" y="150"/>
                  </a:cubicBezTo>
                  <a:cubicBezTo>
                    <a:pt x="4419" y="68"/>
                    <a:pt x="4344" y="11"/>
                    <a:pt x="4255" y="1"/>
                  </a:cubicBezTo>
                  <a:cubicBezTo>
                    <a:pt x="4252" y="1"/>
                    <a:pt x="4250" y="1"/>
                    <a:pt x="4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e0b9a77db3_1_51"/>
            <p:cNvSpPr/>
            <p:nvPr/>
          </p:nvSpPr>
          <p:spPr>
            <a:xfrm>
              <a:off x="-7131434" y="-3970778"/>
              <a:ext cx="13820" cy="17237"/>
            </a:xfrm>
            <a:custGeom>
              <a:rect b="b" l="l" r="r" t="t"/>
              <a:pathLst>
                <a:path extrusionOk="0" h="343" w="275">
                  <a:moveTo>
                    <a:pt x="123" y="0"/>
                  </a:moveTo>
                  <a:cubicBezTo>
                    <a:pt x="105" y="0"/>
                    <a:pt x="88" y="4"/>
                    <a:pt x="72" y="10"/>
                  </a:cubicBezTo>
                  <a:cubicBezTo>
                    <a:pt x="30" y="30"/>
                    <a:pt x="50" y="86"/>
                    <a:pt x="87" y="86"/>
                  </a:cubicBezTo>
                  <a:cubicBezTo>
                    <a:pt x="92" y="86"/>
                    <a:pt x="98" y="85"/>
                    <a:pt x="104" y="82"/>
                  </a:cubicBezTo>
                  <a:cubicBezTo>
                    <a:pt x="110" y="79"/>
                    <a:pt x="117" y="78"/>
                    <a:pt x="124" y="78"/>
                  </a:cubicBezTo>
                  <a:cubicBezTo>
                    <a:pt x="141" y="78"/>
                    <a:pt x="156" y="85"/>
                    <a:pt x="167" y="99"/>
                  </a:cubicBezTo>
                  <a:cubicBezTo>
                    <a:pt x="188" y="120"/>
                    <a:pt x="198" y="149"/>
                    <a:pt x="198" y="181"/>
                  </a:cubicBezTo>
                  <a:cubicBezTo>
                    <a:pt x="198" y="193"/>
                    <a:pt x="196" y="208"/>
                    <a:pt x="194" y="223"/>
                  </a:cubicBezTo>
                  <a:cubicBezTo>
                    <a:pt x="175" y="212"/>
                    <a:pt x="152" y="208"/>
                    <a:pt x="129" y="208"/>
                  </a:cubicBezTo>
                  <a:cubicBezTo>
                    <a:pt x="78" y="212"/>
                    <a:pt x="32" y="242"/>
                    <a:pt x="11" y="288"/>
                  </a:cubicBezTo>
                  <a:cubicBezTo>
                    <a:pt x="1" y="307"/>
                    <a:pt x="9" y="330"/>
                    <a:pt x="30" y="341"/>
                  </a:cubicBezTo>
                  <a:cubicBezTo>
                    <a:pt x="34" y="343"/>
                    <a:pt x="41" y="343"/>
                    <a:pt x="47" y="343"/>
                  </a:cubicBezTo>
                  <a:cubicBezTo>
                    <a:pt x="62" y="343"/>
                    <a:pt x="74" y="334"/>
                    <a:pt x="81" y="322"/>
                  </a:cubicBezTo>
                  <a:cubicBezTo>
                    <a:pt x="92" y="299"/>
                    <a:pt x="114" y="288"/>
                    <a:pt x="135" y="288"/>
                  </a:cubicBezTo>
                  <a:cubicBezTo>
                    <a:pt x="155" y="288"/>
                    <a:pt x="174" y="297"/>
                    <a:pt x="186" y="315"/>
                  </a:cubicBezTo>
                  <a:cubicBezTo>
                    <a:pt x="193" y="327"/>
                    <a:pt x="208" y="335"/>
                    <a:pt x="221" y="335"/>
                  </a:cubicBezTo>
                  <a:cubicBezTo>
                    <a:pt x="223" y="335"/>
                    <a:pt x="224" y="334"/>
                    <a:pt x="226" y="334"/>
                  </a:cubicBezTo>
                  <a:cubicBezTo>
                    <a:pt x="242" y="332"/>
                    <a:pt x="255" y="319"/>
                    <a:pt x="257" y="303"/>
                  </a:cubicBezTo>
                  <a:cubicBezTo>
                    <a:pt x="268" y="263"/>
                    <a:pt x="274" y="221"/>
                    <a:pt x="274" y="176"/>
                  </a:cubicBezTo>
                  <a:cubicBezTo>
                    <a:pt x="274" y="128"/>
                    <a:pt x="255" y="80"/>
                    <a:pt x="221" y="44"/>
                  </a:cubicBezTo>
                  <a:lnTo>
                    <a:pt x="224" y="44"/>
                  </a:lnTo>
                  <a:cubicBezTo>
                    <a:pt x="196" y="15"/>
                    <a:pt x="159" y="0"/>
                    <a:pt x="1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e0b9a77db3_1_51"/>
            <p:cNvSpPr/>
            <p:nvPr/>
          </p:nvSpPr>
          <p:spPr>
            <a:xfrm>
              <a:off x="-6976798" y="-3824433"/>
              <a:ext cx="12212" cy="9347"/>
            </a:xfrm>
            <a:custGeom>
              <a:rect b="b" l="l" r="r" t="t"/>
              <a:pathLst>
                <a:path extrusionOk="0" h="186" w="243">
                  <a:moveTo>
                    <a:pt x="78" y="1"/>
                  </a:moveTo>
                  <a:cubicBezTo>
                    <a:pt x="63" y="1"/>
                    <a:pt x="47" y="3"/>
                    <a:pt x="32" y="7"/>
                  </a:cubicBezTo>
                  <a:cubicBezTo>
                    <a:pt x="11" y="13"/>
                    <a:pt x="1" y="34"/>
                    <a:pt x="7" y="55"/>
                  </a:cubicBezTo>
                  <a:cubicBezTo>
                    <a:pt x="12" y="73"/>
                    <a:pt x="27" y="84"/>
                    <a:pt x="44" y="84"/>
                  </a:cubicBezTo>
                  <a:cubicBezTo>
                    <a:pt x="48" y="84"/>
                    <a:pt x="52" y="84"/>
                    <a:pt x="55" y="83"/>
                  </a:cubicBezTo>
                  <a:cubicBezTo>
                    <a:pt x="63" y="80"/>
                    <a:pt x="72" y="78"/>
                    <a:pt x="80" y="78"/>
                  </a:cubicBezTo>
                  <a:cubicBezTo>
                    <a:pt x="96" y="78"/>
                    <a:pt x="111" y="83"/>
                    <a:pt x="125" y="91"/>
                  </a:cubicBezTo>
                  <a:cubicBezTo>
                    <a:pt x="146" y="106"/>
                    <a:pt x="158" y="127"/>
                    <a:pt x="162" y="152"/>
                  </a:cubicBezTo>
                  <a:cubicBezTo>
                    <a:pt x="165" y="171"/>
                    <a:pt x="181" y="186"/>
                    <a:pt x="200" y="186"/>
                  </a:cubicBezTo>
                  <a:lnTo>
                    <a:pt x="207" y="186"/>
                  </a:lnTo>
                  <a:cubicBezTo>
                    <a:pt x="228" y="182"/>
                    <a:pt x="242" y="163"/>
                    <a:pt x="240" y="142"/>
                  </a:cubicBezTo>
                  <a:cubicBezTo>
                    <a:pt x="228" y="58"/>
                    <a:pt x="157" y="1"/>
                    <a:pt x="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e0b9a77db3_1_51"/>
            <p:cNvSpPr/>
            <p:nvPr/>
          </p:nvSpPr>
          <p:spPr>
            <a:xfrm>
              <a:off x="-6964887" y="-3812623"/>
              <a:ext cx="9900" cy="10654"/>
            </a:xfrm>
            <a:custGeom>
              <a:rect b="b" l="l" r="r" t="t"/>
              <a:pathLst>
                <a:path extrusionOk="0" h="212" w="197">
                  <a:moveTo>
                    <a:pt x="55" y="0"/>
                  </a:moveTo>
                  <a:cubicBezTo>
                    <a:pt x="12" y="0"/>
                    <a:pt x="0" y="67"/>
                    <a:pt x="47" y="77"/>
                  </a:cubicBezTo>
                  <a:lnTo>
                    <a:pt x="47" y="79"/>
                  </a:lnTo>
                  <a:cubicBezTo>
                    <a:pt x="87" y="90"/>
                    <a:pt x="113" y="125"/>
                    <a:pt x="108" y="167"/>
                  </a:cubicBezTo>
                  <a:cubicBezTo>
                    <a:pt x="106" y="188"/>
                    <a:pt x="121" y="207"/>
                    <a:pt x="142" y="212"/>
                  </a:cubicBezTo>
                  <a:lnTo>
                    <a:pt x="148" y="212"/>
                  </a:lnTo>
                  <a:cubicBezTo>
                    <a:pt x="167" y="209"/>
                    <a:pt x="184" y="197"/>
                    <a:pt x="186" y="178"/>
                  </a:cubicBezTo>
                  <a:cubicBezTo>
                    <a:pt x="197" y="96"/>
                    <a:pt x="144" y="20"/>
                    <a:pt x="64" y="1"/>
                  </a:cubicBezTo>
                  <a:cubicBezTo>
                    <a:pt x="61" y="1"/>
                    <a:pt x="58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e0b9a77db3_1_76"/>
          <p:cNvSpPr txBox="1"/>
          <p:nvPr>
            <p:ph type="title"/>
          </p:nvPr>
        </p:nvSpPr>
        <p:spPr>
          <a:xfrm>
            <a:off x="865925" y="240600"/>
            <a:ext cx="73884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u="sng"/>
              <a:t>Formas usuales de plantear preguntas que miden esta habilidad son:</a:t>
            </a:r>
            <a:endParaRPr sz="2400" u="sng"/>
          </a:p>
        </p:txBody>
      </p:sp>
      <p:sp>
        <p:nvSpPr>
          <p:cNvPr id="1080" name="Google Shape;1080;ge0b9a77db3_1_7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1" name="Google Shape;1081;ge0b9a77db3_1_76"/>
          <p:cNvSpPr txBox="1"/>
          <p:nvPr>
            <p:ph idx="4294967295" type="subTitle"/>
          </p:nvPr>
        </p:nvSpPr>
        <p:spPr>
          <a:xfrm>
            <a:off x="3121973" y="2318080"/>
            <a:ext cx="28995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tillium Web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planet's name has nothing to do with the liquid metal, since Mercury was named after the Roman messenger god</a:t>
            </a:r>
            <a:endParaRPr b="0" i="0" sz="14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82" name="Google Shape;1082;ge0b9a77db3_1_76"/>
          <p:cNvGrpSpPr/>
          <p:nvPr/>
        </p:nvGrpSpPr>
        <p:grpSpPr>
          <a:xfrm>
            <a:off x="865934" y="991762"/>
            <a:ext cx="7564814" cy="3730993"/>
            <a:chOff x="3001683" y="2082923"/>
            <a:chExt cx="3162680" cy="2079822"/>
          </a:xfrm>
        </p:grpSpPr>
        <p:sp>
          <p:nvSpPr>
            <p:cNvPr id="1083" name="Google Shape;1083;ge0b9a77db3_1_76"/>
            <p:cNvSpPr/>
            <p:nvPr/>
          </p:nvSpPr>
          <p:spPr>
            <a:xfrm rot="5306616">
              <a:off x="3573976" y="157830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e0b9a77db3_1_76"/>
            <p:cNvSpPr/>
            <p:nvPr/>
          </p:nvSpPr>
          <p:spPr>
            <a:xfrm rot="5306616">
              <a:off x="3612201" y="159555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5" name="Google Shape;1085;ge0b9a77db3_1_76"/>
          <p:cNvSpPr txBox="1"/>
          <p:nvPr>
            <p:ph idx="4294967295" type="subTitle"/>
          </p:nvPr>
        </p:nvSpPr>
        <p:spPr>
          <a:xfrm>
            <a:off x="1140350" y="1869225"/>
            <a:ext cx="66804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“¿Cuál de las siguientes opciones presenta el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concepto valórico predominante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en el fragmento leído?” (Demre, 2014)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“El aviso anterior se basa en la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argumentación persuasiva, porque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(Demre, 2013)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“El fragmento leído se puede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clasificar como un relato de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(Demre, 2013)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“En el fragmento anterior, ¿qué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prejuicio cultural subyace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la consideración de la mujer?” (Demre, 2012)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t/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t/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0b9a77db3_0_1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1" name="Google Shape;1091;ge0b9a77db3_0_18"/>
          <p:cNvSpPr txBox="1"/>
          <p:nvPr>
            <p:ph type="title"/>
          </p:nvPr>
        </p:nvSpPr>
        <p:spPr>
          <a:xfrm>
            <a:off x="1574025" y="132400"/>
            <a:ext cx="63828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Estrategia “Evaluar”</a:t>
            </a:r>
            <a:endParaRPr/>
          </a:p>
        </p:txBody>
      </p:sp>
      <p:sp>
        <p:nvSpPr>
          <p:cNvPr id="1092" name="Google Shape;1092;ge0b9a77db3_0_18"/>
          <p:cNvSpPr txBox="1"/>
          <p:nvPr>
            <p:ph idx="1" type="body"/>
          </p:nvPr>
        </p:nvSpPr>
        <p:spPr>
          <a:xfrm>
            <a:off x="5300425" y="2860730"/>
            <a:ext cx="3018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3" name="Google Shape;1093;ge0b9a77db3_0_18"/>
          <p:cNvSpPr txBox="1"/>
          <p:nvPr>
            <p:ph idx="4" type="subTitle"/>
          </p:nvPr>
        </p:nvSpPr>
        <p:spPr>
          <a:xfrm>
            <a:off x="5300425" y="2518125"/>
            <a:ext cx="3018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094" name="Google Shape;1094;ge0b9a77db3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525" y="894740"/>
            <a:ext cx="7395651" cy="4174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1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0" name="Google Shape;1100;p12"/>
          <p:cNvSpPr txBox="1"/>
          <p:nvPr>
            <p:ph type="title"/>
          </p:nvPr>
        </p:nvSpPr>
        <p:spPr>
          <a:xfrm>
            <a:off x="1472100" y="1243500"/>
            <a:ext cx="61998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chemeClr val="lt2"/>
                </a:solidFill>
              </a:rPr>
              <a:t>EJER</a:t>
            </a:r>
            <a:r>
              <a:rPr lang="en"/>
              <a:t>CICIOS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0b9a77db3_1_10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6" name="Google Shape;1106;ge0b9a77db3_1_100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107" name="Google Shape;1107;ge0b9a77db3_1_100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 “Google sabe dónde estás exactamente ahora y conoce al dedillo tus gustos y preferencias y la CIA te metió un micrófono en tu smartphone: eres un conejillo de Indias que se cree libre en su jaula de oro.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2. Un grupo de nerds contratados para seguir tus pasos estudia atentamente lo que consumes y haces -mientras se comen unas pizzas mirándote en un computador desde Texas- para pasarles tus datos a unos analistas que crearon un algoritmo con el que fabricarán un candidato a las próximas elecciones a tu medida, para que votes por él, así como ya fabricaron las zapatillas y la bebida energética que te gustan. WikiLeaks te lo acaba de mostrar palmariamente ¿y a ti no te importa? Ellos saben todo de ti, pero ¿tú sabes quién eres y dónde estás parado? Te han reducido a eso: a un montón de pulsiones, deseos, pequeños vicios, adicciones y miedos manipulables y cuantificables. ¿Pero puede el ser humano ser definido y aprehendido en una fórmula, en un </a:t>
            </a:r>
            <a:r>
              <a:rPr b="1" lang="en"/>
              <a:t>algoritmo</a:t>
            </a:r>
            <a:r>
              <a:rPr lang="en"/>
              <a:t>? (...)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e0b9a77db3_1_11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3" name="Google Shape;1113;ge0b9a77db3_1_110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114" name="Google Shape;1114;ge0b9a77db3_1_110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3. Si eres de los que creen que la libertad se reduce a elegir entre una marca de zapatilla y otra, entonces eres hombre muerto, apenas una cifra dentro de un hiperalgoritmo global, un personaje secundario y prescindible de la novela 1984, de Orwell. Si, en cambio, como el gran Solzhenitsyn, crees que la libertad interior es la última línea de resistencia que no se debe abdicar a ninguna presión ni tentación que venga desde afuera, entonces eres capaz de mover montañas, de sobrevivir al infierno del Gulag, de parar los tanques de Tiananmen.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 Hoy esa decisión es más difícil, porque todo es más ambiguo y líquido. Los totalitarismos ya no son tan burdos como antes y se disfrazan de "libertad" y te hacen creer que de verdad eres libre porque en tu celular puedes saber cuál será el estado del tiempo, o predecir la ruta para llegar a la calle que buscas. Pero eso no es libertad.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0b9a77db3_1_11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0" name="Google Shape;1120;ge0b9a77db3_1_117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121" name="Google Shape;1121;ge0b9a77db3_1_117"/>
          <p:cNvSpPr txBox="1"/>
          <p:nvPr>
            <p:ph idx="2" type="body"/>
          </p:nvPr>
        </p:nvSpPr>
        <p:spPr>
          <a:xfrm>
            <a:off x="749400" y="1112325"/>
            <a:ext cx="76452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5. Hoy, para ser libres de verdad, hay que estar más despiertos que nunca, taparse los oídos y los ojos para resistir la multitud de cantos de sirena que nos rodean, estudiarse mucho a sí mismo como lo hacía Montaigne, sin condescendencia ni autoengaños. Saber que la sociedad de la transparencia puede convertirse en la sociedad del control. Sí, ellos tienen micrófonos y manejan algoritmos, pero tú puedes escapar si te desconectas por lo menos una vez al día y te vas silbando por las calles una canción que solo tú sabes, pero que ellos no conocen y que no van a poder cantar jamás.”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Cristián Warnken, </a:t>
            </a:r>
            <a:r>
              <a:rPr b="1" lang="en"/>
              <a:t>La canción del hombre libre</a:t>
            </a:r>
            <a:r>
              <a:rPr lang="en"/>
              <a:t> (fragmento). elmercurio.com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e0b9a77db3_1_23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7" name="Google Shape;1127;ge0b9a77db3_1_230"/>
          <p:cNvSpPr txBox="1"/>
          <p:nvPr>
            <p:ph type="title"/>
          </p:nvPr>
        </p:nvSpPr>
        <p:spPr>
          <a:xfrm>
            <a:off x="1472100" y="1243500"/>
            <a:ext cx="61998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chemeClr val="lt2"/>
                </a:solidFill>
              </a:rPr>
              <a:t>PREG</a:t>
            </a:r>
            <a:r>
              <a:rPr lang="en"/>
              <a:t>UNTAS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28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133" name="Google Shape;1133;p28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8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2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6" name="Google Shape;1136;p28"/>
          <p:cNvSpPr txBox="1"/>
          <p:nvPr>
            <p:ph idx="1" type="subTitle"/>
          </p:nvPr>
        </p:nvSpPr>
        <p:spPr>
          <a:xfrm>
            <a:off x="1127850" y="1028700"/>
            <a:ext cx="71019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1. Con el </a:t>
            </a:r>
            <a:r>
              <a:rPr b="1" lang="en" sz="1800">
                <a:highlight>
                  <a:schemeClr val="accent2"/>
                </a:highlight>
              </a:rPr>
              <a:t>término algoritmo</a:t>
            </a:r>
            <a:r>
              <a:rPr b="1" lang="en" sz="1800"/>
              <a:t>, en el segundo párrafo, </a:t>
            </a:r>
            <a:r>
              <a:rPr b="1" lang="en" sz="1800">
                <a:highlight>
                  <a:schemeClr val="accent2"/>
                </a:highlight>
              </a:rPr>
              <a:t>el autor se refiere a</a:t>
            </a:r>
            <a:r>
              <a:rPr b="1" lang="en" sz="1800"/>
              <a:t>: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fórmula.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estudio.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número.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herramienta.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E) máquina.</a:t>
            </a:r>
            <a:endParaRPr sz="1800"/>
          </a:p>
        </p:txBody>
      </p:sp>
      <p:grpSp>
        <p:nvGrpSpPr>
          <p:cNvPr id="1137" name="Google Shape;1137;p28"/>
          <p:cNvGrpSpPr/>
          <p:nvPr/>
        </p:nvGrpSpPr>
        <p:grpSpPr>
          <a:xfrm>
            <a:off x="7558950" y="3886150"/>
            <a:ext cx="299825" cy="323125"/>
            <a:chOff x="7558950" y="3886150"/>
            <a:chExt cx="299825" cy="323125"/>
          </a:xfrm>
        </p:grpSpPr>
        <p:sp>
          <p:nvSpPr>
            <p:cNvPr id="1138" name="Google Shape;1138;p28"/>
            <p:cNvSpPr/>
            <p:nvPr/>
          </p:nvSpPr>
          <p:spPr>
            <a:xfrm>
              <a:off x="7558950" y="3886150"/>
              <a:ext cx="299825" cy="270850"/>
            </a:xfrm>
            <a:custGeom>
              <a:rect b="b" l="l" r="r" t="t"/>
              <a:pathLst>
                <a:path extrusionOk="0" h="10834" w="11993">
                  <a:moveTo>
                    <a:pt x="11993" y="0"/>
                  </a:moveTo>
                  <a:cubicBezTo>
                    <a:pt x="11123" y="5214"/>
                    <a:pt x="4730" y="12740"/>
                    <a:pt x="0" y="1037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8"/>
            <p:cNvSpPr/>
            <p:nvPr/>
          </p:nvSpPr>
          <p:spPr>
            <a:xfrm>
              <a:off x="7593550" y="4168675"/>
              <a:ext cx="138375" cy="40600"/>
            </a:xfrm>
            <a:custGeom>
              <a:rect b="b" l="l" r="r" t="t"/>
              <a:pathLst>
                <a:path extrusionOk="0" h="1624" w="5535">
                  <a:moveTo>
                    <a:pt x="5535" y="0"/>
                  </a:moveTo>
                  <a:cubicBezTo>
                    <a:pt x="3911" y="928"/>
                    <a:pt x="1037" y="2479"/>
                    <a:pt x="0" y="922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"/>
          <p:cNvSpPr txBox="1"/>
          <p:nvPr>
            <p:ph type="title"/>
          </p:nvPr>
        </p:nvSpPr>
        <p:spPr>
          <a:xfrm>
            <a:off x="759900" y="113000"/>
            <a:ext cx="76242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¿QUÉ </a:t>
            </a:r>
            <a:r>
              <a:rPr lang="en">
                <a:solidFill>
                  <a:schemeClr val="lt2"/>
                </a:solidFill>
              </a:rPr>
              <a:t>HOMERO </a:t>
            </a:r>
            <a:r>
              <a:rPr lang="en"/>
              <a:t>ERES HOY?</a:t>
            </a:r>
            <a:endParaRPr/>
          </a:p>
        </p:txBody>
      </p:sp>
      <p:sp>
        <p:nvSpPr>
          <p:cNvPr id="797" name="Google Shape;797;p4"/>
          <p:cNvSpPr/>
          <p:nvPr/>
        </p:nvSpPr>
        <p:spPr>
          <a:xfrm>
            <a:off x="2172289" y="1911069"/>
            <a:ext cx="103175" cy="678932"/>
          </a:xfrm>
          <a:custGeom>
            <a:rect b="b" l="l" r="r" t="t"/>
            <a:pathLst>
              <a:path extrusionOk="0" h="21044" w="3198">
                <a:moveTo>
                  <a:pt x="3198" y="0"/>
                </a:moveTo>
                <a:cubicBezTo>
                  <a:pt x="417" y="6489"/>
                  <a:pt x="-897" y="14195"/>
                  <a:pt x="815" y="2104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"/>
          <p:cNvSpPr/>
          <p:nvPr/>
        </p:nvSpPr>
        <p:spPr>
          <a:xfrm>
            <a:off x="2096125" y="2423441"/>
            <a:ext cx="38425" cy="140923"/>
          </a:xfrm>
          <a:custGeom>
            <a:rect b="b" l="l" r="r" t="t"/>
            <a:pathLst>
              <a:path extrusionOk="0" h="4368" w="1191">
                <a:moveTo>
                  <a:pt x="0" y="0"/>
                </a:moveTo>
                <a:cubicBezTo>
                  <a:pt x="213" y="1494"/>
                  <a:pt x="124" y="3301"/>
                  <a:pt x="1191" y="436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"/>
          <p:cNvSpPr/>
          <p:nvPr/>
        </p:nvSpPr>
        <p:spPr>
          <a:xfrm>
            <a:off x="6921172" y="3640332"/>
            <a:ext cx="65267" cy="512425"/>
          </a:xfrm>
          <a:custGeom>
            <a:rect b="b" l="l" r="r" t="t"/>
            <a:pathLst>
              <a:path extrusionOk="0" h="15883" w="2023">
                <a:moveTo>
                  <a:pt x="397" y="0"/>
                </a:moveTo>
                <a:cubicBezTo>
                  <a:pt x="2765" y="4737"/>
                  <a:pt x="2366" y="11145"/>
                  <a:pt x="0" y="1588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"/>
          <p:cNvSpPr/>
          <p:nvPr/>
        </p:nvSpPr>
        <p:spPr>
          <a:xfrm>
            <a:off x="7010826" y="3973396"/>
            <a:ext cx="38425" cy="153699"/>
          </a:xfrm>
          <a:custGeom>
            <a:rect b="b" l="l" r="r" t="t"/>
            <a:pathLst>
              <a:path extrusionOk="0" h="4764" w="1191">
                <a:moveTo>
                  <a:pt x="1191" y="0"/>
                </a:moveTo>
                <a:cubicBezTo>
                  <a:pt x="1191" y="1637"/>
                  <a:pt x="1157" y="3607"/>
                  <a:pt x="0" y="476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1" name="Google Shape;801;p4"/>
          <p:cNvPicPr preferRelativeResize="0"/>
          <p:nvPr/>
        </p:nvPicPr>
        <p:blipFill rotWithShape="1">
          <a:blip r:embed="rId3">
            <a:alphaModFix/>
          </a:blip>
          <a:srcRect b="0" l="0" r="0" t="9641"/>
          <a:stretch/>
        </p:blipFill>
        <p:spPr>
          <a:xfrm>
            <a:off x="2567650" y="789800"/>
            <a:ext cx="3920449" cy="391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e0b9a77db3_0_4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5" name="Google Shape;1145;ge0b9a77db3_0_41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146" name="Google Shape;1146;ge0b9a77db3_0_41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2. Un grupo de nerds contratados para seguir tus pasos estudia atentamente lo que consumes y haces -mientras se comen unas pizzas mirándote en un computador desde Texas- para pasarles tus datos a unos </a:t>
            </a:r>
            <a:r>
              <a:rPr lang="en">
                <a:highlight>
                  <a:srgbClr val="E1BAFF"/>
                </a:highlight>
              </a:rPr>
              <a:t>analistas que crearon un</a:t>
            </a:r>
            <a:r>
              <a:rPr b="1" lang="en">
                <a:highlight>
                  <a:srgbClr val="E1BAFF"/>
                </a:highlight>
              </a:rPr>
              <a:t> algoritmo</a:t>
            </a:r>
            <a:r>
              <a:rPr lang="en">
                <a:highlight>
                  <a:srgbClr val="E1BAFF"/>
                </a:highlight>
              </a:rPr>
              <a:t> con el que fabricarán un candidato a las próximas elecciones a tu medida</a:t>
            </a:r>
            <a:r>
              <a:rPr lang="en"/>
              <a:t>, para que votes por él, así como ya fabricaron las zapatillas y la bebida energética que te gustan. WikiLeaks te lo acaba de mostrar palmariamente ¿y a ti no te importa? Ellos saben todo de ti, pero ¿tú sabes quién eres y dónde estás parado? Te han reducido a eso: a un montón de pulsiones, deseos, pequeños vicios, adicciones y miedos manipulables y cuantificables. </a:t>
            </a:r>
            <a:r>
              <a:rPr lang="en">
                <a:highlight>
                  <a:schemeClr val="accent2"/>
                </a:highlight>
              </a:rPr>
              <a:t>¿Pero puede el ser humano ser definido y aprehendido en una fórmula, en un </a:t>
            </a:r>
            <a:r>
              <a:rPr b="1" lang="en">
                <a:highlight>
                  <a:schemeClr val="accent2"/>
                </a:highlight>
              </a:rPr>
              <a:t>algoritmo?</a:t>
            </a:r>
            <a:r>
              <a:rPr lang="en">
                <a:highlight>
                  <a:schemeClr val="accent2"/>
                </a:highlight>
              </a:rPr>
              <a:t> </a:t>
            </a:r>
            <a:r>
              <a:rPr lang="en"/>
              <a:t>(...)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ge0b9a77db3_1_235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152" name="Google Shape;1152;ge0b9a77db3_1_235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ge0b9a77db3_1_235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ge0b9a77db3_1_23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5" name="Google Shape;1155;ge0b9a77db3_1_235"/>
          <p:cNvSpPr txBox="1"/>
          <p:nvPr>
            <p:ph idx="1" type="subTitle"/>
          </p:nvPr>
        </p:nvSpPr>
        <p:spPr>
          <a:xfrm>
            <a:off x="1127850" y="1028700"/>
            <a:ext cx="71019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1. Con el </a:t>
            </a:r>
            <a:r>
              <a:rPr b="1" lang="en" sz="1800">
                <a:highlight>
                  <a:schemeClr val="accent2"/>
                </a:highlight>
              </a:rPr>
              <a:t>término algoritmo</a:t>
            </a:r>
            <a:r>
              <a:rPr b="1" lang="en" sz="1800"/>
              <a:t>, en el segundo párrafo, </a:t>
            </a:r>
            <a:r>
              <a:rPr b="1" lang="en" sz="1800">
                <a:highlight>
                  <a:schemeClr val="accent2"/>
                </a:highlight>
              </a:rPr>
              <a:t>el autor se refiere a</a:t>
            </a:r>
            <a:r>
              <a:rPr b="1" lang="en" sz="1800"/>
              <a:t>: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A) fórmula.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estudio.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número.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herramienta.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E) máquina.</a:t>
            </a:r>
            <a:endParaRPr sz="1800"/>
          </a:p>
        </p:txBody>
      </p:sp>
      <p:grpSp>
        <p:nvGrpSpPr>
          <p:cNvPr id="1156" name="Google Shape;1156;ge0b9a77db3_1_235"/>
          <p:cNvGrpSpPr/>
          <p:nvPr/>
        </p:nvGrpSpPr>
        <p:grpSpPr>
          <a:xfrm>
            <a:off x="7558950" y="3886150"/>
            <a:ext cx="299825" cy="323125"/>
            <a:chOff x="7558950" y="3886150"/>
            <a:chExt cx="299825" cy="323125"/>
          </a:xfrm>
        </p:grpSpPr>
        <p:sp>
          <p:nvSpPr>
            <p:cNvPr id="1157" name="Google Shape;1157;ge0b9a77db3_1_235"/>
            <p:cNvSpPr/>
            <p:nvPr/>
          </p:nvSpPr>
          <p:spPr>
            <a:xfrm>
              <a:off x="7558950" y="3886150"/>
              <a:ext cx="299825" cy="270850"/>
            </a:xfrm>
            <a:custGeom>
              <a:rect b="b" l="l" r="r" t="t"/>
              <a:pathLst>
                <a:path extrusionOk="0" h="10834" w="11993">
                  <a:moveTo>
                    <a:pt x="11993" y="0"/>
                  </a:moveTo>
                  <a:cubicBezTo>
                    <a:pt x="11123" y="5214"/>
                    <a:pt x="4730" y="12740"/>
                    <a:pt x="0" y="1037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e0b9a77db3_1_235"/>
            <p:cNvSpPr/>
            <p:nvPr/>
          </p:nvSpPr>
          <p:spPr>
            <a:xfrm>
              <a:off x="7593550" y="4168675"/>
              <a:ext cx="138375" cy="40600"/>
            </a:xfrm>
            <a:custGeom>
              <a:rect b="b" l="l" r="r" t="t"/>
              <a:pathLst>
                <a:path extrusionOk="0" h="1624" w="5535">
                  <a:moveTo>
                    <a:pt x="5535" y="0"/>
                  </a:moveTo>
                  <a:cubicBezTo>
                    <a:pt x="3911" y="928"/>
                    <a:pt x="1037" y="2479"/>
                    <a:pt x="0" y="922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ge0b9a77db3_0_30"/>
          <p:cNvGrpSpPr/>
          <p:nvPr/>
        </p:nvGrpSpPr>
        <p:grpSpPr>
          <a:xfrm>
            <a:off x="801098" y="508925"/>
            <a:ext cx="8030186" cy="4271897"/>
            <a:chOff x="1248711" y="1099812"/>
            <a:chExt cx="6496914" cy="2858030"/>
          </a:xfrm>
        </p:grpSpPr>
        <p:sp>
          <p:nvSpPr>
            <p:cNvPr id="1164" name="Google Shape;1164;ge0b9a77db3_0_30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e0b9a77db3_0_30"/>
            <p:cNvSpPr/>
            <p:nvPr/>
          </p:nvSpPr>
          <p:spPr>
            <a:xfrm flipH="1">
              <a:off x="1248711" y="1099814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ge0b9a77db3_0_3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7" name="Google Shape;1167;ge0b9a77db3_0_30"/>
          <p:cNvSpPr txBox="1"/>
          <p:nvPr>
            <p:ph idx="1" type="subTitle"/>
          </p:nvPr>
        </p:nvSpPr>
        <p:spPr>
          <a:xfrm>
            <a:off x="1371038" y="85442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2. Seleccione el enunciado que representa adecuadamente el </a:t>
            </a:r>
            <a:r>
              <a:rPr b="1" lang="en" sz="1800">
                <a:highlight>
                  <a:srgbClr val="FFBED9"/>
                </a:highlight>
              </a:rPr>
              <a:t>sentido de la expresión “al dedillo”</a:t>
            </a:r>
            <a:r>
              <a:rPr b="1" lang="en" sz="1800"/>
              <a:t>, usada en el primer párrafo.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Google conoce los gustos y preferencias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de manera inmediata y directa.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legítima y autorizada.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en detalle y a la perfección.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segura y confiable.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con respeto y confiabilidad.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800"/>
          </a:p>
        </p:txBody>
      </p:sp>
      <p:grpSp>
        <p:nvGrpSpPr>
          <p:cNvPr id="1168" name="Google Shape;1168;ge0b9a77db3_0_30"/>
          <p:cNvGrpSpPr/>
          <p:nvPr/>
        </p:nvGrpSpPr>
        <p:grpSpPr>
          <a:xfrm>
            <a:off x="7334150" y="3740700"/>
            <a:ext cx="299825" cy="323125"/>
            <a:chOff x="7558950" y="3886150"/>
            <a:chExt cx="299825" cy="323125"/>
          </a:xfrm>
        </p:grpSpPr>
        <p:sp>
          <p:nvSpPr>
            <p:cNvPr id="1169" name="Google Shape;1169;ge0b9a77db3_0_30"/>
            <p:cNvSpPr/>
            <p:nvPr/>
          </p:nvSpPr>
          <p:spPr>
            <a:xfrm>
              <a:off x="7558950" y="3886150"/>
              <a:ext cx="299825" cy="270850"/>
            </a:xfrm>
            <a:custGeom>
              <a:rect b="b" l="l" r="r" t="t"/>
              <a:pathLst>
                <a:path extrusionOk="0" h="10834" w="11993">
                  <a:moveTo>
                    <a:pt x="11993" y="0"/>
                  </a:moveTo>
                  <a:cubicBezTo>
                    <a:pt x="11123" y="5214"/>
                    <a:pt x="4730" y="12740"/>
                    <a:pt x="0" y="1037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e0b9a77db3_0_30"/>
            <p:cNvSpPr/>
            <p:nvPr/>
          </p:nvSpPr>
          <p:spPr>
            <a:xfrm>
              <a:off x="7593550" y="4168675"/>
              <a:ext cx="138375" cy="40600"/>
            </a:xfrm>
            <a:custGeom>
              <a:rect b="b" l="l" r="r" t="t"/>
              <a:pathLst>
                <a:path extrusionOk="0" h="1624" w="5535">
                  <a:moveTo>
                    <a:pt x="5535" y="0"/>
                  </a:moveTo>
                  <a:cubicBezTo>
                    <a:pt x="3911" y="928"/>
                    <a:pt x="1037" y="2479"/>
                    <a:pt x="0" y="922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e0b9a77db3_1_12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6" name="Google Shape;1176;ge0b9a77db3_1_125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177" name="Google Shape;1177;ge0b9a77db3_1_125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 “</a:t>
            </a:r>
            <a:r>
              <a:rPr lang="en">
                <a:highlight>
                  <a:schemeClr val="accent4"/>
                </a:highlight>
              </a:rPr>
              <a:t>Google sabe dónde estás exactamente ahora y conoce al dedillo tus gustos y preferencias</a:t>
            </a:r>
            <a:r>
              <a:rPr lang="en"/>
              <a:t> y la CIA te metió un micrófono en tu smartphone: eres un conejillo de Indias que se cree libre en su jaula de oro.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ge0b9a77db3_1_131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183" name="Google Shape;1183;ge0b9a77db3_1_131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e0b9a77db3_1_131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5" name="Google Shape;1185;ge0b9a77db3_1_13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ge0b9a77db3_1_131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2. Seleccione el enunciado que representa adecuadamente el </a:t>
            </a:r>
            <a:r>
              <a:rPr b="1" lang="en" sz="1800">
                <a:highlight>
                  <a:schemeClr val="accent4"/>
                </a:highlight>
              </a:rPr>
              <a:t>sentido de la expresión “al dedillo”</a:t>
            </a:r>
            <a:r>
              <a:rPr b="1" lang="en" sz="1800"/>
              <a:t>, usada en el primer párrafo.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Google conoce los gustos y preferencias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de manera inmediata y directa.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legítima y autorizada.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C) en detalle y a la perfección.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segura y confiable.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con respeto y confiabilidad.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800"/>
          </a:p>
        </p:txBody>
      </p:sp>
      <p:grpSp>
        <p:nvGrpSpPr>
          <p:cNvPr id="1187" name="Google Shape;1187;ge0b9a77db3_1_131"/>
          <p:cNvGrpSpPr/>
          <p:nvPr/>
        </p:nvGrpSpPr>
        <p:grpSpPr>
          <a:xfrm>
            <a:off x="7558950" y="3886150"/>
            <a:ext cx="299825" cy="323125"/>
            <a:chOff x="7558950" y="3886150"/>
            <a:chExt cx="299825" cy="323125"/>
          </a:xfrm>
        </p:grpSpPr>
        <p:sp>
          <p:nvSpPr>
            <p:cNvPr id="1188" name="Google Shape;1188;ge0b9a77db3_1_131"/>
            <p:cNvSpPr/>
            <p:nvPr/>
          </p:nvSpPr>
          <p:spPr>
            <a:xfrm>
              <a:off x="7558950" y="3886150"/>
              <a:ext cx="299825" cy="270850"/>
            </a:xfrm>
            <a:custGeom>
              <a:rect b="b" l="l" r="r" t="t"/>
              <a:pathLst>
                <a:path extrusionOk="0" h="10834" w="11993">
                  <a:moveTo>
                    <a:pt x="11993" y="0"/>
                  </a:moveTo>
                  <a:cubicBezTo>
                    <a:pt x="11123" y="5214"/>
                    <a:pt x="4730" y="12740"/>
                    <a:pt x="0" y="10378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e0b9a77db3_1_131"/>
            <p:cNvSpPr/>
            <p:nvPr/>
          </p:nvSpPr>
          <p:spPr>
            <a:xfrm>
              <a:off x="7593550" y="4168675"/>
              <a:ext cx="138375" cy="40600"/>
            </a:xfrm>
            <a:custGeom>
              <a:rect b="b" l="l" r="r" t="t"/>
              <a:pathLst>
                <a:path extrusionOk="0" h="1624" w="5535">
                  <a:moveTo>
                    <a:pt x="5535" y="0"/>
                  </a:moveTo>
                  <a:cubicBezTo>
                    <a:pt x="3911" y="928"/>
                    <a:pt x="1037" y="2479"/>
                    <a:pt x="0" y="922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ge0b9a77db3_0_58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195" name="Google Shape;1195;ge0b9a77db3_0_58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e0b9a77db3_0_58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7" name="Google Shape;1197;ge0b9a77db3_0_5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8" name="Google Shape;1198;ge0b9a77db3_0_58"/>
          <p:cNvSpPr txBox="1"/>
          <p:nvPr>
            <p:ph idx="1" type="subTitle"/>
          </p:nvPr>
        </p:nvSpPr>
        <p:spPr>
          <a:xfrm>
            <a:off x="1127850" y="6054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3. Seleccione el enunciado que representa adecuadamente </a:t>
            </a:r>
            <a:r>
              <a:rPr b="1" lang="en" sz="1800">
                <a:highlight>
                  <a:schemeClr val="accent3"/>
                </a:highlight>
              </a:rPr>
              <a:t>el sentido de “eres un conejillo de Indias que se cree libre en su jaula de oro”</a:t>
            </a:r>
            <a:r>
              <a:rPr b="1" lang="en" sz="1800"/>
              <a:t>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Eres un ser cuya libertad está limitada por la riqueza real que posees.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Eres objeto de estudio en una realidad aparentemente libre y maravillosa.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Eres un ser que desprecia el valor de la libertad porque anhelas la riqueza.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Eres un ser creado para la entretención de quienes poseen libertad y riqueza.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E) Eres un ser indefenso en una realidad en que sobrevive solo el más fuerte.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e0b9a77db3_0_7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4" name="Google Shape;1204;ge0b9a77db3_0_70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205" name="Google Shape;1205;ge0b9a77db3_0_70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 “Google sabe dónde estás exactamente ahora y conoce al dedillo tus gustos y preferencias y la CIA te metió un micrófono en tu smartphone: </a:t>
            </a:r>
            <a:r>
              <a:rPr lang="en">
                <a:highlight>
                  <a:schemeClr val="accent3"/>
                </a:highlight>
              </a:rPr>
              <a:t>eres un conejillo de Indias que se cree libre en su jaula de oro.</a:t>
            </a:r>
            <a:endParaRPr>
              <a:highlight>
                <a:schemeClr val="accent3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ge0b9a77db3_1_148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11" name="Google Shape;1211;ge0b9a77db3_1_148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e0b9a77db3_1_148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3" name="Google Shape;1213;ge0b9a77db3_1_14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4" name="Google Shape;1214;ge0b9a77db3_1_148"/>
          <p:cNvSpPr txBox="1"/>
          <p:nvPr>
            <p:ph idx="1" type="subTitle"/>
          </p:nvPr>
        </p:nvSpPr>
        <p:spPr>
          <a:xfrm>
            <a:off x="1127850" y="6054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3. Seleccione el enunciado que representa adecuadamente </a:t>
            </a:r>
            <a:r>
              <a:rPr b="1" lang="en" sz="1800">
                <a:highlight>
                  <a:schemeClr val="accent3"/>
                </a:highlight>
              </a:rPr>
              <a:t>el sentido de “eres un conejillo de Indias que se cree libre en su jaula de oro”</a:t>
            </a:r>
            <a:r>
              <a:rPr b="1" lang="en" sz="1800"/>
              <a:t>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Eres un ser cuya libertad está limitada por la riqueza real que posees.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B) Eres objeto de estudio en una realidad aparentemente libre y maravillosa.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Eres un ser que desprecia el valor de la libertad porque anhelas la riqueza.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Eres un ser creado para la entretención de quienes poseen libertad y riqueza.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E) Eres un ser indefenso en una realidad en que sobrevive solo el más fuerte.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ge0b9a77db3_0_84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20" name="Google Shape;1220;ge0b9a77db3_0_84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e0b9a77db3_0_84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2" name="Google Shape;1222;ge0b9a77db3_0_8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3" name="Google Shape;1223;ge0b9a77db3_0_84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4. De la </a:t>
            </a:r>
            <a:r>
              <a:rPr b="1" lang="en" sz="1800">
                <a:highlight>
                  <a:schemeClr val="accent6"/>
                </a:highlight>
              </a:rPr>
              <a:t>lectura del texto es válido inferir</a:t>
            </a:r>
            <a:r>
              <a:rPr b="1" lang="en" sz="1800"/>
              <a:t> que: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vivimos frustrados por la abundancia de intereses y necesidades que surgen a diario.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las nuevas tecnologías de información son responsables del deterioro de la política.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la utilización y difusión de estereotipos de belleza es el principal objetivo de la publicidad.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existen formas de manipulación que atentan contra el principio de libertad.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E) los mitos y ficciones distorsionan nuestra percepción de la realidad. </a:t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ge0b9a77db3_0_93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29" name="Google Shape;1229;ge0b9a77db3_0_93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e0b9a77db3_0_93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1" name="Google Shape;1231;ge0b9a77db3_0_93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2" name="Google Shape;1232;ge0b9a77db3_0_93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4. De la</a:t>
            </a:r>
            <a:r>
              <a:rPr b="1" lang="en" sz="1800">
                <a:highlight>
                  <a:schemeClr val="accent6"/>
                </a:highlight>
              </a:rPr>
              <a:t> lectura del texto es válido inferir</a:t>
            </a:r>
            <a:r>
              <a:rPr b="1" lang="en" sz="1800"/>
              <a:t> que: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vivimos frustrados por la abundancia de intereses y necesidades que surgen a diario.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las nuevas tecnologías de información </a:t>
            </a:r>
            <a:r>
              <a:rPr lang="en" sz="1800">
                <a:highlight>
                  <a:srgbClr val="DD7E6B"/>
                </a:highlight>
              </a:rPr>
              <a:t>son responsables del deterioro de la política</a:t>
            </a:r>
            <a:r>
              <a:rPr lang="en" sz="1800"/>
              <a:t>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la utilización y difusión de </a:t>
            </a:r>
            <a:r>
              <a:rPr lang="en" sz="1800">
                <a:highlight>
                  <a:srgbClr val="DD7E6B"/>
                </a:highlight>
              </a:rPr>
              <a:t>estereotipos de belleza es el principal objetivo de la publicidad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existen formas de manipulación que atentan contra el principio de libertad.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E) </a:t>
            </a:r>
            <a:r>
              <a:rPr lang="en" sz="1800">
                <a:highlight>
                  <a:srgbClr val="DD7E6B"/>
                </a:highlight>
              </a:rPr>
              <a:t>los mitos y ficciones distorsionan nuestra percepción de la realida</a:t>
            </a:r>
            <a:r>
              <a:rPr lang="en" sz="1800"/>
              <a:t>d.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5"/>
          <p:cNvGrpSpPr/>
          <p:nvPr/>
        </p:nvGrpSpPr>
        <p:grpSpPr>
          <a:xfrm>
            <a:off x="1987958" y="669307"/>
            <a:ext cx="5168088" cy="3616500"/>
            <a:chOff x="2524414" y="1164350"/>
            <a:chExt cx="4095158" cy="2967993"/>
          </a:xfrm>
        </p:grpSpPr>
        <p:grpSp>
          <p:nvGrpSpPr>
            <p:cNvPr id="807" name="Google Shape;807;p5"/>
            <p:cNvGrpSpPr/>
            <p:nvPr/>
          </p:nvGrpSpPr>
          <p:grpSpPr>
            <a:xfrm>
              <a:off x="2524414" y="1164350"/>
              <a:ext cx="4095158" cy="2920400"/>
              <a:chOff x="2518737" y="1164350"/>
              <a:chExt cx="4095158" cy="2920400"/>
            </a:xfrm>
          </p:grpSpPr>
          <p:grpSp>
            <p:nvGrpSpPr>
              <p:cNvPr id="808" name="Google Shape;808;p5"/>
              <p:cNvGrpSpPr/>
              <p:nvPr/>
            </p:nvGrpSpPr>
            <p:grpSpPr>
              <a:xfrm>
                <a:off x="2518737" y="1164350"/>
                <a:ext cx="4095158" cy="2920400"/>
                <a:chOff x="2518737" y="1164350"/>
                <a:chExt cx="4095158" cy="2920400"/>
              </a:xfrm>
            </p:grpSpPr>
            <p:grpSp>
              <p:nvGrpSpPr>
                <p:cNvPr id="809" name="Google Shape;809;p5"/>
                <p:cNvGrpSpPr/>
                <p:nvPr/>
              </p:nvGrpSpPr>
              <p:grpSpPr>
                <a:xfrm>
                  <a:off x="2518737" y="1164350"/>
                  <a:ext cx="4042045" cy="2885370"/>
                  <a:chOff x="2518737" y="1164350"/>
                  <a:chExt cx="4042045" cy="2885370"/>
                </a:xfrm>
              </p:grpSpPr>
              <p:sp>
                <p:nvSpPr>
                  <p:cNvPr id="810" name="Google Shape;810;p5"/>
                  <p:cNvSpPr/>
                  <p:nvPr/>
                </p:nvSpPr>
                <p:spPr>
                  <a:xfrm rot="-1452">
                    <a:off x="2519260" y="1573629"/>
                    <a:ext cx="4041000" cy="2475238"/>
                  </a:xfrm>
                  <a:custGeom>
                    <a:rect b="b" l="l" r="r" t="t"/>
                    <a:pathLst>
                      <a:path extrusionOk="0" h="8682" w="15881">
                        <a:moveTo>
                          <a:pt x="83" y="1"/>
                        </a:moveTo>
                        <a:cubicBezTo>
                          <a:pt x="83" y="2128"/>
                          <a:pt x="0" y="2128"/>
                          <a:pt x="0" y="4254"/>
                        </a:cubicBezTo>
                        <a:lnTo>
                          <a:pt x="0" y="8516"/>
                        </a:lnTo>
                        <a:cubicBezTo>
                          <a:pt x="0" y="8543"/>
                          <a:pt x="20" y="8550"/>
                          <a:pt x="47" y="8550"/>
                        </a:cubicBezTo>
                        <a:cubicBezTo>
                          <a:pt x="78" y="8550"/>
                          <a:pt x="118" y="8541"/>
                          <a:pt x="149" y="8541"/>
                        </a:cubicBezTo>
                        <a:cubicBezTo>
                          <a:pt x="2085" y="8541"/>
                          <a:pt x="2085" y="8673"/>
                          <a:pt x="4030" y="8673"/>
                        </a:cubicBezTo>
                        <a:cubicBezTo>
                          <a:pt x="5967" y="8673"/>
                          <a:pt x="5967" y="8582"/>
                          <a:pt x="7911" y="8582"/>
                        </a:cubicBezTo>
                        <a:cubicBezTo>
                          <a:pt x="9848" y="8582"/>
                          <a:pt x="9848" y="8682"/>
                          <a:pt x="11784" y="8682"/>
                        </a:cubicBezTo>
                        <a:cubicBezTo>
                          <a:pt x="13729" y="8682"/>
                          <a:pt x="13729" y="8591"/>
                          <a:pt x="15665" y="8591"/>
                        </a:cubicBezTo>
                        <a:cubicBezTo>
                          <a:pt x="15723" y="8591"/>
                          <a:pt x="15748" y="8574"/>
                          <a:pt x="15748" y="8516"/>
                        </a:cubicBezTo>
                        <a:cubicBezTo>
                          <a:pt x="15748" y="6406"/>
                          <a:pt x="15872" y="6406"/>
                          <a:pt x="15881" y="4296"/>
                        </a:cubicBezTo>
                        <a:cubicBezTo>
                          <a:pt x="15881" y="2186"/>
                          <a:pt x="15789" y="2186"/>
                          <a:pt x="15789" y="75"/>
                        </a:cubicBezTo>
                        <a:lnTo>
                          <a:pt x="83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1" name="Google Shape;811;p5"/>
                  <p:cNvSpPr/>
                  <p:nvPr/>
                </p:nvSpPr>
                <p:spPr>
                  <a:xfrm>
                    <a:off x="2529707" y="1164350"/>
                    <a:ext cx="4005376" cy="448391"/>
                  </a:xfrm>
                  <a:custGeom>
                    <a:rect b="b" l="l" r="r" t="t"/>
                    <a:pathLst>
                      <a:path extrusionOk="0" h="1855" w="15741">
                        <a:moveTo>
                          <a:pt x="249" y="1"/>
                        </a:moveTo>
                        <a:lnTo>
                          <a:pt x="249" y="812"/>
                        </a:lnTo>
                        <a:cubicBezTo>
                          <a:pt x="406" y="903"/>
                          <a:pt x="505" y="1076"/>
                          <a:pt x="505" y="1258"/>
                        </a:cubicBezTo>
                        <a:cubicBezTo>
                          <a:pt x="514" y="1540"/>
                          <a:pt x="282" y="1772"/>
                          <a:pt x="0" y="1772"/>
                        </a:cubicBezTo>
                        <a:lnTo>
                          <a:pt x="1294" y="1778"/>
                        </a:lnTo>
                        <a:lnTo>
                          <a:pt x="1294" y="1778"/>
                        </a:lnTo>
                        <a:cubicBezTo>
                          <a:pt x="1104" y="1680"/>
                          <a:pt x="974" y="1483"/>
                          <a:pt x="969" y="1258"/>
                        </a:cubicBezTo>
                        <a:cubicBezTo>
                          <a:pt x="960" y="994"/>
                          <a:pt x="1134" y="762"/>
                          <a:pt x="1382" y="696"/>
                        </a:cubicBezTo>
                        <a:lnTo>
                          <a:pt x="1325" y="1"/>
                        </a:lnTo>
                        <a:close/>
                        <a:moveTo>
                          <a:pt x="1780" y="1"/>
                        </a:moveTo>
                        <a:lnTo>
                          <a:pt x="1838" y="737"/>
                        </a:lnTo>
                        <a:cubicBezTo>
                          <a:pt x="2028" y="845"/>
                          <a:pt x="2144" y="1043"/>
                          <a:pt x="2152" y="1258"/>
                        </a:cubicBezTo>
                        <a:cubicBezTo>
                          <a:pt x="2158" y="1482"/>
                          <a:pt x="2032" y="168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3047" y="1788"/>
                        </a:lnTo>
                        <a:lnTo>
                          <a:pt x="3047" y="1788"/>
                        </a:lnTo>
                        <a:cubicBezTo>
                          <a:pt x="2796" y="1742"/>
                          <a:pt x="2606" y="1523"/>
                          <a:pt x="2599" y="1258"/>
                        </a:cubicBezTo>
                        <a:cubicBezTo>
                          <a:pt x="2591" y="1027"/>
                          <a:pt x="2740" y="820"/>
                          <a:pt x="2955" y="745"/>
                        </a:cubicBezTo>
                        <a:lnTo>
                          <a:pt x="2905" y="1"/>
                        </a:lnTo>
                        <a:close/>
                        <a:moveTo>
                          <a:pt x="3360" y="1"/>
                        </a:moveTo>
                        <a:lnTo>
                          <a:pt x="3410" y="795"/>
                        </a:lnTo>
                        <a:cubicBezTo>
                          <a:pt x="3575" y="894"/>
                          <a:pt x="3675" y="1068"/>
                          <a:pt x="3675" y="1258"/>
                        </a:cubicBezTo>
                        <a:cubicBezTo>
                          <a:pt x="3682" y="1525"/>
                          <a:pt x="3491" y="1745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4708" y="1796"/>
                        </a:lnTo>
                        <a:lnTo>
                          <a:pt x="4708" y="1796"/>
                        </a:lnTo>
                        <a:cubicBezTo>
                          <a:pt x="4415" y="1792"/>
                          <a:pt x="4179" y="1553"/>
                          <a:pt x="4171" y="1258"/>
                        </a:cubicBezTo>
                        <a:cubicBezTo>
                          <a:pt x="4171" y="1035"/>
                          <a:pt x="4312" y="828"/>
                          <a:pt x="4519" y="754"/>
                        </a:cubicBezTo>
                        <a:lnTo>
                          <a:pt x="4486" y="1"/>
                        </a:lnTo>
                        <a:close/>
                        <a:moveTo>
                          <a:pt x="3047" y="1788"/>
                        </a:moveTo>
                        <a:cubicBezTo>
                          <a:pt x="3079" y="1793"/>
                          <a:pt x="3112" y="1796"/>
                          <a:pt x="3145" y="1796"/>
                        </a:cubicBezTo>
                        <a:cubicBezTo>
                          <a:pt x="3177" y="1796"/>
                          <a:pt x="3207" y="1794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3047" y="1788"/>
                        </a:lnTo>
                        <a:close/>
                        <a:moveTo>
                          <a:pt x="4708" y="1796"/>
                        </a:moveTo>
                        <a:cubicBezTo>
                          <a:pt x="4711" y="1796"/>
                          <a:pt x="4714" y="1796"/>
                          <a:pt x="4717" y="1796"/>
                        </a:cubicBezTo>
                        <a:cubicBezTo>
                          <a:pt x="4718" y="1796"/>
                          <a:pt x="4720" y="1796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4708" y="1796"/>
                        </a:lnTo>
                        <a:close/>
                        <a:moveTo>
                          <a:pt x="1294" y="1778"/>
                        </a:moveTo>
                        <a:lnTo>
                          <a:pt x="1294" y="1778"/>
                        </a:lnTo>
                        <a:cubicBezTo>
                          <a:pt x="1378" y="1822"/>
                          <a:pt x="1472" y="1846"/>
                          <a:pt x="1573" y="1846"/>
                        </a:cubicBezTo>
                        <a:cubicBezTo>
                          <a:pt x="1578" y="1846"/>
                          <a:pt x="1582" y="1846"/>
                          <a:pt x="1587" y="1846"/>
                        </a:cubicBezTo>
                        <a:cubicBezTo>
                          <a:pt x="1680" y="1846"/>
                          <a:pt x="1769" y="182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1294" y="1778"/>
                        </a:lnTo>
                        <a:close/>
                        <a:moveTo>
                          <a:pt x="4941" y="1"/>
                        </a:moveTo>
                        <a:lnTo>
                          <a:pt x="4974" y="795"/>
                        </a:lnTo>
                        <a:cubicBezTo>
                          <a:pt x="5139" y="886"/>
                          <a:pt x="5247" y="1068"/>
                          <a:pt x="5247" y="1258"/>
                        </a:cubicBezTo>
                        <a:cubicBezTo>
                          <a:pt x="5255" y="1547"/>
                          <a:pt x="5017" y="1795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15734" y="1854"/>
                        </a:lnTo>
                        <a:lnTo>
                          <a:pt x="15734" y="1854"/>
                        </a:lnTo>
                        <a:cubicBezTo>
                          <a:pt x="15406" y="1851"/>
                          <a:pt x="15136" y="1587"/>
                          <a:pt x="15128" y="1258"/>
                        </a:cubicBezTo>
                        <a:cubicBezTo>
                          <a:pt x="15128" y="1010"/>
                          <a:pt x="15277" y="779"/>
                          <a:pt x="15508" y="696"/>
                        </a:cubicBezTo>
                        <a:lnTo>
                          <a:pt x="15508" y="1"/>
                        </a:lnTo>
                        <a:lnTo>
                          <a:pt x="14416" y="1"/>
                        </a:lnTo>
                        <a:lnTo>
                          <a:pt x="14383" y="803"/>
                        </a:lnTo>
                        <a:cubicBezTo>
                          <a:pt x="14557" y="886"/>
                          <a:pt x="14664" y="1060"/>
                          <a:pt x="14673" y="1258"/>
                        </a:cubicBezTo>
                        <a:cubicBezTo>
                          <a:pt x="14673" y="1540"/>
                          <a:pt x="14449" y="1772"/>
                          <a:pt x="14168" y="1772"/>
                        </a:cubicBezTo>
                        <a:cubicBezTo>
                          <a:pt x="13878" y="1772"/>
                          <a:pt x="13655" y="1540"/>
                          <a:pt x="13647" y="1258"/>
                        </a:cubicBezTo>
                        <a:cubicBezTo>
                          <a:pt x="13647" y="1060"/>
                          <a:pt x="13754" y="878"/>
                          <a:pt x="13936" y="795"/>
                        </a:cubicBezTo>
                        <a:lnTo>
                          <a:pt x="13961" y="1"/>
                        </a:lnTo>
                        <a:lnTo>
                          <a:pt x="12827" y="1"/>
                        </a:lnTo>
                        <a:lnTo>
                          <a:pt x="12827" y="803"/>
                        </a:lnTo>
                        <a:cubicBezTo>
                          <a:pt x="12993" y="894"/>
                          <a:pt x="13100" y="1068"/>
                          <a:pt x="13100" y="1258"/>
                        </a:cubicBezTo>
                        <a:cubicBezTo>
                          <a:pt x="13109" y="1540"/>
                          <a:pt x="12877" y="1772"/>
                          <a:pt x="12596" y="1772"/>
                        </a:cubicBezTo>
                        <a:cubicBezTo>
                          <a:pt x="12306" y="1772"/>
                          <a:pt x="12074" y="1540"/>
                          <a:pt x="12066" y="1258"/>
                        </a:cubicBezTo>
                        <a:cubicBezTo>
                          <a:pt x="12066" y="1052"/>
                          <a:pt x="12182" y="861"/>
                          <a:pt x="12372" y="779"/>
                        </a:cubicBezTo>
                        <a:lnTo>
                          <a:pt x="12372" y="1"/>
                        </a:lnTo>
                        <a:lnTo>
                          <a:pt x="11247" y="1"/>
                        </a:lnTo>
                        <a:lnTo>
                          <a:pt x="11263" y="795"/>
                        </a:lnTo>
                        <a:cubicBezTo>
                          <a:pt x="11437" y="886"/>
                          <a:pt x="11545" y="1060"/>
                          <a:pt x="11545" y="1258"/>
                        </a:cubicBezTo>
                        <a:cubicBezTo>
                          <a:pt x="11553" y="1548"/>
                          <a:pt x="11321" y="1788"/>
                          <a:pt x="11032" y="1788"/>
                        </a:cubicBezTo>
                        <a:cubicBezTo>
                          <a:pt x="10734" y="1780"/>
                          <a:pt x="10494" y="1548"/>
                          <a:pt x="10494" y="1258"/>
                        </a:cubicBezTo>
                        <a:cubicBezTo>
                          <a:pt x="10485" y="1043"/>
                          <a:pt x="10609" y="845"/>
                          <a:pt x="10816" y="762"/>
                        </a:cubicBezTo>
                        <a:lnTo>
                          <a:pt x="10800" y="1"/>
                        </a:lnTo>
                        <a:lnTo>
                          <a:pt x="9707" y="1"/>
                        </a:lnTo>
                        <a:lnTo>
                          <a:pt x="9674" y="745"/>
                        </a:lnTo>
                        <a:cubicBezTo>
                          <a:pt x="9873" y="836"/>
                          <a:pt x="9997" y="1035"/>
                          <a:pt x="10005" y="1258"/>
                        </a:cubicBezTo>
                        <a:cubicBezTo>
                          <a:pt x="10014" y="1565"/>
                          <a:pt x="9757" y="1821"/>
                          <a:pt x="9451" y="1821"/>
                        </a:cubicBezTo>
                        <a:cubicBezTo>
                          <a:pt x="9136" y="1821"/>
                          <a:pt x="8880" y="1573"/>
                          <a:pt x="8872" y="1258"/>
                        </a:cubicBezTo>
                        <a:cubicBezTo>
                          <a:pt x="8872" y="1027"/>
                          <a:pt x="9004" y="820"/>
                          <a:pt x="9219" y="737"/>
                        </a:cubicBezTo>
                        <a:lnTo>
                          <a:pt x="9252" y="1"/>
                        </a:lnTo>
                        <a:lnTo>
                          <a:pt x="8152" y="1"/>
                        </a:lnTo>
                        <a:lnTo>
                          <a:pt x="8085" y="795"/>
                        </a:lnTo>
                        <a:cubicBezTo>
                          <a:pt x="8259" y="886"/>
                          <a:pt x="8375" y="1060"/>
                          <a:pt x="8375" y="1258"/>
                        </a:cubicBezTo>
                        <a:cubicBezTo>
                          <a:pt x="8383" y="1535"/>
                          <a:pt x="8160" y="1763"/>
                          <a:pt x="7885" y="1763"/>
                        </a:cubicBezTo>
                        <a:cubicBezTo>
                          <a:pt x="7880" y="1763"/>
                          <a:pt x="7875" y="1763"/>
                          <a:pt x="7870" y="1763"/>
                        </a:cubicBezTo>
                        <a:cubicBezTo>
                          <a:pt x="7589" y="1763"/>
                          <a:pt x="7357" y="1540"/>
                          <a:pt x="7357" y="1258"/>
                        </a:cubicBezTo>
                        <a:cubicBezTo>
                          <a:pt x="7349" y="1060"/>
                          <a:pt x="7457" y="886"/>
                          <a:pt x="7630" y="795"/>
                        </a:cubicBezTo>
                        <a:lnTo>
                          <a:pt x="7697" y="1"/>
                        </a:lnTo>
                        <a:lnTo>
                          <a:pt x="6571" y="1"/>
                        </a:lnTo>
                        <a:lnTo>
                          <a:pt x="6521" y="762"/>
                        </a:lnTo>
                        <a:cubicBezTo>
                          <a:pt x="6720" y="853"/>
                          <a:pt x="6836" y="1043"/>
                          <a:pt x="6844" y="1258"/>
                        </a:cubicBezTo>
                        <a:cubicBezTo>
                          <a:pt x="6852" y="1556"/>
                          <a:pt x="6604" y="1805"/>
                          <a:pt x="6298" y="1805"/>
                        </a:cubicBezTo>
                        <a:cubicBezTo>
                          <a:pt x="6000" y="1805"/>
                          <a:pt x="5752" y="1565"/>
                          <a:pt x="5744" y="1258"/>
                        </a:cubicBezTo>
                        <a:cubicBezTo>
                          <a:pt x="5735" y="1035"/>
                          <a:pt x="5868" y="836"/>
                          <a:pt x="6066" y="754"/>
                        </a:cubicBezTo>
                        <a:lnTo>
                          <a:pt x="6116" y="1"/>
                        </a:lnTo>
                        <a:close/>
                        <a:moveTo>
                          <a:pt x="15734" y="1854"/>
                        </a:moveTo>
                        <a:cubicBezTo>
                          <a:pt x="15736" y="1854"/>
                          <a:pt x="15738" y="1854"/>
                          <a:pt x="15740" y="1854"/>
                        </a:cubicBezTo>
                        <a:lnTo>
                          <a:pt x="15734" y="185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2" name="Google Shape;812;p5"/>
                <p:cNvSpPr/>
                <p:nvPr/>
              </p:nvSpPr>
              <p:spPr>
                <a:xfrm>
                  <a:off x="2572895" y="1630240"/>
                  <a:ext cx="4041000" cy="2454510"/>
                </a:xfrm>
                <a:custGeom>
                  <a:rect b="b" l="l" r="r" t="t"/>
                  <a:pathLst>
                    <a:path extrusionOk="0" fill="none" h="8682" w="15881">
                      <a:moveTo>
                        <a:pt x="83" y="1"/>
                      </a:moveTo>
                      <a:cubicBezTo>
                        <a:pt x="83" y="2128"/>
                        <a:pt x="0" y="2128"/>
                        <a:pt x="0" y="4254"/>
                      </a:cubicBezTo>
                      <a:lnTo>
                        <a:pt x="0" y="8516"/>
                      </a:lnTo>
                      <a:cubicBezTo>
                        <a:pt x="0" y="8574"/>
                        <a:pt x="91" y="8541"/>
                        <a:pt x="149" y="8541"/>
                      </a:cubicBezTo>
                      <a:cubicBezTo>
                        <a:pt x="2085" y="8541"/>
                        <a:pt x="2085" y="8673"/>
                        <a:pt x="4030" y="8673"/>
                      </a:cubicBezTo>
                      <a:cubicBezTo>
                        <a:pt x="5967" y="8673"/>
                        <a:pt x="5967" y="8582"/>
                        <a:pt x="7911" y="8582"/>
                      </a:cubicBezTo>
                      <a:cubicBezTo>
                        <a:pt x="9848" y="8582"/>
                        <a:pt x="9848" y="8682"/>
                        <a:pt x="11784" y="8682"/>
                      </a:cubicBezTo>
                      <a:cubicBezTo>
                        <a:pt x="13729" y="8682"/>
                        <a:pt x="13729" y="8591"/>
                        <a:pt x="15665" y="8591"/>
                      </a:cubicBezTo>
                      <a:cubicBezTo>
                        <a:pt x="15723" y="8591"/>
                        <a:pt x="15748" y="8574"/>
                        <a:pt x="15748" y="8516"/>
                      </a:cubicBezTo>
                      <a:cubicBezTo>
                        <a:pt x="15748" y="6406"/>
                        <a:pt x="15872" y="6406"/>
                        <a:pt x="15881" y="4296"/>
                      </a:cubicBezTo>
                      <a:cubicBezTo>
                        <a:pt x="15881" y="2186"/>
                        <a:pt x="15789" y="2186"/>
                        <a:pt x="15789" y="75"/>
                      </a:cubicBezTo>
                    </a:path>
                  </a:pathLst>
                </a:custGeom>
                <a:solidFill>
                  <a:schemeClr val="accent3"/>
                </a:solidFill>
                <a:ln cap="rnd" cmpd="sng" w="9525">
                  <a:solidFill>
                    <a:srgbClr val="05030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13" name="Google Shape;813;p5"/>
              <p:cNvSpPr/>
              <p:nvPr/>
            </p:nvSpPr>
            <p:spPr>
              <a:xfrm>
                <a:off x="2583327" y="1195014"/>
                <a:ext cx="4005376" cy="448391"/>
              </a:xfrm>
              <a:custGeom>
                <a:rect b="b" l="l" r="r" t="t"/>
                <a:pathLst>
                  <a:path extrusionOk="0" fill="none" h="1855" w="15741">
                    <a:moveTo>
                      <a:pt x="15740" y="1854"/>
                    </a:moveTo>
                    <a:cubicBezTo>
                      <a:pt x="15409" y="1854"/>
                      <a:pt x="15136" y="1589"/>
                      <a:pt x="15128" y="1258"/>
                    </a:cubicBezTo>
                    <a:cubicBezTo>
                      <a:pt x="15128" y="1010"/>
                      <a:pt x="15277" y="779"/>
                      <a:pt x="15508" y="696"/>
                    </a:cubicBezTo>
                    <a:lnTo>
                      <a:pt x="15508" y="1"/>
                    </a:lnTo>
                    <a:lnTo>
                      <a:pt x="14416" y="1"/>
                    </a:lnTo>
                    <a:lnTo>
                      <a:pt x="14383" y="803"/>
                    </a:lnTo>
                    <a:cubicBezTo>
                      <a:pt x="14557" y="886"/>
                      <a:pt x="14664" y="1060"/>
                      <a:pt x="14673" y="1258"/>
                    </a:cubicBezTo>
                    <a:cubicBezTo>
                      <a:pt x="14673" y="1540"/>
                      <a:pt x="14449" y="1772"/>
                      <a:pt x="14168" y="1772"/>
                    </a:cubicBezTo>
                    <a:cubicBezTo>
                      <a:pt x="13878" y="1772"/>
                      <a:pt x="13655" y="1540"/>
                      <a:pt x="13647" y="1258"/>
                    </a:cubicBezTo>
                    <a:cubicBezTo>
                      <a:pt x="13647" y="1060"/>
                      <a:pt x="13754" y="878"/>
                      <a:pt x="13936" y="795"/>
                    </a:cubicBezTo>
                    <a:lnTo>
                      <a:pt x="13961" y="1"/>
                    </a:lnTo>
                    <a:lnTo>
                      <a:pt x="12827" y="1"/>
                    </a:lnTo>
                    <a:lnTo>
                      <a:pt x="12827" y="803"/>
                    </a:lnTo>
                    <a:cubicBezTo>
                      <a:pt x="12993" y="894"/>
                      <a:pt x="13100" y="1068"/>
                      <a:pt x="13100" y="1258"/>
                    </a:cubicBezTo>
                    <a:cubicBezTo>
                      <a:pt x="13109" y="1540"/>
                      <a:pt x="12877" y="1772"/>
                      <a:pt x="12596" y="1772"/>
                    </a:cubicBezTo>
                    <a:cubicBezTo>
                      <a:pt x="12306" y="1772"/>
                      <a:pt x="12074" y="1540"/>
                      <a:pt x="12066" y="1258"/>
                    </a:cubicBezTo>
                    <a:cubicBezTo>
                      <a:pt x="12066" y="1052"/>
                      <a:pt x="12182" y="861"/>
                      <a:pt x="12372" y="779"/>
                    </a:cubicBezTo>
                    <a:lnTo>
                      <a:pt x="12372" y="1"/>
                    </a:lnTo>
                    <a:lnTo>
                      <a:pt x="11247" y="1"/>
                    </a:lnTo>
                    <a:lnTo>
                      <a:pt x="11263" y="795"/>
                    </a:lnTo>
                    <a:cubicBezTo>
                      <a:pt x="11437" y="886"/>
                      <a:pt x="11545" y="1060"/>
                      <a:pt x="11545" y="1258"/>
                    </a:cubicBezTo>
                    <a:cubicBezTo>
                      <a:pt x="11553" y="1548"/>
                      <a:pt x="11321" y="1788"/>
                      <a:pt x="11032" y="1788"/>
                    </a:cubicBezTo>
                    <a:cubicBezTo>
                      <a:pt x="10734" y="1780"/>
                      <a:pt x="10494" y="1548"/>
                      <a:pt x="10494" y="1258"/>
                    </a:cubicBezTo>
                    <a:cubicBezTo>
                      <a:pt x="10485" y="1043"/>
                      <a:pt x="10609" y="845"/>
                      <a:pt x="10816" y="762"/>
                    </a:cubicBezTo>
                    <a:lnTo>
                      <a:pt x="10800" y="1"/>
                    </a:lnTo>
                    <a:lnTo>
                      <a:pt x="9707" y="1"/>
                    </a:lnTo>
                    <a:lnTo>
                      <a:pt x="9674" y="745"/>
                    </a:lnTo>
                    <a:cubicBezTo>
                      <a:pt x="9873" y="836"/>
                      <a:pt x="9997" y="1035"/>
                      <a:pt x="10005" y="1258"/>
                    </a:cubicBezTo>
                    <a:cubicBezTo>
                      <a:pt x="10014" y="1565"/>
                      <a:pt x="9757" y="1821"/>
                      <a:pt x="9451" y="1821"/>
                    </a:cubicBezTo>
                    <a:cubicBezTo>
                      <a:pt x="9136" y="1821"/>
                      <a:pt x="8880" y="1573"/>
                      <a:pt x="8872" y="1258"/>
                    </a:cubicBezTo>
                    <a:cubicBezTo>
                      <a:pt x="8872" y="1027"/>
                      <a:pt x="9004" y="820"/>
                      <a:pt x="9219" y="737"/>
                    </a:cubicBezTo>
                    <a:lnTo>
                      <a:pt x="9252" y="1"/>
                    </a:lnTo>
                    <a:lnTo>
                      <a:pt x="8152" y="1"/>
                    </a:lnTo>
                    <a:lnTo>
                      <a:pt x="8085" y="795"/>
                    </a:lnTo>
                    <a:cubicBezTo>
                      <a:pt x="8259" y="886"/>
                      <a:pt x="8375" y="1060"/>
                      <a:pt x="8375" y="1258"/>
                    </a:cubicBezTo>
                    <a:cubicBezTo>
                      <a:pt x="8383" y="1540"/>
                      <a:pt x="8152" y="1772"/>
                      <a:pt x="7870" y="1763"/>
                    </a:cubicBezTo>
                    <a:cubicBezTo>
                      <a:pt x="7589" y="1763"/>
                      <a:pt x="7357" y="1540"/>
                      <a:pt x="7357" y="1258"/>
                    </a:cubicBezTo>
                    <a:cubicBezTo>
                      <a:pt x="7349" y="1060"/>
                      <a:pt x="7457" y="886"/>
                      <a:pt x="7630" y="795"/>
                    </a:cubicBezTo>
                    <a:lnTo>
                      <a:pt x="7697" y="1"/>
                    </a:lnTo>
                    <a:lnTo>
                      <a:pt x="6571" y="1"/>
                    </a:lnTo>
                    <a:lnTo>
                      <a:pt x="6521" y="762"/>
                    </a:lnTo>
                    <a:cubicBezTo>
                      <a:pt x="6720" y="853"/>
                      <a:pt x="6836" y="1043"/>
                      <a:pt x="6844" y="1258"/>
                    </a:cubicBezTo>
                    <a:cubicBezTo>
                      <a:pt x="6852" y="1556"/>
                      <a:pt x="6604" y="1805"/>
                      <a:pt x="6298" y="1805"/>
                    </a:cubicBezTo>
                    <a:cubicBezTo>
                      <a:pt x="6000" y="1805"/>
                      <a:pt x="5752" y="1565"/>
                      <a:pt x="5744" y="1258"/>
                    </a:cubicBezTo>
                    <a:cubicBezTo>
                      <a:pt x="5735" y="1035"/>
                      <a:pt x="5868" y="836"/>
                      <a:pt x="6066" y="754"/>
                    </a:cubicBezTo>
                    <a:lnTo>
                      <a:pt x="6116" y="1"/>
                    </a:lnTo>
                    <a:lnTo>
                      <a:pt x="4941" y="1"/>
                    </a:lnTo>
                    <a:lnTo>
                      <a:pt x="4974" y="795"/>
                    </a:lnTo>
                    <a:cubicBezTo>
                      <a:pt x="5139" y="886"/>
                      <a:pt x="5247" y="1068"/>
                      <a:pt x="5247" y="1258"/>
                    </a:cubicBezTo>
                    <a:cubicBezTo>
                      <a:pt x="5255" y="1548"/>
                      <a:pt x="5015" y="1796"/>
                      <a:pt x="4717" y="1796"/>
                    </a:cubicBezTo>
                    <a:cubicBezTo>
                      <a:pt x="4419" y="1796"/>
                      <a:pt x="4180" y="1556"/>
                      <a:pt x="4171" y="1258"/>
                    </a:cubicBezTo>
                    <a:cubicBezTo>
                      <a:pt x="4171" y="1035"/>
                      <a:pt x="4312" y="828"/>
                      <a:pt x="4519" y="754"/>
                    </a:cubicBezTo>
                    <a:lnTo>
                      <a:pt x="4486" y="1"/>
                    </a:lnTo>
                    <a:lnTo>
                      <a:pt x="3360" y="1"/>
                    </a:lnTo>
                    <a:lnTo>
                      <a:pt x="3410" y="795"/>
                    </a:lnTo>
                    <a:cubicBezTo>
                      <a:pt x="3575" y="894"/>
                      <a:pt x="3675" y="1068"/>
                      <a:pt x="3675" y="1258"/>
                    </a:cubicBezTo>
                    <a:cubicBezTo>
                      <a:pt x="3683" y="1556"/>
                      <a:pt x="3443" y="1796"/>
                      <a:pt x="3145" y="1796"/>
                    </a:cubicBezTo>
                    <a:cubicBezTo>
                      <a:pt x="2847" y="1796"/>
                      <a:pt x="2607" y="1556"/>
                      <a:pt x="2599" y="1258"/>
                    </a:cubicBezTo>
                    <a:cubicBezTo>
                      <a:pt x="2591" y="1027"/>
                      <a:pt x="2740" y="820"/>
                      <a:pt x="2955" y="745"/>
                    </a:cubicBezTo>
                    <a:lnTo>
                      <a:pt x="2905" y="1"/>
                    </a:lnTo>
                    <a:lnTo>
                      <a:pt x="1780" y="1"/>
                    </a:lnTo>
                    <a:lnTo>
                      <a:pt x="1838" y="737"/>
                    </a:lnTo>
                    <a:cubicBezTo>
                      <a:pt x="2028" y="845"/>
                      <a:pt x="2144" y="1043"/>
                      <a:pt x="2152" y="1258"/>
                    </a:cubicBezTo>
                    <a:cubicBezTo>
                      <a:pt x="2160" y="1581"/>
                      <a:pt x="1896" y="1854"/>
                      <a:pt x="1573" y="1846"/>
                    </a:cubicBezTo>
                    <a:cubicBezTo>
                      <a:pt x="1242" y="1846"/>
                      <a:pt x="977" y="1581"/>
                      <a:pt x="969" y="1258"/>
                    </a:cubicBezTo>
                    <a:cubicBezTo>
                      <a:pt x="960" y="994"/>
                      <a:pt x="1134" y="762"/>
                      <a:pt x="1382" y="696"/>
                    </a:cubicBezTo>
                    <a:lnTo>
                      <a:pt x="1325" y="1"/>
                    </a:lnTo>
                    <a:lnTo>
                      <a:pt x="249" y="1"/>
                    </a:lnTo>
                    <a:lnTo>
                      <a:pt x="249" y="812"/>
                    </a:lnTo>
                    <a:cubicBezTo>
                      <a:pt x="406" y="903"/>
                      <a:pt x="505" y="1076"/>
                      <a:pt x="505" y="1258"/>
                    </a:cubicBezTo>
                    <a:cubicBezTo>
                      <a:pt x="514" y="1540"/>
                      <a:pt x="282" y="1772"/>
                      <a:pt x="0" y="1772"/>
                    </a:cubicBezTo>
                  </a:path>
                </a:pathLst>
              </a:custGeom>
              <a:solidFill>
                <a:schemeClr val="accent3"/>
              </a:solidFill>
              <a:ln cap="rnd" cmpd="sng" w="9525">
                <a:solidFill>
                  <a:srgbClr val="05030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4" name="Google Shape;814;p5"/>
            <p:cNvSpPr/>
            <p:nvPr/>
          </p:nvSpPr>
          <p:spPr>
            <a:xfrm>
              <a:off x="2885146" y="3619044"/>
              <a:ext cx="3373688" cy="513299"/>
            </a:xfrm>
            <a:custGeom>
              <a:rect b="b" l="l" r="r" t="t"/>
              <a:pathLst>
                <a:path extrusionOk="0" h="3137" w="12621">
                  <a:moveTo>
                    <a:pt x="9" y="0"/>
                  </a:moveTo>
                  <a:lnTo>
                    <a:pt x="1" y="3137"/>
                  </a:lnTo>
                  <a:lnTo>
                    <a:pt x="5752" y="2988"/>
                  </a:lnTo>
                  <a:lnTo>
                    <a:pt x="11462" y="3054"/>
                  </a:lnTo>
                  <a:lnTo>
                    <a:pt x="12621" y="1565"/>
                  </a:lnTo>
                  <a:lnTo>
                    <a:pt x="11454" y="108"/>
                  </a:lnTo>
                  <a:lnTo>
                    <a:pt x="5752" y="5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2933897" y="3619038"/>
              <a:ext cx="3315600" cy="513299"/>
            </a:xfrm>
            <a:custGeom>
              <a:rect b="b" l="l" r="r" t="t"/>
              <a:pathLst>
                <a:path extrusionOk="0" fill="none" h="3137" w="12621">
                  <a:moveTo>
                    <a:pt x="9" y="1"/>
                  </a:moveTo>
                  <a:lnTo>
                    <a:pt x="1" y="3137"/>
                  </a:lnTo>
                  <a:lnTo>
                    <a:pt x="5752" y="2988"/>
                  </a:lnTo>
                  <a:lnTo>
                    <a:pt x="11462" y="3054"/>
                  </a:lnTo>
                  <a:lnTo>
                    <a:pt x="12621" y="1565"/>
                  </a:lnTo>
                  <a:lnTo>
                    <a:pt x="11454" y="108"/>
                  </a:lnTo>
                  <a:lnTo>
                    <a:pt x="5752" y="59"/>
                  </a:lnTo>
                  <a:close/>
                </a:path>
              </a:pathLst>
            </a:custGeom>
            <a:solidFill>
              <a:schemeClr val="accent3"/>
            </a:solidFill>
            <a:ln cap="rnd" cmpd="sng" w="9525">
              <a:solidFill>
                <a:srgbClr val="05030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6" name="Google Shape;816;p5"/>
          <p:cNvSpPr txBox="1"/>
          <p:nvPr>
            <p:ph type="title"/>
          </p:nvPr>
        </p:nvSpPr>
        <p:spPr>
          <a:xfrm>
            <a:off x="3129838" y="3774738"/>
            <a:ext cx="30180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Competencia 3</a:t>
            </a:r>
            <a:endParaRPr/>
          </a:p>
        </p:txBody>
      </p:sp>
      <p:sp>
        <p:nvSpPr>
          <p:cNvPr id="817" name="Google Shape;817;p5"/>
          <p:cNvSpPr txBox="1"/>
          <p:nvPr>
            <p:ph idx="1" type="subTitle"/>
          </p:nvPr>
        </p:nvSpPr>
        <p:spPr>
          <a:xfrm>
            <a:off x="2124138" y="1582650"/>
            <a:ext cx="48957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2400">
                <a:latin typeface="Architects Daughter"/>
                <a:ea typeface="Architects Daughter"/>
                <a:cs typeface="Architects Daughter"/>
                <a:sym typeface="Architects Daughter"/>
              </a:rPr>
              <a:t>ESTRATEGIAS DE</a:t>
            </a:r>
            <a:endParaRPr b="1" sz="2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3100">
                <a:latin typeface="Architects Daughter"/>
                <a:ea typeface="Architects Daughter"/>
                <a:cs typeface="Architects Daughter"/>
                <a:sym typeface="Architects Daughter"/>
              </a:rPr>
              <a:t>LECTURA COMPRENSIVA</a:t>
            </a:r>
            <a:endParaRPr b="1" sz="4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18" name="Google Shape;818;p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9" name="Google Shape;819;p5"/>
          <p:cNvGrpSpPr/>
          <p:nvPr/>
        </p:nvGrpSpPr>
        <p:grpSpPr>
          <a:xfrm>
            <a:off x="6716575" y="3489663"/>
            <a:ext cx="536400" cy="869175"/>
            <a:chOff x="6452450" y="3435038"/>
            <a:chExt cx="536400" cy="869175"/>
          </a:xfrm>
        </p:grpSpPr>
        <p:sp>
          <p:nvSpPr>
            <p:cNvPr id="820" name="Google Shape;820;p5"/>
            <p:cNvSpPr/>
            <p:nvPr/>
          </p:nvSpPr>
          <p:spPr>
            <a:xfrm>
              <a:off x="6452450" y="3435038"/>
              <a:ext cx="536400" cy="869175"/>
            </a:xfrm>
            <a:custGeom>
              <a:rect b="b" l="l" r="r" t="t"/>
              <a:pathLst>
                <a:path extrusionOk="0" h="34767" w="21456">
                  <a:moveTo>
                    <a:pt x="17146" y="0"/>
                  </a:moveTo>
                  <a:cubicBezTo>
                    <a:pt x="21512" y="5821"/>
                    <a:pt x="22678" y="14953"/>
                    <a:pt x="19854" y="21659"/>
                  </a:cubicBezTo>
                  <a:cubicBezTo>
                    <a:pt x="16810" y="28888"/>
                    <a:pt x="7441" y="36776"/>
                    <a:pt x="0" y="342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6475000" y="4226425"/>
              <a:ext cx="150425" cy="28150"/>
            </a:xfrm>
            <a:custGeom>
              <a:rect b="b" l="l" r="r" t="t"/>
              <a:pathLst>
                <a:path extrusionOk="0" h="1126" w="6017">
                  <a:moveTo>
                    <a:pt x="0" y="602"/>
                  </a:moveTo>
                  <a:cubicBezTo>
                    <a:pt x="1912" y="1239"/>
                    <a:pt x="4592" y="1425"/>
                    <a:pt x="6017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5"/>
          <p:cNvGrpSpPr/>
          <p:nvPr/>
        </p:nvGrpSpPr>
        <p:grpSpPr>
          <a:xfrm rot="444396">
            <a:off x="7019280" y="2064466"/>
            <a:ext cx="1550504" cy="1445633"/>
            <a:chOff x="4868088" y="2157635"/>
            <a:chExt cx="1216526" cy="1134156"/>
          </a:xfrm>
        </p:grpSpPr>
        <p:grpSp>
          <p:nvGrpSpPr>
            <p:cNvPr id="823" name="Google Shape;823;p5"/>
            <p:cNvGrpSpPr/>
            <p:nvPr/>
          </p:nvGrpSpPr>
          <p:grpSpPr>
            <a:xfrm>
              <a:off x="4868088" y="2157635"/>
              <a:ext cx="1196551" cy="1134156"/>
              <a:chOff x="4868088" y="2157635"/>
              <a:chExt cx="1196551" cy="1134156"/>
            </a:xfrm>
          </p:grpSpPr>
          <p:sp>
            <p:nvSpPr>
              <p:cNvPr id="824" name="Google Shape;824;p5"/>
              <p:cNvSpPr/>
              <p:nvPr/>
            </p:nvSpPr>
            <p:spPr>
              <a:xfrm>
                <a:off x="5896642" y="2162458"/>
                <a:ext cx="132000" cy="192108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5"/>
              <p:cNvSpPr/>
              <p:nvPr/>
            </p:nvSpPr>
            <p:spPr>
              <a:xfrm>
                <a:off x="4868088" y="2157635"/>
                <a:ext cx="1196551" cy="1134156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6" name="Google Shape;826;p5"/>
            <p:cNvGrpSpPr/>
            <p:nvPr/>
          </p:nvGrpSpPr>
          <p:grpSpPr>
            <a:xfrm>
              <a:off x="5011900" y="2278844"/>
              <a:ext cx="910550" cy="891731"/>
              <a:chOff x="5197200" y="2421244"/>
              <a:chExt cx="910550" cy="891731"/>
            </a:xfrm>
          </p:grpSpPr>
          <p:sp>
            <p:nvSpPr>
              <p:cNvPr id="827" name="Google Shape;827;p5"/>
              <p:cNvSpPr/>
              <p:nvPr/>
            </p:nvSpPr>
            <p:spPr>
              <a:xfrm>
                <a:off x="5444454" y="2436919"/>
                <a:ext cx="60006" cy="104382"/>
              </a:xfrm>
              <a:custGeom>
                <a:rect b="b" l="l" r="r" t="t"/>
                <a:pathLst>
                  <a:path extrusionOk="0" h="2324" w="1336">
                    <a:moveTo>
                      <a:pt x="964" y="1"/>
                    </a:moveTo>
                    <a:cubicBezTo>
                      <a:pt x="805" y="1"/>
                      <a:pt x="652" y="16"/>
                      <a:pt x="499" y="39"/>
                    </a:cubicBezTo>
                    <a:cubicBezTo>
                      <a:pt x="434" y="39"/>
                      <a:pt x="372" y="35"/>
                      <a:pt x="313" y="35"/>
                    </a:cubicBezTo>
                    <a:cubicBezTo>
                      <a:pt x="209" y="35"/>
                      <a:pt x="114" y="48"/>
                      <a:pt x="32" y="120"/>
                    </a:cubicBezTo>
                    <a:cubicBezTo>
                      <a:pt x="0" y="152"/>
                      <a:pt x="0" y="200"/>
                      <a:pt x="32" y="232"/>
                    </a:cubicBezTo>
                    <a:cubicBezTo>
                      <a:pt x="140" y="313"/>
                      <a:pt x="271" y="349"/>
                      <a:pt x="405" y="349"/>
                    </a:cubicBezTo>
                    <a:cubicBezTo>
                      <a:pt x="431" y="349"/>
                      <a:pt x="457" y="348"/>
                      <a:pt x="483" y="345"/>
                    </a:cubicBezTo>
                    <a:cubicBezTo>
                      <a:pt x="547" y="972"/>
                      <a:pt x="563" y="1600"/>
                      <a:pt x="595" y="2227"/>
                    </a:cubicBezTo>
                    <a:cubicBezTo>
                      <a:pt x="595" y="2291"/>
                      <a:pt x="648" y="2324"/>
                      <a:pt x="700" y="2324"/>
                    </a:cubicBezTo>
                    <a:cubicBezTo>
                      <a:pt x="752" y="2324"/>
                      <a:pt x="804" y="2291"/>
                      <a:pt x="804" y="2227"/>
                    </a:cubicBezTo>
                    <a:cubicBezTo>
                      <a:pt x="885" y="1584"/>
                      <a:pt x="869" y="956"/>
                      <a:pt x="788" y="329"/>
                    </a:cubicBezTo>
                    <a:cubicBezTo>
                      <a:pt x="917" y="313"/>
                      <a:pt x="1062" y="297"/>
                      <a:pt x="1207" y="232"/>
                    </a:cubicBezTo>
                    <a:cubicBezTo>
                      <a:pt x="1335" y="184"/>
                      <a:pt x="1239" y="7"/>
                      <a:pt x="1142" y="7"/>
                    </a:cubicBezTo>
                    <a:cubicBezTo>
                      <a:pt x="1082" y="3"/>
                      <a:pt x="1023" y="1"/>
                      <a:pt x="964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5"/>
              <p:cNvSpPr/>
              <p:nvPr/>
            </p:nvSpPr>
            <p:spPr>
              <a:xfrm>
                <a:off x="5490087" y="2435437"/>
                <a:ext cx="89516" cy="107571"/>
              </a:xfrm>
              <a:custGeom>
                <a:rect b="b" l="l" r="r" t="t"/>
                <a:pathLst>
                  <a:path extrusionOk="0" h="2395" w="1993">
                    <a:moveTo>
                      <a:pt x="1027" y="249"/>
                    </a:moveTo>
                    <a:cubicBezTo>
                      <a:pt x="1027" y="281"/>
                      <a:pt x="1043" y="330"/>
                      <a:pt x="1092" y="362"/>
                    </a:cubicBezTo>
                    <a:cubicBezTo>
                      <a:pt x="1365" y="507"/>
                      <a:pt x="1558" y="764"/>
                      <a:pt x="1638" y="1070"/>
                    </a:cubicBezTo>
                    <a:cubicBezTo>
                      <a:pt x="1719" y="1375"/>
                      <a:pt x="1751" y="1954"/>
                      <a:pt x="1365" y="2067"/>
                    </a:cubicBezTo>
                    <a:cubicBezTo>
                      <a:pt x="1306" y="2086"/>
                      <a:pt x="1249" y="2095"/>
                      <a:pt x="1196" y="2095"/>
                    </a:cubicBezTo>
                    <a:cubicBezTo>
                      <a:pt x="486" y="2095"/>
                      <a:pt x="339" y="504"/>
                      <a:pt x="1027" y="249"/>
                    </a:cubicBezTo>
                    <a:close/>
                    <a:moveTo>
                      <a:pt x="1012" y="1"/>
                    </a:moveTo>
                    <a:cubicBezTo>
                      <a:pt x="38" y="1"/>
                      <a:pt x="0" y="2267"/>
                      <a:pt x="1172" y="2389"/>
                    </a:cubicBezTo>
                    <a:cubicBezTo>
                      <a:pt x="1204" y="2393"/>
                      <a:pt x="1235" y="2394"/>
                      <a:pt x="1266" y="2394"/>
                    </a:cubicBezTo>
                    <a:cubicBezTo>
                      <a:pt x="1750" y="2394"/>
                      <a:pt x="1992" y="1925"/>
                      <a:pt x="1992" y="1456"/>
                    </a:cubicBezTo>
                    <a:cubicBezTo>
                      <a:pt x="1992" y="925"/>
                      <a:pt x="1751" y="362"/>
                      <a:pt x="1252" y="121"/>
                    </a:cubicBezTo>
                    <a:cubicBezTo>
                      <a:pt x="1268" y="72"/>
                      <a:pt x="1236" y="24"/>
                      <a:pt x="1188" y="24"/>
                    </a:cubicBezTo>
                    <a:cubicBezTo>
                      <a:pt x="1126" y="8"/>
                      <a:pt x="1067" y="1"/>
                      <a:pt x="1012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5"/>
              <p:cNvSpPr/>
              <p:nvPr/>
            </p:nvSpPr>
            <p:spPr>
              <a:xfrm>
                <a:off x="5581712" y="2421244"/>
                <a:ext cx="70606" cy="123606"/>
              </a:xfrm>
              <a:custGeom>
                <a:rect b="b" l="l" r="r" t="t"/>
                <a:pathLst>
                  <a:path extrusionOk="0" h="2752" w="1572">
                    <a:moveTo>
                      <a:pt x="355" y="372"/>
                    </a:moveTo>
                    <a:lnTo>
                      <a:pt x="355" y="372"/>
                    </a:lnTo>
                    <a:cubicBezTo>
                      <a:pt x="1572" y="528"/>
                      <a:pt x="1245" y="2485"/>
                      <a:pt x="608" y="2485"/>
                    </a:cubicBezTo>
                    <a:cubicBezTo>
                      <a:pt x="588" y="2485"/>
                      <a:pt x="568" y="2483"/>
                      <a:pt x="548" y="2480"/>
                    </a:cubicBezTo>
                    <a:cubicBezTo>
                      <a:pt x="564" y="1772"/>
                      <a:pt x="499" y="1064"/>
                      <a:pt x="355" y="372"/>
                    </a:cubicBezTo>
                    <a:close/>
                    <a:moveTo>
                      <a:pt x="165" y="0"/>
                    </a:moveTo>
                    <a:cubicBezTo>
                      <a:pt x="114" y="0"/>
                      <a:pt x="65" y="33"/>
                      <a:pt x="65" y="99"/>
                    </a:cubicBezTo>
                    <a:cubicBezTo>
                      <a:pt x="1" y="163"/>
                      <a:pt x="1" y="292"/>
                      <a:pt x="97" y="340"/>
                    </a:cubicBezTo>
                    <a:cubicBezTo>
                      <a:pt x="162" y="1048"/>
                      <a:pt x="242" y="1756"/>
                      <a:pt x="258" y="2480"/>
                    </a:cubicBezTo>
                    <a:cubicBezTo>
                      <a:pt x="258" y="2560"/>
                      <a:pt x="322" y="2624"/>
                      <a:pt x="403" y="2624"/>
                    </a:cubicBezTo>
                    <a:cubicBezTo>
                      <a:pt x="403" y="2640"/>
                      <a:pt x="419" y="2657"/>
                      <a:pt x="435" y="2673"/>
                    </a:cubicBezTo>
                    <a:cubicBezTo>
                      <a:pt x="523" y="2727"/>
                      <a:pt x="608" y="2751"/>
                      <a:pt x="689" y="2751"/>
                    </a:cubicBezTo>
                    <a:cubicBezTo>
                      <a:pt x="1158" y="2751"/>
                      <a:pt x="1499" y="1949"/>
                      <a:pt x="1513" y="1579"/>
                    </a:cubicBezTo>
                    <a:cubicBezTo>
                      <a:pt x="1561" y="823"/>
                      <a:pt x="1046" y="67"/>
                      <a:pt x="258" y="50"/>
                    </a:cubicBezTo>
                    <a:cubicBezTo>
                      <a:pt x="238" y="17"/>
                      <a:pt x="201" y="0"/>
                      <a:pt x="165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5"/>
              <p:cNvSpPr/>
              <p:nvPr/>
            </p:nvSpPr>
            <p:spPr>
              <a:xfrm>
                <a:off x="5653980" y="2424523"/>
                <a:ext cx="73032" cy="110626"/>
              </a:xfrm>
              <a:custGeom>
                <a:rect b="b" l="l" r="r" t="t"/>
                <a:pathLst>
                  <a:path extrusionOk="0" h="2463" w="1626">
                    <a:moveTo>
                      <a:pt x="651" y="472"/>
                    </a:moveTo>
                    <a:cubicBezTo>
                      <a:pt x="723" y="472"/>
                      <a:pt x="822" y="506"/>
                      <a:pt x="949" y="573"/>
                    </a:cubicBezTo>
                    <a:cubicBezTo>
                      <a:pt x="982" y="653"/>
                      <a:pt x="998" y="717"/>
                      <a:pt x="1014" y="798"/>
                    </a:cubicBezTo>
                    <a:cubicBezTo>
                      <a:pt x="1062" y="943"/>
                      <a:pt x="1110" y="1104"/>
                      <a:pt x="1142" y="1264"/>
                    </a:cubicBezTo>
                    <a:lnTo>
                      <a:pt x="1142" y="1297"/>
                    </a:lnTo>
                    <a:cubicBezTo>
                      <a:pt x="998" y="1297"/>
                      <a:pt x="853" y="1345"/>
                      <a:pt x="708" y="1361"/>
                    </a:cubicBezTo>
                    <a:cubicBezTo>
                      <a:pt x="628" y="1377"/>
                      <a:pt x="531" y="1377"/>
                      <a:pt x="451" y="1393"/>
                    </a:cubicBezTo>
                    <a:cubicBezTo>
                      <a:pt x="419" y="1152"/>
                      <a:pt x="435" y="894"/>
                      <a:pt x="515" y="669"/>
                    </a:cubicBezTo>
                    <a:cubicBezTo>
                      <a:pt x="506" y="538"/>
                      <a:pt x="551" y="472"/>
                      <a:pt x="651" y="472"/>
                    </a:cubicBezTo>
                    <a:close/>
                    <a:moveTo>
                      <a:pt x="717" y="1"/>
                    </a:moveTo>
                    <a:cubicBezTo>
                      <a:pt x="688" y="1"/>
                      <a:pt x="659" y="3"/>
                      <a:pt x="628" y="10"/>
                    </a:cubicBezTo>
                    <a:cubicBezTo>
                      <a:pt x="274" y="74"/>
                      <a:pt x="226" y="492"/>
                      <a:pt x="193" y="782"/>
                    </a:cubicBezTo>
                    <a:cubicBezTo>
                      <a:pt x="161" y="1248"/>
                      <a:pt x="0" y="2053"/>
                      <a:pt x="306" y="2439"/>
                    </a:cubicBezTo>
                    <a:cubicBezTo>
                      <a:pt x="314" y="2455"/>
                      <a:pt x="330" y="2463"/>
                      <a:pt x="346" y="2463"/>
                    </a:cubicBezTo>
                    <a:cubicBezTo>
                      <a:pt x="362" y="2463"/>
                      <a:pt x="378" y="2455"/>
                      <a:pt x="386" y="2439"/>
                    </a:cubicBezTo>
                    <a:cubicBezTo>
                      <a:pt x="499" y="2181"/>
                      <a:pt x="531" y="1892"/>
                      <a:pt x="467" y="1618"/>
                    </a:cubicBezTo>
                    <a:lnTo>
                      <a:pt x="756" y="1618"/>
                    </a:lnTo>
                    <a:cubicBezTo>
                      <a:pt x="901" y="1618"/>
                      <a:pt x="1062" y="1602"/>
                      <a:pt x="1207" y="1554"/>
                    </a:cubicBezTo>
                    <a:cubicBezTo>
                      <a:pt x="1255" y="1795"/>
                      <a:pt x="1303" y="2053"/>
                      <a:pt x="1336" y="2294"/>
                    </a:cubicBezTo>
                    <a:cubicBezTo>
                      <a:pt x="1343" y="2372"/>
                      <a:pt x="1400" y="2406"/>
                      <a:pt x="1462" y="2406"/>
                    </a:cubicBezTo>
                    <a:cubicBezTo>
                      <a:pt x="1540" y="2406"/>
                      <a:pt x="1625" y="2352"/>
                      <a:pt x="1625" y="2262"/>
                    </a:cubicBezTo>
                    <a:cubicBezTo>
                      <a:pt x="1593" y="1650"/>
                      <a:pt x="1464" y="1071"/>
                      <a:pt x="1255" y="492"/>
                    </a:cubicBezTo>
                    <a:cubicBezTo>
                      <a:pt x="1153" y="260"/>
                      <a:pt x="986" y="1"/>
                      <a:pt x="71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5"/>
              <p:cNvSpPr/>
              <p:nvPr/>
            </p:nvSpPr>
            <p:spPr>
              <a:xfrm>
                <a:off x="5720453" y="2430631"/>
                <a:ext cx="66519" cy="114443"/>
              </a:xfrm>
              <a:custGeom>
                <a:rect b="b" l="l" r="r" t="t"/>
                <a:pathLst>
                  <a:path extrusionOk="0" h="2548" w="1481">
                    <a:moveTo>
                      <a:pt x="1037" y="1"/>
                    </a:moveTo>
                    <a:cubicBezTo>
                      <a:pt x="971" y="1"/>
                      <a:pt x="895" y="59"/>
                      <a:pt x="885" y="131"/>
                    </a:cubicBezTo>
                    <a:cubicBezTo>
                      <a:pt x="869" y="292"/>
                      <a:pt x="917" y="437"/>
                      <a:pt x="885" y="581"/>
                    </a:cubicBezTo>
                    <a:cubicBezTo>
                      <a:pt x="842" y="724"/>
                      <a:pt x="762" y="879"/>
                      <a:pt x="632" y="879"/>
                    </a:cubicBezTo>
                    <a:cubicBezTo>
                      <a:pt x="615" y="879"/>
                      <a:pt x="598" y="877"/>
                      <a:pt x="579" y="871"/>
                    </a:cubicBezTo>
                    <a:cubicBezTo>
                      <a:pt x="274" y="774"/>
                      <a:pt x="290" y="308"/>
                      <a:pt x="290" y="67"/>
                    </a:cubicBezTo>
                    <a:cubicBezTo>
                      <a:pt x="290" y="28"/>
                      <a:pt x="260" y="6"/>
                      <a:pt x="234" y="6"/>
                    </a:cubicBezTo>
                    <a:cubicBezTo>
                      <a:pt x="216" y="6"/>
                      <a:pt x="200" y="15"/>
                      <a:pt x="193" y="34"/>
                    </a:cubicBezTo>
                    <a:cubicBezTo>
                      <a:pt x="32" y="244"/>
                      <a:pt x="0" y="533"/>
                      <a:pt x="129" y="774"/>
                    </a:cubicBezTo>
                    <a:cubicBezTo>
                      <a:pt x="193" y="984"/>
                      <a:pt x="370" y="1128"/>
                      <a:pt x="596" y="1161"/>
                    </a:cubicBezTo>
                    <a:cubicBezTo>
                      <a:pt x="622" y="1165"/>
                      <a:pt x="648" y="1168"/>
                      <a:pt x="674" y="1168"/>
                    </a:cubicBezTo>
                    <a:cubicBezTo>
                      <a:pt x="823" y="1168"/>
                      <a:pt x="964" y="1091"/>
                      <a:pt x="1046" y="968"/>
                    </a:cubicBezTo>
                    <a:lnTo>
                      <a:pt x="1078" y="1128"/>
                    </a:lnTo>
                    <a:cubicBezTo>
                      <a:pt x="1110" y="1305"/>
                      <a:pt x="1142" y="1514"/>
                      <a:pt x="1142" y="1708"/>
                    </a:cubicBezTo>
                    <a:cubicBezTo>
                      <a:pt x="1142" y="1888"/>
                      <a:pt x="1049" y="2246"/>
                      <a:pt x="879" y="2246"/>
                    </a:cubicBezTo>
                    <a:cubicBezTo>
                      <a:pt x="837" y="2246"/>
                      <a:pt x="791" y="2225"/>
                      <a:pt x="740" y="2174"/>
                    </a:cubicBezTo>
                    <a:cubicBezTo>
                      <a:pt x="711" y="2144"/>
                      <a:pt x="678" y="2132"/>
                      <a:pt x="646" y="2132"/>
                    </a:cubicBezTo>
                    <a:cubicBezTo>
                      <a:pt x="540" y="2132"/>
                      <a:pt x="448" y="2272"/>
                      <a:pt x="547" y="2383"/>
                    </a:cubicBezTo>
                    <a:cubicBezTo>
                      <a:pt x="645" y="2498"/>
                      <a:pt x="766" y="2547"/>
                      <a:pt x="889" y="2547"/>
                    </a:cubicBezTo>
                    <a:cubicBezTo>
                      <a:pt x="1110" y="2547"/>
                      <a:pt x="1333" y="2386"/>
                      <a:pt x="1416" y="2158"/>
                    </a:cubicBezTo>
                    <a:cubicBezTo>
                      <a:pt x="1480" y="1901"/>
                      <a:pt x="1480" y="1627"/>
                      <a:pt x="1400" y="1370"/>
                    </a:cubicBezTo>
                    <a:cubicBezTo>
                      <a:pt x="1368" y="1048"/>
                      <a:pt x="1287" y="742"/>
                      <a:pt x="1207" y="453"/>
                    </a:cubicBezTo>
                    <a:cubicBezTo>
                      <a:pt x="1207" y="308"/>
                      <a:pt x="1191" y="179"/>
                      <a:pt x="1126" y="67"/>
                    </a:cubicBezTo>
                    <a:cubicBezTo>
                      <a:pt x="1109" y="20"/>
                      <a:pt x="1074" y="1"/>
                      <a:pt x="103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5"/>
              <p:cNvSpPr/>
              <p:nvPr/>
            </p:nvSpPr>
            <p:spPr>
              <a:xfrm>
                <a:off x="5794158" y="2424478"/>
                <a:ext cx="30138" cy="24838"/>
              </a:xfrm>
              <a:custGeom>
                <a:rect b="b" l="l" r="r" t="t"/>
                <a:pathLst>
                  <a:path extrusionOk="0" h="553" w="671">
                    <a:moveTo>
                      <a:pt x="334" y="1"/>
                    </a:moveTo>
                    <a:cubicBezTo>
                      <a:pt x="268" y="1"/>
                      <a:pt x="202" y="24"/>
                      <a:pt x="145" y="75"/>
                    </a:cubicBezTo>
                    <a:cubicBezTo>
                      <a:pt x="48" y="123"/>
                      <a:pt x="0" y="236"/>
                      <a:pt x="32" y="348"/>
                    </a:cubicBezTo>
                    <a:cubicBezTo>
                      <a:pt x="65" y="445"/>
                      <a:pt x="161" y="509"/>
                      <a:pt x="274" y="509"/>
                    </a:cubicBezTo>
                    <a:cubicBezTo>
                      <a:pt x="290" y="525"/>
                      <a:pt x="306" y="541"/>
                      <a:pt x="338" y="541"/>
                    </a:cubicBezTo>
                    <a:cubicBezTo>
                      <a:pt x="361" y="549"/>
                      <a:pt x="383" y="553"/>
                      <a:pt x="405" y="553"/>
                    </a:cubicBezTo>
                    <a:cubicBezTo>
                      <a:pt x="563" y="553"/>
                      <a:pt x="670" y="359"/>
                      <a:pt x="628" y="204"/>
                    </a:cubicBezTo>
                    <a:cubicBezTo>
                      <a:pt x="575" y="79"/>
                      <a:pt x="456" y="1"/>
                      <a:pt x="334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5"/>
              <p:cNvSpPr/>
              <p:nvPr/>
            </p:nvSpPr>
            <p:spPr>
              <a:xfrm>
                <a:off x="5811494" y="2492119"/>
                <a:ext cx="23895" cy="23221"/>
              </a:xfrm>
              <a:custGeom>
                <a:rect b="b" l="l" r="r" t="t"/>
                <a:pathLst>
                  <a:path extrusionOk="0" h="517" w="532">
                    <a:moveTo>
                      <a:pt x="225" y="1"/>
                    </a:moveTo>
                    <a:cubicBezTo>
                      <a:pt x="177" y="1"/>
                      <a:pt x="113" y="1"/>
                      <a:pt x="81" y="49"/>
                    </a:cubicBezTo>
                    <a:cubicBezTo>
                      <a:pt x="0" y="129"/>
                      <a:pt x="0" y="274"/>
                      <a:pt x="81" y="355"/>
                    </a:cubicBezTo>
                    <a:cubicBezTo>
                      <a:pt x="97" y="387"/>
                      <a:pt x="129" y="403"/>
                      <a:pt x="145" y="419"/>
                    </a:cubicBezTo>
                    <a:cubicBezTo>
                      <a:pt x="176" y="481"/>
                      <a:pt x="241" y="517"/>
                      <a:pt x="304" y="517"/>
                    </a:cubicBezTo>
                    <a:cubicBezTo>
                      <a:pt x="339" y="517"/>
                      <a:pt x="374" y="506"/>
                      <a:pt x="402" y="483"/>
                    </a:cubicBezTo>
                    <a:cubicBezTo>
                      <a:pt x="499" y="419"/>
                      <a:pt x="531" y="306"/>
                      <a:pt x="483" y="210"/>
                    </a:cubicBezTo>
                    <a:cubicBezTo>
                      <a:pt x="435" y="97"/>
                      <a:pt x="338" y="33"/>
                      <a:pt x="22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5"/>
              <p:cNvSpPr/>
              <p:nvPr/>
            </p:nvSpPr>
            <p:spPr>
              <a:xfrm>
                <a:off x="5347618" y="2687587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0" y="0"/>
                    </a:moveTo>
                    <a:cubicBezTo>
                      <a:pt x="226" y="0"/>
                      <a:pt x="202" y="8"/>
                      <a:pt x="177" y="24"/>
                    </a:cubicBezTo>
                    <a:cubicBezTo>
                      <a:pt x="1" y="105"/>
                      <a:pt x="1" y="362"/>
                      <a:pt x="177" y="459"/>
                    </a:cubicBezTo>
                    <a:cubicBezTo>
                      <a:pt x="203" y="467"/>
                      <a:pt x="229" y="471"/>
                      <a:pt x="255" y="471"/>
                    </a:cubicBezTo>
                    <a:cubicBezTo>
                      <a:pt x="421" y="471"/>
                      <a:pt x="567" y="304"/>
                      <a:pt x="483" y="137"/>
                    </a:cubicBezTo>
                    <a:cubicBezTo>
                      <a:pt x="451" y="73"/>
                      <a:pt x="387" y="40"/>
                      <a:pt x="322" y="24"/>
                    </a:cubicBezTo>
                    <a:cubicBezTo>
                      <a:pt x="298" y="8"/>
                      <a:pt x="274" y="0"/>
                      <a:pt x="25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5"/>
              <p:cNvSpPr/>
              <p:nvPr/>
            </p:nvSpPr>
            <p:spPr>
              <a:xfrm>
                <a:off x="5395317" y="2687452"/>
                <a:ext cx="20975" cy="21200"/>
              </a:xfrm>
              <a:custGeom>
                <a:rect b="b" l="l" r="r" t="t"/>
                <a:pathLst>
                  <a:path extrusionOk="0" h="472" w="467">
                    <a:moveTo>
                      <a:pt x="185" y="1"/>
                    </a:moveTo>
                    <a:cubicBezTo>
                      <a:pt x="141" y="1"/>
                      <a:pt x="99" y="14"/>
                      <a:pt x="65" y="43"/>
                    </a:cubicBezTo>
                    <a:cubicBezTo>
                      <a:pt x="49" y="76"/>
                      <a:pt x="32" y="108"/>
                      <a:pt x="49" y="140"/>
                    </a:cubicBezTo>
                    <a:cubicBezTo>
                      <a:pt x="16" y="172"/>
                      <a:pt x="0" y="204"/>
                      <a:pt x="0" y="253"/>
                    </a:cubicBezTo>
                    <a:cubicBezTo>
                      <a:pt x="0" y="317"/>
                      <a:pt x="16" y="381"/>
                      <a:pt x="65" y="429"/>
                    </a:cubicBezTo>
                    <a:cubicBezTo>
                      <a:pt x="105" y="460"/>
                      <a:pt x="146" y="471"/>
                      <a:pt x="187" y="471"/>
                    </a:cubicBezTo>
                    <a:cubicBezTo>
                      <a:pt x="211" y="471"/>
                      <a:pt x="234" y="468"/>
                      <a:pt x="258" y="462"/>
                    </a:cubicBezTo>
                    <a:cubicBezTo>
                      <a:pt x="386" y="429"/>
                      <a:pt x="467" y="285"/>
                      <a:pt x="419" y="156"/>
                    </a:cubicBezTo>
                    <a:cubicBezTo>
                      <a:pt x="385" y="67"/>
                      <a:pt x="282" y="1"/>
                      <a:pt x="18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5"/>
              <p:cNvSpPr/>
              <p:nvPr/>
            </p:nvSpPr>
            <p:spPr>
              <a:xfrm>
                <a:off x="5442253" y="2687946"/>
                <a:ext cx="23895" cy="20167"/>
              </a:xfrm>
              <a:custGeom>
                <a:rect b="b" l="l" r="r" t="t"/>
                <a:pathLst>
                  <a:path extrusionOk="0" h="449" w="532">
                    <a:moveTo>
                      <a:pt x="258" y="0"/>
                    </a:moveTo>
                    <a:cubicBezTo>
                      <a:pt x="97" y="0"/>
                      <a:pt x="1" y="145"/>
                      <a:pt x="17" y="290"/>
                    </a:cubicBezTo>
                    <a:cubicBezTo>
                      <a:pt x="49" y="387"/>
                      <a:pt x="140" y="448"/>
                      <a:pt x="235" y="448"/>
                    </a:cubicBezTo>
                    <a:cubicBezTo>
                      <a:pt x="282" y="448"/>
                      <a:pt x="329" y="434"/>
                      <a:pt x="371" y="402"/>
                    </a:cubicBezTo>
                    <a:cubicBezTo>
                      <a:pt x="532" y="338"/>
                      <a:pt x="532" y="113"/>
                      <a:pt x="387" y="48"/>
                    </a:cubicBezTo>
                    <a:cubicBezTo>
                      <a:pt x="355" y="32"/>
                      <a:pt x="323" y="32"/>
                      <a:pt x="307" y="32"/>
                    </a:cubicBezTo>
                    <a:cubicBezTo>
                      <a:pt x="290" y="16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5"/>
              <p:cNvSpPr/>
              <p:nvPr/>
            </p:nvSpPr>
            <p:spPr>
              <a:xfrm>
                <a:off x="5507289" y="2687587"/>
                <a:ext cx="26185" cy="21200"/>
              </a:xfrm>
              <a:custGeom>
                <a:rect b="b" l="l" r="r" t="t"/>
                <a:pathLst>
                  <a:path extrusionOk="0" h="472" w="583">
                    <a:moveTo>
                      <a:pt x="260" y="0"/>
                    </a:moveTo>
                    <a:cubicBezTo>
                      <a:pt x="234" y="0"/>
                      <a:pt x="210" y="8"/>
                      <a:pt x="194" y="24"/>
                    </a:cubicBezTo>
                    <a:cubicBezTo>
                      <a:pt x="1" y="105"/>
                      <a:pt x="1" y="362"/>
                      <a:pt x="194" y="459"/>
                    </a:cubicBezTo>
                    <a:cubicBezTo>
                      <a:pt x="217" y="467"/>
                      <a:pt x="242" y="471"/>
                      <a:pt x="267" y="471"/>
                    </a:cubicBezTo>
                    <a:cubicBezTo>
                      <a:pt x="425" y="471"/>
                      <a:pt x="583" y="304"/>
                      <a:pt x="499" y="137"/>
                    </a:cubicBezTo>
                    <a:cubicBezTo>
                      <a:pt x="467" y="73"/>
                      <a:pt x="403" y="40"/>
                      <a:pt x="339" y="24"/>
                    </a:cubicBezTo>
                    <a:cubicBezTo>
                      <a:pt x="314" y="8"/>
                      <a:pt x="286" y="0"/>
                      <a:pt x="26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5"/>
              <p:cNvSpPr/>
              <p:nvPr/>
            </p:nvSpPr>
            <p:spPr>
              <a:xfrm>
                <a:off x="5554988" y="2687452"/>
                <a:ext cx="20975" cy="21200"/>
              </a:xfrm>
              <a:custGeom>
                <a:rect b="b" l="l" r="r" t="t"/>
                <a:pathLst>
                  <a:path extrusionOk="0" h="472" w="467">
                    <a:moveTo>
                      <a:pt x="201" y="1"/>
                    </a:moveTo>
                    <a:cubicBezTo>
                      <a:pt x="158" y="1"/>
                      <a:pt x="115" y="14"/>
                      <a:pt x="81" y="43"/>
                    </a:cubicBezTo>
                    <a:cubicBezTo>
                      <a:pt x="65" y="76"/>
                      <a:pt x="49" y="108"/>
                      <a:pt x="49" y="140"/>
                    </a:cubicBezTo>
                    <a:cubicBezTo>
                      <a:pt x="33" y="172"/>
                      <a:pt x="17" y="204"/>
                      <a:pt x="17" y="253"/>
                    </a:cubicBezTo>
                    <a:cubicBezTo>
                      <a:pt x="0" y="317"/>
                      <a:pt x="33" y="381"/>
                      <a:pt x="81" y="429"/>
                    </a:cubicBezTo>
                    <a:cubicBezTo>
                      <a:pt x="111" y="460"/>
                      <a:pt x="155" y="471"/>
                      <a:pt x="199" y="471"/>
                    </a:cubicBezTo>
                    <a:cubicBezTo>
                      <a:pt x="225" y="471"/>
                      <a:pt x="250" y="468"/>
                      <a:pt x="274" y="462"/>
                    </a:cubicBezTo>
                    <a:cubicBezTo>
                      <a:pt x="403" y="413"/>
                      <a:pt x="467" y="285"/>
                      <a:pt x="435" y="156"/>
                    </a:cubicBezTo>
                    <a:cubicBezTo>
                      <a:pt x="401" y="67"/>
                      <a:pt x="298" y="1"/>
                      <a:pt x="201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5"/>
              <p:cNvSpPr/>
              <p:nvPr/>
            </p:nvSpPr>
            <p:spPr>
              <a:xfrm>
                <a:off x="5601969" y="2687946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57" y="0"/>
                    </a:moveTo>
                    <a:cubicBezTo>
                      <a:pt x="113" y="0"/>
                      <a:pt x="0" y="145"/>
                      <a:pt x="32" y="290"/>
                    </a:cubicBezTo>
                    <a:cubicBezTo>
                      <a:pt x="54" y="387"/>
                      <a:pt x="149" y="448"/>
                      <a:pt x="247" y="448"/>
                    </a:cubicBezTo>
                    <a:cubicBezTo>
                      <a:pt x="295" y="448"/>
                      <a:pt x="344" y="434"/>
                      <a:pt x="386" y="402"/>
                    </a:cubicBezTo>
                    <a:cubicBezTo>
                      <a:pt x="547" y="338"/>
                      <a:pt x="547" y="113"/>
                      <a:pt x="386" y="48"/>
                    </a:cubicBezTo>
                    <a:cubicBezTo>
                      <a:pt x="370" y="32"/>
                      <a:pt x="338" y="32"/>
                      <a:pt x="322" y="32"/>
                    </a:cubicBezTo>
                    <a:cubicBezTo>
                      <a:pt x="306" y="16"/>
                      <a:pt x="290" y="0"/>
                      <a:pt x="257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5"/>
              <p:cNvSpPr/>
              <p:nvPr/>
            </p:nvSpPr>
            <p:spPr>
              <a:xfrm>
                <a:off x="5667679" y="2687587"/>
                <a:ext cx="26230" cy="21200"/>
              </a:xfrm>
              <a:custGeom>
                <a:rect b="b" l="l" r="r" t="t"/>
                <a:pathLst>
                  <a:path extrusionOk="0" h="472" w="584">
                    <a:moveTo>
                      <a:pt x="258" y="0"/>
                    </a:moveTo>
                    <a:cubicBezTo>
                      <a:pt x="230" y="0"/>
                      <a:pt x="202" y="8"/>
                      <a:pt x="178" y="24"/>
                    </a:cubicBezTo>
                    <a:cubicBezTo>
                      <a:pt x="1" y="105"/>
                      <a:pt x="1" y="362"/>
                      <a:pt x="178" y="459"/>
                    </a:cubicBezTo>
                    <a:cubicBezTo>
                      <a:pt x="204" y="467"/>
                      <a:pt x="230" y="471"/>
                      <a:pt x="256" y="471"/>
                    </a:cubicBezTo>
                    <a:cubicBezTo>
                      <a:pt x="426" y="471"/>
                      <a:pt x="583" y="304"/>
                      <a:pt x="500" y="137"/>
                    </a:cubicBezTo>
                    <a:cubicBezTo>
                      <a:pt x="451" y="73"/>
                      <a:pt x="403" y="40"/>
                      <a:pt x="339" y="24"/>
                    </a:cubicBezTo>
                    <a:cubicBezTo>
                      <a:pt x="315" y="8"/>
                      <a:pt x="287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5"/>
              <p:cNvSpPr/>
              <p:nvPr/>
            </p:nvSpPr>
            <p:spPr>
              <a:xfrm>
                <a:off x="5715378" y="2687452"/>
                <a:ext cx="21020" cy="21200"/>
              </a:xfrm>
              <a:custGeom>
                <a:rect b="b" l="l" r="r" t="t"/>
                <a:pathLst>
                  <a:path extrusionOk="0" h="472" w="468">
                    <a:moveTo>
                      <a:pt x="197" y="1"/>
                    </a:moveTo>
                    <a:cubicBezTo>
                      <a:pt x="156" y="1"/>
                      <a:pt x="116" y="14"/>
                      <a:pt x="81" y="43"/>
                    </a:cubicBezTo>
                    <a:cubicBezTo>
                      <a:pt x="49" y="76"/>
                      <a:pt x="49" y="108"/>
                      <a:pt x="49" y="140"/>
                    </a:cubicBezTo>
                    <a:cubicBezTo>
                      <a:pt x="17" y="172"/>
                      <a:pt x="17" y="204"/>
                      <a:pt x="1" y="253"/>
                    </a:cubicBezTo>
                    <a:cubicBezTo>
                      <a:pt x="1" y="317"/>
                      <a:pt x="17" y="381"/>
                      <a:pt x="65" y="429"/>
                    </a:cubicBezTo>
                    <a:cubicBezTo>
                      <a:pt x="106" y="460"/>
                      <a:pt x="153" y="471"/>
                      <a:pt x="199" y="471"/>
                    </a:cubicBezTo>
                    <a:cubicBezTo>
                      <a:pt x="225" y="471"/>
                      <a:pt x="251" y="468"/>
                      <a:pt x="274" y="462"/>
                    </a:cubicBezTo>
                    <a:cubicBezTo>
                      <a:pt x="403" y="413"/>
                      <a:pt x="467" y="285"/>
                      <a:pt x="419" y="156"/>
                    </a:cubicBezTo>
                    <a:cubicBezTo>
                      <a:pt x="386" y="67"/>
                      <a:pt x="290" y="1"/>
                      <a:pt x="19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5"/>
              <p:cNvSpPr/>
              <p:nvPr/>
            </p:nvSpPr>
            <p:spPr>
              <a:xfrm>
                <a:off x="5763077" y="2687946"/>
                <a:ext cx="23895" cy="20167"/>
              </a:xfrm>
              <a:custGeom>
                <a:rect b="b" l="l" r="r" t="t"/>
                <a:pathLst>
                  <a:path extrusionOk="0" h="449" w="532">
                    <a:moveTo>
                      <a:pt x="258" y="0"/>
                    </a:moveTo>
                    <a:cubicBezTo>
                      <a:pt x="97" y="0"/>
                      <a:pt x="0" y="145"/>
                      <a:pt x="17" y="290"/>
                    </a:cubicBezTo>
                    <a:cubicBezTo>
                      <a:pt x="49" y="387"/>
                      <a:pt x="140" y="448"/>
                      <a:pt x="235" y="448"/>
                    </a:cubicBezTo>
                    <a:cubicBezTo>
                      <a:pt x="281" y="448"/>
                      <a:pt x="328" y="434"/>
                      <a:pt x="370" y="402"/>
                    </a:cubicBezTo>
                    <a:cubicBezTo>
                      <a:pt x="531" y="338"/>
                      <a:pt x="531" y="113"/>
                      <a:pt x="387" y="48"/>
                    </a:cubicBezTo>
                    <a:cubicBezTo>
                      <a:pt x="354" y="32"/>
                      <a:pt x="338" y="32"/>
                      <a:pt x="306" y="32"/>
                    </a:cubicBezTo>
                    <a:cubicBezTo>
                      <a:pt x="290" y="16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5"/>
              <p:cNvSpPr/>
              <p:nvPr/>
            </p:nvSpPr>
            <p:spPr>
              <a:xfrm>
                <a:off x="5828113" y="2687587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8" y="0"/>
                    </a:moveTo>
                    <a:cubicBezTo>
                      <a:pt x="229" y="0"/>
                      <a:pt x="201" y="8"/>
                      <a:pt x="177" y="24"/>
                    </a:cubicBezTo>
                    <a:cubicBezTo>
                      <a:pt x="0" y="105"/>
                      <a:pt x="0" y="362"/>
                      <a:pt x="177" y="459"/>
                    </a:cubicBezTo>
                    <a:cubicBezTo>
                      <a:pt x="203" y="467"/>
                      <a:pt x="229" y="471"/>
                      <a:pt x="255" y="471"/>
                    </a:cubicBezTo>
                    <a:cubicBezTo>
                      <a:pt x="421" y="471"/>
                      <a:pt x="566" y="304"/>
                      <a:pt x="483" y="137"/>
                    </a:cubicBezTo>
                    <a:cubicBezTo>
                      <a:pt x="451" y="73"/>
                      <a:pt x="402" y="40"/>
                      <a:pt x="338" y="24"/>
                    </a:cubicBezTo>
                    <a:cubicBezTo>
                      <a:pt x="314" y="8"/>
                      <a:pt x="286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5"/>
              <p:cNvSpPr/>
              <p:nvPr/>
            </p:nvSpPr>
            <p:spPr>
              <a:xfrm>
                <a:off x="5875767" y="2687452"/>
                <a:ext cx="21020" cy="21200"/>
              </a:xfrm>
              <a:custGeom>
                <a:rect b="b" l="l" r="r" t="t"/>
                <a:pathLst>
                  <a:path extrusionOk="0" h="472" w="468">
                    <a:moveTo>
                      <a:pt x="191" y="1"/>
                    </a:moveTo>
                    <a:cubicBezTo>
                      <a:pt x="150" y="1"/>
                      <a:pt x="111" y="14"/>
                      <a:pt x="81" y="43"/>
                    </a:cubicBezTo>
                    <a:cubicBezTo>
                      <a:pt x="49" y="76"/>
                      <a:pt x="33" y="108"/>
                      <a:pt x="49" y="140"/>
                    </a:cubicBezTo>
                    <a:cubicBezTo>
                      <a:pt x="17" y="172"/>
                      <a:pt x="1" y="204"/>
                      <a:pt x="1" y="253"/>
                    </a:cubicBezTo>
                    <a:cubicBezTo>
                      <a:pt x="1" y="317"/>
                      <a:pt x="17" y="381"/>
                      <a:pt x="65" y="429"/>
                    </a:cubicBezTo>
                    <a:cubicBezTo>
                      <a:pt x="106" y="460"/>
                      <a:pt x="147" y="471"/>
                      <a:pt x="192" y="471"/>
                    </a:cubicBezTo>
                    <a:cubicBezTo>
                      <a:pt x="218" y="471"/>
                      <a:pt x="245" y="468"/>
                      <a:pt x="274" y="462"/>
                    </a:cubicBezTo>
                    <a:cubicBezTo>
                      <a:pt x="387" y="413"/>
                      <a:pt x="467" y="285"/>
                      <a:pt x="419" y="156"/>
                    </a:cubicBezTo>
                    <a:cubicBezTo>
                      <a:pt x="386" y="67"/>
                      <a:pt x="283" y="1"/>
                      <a:pt x="191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5"/>
              <p:cNvSpPr/>
              <p:nvPr/>
            </p:nvSpPr>
            <p:spPr>
              <a:xfrm>
                <a:off x="5922748" y="2687946"/>
                <a:ext cx="23895" cy="20167"/>
              </a:xfrm>
              <a:custGeom>
                <a:rect b="b" l="l" r="r" t="t"/>
                <a:pathLst>
                  <a:path extrusionOk="0" h="449" w="532">
                    <a:moveTo>
                      <a:pt x="258" y="0"/>
                    </a:moveTo>
                    <a:cubicBezTo>
                      <a:pt x="113" y="0"/>
                      <a:pt x="1" y="145"/>
                      <a:pt x="17" y="290"/>
                    </a:cubicBezTo>
                    <a:cubicBezTo>
                      <a:pt x="49" y="387"/>
                      <a:pt x="140" y="448"/>
                      <a:pt x="235" y="448"/>
                    </a:cubicBezTo>
                    <a:cubicBezTo>
                      <a:pt x="281" y="448"/>
                      <a:pt x="329" y="434"/>
                      <a:pt x="371" y="402"/>
                    </a:cubicBezTo>
                    <a:cubicBezTo>
                      <a:pt x="531" y="338"/>
                      <a:pt x="531" y="113"/>
                      <a:pt x="387" y="48"/>
                    </a:cubicBezTo>
                    <a:cubicBezTo>
                      <a:pt x="355" y="32"/>
                      <a:pt x="338" y="32"/>
                      <a:pt x="306" y="32"/>
                    </a:cubicBezTo>
                    <a:cubicBezTo>
                      <a:pt x="290" y="16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5"/>
              <p:cNvSpPr/>
              <p:nvPr/>
            </p:nvSpPr>
            <p:spPr>
              <a:xfrm>
                <a:off x="5988502" y="2687587"/>
                <a:ext cx="26096" cy="21200"/>
              </a:xfrm>
              <a:custGeom>
                <a:rect b="b" l="l" r="r" t="t"/>
                <a:pathLst>
                  <a:path extrusionOk="0" h="472" w="581">
                    <a:moveTo>
                      <a:pt x="250" y="0"/>
                    </a:moveTo>
                    <a:cubicBezTo>
                      <a:pt x="226" y="0"/>
                      <a:pt x="202" y="8"/>
                      <a:pt x="177" y="24"/>
                    </a:cubicBezTo>
                    <a:cubicBezTo>
                      <a:pt x="1" y="105"/>
                      <a:pt x="1" y="362"/>
                      <a:pt x="177" y="459"/>
                    </a:cubicBezTo>
                    <a:cubicBezTo>
                      <a:pt x="201" y="467"/>
                      <a:pt x="226" y="471"/>
                      <a:pt x="251" y="471"/>
                    </a:cubicBezTo>
                    <a:cubicBezTo>
                      <a:pt x="413" y="471"/>
                      <a:pt x="581" y="304"/>
                      <a:pt x="483" y="137"/>
                    </a:cubicBezTo>
                    <a:cubicBezTo>
                      <a:pt x="451" y="73"/>
                      <a:pt x="387" y="40"/>
                      <a:pt x="322" y="24"/>
                    </a:cubicBezTo>
                    <a:cubicBezTo>
                      <a:pt x="298" y="8"/>
                      <a:pt x="274" y="0"/>
                      <a:pt x="25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5"/>
              <p:cNvSpPr/>
              <p:nvPr/>
            </p:nvSpPr>
            <p:spPr>
              <a:xfrm>
                <a:off x="6035483" y="2687452"/>
                <a:ext cx="20975" cy="21200"/>
              </a:xfrm>
              <a:custGeom>
                <a:rect b="b" l="l" r="r" t="t"/>
                <a:pathLst>
                  <a:path extrusionOk="0" h="472" w="467">
                    <a:moveTo>
                      <a:pt x="201" y="1"/>
                    </a:moveTo>
                    <a:cubicBezTo>
                      <a:pt x="157" y="1"/>
                      <a:pt x="115" y="14"/>
                      <a:pt x="81" y="43"/>
                    </a:cubicBezTo>
                    <a:cubicBezTo>
                      <a:pt x="65" y="76"/>
                      <a:pt x="48" y="108"/>
                      <a:pt x="48" y="140"/>
                    </a:cubicBezTo>
                    <a:cubicBezTo>
                      <a:pt x="32" y="172"/>
                      <a:pt x="16" y="204"/>
                      <a:pt x="16" y="253"/>
                    </a:cubicBezTo>
                    <a:cubicBezTo>
                      <a:pt x="0" y="317"/>
                      <a:pt x="32" y="381"/>
                      <a:pt x="81" y="429"/>
                    </a:cubicBezTo>
                    <a:cubicBezTo>
                      <a:pt x="111" y="460"/>
                      <a:pt x="155" y="471"/>
                      <a:pt x="199" y="471"/>
                    </a:cubicBezTo>
                    <a:cubicBezTo>
                      <a:pt x="224" y="471"/>
                      <a:pt x="250" y="468"/>
                      <a:pt x="274" y="462"/>
                    </a:cubicBezTo>
                    <a:cubicBezTo>
                      <a:pt x="402" y="429"/>
                      <a:pt x="467" y="285"/>
                      <a:pt x="435" y="156"/>
                    </a:cubicBezTo>
                    <a:cubicBezTo>
                      <a:pt x="401" y="67"/>
                      <a:pt x="298" y="1"/>
                      <a:pt x="201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5"/>
              <p:cNvSpPr/>
              <p:nvPr/>
            </p:nvSpPr>
            <p:spPr>
              <a:xfrm>
                <a:off x="6082418" y="2687946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74" y="0"/>
                    </a:moveTo>
                    <a:cubicBezTo>
                      <a:pt x="113" y="0"/>
                      <a:pt x="1" y="145"/>
                      <a:pt x="33" y="290"/>
                    </a:cubicBezTo>
                    <a:cubicBezTo>
                      <a:pt x="65" y="387"/>
                      <a:pt x="156" y="448"/>
                      <a:pt x="251" y="448"/>
                    </a:cubicBezTo>
                    <a:cubicBezTo>
                      <a:pt x="298" y="448"/>
                      <a:pt x="345" y="434"/>
                      <a:pt x="387" y="402"/>
                    </a:cubicBezTo>
                    <a:cubicBezTo>
                      <a:pt x="548" y="338"/>
                      <a:pt x="548" y="113"/>
                      <a:pt x="387" y="48"/>
                    </a:cubicBezTo>
                    <a:cubicBezTo>
                      <a:pt x="371" y="32"/>
                      <a:pt x="339" y="32"/>
                      <a:pt x="323" y="32"/>
                    </a:cubicBezTo>
                    <a:cubicBezTo>
                      <a:pt x="306" y="16"/>
                      <a:pt x="290" y="0"/>
                      <a:pt x="274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5"/>
              <p:cNvSpPr/>
              <p:nvPr/>
            </p:nvSpPr>
            <p:spPr>
              <a:xfrm>
                <a:off x="5197200" y="2631533"/>
                <a:ext cx="112153" cy="76445"/>
              </a:xfrm>
              <a:custGeom>
                <a:rect b="b" l="l" r="r" t="t"/>
                <a:pathLst>
                  <a:path extrusionOk="0" h="1702" w="2497">
                    <a:moveTo>
                      <a:pt x="1144" y="450"/>
                    </a:moveTo>
                    <a:cubicBezTo>
                      <a:pt x="1627" y="450"/>
                      <a:pt x="2459" y="753"/>
                      <a:pt x="1950" y="1304"/>
                    </a:cubicBezTo>
                    <a:lnTo>
                      <a:pt x="1950" y="1288"/>
                    </a:lnTo>
                    <a:cubicBezTo>
                      <a:pt x="1840" y="1410"/>
                      <a:pt x="1696" y="1463"/>
                      <a:pt x="1549" y="1463"/>
                    </a:cubicBezTo>
                    <a:cubicBezTo>
                      <a:pt x="1307" y="1463"/>
                      <a:pt x="1056" y="1321"/>
                      <a:pt x="936" y="1111"/>
                    </a:cubicBezTo>
                    <a:cubicBezTo>
                      <a:pt x="824" y="918"/>
                      <a:pt x="824" y="661"/>
                      <a:pt x="969" y="468"/>
                    </a:cubicBezTo>
                    <a:cubicBezTo>
                      <a:pt x="1018" y="456"/>
                      <a:pt x="1078" y="450"/>
                      <a:pt x="1144" y="450"/>
                    </a:cubicBezTo>
                    <a:close/>
                    <a:moveTo>
                      <a:pt x="1399" y="0"/>
                    </a:moveTo>
                    <a:cubicBezTo>
                      <a:pt x="1395" y="0"/>
                      <a:pt x="1391" y="1"/>
                      <a:pt x="1387" y="1"/>
                    </a:cubicBezTo>
                    <a:cubicBezTo>
                      <a:pt x="1210" y="18"/>
                      <a:pt x="1049" y="98"/>
                      <a:pt x="920" y="227"/>
                    </a:cubicBezTo>
                    <a:cubicBezTo>
                      <a:pt x="599" y="291"/>
                      <a:pt x="309" y="468"/>
                      <a:pt x="68" y="693"/>
                    </a:cubicBezTo>
                    <a:cubicBezTo>
                      <a:pt x="0" y="761"/>
                      <a:pt x="69" y="885"/>
                      <a:pt x="150" y="885"/>
                    </a:cubicBezTo>
                    <a:cubicBezTo>
                      <a:pt x="165" y="885"/>
                      <a:pt x="181" y="880"/>
                      <a:pt x="196" y="870"/>
                    </a:cubicBezTo>
                    <a:cubicBezTo>
                      <a:pt x="357" y="758"/>
                      <a:pt x="502" y="661"/>
                      <a:pt x="679" y="564"/>
                    </a:cubicBezTo>
                    <a:lnTo>
                      <a:pt x="679" y="564"/>
                    </a:lnTo>
                    <a:cubicBezTo>
                      <a:pt x="615" y="725"/>
                      <a:pt x="599" y="902"/>
                      <a:pt x="647" y="1063"/>
                    </a:cubicBezTo>
                    <a:cubicBezTo>
                      <a:pt x="793" y="1465"/>
                      <a:pt x="1161" y="1701"/>
                      <a:pt x="1554" y="1701"/>
                    </a:cubicBezTo>
                    <a:cubicBezTo>
                      <a:pt x="1680" y="1701"/>
                      <a:pt x="1809" y="1677"/>
                      <a:pt x="1934" y="1626"/>
                    </a:cubicBezTo>
                    <a:cubicBezTo>
                      <a:pt x="2497" y="1337"/>
                      <a:pt x="2416" y="677"/>
                      <a:pt x="1918" y="371"/>
                    </a:cubicBezTo>
                    <a:cubicBezTo>
                      <a:pt x="1741" y="243"/>
                      <a:pt x="1532" y="178"/>
                      <a:pt x="1323" y="178"/>
                    </a:cubicBezTo>
                    <a:cubicBezTo>
                      <a:pt x="1339" y="162"/>
                      <a:pt x="1371" y="162"/>
                      <a:pt x="1403" y="146"/>
                    </a:cubicBezTo>
                    <a:cubicBezTo>
                      <a:pt x="1479" y="131"/>
                      <a:pt x="1469" y="0"/>
                      <a:pt x="139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5"/>
              <p:cNvSpPr/>
              <p:nvPr/>
            </p:nvSpPr>
            <p:spPr>
              <a:xfrm>
                <a:off x="5347618" y="2838589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0" y="0"/>
                    </a:moveTo>
                    <a:cubicBezTo>
                      <a:pt x="226" y="0"/>
                      <a:pt x="202" y="8"/>
                      <a:pt x="177" y="24"/>
                    </a:cubicBezTo>
                    <a:cubicBezTo>
                      <a:pt x="1" y="121"/>
                      <a:pt x="1" y="362"/>
                      <a:pt x="177" y="459"/>
                    </a:cubicBezTo>
                    <a:cubicBezTo>
                      <a:pt x="203" y="467"/>
                      <a:pt x="229" y="471"/>
                      <a:pt x="255" y="471"/>
                    </a:cubicBezTo>
                    <a:cubicBezTo>
                      <a:pt x="421" y="471"/>
                      <a:pt x="567" y="304"/>
                      <a:pt x="483" y="137"/>
                    </a:cubicBezTo>
                    <a:cubicBezTo>
                      <a:pt x="451" y="73"/>
                      <a:pt x="387" y="41"/>
                      <a:pt x="322" y="24"/>
                    </a:cubicBezTo>
                    <a:cubicBezTo>
                      <a:pt x="298" y="8"/>
                      <a:pt x="274" y="0"/>
                      <a:pt x="25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5"/>
              <p:cNvSpPr/>
              <p:nvPr/>
            </p:nvSpPr>
            <p:spPr>
              <a:xfrm>
                <a:off x="5395317" y="2838679"/>
                <a:ext cx="20975" cy="20975"/>
              </a:xfrm>
              <a:custGeom>
                <a:rect b="b" l="l" r="r" t="t"/>
                <a:pathLst>
                  <a:path extrusionOk="0" h="467" w="467">
                    <a:moveTo>
                      <a:pt x="196" y="1"/>
                    </a:moveTo>
                    <a:cubicBezTo>
                      <a:pt x="149" y="1"/>
                      <a:pt x="102" y="17"/>
                      <a:pt x="65" y="55"/>
                    </a:cubicBezTo>
                    <a:cubicBezTo>
                      <a:pt x="49" y="71"/>
                      <a:pt x="32" y="103"/>
                      <a:pt x="49" y="135"/>
                    </a:cubicBezTo>
                    <a:cubicBezTo>
                      <a:pt x="16" y="167"/>
                      <a:pt x="0" y="199"/>
                      <a:pt x="0" y="248"/>
                    </a:cubicBezTo>
                    <a:cubicBezTo>
                      <a:pt x="0" y="312"/>
                      <a:pt x="16" y="376"/>
                      <a:pt x="65" y="425"/>
                    </a:cubicBezTo>
                    <a:cubicBezTo>
                      <a:pt x="105" y="455"/>
                      <a:pt x="146" y="466"/>
                      <a:pt x="187" y="466"/>
                    </a:cubicBezTo>
                    <a:cubicBezTo>
                      <a:pt x="211" y="466"/>
                      <a:pt x="234" y="463"/>
                      <a:pt x="258" y="457"/>
                    </a:cubicBezTo>
                    <a:cubicBezTo>
                      <a:pt x="386" y="425"/>
                      <a:pt x="467" y="280"/>
                      <a:pt x="419" y="151"/>
                    </a:cubicBezTo>
                    <a:cubicBezTo>
                      <a:pt x="386" y="65"/>
                      <a:pt x="290" y="1"/>
                      <a:pt x="196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5"/>
              <p:cNvSpPr/>
              <p:nvPr/>
            </p:nvSpPr>
            <p:spPr>
              <a:xfrm>
                <a:off x="5442253" y="2838948"/>
                <a:ext cx="24613" cy="20122"/>
              </a:xfrm>
              <a:custGeom>
                <a:rect b="b" l="l" r="r" t="t"/>
                <a:pathLst>
                  <a:path extrusionOk="0" h="448" w="548">
                    <a:moveTo>
                      <a:pt x="258" y="0"/>
                    </a:moveTo>
                    <a:cubicBezTo>
                      <a:pt x="97" y="0"/>
                      <a:pt x="1" y="129"/>
                      <a:pt x="17" y="274"/>
                    </a:cubicBezTo>
                    <a:cubicBezTo>
                      <a:pt x="50" y="383"/>
                      <a:pt x="142" y="448"/>
                      <a:pt x="238" y="448"/>
                    </a:cubicBezTo>
                    <a:cubicBezTo>
                      <a:pt x="283" y="448"/>
                      <a:pt x="330" y="433"/>
                      <a:pt x="371" y="403"/>
                    </a:cubicBezTo>
                    <a:cubicBezTo>
                      <a:pt x="500" y="322"/>
                      <a:pt x="548" y="113"/>
                      <a:pt x="387" y="33"/>
                    </a:cubicBezTo>
                    <a:cubicBezTo>
                      <a:pt x="355" y="33"/>
                      <a:pt x="323" y="16"/>
                      <a:pt x="307" y="16"/>
                    </a:cubicBezTo>
                    <a:cubicBezTo>
                      <a:pt x="290" y="16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5"/>
              <p:cNvSpPr/>
              <p:nvPr/>
            </p:nvSpPr>
            <p:spPr>
              <a:xfrm>
                <a:off x="5507289" y="2838589"/>
                <a:ext cx="26185" cy="21200"/>
              </a:xfrm>
              <a:custGeom>
                <a:rect b="b" l="l" r="r" t="t"/>
                <a:pathLst>
                  <a:path extrusionOk="0" h="472" w="583">
                    <a:moveTo>
                      <a:pt x="260" y="0"/>
                    </a:moveTo>
                    <a:cubicBezTo>
                      <a:pt x="234" y="0"/>
                      <a:pt x="210" y="8"/>
                      <a:pt x="194" y="24"/>
                    </a:cubicBezTo>
                    <a:cubicBezTo>
                      <a:pt x="1" y="121"/>
                      <a:pt x="1" y="362"/>
                      <a:pt x="194" y="459"/>
                    </a:cubicBezTo>
                    <a:cubicBezTo>
                      <a:pt x="217" y="467"/>
                      <a:pt x="242" y="471"/>
                      <a:pt x="267" y="471"/>
                    </a:cubicBezTo>
                    <a:cubicBezTo>
                      <a:pt x="425" y="471"/>
                      <a:pt x="583" y="304"/>
                      <a:pt x="499" y="137"/>
                    </a:cubicBezTo>
                    <a:cubicBezTo>
                      <a:pt x="467" y="73"/>
                      <a:pt x="403" y="41"/>
                      <a:pt x="339" y="24"/>
                    </a:cubicBezTo>
                    <a:cubicBezTo>
                      <a:pt x="314" y="8"/>
                      <a:pt x="286" y="0"/>
                      <a:pt x="26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5"/>
              <p:cNvSpPr/>
              <p:nvPr/>
            </p:nvSpPr>
            <p:spPr>
              <a:xfrm>
                <a:off x="5554988" y="2838679"/>
                <a:ext cx="20975" cy="20975"/>
              </a:xfrm>
              <a:custGeom>
                <a:rect b="b" l="l" r="r" t="t"/>
                <a:pathLst>
                  <a:path extrusionOk="0" h="467" w="467">
                    <a:moveTo>
                      <a:pt x="212" y="1"/>
                    </a:moveTo>
                    <a:cubicBezTo>
                      <a:pt x="165" y="1"/>
                      <a:pt x="118" y="17"/>
                      <a:pt x="81" y="55"/>
                    </a:cubicBezTo>
                    <a:cubicBezTo>
                      <a:pt x="65" y="71"/>
                      <a:pt x="49" y="103"/>
                      <a:pt x="49" y="135"/>
                    </a:cubicBezTo>
                    <a:cubicBezTo>
                      <a:pt x="33" y="167"/>
                      <a:pt x="17" y="215"/>
                      <a:pt x="17" y="248"/>
                    </a:cubicBezTo>
                    <a:cubicBezTo>
                      <a:pt x="0" y="312"/>
                      <a:pt x="33" y="376"/>
                      <a:pt x="81" y="425"/>
                    </a:cubicBezTo>
                    <a:cubicBezTo>
                      <a:pt x="111" y="455"/>
                      <a:pt x="155" y="466"/>
                      <a:pt x="199" y="466"/>
                    </a:cubicBezTo>
                    <a:cubicBezTo>
                      <a:pt x="225" y="466"/>
                      <a:pt x="250" y="463"/>
                      <a:pt x="274" y="457"/>
                    </a:cubicBezTo>
                    <a:cubicBezTo>
                      <a:pt x="403" y="425"/>
                      <a:pt x="467" y="280"/>
                      <a:pt x="435" y="151"/>
                    </a:cubicBezTo>
                    <a:cubicBezTo>
                      <a:pt x="403" y="65"/>
                      <a:pt x="306" y="1"/>
                      <a:pt x="212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5"/>
              <p:cNvSpPr/>
              <p:nvPr/>
            </p:nvSpPr>
            <p:spPr>
              <a:xfrm>
                <a:off x="5601969" y="2838948"/>
                <a:ext cx="25332" cy="20122"/>
              </a:xfrm>
              <a:custGeom>
                <a:rect b="b" l="l" r="r" t="t"/>
                <a:pathLst>
                  <a:path extrusionOk="0" h="448" w="564">
                    <a:moveTo>
                      <a:pt x="257" y="0"/>
                    </a:moveTo>
                    <a:cubicBezTo>
                      <a:pt x="113" y="0"/>
                      <a:pt x="0" y="129"/>
                      <a:pt x="32" y="274"/>
                    </a:cubicBezTo>
                    <a:cubicBezTo>
                      <a:pt x="54" y="383"/>
                      <a:pt x="150" y="448"/>
                      <a:pt x="250" y="448"/>
                    </a:cubicBezTo>
                    <a:cubicBezTo>
                      <a:pt x="297" y="448"/>
                      <a:pt x="345" y="433"/>
                      <a:pt x="386" y="403"/>
                    </a:cubicBezTo>
                    <a:cubicBezTo>
                      <a:pt x="515" y="322"/>
                      <a:pt x="563" y="113"/>
                      <a:pt x="386" y="33"/>
                    </a:cubicBezTo>
                    <a:cubicBezTo>
                      <a:pt x="370" y="33"/>
                      <a:pt x="338" y="16"/>
                      <a:pt x="322" y="16"/>
                    </a:cubicBezTo>
                    <a:cubicBezTo>
                      <a:pt x="306" y="16"/>
                      <a:pt x="290" y="0"/>
                      <a:pt x="257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5"/>
              <p:cNvSpPr/>
              <p:nvPr/>
            </p:nvSpPr>
            <p:spPr>
              <a:xfrm>
                <a:off x="5667679" y="2838589"/>
                <a:ext cx="26230" cy="21200"/>
              </a:xfrm>
              <a:custGeom>
                <a:rect b="b" l="l" r="r" t="t"/>
                <a:pathLst>
                  <a:path extrusionOk="0" h="472" w="584">
                    <a:moveTo>
                      <a:pt x="258" y="0"/>
                    </a:moveTo>
                    <a:cubicBezTo>
                      <a:pt x="230" y="0"/>
                      <a:pt x="202" y="8"/>
                      <a:pt x="178" y="24"/>
                    </a:cubicBezTo>
                    <a:cubicBezTo>
                      <a:pt x="1" y="121"/>
                      <a:pt x="1" y="362"/>
                      <a:pt x="178" y="459"/>
                    </a:cubicBezTo>
                    <a:cubicBezTo>
                      <a:pt x="204" y="467"/>
                      <a:pt x="230" y="471"/>
                      <a:pt x="256" y="471"/>
                    </a:cubicBezTo>
                    <a:cubicBezTo>
                      <a:pt x="426" y="471"/>
                      <a:pt x="583" y="304"/>
                      <a:pt x="500" y="137"/>
                    </a:cubicBezTo>
                    <a:cubicBezTo>
                      <a:pt x="451" y="73"/>
                      <a:pt x="403" y="41"/>
                      <a:pt x="339" y="24"/>
                    </a:cubicBezTo>
                    <a:cubicBezTo>
                      <a:pt x="315" y="8"/>
                      <a:pt x="287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5"/>
              <p:cNvSpPr/>
              <p:nvPr/>
            </p:nvSpPr>
            <p:spPr>
              <a:xfrm>
                <a:off x="5715378" y="2838679"/>
                <a:ext cx="21020" cy="20975"/>
              </a:xfrm>
              <a:custGeom>
                <a:rect b="b" l="l" r="r" t="t"/>
                <a:pathLst>
                  <a:path extrusionOk="0" h="467" w="468">
                    <a:moveTo>
                      <a:pt x="208" y="1"/>
                    </a:moveTo>
                    <a:cubicBezTo>
                      <a:pt x="163" y="1"/>
                      <a:pt x="119" y="17"/>
                      <a:pt x="81" y="55"/>
                    </a:cubicBezTo>
                    <a:cubicBezTo>
                      <a:pt x="49" y="71"/>
                      <a:pt x="49" y="103"/>
                      <a:pt x="49" y="135"/>
                    </a:cubicBezTo>
                    <a:cubicBezTo>
                      <a:pt x="17" y="167"/>
                      <a:pt x="17" y="199"/>
                      <a:pt x="1" y="248"/>
                    </a:cubicBezTo>
                    <a:cubicBezTo>
                      <a:pt x="1" y="312"/>
                      <a:pt x="17" y="376"/>
                      <a:pt x="65" y="425"/>
                    </a:cubicBezTo>
                    <a:cubicBezTo>
                      <a:pt x="106" y="455"/>
                      <a:pt x="153" y="466"/>
                      <a:pt x="199" y="466"/>
                    </a:cubicBezTo>
                    <a:cubicBezTo>
                      <a:pt x="225" y="466"/>
                      <a:pt x="251" y="463"/>
                      <a:pt x="274" y="457"/>
                    </a:cubicBezTo>
                    <a:cubicBezTo>
                      <a:pt x="403" y="425"/>
                      <a:pt x="467" y="280"/>
                      <a:pt x="419" y="151"/>
                    </a:cubicBezTo>
                    <a:cubicBezTo>
                      <a:pt x="387" y="65"/>
                      <a:pt x="297" y="1"/>
                      <a:pt x="20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5"/>
              <p:cNvSpPr/>
              <p:nvPr/>
            </p:nvSpPr>
            <p:spPr>
              <a:xfrm>
                <a:off x="5763077" y="2838948"/>
                <a:ext cx="23895" cy="20122"/>
              </a:xfrm>
              <a:custGeom>
                <a:rect b="b" l="l" r="r" t="t"/>
                <a:pathLst>
                  <a:path extrusionOk="0" h="448" w="532">
                    <a:moveTo>
                      <a:pt x="258" y="0"/>
                    </a:moveTo>
                    <a:cubicBezTo>
                      <a:pt x="97" y="0"/>
                      <a:pt x="0" y="129"/>
                      <a:pt x="17" y="274"/>
                    </a:cubicBezTo>
                    <a:cubicBezTo>
                      <a:pt x="49" y="383"/>
                      <a:pt x="142" y="448"/>
                      <a:pt x="238" y="448"/>
                    </a:cubicBezTo>
                    <a:cubicBezTo>
                      <a:pt x="283" y="448"/>
                      <a:pt x="329" y="433"/>
                      <a:pt x="370" y="403"/>
                    </a:cubicBezTo>
                    <a:cubicBezTo>
                      <a:pt x="499" y="322"/>
                      <a:pt x="531" y="113"/>
                      <a:pt x="387" y="33"/>
                    </a:cubicBezTo>
                    <a:cubicBezTo>
                      <a:pt x="354" y="33"/>
                      <a:pt x="338" y="16"/>
                      <a:pt x="306" y="16"/>
                    </a:cubicBezTo>
                    <a:cubicBezTo>
                      <a:pt x="290" y="16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5"/>
              <p:cNvSpPr/>
              <p:nvPr/>
            </p:nvSpPr>
            <p:spPr>
              <a:xfrm>
                <a:off x="5828113" y="2838589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8" y="0"/>
                    </a:moveTo>
                    <a:cubicBezTo>
                      <a:pt x="229" y="0"/>
                      <a:pt x="201" y="8"/>
                      <a:pt x="177" y="24"/>
                    </a:cubicBezTo>
                    <a:cubicBezTo>
                      <a:pt x="0" y="121"/>
                      <a:pt x="0" y="362"/>
                      <a:pt x="177" y="459"/>
                    </a:cubicBezTo>
                    <a:cubicBezTo>
                      <a:pt x="203" y="467"/>
                      <a:pt x="229" y="471"/>
                      <a:pt x="255" y="471"/>
                    </a:cubicBezTo>
                    <a:cubicBezTo>
                      <a:pt x="421" y="471"/>
                      <a:pt x="566" y="304"/>
                      <a:pt x="483" y="137"/>
                    </a:cubicBezTo>
                    <a:cubicBezTo>
                      <a:pt x="451" y="73"/>
                      <a:pt x="402" y="41"/>
                      <a:pt x="338" y="24"/>
                    </a:cubicBezTo>
                    <a:cubicBezTo>
                      <a:pt x="314" y="8"/>
                      <a:pt x="286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5"/>
              <p:cNvSpPr/>
              <p:nvPr/>
            </p:nvSpPr>
            <p:spPr>
              <a:xfrm>
                <a:off x="5875767" y="2838679"/>
                <a:ext cx="21020" cy="20975"/>
              </a:xfrm>
              <a:custGeom>
                <a:rect b="b" l="l" r="r" t="t"/>
                <a:pathLst>
                  <a:path extrusionOk="0" h="467" w="468">
                    <a:moveTo>
                      <a:pt x="201" y="1"/>
                    </a:moveTo>
                    <a:cubicBezTo>
                      <a:pt x="156" y="1"/>
                      <a:pt x="114" y="17"/>
                      <a:pt x="81" y="55"/>
                    </a:cubicBezTo>
                    <a:cubicBezTo>
                      <a:pt x="49" y="71"/>
                      <a:pt x="33" y="103"/>
                      <a:pt x="49" y="135"/>
                    </a:cubicBezTo>
                    <a:cubicBezTo>
                      <a:pt x="17" y="167"/>
                      <a:pt x="1" y="199"/>
                      <a:pt x="1" y="248"/>
                    </a:cubicBezTo>
                    <a:cubicBezTo>
                      <a:pt x="1" y="312"/>
                      <a:pt x="17" y="376"/>
                      <a:pt x="65" y="425"/>
                    </a:cubicBezTo>
                    <a:cubicBezTo>
                      <a:pt x="106" y="455"/>
                      <a:pt x="147" y="466"/>
                      <a:pt x="192" y="466"/>
                    </a:cubicBezTo>
                    <a:cubicBezTo>
                      <a:pt x="218" y="466"/>
                      <a:pt x="245" y="463"/>
                      <a:pt x="274" y="457"/>
                    </a:cubicBezTo>
                    <a:cubicBezTo>
                      <a:pt x="403" y="425"/>
                      <a:pt x="467" y="280"/>
                      <a:pt x="419" y="151"/>
                    </a:cubicBezTo>
                    <a:cubicBezTo>
                      <a:pt x="387" y="65"/>
                      <a:pt x="291" y="1"/>
                      <a:pt x="201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5"/>
              <p:cNvSpPr/>
              <p:nvPr/>
            </p:nvSpPr>
            <p:spPr>
              <a:xfrm>
                <a:off x="5922748" y="2838948"/>
                <a:ext cx="24613" cy="20122"/>
              </a:xfrm>
              <a:custGeom>
                <a:rect b="b" l="l" r="r" t="t"/>
                <a:pathLst>
                  <a:path extrusionOk="0" h="448" w="548">
                    <a:moveTo>
                      <a:pt x="258" y="0"/>
                    </a:moveTo>
                    <a:cubicBezTo>
                      <a:pt x="113" y="0"/>
                      <a:pt x="1" y="129"/>
                      <a:pt x="17" y="274"/>
                    </a:cubicBezTo>
                    <a:cubicBezTo>
                      <a:pt x="49" y="383"/>
                      <a:pt x="142" y="448"/>
                      <a:pt x="238" y="448"/>
                    </a:cubicBezTo>
                    <a:cubicBezTo>
                      <a:pt x="283" y="448"/>
                      <a:pt x="329" y="433"/>
                      <a:pt x="371" y="403"/>
                    </a:cubicBezTo>
                    <a:cubicBezTo>
                      <a:pt x="499" y="322"/>
                      <a:pt x="548" y="113"/>
                      <a:pt x="387" y="33"/>
                    </a:cubicBezTo>
                    <a:cubicBezTo>
                      <a:pt x="355" y="33"/>
                      <a:pt x="338" y="16"/>
                      <a:pt x="306" y="16"/>
                    </a:cubicBezTo>
                    <a:cubicBezTo>
                      <a:pt x="290" y="16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5"/>
              <p:cNvSpPr/>
              <p:nvPr/>
            </p:nvSpPr>
            <p:spPr>
              <a:xfrm>
                <a:off x="5988502" y="2838589"/>
                <a:ext cx="26096" cy="21200"/>
              </a:xfrm>
              <a:custGeom>
                <a:rect b="b" l="l" r="r" t="t"/>
                <a:pathLst>
                  <a:path extrusionOk="0" h="472" w="581">
                    <a:moveTo>
                      <a:pt x="250" y="0"/>
                    </a:moveTo>
                    <a:cubicBezTo>
                      <a:pt x="226" y="0"/>
                      <a:pt x="202" y="8"/>
                      <a:pt x="177" y="24"/>
                    </a:cubicBezTo>
                    <a:cubicBezTo>
                      <a:pt x="1" y="121"/>
                      <a:pt x="1" y="362"/>
                      <a:pt x="177" y="459"/>
                    </a:cubicBezTo>
                    <a:cubicBezTo>
                      <a:pt x="201" y="467"/>
                      <a:pt x="226" y="471"/>
                      <a:pt x="251" y="471"/>
                    </a:cubicBezTo>
                    <a:cubicBezTo>
                      <a:pt x="413" y="471"/>
                      <a:pt x="581" y="304"/>
                      <a:pt x="483" y="137"/>
                    </a:cubicBezTo>
                    <a:cubicBezTo>
                      <a:pt x="451" y="73"/>
                      <a:pt x="387" y="41"/>
                      <a:pt x="322" y="24"/>
                    </a:cubicBezTo>
                    <a:cubicBezTo>
                      <a:pt x="298" y="8"/>
                      <a:pt x="274" y="0"/>
                      <a:pt x="25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5"/>
              <p:cNvSpPr/>
              <p:nvPr/>
            </p:nvSpPr>
            <p:spPr>
              <a:xfrm>
                <a:off x="6035483" y="2838679"/>
                <a:ext cx="20975" cy="20975"/>
              </a:xfrm>
              <a:custGeom>
                <a:rect b="b" l="l" r="r" t="t"/>
                <a:pathLst>
                  <a:path extrusionOk="0" h="467" w="467">
                    <a:moveTo>
                      <a:pt x="212" y="1"/>
                    </a:moveTo>
                    <a:cubicBezTo>
                      <a:pt x="165" y="1"/>
                      <a:pt x="118" y="17"/>
                      <a:pt x="81" y="55"/>
                    </a:cubicBezTo>
                    <a:cubicBezTo>
                      <a:pt x="65" y="71"/>
                      <a:pt x="48" y="103"/>
                      <a:pt x="48" y="135"/>
                    </a:cubicBezTo>
                    <a:cubicBezTo>
                      <a:pt x="32" y="167"/>
                      <a:pt x="16" y="215"/>
                      <a:pt x="16" y="248"/>
                    </a:cubicBezTo>
                    <a:cubicBezTo>
                      <a:pt x="0" y="312"/>
                      <a:pt x="32" y="376"/>
                      <a:pt x="81" y="425"/>
                    </a:cubicBezTo>
                    <a:cubicBezTo>
                      <a:pt x="111" y="455"/>
                      <a:pt x="155" y="466"/>
                      <a:pt x="199" y="466"/>
                    </a:cubicBezTo>
                    <a:cubicBezTo>
                      <a:pt x="224" y="466"/>
                      <a:pt x="250" y="463"/>
                      <a:pt x="274" y="457"/>
                    </a:cubicBezTo>
                    <a:cubicBezTo>
                      <a:pt x="402" y="425"/>
                      <a:pt x="467" y="280"/>
                      <a:pt x="435" y="151"/>
                    </a:cubicBezTo>
                    <a:cubicBezTo>
                      <a:pt x="402" y="65"/>
                      <a:pt x="306" y="1"/>
                      <a:pt x="212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5"/>
              <p:cNvSpPr/>
              <p:nvPr/>
            </p:nvSpPr>
            <p:spPr>
              <a:xfrm>
                <a:off x="6082418" y="2838948"/>
                <a:ext cx="25332" cy="20122"/>
              </a:xfrm>
              <a:custGeom>
                <a:rect b="b" l="l" r="r" t="t"/>
                <a:pathLst>
                  <a:path extrusionOk="0" h="448" w="564">
                    <a:moveTo>
                      <a:pt x="274" y="0"/>
                    </a:moveTo>
                    <a:cubicBezTo>
                      <a:pt x="113" y="0"/>
                      <a:pt x="1" y="129"/>
                      <a:pt x="33" y="274"/>
                    </a:cubicBezTo>
                    <a:cubicBezTo>
                      <a:pt x="66" y="383"/>
                      <a:pt x="158" y="448"/>
                      <a:pt x="254" y="448"/>
                    </a:cubicBezTo>
                    <a:cubicBezTo>
                      <a:pt x="299" y="448"/>
                      <a:pt x="346" y="433"/>
                      <a:pt x="387" y="403"/>
                    </a:cubicBezTo>
                    <a:cubicBezTo>
                      <a:pt x="516" y="322"/>
                      <a:pt x="564" y="113"/>
                      <a:pt x="387" y="33"/>
                    </a:cubicBezTo>
                    <a:cubicBezTo>
                      <a:pt x="371" y="33"/>
                      <a:pt x="339" y="16"/>
                      <a:pt x="323" y="16"/>
                    </a:cubicBezTo>
                    <a:cubicBezTo>
                      <a:pt x="306" y="16"/>
                      <a:pt x="290" y="0"/>
                      <a:pt x="274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5"/>
              <p:cNvSpPr/>
              <p:nvPr/>
            </p:nvSpPr>
            <p:spPr>
              <a:xfrm>
                <a:off x="5197200" y="2782536"/>
                <a:ext cx="112153" cy="76760"/>
              </a:xfrm>
              <a:custGeom>
                <a:rect b="b" l="l" r="r" t="t"/>
                <a:pathLst>
                  <a:path extrusionOk="0" h="1709" w="2497">
                    <a:moveTo>
                      <a:pt x="1145" y="451"/>
                    </a:moveTo>
                    <a:cubicBezTo>
                      <a:pt x="1627" y="451"/>
                      <a:pt x="2459" y="752"/>
                      <a:pt x="1950" y="1289"/>
                    </a:cubicBezTo>
                    <a:cubicBezTo>
                      <a:pt x="1838" y="1413"/>
                      <a:pt x="1691" y="1467"/>
                      <a:pt x="1540" y="1467"/>
                    </a:cubicBezTo>
                    <a:cubicBezTo>
                      <a:pt x="1301" y="1467"/>
                      <a:pt x="1055" y="1329"/>
                      <a:pt x="936" y="1112"/>
                    </a:cubicBezTo>
                    <a:cubicBezTo>
                      <a:pt x="824" y="919"/>
                      <a:pt x="824" y="661"/>
                      <a:pt x="969" y="468"/>
                    </a:cubicBezTo>
                    <a:cubicBezTo>
                      <a:pt x="1018" y="456"/>
                      <a:pt x="1078" y="451"/>
                      <a:pt x="1145" y="451"/>
                    </a:cubicBezTo>
                    <a:close/>
                    <a:moveTo>
                      <a:pt x="1399" y="0"/>
                    </a:moveTo>
                    <a:cubicBezTo>
                      <a:pt x="1395" y="0"/>
                      <a:pt x="1391" y="1"/>
                      <a:pt x="1387" y="2"/>
                    </a:cubicBezTo>
                    <a:cubicBezTo>
                      <a:pt x="1210" y="18"/>
                      <a:pt x="1049" y="98"/>
                      <a:pt x="920" y="227"/>
                    </a:cubicBezTo>
                    <a:cubicBezTo>
                      <a:pt x="599" y="291"/>
                      <a:pt x="309" y="468"/>
                      <a:pt x="68" y="693"/>
                    </a:cubicBezTo>
                    <a:cubicBezTo>
                      <a:pt x="0" y="761"/>
                      <a:pt x="69" y="885"/>
                      <a:pt x="150" y="885"/>
                    </a:cubicBezTo>
                    <a:cubicBezTo>
                      <a:pt x="165" y="885"/>
                      <a:pt x="181" y="881"/>
                      <a:pt x="196" y="870"/>
                    </a:cubicBezTo>
                    <a:cubicBezTo>
                      <a:pt x="357" y="758"/>
                      <a:pt x="502" y="661"/>
                      <a:pt x="679" y="565"/>
                    </a:cubicBezTo>
                    <a:lnTo>
                      <a:pt x="679" y="565"/>
                    </a:lnTo>
                    <a:cubicBezTo>
                      <a:pt x="615" y="725"/>
                      <a:pt x="599" y="902"/>
                      <a:pt x="647" y="1063"/>
                    </a:cubicBezTo>
                    <a:cubicBezTo>
                      <a:pt x="792" y="1463"/>
                      <a:pt x="1157" y="1708"/>
                      <a:pt x="1548" y="1708"/>
                    </a:cubicBezTo>
                    <a:cubicBezTo>
                      <a:pt x="1676" y="1708"/>
                      <a:pt x="1807" y="1682"/>
                      <a:pt x="1934" y="1626"/>
                    </a:cubicBezTo>
                    <a:cubicBezTo>
                      <a:pt x="2497" y="1353"/>
                      <a:pt x="2416" y="677"/>
                      <a:pt x="1918" y="372"/>
                    </a:cubicBezTo>
                    <a:cubicBezTo>
                      <a:pt x="1741" y="259"/>
                      <a:pt x="1532" y="195"/>
                      <a:pt x="1323" y="179"/>
                    </a:cubicBezTo>
                    <a:cubicBezTo>
                      <a:pt x="1339" y="162"/>
                      <a:pt x="1371" y="162"/>
                      <a:pt x="1403" y="146"/>
                    </a:cubicBezTo>
                    <a:cubicBezTo>
                      <a:pt x="1479" y="131"/>
                      <a:pt x="1469" y="0"/>
                      <a:pt x="139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5"/>
              <p:cNvSpPr/>
              <p:nvPr/>
            </p:nvSpPr>
            <p:spPr>
              <a:xfrm>
                <a:off x="5347618" y="2989591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0" y="0"/>
                    </a:moveTo>
                    <a:cubicBezTo>
                      <a:pt x="226" y="0"/>
                      <a:pt x="202" y="8"/>
                      <a:pt x="177" y="25"/>
                    </a:cubicBezTo>
                    <a:cubicBezTo>
                      <a:pt x="1" y="121"/>
                      <a:pt x="1" y="362"/>
                      <a:pt x="177" y="459"/>
                    </a:cubicBezTo>
                    <a:cubicBezTo>
                      <a:pt x="203" y="468"/>
                      <a:pt x="229" y="472"/>
                      <a:pt x="255" y="472"/>
                    </a:cubicBezTo>
                    <a:cubicBezTo>
                      <a:pt x="421" y="472"/>
                      <a:pt x="567" y="304"/>
                      <a:pt x="483" y="137"/>
                    </a:cubicBezTo>
                    <a:cubicBezTo>
                      <a:pt x="451" y="73"/>
                      <a:pt x="387" y="41"/>
                      <a:pt x="322" y="25"/>
                    </a:cubicBezTo>
                    <a:cubicBezTo>
                      <a:pt x="298" y="8"/>
                      <a:pt x="274" y="0"/>
                      <a:pt x="25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5"/>
              <p:cNvSpPr/>
              <p:nvPr/>
            </p:nvSpPr>
            <p:spPr>
              <a:xfrm>
                <a:off x="5395317" y="2989906"/>
                <a:ext cx="20975" cy="21065"/>
              </a:xfrm>
              <a:custGeom>
                <a:rect b="b" l="l" r="r" t="t"/>
                <a:pathLst>
                  <a:path extrusionOk="0" h="469" w="467">
                    <a:moveTo>
                      <a:pt x="186" y="0"/>
                    </a:moveTo>
                    <a:cubicBezTo>
                      <a:pt x="142" y="0"/>
                      <a:pt x="99" y="15"/>
                      <a:pt x="65" y="50"/>
                    </a:cubicBezTo>
                    <a:cubicBezTo>
                      <a:pt x="49" y="66"/>
                      <a:pt x="32" y="98"/>
                      <a:pt x="49" y="130"/>
                    </a:cubicBezTo>
                    <a:cubicBezTo>
                      <a:pt x="16" y="162"/>
                      <a:pt x="0" y="211"/>
                      <a:pt x="0" y="243"/>
                    </a:cubicBezTo>
                    <a:cubicBezTo>
                      <a:pt x="0" y="307"/>
                      <a:pt x="16" y="388"/>
                      <a:pt x="65" y="420"/>
                    </a:cubicBezTo>
                    <a:cubicBezTo>
                      <a:pt x="106" y="451"/>
                      <a:pt x="148" y="469"/>
                      <a:pt x="189" y="469"/>
                    </a:cubicBezTo>
                    <a:cubicBezTo>
                      <a:pt x="212" y="469"/>
                      <a:pt x="235" y="463"/>
                      <a:pt x="258" y="452"/>
                    </a:cubicBezTo>
                    <a:cubicBezTo>
                      <a:pt x="386" y="420"/>
                      <a:pt x="467" y="275"/>
                      <a:pt x="419" y="162"/>
                    </a:cubicBezTo>
                    <a:cubicBezTo>
                      <a:pt x="385" y="74"/>
                      <a:pt x="283" y="0"/>
                      <a:pt x="186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5"/>
              <p:cNvSpPr/>
              <p:nvPr/>
            </p:nvSpPr>
            <p:spPr>
              <a:xfrm>
                <a:off x="5442253" y="2989951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58" y="0"/>
                    </a:moveTo>
                    <a:cubicBezTo>
                      <a:pt x="97" y="0"/>
                      <a:pt x="1" y="145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2" y="449"/>
                      <a:pt x="329" y="434"/>
                      <a:pt x="371" y="403"/>
                    </a:cubicBezTo>
                    <a:cubicBezTo>
                      <a:pt x="500" y="322"/>
                      <a:pt x="548" y="113"/>
                      <a:pt x="387" y="33"/>
                    </a:cubicBezTo>
                    <a:cubicBezTo>
                      <a:pt x="366" y="33"/>
                      <a:pt x="344" y="26"/>
                      <a:pt x="327" y="26"/>
                    </a:cubicBezTo>
                    <a:cubicBezTo>
                      <a:pt x="319" y="26"/>
                      <a:pt x="312" y="27"/>
                      <a:pt x="307" y="33"/>
                    </a:cubicBezTo>
                    <a:cubicBezTo>
                      <a:pt x="290" y="17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5"/>
              <p:cNvSpPr/>
              <p:nvPr/>
            </p:nvSpPr>
            <p:spPr>
              <a:xfrm>
                <a:off x="5507289" y="2989591"/>
                <a:ext cx="26185" cy="21200"/>
              </a:xfrm>
              <a:custGeom>
                <a:rect b="b" l="l" r="r" t="t"/>
                <a:pathLst>
                  <a:path extrusionOk="0" h="472" w="583">
                    <a:moveTo>
                      <a:pt x="260" y="0"/>
                    </a:moveTo>
                    <a:cubicBezTo>
                      <a:pt x="234" y="0"/>
                      <a:pt x="210" y="8"/>
                      <a:pt x="194" y="25"/>
                    </a:cubicBezTo>
                    <a:cubicBezTo>
                      <a:pt x="1" y="121"/>
                      <a:pt x="1" y="362"/>
                      <a:pt x="194" y="459"/>
                    </a:cubicBezTo>
                    <a:cubicBezTo>
                      <a:pt x="217" y="468"/>
                      <a:pt x="242" y="472"/>
                      <a:pt x="267" y="472"/>
                    </a:cubicBezTo>
                    <a:cubicBezTo>
                      <a:pt x="425" y="472"/>
                      <a:pt x="583" y="304"/>
                      <a:pt x="499" y="137"/>
                    </a:cubicBezTo>
                    <a:cubicBezTo>
                      <a:pt x="467" y="73"/>
                      <a:pt x="403" y="41"/>
                      <a:pt x="339" y="25"/>
                    </a:cubicBezTo>
                    <a:cubicBezTo>
                      <a:pt x="314" y="8"/>
                      <a:pt x="286" y="0"/>
                      <a:pt x="26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5"/>
              <p:cNvSpPr/>
              <p:nvPr/>
            </p:nvSpPr>
            <p:spPr>
              <a:xfrm>
                <a:off x="5554988" y="2989906"/>
                <a:ext cx="20975" cy="21065"/>
              </a:xfrm>
              <a:custGeom>
                <a:rect b="b" l="l" r="r" t="t"/>
                <a:pathLst>
                  <a:path extrusionOk="0" h="469" w="467">
                    <a:moveTo>
                      <a:pt x="202" y="0"/>
                    </a:moveTo>
                    <a:cubicBezTo>
                      <a:pt x="158" y="0"/>
                      <a:pt x="116" y="15"/>
                      <a:pt x="81" y="50"/>
                    </a:cubicBezTo>
                    <a:cubicBezTo>
                      <a:pt x="65" y="66"/>
                      <a:pt x="49" y="98"/>
                      <a:pt x="49" y="130"/>
                    </a:cubicBezTo>
                    <a:cubicBezTo>
                      <a:pt x="33" y="162"/>
                      <a:pt x="17" y="211"/>
                      <a:pt x="17" y="243"/>
                    </a:cubicBezTo>
                    <a:cubicBezTo>
                      <a:pt x="0" y="307"/>
                      <a:pt x="33" y="388"/>
                      <a:pt x="81" y="420"/>
                    </a:cubicBezTo>
                    <a:cubicBezTo>
                      <a:pt x="112" y="451"/>
                      <a:pt x="157" y="469"/>
                      <a:pt x="202" y="469"/>
                    </a:cubicBezTo>
                    <a:cubicBezTo>
                      <a:pt x="226" y="469"/>
                      <a:pt x="251" y="463"/>
                      <a:pt x="274" y="452"/>
                    </a:cubicBezTo>
                    <a:cubicBezTo>
                      <a:pt x="403" y="420"/>
                      <a:pt x="467" y="275"/>
                      <a:pt x="435" y="162"/>
                    </a:cubicBezTo>
                    <a:cubicBezTo>
                      <a:pt x="401" y="74"/>
                      <a:pt x="299" y="0"/>
                      <a:pt x="20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5"/>
              <p:cNvSpPr/>
              <p:nvPr/>
            </p:nvSpPr>
            <p:spPr>
              <a:xfrm>
                <a:off x="5601969" y="2989951"/>
                <a:ext cx="25332" cy="20167"/>
              </a:xfrm>
              <a:custGeom>
                <a:rect b="b" l="l" r="r" t="t"/>
                <a:pathLst>
                  <a:path extrusionOk="0" h="449" w="564">
                    <a:moveTo>
                      <a:pt x="257" y="0"/>
                    </a:moveTo>
                    <a:cubicBezTo>
                      <a:pt x="113" y="0"/>
                      <a:pt x="0" y="145"/>
                      <a:pt x="32" y="290"/>
                    </a:cubicBezTo>
                    <a:cubicBezTo>
                      <a:pt x="54" y="388"/>
                      <a:pt x="149" y="449"/>
                      <a:pt x="247" y="449"/>
                    </a:cubicBezTo>
                    <a:cubicBezTo>
                      <a:pt x="295" y="449"/>
                      <a:pt x="344" y="434"/>
                      <a:pt x="386" y="403"/>
                    </a:cubicBezTo>
                    <a:cubicBezTo>
                      <a:pt x="515" y="322"/>
                      <a:pt x="563" y="113"/>
                      <a:pt x="386" y="33"/>
                    </a:cubicBezTo>
                    <a:cubicBezTo>
                      <a:pt x="375" y="33"/>
                      <a:pt x="358" y="26"/>
                      <a:pt x="342" y="26"/>
                    </a:cubicBezTo>
                    <a:cubicBezTo>
                      <a:pt x="334" y="26"/>
                      <a:pt x="327" y="27"/>
                      <a:pt x="322" y="33"/>
                    </a:cubicBezTo>
                    <a:cubicBezTo>
                      <a:pt x="306" y="17"/>
                      <a:pt x="290" y="0"/>
                      <a:pt x="257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5"/>
              <p:cNvSpPr/>
              <p:nvPr/>
            </p:nvSpPr>
            <p:spPr>
              <a:xfrm>
                <a:off x="5667679" y="2989591"/>
                <a:ext cx="26230" cy="21200"/>
              </a:xfrm>
              <a:custGeom>
                <a:rect b="b" l="l" r="r" t="t"/>
                <a:pathLst>
                  <a:path extrusionOk="0" h="472" w="584">
                    <a:moveTo>
                      <a:pt x="258" y="0"/>
                    </a:moveTo>
                    <a:cubicBezTo>
                      <a:pt x="230" y="0"/>
                      <a:pt x="202" y="8"/>
                      <a:pt x="178" y="25"/>
                    </a:cubicBezTo>
                    <a:cubicBezTo>
                      <a:pt x="1" y="121"/>
                      <a:pt x="1" y="362"/>
                      <a:pt x="178" y="459"/>
                    </a:cubicBezTo>
                    <a:cubicBezTo>
                      <a:pt x="204" y="468"/>
                      <a:pt x="230" y="472"/>
                      <a:pt x="256" y="472"/>
                    </a:cubicBezTo>
                    <a:cubicBezTo>
                      <a:pt x="426" y="472"/>
                      <a:pt x="583" y="304"/>
                      <a:pt x="500" y="137"/>
                    </a:cubicBezTo>
                    <a:cubicBezTo>
                      <a:pt x="451" y="73"/>
                      <a:pt x="403" y="41"/>
                      <a:pt x="339" y="25"/>
                    </a:cubicBezTo>
                    <a:cubicBezTo>
                      <a:pt x="315" y="8"/>
                      <a:pt x="287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5"/>
              <p:cNvSpPr/>
              <p:nvPr/>
            </p:nvSpPr>
            <p:spPr>
              <a:xfrm>
                <a:off x="5715378" y="2989906"/>
                <a:ext cx="21020" cy="21065"/>
              </a:xfrm>
              <a:custGeom>
                <a:rect b="b" l="l" r="r" t="t"/>
                <a:pathLst>
                  <a:path extrusionOk="0" h="469" w="468">
                    <a:moveTo>
                      <a:pt x="199" y="0"/>
                    </a:moveTo>
                    <a:cubicBezTo>
                      <a:pt x="157" y="0"/>
                      <a:pt x="116" y="15"/>
                      <a:pt x="81" y="50"/>
                    </a:cubicBezTo>
                    <a:cubicBezTo>
                      <a:pt x="49" y="66"/>
                      <a:pt x="49" y="98"/>
                      <a:pt x="49" y="130"/>
                    </a:cubicBezTo>
                    <a:cubicBezTo>
                      <a:pt x="17" y="162"/>
                      <a:pt x="17" y="211"/>
                      <a:pt x="1" y="243"/>
                    </a:cubicBezTo>
                    <a:cubicBezTo>
                      <a:pt x="1" y="307"/>
                      <a:pt x="17" y="388"/>
                      <a:pt x="65" y="420"/>
                    </a:cubicBezTo>
                    <a:cubicBezTo>
                      <a:pt x="107" y="451"/>
                      <a:pt x="155" y="469"/>
                      <a:pt x="201" y="469"/>
                    </a:cubicBezTo>
                    <a:cubicBezTo>
                      <a:pt x="227" y="469"/>
                      <a:pt x="251" y="463"/>
                      <a:pt x="274" y="452"/>
                    </a:cubicBezTo>
                    <a:cubicBezTo>
                      <a:pt x="403" y="420"/>
                      <a:pt x="467" y="275"/>
                      <a:pt x="419" y="162"/>
                    </a:cubicBezTo>
                    <a:cubicBezTo>
                      <a:pt x="386" y="74"/>
                      <a:pt x="291" y="0"/>
                      <a:pt x="19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5763077" y="2989951"/>
                <a:ext cx="23895" cy="20167"/>
              </a:xfrm>
              <a:custGeom>
                <a:rect b="b" l="l" r="r" t="t"/>
                <a:pathLst>
                  <a:path extrusionOk="0" h="449" w="532">
                    <a:moveTo>
                      <a:pt x="258" y="0"/>
                    </a:moveTo>
                    <a:cubicBezTo>
                      <a:pt x="97" y="0"/>
                      <a:pt x="0" y="145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1" y="449"/>
                      <a:pt x="328" y="434"/>
                      <a:pt x="370" y="403"/>
                    </a:cubicBezTo>
                    <a:cubicBezTo>
                      <a:pt x="499" y="322"/>
                      <a:pt x="531" y="113"/>
                      <a:pt x="387" y="33"/>
                    </a:cubicBezTo>
                    <a:cubicBezTo>
                      <a:pt x="365" y="33"/>
                      <a:pt x="351" y="26"/>
                      <a:pt x="334" y="26"/>
                    </a:cubicBezTo>
                    <a:cubicBezTo>
                      <a:pt x="326" y="26"/>
                      <a:pt x="317" y="27"/>
                      <a:pt x="306" y="33"/>
                    </a:cubicBezTo>
                    <a:cubicBezTo>
                      <a:pt x="290" y="17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5828113" y="2989591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8" y="0"/>
                    </a:moveTo>
                    <a:cubicBezTo>
                      <a:pt x="229" y="0"/>
                      <a:pt x="201" y="8"/>
                      <a:pt x="177" y="25"/>
                    </a:cubicBezTo>
                    <a:cubicBezTo>
                      <a:pt x="0" y="121"/>
                      <a:pt x="0" y="362"/>
                      <a:pt x="177" y="459"/>
                    </a:cubicBezTo>
                    <a:cubicBezTo>
                      <a:pt x="203" y="468"/>
                      <a:pt x="229" y="472"/>
                      <a:pt x="255" y="472"/>
                    </a:cubicBezTo>
                    <a:cubicBezTo>
                      <a:pt x="421" y="472"/>
                      <a:pt x="566" y="304"/>
                      <a:pt x="483" y="137"/>
                    </a:cubicBezTo>
                    <a:cubicBezTo>
                      <a:pt x="451" y="73"/>
                      <a:pt x="402" y="41"/>
                      <a:pt x="338" y="25"/>
                    </a:cubicBezTo>
                    <a:cubicBezTo>
                      <a:pt x="314" y="8"/>
                      <a:pt x="286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5875767" y="2989906"/>
                <a:ext cx="21020" cy="21065"/>
              </a:xfrm>
              <a:custGeom>
                <a:rect b="b" l="l" r="r" t="t"/>
                <a:pathLst>
                  <a:path extrusionOk="0" h="469" w="468">
                    <a:moveTo>
                      <a:pt x="192" y="0"/>
                    </a:moveTo>
                    <a:cubicBezTo>
                      <a:pt x="150" y="0"/>
                      <a:pt x="111" y="15"/>
                      <a:pt x="81" y="50"/>
                    </a:cubicBezTo>
                    <a:cubicBezTo>
                      <a:pt x="49" y="66"/>
                      <a:pt x="33" y="98"/>
                      <a:pt x="49" y="130"/>
                    </a:cubicBezTo>
                    <a:cubicBezTo>
                      <a:pt x="17" y="162"/>
                      <a:pt x="1" y="211"/>
                      <a:pt x="1" y="243"/>
                    </a:cubicBezTo>
                    <a:cubicBezTo>
                      <a:pt x="1" y="307"/>
                      <a:pt x="17" y="388"/>
                      <a:pt x="65" y="420"/>
                    </a:cubicBezTo>
                    <a:cubicBezTo>
                      <a:pt x="107" y="451"/>
                      <a:pt x="148" y="469"/>
                      <a:pt x="194" y="469"/>
                    </a:cubicBezTo>
                    <a:cubicBezTo>
                      <a:pt x="219" y="469"/>
                      <a:pt x="246" y="463"/>
                      <a:pt x="274" y="452"/>
                    </a:cubicBezTo>
                    <a:cubicBezTo>
                      <a:pt x="387" y="420"/>
                      <a:pt x="467" y="275"/>
                      <a:pt x="419" y="162"/>
                    </a:cubicBezTo>
                    <a:cubicBezTo>
                      <a:pt x="386" y="74"/>
                      <a:pt x="284" y="0"/>
                      <a:pt x="19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5922748" y="2989951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58" y="0"/>
                    </a:moveTo>
                    <a:cubicBezTo>
                      <a:pt x="113" y="0"/>
                      <a:pt x="1" y="145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1" y="449"/>
                      <a:pt x="329" y="434"/>
                      <a:pt x="371" y="403"/>
                    </a:cubicBezTo>
                    <a:cubicBezTo>
                      <a:pt x="499" y="322"/>
                      <a:pt x="548" y="113"/>
                      <a:pt x="387" y="33"/>
                    </a:cubicBezTo>
                    <a:cubicBezTo>
                      <a:pt x="365" y="33"/>
                      <a:pt x="351" y="26"/>
                      <a:pt x="334" y="26"/>
                    </a:cubicBezTo>
                    <a:cubicBezTo>
                      <a:pt x="326" y="26"/>
                      <a:pt x="317" y="27"/>
                      <a:pt x="306" y="33"/>
                    </a:cubicBezTo>
                    <a:cubicBezTo>
                      <a:pt x="290" y="17"/>
                      <a:pt x="274" y="0"/>
                      <a:pt x="25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5988502" y="2989591"/>
                <a:ext cx="26096" cy="21200"/>
              </a:xfrm>
              <a:custGeom>
                <a:rect b="b" l="l" r="r" t="t"/>
                <a:pathLst>
                  <a:path extrusionOk="0" h="472" w="581">
                    <a:moveTo>
                      <a:pt x="250" y="0"/>
                    </a:moveTo>
                    <a:cubicBezTo>
                      <a:pt x="226" y="0"/>
                      <a:pt x="202" y="8"/>
                      <a:pt x="177" y="25"/>
                    </a:cubicBezTo>
                    <a:cubicBezTo>
                      <a:pt x="1" y="121"/>
                      <a:pt x="1" y="362"/>
                      <a:pt x="177" y="459"/>
                    </a:cubicBezTo>
                    <a:cubicBezTo>
                      <a:pt x="201" y="468"/>
                      <a:pt x="226" y="472"/>
                      <a:pt x="251" y="472"/>
                    </a:cubicBezTo>
                    <a:cubicBezTo>
                      <a:pt x="413" y="472"/>
                      <a:pt x="581" y="304"/>
                      <a:pt x="483" y="137"/>
                    </a:cubicBezTo>
                    <a:cubicBezTo>
                      <a:pt x="451" y="73"/>
                      <a:pt x="387" y="41"/>
                      <a:pt x="322" y="25"/>
                    </a:cubicBezTo>
                    <a:cubicBezTo>
                      <a:pt x="298" y="8"/>
                      <a:pt x="274" y="0"/>
                      <a:pt x="250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5"/>
              <p:cNvSpPr/>
              <p:nvPr/>
            </p:nvSpPr>
            <p:spPr>
              <a:xfrm>
                <a:off x="6035483" y="2989906"/>
                <a:ext cx="20975" cy="21065"/>
              </a:xfrm>
              <a:custGeom>
                <a:rect b="b" l="l" r="r" t="t"/>
                <a:pathLst>
                  <a:path extrusionOk="0" h="469" w="467">
                    <a:moveTo>
                      <a:pt x="202" y="0"/>
                    </a:moveTo>
                    <a:cubicBezTo>
                      <a:pt x="158" y="0"/>
                      <a:pt x="115" y="15"/>
                      <a:pt x="81" y="50"/>
                    </a:cubicBezTo>
                    <a:cubicBezTo>
                      <a:pt x="65" y="66"/>
                      <a:pt x="48" y="98"/>
                      <a:pt x="48" y="130"/>
                    </a:cubicBezTo>
                    <a:cubicBezTo>
                      <a:pt x="32" y="162"/>
                      <a:pt x="16" y="211"/>
                      <a:pt x="16" y="243"/>
                    </a:cubicBezTo>
                    <a:cubicBezTo>
                      <a:pt x="0" y="307"/>
                      <a:pt x="32" y="388"/>
                      <a:pt x="81" y="420"/>
                    </a:cubicBezTo>
                    <a:cubicBezTo>
                      <a:pt x="112" y="451"/>
                      <a:pt x="156" y="469"/>
                      <a:pt x="201" y="469"/>
                    </a:cubicBezTo>
                    <a:cubicBezTo>
                      <a:pt x="226" y="469"/>
                      <a:pt x="251" y="463"/>
                      <a:pt x="274" y="452"/>
                    </a:cubicBezTo>
                    <a:cubicBezTo>
                      <a:pt x="402" y="420"/>
                      <a:pt x="467" y="275"/>
                      <a:pt x="435" y="162"/>
                    </a:cubicBezTo>
                    <a:cubicBezTo>
                      <a:pt x="401" y="74"/>
                      <a:pt x="299" y="0"/>
                      <a:pt x="20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5"/>
              <p:cNvSpPr/>
              <p:nvPr/>
            </p:nvSpPr>
            <p:spPr>
              <a:xfrm>
                <a:off x="6082418" y="2989951"/>
                <a:ext cx="25332" cy="20167"/>
              </a:xfrm>
              <a:custGeom>
                <a:rect b="b" l="l" r="r" t="t"/>
                <a:pathLst>
                  <a:path extrusionOk="0" h="449" w="564">
                    <a:moveTo>
                      <a:pt x="274" y="0"/>
                    </a:moveTo>
                    <a:cubicBezTo>
                      <a:pt x="113" y="0"/>
                      <a:pt x="1" y="145"/>
                      <a:pt x="33" y="290"/>
                    </a:cubicBezTo>
                    <a:cubicBezTo>
                      <a:pt x="65" y="388"/>
                      <a:pt x="156" y="449"/>
                      <a:pt x="251" y="449"/>
                    </a:cubicBezTo>
                    <a:cubicBezTo>
                      <a:pt x="298" y="449"/>
                      <a:pt x="345" y="434"/>
                      <a:pt x="387" y="403"/>
                    </a:cubicBezTo>
                    <a:cubicBezTo>
                      <a:pt x="516" y="322"/>
                      <a:pt x="564" y="113"/>
                      <a:pt x="387" y="33"/>
                    </a:cubicBezTo>
                    <a:cubicBezTo>
                      <a:pt x="376" y="33"/>
                      <a:pt x="358" y="26"/>
                      <a:pt x="343" y="26"/>
                    </a:cubicBezTo>
                    <a:cubicBezTo>
                      <a:pt x="335" y="26"/>
                      <a:pt x="328" y="27"/>
                      <a:pt x="323" y="33"/>
                    </a:cubicBezTo>
                    <a:cubicBezTo>
                      <a:pt x="306" y="17"/>
                      <a:pt x="290" y="0"/>
                      <a:pt x="274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5"/>
              <p:cNvSpPr/>
              <p:nvPr/>
            </p:nvSpPr>
            <p:spPr>
              <a:xfrm>
                <a:off x="5197200" y="2933538"/>
                <a:ext cx="112153" cy="76760"/>
              </a:xfrm>
              <a:custGeom>
                <a:rect b="b" l="l" r="r" t="t"/>
                <a:pathLst>
                  <a:path extrusionOk="0" h="1709" w="2497">
                    <a:moveTo>
                      <a:pt x="1145" y="451"/>
                    </a:moveTo>
                    <a:cubicBezTo>
                      <a:pt x="1627" y="451"/>
                      <a:pt x="2459" y="752"/>
                      <a:pt x="1950" y="1289"/>
                    </a:cubicBezTo>
                    <a:cubicBezTo>
                      <a:pt x="1838" y="1413"/>
                      <a:pt x="1691" y="1468"/>
                      <a:pt x="1540" y="1468"/>
                    </a:cubicBezTo>
                    <a:cubicBezTo>
                      <a:pt x="1301" y="1468"/>
                      <a:pt x="1055" y="1329"/>
                      <a:pt x="936" y="1112"/>
                    </a:cubicBezTo>
                    <a:cubicBezTo>
                      <a:pt x="824" y="919"/>
                      <a:pt x="824" y="661"/>
                      <a:pt x="969" y="468"/>
                    </a:cubicBezTo>
                    <a:cubicBezTo>
                      <a:pt x="1018" y="456"/>
                      <a:pt x="1078" y="451"/>
                      <a:pt x="1145" y="451"/>
                    </a:cubicBezTo>
                    <a:close/>
                    <a:moveTo>
                      <a:pt x="1399" y="0"/>
                    </a:moveTo>
                    <a:cubicBezTo>
                      <a:pt x="1395" y="0"/>
                      <a:pt x="1391" y="1"/>
                      <a:pt x="1387" y="2"/>
                    </a:cubicBezTo>
                    <a:cubicBezTo>
                      <a:pt x="1210" y="18"/>
                      <a:pt x="1049" y="98"/>
                      <a:pt x="920" y="227"/>
                    </a:cubicBezTo>
                    <a:cubicBezTo>
                      <a:pt x="599" y="291"/>
                      <a:pt x="309" y="468"/>
                      <a:pt x="68" y="693"/>
                    </a:cubicBezTo>
                    <a:cubicBezTo>
                      <a:pt x="0" y="761"/>
                      <a:pt x="69" y="885"/>
                      <a:pt x="150" y="885"/>
                    </a:cubicBezTo>
                    <a:cubicBezTo>
                      <a:pt x="165" y="885"/>
                      <a:pt x="181" y="881"/>
                      <a:pt x="196" y="870"/>
                    </a:cubicBezTo>
                    <a:cubicBezTo>
                      <a:pt x="357" y="758"/>
                      <a:pt x="502" y="661"/>
                      <a:pt x="679" y="565"/>
                    </a:cubicBezTo>
                    <a:lnTo>
                      <a:pt x="679" y="565"/>
                    </a:lnTo>
                    <a:cubicBezTo>
                      <a:pt x="615" y="726"/>
                      <a:pt x="599" y="903"/>
                      <a:pt x="647" y="1063"/>
                    </a:cubicBezTo>
                    <a:cubicBezTo>
                      <a:pt x="792" y="1463"/>
                      <a:pt x="1157" y="1708"/>
                      <a:pt x="1548" y="1708"/>
                    </a:cubicBezTo>
                    <a:cubicBezTo>
                      <a:pt x="1676" y="1708"/>
                      <a:pt x="1807" y="1682"/>
                      <a:pt x="1934" y="1626"/>
                    </a:cubicBezTo>
                    <a:cubicBezTo>
                      <a:pt x="2497" y="1353"/>
                      <a:pt x="2416" y="677"/>
                      <a:pt x="1918" y="372"/>
                    </a:cubicBezTo>
                    <a:cubicBezTo>
                      <a:pt x="1741" y="259"/>
                      <a:pt x="1532" y="195"/>
                      <a:pt x="1323" y="179"/>
                    </a:cubicBezTo>
                    <a:cubicBezTo>
                      <a:pt x="1339" y="163"/>
                      <a:pt x="1371" y="163"/>
                      <a:pt x="1403" y="147"/>
                    </a:cubicBezTo>
                    <a:cubicBezTo>
                      <a:pt x="1479" y="131"/>
                      <a:pt x="1469" y="0"/>
                      <a:pt x="139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>
                <a:off x="5347618" y="3140593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0" y="1"/>
                    </a:moveTo>
                    <a:cubicBezTo>
                      <a:pt x="226" y="1"/>
                      <a:pt x="202" y="9"/>
                      <a:pt x="177" y="25"/>
                    </a:cubicBezTo>
                    <a:cubicBezTo>
                      <a:pt x="1" y="121"/>
                      <a:pt x="1" y="363"/>
                      <a:pt x="177" y="459"/>
                    </a:cubicBezTo>
                    <a:cubicBezTo>
                      <a:pt x="203" y="468"/>
                      <a:pt x="229" y="472"/>
                      <a:pt x="255" y="472"/>
                    </a:cubicBezTo>
                    <a:cubicBezTo>
                      <a:pt x="421" y="472"/>
                      <a:pt x="567" y="305"/>
                      <a:pt x="483" y="137"/>
                    </a:cubicBezTo>
                    <a:cubicBezTo>
                      <a:pt x="451" y="73"/>
                      <a:pt x="387" y="41"/>
                      <a:pt x="322" y="25"/>
                    </a:cubicBezTo>
                    <a:cubicBezTo>
                      <a:pt x="298" y="9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>
                <a:off x="5395317" y="3140728"/>
                <a:ext cx="20975" cy="21245"/>
              </a:xfrm>
              <a:custGeom>
                <a:rect b="b" l="l" r="r" t="t"/>
                <a:pathLst>
                  <a:path extrusionOk="0" h="473" w="467">
                    <a:moveTo>
                      <a:pt x="196" y="0"/>
                    </a:moveTo>
                    <a:cubicBezTo>
                      <a:pt x="149" y="0"/>
                      <a:pt x="102" y="16"/>
                      <a:pt x="65" y="54"/>
                    </a:cubicBezTo>
                    <a:cubicBezTo>
                      <a:pt x="49" y="70"/>
                      <a:pt x="32" y="102"/>
                      <a:pt x="49" y="134"/>
                    </a:cubicBezTo>
                    <a:cubicBezTo>
                      <a:pt x="16" y="166"/>
                      <a:pt x="0" y="215"/>
                      <a:pt x="0" y="247"/>
                    </a:cubicBezTo>
                    <a:cubicBezTo>
                      <a:pt x="0" y="311"/>
                      <a:pt x="16" y="376"/>
                      <a:pt x="65" y="424"/>
                    </a:cubicBezTo>
                    <a:cubicBezTo>
                      <a:pt x="106" y="455"/>
                      <a:pt x="148" y="473"/>
                      <a:pt x="189" y="473"/>
                    </a:cubicBezTo>
                    <a:cubicBezTo>
                      <a:pt x="212" y="473"/>
                      <a:pt x="235" y="467"/>
                      <a:pt x="258" y="456"/>
                    </a:cubicBezTo>
                    <a:cubicBezTo>
                      <a:pt x="386" y="424"/>
                      <a:pt x="467" y="279"/>
                      <a:pt x="419" y="150"/>
                    </a:cubicBezTo>
                    <a:cubicBezTo>
                      <a:pt x="386" y="65"/>
                      <a:pt x="290" y="0"/>
                      <a:pt x="196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5"/>
              <p:cNvSpPr/>
              <p:nvPr/>
            </p:nvSpPr>
            <p:spPr>
              <a:xfrm>
                <a:off x="5442253" y="3140953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58" y="1"/>
                    </a:moveTo>
                    <a:cubicBezTo>
                      <a:pt x="97" y="1"/>
                      <a:pt x="1" y="145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2" y="449"/>
                      <a:pt x="329" y="434"/>
                      <a:pt x="371" y="403"/>
                    </a:cubicBezTo>
                    <a:cubicBezTo>
                      <a:pt x="500" y="322"/>
                      <a:pt x="548" y="113"/>
                      <a:pt x="387" y="49"/>
                    </a:cubicBezTo>
                    <a:cubicBezTo>
                      <a:pt x="355" y="33"/>
                      <a:pt x="323" y="33"/>
                      <a:pt x="307" y="17"/>
                    </a:cubicBezTo>
                    <a:cubicBezTo>
                      <a:pt x="290" y="17"/>
                      <a:pt x="274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5"/>
              <p:cNvSpPr/>
              <p:nvPr/>
            </p:nvSpPr>
            <p:spPr>
              <a:xfrm>
                <a:off x="5507289" y="3140593"/>
                <a:ext cx="26185" cy="21200"/>
              </a:xfrm>
              <a:custGeom>
                <a:rect b="b" l="l" r="r" t="t"/>
                <a:pathLst>
                  <a:path extrusionOk="0" h="472" w="583">
                    <a:moveTo>
                      <a:pt x="260" y="1"/>
                    </a:moveTo>
                    <a:cubicBezTo>
                      <a:pt x="234" y="1"/>
                      <a:pt x="210" y="9"/>
                      <a:pt x="194" y="25"/>
                    </a:cubicBezTo>
                    <a:cubicBezTo>
                      <a:pt x="1" y="121"/>
                      <a:pt x="1" y="363"/>
                      <a:pt x="194" y="459"/>
                    </a:cubicBezTo>
                    <a:cubicBezTo>
                      <a:pt x="217" y="468"/>
                      <a:pt x="242" y="472"/>
                      <a:pt x="267" y="472"/>
                    </a:cubicBezTo>
                    <a:cubicBezTo>
                      <a:pt x="425" y="472"/>
                      <a:pt x="583" y="305"/>
                      <a:pt x="499" y="137"/>
                    </a:cubicBezTo>
                    <a:cubicBezTo>
                      <a:pt x="467" y="73"/>
                      <a:pt x="403" y="41"/>
                      <a:pt x="339" y="25"/>
                    </a:cubicBezTo>
                    <a:cubicBezTo>
                      <a:pt x="314" y="9"/>
                      <a:pt x="286" y="1"/>
                      <a:pt x="260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>
                <a:off x="5554988" y="3140728"/>
                <a:ext cx="20975" cy="21245"/>
              </a:xfrm>
              <a:custGeom>
                <a:rect b="b" l="l" r="r" t="t"/>
                <a:pathLst>
                  <a:path extrusionOk="0" h="473" w="467">
                    <a:moveTo>
                      <a:pt x="212" y="0"/>
                    </a:moveTo>
                    <a:cubicBezTo>
                      <a:pt x="165" y="0"/>
                      <a:pt x="118" y="16"/>
                      <a:pt x="81" y="54"/>
                    </a:cubicBezTo>
                    <a:cubicBezTo>
                      <a:pt x="65" y="70"/>
                      <a:pt x="49" y="102"/>
                      <a:pt x="49" y="134"/>
                    </a:cubicBezTo>
                    <a:cubicBezTo>
                      <a:pt x="33" y="166"/>
                      <a:pt x="17" y="215"/>
                      <a:pt x="17" y="247"/>
                    </a:cubicBezTo>
                    <a:cubicBezTo>
                      <a:pt x="0" y="311"/>
                      <a:pt x="33" y="376"/>
                      <a:pt x="81" y="424"/>
                    </a:cubicBezTo>
                    <a:cubicBezTo>
                      <a:pt x="112" y="455"/>
                      <a:pt x="157" y="473"/>
                      <a:pt x="202" y="473"/>
                    </a:cubicBezTo>
                    <a:cubicBezTo>
                      <a:pt x="226" y="473"/>
                      <a:pt x="251" y="467"/>
                      <a:pt x="274" y="456"/>
                    </a:cubicBezTo>
                    <a:cubicBezTo>
                      <a:pt x="403" y="424"/>
                      <a:pt x="467" y="279"/>
                      <a:pt x="435" y="150"/>
                    </a:cubicBezTo>
                    <a:cubicBezTo>
                      <a:pt x="403" y="65"/>
                      <a:pt x="306" y="0"/>
                      <a:pt x="21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5"/>
              <p:cNvSpPr/>
              <p:nvPr/>
            </p:nvSpPr>
            <p:spPr>
              <a:xfrm>
                <a:off x="5601969" y="3140953"/>
                <a:ext cx="25332" cy="20167"/>
              </a:xfrm>
              <a:custGeom>
                <a:rect b="b" l="l" r="r" t="t"/>
                <a:pathLst>
                  <a:path extrusionOk="0" h="449" w="564">
                    <a:moveTo>
                      <a:pt x="257" y="1"/>
                    </a:moveTo>
                    <a:cubicBezTo>
                      <a:pt x="113" y="1"/>
                      <a:pt x="0" y="145"/>
                      <a:pt x="32" y="290"/>
                    </a:cubicBezTo>
                    <a:cubicBezTo>
                      <a:pt x="54" y="388"/>
                      <a:pt x="149" y="449"/>
                      <a:pt x="247" y="449"/>
                    </a:cubicBezTo>
                    <a:cubicBezTo>
                      <a:pt x="295" y="449"/>
                      <a:pt x="344" y="434"/>
                      <a:pt x="386" y="403"/>
                    </a:cubicBezTo>
                    <a:cubicBezTo>
                      <a:pt x="515" y="322"/>
                      <a:pt x="563" y="113"/>
                      <a:pt x="386" y="49"/>
                    </a:cubicBezTo>
                    <a:cubicBezTo>
                      <a:pt x="370" y="33"/>
                      <a:pt x="338" y="33"/>
                      <a:pt x="322" y="17"/>
                    </a:cubicBezTo>
                    <a:cubicBezTo>
                      <a:pt x="306" y="17"/>
                      <a:pt x="290" y="1"/>
                      <a:pt x="25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5"/>
              <p:cNvSpPr/>
              <p:nvPr/>
            </p:nvSpPr>
            <p:spPr>
              <a:xfrm>
                <a:off x="5667679" y="3140593"/>
                <a:ext cx="26230" cy="21200"/>
              </a:xfrm>
              <a:custGeom>
                <a:rect b="b" l="l" r="r" t="t"/>
                <a:pathLst>
                  <a:path extrusionOk="0" h="472" w="584">
                    <a:moveTo>
                      <a:pt x="258" y="1"/>
                    </a:moveTo>
                    <a:cubicBezTo>
                      <a:pt x="230" y="1"/>
                      <a:pt x="202" y="9"/>
                      <a:pt x="178" y="25"/>
                    </a:cubicBezTo>
                    <a:cubicBezTo>
                      <a:pt x="1" y="121"/>
                      <a:pt x="1" y="363"/>
                      <a:pt x="178" y="459"/>
                    </a:cubicBezTo>
                    <a:cubicBezTo>
                      <a:pt x="204" y="468"/>
                      <a:pt x="230" y="472"/>
                      <a:pt x="256" y="472"/>
                    </a:cubicBezTo>
                    <a:cubicBezTo>
                      <a:pt x="426" y="472"/>
                      <a:pt x="583" y="305"/>
                      <a:pt x="500" y="137"/>
                    </a:cubicBezTo>
                    <a:cubicBezTo>
                      <a:pt x="451" y="73"/>
                      <a:pt x="403" y="41"/>
                      <a:pt x="339" y="25"/>
                    </a:cubicBezTo>
                    <a:cubicBezTo>
                      <a:pt x="315" y="9"/>
                      <a:pt x="287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5"/>
              <p:cNvSpPr/>
              <p:nvPr/>
            </p:nvSpPr>
            <p:spPr>
              <a:xfrm>
                <a:off x="5715378" y="3140728"/>
                <a:ext cx="21020" cy="21245"/>
              </a:xfrm>
              <a:custGeom>
                <a:rect b="b" l="l" r="r" t="t"/>
                <a:pathLst>
                  <a:path extrusionOk="0" h="473" w="468">
                    <a:moveTo>
                      <a:pt x="208" y="0"/>
                    </a:moveTo>
                    <a:cubicBezTo>
                      <a:pt x="163" y="0"/>
                      <a:pt x="119" y="16"/>
                      <a:pt x="81" y="54"/>
                    </a:cubicBezTo>
                    <a:cubicBezTo>
                      <a:pt x="49" y="70"/>
                      <a:pt x="49" y="102"/>
                      <a:pt x="49" y="134"/>
                    </a:cubicBezTo>
                    <a:cubicBezTo>
                      <a:pt x="17" y="166"/>
                      <a:pt x="17" y="215"/>
                      <a:pt x="1" y="247"/>
                    </a:cubicBezTo>
                    <a:cubicBezTo>
                      <a:pt x="1" y="311"/>
                      <a:pt x="17" y="376"/>
                      <a:pt x="65" y="424"/>
                    </a:cubicBezTo>
                    <a:cubicBezTo>
                      <a:pt x="107" y="455"/>
                      <a:pt x="155" y="473"/>
                      <a:pt x="201" y="473"/>
                    </a:cubicBezTo>
                    <a:cubicBezTo>
                      <a:pt x="227" y="473"/>
                      <a:pt x="251" y="467"/>
                      <a:pt x="274" y="456"/>
                    </a:cubicBezTo>
                    <a:cubicBezTo>
                      <a:pt x="403" y="424"/>
                      <a:pt x="467" y="279"/>
                      <a:pt x="419" y="150"/>
                    </a:cubicBezTo>
                    <a:cubicBezTo>
                      <a:pt x="387" y="65"/>
                      <a:pt x="297" y="0"/>
                      <a:pt x="20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5"/>
              <p:cNvSpPr/>
              <p:nvPr/>
            </p:nvSpPr>
            <p:spPr>
              <a:xfrm>
                <a:off x="5763077" y="3140953"/>
                <a:ext cx="23895" cy="20167"/>
              </a:xfrm>
              <a:custGeom>
                <a:rect b="b" l="l" r="r" t="t"/>
                <a:pathLst>
                  <a:path extrusionOk="0" h="449" w="532">
                    <a:moveTo>
                      <a:pt x="258" y="1"/>
                    </a:moveTo>
                    <a:cubicBezTo>
                      <a:pt x="97" y="1"/>
                      <a:pt x="0" y="145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1" y="449"/>
                      <a:pt x="328" y="434"/>
                      <a:pt x="370" y="403"/>
                    </a:cubicBezTo>
                    <a:cubicBezTo>
                      <a:pt x="499" y="322"/>
                      <a:pt x="531" y="113"/>
                      <a:pt x="387" y="49"/>
                    </a:cubicBezTo>
                    <a:cubicBezTo>
                      <a:pt x="354" y="33"/>
                      <a:pt x="338" y="33"/>
                      <a:pt x="306" y="17"/>
                    </a:cubicBezTo>
                    <a:cubicBezTo>
                      <a:pt x="290" y="17"/>
                      <a:pt x="274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5"/>
              <p:cNvSpPr/>
              <p:nvPr/>
            </p:nvSpPr>
            <p:spPr>
              <a:xfrm>
                <a:off x="5828113" y="3140593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8" y="1"/>
                    </a:moveTo>
                    <a:cubicBezTo>
                      <a:pt x="229" y="1"/>
                      <a:pt x="201" y="9"/>
                      <a:pt x="177" y="25"/>
                    </a:cubicBezTo>
                    <a:cubicBezTo>
                      <a:pt x="0" y="121"/>
                      <a:pt x="0" y="363"/>
                      <a:pt x="177" y="459"/>
                    </a:cubicBezTo>
                    <a:cubicBezTo>
                      <a:pt x="203" y="468"/>
                      <a:pt x="229" y="472"/>
                      <a:pt x="255" y="472"/>
                    </a:cubicBezTo>
                    <a:cubicBezTo>
                      <a:pt x="421" y="472"/>
                      <a:pt x="566" y="305"/>
                      <a:pt x="483" y="137"/>
                    </a:cubicBezTo>
                    <a:cubicBezTo>
                      <a:pt x="451" y="73"/>
                      <a:pt x="402" y="41"/>
                      <a:pt x="338" y="25"/>
                    </a:cubicBezTo>
                    <a:cubicBezTo>
                      <a:pt x="314" y="9"/>
                      <a:pt x="286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5"/>
              <p:cNvSpPr/>
              <p:nvPr/>
            </p:nvSpPr>
            <p:spPr>
              <a:xfrm>
                <a:off x="5875767" y="3140728"/>
                <a:ext cx="21020" cy="21245"/>
              </a:xfrm>
              <a:custGeom>
                <a:rect b="b" l="l" r="r" t="t"/>
                <a:pathLst>
                  <a:path extrusionOk="0" h="473" w="468">
                    <a:moveTo>
                      <a:pt x="201" y="0"/>
                    </a:moveTo>
                    <a:cubicBezTo>
                      <a:pt x="156" y="0"/>
                      <a:pt x="114" y="16"/>
                      <a:pt x="81" y="54"/>
                    </a:cubicBezTo>
                    <a:cubicBezTo>
                      <a:pt x="49" y="70"/>
                      <a:pt x="33" y="102"/>
                      <a:pt x="49" y="134"/>
                    </a:cubicBezTo>
                    <a:cubicBezTo>
                      <a:pt x="17" y="166"/>
                      <a:pt x="1" y="215"/>
                      <a:pt x="1" y="247"/>
                    </a:cubicBezTo>
                    <a:cubicBezTo>
                      <a:pt x="1" y="311"/>
                      <a:pt x="17" y="376"/>
                      <a:pt x="65" y="424"/>
                    </a:cubicBezTo>
                    <a:cubicBezTo>
                      <a:pt x="107" y="455"/>
                      <a:pt x="148" y="473"/>
                      <a:pt x="194" y="473"/>
                    </a:cubicBezTo>
                    <a:cubicBezTo>
                      <a:pt x="219" y="473"/>
                      <a:pt x="246" y="467"/>
                      <a:pt x="274" y="456"/>
                    </a:cubicBezTo>
                    <a:cubicBezTo>
                      <a:pt x="403" y="424"/>
                      <a:pt x="467" y="279"/>
                      <a:pt x="419" y="150"/>
                    </a:cubicBezTo>
                    <a:cubicBezTo>
                      <a:pt x="387" y="65"/>
                      <a:pt x="291" y="0"/>
                      <a:pt x="201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5922748" y="3140953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58" y="1"/>
                    </a:moveTo>
                    <a:cubicBezTo>
                      <a:pt x="113" y="1"/>
                      <a:pt x="1" y="145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1" y="449"/>
                      <a:pt x="329" y="434"/>
                      <a:pt x="371" y="403"/>
                    </a:cubicBezTo>
                    <a:cubicBezTo>
                      <a:pt x="499" y="322"/>
                      <a:pt x="548" y="113"/>
                      <a:pt x="387" y="49"/>
                    </a:cubicBezTo>
                    <a:cubicBezTo>
                      <a:pt x="355" y="33"/>
                      <a:pt x="338" y="33"/>
                      <a:pt x="306" y="17"/>
                    </a:cubicBezTo>
                    <a:cubicBezTo>
                      <a:pt x="290" y="17"/>
                      <a:pt x="274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5988502" y="3140593"/>
                <a:ext cx="26096" cy="21200"/>
              </a:xfrm>
              <a:custGeom>
                <a:rect b="b" l="l" r="r" t="t"/>
                <a:pathLst>
                  <a:path extrusionOk="0" h="472" w="581">
                    <a:moveTo>
                      <a:pt x="250" y="1"/>
                    </a:moveTo>
                    <a:cubicBezTo>
                      <a:pt x="226" y="1"/>
                      <a:pt x="202" y="9"/>
                      <a:pt x="177" y="25"/>
                    </a:cubicBezTo>
                    <a:cubicBezTo>
                      <a:pt x="1" y="121"/>
                      <a:pt x="1" y="363"/>
                      <a:pt x="177" y="459"/>
                    </a:cubicBezTo>
                    <a:cubicBezTo>
                      <a:pt x="201" y="468"/>
                      <a:pt x="226" y="472"/>
                      <a:pt x="251" y="472"/>
                    </a:cubicBezTo>
                    <a:cubicBezTo>
                      <a:pt x="413" y="472"/>
                      <a:pt x="581" y="305"/>
                      <a:pt x="483" y="137"/>
                    </a:cubicBezTo>
                    <a:cubicBezTo>
                      <a:pt x="451" y="73"/>
                      <a:pt x="387" y="41"/>
                      <a:pt x="322" y="25"/>
                    </a:cubicBezTo>
                    <a:cubicBezTo>
                      <a:pt x="298" y="9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6035483" y="3140728"/>
                <a:ext cx="20975" cy="20930"/>
              </a:xfrm>
              <a:custGeom>
                <a:rect b="b" l="l" r="r" t="t"/>
                <a:pathLst>
                  <a:path extrusionOk="0" h="466" w="467">
                    <a:moveTo>
                      <a:pt x="212" y="0"/>
                    </a:moveTo>
                    <a:cubicBezTo>
                      <a:pt x="165" y="0"/>
                      <a:pt x="118" y="16"/>
                      <a:pt x="81" y="54"/>
                    </a:cubicBezTo>
                    <a:cubicBezTo>
                      <a:pt x="65" y="70"/>
                      <a:pt x="48" y="102"/>
                      <a:pt x="48" y="134"/>
                    </a:cubicBezTo>
                    <a:cubicBezTo>
                      <a:pt x="32" y="166"/>
                      <a:pt x="16" y="215"/>
                      <a:pt x="16" y="247"/>
                    </a:cubicBezTo>
                    <a:cubicBezTo>
                      <a:pt x="0" y="311"/>
                      <a:pt x="32" y="376"/>
                      <a:pt x="81" y="424"/>
                    </a:cubicBezTo>
                    <a:cubicBezTo>
                      <a:pt x="111" y="454"/>
                      <a:pt x="155" y="466"/>
                      <a:pt x="199" y="466"/>
                    </a:cubicBezTo>
                    <a:cubicBezTo>
                      <a:pt x="224" y="466"/>
                      <a:pt x="250" y="462"/>
                      <a:pt x="274" y="456"/>
                    </a:cubicBezTo>
                    <a:cubicBezTo>
                      <a:pt x="402" y="424"/>
                      <a:pt x="467" y="279"/>
                      <a:pt x="435" y="150"/>
                    </a:cubicBezTo>
                    <a:cubicBezTo>
                      <a:pt x="402" y="65"/>
                      <a:pt x="306" y="0"/>
                      <a:pt x="21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5"/>
              <p:cNvSpPr/>
              <p:nvPr/>
            </p:nvSpPr>
            <p:spPr>
              <a:xfrm>
                <a:off x="6082418" y="3140953"/>
                <a:ext cx="25332" cy="20167"/>
              </a:xfrm>
              <a:custGeom>
                <a:rect b="b" l="l" r="r" t="t"/>
                <a:pathLst>
                  <a:path extrusionOk="0" h="449" w="564">
                    <a:moveTo>
                      <a:pt x="274" y="1"/>
                    </a:moveTo>
                    <a:cubicBezTo>
                      <a:pt x="113" y="1"/>
                      <a:pt x="1" y="145"/>
                      <a:pt x="33" y="290"/>
                    </a:cubicBezTo>
                    <a:cubicBezTo>
                      <a:pt x="65" y="388"/>
                      <a:pt x="156" y="449"/>
                      <a:pt x="251" y="449"/>
                    </a:cubicBezTo>
                    <a:cubicBezTo>
                      <a:pt x="298" y="449"/>
                      <a:pt x="345" y="434"/>
                      <a:pt x="387" y="403"/>
                    </a:cubicBezTo>
                    <a:cubicBezTo>
                      <a:pt x="516" y="322"/>
                      <a:pt x="564" y="113"/>
                      <a:pt x="387" y="49"/>
                    </a:cubicBezTo>
                    <a:cubicBezTo>
                      <a:pt x="371" y="33"/>
                      <a:pt x="339" y="33"/>
                      <a:pt x="323" y="17"/>
                    </a:cubicBezTo>
                    <a:cubicBezTo>
                      <a:pt x="306" y="17"/>
                      <a:pt x="290" y="1"/>
                      <a:pt x="274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5"/>
              <p:cNvSpPr/>
              <p:nvPr/>
            </p:nvSpPr>
            <p:spPr>
              <a:xfrm>
                <a:off x="5197245" y="3084585"/>
                <a:ext cx="112108" cy="76715"/>
              </a:xfrm>
              <a:custGeom>
                <a:rect b="b" l="l" r="r" t="t"/>
                <a:pathLst>
                  <a:path extrusionOk="0" h="1708" w="2496">
                    <a:moveTo>
                      <a:pt x="1144" y="450"/>
                    </a:moveTo>
                    <a:cubicBezTo>
                      <a:pt x="1626" y="450"/>
                      <a:pt x="2458" y="751"/>
                      <a:pt x="1949" y="1288"/>
                    </a:cubicBezTo>
                    <a:cubicBezTo>
                      <a:pt x="1836" y="1413"/>
                      <a:pt x="1687" y="1468"/>
                      <a:pt x="1535" y="1468"/>
                    </a:cubicBezTo>
                    <a:cubicBezTo>
                      <a:pt x="1297" y="1468"/>
                      <a:pt x="1053" y="1333"/>
                      <a:pt x="935" y="1127"/>
                    </a:cubicBezTo>
                    <a:cubicBezTo>
                      <a:pt x="823" y="918"/>
                      <a:pt x="823" y="660"/>
                      <a:pt x="968" y="467"/>
                    </a:cubicBezTo>
                    <a:cubicBezTo>
                      <a:pt x="1017" y="456"/>
                      <a:pt x="1077" y="450"/>
                      <a:pt x="1144" y="450"/>
                    </a:cubicBezTo>
                    <a:close/>
                    <a:moveTo>
                      <a:pt x="1386" y="1"/>
                    </a:moveTo>
                    <a:cubicBezTo>
                      <a:pt x="1209" y="33"/>
                      <a:pt x="1048" y="97"/>
                      <a:pt x="919" y="226"/>
                    </a:cubicBezTo>
                    <a:cubicBezTo>
                      <a:pt x="598" y="290"/>
                      <a:pt x="308" y="467"/>
                      <a:pt x="67" y="693"/>
                    </a:cubicBezTo>
                    <a:cubicBezTo>
                      <a:pt x="0" y="773"/>
                      <a:pt x="66" y="885"/>
                      <a:pt x="145" y="885"/>
                    </a:cubicBezTo>
                    <a:cubicBezTo>
                      <a:pt x="162" y="885"/>
                      <a:pt x="179" y="881"/>
                      <a:pt x="195" y="870"/>
                    </a:cubicBezTo>
                    <a:cubicBezTo>
                      <a:pt x="356" y="757"/>
                      <a:pt x="501" y="660"/>
                      <a:pt x="678" y="564"/>
                    </a:cubicBezTo>
                    <a:lnTo>
                      <a:pt x="678" y="564"/>
                    </a:lnTo>
                    <a:cubicBezTo>
                      <a:pt x="614" y="725"/>
                      <a:pt x="598" y="902"/>
                      <a:pt x="646" y="1063"/>
                    </a:cubicBezTo>
                    <a:cubicBezTo>
                      <a:pt x="791" y="1463"/>
                      <a:pt x="1156" y="1707"/>
                      <a:pt x="1547" y="1707"/>
                    </a:cubicBezTo>
                    <a:cubicBezTo>
                      <a:pt x="1675" y="1707"/>
                      <a:pt x="1806" y="1681"/>
                      <a:pt x="1933" y="1626"/>
                    </a:cubicBezTo>
                    <a:cubicBezTo>
                      <a:pt x="2496" y="1352"/>
                      <a:pt x="2415" y="677"/>
                      <a:pt x="1917" y="371"/>
                    </a:cubicBezTo>
                    <a:cubicBezTo>
                      <a:pt x="1740" y="258"/>
                      <a:pt x="1531" y="194"/>
                      <a:pt x="1322" y="178"/>
                    </a:cubicBezTo>
                    <a:cubicBezTo>
                      <a:pt x="1338" y="162"/>
                      <a:pt x="1370" y="162"/>
                      <a:pt x="1402" y="146"/>
                    </a:cubicBezTo>
                    <a:cubicBezTo>
                      <a:pt x="1482" y="130"/>
                      <a:pt x="1466" y="1"/>
                      <a:pt x="1386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5"/>
              <p:cNvSpPr/>
              <p:nvPr/>
            </p:nvSpPr>
            <p:spPr>
              <a:xfrm>
                <a:off x="5347618" y="3291596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0" y="1"/>
                    </a:moveTo>
                    <a:cubicBezTo>
                      <a:pt x="226" y="1"/>
                      <a:pt x="202" y="9"/>
                      <a:pt x="177" y="25"/>
                    </a:cubicBezTo>
                    <a:cubicBezTo>
                      <a:pt x="1" y="121"/>
                      <a:pt x="1" y="379"/>
                      <a:pt x="177" y="459"/>
                    </a:cubicBezTo>
                    <a:cubicBezTo>
                      <a:pt x="203" y="468"/>
                      <a:pt x="229" y="472"/>
                      <a:pt x="255" y="472"/>
                    </a:cubicBezTo>
                    <a:cubicBezTo>
                      <a:pt x="421" y="472"/>
                      <a:pt x="567" y="305"/>
                      <a:pt x="483" y="137"/>
                    </a:cubicBezTo>
                    <a:cubicBezTo>
                      <a:pt x="451" y="89"/>
                      <a:pt x="387" y="41"/>
                      <a:pt x="322" y="25"/>
                    </a:cubicBezTo>
                    <a:cubicBezTo>
                      <a:pt x="298" y="9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5"/>
              <p:cNvSpPr/>
              <p:nvPr/>
            </p:nvSpPr>
            <p:spPr>
              <a:xfrm>
                <a:off x="5395317" y="3291730"/>
                <a:ext cx="20975" cy="21245"/>
              </a:xfrm>
              <a:custGeom>
                <a:rect b="b" l="l" r="r" t="t"/>
                <a:pathLst>
                  <a:path extrusionOk="0" h="473" w="467">
                    <a:moveTo>
                      <a:pt x="196" y="0"/>
                    </a:moveTo>
                    <a:cubicBezTo>
                      <a:pt x="149" y="0"/>
                      <a:pt x="102" y="16"/>
                      <a:pt x="65" y="54"/>
                    </a:cubicBezTo>
                    <a:cubicBezTo>
                      <a:pt x="49" y="70"/>
                      <a:pt x="32" y="102"/>
                      <a:pt x="49" y="134"/>
                    </a:cubicBezTo>
                    <a:cubicBezTo>
                      <a:pt x="16" y="167"/>
                      <a:pt x="0" y="215"/>
                      <a:pt x="0" y="247"/>
                    </a:cubicBezTo>
                    <a:cubicBezTo>
                      <a:pt x="0" y="311"/>
                      <a:pt x="16" y="376"/>
                      <a:pt x="65" y="424"/>
                    </a:cubicBezTo>
                    <a:cubicBezTo>
                      <a:pt x="106" y="455"/>
                      <a:pt x="148" y="473"/>
                      <a:pt x="189" y="473"/>
                    </a:cubicBezTo>
                    <a:cubicBezTo>
                      <a:pt x="212" y="473"/>
                      <a:pt x="235" y="468"/>
                      <a:pt x="258" y="456"/>
                    </a:cubicBezTo>
                    <a:cubicBezTo>
                      <a:pt x="386" y="424"/>
                      <a:pt x="467" y="279"/>
                      <a:pt x="419" y="151"/>
                    </a:cubicBezTo>
                    <a:cubicBezTo>
                      <a:pt x="386" y="65"/>
                      <a:pt x="290" y="0"/>
                      <a:pt x="196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5"/>
              <p:cNvSpPr/>
              <p:nvPr/>
            </p:nvSpPr>
            <p:spPr>
              <a:xfrm>
                <a:off x="5442253" y="3291955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58" y="1"/>
                    </a:moveTo>
                    <a:cubicBezTo>
                      <a:pt x="97" y="1"/>
                      <a:pt x="1" y="146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2" y="449"/>
                      <a:pt x="329" y="434"/>
                      <a:pt x="371" y="403"/>
                    </a:cubicBezTo>
                    <a:cubicBezTo>
                      <a:pt x="500" y="323"/>
                      <a:pt x="548" y="113"/>
                      <a:pt x="387" y="49"/>
                    </a:cubicBezTo>
                    <a:cubicBezTo>
                      <a:pt x="355" y="33"/>
                      <a:pt x="323" y="33"/>
                      <a:pt x="307" y="33"/>
                    </a:cubicBezTo>
                    <a:cubicBezTo>
                      <a:pt x="290" y="17"/>
                      <a:pt x="274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5"/>
              <p:cNvSpPr/>
              <p:nvPr/>
            </p:nvSpPr>
            <p:spPr>
              <a:xfrm>
                <a:off x="5507289" y="3291596"/>
                <a:ext cx="26185" cy="21200"/>
              </a:xfrm>
              <a:custGeom>
                <a:rect b="b" l="l" r="r" t="t"/>
                <a:pathLst>
                  <a:path extrusionOk="0" h="472" w="583">
                    <a:moveTo>
                      <a:pt x="260" y="1"/>
                    </a:moveTo>
                    <a:cubicBezTo>
                      <a:pt x="234" y="1"/>
                      <a:pt x="210" y="9"/>
                      <a:pt x="194" y="25"/>
                    </a:cubicBezTo>
                    <a:cubicBezTo>
                      <a:pt x="1" y="121"/>
                      <a:pt x="1" y="379"/>
                      <a:pt x="194" y="459"/>
                    </a:cubicBezTo>
                    <a:cubicBezTo>
                      <a:pt x="217" y="468"/>
                      <a:pt x="242" y="472"/>
                      <a:pt x="267" y="472"/>
                    </a:cubicBezTo>
                    <a:cubicBezTo>
                      <a:pt x="425" y="472"/>
                      <a:pt x="583" y="305"/>
                      <a:pt x="499" y="137"/>
                    </a:cubicBezTo>
                    <a:cubicBezTo>
                      <a:pt x="467" y="73"/>
                      <a:pt x="403" y="41"/>
                      <a:pt x="339" y="25"/>
                    </a:cubicBezTo>
                    <a:cubicBezTo>
                      <a:pt x="314" y="9"/>
                      <a:pt x="286" y="1"/>
                      <a:pt x="260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>
                <a:off x="5554988" y="3291730"/>
                <a:ext cx="20975" cy="21245"/>
              </a:xfrm>
              <a:custGeom>
                <a:rect b="b" l="l" r="r" t="t"/>
                <a:pathLst>
                  <a:path extrusionOk="0" h="473" w="467">
                    <a:moveTo>
                      <a:pt x="212" y="0"/>
                    </a:moveTo>
                    <a:cubicBezTo>
                      <a:pt x="165" y="0"/>
                      <a:pt x="118" y="16"/>
                      <a:pt x="81" y="54"/>
                    </a:cubicBezTo>
                    <a:cubicBezTo>
                      <a:pt x="65" y="70"/>
                      <a:pt x="49" y="102"/>
                      <a:pt x="49" y="134"/>
                    </a:cubicBezTo>
                    <a:cubicBezTo>
                      <a:pt x="33" y="167"/>
                      <a:pt x="17" y="215"/>
                      <a:pt x="17" y="247"/>
                    </a:cubicBezTo>
                    <a:cubicBezTo>
                      <a:pt x="0" y="311"/>
                      <a:pt x="33" y="376"/>
                      <a:pt x="81" y="424"/>
                    </a:cubicBezTo>
                    <a:cubicBezTo>
                      <a:pt x="112" y="455"/>
                      <a:pt x="157" y="473"/>
                      <a:pt x="202" y="473"/>
                    </a:cubicBezTo>
                    <a:cubicBezTo>
                      <a:pt x="226" y="473"/>
                      <a:pt x="251" y="468"/>
                      <a:pt x="274" y="456"/>
                    </a:cubicBezTo>
                    <a:cubicBezTo>
                      <a:pt x="403" y="424"/>
                      <a:pt x="467" y="279"/>
                      <a:pt x="435" y="151"/>
                    </a:cubicBezTo>
                    <a:cubicBezTo>
                      <a:pt x="403" y="65"/>
                      <a:pt x="306" y="0"/>
                      <a:pt x="21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>
                <a:off x="5601969" y="3291955"/>
                <a:ext cx="25332" cy="20167"/>
              </a:xfrm>
              <a:custGeom>
                <a:rect b="b" l="l" r="r" t="t"/>
                <a:pathLst>
                  <a:path extrusionOk="0" h="449" w="564">
                    <a:moveTo>
                      <a:pt x="257" y="1"/>
                    </a:moveTo>
                    <a:cubicBezTo>
                      <a:pt x="113" y="1"/>
                      <a:pt x="0" y="146"/>
                      <a:pt x="32" y="290"/>
                    </a:cubicBezTo>
                    <a:cubicBezTo>
                      <a:pt x="65" y="388"/>
                      <a:pt x="156" y="449"/>
                      <a:pt x="251" y="449"/>
                    </a:cubicBezTo>
                    <a:cubicBezTo>
                      <a:pt x="297" y="449"/>
                      <a:pt x="344" y="434"/>
                      <a:pt x="386" y="403"/>
                    </a:cubicBezTo>
                    <a:cubicBezTo>
                      <a:pt x="515" y="323"/>
                      <a:pt x="563" y="113"/>
                      <a:pt x="386" y="49"/>
                    </a:cubicBezTo>
                    <a:cubicBezTo>
                      <a:pt x="370" y="33"/>
                      <a:pt x="338" y="33"/>
                      <a:pt x="322" y="33"/>
                    </a:cubicBezTo>
                    <a:cubicBezTo>
                      <a:pt x="306" y="17"/>
                      <a:pt x="290" y="1"/>
                      <a:pt x="257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>
                <a:off x="5667679" y="3291596"/>
                <a:ext cx="26230" cy="21200"/>
              </a:xfrm>
              <a:custGeom>
                <a:rect b="b" l="l" r="r" t="t"/>
                <a:pathLst>
                  <a:path extrusionOk="0" h="472" w="584">
                    <a:moveTo>
                      <a:pt x="258" y="1"/>
                    </a:moveTo>
                    <a:cubicBezTo>
                      <a:pt x="230" y="1"/>
                      <a:pt x="202" y="9"/>
                      <a:pt x="178" y="25"/>
                    </a:cubicBezTo>
                    <a:cubicBezTo>
                      <a:pt x="1" y="121"/>
                      <a:pt x="1" y="379"/>
                      <a:pt x="178" y="459"/>
                    </a:cubicBezTo>
                    <a:cubicBezTo>
                      <a:pt x="204" y="468"/>
                      <a:pt x="230" y="472"/>
                      <a:pt x="256" y="472"/>
                    </a:cubicBezTo>
                    <a:cubicBezTo>
                      <a:pt x="426" y="472"/>
                      <a:pt x="583" y="305"/>
                      <a:pt x="500" y="137"/>
                    </a:cubicBezTo>
                    <a:cubicBezTo>
                      <a:pt x="451" y="73"/>
                      <a:pt x="403" y="41"/>
                      <a:pt x="339" y="25"/>
                    </a:cubicBezTo>
                    <a:cubicBezTo>
                      <a:pt x="315" y="9"/>
                      <a:pt x="287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5"/>
              <p:cNvSpPr/>
              <p:nvPr/>
            </p:nvSpPr>
            <p:spPr>
              <a:xfrm>
                <a:off x="5715378" y="3291730"/>
                <a:ext cx="21020" cy="21245"/>
              </a:xfrm>
              <a:custGeom>
                <a:rect b="b" l="l" r="r" t="t"/>
                <a:pathLst>
                  <a:path extrusionOk="0" h="473" w="468">
                    <a:moveTo>
                      <a:pt x="208" y="0"/>
                    </a:moveTo>
                    <a:cubicBezTo>
                      <a:pt x="163" y="0"/>
                      <a:pt x="119" y="16"/>
                      <a:pt x="81" y="54"/>
                    </a:cubicBezTo>
                    <a:cubicBezTo>
                      <a:pt x="49" y="70"/>
                      <a:pt x="49" y="102"/>
                      <a:pt x="49" y="134"/>
                    </a:cubicBezTo>
                    <a:cubicBezTo>
                      <a:pt x="17" y="167"/>
                      <a:pt x="17" y="215"/>
                      <a:pt x="1" y="247"/>
                    </a:cubicBezTo>
                    <a:cubicBezTo>
                      <a:pt x="1" y="311"/>
                      <a:pt x="17" y="376"/>
                      <a:pt x="65" y="424"/>
                    </a:cubicBezTo>
                    <a:cubicBezTo>
                      <a:pt x="107" y="455"/>
                      <a:pt x="155" y="473"/>
                      <a:pt x="201" y="473"/>
                    </a:cubicBezTo>
                    <a:cubicBezTo>
                      <a:pt x="227" y="473"/>
                      <a:pt x="251" y="468"/>
                      <a:pt x="274" y="456"/>
                    </a:cubicBezTo>
                    <a:cubicBezTo>
                      <a:pt x="403" y="424"/>
                      <a:pt x="467" y="279"/>
                      <a:pt x="419" y="151"/>
                    </a:cubicBezTo>
                    <a:cubicBezTo>
                      <a:pt x="387" y="65"/>
                      <a:pt x="297" y="0"/>
                      <a:pt x="20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"/>
              <p:cNvSpPr/>
              <p:nvPr/>
            </p:nvSpPr>
            <p:spPr>
              <a:xfrm>
                <a:off x="5763077" y="3291955"/>
                <a:ext cx="23895" cy="20167"/>
              </a:xfrm>
              <a:custGeom>
                <a:rect b="b" l="l" r="r" t="t"/>
                <a:pathLst>
                  <a:path extrusionOk="0" h="449" w="532">
                    <a:moveTo>
                      <a:pt x="258" y="1"/>
                    </a:moveTo>
                    <a:cubicBezTo>
                      <a:pt x="97" y="1"/>
                      <a:pt x="0" y="146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1" y="449"/>
                      <a:pt x="328" y="434"/>
                      <a:pt x="370" y="403"/>
                    </a:cubicBezTo>
                    <a:cubicBezTo>
                      <a:pt x="499" y="323"/>
                      <a:pt x="531" y="113"/>
                      <a:pt x="387" y="49"/>
                    </a:cubicBezTo>
                    <a:cubicBezTo>
                      <a:pt x="354" y="33"/>
                      <a:pt x="338" y="33"/>
                      <a:pt x="306" y="33"/>
                    </a:cubicBezTo>
                    <a:cubicBezTo>
                      <a:pt x="290" y="17"/>
                      <a:pt x="274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5"/>
              <p:cNvSpPr/>
              <p:nvPr/>
            </p:nvSpPr>
            <p:spPr>
              <a:xfrm>
                <a:off x="5828113" y="3291596"/>
                <a:ext cx="25467" cy="21200"/>
              </a:xfrm>
              <a:custGeom>
                <a:rect b="b" l="l" r="r" t="t"/>
                <a:pathLst>
                  <a:path extrusionOk="0" h="472" w="567">
                    <a:moveTo>
                      <a:pt x="258" y="1"/>
                    </a:moveTo>
                    <a:cubicBezTo>
                      <a:pt x="229" y="1"/>
                      <a:pt x="201" y="9"/>
                      <a:pt x="177" y="25"/>
                    </a:cubicBezTo>
                    <a:cubicBezTo>
                      <a:pt x="0" y="121"/>
                      <a:pt x="0" y="379"/>
                      <a:pt x="177" y="459"/>
                    </a:cubicBezTo>
                    <a:cubicBezTo>
                      <a:pt x="203" y="468"/>
                      <a:pt x="229" y="472"/>
                      <a:pt x="255" y="472"/>
                    </a:cubicBezTo>
                    <a:cubicBezTo>
                      <a:pt x="421" y="472"/>
                      <a:pt x="566" y="305"/>
                      <a:pt x="483" y="137"/>
                    </a:cubicBezTo>
                    <a:cubicBezTo>
                      <a:pt x="451" y="73"/>
                      <a:pt x="402" y="41"/>
                      <a:pt x="338" y="25"/>
                    </a:cubicBezTo>
                    <a:cubicBezTo>
                      <a:pt x="314" y="9"/>
                      <a:pt x="286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>
                <a:off x="5875767" y="3291730"/>
                <a:ext cx="21020" cy="21245"/>
              </a:xfrm>
              <a:custGeom>
                <a:rect b="b" l="l" r="r" t="t"/>
                <a:pathLst>
                  <a:path extrusionOk="0" h="473" w="468">
                    <a:moveTo>
                      <a:pt x="201" y="0"/>
                    </a:moveTo>
                    <a:cubicBezTo>
                      <a:pt x="156" y="0"/>
                      <a:pt x="114" y="16"/>
                      <a:pt x="81" y="54"/>
                    </a:cubicBezTo>
                    <a:cubicBezTo>
                      <a:pt x="49" y="70"/>
                      <a:pt x="33" y="102"/>
                      <a:pt x="49" y="134"/>
                    </a:cubicBezTo>
                    <a:cubicBezTo>
                      <a:pt x="17" y="167"/>
                      <a:pt x="1" y="215"/>
                      <a:pt x="1" y="247"/>
                    </a:cubicBezTo>
                    <a:cubicBezTo>
                      <a:pt x="1" y="311"/>
                      <a:pt x="17" y="376"/>
                      <a:pt x="65" y="424"/>
                    </a:cubicBezTo>
                    <a:cubicBezTo>
                      <a:pt x="107" y="455"/>
                      <a:pt x="148" y="473"/>
                      <a:pt x="194" y="473"/>
                    </a:cubicBezTo>
                    <a:cubicBezTo>
                      <a:pt x="219" y="473"/>
                      <a:pt x="246" y="468"/>
                      <a:pt x="274" y="456"/>
                    </a:cubicBezTo>
                    <a:cubicBezTo>
                      <a:pt x="403" y="424"/>
                      <a:pt x="467" y="279"/>
                      <a:pt x="419" y="151"/>
                    </a:cubicBezTo>
                    <a:cubicBezTo>
                      <a:pt x="387" y="65"/>
                      <a:pt x="291" y="0"/>
                      <a:pt x="201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>
                <a:off x="5922748" y="3291955"/>
                <a:ext cx="24613" cy="20167"/>
              </a:xfrm>
              <a:custGeom>
                <a:rect b="b" l="l" r="r" t="t"/>
                <a:pathLst>
                  <a:path extrusionOk="0" h="449" w="548">
                    <a:moveTo>
                      <a:pt x="258" y="1"/>
                    </a:moveTo>
                    <a:cubicBezTo>
                      <a:pt x="113" y="1"/>
                      <a:pt x="1" y="146"/>
                      <a:pt x="17" y="290"/>
                    </a:cubicBezTo>
                    <a:cubicBezTo>
                      <a:pt x="49" y="388"/>
                      <a:pt x="140" y="449"/>
                      <a:pt x="235" y="449"/>
                    </a:cubicBezTo>
                    <a:cubicBezTo>
                      <a:pt x="281" y="449"/>
                      <a:pt x="329" y="434"/>
                      <a:pt x="371" y="403"/>
                    </a:cubicBezTo>
                    <a:cubicBezTo>
                      <a:pt x="499" y="323"/>
                      <a:pt x="548" y="113"/>
                      <a:pt x="387" y="49"/>
                    </a:cubicBezTo>
                    <a:cubicBezTo>
                      <a:pt x="355" y="33"/>
                      <a:pt x="338" y="33"/>
                      <a:pt x="306" y="33"/>
                    </a:cubicBezTo>
                    <a:cubicBezTo>
                      <a:pt x="290" y="17"/>
                      <a:pt x="274" y="1"/>
                      <a:pt x="25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5"/>
              <p:cNvSpPr/>
              <p:nvPr/>
            </p:nvSpPr>
            <p:spPr>
              <a:xfrm>
                <a:off x="5988502" y="3291596"/>
                <a:ext cx="26096" cy="21200"/>
              </a:xfrm>
              <a:custGeom>
                <a:rect b="b" l="l" r="r" t="t"/>
                <a:pathLst>
                  <a:path extrusionOk="0" h="472" w="581">
                    <a:moveTo>
                      <a:pt x="250" y="1"/>
                    </a:moveTo>
                    <a:cubicBezTo>
                      <a:pt x="226" y="1"/>
                      <a:pt x="202" y="9"/>
                      <a:pt x="177" y="25"/>
                    </a:cubicBezTo>
                    <a:cubicBezTo>
                      <a:pt x="1" y="121"/>
                      <a:pt x="1" y="379"/>
                      <a:pt x="177" y="459"/>
                    </a:cubicBezTo>
                    <a:cubicBezTo>
                      <a:pt x="201" y="468"/>
                      <a:pt x="226" y="472"/>
                      <a:pt x="251" y="472"/>
                    </a:cubicBezTo>
                    <a:cubicBezTo>
                      <a:pt x="413" y="472"/>
                      <a:pt x="581" y="305"/>
                      <a:pt x="483" y="137"/>
                    </a:cubicBezTo>
                    <a:cubicBezTo>
                      <a:pt x="451" y="73"/>
                      <a:pt x="387" y="41"/>
                      <a:pt x="322" y="25"/>
                    </a:cubicBezTo>
                    <a:cubicBezTo>
                      <a:pt x="298" y="9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5"/>
              <p:cNvSpPr/>
              <p:nvPr/>
            </p:nvSpPr>
            <p:spPr>
              <a:xfrm>
                <a:off x="6035483" y="3291730"/>
                <a:ext cx="20975" cy="20930"/>
              </a:xfrm>
              <a:custGeom>
                <a:rect b="b" l="l" r="r" t="t"/>
                <a:pathLst>
                  <a:path extrusionOk="0" h="466" w="467">
                    <a:moveTo>
                      <a:pt x="212" y="0"/>
                    </a:moveTo>
                    <a:cubicBezTo>
                      <a:pt x="165" y="0"/>
                      <a:pt x="118" y="16"/>
                      <a:pt x="81" y="54"/>
                    </a:cubicBezTo>
                    <a:cubicBezTo>
                      <a:pt x="65" y="70"/>
                      <a:pt x="48" y="102"/>
                      <a:pt x="48" y="134"/>
                    </a:cubicBezTo>
                    <a:cubicBezTo>
                      <a:pt x="32" y="167"/>
                      <a:pt x="16" y="215"/>
                      <a:pt x="16" y="247"/>
                    </a:cubicBezTo>
                    <a:cubicBezTo>
                      <a:pt x="0" y="311"/>
                      <a:pt x="32" y="376"/>
                      <a:pt x="81" y="424"/>
                    </a:cubicBezTo>
                    <a:cubicBezTo>
                      <a:pt x="111" y="455"/>
                      <a:pt x="155" y="466"/>
                      <a:pt x="199" y="466"/>
                    </a:cubicBezTo>
                    <a:cubicBezTo>
                      <a:pt x="224" y="466"/>
                      <a:pt x="250" y="462"/>
                      <a:pt x="274" y="456"/>
                    </a:cubicBezTo>
                    <a:cubicBezTo>
                      <a:pt x="402" y="424"/>
                      <a:pt x="467" y="279"/>
                      <a:pt x="435" y="151"/>
                    </a:cubicBezTo>
                    <a:cubicBezTo>
                      <a:pt x="402" y="65"/>
                      <a:pt x="306" y="0"/>
                      <a:pt x="212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5"/>
              <p:cNvSpPr/>
              <p:nvPr/>
            </p:nvSpPr>
            <p:spPr>
              <a:xfrm>
                <a:off x="6082418" y="3291955"/>
                <a:ext cx="25332" cy="20167"/>
              </a:xfrm>
              <a:custGeom>
                <a:rect b="b" l="l" r="r" t="t"/>
                <a:pathLst>
                  <a:path extrusionOk="0" h="449" w="564">
                    <a:moveTo>
                      <a:pt x="274" y="1"/>
                    </a:moveTo>
                    <a:cubicBezTo>
                      <a:pt x="113" y="1"/>
                      <a:pt x="1" y="146"/>
                      <a:pt x="33" y="290"/>
                    </a:cubicBezTo>
                    <a:cubicBezTo>
                      <a:pt x="65" y="388"/>
                      <a:pt x="156" y="449"/>
                      <a:pt x="251" y="449"/>
                    </a:cubicBezTo>
                    <a:cubicBezTo>
                      <a:pt x="298" y="449"/>
                      <a:pt x="345" y="434"/>
                      <a:pt x="387" y="403"/>
                    </a:cubicBezTo>
                    <a:cubicBezTo>
                      <a:pt x="516" y="323"/>
                      <a:pt x="564" y="113"/>
                      <a:pt x="387" y="49"/>
                    </a:cubicBezTo>
                    <a:cubicBezTo>
                      <a:pt x="371" y="33"/>
                      <a:pt x="339" y="33"/>
                      <a:pt x="323" y="33"/>
                    </a:cubicBezTo>
                    <a:cubicBezTo>
                      <a:pt x="306" y="17"/>
                      <a:pt x="290" y="1"/>
                      <a:pt x="274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5"/>
              <p:cNvSpPr/>
              <p:nvPr/>
            </p:nvSpPr>
            <p:spPr>
              <a:xfrm>
                <a:off x="5197290" y="3235587"/>
                <a:ext cx="112063" cy="76715"/>
              </a:xfrm>
              <a:custGeom>
                <a:rect b="b" l="l" r="r" t="t"/>
                <a:pathLst>
                  <a:path extrusionOk="0" h="1708" w="2495">
                    <a:moveTo>
                      <a:pt x="1143" y="450"/>
                    </a:moveTo>
                    <a:cubicBezTo>
                      <a:pt x="1625" y="450"/>
                      <a:pt x="2457" y="751"/>
                      <a:pt x="1948" y="1288"/>
                    </a:cubicBezTo>
                    <a:cubicBezTo>
                      <a:pt x="1835" y="1413"/>
                      <a:pt x="1686" y="1468"/>
                      <a:pt x="1534" y="1468"/>
                    </a:cubicBezTo>
                    <a:cubicBezTo>
                      <a:pt x="1296" y="1468"/>
                      <a:pt x="1052" y="1333"/>
                      <a:pt x="934" y="1127"/>
                    </a:cubicBezTo>
                    <a:cubicBezTo>
                      <a:pt x="822" y="918"/>
                      <a:pt x="822" y="661"/>
                      <a:pt x="967" y="468"/>
                    </a:cubicBezTo>
                    <a:cubicBezTo>
                      <a:pt x="1016" y="456"/>
                      <a:pt x="1076" y="450"/>
                      <a:pt x="1143" y="450"/>
                    </a:cubicBezTo>
                    <a:close/>
                    <a:moveTo>
                      <a:pt x="1385" y="1"/>
                    </a:moveTo>
                    <a:cubicBezTo>
                      <a:pt x="1208" y="33"/>
                      <a:pt x="1047" y="98"/>
                      <a:pt x="918" y="226"/>
                    </a:cubicBezTo>
                    <a:cubicBezTo>
                      <a:pt x="597" y="307"/>
                      <a:pt x="307" y="468"/>
                      <a:pt x="66" y="693"/>
                    </a:cubicBezTo>
                    <a:cubicBezTo>
                      <a:pt x="1" y="771"/>
                      <a:pt x="62" y="891"/>
                      <a:pt x="139" y="891"/>
                    </a:cubicBezTo>
                    <a:cubicBezTo>
                      <a:pt x="157" y="891"/>
                      <a:pt x="176" y="885"/>
                      <a:pt x="194" y="870"/>
                    </a:cubicBezTo>
                    <a:cubicBezTo>
                      <a:pt x="355" y="757"/>
                      <a:pt x="500" y="661"/>
                      <a:pt x="677" y="564"/>
                    </a:cubicBezTo>
                    <a:lnTo>
                      <a:pt x="677" y="564"/>
                    </a:lnTo>
                    <a:cubicBezTo>
                      <a:pt x="613" y="725"/>
                      <a:pt x="597" y="902"/>
                      <a:pt x="645" y="1063"/>
                    </a:cubicBezTo>
                    <a:cubicBezTo>
                      <a:pt x="790" y="1463"/>
                      <a:pt x="1155" y="1707"/>
                      <a:pt x="1546" y="1707"/>
                    </a:cubicBezTo>
                    <a:cubicBezTo>
                      <a:pt x="1674" y="1707"/>
                      <a:pt x="1805" y="1681"/>
                      <a:pt x="1932" y="1626"/>
                    </a:cubicBezTo>
                    <a:cubicBezTo>
                      <a:pt x="2495" y="1352"/>
                      <a:pt x="2414" y="677"/>
                      <a:pt x="1916" y="371"/>
                    </a:cubicBezTo>
                    <a:cubicBezTo>
                      <a:pt x="1739" y="258"/>
                      <a:pt x="1530" y="194"/>
                      <a:pt x="1321" y="178"/>
                    </a:cubicBezTo>
                    <a:cubicBezTo>
                      <a:pt x="1337" y="162"/>
                      <a:pt x="1369" y="162"/>
                      <a:pt x="1401" y="146"/>
                    </a:cubicBezTo>
                    <a:cubicBezTo>
                      <a:pt x="1481" y="130"/>
                      <a:pt x="1465" y="1"/>
                      <a:pt x="1385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5"/>
              <p:cNvSpPr/>
              <p:nvPr/>
            </p:nvSpPr>
            <p:spPr>
              <a:xfrm>
                <a:off x="5218310" y="2588775"/>
                <a:ext cx="82150" cy="91222"/>
              </a:xfrm>
              <a:custGeom>
                <a:rect b="b" l="l" r="r" t="t"/>
                <a:pathLst>
                  <a:path extrusionOk="0" h="2031" w="1829">
                    <a:moveTo>
                      <a:pt x="1663" y="0"/>
                    </a:moveTo>
                    <a:cubicBezTo>
                      <a:pt x="1633" y="0"/>
                      <a:pt x="1602" y="11"/>
                      <a:pt x="1576" y="37"/>
                    </a:cubicBezTo>
                    <a:cubicBezTo>
                      <a:pt x="1158" y="455"/>
                      <a:pt x="901" y="986"/>
                      <a:pt x="820" y="1581"/>
                    </a:cubicBezTo>
                    <a:cubicBezTo>
                      <a:pt x="627" y="1372"/>
                      <a:pt x="418" y="1195"/>
                      <a:pt x="193" y="1050"/>
                    </a:cubicBezTo>
                    <a:cubicBezTo>
                      <a:pt x="176" y="1039"/>
                      <a:pt x="159" y="1034"/>
                      <a:pt x="142" y="1034"/>
                    </a:cubicBezTo>
                    <a:cubicBezTo>
                      <a:pt x="63" y="1034"/>
                      <a:pt x="1" y="1142"/>
                      <a:pt x="80" y="1195"/>
                    </a:cubicBezTo>
                    <a:cubicBezTo>
                      <a:pt x="338" y="1436"/>
                      <a:pt x="579" y="1693"/>
                      <a:pt x="804" y="1967"/>
                    </a:cubicBezTo>
                    <a:cubicBezTo>
                      <a:pt x="829" y="2011"/>
                      <a:pt x="871" y="2030"/>
                      <a:pt x="914" y="2030"/>
                    </a:cubicBezTo>
                    <a:cubicBezTo>
                      <a:pt x="982" y="2030"/>
                      <a:pt x="1052" y="1981"/>
                      <a:pt x="1062" y="1903"/>
                    </a:cubicBezTo>
                    <a:cubicBezTo>
                      <a:pt x="1126" y="1227"/>
                      <a:pt x="1416" y="744"/>
                      <a:pt x="1770" y="181"/>
                    </a:cubicBezTo>
                    <a:cubicBezTo>
                      <a:pt x="1829" y="86"/>
                      <a:pt x="1748" y="0"/>
                      <a:pt x="16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5"/>
              <p:cNvSpPr/>
              <p:nvPr/>
            </p:nvSpPr>
            <p:spPr>
              <a:xfrm>
                <a:off x="5218310" y="2741349"/>
                <a:ext cx="82239" cy="91582"/>
              </a:xfrm>
              <a:custGeom>
                <a:rect b="b" l="l" r="r" t="t"/>
                <a:pathLst>
                  <a:path extrusionOk="0" h="2039" w="1831">
                    <a:moveTo>
                      <a:pt x="1657" y="0"/>
                    </a:moveTo>
                    <a:cubicBezTo>
                      <a:pt x="1628" y="0"/>
                      <a:pt x="1600" y="10"/>
                      <a:pt x="1576" y="34"/>
                    </a:cubicBezTo>
                    <a:cubicBezTo>
                      <a:pt x="1158" y="452"/>
                      <a:pt x="901" y="983"/>
                      <a:pt x="820" y="1578"/>
                    </a:cubicBezTo>
                    <a:cubicBezTo>
                      <a:pt x="627" y="1369"/>
                      <a:pt x="418" y="1192"/>
                      <a:pt x="193" y="1047"/>
                    </a:cubicBezTo>
                    <a:cubicBezTo>
                      <a:pt x="176" y="1036"/>
                      <a:pt x="159" y="1031"/>
                      <a:pt x="142" y="1031"/>
                    </a:cubicBezTo>
                    <a:cubicBezTo>
                      <a:pt x="63" y="1031"/>
                      <a:pt x="1" y="1139"/>
                      <a:pt x="80" y="1192"/>
                    </a:cubicBezTo>
                    <a:cubicBezTo>
                      <a:pt x="338" y="1433"/>
                      <a:pt x="579" y="1691"/>
                      <a:pt x="804" y="1964"/>
                    </a:cubicBezTo>
                    <a:cubicBezTo>
                      <a:pt x="830" y="2016"/>
                      <a:pt x="876" y="2039"/>
                      <a:pt x="923" y="2039"/>
                    </a:cubicBezTo>
                    <a:cubicBezTo>
                      <a:pt x="992" y="2039"/>
                      <a:pt x="1062" y="1987"/>
                      <a:pt x="1062" y="1900"/>
                    </a:cubicBezTo>
                    <a:cubicBezTo>
                      <a:pt x="1126" y="1224"/>
                      <a:pt x="1416" y="742"/>
                      <a:pt x="1770" y="195"/>
                    </a:cubicBezTo>
                    <a:cubicBezTo>
                      <a:pt x="1830" y="97"/>
                      <a:pt x="1744" y="0"/>
                      <a:pt x="16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5"/>
              <p:cNvSpPr/>
              <p:nvPr/>
            </p:nvSpPr>
            <p:spPr>
              <a:xfrm>
                <a:off x="5237892" y="2901020"/>
                <a:ext cx="82150" cy="91088"/>
              </a:xfrm>
              <a:custGeom>
                <a:rect b="b" l="l" r="r" t="t"/>
                <a:pathLst>
                  <a:path extrusionOk="0" h="2028" w="1829">
                    <a:moveTo>
                      <a:pt x="1656" y="0"/>
                    </a:moveTo>
                    <a:cubicBezTo>
                      <a:pt x="1627" y="0"/>
                      <a:pt x="1599" y="10"/>
                      <a:pt x="1575" y="34"/>
                    </a:cubicBezTo>
                    <a:cubicBezTo>
                      <a:pt x="1173" y="452"/>
                      <a:pt x="899" y="983"/>
                      <a:pt x="819" y="1562"/>
                    </a:cubicBezTo>
                    <a:cubicBezTo>
                      <a:pt x="626" y="1369"/>
                      <a:pt x="417" y="1192"/>
                      <a:pt x="191" y="1047"/>
                    </a:cubicBezTo>
                    <a:cubicBezTo>
                      <a:pt x="173" y="1035"/>
                      <a:pt x="154" y="1030"/>
                      <a:pt x="136" y="1030"/>
                    </a:cubicBezTo>
                    <a:cubicBezTo>
                      <a:pt x="60" y="1030"/>
                      <a:pt x="0" y="1127"/>
                      <a:pt x="79" y="1192"/>
                    </a:cubicBezTo>
                    <a:cubicBezTo>
                      <a:pt x="336" y="1417"/>
                      <a:pt x="577" y="1691"/>
                      <a:pt x="803" y="1964"/>
                    </a:cubicBezTo>
                    <a:cubicBezTo>
                      <a:pt x="828" y="2008"/>
                      <a:pt x="869" y="2028"/>
                      <a:pt x="912" y="2028"/>
                    </a:cubicBezTo>
                    <a:cubicBezTo>
                      <a:pt x="980" y="2028"/>
                      <a:pt x="1050" y="1979"/>
                      <a:pt x="1060" y="1900"/>
                    </a:cubicBezTo>
                    <a:cubicBezTo>
                      <a:pt x="1124" y="1224"/>
                      <a:pt x="1414" y="742"/>
                      <a:pt x="1768" y="179"/>
                    </a:cubicBezTo>
                    <a:cubicBezTo>
                      <a:pt x="1828" y="94"/>
                      <a:pt x="1743" y="0"/>
                      <a:pt x="16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7" name="Google Shape;917;p5"/>
            <p:cNvGrpSpPr/>
            <p:nvPr/>
          </p:nvGrpSpPr>
          <p:grpSpPr>
            <a:xfrm>
              <a:off x="4888063" y="2157635"/>
              <a:ext cx="1196551" cy="1134156"/>
              <a:chOff x="4868088" y="2157635"/>
              <a:chExt cx="1196551" cy="1134156"/>
            </a:xfrm>
          </p:grpSpPr>
          <p:sp>
            <p:nvSpPr>
              <p:cNvPr id="918" name="Google Shape;918;p5"/>
              <p:cNvSpPr/>
              <p:nvPr/>
            </p:nvSpPr>
            <p:spPr>
              <a:xfrm>
                <a:off x="5896642" y="2162458"/>
                <a:ext cx="132000" cy="192108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5"/>
              <p:cNvSpPr/>
              <p:nvPr/>
            </p:nvSpPr>
            <p:spPr>
              <a:xfrm>
                <a:off x="4868088" y="2157635"/>
                <a:ext cx="1196551" cy="1134156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20" name="Google Shape;920;p5"/>
          <p:cNvSpPr txBox="1"/>
          <p:nvPr/>
        </p:nvSpPr>
        <p:spPr>
          <a:xfrm rot="1305">
            <a:off x="4243747" y="2358588"/>
            <a:ext cx="790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80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5</a:t>
            </a:r>
            <a:endParaRPr b="1" i="0" sz="80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" name="Google Shape;1237;ge0b9a77db3_0_101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38" name="Google Shape;1238;ge0b9a77db3_0_101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ge0b9a77db3_0_101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0" name="Google Shape;1240;ge0b9a77db3_0_10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1" name="Google Shape;1241;ge0b9a77db3_0_101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4. De la</a:t>
            </a:r>
            <a:r>
              <a:rPr b="1" lang="en" sz="1800">
                <a:highlight>
                  <a:schemeClr val="accent6"/>
                </a:highlight>
              </a:rPr>
              <a:t> lectura del texto es válido inferir</a:t>
            </a:r>
            <a:r>
              <a:rPr b="1" lang="en" sz="1800"/>
              <a:t> que: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vivimos frustrados por la abundancia de intereses y necesidades que surgen a diario.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las nuevas tecnologías de información </a:t>
            </a:r>
            <a:r>
              <a:rPr lang="en" sz="1800">
                <a:highlight>
                  <a:srgbClr val="DD7E6B"/>
                </a:highlight>
              </a:rPr>
              <a:t>son responsables del deterioro de la política</a:t>
            </a:r>
            <a:r>
              <a:rPr lang="en" sz="1800"/>
              <a:t>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la utilización y difusión de </a:t>
            </a:r>
            <a:r>
              <a:rPr lang="en" sz="1800">
                <a:highlight>
                  <a:srgbClr val="DD7E6B"/>
                </a:highlight>
              </a:rPr>
              <a:t>estereotipos de belleza es el principal objetivo de la publicidad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D) existen </a:t>
            </a:r>
            <a:r>
              <a:rPr b="1" lang="en" sz="1800">
                <a:highlight>
                  <a:schemeClr val="accent5"/>
                </a:highlight>
              </a:rPr>
              <a:t>formas de manipulación</a:t>
            </a:r>
            <a:r>
              <a:rPr b="1" lang="en" sz="1800"/>
              <a:t> que atentan contra el </a:t>
            </a:r>
            <a:r>
              <a:rPr b="1" lang="en" sz="1800">
                <a:highlight>
                  <a:srgbClr val="A0D5A3"/>
                </a:highlight>
              </a:rPr>
              <a:t>principio de libertad</a:t>
            </a:r>
            <a:r>
              <a:rPr b="1" lang="en" sz="1800"/>
              <a:t>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E) </a:t>
            </a:r>
            <a:r>
              <a:rPr lang="en" sz="1800">
                <a:highlight>
                  <a:srgbClr val="DD7E6B"/>
                </a:highlight>
              </a:rPr>
              <a:t>los mitos y ficciones distorsionan nuestra percepción de la realida</a:t>
            </a:r>
            <a:r>
              <a:rPr lang="en" sz="1800"/>
              <a:t>d. 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6" name="Google Shape;1246;ge0b9a77db3_1_156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47" name="Google Shape;1247;ge0b9a77db3_1_156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e0b9a77db3_1_156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9" name="Google Shape;1249;ge0b9a77db3_1_15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0" name="Google Shape;1250;ge0b9a77db3_1_156"/>
          <p:cNvSpPr txBox="1"/>
          <p:nvPr>
            <p:ph idx="1" type="subTitle"/>
          </p:nvPr>
        </p:nvSpPr>
        <p:spPr>
          <a:xfrm>
            <a:off x="1127850" y="1065875"/>
            <a:ext cx="7101900" cy="3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5. Cuando en el cuarto párrafo se dice que </a:t>
            </a:r>
            <a:r>
              <a:rPr b="1" lang="en" sz="1800">
                <a:highlight>
                  <a:schemeClr val="lt2"/>
                </a:highlight>
              </a:rPr>
              <a:t>“todo es más ambiguo y líquido” el autor quiere expresar</a:t>
            </a:r>
            <a:r>
              <a:rPr b="1" lang="en" sz="1800"/>
              <a:t> que se ha(n)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hecho nuevos descubrimientos.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perdido las antiguas certezas.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consumado la crisis política.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avanzado a una época sin ilusiones.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perdido el significado.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e0b9a77db3_1_173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6" name="Google Shape;1256;ge0b9a77db3_1_173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257" name="Google Shape;1257;ge0b9a77db3_1_173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 </a:t>
            </a:r>
            <a:r>
              <a:rPr lang="en">
                <a:highlight>
                  <a:schemeClr val="lt2"/>
                </a:highlight>
              </a:rPr>
              <a:t>Hoy esa decisión es más difícil, porque todo es más ambiguo y líquido.</a:t>
            </a:r>
            <a:r>
              <a:rPr lang="en"/>
              <a:t> Los totalitarismos ya no son tan burdos como antes y </a:t>
            </a:r>
            <a:r>
              <a:rPr lang="en">
                <a:highlight>
                  <a:schemeClr val="lt2"/>
                </a:highlight>
              </a:rPr>
              <a:t>se disfrazan de "libertad"</a:t>
            </a:r>
            <a:r>
              <a:rPr lang="en"/>
              <a:t> y </a:t>
            </a:r>
            <a:r>
              <a:rPr lang="en">
                <a:highlight>
                  <a:schemeClr val="lt2"/>
                </a:highlight>
              </a:rPr>
              <a:t>te hacen creer que de verdad eres libre</a:t>
            </a:r>
            <a:r>
              <a:rPr lang="en"/>
              <a:t> porque en tu celular puedes saber cuál será el estado del tiempo, o predecir la ruta para llegar a la calle que buscas. </a:t>
            </a:r>
            <a:r>
              <a:rPr lang="en">
                <a:highlight>
                  <a:schemeClr val="lt2"/>
                </a:highlight>
              </a:rPr>
              <a:t>Pero eso no es libertad.</a:t>
            </a:r>
            <a:endParaRPr>
              <a:highlight>
                <a:schemeClr val="lt2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2" name="Google Shape;1262;ge0b9a77db3_1_165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63" name="Google Shape;1263;ge0b9a77db3_1_165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e0b9a77db3_1_165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5" name="Google Shape;1265;ge0b9a77db3_1_16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6" name="Google Shape;1266;ge0b9a77db3_1_165"/>
          <p:cNvSpPr txBox="1"/>
          <p:nvPr>
            <p:ph idx="1" type="subTitle"/>
          </p:nvPr>
        </p:nvSpPr>
        <p:spPr>
          <a:xfrm>
            <a:off x="1127850" y="1065875"/>
            <a:ext cx="7101900" cy="3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5. Cuando en el cuarto párrafo se dice que </a:t>
            </a:r>
            <a:r>
              <a:rPr b="1" lang="en" sz="1800">
                <a:highlight>
                  <a:schemeClr val="lt2"/>
                </a:highlight>
              </a:rPr>
              <a:t>“todo es más ambiguo y líquido” el autor quiere expresar</a:t>
            </a:r>
            <a:r>
              <a:rPr b="1" lang="en" sz="1800"/>
              <a:t> que se ha(n)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hecho nuevos descubrimientos.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B) perdido las antiguas certezas.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consumado la crisis política.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avanzado a una época sin ilusiones.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perdido el significado.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oogle Shape;1271;ge0b9a77db3_1_179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72" name="Google Shape;1272;ge0b9a77db3_1_179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e0b9a77db3_1_179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4" name="Google Shape;1274;ge0b9a77db3_1_179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5" name="Google Shape;1275;ge0b9a77db3_1_179"/>
          <p:cNvSpPr txBox="1"/>
          <p:nvPr>
            <p:ph idx="1" type="subTitle"/>
          </p:nvPr>
        </p:nvSpPr>
        <p:spPr>
          <a:xfrm>
            <a:off x="1127850" y="1065875"/>
            <a:ext cx="7101900" cy="3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6. En el </a:t>
            </a:r>
            <a:r>
              <a:rPr b="1" lang="en" sz="1800">
                <a:highlight>
                  <a:schemeClr val="accent2"/>
                </a:highlight>
              </a:rPr>
              <a:t>último párrafo</a:t>
            </a:r>
            <a:r>
              <a:rPr b="1" lang="en" sz="1800"/>
              <a:t> del fragmento leído el </a:t>
            </a:r>
            <a:r>
              <a:rPr b="1" lang="en" sz="1800">
                <a:highlight>
                  <a:schemeClr val="accent2"/>
                </a:highlight>
              </a:rPr>
              <a:t>emisor valora principalmente</a:t>
            </a:r>
            <a:endParaRPr b="1" sz="1800">
              <a:highlight>
                <a:schemeClr val="accen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la veracidad de lo planteado por Montaigne.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la sociedad de la transparencia.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el escapismo y la evasión de la realidad.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la sociedad de control.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la actitud crítica y el autoconocimiento.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e0b9a77db3_1_18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1" name="Google Shape;1281;ge0b9a77db3_1_188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282" name="Google Shape;1282;ge0b9a77db3_1_188"/>
          <p:cNvSpPr txBox="1"/>
          <p:nvPr>
            <p:ph idx="2" type="body"/>
          </p:nvPr>
        </p:nvSpPr>
        <p:spPr>
          <a:xfrm>
            <a:off x="749400" y="1112325"/>
            <a:ext cx="76452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5. </a:t>
            </a:r>
            <a:r>
              <a:rPr lang="en">
                <a:highlight>
                  <a:schemeClr val="accent2"/>
                </a:highlight>
              </a:rPr>
              <a:t>Hoy, para ser libres de verdad, hay que estar más despiertos que nunca</a:t>
            </a:r>
            <a:r>
              <a:rPr lang="en"/>
              <a:t>, taparse los oídos y los ojos para resistir la multitud de cantos de sirena que nos rodean, </a:t>
            </a:r>
            <a:r>
              <a:rPr lang="en">
                <a:highlight>
                  <a:srgbClr val="E1BAFF"/>
                </a:highlight>
              </a:rPr>
              <a:t>estudiarse mucho a sí mismo</a:t>
            </a:r>
            <a:r>
              <a:rPr lang="en"/>
              <a:t> como lo hacía Montaigne, sin condescendencia ni autoengaños. Saber que la sociedad de la transparencia puede convertirse en la sociedad del control. Sí, ellos tienen micrófonos y manejan algoritmos, </a:t>
            </a:r>
            <a:r>
              <a:rPr lang="en">
                <a:highlight>
                  <a:schemeClr val="accent2"/>
                </a:highlight>
              </a:rPr>
              <a:t>pero tú puedes escapar si te desconectas por lo menos una vez al día y te vas silbando por las calles una canción que solo tú sabes, pero que ellos no conocen y que no van a poder cantar jamás</a:t>
            </a:r>
            <a:r>
              <a:rPr lang="en"/>
              <a:t>.”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Cristián Warnken, </a:t>
            </a:r>
            <a:r>
              <a:rPr b="1" lang="en"/>
              <a:t>La canción del hombre libre</a:t>
            </a:r>
            <a:r>
              <a:rPr lang="en"/>
              <a:t> (fragmento). elmercurio.com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ge0b9a77db3_1_194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88" name="Google Shape;1288;ge0b9a77db3_1_194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ge0b9a77db3_1_194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ge0b9a77db3_1_19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1" name="Google Shape;1291;ge0b9a77db3_1_194"/>
          <p:cNvSpPr txBox="1"/>
          <p:nvPr>
            <p:ph idx="1" type="subTitle"/>
          </p:nvPr>
        </p:nvSpPr>
        <p:spPr>
          <a:xfrm>
            <a:off x="1127850" y="1028700"/>
            <a:ext cx="71019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6. En el </a:t>
            </a:r>
            <a:r>
              <a:rPr b="1" lang="en" sz="1800">
                <a:highlight>
                  <a:schemeClr val="accent2"/>
                </a:highlight>
              </a:rPr>
              <a:t>último párrafo</a:t>
            </a:r>
            <a:r>
              <a:rPr b="1" lang="en" sz="1800"/>
              <a:t> del fragmento leído el </a:t>
            </a:r>
            <a:r>
              <a:rPr b="1" lang="en" sz="1800">
                <a:highlight>
                  <a:schemeClr val="accent2"/>
                </a:highlight>
              </a:rPr>
              <a:t>emisor valora principalmente</a:t>
            </a:r>
            <a:endParaRPr b="1" sz="1800">
              <a:highlight>
                <a:schemeClr val="accen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la veracidad de lo planteado por Montaigne.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la sociedad de la transparencia.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el escapismo y la evasión de la realidad.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la sociedad de control.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E) la actitud crítica y el autoconocimiento.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6" name="Google Shape;1296;ge0b9a77db3_0_109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297" name="Google Shape;1297;ge0b9a77db3_0_109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e0b9a77db3_0_109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ge0b9a77db3_0_109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0" name="Google Shape;1300;ge0b9a77db3_0_109"/>
          <p:cNvSpPr txBox="1"/>
          <p:nvPr>
            <p:ph idx="1" type="subTitle"/>
          </p:nvPr>
        </p:nvSpPr>
        <p:spPr>
          <a:xfrm>
            <a:off x="1127850" y="1053500"/>
            <a:ext cx="71019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7. A partir del </a:t>
            </a:r>
            <a:r>
              <a:rPr b="1" lang="en" sz="1800">
                <a:highlight>
                  <a:schemeClr val="lt2"/>
                </a:highlight>
              </a:rPr>
              <a:t>primer párrafo</a:t>
            </a:r>
            <a:r>
              <a:rPr b="1" lang="en" sz="1800"/>
              <a:t>, es correcto afirmar que la </a:t>
            </a:r>
            <a:r>
              <a:rPr b="1" lang="en" sz="1800">
                <a:highlight>
                  <a:schemeClr val="lt2"/>
                </a:highlight>
              </a:rPr>
              <a:t>situación descrita atenta principalmente contra </a:t>
            </a:r>
            <a:endParaRPr b="1" sz="18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la privacidad.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el consumo.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la política.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el mercado.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el conocimiento. </a:t>
            </a:r>
            <a:endParaRPr sz="1800">
              <a:highlight>
                <a:schemeClr val="accen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e0b9a77db3_0_118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6" name="Google Shape;1306;ge0b9a77db3_0_118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307" name="Google Shape;1307;ge0b9a77db3_0_118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 “Google </a:t>
            </a:r>
            <a:r>
              <a:rPr lang="en">
                <a:highlight>
                  <a:schemeClr val="lt2"/>
                </a:highlight>
              </a:rPr>
              <a:t>sabe dónde estás exactamente ahora y conoce al dedillo tus gustos y preferencias</a:t>
            </a:r>
            <a:r>
              <a:rPr lang="en"/>
              <a:t> y </a:t>
            </a:r>
            <a:r>
              <a:rPr lang="en">
                <a:highlight>
                  <a:schemeClr val="lt2"/>
                </a:highlight>
              </a:rPr>
              <a:t>la CIA te metió un micrófono en tu smartphone</a:t>
            </a:r>
            <a:r>
              <a:rPr lang="en"/>
              <a:t>: eres un conejillo de Indias que se cree libre en su jaula de oro.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ge0b9a77db3_1_246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313" name="Google Shape;1313;ge0b9a77db3_1_246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e0b9a77db3_1_246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e0b9a77db3_1_24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6" name="Google Shape;1316;ge0b9a77db3_1_246"/>
          <p:cNvSpPr txBox="1"/>
          <p:nvPr>
            <p:ph idx="1" type="subTitle"/>
          </p:nvPr>
        </p:nvSpPr>
        <p:spPr>
          <a:xfrm>
            <a:off x="1127850" y="1053500"/>
            <a:ext cx="71019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7. A partir del </a:t>
            </a:r>
            <a:r>
              <a:rPr b="1" lang="en" sz="1800">
                <a:highlight>
                  <a:schemeClr val="lt2"/>
                </a:highlight>
              </a:rPr>
              <a:t>primer párrafo</a:t>
            </a:r>
            <a:r>
              <a:rPr b="1" lang="en" sz="1800"/>
              <a:t>, es correcto afirmar que la </a:t>
            </a:r>
            <a:r>
              <a:rPr b="1" lang="en" sz="1800">
                <a:highlight>
                  <a:schemeClr val="lt2"/>
                </a:highlight>
              </a:rPr>
              <a:t>situación descrita atenta principalmente contra </a:t>
            </a:r>
            <a:endParaRPr b="1" sz="1800">
              <a:highlight>
                <a:schemeClr val="l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A) la privacidad.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el consumo.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la política.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el mercado.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el conocimiento. </a:t>
            </a:r>
            <a:endParaRPr sz="1800">
              <a:highlight>
                <a:schemeClr val="accen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3"/>
          <p:cNvGrpSpPr/>
          <p:nvPr/>
        </p:nvGrpSpPr>
        <p:grpSpPr>
          <a:xfrm>
            <a:off x="3398594" y="2258527"/>
            <a:ext cx="2301715" cy="1683697"/>
            <a:chOff x="3398594" y="2258527"/>
            <a:chExt cx="2301715" cy="1683697"/>
          </a:xfrm>
        </p:grpSpPr>
        <p:sp>
          <p:nvSpPr>
            <p:cNvPr id="926" name="Google Shape;926;p3"/>
            <p:cNvSpPr/>
            <p:nvPr/>
          </p:nvSpPr>
          <p:spPr>
            <a:xfrm>
              <a:off x="3398594" y="2258527"/>
              <a:ext cx="2237634" cy="1637795"/>
            </a:xfrm>
            <a:custGeom>
              <a:rect b="b" l="l" r="r" t="t"/>
              <a:pathLst>
                <a:path extrusionOk="0" h="19884" w="20640">
                  <a:moveTo>
                    <a:pt x="20238" y="1"/>
                  </a:moveTo>
                  <a:cubicBezTo>
                    <a:pt x="20222" y="33"/>
                    <a:pt x="20173" y="65"/>
                    <a:pt x="20125" y="65"/>
                  </a:cubicBezTo>
                  <a:cubicBezTo>
                    <a:pt x="16715" y="290"/>
                    <a:pt x="13320" y="435"/>
                    <a:pt x="9894" y="467"/>
                  </a:cubicBezTo>
                  <a:cubicBezTo>
                    <a:pt x="9433" y="471"/>
                    <a:pt x="8970" y="473"/>
                    <a:pt x="8507" y="473"/>
                  </a:cubicBezTo>
                  <a:cubicBezTo>
                    <a:pt x="7243" y="473"/>
                    <a:pt x="5974" y="459"/>
                    <a:pt x="4714" y="435"/>
                  </a:cubicBezTo>
                  <a:cubicBezTo>
                    <a:pt x="3154" y="403"/>
                    <a:pt x="1529" y="435"/>
                    <a:pt x="0" y="194"/>
                  </a:cubicBezTo>
                  <a:lnTo>
                    <a:pt x="0" y="194"/>
                  </a:lnTo>
                  <a:cubicBezTo>
                    <a:pt x="161" y="3475"/>
                    <a:pt x="81" y="6773"/>
                    <a:pt x="97" y="10055"/>
                  </a:cubicBezTo>
                  <a:cubicBezTo>
                    <a:pt x="129" y="13320"/>
                    <a:pt x="145" y="16570"/>
                    <a:pt x="161" y="19852"/>
                  </a:cubicBezTo>
                  <a:cubicBezTo>
                    <a:pt x="6918" y="19852"/>
                    <a:pt x="13658" y="19852"/>
                    <a:pt x="20415" y="19868"/>
                  </a:cubicBezTo>
                  <a:lnTo>
                    <a:pt x="20431" y="19884"/>
                  </a:lnTo>
                  <a:cubicBezTo>
                    <a:pt x="20415" y="19852"/>
                    <a:pt x="20415" y="19836"/>
                    <a:pt x="20415" y="19803"/>
                  </a:cubicBezTo>
                  <a:cubicBezTo>
                    <a:pt x="20511" y="13192"/>
                    <a:pt x="20640" y="6612"/>
                    <a:pt x="20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462675" y="2304429"/>
              <a:ext cx="2237634" cy="1637795"/>
            </a:xfrm>
            <a:custGeom>
              <a:rect b="b" l="l" r="r" t="t"/>
              <a:pathLst>
                <a:path extrusionOk="0" h="19884" w="20640">
                  <a:moveTo>
                    <a:pt x="20238" y="1"/>
                  </a:moveTo>
                  <a:cubicBezTo>
                    <a:pt x="20222" y="33"/>
                    <a:pt x="20173" y="65"/>
                    <a:pt x="20125" y="65"/>
                  </a:cubicBezTo>
                  <a:cubicBezTo>
                    <a:pt x="16715" y="290"/>
                    <a:pt x="13320" y="435"/>
                    <a:pt x="9894" y="467"/>
                  </a:cubicBezTo>
                  <a:cubicBezTo>
                    <a:pt x="9433" y="471"/>
                    <a:pt x="8970" y="473"/>
                    <a:pt x="8507" y="473"/>
                  </a:cubicBezTo>
                  <a:cubicBezTo>
                    <a:pt x="7243" y="473"/>
                    <a:pt x="5974" y="459"/>
                    <a:pt x="4714" y="435"/>
                  </a:cubicBezTo>
                  <a:cubicBezTo>
                    <a:pt x="3154" y="403"/>
                    <a:pt x="1529" y="435"/>
                    <a:pt x="0" y="194"/>
                  </a:cubicBezTo>
                  <a:lnTo>
                    <a:pt x="0" y="194"/>
                  </a:lnTo>
                  <a:cubicBezTo>
                    <a:pt x="161" y="3475"/>
                    <a:pt x="81" y="6773"/>
                    <a:pt x="97" y="10055"/>
                  </a:cubicBezTo>
                  <a:cubicBezTo>
                    <a:pt x="129" y="13320"/>
                    <a:pt x="145" y="16570"/>
                    <a:pt x="161" y="19852"/>
                  </a:cubicBezTo>
                  <a:cubicBezTo>
                    <a:pt x="6918" y="19852"/>
                    <a:pt x="13658" y="19852"/>
                    <a:pt x="20415" y="19868"/>
                  </a:cubicBezTo>
                  <a:lnTo>
                    <a:pt x="20431" y="19884"/>
                  </a:lnTo>
                  <a:cubicBezTo>
                    <a:pt x="20415" y="19852"/>
                    <a:pt x="20415" y="19836"/>
                    <a:pt x="20415" y="19803"/>
                  </a:cubicBezTo>
                  <a:cubicBezTo>
                    <a:pt x="20511" y="13192"/>
                    <a:pt x="20640" y="6612"/>
                    <a:pt x="2039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8" name="Google Shape;928;p3"/>
          <p:cNvGrpSpPr/>
          <p:nvPr/>
        </p:nvGrpSpPr>
        <p:grpSpPr>
          <a:xfrm>
            <a:off x="6183210" y="2225474"/>
            <a:ext cx="2298198" cy="1683859"/>
            <a:chOff x="5960110" y="2865199"/>
            <a:chExt cx="2298198" cy="1683859"/>
          </a:xfrm>
        </p:grpSpPr>
        <p:sp>
          <p:nvSpPr>
            <p:cNvPr id="929" name="Google Shape;929;p3"/>
            <p:cNvSpPr/>
            <p:nvPr/>
          </p:nvSpPr>
          <p:spPr>
            <a:xfrm flipH="1" rot="-5386330">
              <a:off x="6268269" y="2564681"/>
              <a:ext cx="1620522" cy="2230414"/>
            </a:xfrm>
            <a:custGeom>
              <a:rect b="b" l="l" r="r" t="t"/>
              <a:pathLst>
                <a:path extrusionOk="0" h="25161" w="19981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 flipH="1" rot="-5386330">
              <a:off x="6329627" y="2619162"/>
              <a:ext cx="1620522" cy="2230414"/>
            </a:xfrm>
            <a:custGeom>
              <a:rect b="b" l="l" r="r" t="t"/>
              <a:pathLst>
                <a:path extrusionOk="0" h="25161" w="19981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1" name="Google Shape;931;p3"/>
          <p:cNvGrpSpPr/>
          <p:nvPr/>
        </p:nvGrpSpPr>
        <p:grpSpPr>
          <a:xfrm>
            <a:off x="825536" y="2087640"/>
            <a:ext cx="2313261" cy="1700022"/>
            <a:chOff x="839111" y="1640590"/>
            <a:chExt cx="2313261" cy="1700022"/>
          </a:xfrm>
        </p:grpSpPr>
        <p:sp>
          <p:nvSpPr>
            <p:cNvPr id="932" name="Google Shape;932;p3"/>
            <p:cNvSpPr/>
            <p:nvPr/>
          </p:nvSpPr>
          <p:spPr>
            <a:xfrm rot="5342561">
              <a:off x="1157447" y="1354155"/>
              <a:ext cx="1620485" cy="2230394"/>
            </a:xfrm>
            <a:custGeom>
              <a:rect b="b" l="l" r="r" t="t"/>
              <a:pathLst>
                <a:path extrusionOk="0" h="25161" w="19981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rgbClr val="FF9F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 rot="5342561">
              <a:off x="1213551" y="1396654"/>
              <a:ext cx="1620485" cy="2230394"/>
            </a:xfrm>
            <a:custGeom>
              <a:rect b="b" l="l" r="r" t="t"/>
              <a:pathLst>
                <a:path extrusionOk="0" h="25161" w="19981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rgbClr val="FF9FC7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p3"/>
          <p:cNvSpPr txBox="1"/>
          <p:nvPr>
            <p:ph idx="2" type="subTitle"/>
          </p:nvPr>
        </p:nvSpPr>
        <p:spPr>
          <a:xfrm>
            <a:off x="903950" y="2398564"/>
            <a:ext cx="21564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700"/>
              <a:t>Inferir Globalmente </a:t>
            </a:r>
            <a:endParaRPr sz="2700"/>
          </a:p>
        </p:txBody>
      </p:sp>
      <p:sp>
        <p:nvSpPr>
          <p:cNvPr id="935" name="Google Shape;935;p3"/>
          <p:cNvSpPr txBox="1"/>
          <p:nvPr>
            <p:ph idx="5" type="subTitle"/>
          </p:nvPr>
        </p:nvSpPr>
        <p:spPr>
          <a:xfrm>
            <a:off x="3543563" y="2944779"/>
            <a:ext cx="215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400"/>
              <a:t>Transformar</a:t>
            </a:r>
            <a:r>
              <a:rPr lang="en"/>
              <a:t> </a:t>
            </a:r>
            <a:endParaRPr/>
          </a:p>
        </p:txBody>
      </p:sp>
      <p:sp>
        <p:nvSpPr>
          <p:cNvPr id="936" name="Google Shape;936;p3"/>
          <p:cNvSpPr txBox="1"/>
          <p:nvPr>
            <p:ph idx="8" type="subTitle"/>
          </p:nvPr>
        </p:nvSpPr>
        <p:spPr>
          <a:xfrm>
            <a:off x="6309150" y="2835500"/>
            <a:ext cx="2156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700"/>
              <a:t>Evaluar</a:t>
            </a:r>
            <a:endParaRPr sz="2700"/>
          </a:p>
        </p:txBody>
      </p:sp>
      <p:sp>
        <p:nvSpPr>
          <p:cNvPr id="937" name="Google Shape;937;p3"/>
          <p:cNvSpPr txBox="1"/>
          <p:nvPr>
            <p:ph idx="9" type="title"/>
          </p:nvPr>
        </p:nvSpPr>
        <p:spPr>
          <a:xfrm>
            <a:off x="695825" y="524050"/>
            <a:ext cx="80250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400" u="sng"/>
              <a:t>COMPETENCIA 3:</a:t>
            </a:r>
            <a:r>
              <a:rPr lang="en" sz="3400"/>
              <a:t> </a:t>
            </a:r>
            <a:endParaRPr sz="3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400"/>
              <a:t>Evaluar información explícita e implícita </a:t>
            </a:r>
            <a:endParaRPr sz="3400">
              <a:solidFill>
                <a:schemeClr val="lt2"/>
              </a:solidFill>
            </a:endParaRPr>
          </a:p>
        </p:txBody>
      </p:sp>
      <p:sp>
        <p:nvSpPr>
          <p:cNvPr id="938" name="Google Shape;938;p3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39" name="Google Shape;939;p3"/>
          <p:cNvGrpSpPr/>
          <p:nvPr/>
        </p:nvGrpSpPr>
        <p:grpSpPr>
          <a:xfrm>
            <a:off x="3310275" y="1602251"/>
            <a:ext cx="2998863" cy="1178033"/>
            <a:chOff x="3310275" y="1602251"/>
            <a:chExt cx="2998863" cy="1178033"/>
          </a:xfrm>
        </p:grpSpPr>
        <p:grpSp>
          <p:nvGrpSpPr>
            <p:cNvPr id="940" name="Google Shape;940;p3"/>
            <p:cNvGrpSpPr/>
            <p:nvPr/>
          </p:nvGrpSpPr>
          <p:grpSpPr>
            <a:xfrm>
              <a:off x="5317181" y="1754562"/>
              <a:ext cx="263763" cy="369907"/>
              <a:chOff x="5317181" y="1754562"/>
              <a:chExt cx="263763" cy="369907"/>
            </a:xfrm>
          </p:grpSpPr>
          <p:sp>
            <p:nvSpPr>
              <p:cNvPr id="941" name="Google Shape;941;p3"/>
              <p:cNvSpPr/>
              <p:nvPr/>
            </p:nvSpPr>
            <p:spPr>
              <a:xfrm rot="1744266">
                <a:off x="5336855" y="1803248"/>
                <a:ext cx="202513" cy="12771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 rot="4444544">
                <a:off x="5344907" y="1803626"/>
                <a:ext cx="175606" cy="190175"/>
              </a:xfrm>
              <a:custGeom>
                <a:rect b="b" l="l" r="r" t="t"/>
                <a:pathLst>
                  <a:path extrusionOk="0" h="11343" w="10474">
                    <a:moveTo>
                      <a:pt x="5394" y="282"/>
                    </a:moveTo>
                    <a:cubicBezTo>
                      <a:pt x="1584" y="282"/>
                      <a:pt x="-1965" y="9303"/>
                      <a:pt x="1443" y="11007"/>
                    </a:cubicBezTo>
                    <a:cubicBezTo>
                      <a:pt x="5134" y="12852"/>
                      <a:pt x="10474" y="6666"/>
                      <a:pt x="10474" y="2540"/>
                    </a:cubicBezTo>
                    <a:cubicBezTo>
                      <a:pt x="10474" y="974"/>
                      <a:pt x="8089" y="0"/>
                      <a:pt x="6523" y="0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3" name="Google Shape;943;p3"/>
              <p:cNvGrpSpPr/>
              <p:nvPr/>
            </p:nvGrpSpPr>
            <p:grpSpPr>
              <a:xfrm>
                <a:off x="5526101" y="2021873"/>
                <a:ext cx="54844" cy="102596"/>
                <a:chOff x="6238667" y="1228635"/>
                <a:chExt cx="66817" cy="124996"/>
              </a:xfrm>
            </p:grpSpPr>
            <p:sp>
              <p:nvSpPr>
                <p:cNvPr id="944" name="Google Shape;944;p3"/>
                <p:cNvSpPr/>
                <p:nvPr/>
              </p:nvSpPr>
              <p:spPr>
                <a:xfrm rot="4444740">
                  <a:off x="6236881" y="1238744"/>
                  <a:ext cx="42323" cy="28224"/>
                </a:xfrm>
                <a:custGeom>
                  <a:rect b="b" l="l" r="r" t="t"/>
                  <a:pathLst>
                    <a:path extrusionOk="0" h="1129" w="1693">
                      <a:moveTo>
                        <a:pt x="0" y="1129"/>
                      </a:moveTo>
                      <a:cubicBezTo>
                        <a:pt x="607" y="825"/>
                        <a:pt x="1213" y="480"/>
                        <a:pt x="1693" y="0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"/>
                <p:cNvSpPr/>
                <p:nvPr/>
              </p:nvSpPr>
              <p:spPr>
                <a:xfrm rot="4444740">
                  <a:off x="6231202" y="1285965"/>
                  <a:ext cx="84646" cy="42323"/>
                </a:xfrm>
                <a:custGeom>
                  <a:rect b="b" l="l" r="r" t="t"/>
                  <a:pathLst>
                    <a:path extrusionOk="0" h="1693" w="3386">
                      <a:moveTo>
                        <a:pt x="3386" y="0"/>
                      </a:moveTo>
                      <a:cubicBezTo>
                        <a:pt x="2162" y="306"/>
                        <a:pt x="1197" y="1294"/>
                        <a:pt x="0" y="1693"/>
                      </a:cubicBezTo>
                    </a:path>
                  </a:pathLst>
                </a:custGeom>
                <a:noFill/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6" name="Google Shape;946;p3"/>
              <p:cNvSpPr/>
              <p:nvPr/>
            </p:nvSpPr>
            <p:spPr>
              <a:xfrm rot="4444542">
                <a:off x="5424822" y="1748207"/>
                <a:ext cx="17380" cy="40547"/>
              </a:xfrm>
              <a:custGeom>
                <a:rect b="b" l="l" r="r" t="t"/>
                <a:pathLst>
                  <a:path extrusionOk="0" h="1976" w="847">
                    <a:moveTo>
                      <a:pt x="847" y="0"/>
                    </a:moveTo>
                    <a:cubicBezTo>
                      <a:pt x="424" y="988"/>
                      <a:pt x="424" y="988"/>
                      <a:pt x="0" y="1976"/>
                    </a:cubicBezTo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7" name="Google Shape;947;p3"/>
            <p:cNvSpPr/>
            <p:nvPr/>
          </p:nvSpPr>
          <p:spPr>
            <a:xfrm>
              <a:off x="3310275" y="1602251"/>
              <a:ext cx="1906226" cy="228141"/>
            </a:xfrm>
            <a:custGeom>
              <a:rect b="b" l="l" r="r" t="t"/>
              <a:pathLst>
                <a:path extrusionOk="0" h="11118" w="92896">
                  <a:moveTo>
                    <a:pt x="92896" y="11118"/>
                  </a:moveTo>
                  <a:cubicBezTo>
                    <a:pt x="65156" y="-2752"/>
                    <a:pt x="29821" y="-2615"/>
                    <a:pt x="0" y="590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5651041" y="2076797"/>
              <a:ext cx="658097" cy="703487"/>
            </a:xfrm>
            <a:custGeom>
              <a:rect b="b" l="l" r="r" t="t"/>
              <a:pathLst>
                <a:path extrusionOk="0" h="34283" w="32071">
                  <a:moveTo>
                    <a:pt x="0" y="0"/>
                  </a:moveTo>
                  <a:cubicBezTo>
                    <a:pt x="13418" y="8051"/>
                    <a:pt x="25907" y="19900"/>
                    <a:pt x="32071" y="3428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"/>
          <p:cNvGrpSpPr/>
          <p:nvPr/>
        </p:nvGrpSpPr>
        <p:grpSpPr>
          <a:xfrm>
            <a:off x="5144601" y="4039879"/>
            <a:ext cx="665462" cy="357205"/>
            <a:chOff x="5144601" y="4039879"/>
            <a:chExt cx="665462" cy="357205"/>
          </a:xfrm>
        </p:grpSpPr>
        <p:sp>
          <p:nvSpPr>
            <p:cNvPr id="950" name="Google Shape;950;p3"/>
            <p:cNvSpPr/>
            <p:nvPr/>
          </p:nvSpPr>
          <p:spPr>
            <a:xfrm>
              <a:off x="5144601" y="4039879"/>
              <a:ext cx="665462" cy="357205"/>
            </a:xfrm>
            <a:custGeom>
              <a:rect b="b" l="l" r="r" t="t"/>
              <a:pathLst>
                <a:path extrusionOk="0" h="25213" w="62913">
                  <a:moveTo>
                    <a:pt x="62913" y="22877"/>
                  </a:moveTo>
                  <a:cubicBezTo>
                    <a:pt x="41744" y="29933"/>
                    <a:pt x="9979" y="199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5539903" y="4322328"/>
              <a:ext cx="172936" cy="29530"/>
            </a:xfrm>
            <a:custGeom>
              <a:rect b="b" l="l" r="r" t="t"/>
              <a:pathLst>
                <a:path extrusionOk="0" h="2212" w="12954">
                  <a:moveTo>
                    <a:pt x="12954" y="2212"/>
                  </a:moveTo>
                  <a:cubicBezTo>
                    <a:pt x="8573" y="2212"/>
                    <a:pt x="3918" y="19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3"/>
          <p:cNvGrpSpPr/>
          <p:nvPr/>
        </p:nvGrpSpPr>
        <p:grpSpPr>
          <a:xfrm>
            <a:off x="2201150" y="3372614"/>
            <a:ext cx="1152750" cy="357175"/>
            <a:chOff x="2201150" y="3372614"/>
            <a:chExt cx="1152750" cy="357175"/>
          </a:xfrm>
        </p:grpSpPr>
        <p:sp>
          <p:nvSpPr>
            <p:cNvPr id="953" name="Google Shape;953;p3"/>
            <p:cNvSpPr/>
            <p:nvPr/>
          </p:nvSpPr>
          <p:spPr>
            <a:xfrm>
              <a:off x="2276025" y="3372614"/>
              <a:ext cx="1077875" cy="357175"/>
            </a:xfrm>
            <a:custGeom>
              <a:rect b="b" l="l" r="r" t="t"/>
              <a:pathLst>
                <a:path extrusionOk="0" h="14287" w="43115">
                  <a:moveTo>
                    <a:pt x="43115" y="13199"/>
                  </a:moveTo>
                  <a:cubicBezTo>
                    <a:pt x="28534" y="16844"/>
                    <a:pt x="10628" y="1062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2201150" y="3446914"/>
              <a:ext cx="244875" cy="189575"/>
            </a:xfrm>
            <a:custGeom>
              <a:rect b="b" l="l" r="r" t="t"/>
              <a:pathLst>
                <a:path extrusionOk="0" h="7583" w="9795">
                  <a:moveTo>
                    <a:pt x="9795" y="7583"/>
                  </a:moveTo>
                  <a:cubicBezTo>
                    <a:pt x="5812" y="6496"/>
                    <a:pt x="1534" y="3834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Google Shape;1321;ge0b9a77db3_1_202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322" name="Google Shape;1322;ge0b9a77db3_1_202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ge0b9a77db3_1_202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4" name="Google Shape;1324;ge0b9a77db3_1_20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5" name="Google Shape;1325;ge0b9a77db3_1_202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8. De la </a:t>
            </a:r>
            <a:r>
              <a:rPr b="1" lang="en" sz="1800">
                <a:highlight>
                  <a:schemeClr val="accent5"/>
                </a:highlight>
              </a:rPr>
              <a:t>lectura del fragmento</a:t>
            </a:r>
            <a:r>
              <a:rPr b="1" lang="en" sz="1800"/>
              <a:t>, es v</a:t>
            </a:r>
            <a:r>
              <a:rPr b="1" lang="en" sz="1800">
                <a:highlight>
                  <a:schemeClr val="accent5"/>
                </a:highlight>
              </a:rPr>
              <a:t>álido inferir que la sociedad del control</a:t>
            </a:r>
            <a:endParaRPr b="1" sz="1800"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es equivalente al concepto de sociedad de la transparencia.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tiene por objetivo restringir el impacto de las nuevas tecnologías de la información.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fue advertida y denunciada por Montaigne mucho tiempo antes que WikiLeaks.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es la expresión más violenta y descarnada de los totalitarismos.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se sustenta en la manipulación de las nuevas tecnologías de la información.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e0b9a77db3_1_21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1" name="Google Shape;1331;ge0b9a77db3_1_211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332" name="Google Shape;1332;ge0b9a77db3_1_211"/>
          <p:cNvSpPr txBox="1"/>
          <p:nvPr>
            <p:ph idx="2" type="body"/>
          </p:nvPr>
        </p:nvSpPr>
        <p:spPr>
          <a:xfrm>
            <a:off x="749400" y="1112325"/>
            <a:ext cx="76452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5. Hoy, para ser libres de verdad, hay que estar más despiertos que nunca, </a:t>
            </a:r>
            <a:r>
              <a:rPr lang="en">
                <a:highlight>
                  <a:schemeClr val="accent5"/>
                </a:highlight>
              </a:rPr>
              <a:t>taparse los oídos y los ojos para resistir la multitud de cantos de sirena que nos rodean,</a:t>
            </a:r>
            <a:r>
              <a:rPr lang="en"/>
              <a:t> estudiarse mucho a sí mismo como lo hacía Montaigne, sin condescendencia ni autoengaños. </a:t>
            </a:r>
            <a:r>
              <a:rPr lang="en">
                <a:highlight>
                  <a:schemeClr val="accent5"/>
                </a:highlight>
              </a:rPr>
              <a:t>Saber que la sociedad de la transparencia puede convertirse en la sociedad del control. </a:t>
            </a:r>
            <a:r>
              <a:rPr lang="en"/>
              <a:t>Sí, ellos tienen micrófonos y manejan algoritmos, pero tú puedes escapar si te desconectas por lo menos una vez al día y te vas silbando por las calles </a:t>
            </a:r>
            <a:r>
              <a:rPr lang="en">
                <a:highlight>
                  <a:schemeClr val="accent5"/>
                </a:highlight>
              </a:rPr>
              <a:t>una canción que solo tú sabes, pero que ellos no conocen y que no van a poder cantar jamás</a:t>
            </a:r>
            <a:r>
              <a:rPr lang="en"/>
              <a:t>.”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Cristián Warnken, </a:t>
            </a:r>
            <a:r>
              <a:rPr b="1" lang="en"/>
              <a:t>La canción del hombre libre</a:t>
            </a:r>
            <a:r>
              <a:rPr lang="en"/>
              <a:t> (fragmento). elmercurio.com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ge0b9a77db3_1_217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338" name="Google Shape;1338;ge0b9a77db3_1_217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e0b9a77db3_1_217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0" name="Google Shape;1340;ge0b9a77db3_1_21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1" name="Google Shape;1341;ge0b9a77db3_1_217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8. De la </a:t>
            </a:r>
            <a:r>
              <a:rPr b="1" lang="en" sz="1800">
                <a:highlight>
                  <a:schemeClr val="accent5"/>
                </a:highlight>
              </a:rPr>
              <a:t>lectura del fragmento</a:t>
            </a:r>
            <a:r>
              <a:rPr b="1" lang="en" sz="1800"/>
              <a:t>, es </a:t>
            </a:r>
            <a:r>
              <a:rPr b="1" lang="en" sz="1800">
                <a:highlight>
                  <a:schemeClr val="accent5"/>
                </a:highlight>
              </a:rPr>
              <a:t>válido inferir que la sociedad del control</a:t>
            </a:r>
            <a:endParaRPr b="1" sz="1800">
              <a:highlight>
                <a:schemeClr val="accent5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es equivalente al concepto de sociedad de la transparencia.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tiene por objetivo restringir el impacto de las nuevas tecnologías de la información.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fue advertida y denunciada por Montaigne mucho tiempo antes que WikiLeaks.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es la expresión más violenta y descarnada de los totalitarismos.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E) se sustenta en la manipulación de las nuevas tecnologías de la información.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Google Shape;1346;ge0b9a77db3_0_132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347" name="Google Shape;1347;ge0b9a77db3_0_132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e0b9a77db3_0_132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9" name="Google Shape;1349;ge0b9a77db3_0_13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0" name="Google Shape;1350;ge0b9a77db3_0_132"/>
          <p:cNvSpPr txBox="1"/>
          <p:nvPr>
            <p:ph idx="1" type="subTitle"/>
          </p:nvPr>
        </p:nvSpPr>
        <p:spPr>
          <a:xfrm>
            <a:off x="1127850" y="1053500"/>
            <a:ext cx="7101900" cy="3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9. En el </a:t>
            </a:r>
            <a:r>
              <a:rPr b="1" lang="en" sz="1800">
                <a:highlight>
                  <a:schemeClr val="accent2"/>
                </a:highlight>
              </a:rPr>
              <a:t>último párrafo</a:t>
            </a:r>
            <a:r>
              <a:rPr b="1" lang="en" sz="1800"/>
              <a:t>, la </a:t>
            </a:r>
            <a:r>
              <a:rPr b="1" lang="en" sz="1800">
                <a:highlight>
                  <a:schemeClr val="accent2"/>
                </a:highlight>
              </a:rPr>
              <a:t>expresión “más despiertos que nunca” significa</a:t>
            </a:r>
            <a:r>
              <a:rPr b="1" lang="en" sz="1800"/>
              <a:t> que debemos estar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insomnes.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informados.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alertas.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escépticos.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inteligentes</a:t>
            </a:r>
            <a:endParaRPr sz="1800">
              <a:highlight>
                <a:schemeClr val="accen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e0b9a77db3_0_141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6" name="Google Shape;1356;ge0b9a77db3_0_141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357" name="Google Shape;1357;ge0b9a77db3_0_141"/>
          <p:cNvSpPr txBox="1"/>
          <p:nvPr>
            <p:ph idx="2" type="body"/>
          </p:nvPr>
        </p:nvSpPr>
        <p:spPr>
          <a:xfrm>
            <a:off x="749400" y="1112325"/>
            <a:ext cx="76452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5. Hoy, para ser libres de verdad, </a:t>
            </a:r>
            <a:r>
              <a:rPr lang="en">
                <a:highlight>
                  <a:schemeClr val="accent2"/>
                </a:highlight>
              </a:rPr>
              <a:t>hay que estar más despiertos que nunca, taparse los oídos y los ojos para resistir la multitud de cantos de sirena que nos rodean, </a:t>
            </a:r>
            <a:r>
              <a:rPr lang="en"/>
              <a:t>estudiarse mucho a sí mismo como lo hacía Montaigne, sin condescendencia ni autoengaños. </a:t>
            </a:r>
            <a:r>
              <a:rPr lang="en">
                <a:highlight>
                  <a:schemeClr val="accent2"/>
                </a:highlight>
              </a:rPr>
              <a:t>Saber que la sociedad de la transparencia puede convertirse en la sociedad del control.</a:t>
            </a:r>
            <a:r>
              <a:rPr lang="en"/>
              <a:t> Sí, ellos tienen micrófonos y manejan algoritmos, pero tú puedes escapar si te desconectas por lo menos una vez al día y te vas silbando por las calles una canción que solo tú sabes, pero que ellos no conocen y que no van a poder cantar jamás.”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Cristián Warnken, </a:t>
            </a:r>
            <a:r>
              <a:rPr b="1" lang="en"/>
              <a:t>La canción del hombre libre</a:t>
            </a:r>
            <a:r>
              <a:rPr lang="en"/>
              <a:t> (fragmento). elmercurio.com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ge0b9a77db3_0_147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363" name="Google Shape;1363;ge0b9a77db3_0_147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ge0b9a77db3_0_147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5" name="Google Shape;1365;ge0b9a77db3_0_14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6" name="Google Shape;1366;ge0b9a77db3_0_147"/>
          <p:cNvSpPr txBox="1"/>
          <p:nvPr>
            <p:ph idx="1" type="subTitle"/>
          </p:nvPr>
        </p:nvSpPr>
        <p:spPr>
          <a:xfrm>
            <a:off x="1127850" y="1028700"/>
            <a:ext cx="7101900" cy="3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9. En el ú</a:t>
            </a:r>
            <a:r>
              <a:rPr b="1" lang="en" sz="1800">
                <a:highlight>
                  <a:schemeClr val="accent2"/>
                </a:highlight>
              </a:rPr>
              <a:t>ltimo párrafo</a:t>
            </a:r>
            <a:r>
              <a:rPr b="1" lang="en" sz="1800"/>
              <a:t>, la expresión </a:t>
            </a:r>
            <a:r>
              <a:rPr b="1" lang="en" sz="1800">
                <a:highlight>
                  <a:schemeClr val="accent2"/>
                </a:highlight>
              </a:rPr>
              <a:t>“más despiertos que nunca” significa</a:t>
            </a:r>
            <a:r>
              <a:rPr b="1" lang="en" sz="1800"/>
              <a:t> que debemos estar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insomnes.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informados.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C) alertas.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escépticos.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inteligentes</a:t>
            </a:r>
            <a:endParaRPr sz="1800">
              <a:highlight>
                <a:schemeClr val="accent2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1" name="Google Shape;1371;ge0b9a77db3_0_155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372" name="Google Shape;1372;ge0b9a77db3_0_155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ge0b9a77db3_0_155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ge0b9a77db3_0_15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5" name="Google Shape;1375;ge0b9a77db3_0_155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10. A partir del fragmento anterior, es </a:t>
            </a:r>
            <a:r>
              <a:rPr b="1" lang="en" sz="1800">
                <a:highlight>
                  <a:schemeClr val="lt2"/>
                </a:highlight>
              </a:rPr>
              <a:t>correcto afirmar que su emisor</a:t>
            </a:r>
            <a:r>
              <a:rPr b="1" lang="en" sz="1800"/>
              <a:t>: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 I. rechaza la evolución de la tecnología. </a:t>
            </a:r>
            <a:br>
              <a:rPr b="1" lang="en" sz="1800"/>
            </a:br>
            <a:r>
              <a:rPr b="1" lang="en" sz="1800"/>
              <a:t>II. confía en las informaciones aportadas por WikiLeaks. </a:t>
            </a:r>
            <a:br>
              <a:rPr b="1" lang="en" sz="1800"/>
            </a:br>
            <a:r>
              <a:rPr b="1" lang="en" sz="1800"/>
              <a:t>III. considera la libertad como un valor humano fundamental.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Solo 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Solo II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Solo I y II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Solo II y III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I, II y III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e0b9a77db3_0_16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1" name="Google Shape;1381;ge0b9a77db3_0_164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382" name="Google Shape;1382;ge0b9a77db3_0_164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1. “Google sabe dónde estás exactamente ahora y conoce al dedillo tus gustos y preferencias y la CIA te metió un micrófono en tu smartphone: eres un conejillo de Indias que se cree libre en su jaula de oro.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2. Un grupo de nerds contratados para seguir tus pasos estudia atentamente lo que consumes y haces -mientras se comen unas pizzas mirándote en un computador desde Texas- para pasarles tus datos a unos analistas que crearon un algoritmo con el que fabricarán un candidato a las próximas elecciones a tu medida, para que votes por él, así como ya fabricaron las zapatillas y la bebida energética que te gustan. </a:t>
            </a:r>
            <a:r>
              <a:rPr lang="en">
                <a:highlight>
                  <a:schemeClr val="lt2"/>
                </a:highlight>
              </a:rPr>
              <a:t>WikiLeaks te lo acaba de mostrar palmariamente</a:t>
            </a:r>
            <a:r>
              <a:rPr lang="en"/>
              <a:t> ¿y a ti no te importa? Ellos saben todo de ti, pero ¿tú sabes quién eres y dónde estás parado? Te han reducido a eso: a un montón de pulsiones, deseos, pequeños vicios, adicciones y miedos manipulables y cuantificables. ¿Pero puede el ser humano ser definido y aprehendido en una fórmula, en un algoritmo? (...)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e0b9a77db3_0_239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8" name="Google Shape;1388;ge0b9a77db3_0_239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389" name="Google Shape;1389;ge0b9a77db3_0_239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3. Si eres de los que creen que la libertad se reduce a elegir entre una marca de zapatilla y otra, entonces eres hombre muerto, apenas una cifra dentro de un hiperalgoritmo global, un personaje secundario y prescindible de la novela 1984, de Orwell. </a:t>
            </a:r>
            <a:r>
              <a:rPr lang="en">
                <a:highlight>
                  <a:schemeClr val="lt2"/>
                </a:highlight>
              </a:rPr>
              <a:t>Si, en cambio, como el gran Solzhenitsyn, crees que la libertad interior es la última línea de resistencia que no se debe abdicar a ninguna presión ni tentación que venga desde afuera</a:t>
            </a:r>
            <a:r>
              <a:rPr lang="en"/>
              <a:t>, entonces eres capaz de mover montañas, de sobrevivir al infierno del Gulag, de parar los tanques de Tiananmen.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 Hoy esa decisión es más difícil, porque todo es más ambiguo y líquido. Los totalitarismos ya no son tan burdos como antes y se disfrazan de "libertad" y te hacen creer que de verdad eres libre porque en tu celular puedes saber cuál será el estado del tiempo, o predecir la ruta para llegar a la calle que buscas. Pero eso no es libertad.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e0b9a77db3_0_17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5" name="Google Shape;1395;ge0b9a77db3_0_170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396" name="Google Shape;1396;ge0b9a77db3_0_170"/>
          <p:cNvSpPr txBox="1"/>
          <p:nvPr>
            <p:ph idx="2" type="body"/>
          </p:nvPr>
        </p:nvSpPr>
        <p:spPr>
          <a:xfrm>
            <a:off x="749400" y="1112325"/>
            <a:ext cx="76452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5. Hoy, </a:t>
            </a:r>
            <a:r>
              <a:rPr lang="en">
                <a:highlight>
                  <a:schemeClr val="lt2"/>
                </a:highlight>
              </a:rPr>
              <a:t>para ser libres de verdad</a:t>
            </a:r>
            <a:r>
              <a:rPr lang="en"/>
              <a:t>, hay que estar más despiertos que nunca, taparse los oídos y los ojos para resistir la multitud de cantos de sirena que nos rodean, estudiarse mucho a sí mismo como lo hacía Montaigne, sin condescendencia ni autoengaños. Saber que la sociedad de la transparencia puede convertirse en la sociedad del control. Sí, ellos tienen micrófonos y manejan algoritmos, pero tú puedes escapar si te desconectas por lo menos una vez al día y te vas silbando por las calles una canción que solo tú sabes, pero que ellos no conocen y que no van a poder cantar jamás.”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Cristián Warnken,</a:t>
            </a:r>
            <a:r>
              <a:rPr lang="en">
                <a:highlight>
                  <a:schemeClr val="lt2"/>
                </a:highlight>
              </a:rPr>
              <a:t> </a:t>
            </a:r>
            <a:r>
              <a:rPr b="1" lang="en">
                <a:highlight>
                  <a:schemeClr val="lt2"/>
                </a:highlight>
              </a:rPr>
              <a:t>La canción del hombre libre</a:t>
            </a:r>
            <a:r>
              <a:rPr lang="en"/>
              <a:t> (fragmento). elmercurio.com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6"/>
          <p:cNvGrpSpPr/>
          <p:nvPr/>
        </p:nvGrpSpPr>
        <p:grpSpPr>
          <a:xfrm>
            <a:off x="3686388" y="520535"/>
            <a:ext cx="4337943" cy="4102451"/>
            <a:chOff x="4721601" y="1189372"/>
            <a:chExt cx="3143209" cy="2764455"/>
          </a:xfrm>
        </p:grpSpPr>
        <p:grpSp>
          <p:nvGrpSpPr>
            <p:cNvPr id="960" name="Google Shape;960;p6"/>
            <p:cNvGrpSpPr/>
            <p:nvPr/>
          </p:nvGrpSpPr>
          <p:grpSpPr>
            <a:xfrm rot="-5400000">
              <a:off x="4883953" y="1027020"/>
              <a:ext cx="2764155" cy="3088859"/>
              <a:chOff x="5160275" y="2170775"/>
              <a:chExt cx="601675" cy="570300"/>
            </a:xfrm>
          </p:grpSpPr>
          <p:sp>
            <p:nvSpPr>
              <p:cNvPr id="961" name="Google Shape;961;p6"/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solidFill>
                <a:srgbClr val="FFBE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6"/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solidFill>
                <a:srgbClr val="FFBE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3" name="Google Shape;963;p6"/>
            <p:cNvGrpSpPr/>
            <p:nvPr/>
          </p:nvGrpSpPr>
          <p:grpSpPr>
            <a:xfrm rot="-5400000">
              <a:off x="4938303" y="1027320"/>
              <a:ext cx="2764155" cy="3088859"/>
              <a:chOff x="5160275" y="2170775"/>
              <a:chExt cx="601675" cy="570300"/>
            </a:xfrm>
          </p:grpSpPr>
          <p:sp>
            <p:nvSpPr>
              <p:cNvPr id="964" name="Google Shape;964;p6"/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solidFill>
                <a:srgbClr val="FFBE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6"/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solidFill>
                <a:srgbClr val="FFBED9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66" name="Google Shape;966;p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7" name="Google Shape;967;p6"/>
          <p:cNvSpPr txBox="1"/>
          <p:nvPr>
            <p:ph idx="1" type="subTitle"/>
          </p:nvPr>
        </p:nvSpPr>
        <p:spPr>
          <a:xfrm>
            <a:off x="3935475" y="879900"/>
            <a:ext cx="38901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b="1" lang="en" sz="1900"/>
              <a:t>Concluir, derivar información implícita desde la información explícita contenida en el texto</a:t>
            </a:r>
            <a:r>
              <a:rPr lang="en" sz="1900"/>
              <a:t> o el estímulo, </a:t>
            </a:r>
            <a:r>
              <a:rPr b="1" lang="en" sz="1900"/>
              <a:t>a partir de la totalidad del texto</a:t>
            </a:r>
            <a:r>
              <a:rPr lang="en" sz="1900"/>
              <a:t>, o sea, </a:t>
            </a:r>
            <a:r>
              <a:rPr b="1" lang="en" sz="1900"/>
              <a:t>considerando tanto sus divisiones textuales en párrafos, estrofas u otras, como el contenido semántico</a:t>
            </a:r>
            <a:r>
              <a:rPr lang="en" sz="1900"/>
              <a:t> de las mismas. </a:t>
            </a:r>
            <a:endParaRPr sz="1900"/>
          </a:p>
        </p:txBody>
      </p:sp>
      <p:sp>
        <p:nvSpPr>
          <p:cNvPr id="968" name="Google Shape;968;p6"/>
          <p:cNvSpPr/>
          <p:nvPr/>
        </p:nvSpPr>
        <p:spPr>
          <a:xfrm>
            <a:off x="8231600" y="3735450"/>
            <a:ext cx="172353" cy="359489"/>
          </a:xfrm>
          <a:custGeom>
            <a:rect b="b" l="l" r="r" t="t"/>
            <a:pathLst>
              <a:path extrusionOk="0" h="9587" w="4722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"/>
          <p:cNvSpPr/>
          <p:nvPr/>
        </p:nvSpPr>
        <p:spPr>
          <a:xfrm>
            <a:off x="8235396" y="3975674"/>
            <a:ext cx="68839" cy="84894"/>
          </a:xfrm>
          <a:custGeom>
            <a:rect b="b" l="l" r="r" t="t"/>
            <a:pathLst>
              <a:path extrusionOk="0" h="2264" w="1886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"/>
          <p:cNvSpPr/>
          <p:nvPr/>
        </p:nvSpPr>
        <p:spPr>
          <a:xfrm rot="33284">
            <a:off x="1119612" y="746571"/>
            <a:ext cx="2476561" cy="1787186"/>
          </a:xfrm>
          <a:custGeom>
            <a:rect b="b" l="l" r="r" t="t"/>
            <a:pathLst>
              <a:path extrusionOk="0" h="25161" w="19981">
                <a:moveTo>
                  <a:pt x="19980" y="1"/>
                </a:moveTo>
                <a:lnTo>
                  <a:pt x="19980" y="1"/>
                </a:lnTo>
                <a:cubicBezTo>
                  <a:pt x="13449" y="274"/>
                  <a:pt x="6918" y="644"/>
                  <a:pt x="386" y="821"/>
                </a:cubicBezTo>
                <a:lnTo>
                  <a:pt x="338" y="821"/>
                </a:lnTo>
                <a:cubicBezTo>
                  <a:pt x="402" y="2832"/>
                  <a:pt x="193" y="4875"/>
                  <a:pt x="145" y="6886"/>
                </a:cubicBezTo>
                <a:cubicBezTo>
                  <a:pt x="81" y="8913"/>
                  <a:pt x="32" y="10940"/>
                  <a:pt x="16" y="12967"/>
                </a:cubicBezTo>
                <a:cubicBezTo>
                  <a:pt x="0" y="14994"/>
                  <a:pt x="0" y="17020"/>
                  <a:pt x="16" y="19047"/>
                </a:cubicBezTo>
                <a:cubicBezTo>
                  <a:pt x="16" y="20093"/>
                  <a:pt x="32" y="21123"/>
                  <a:pt x="65" y="22168"/>
                </a:cubicBezTo>
                <a:cubicBezTo>
                  <a:pt x="81" y="23150"/>
                  <a:pt x="161" y="24179"/>
                  <a:pt x="113" y="25160"/>
                </a:cubicBezTo>
                <a:cubicBezTo>
                  <a:pt x="3355" y="24970"/>
                  <a:pt x="6608" y="24889"/>
                  <a:pt x="9862" y="24889"/>
                </a:cubicBezTo>
                <a:cubicBezTo>
                  <a:pt x="13196" y="24889"/>
                  <a:pt x="16530" y="24974"/>
                  <a:pt x="19851" y="25112"/>
                </a:cubicBezTo>
                <a:cubicBezTo>
                  <a:pt x="19867" y="25112"/>
                  <a:pt x="19884" y="25112"/>
                  <a:pt x="19916" y="25128"/>
                </a:cubicBezTo>
                <a:cubicBezTo>
                  <a:pt x="19755" y="20913"/>
                  <a:pt x="19819" y="16683"/>
                  <a:pt x="19787" y="12468"/>
                </a:cubicBezTo>
                <a:cubicBezTo>
                  <a:pt x="19771" y="8301"/>
                  <a:pt x="19658" y="4135"/>
                  <a:pt x="19980" y="1"/>
                </a:cubicBezTo>
                <a:close/>
              </a:path>
            </a:pathLst>
          </a:custGeom>
          <a:solidFill>
            <a:srgbClr val="FF9FC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INFERIR GLOBALMENTE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1" name="Google Shape;971;p6"/>
          <p:cNvGrpSpPr/>
          <p:nvPr/>
        </p:nvGrpSpPr>
        <p:grpSpPr>
          <a:xfrm rot="-17502">
            <a:off x="1309999" y="2738690"/>
            <a:ext cx="2095822" cy="1800507"/>
            <a:chOff x="-6684862" y="-4138380"/>
            <a:chExt cx="549991" cy="570847"/>
          </a:xfrm>
        </p:grpSpPr>
        <p:sp>
          <p:nvSpPr>
            <p:cNvPr id="972" name="Google Shape;972;p6"/>
            <p:cNvSpPr/>
            <p:nvPr/>
          </p:nvSpPr>
          <p:spPr>
            <a:xfrm>
              <a:off x="-6576762" y="-4064957"/>
              <a:ext cx="250973" cy="230218"/>
            </a:xfrm>
            <a:custGeom>
              <a:rect b="b" l="l" r="r" t="t"/>
              <a:pathLst>
                <a:path extrusionOk="0" h="4581" w="4994">
                  <a:moveTo>
                    <a:pt x="2514" y="158"/>
                  </a:moveTo>
                  <a:cubicBezTo>
                    <a:pt x="2712" y="160"/>
                    <a:pt x="2910" y="187"/>
                    <a:pt x="3101" y="240"/>
                  </a:cubicBezTo>
                  <a:cubicBezTo>
                    <a:pt x="3747" y="416"/>
                    <a:pt x="4287" y="911"/>
                    <a:pt x="4510" y="1529"/>
                  </a:cubicBezTo>
                  <a:lnTo>
                    <a:pt x="4510" y="1531"/>
                  </a:lnTo>
                  <a:cubicBezTo>
                    <a:pt x="4662" y="1950"/>
                    <a:pt x="4670" y="2431"/>
                    <a:pt x="4535" y="2890"/>
                  </a:cubicBezTo>
                  <a:cubicBezTo>
                    <a:pt x="4399" y="3348"/>
                    <a:pt x="4132" y="3739"/>
                    <a:pt x="3780" y="3996"/>
                  </a:cubicBezTo>
                  <a:cubicBezTo>
                    <a:pt x="3397" y="4275"/>
                    <a:pt x="2895" y="4424"/>
                    <a:pt x="2350" y="4424"/>
                  </a:cubicBezTo>
                  <a:cubicBezTo>
                    <a:pt x="2279" y="4424"/>
                    <a:pt x="2208" y="4422"/>
                    <a:pt x="2136" y="4417"/>
                  </a:cubicBezTo>
                  <a:cubicBezTo>
                    <a:pt x="1482" y="4370"/>
                    <a:pt x="933" y="4120"/>
                    <a:pt x="590" y="3712"/>
                  </a:cubicBezTo>
                  <a:cubicBezTo>
                    <a:pt x="106" y="3138"/>
                    <a:pt x="43" y="2187"/>
                    <a:pt x="438" y="1455"/>
                  </a:cubicBezTo>
                  <a:cubicBezTo>
                    <a:pt x="638" y="1096"/>
                    <a:pt x="920" y="793"/>
                    <a:pt x="1261" y="568"/>
                  </a:cubicBezTo>
                  <a:cubicBezTo>
                    <a:pt x="1671" y="294"/>
                    <a:pt x="2085" y="158"/>
                    <a:pt x="2514" y="158"/>
                  </a:cubicBezTo>
                  <a:close/>
                  <a:moveTo>
                    <a:pt x="2509" y="0"/>
                  </a:moveTo>
                  <a:cubicBezTo>
                    <a:pt x="2050" y="0"/>
                    <a:pt x="1610" y="146"/>
                    <a:pt x="1175" y="437"/>
                  </a:cubicBezTo>
                  <a:cubicBezTo>
                    <a:pt x="811" y="677"/>
                    <a:pt x="510" y="999"/>
                    <a:pt x="300" y="1380"/>
                  </a:cubicBezTo>
                  <a:cubicBezTo>
                    <a:pt x="96" y="1764"/>
                    <a:pt x="1" y="2198"/>
                    <a:pt x="26" y="2631"/>
                  </a:cubicBezTo>
                  <a:cubicBezTo>
                    <a:pt x="51" y="3089"/>
                    <a:pt x="205" y="3500"/>
                    <a:pt x="470" y="3813"/>
                  </a:cubicBezTo>
                  <a:cubicBezTo>
                    <a:pt x="838" y="4252"/>
                    <a:pt x="1427" y="4524"/>
                    <a:pt x="2123" y="4572"/>
                  </a:cubicBezTo>
                  <a:cubicBezTo>
                    <a:pt x="2199" y="4578"/>
                    <a:pt x="2274" y="4581"/>
                    <a:pt x="2350" y="4581"/>
                  </a:cubicBezTo>
                  <a:cubicBezTo>
                    <a:pt x="2926" y="4581"/>
                    <a:pt x="3461" y="4421"/>
                    <a:pt x="3871" y="4122"/>
                  </a:cubicBezTo>
                  <a:cubicBezTo>
                    <a:pt x="4657" y="3548"/>
                    <a:pt x="4994" y="2412"/>
                    <a:pt x="4657" y="1476"/>
                  </a:cubicBezTo>
                  <a:cubicBezTo>
                    <a:pt x="4415" y="810"/>
                    <a:pt x="3835" y="278"/>
                    <a:pt x="3141" y="88"/>
                  </a:cubicBezTo>
                  <a:cubicBezTo>
                    <a:pt x="2926" y="30"/>
                    <a:pt x="2716" y="0"/>
                    <a:pt x="2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-6603901" y="-4088125"/>
              <a:ext cx="294494" cy="276553"/>
            </a:xfrm>
            <a:custGeom>
              <a:rect b="b" l="l" r="r" t="t"/>
              <a:pathLst>
                <a:path extrusionOk="0" h="5503" w="5860">
                  <a:moveTo>
                    <a:pt x="3075" y="91"/>
                  </a:moveTo>
                  <a:cubicBezTo>
                    <a:pt x="3316" y="91"/>
                    <a:pt x="3560" y="125"/>
                    <a:pt x="3809" y="194"/>
                  </a:cubicBezTo>
                  <a:cubicBezTo>
                    <a:pt x="4611" y="413"/>
                    <a:pt x="5288" y="1029"/>
                    <a:pt x="5568" y="1803"/>
                  </a:cubicBezTo>
                  <a:cubicBezTo>
                    <a:pt x="5757" y="2324"/>
                    <a:pt x="5767" y="2928"/>
                    <a:pt x="5599" y="3498"/>
                  </a:cubicBezTo>
                  <a:cubicBezTo>
                    <a:pt x="5429" y="4068"/>
                    <a:pt x="5094" y="4558"/>
                    <a:pt x="4657" y="4878"/>
                  </a:cubicBezTo>
                  <a:cubicBezTo>
                    <a:pt x="4178" y="5228"/>
                    <a:pt x="3555" y="5413"/>
                    <a:pt x="2877" y="5413"/>
                  </a:cubicBezTo>
                  <a:cubicBezTo>
                    <a:pt x="2789" y="5413"/>
                    <a:pt x="2700" y="5410"/>
                    <a:pt x="2610" y="5403"/>
                  </a:cubicBezTo>
                  <a:cubicBezTo>
                    <a:pt x="1797" y="5347"/>
                    <a:pt x="1113" y="5033"/>
                    <a:pt x="684" y="4524"/>
                  </a:cubicBezTo>
                  <a:cubicBezTo>
                    <a:pt x="80" y="3805"/>
                    <a:pt x="0" y="2619"/>
                    <a:pt x="495" y="1704"/>
                  </a:cubicBezTo>
                  <a:cubicBezTo>
                    <a:pt x="726" y="1275"/>
                    <a:pt x="1079" y="892"/>
                    <a:pt x="1517" y="600"/>
                  </a:cubicBezTo>
                  <a:cubicBezTo>
                    <a:pt x="2026" y="260"/>
                    <a:pt x="2541" y="91"/>
                    <a:pt x="3075" y="91"/>
                  </a:cubicBezTo>
                  <a:close/>
                  <a:moveTo>
                    <a:pt x="3072" y="1"/>
                  </a:moveTo>
                  <a:cubicBezTo>
                    <a:pt x="2521" y="1"/>
                    <a:pt x="1991" y="176"/>
                    <a:pt x="1466" y="528"/>
                  </a:cubicBezTo>
                  <a:lnTo>
                    <a:pt x="1466" y="526"/>
                  </a:lnTo>
                  <a:cubicBezTo>
                    <a:pt x="1018" y="827"/>
                    <a:pt x="655" y="1218"/>
                    <a:pt x="415" y="1662"/>
                  </a:cubicBezTo>
                  <a:cubicBezTo>
                    <a:pt x="169" y="2124"/>
                    <a:pt x="55" y="2644"/>
                    <a:pt x="85" y="3168"/>
                  </a:cubicBezTo>
                  <a:cubicBezTo>
                    <a:pt x="116" y="3714"/>
                    <a:pt x="299" y="4205"/>
                    <a:pt x="617" y="4583"/>
                  </a:cubicBezTo>
                  <a:cubicBezTo>
                    <a:pt x="1060" y="5109"/>
                    <a:pt x="1765" y="5433"/>
                    <a:pt x="2604" y="5494"/>
                  </a:cubicBezTo>
                  <a:cubicBezTo>
                    <a:pt x="2697" y="5500"/>
                    <a:pt x="2787" y="5502"/>
                    <a:pt x="2878" y="5502"/>
                  </a:cubicBezTo>
                  <a:cubicBezTo>
                    <a:pt x="3574" y="5502"/>
                    <a:pt x="4215" y="5311"/>
                    <a:pt x="4709" y="4951"/>
                  </a:cubicBezTo>
                  <a:cubicBezTo>
                    <a:pt x="5164" y="4619"/>
                    <a:pt x="5509" y="4112"/>
                    <a:pt x="5683" y="3523"/>
                  </a:cubicBezTo>
                  <a:cubicBezTo>
                    <a:pt x="5860" y="2934"/>
                    <a:pt x="5847" y="2312"/>
                    <a:pt x="5652" y="1771"/>
                  </a:cubicBezTo>
                  <a:cubicBezTo>
                    <a:pt x="5361" y="972"/>
                    <a:pt x="4665" y="335"/>
                    <a:pt x="3832" y="108"/>
                  </a:cubicBezTo>
                  <a:cubicBezTo>
                    <a:pt x="3573" y="36"/>
                    <a:pt x="3320" y="1"/>
                    <a:pt x="30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-6684862" y="-4138380"/>
              <a:ext cx="549991" cy="570847"/>
            </a:xfrm>
            <a:custGeom>
              <a:rect b="b" l="l" r="r" t="t"/>
              <a:pathLst>
                <a:path extrusionOk="0" h="11359" w="10944">
                  <a:moveTo>
                    <a:pt x="8811" y="180"/>
                  </a:moveTo>
                  <a:cubicBezTo>
                    <a:pt x="9025" y="180"/>
                    <a:pt x="9237" y="180"/>
                    <a:pt x="9452" y="182"/>
                  </a:cubicBezTo>
                  <a:lnTo>
                    <a:pt x="9324" y="4563"/>
                  </a:lnTo>
                  <a:lnTo>
                    <a:pt x="8981" y="4147"/>
                  </a:lnTo>
                  <a:cubicBezTo>
                    <a:pt x="8965" y="4127"/>
                    <a:pt x="8942" y="4118"/>
                    <a:pt x="8920" y="4118"/>
                  </a:cubicBezTo>
                  <a:cubicBezTo>
                    <a:pt x="8896" y="4118"/>
                    <a:pt x="8872" y="4129"/>
                    <a:pt x="8857" y="4151"/>
                  </a:cubicBezTo>
                  <a:lnTo>
                    <a:pt x="8632" y="4471"/>
                  </a:lnTo>
                  <a:lnTo>
                    <a:pt x="8811" y="180"/>
                  </a:lnTo>
                  <a:close/>
                  <a:moveTo>
                    <a:pt x="4699" y="912"/>
                  </a:moveTo>
                  <a:cubicBezTo>
                    <a:pt x="4962" y="912"/>
                    <a:pt x="5225" y="948"/>
                    <a:pt x="5479" y="1019"/>
                  </a:cubicBezTo>
                  <a:cubicBezTo>
                    <a:pt x="6339" y="1255"/>
                    <a:pt x="7059" y="1913"/>
                    <a:pt x="7357" y="2738"/>
                  </a:cubicBezTo>
                  <a:cubicBezTo>
                    <a:pt x="7559" y="3295"/>
                    <a:pt x="7570" y="3938"/>
                    <a:pt x="7389" y="4548"/>
                  </a:cubicBezTo>
                  <a:cubicBezTo>
                    <a:pt x="7210" y="5158"/>
                    <a:pt x="6853" y="5680"/>
                    <a:pt x="6384" y="6023"/>
                  </a:cubicBezTo>
                  <a:cubicBezTo>
                    <a:pt x="5872" y="6395"/>
                    <a:pt x="5208" y="6592"/>
                    <a:pt x="4485" y="6592"/>
                  </a:cubicBezTo>
                  <a:cubicBezTo>
                    <a:pt x="4390" y="6592"/>
                    <a:pt x="4295" y="6589"/>
                    <a:pt x="4198" y="6582"/>
                  </a:cubicBezTo>
                  <a:cubicBezTo>
                    <a:pt x="3328" y="6521"/>
                    <a:pt x="2596" y="6189"/>
                    <a:pt x="2139" y="5644"/>
                  </a:cubicBezTo>
                  <a:cubicBezTo>
                    <a:pt x="1496" y="4876"/>
                    <a:pt x="1410" y="3610"/>
                    <a:pt x="1937" y="2634"/>
                  </a:cubicBezTo>
                  <a:cubicBezTo>
                    <a:pt x="2186" y="2176"/>
                    <a:pt x="2564" y="1768"/>
                    <a:pt x="3031" y="1457"/>
                  </a:cubicBezTo>
                  <a:cubicBezTo>
                    <a:pt x="3576" y="1091"/>
                    <a:pt x="4127" y="912"/>
                    <a:pt x="4699" y="912"/>
                  </a:cubicBezTo>
                  <a:close/>
                  <a:moveTo>
                    <a:pt x="6520" y="6117"/>
                  </a:moveTo>
                  <a:cubicBezTo>
                    <a:pt x="6554" y="6153"/>
                    <a:pt x="6573" y="6225"/>
                    <a:pt x="6598" y="6271"/>
                  </a:cubicBezTo>
                  <a:lnTo>
                    <a:pt x="6600" y="6271"/>
                  </a:lnTo>
                  <a:cubicBezTo>
                    <a:pt x="6636" y="6330"/>
                    <a:pt x="6676" y="6389"/>
                    <a:pt x="6720" y="6443"/>
                  </a:cubicBezTo>
                  <a:cubicBezTo>
                    <a:pt x="6756" y="6490"/>
                    <a:pt x="6794" y="6536"/>
                    <a:pt x="6829" y="6586"/>
                  </a:cubicBezTo>
                  <a:cubicBezTo>
                    <a:pt x="6754" y="6599"/>
                    <a:pt x="6682" y="6620"/>
                    <a:pt x="6613" y="6649"/>
                  </a:cubicBezTo>
                  <a:cubicBezTo>
                    <a:pt x="6474" y="6708"/>
                    <a:pt x="6365" y="6822"/>
                    <a:pt x="6312" y="6965"/>
                  </a:cubicBezTo>
                  <a:cubicBezTo>
                    <a:pt x="6205" y="6788"/>
                    <a:pt x="6095" y="6614"/>
                    <a:pt x="5986" y="6435"/>
                  </a:cubicBezTo>
                  <a:cubicBezTo>
                    <a:pt x="6158" y="6357"/>
                    <a:pt x="6323" y="6260"/>
                    <a:pt x="6476" y="6149"/>
                  </a:cubicBezTo>
                  <a:cubicBezTo>
                    <a:pt x="6491" y="6138"/>
                    <a:pt x="6505" y="6128"/>
                    <a:pt x="6520" y="6117"/>
                  </a:cubicBezTo>
                  <a:close/>
                  <a:moveTo>
                    <a:pt x="644" y="363"/>
                  </a:moveTo>
                  <a:lnTo>
                    <a:pt x="644" y="363"/>
                  </a:lnTo>
                  <a:cubicBezTo>
                    <a:pt x="543" y="468"/>
                    <a:pt x="469" y="594"/>
                    <a:pt x="427" y="733"/>
                  </a:cubicBezTo>
                  <a:cubicBezTo>
                    <a:pt x="360" y="950"/>
                    <a:pt x="358" y="1179"/>
                    <a:pt x="356" y="1400"/>
                  </a:cubicBezTo>
                  <a:lnTo>
                    <a:pt x="293" y="8498"/>
                  </a:lnTo>
                  <a:cubicBezTo>
                    <a:pt x="289" y="8797"/>
                    <a:pt x="314" y="9118"/>
                    <a:pt x="493" y="9322"/>
                  </a:cubicBezTo>
                  <a:cubicBezTo>
                    <a:pt x="387" y="9297"/>
                    <a:pt x="295" y="9257"/>
                    <a:pt x="236" y="9182"/>
                  </a:cubicBezTo>
                  <a:cubicBezTo>
                    <a:pt x="162" y="9087"/>
                    <a:pt x="156" y="8952"/>
                    <a:pt x="158" y="8803"/>
                  </a:cubicBezTo>
                  <a:lnTo>
                    <a:pt x="207" y="1005"/>
                  </a:lnTo>
                  <a:cubicBezTo>
                    <a:pt x="207" y="864"/>
                    <a:pt x="209" y="704"/>
                    <a:pt x="282" y="584"/>
                  </a:cubicBezTo>
                  <a:cubicBezTo>
                    <a:pt x="358" y="464"/>
                    <a:pt x="488" y="399"/>
                    <a:pt x="644" y="363"/>
                  </a:cubicBezTo>
                  <a:close/>
                  <a:moveTo>
                    <a:pt x="943" y="325"/>
                  </a:moveTo>
                  <a:cubicBezTo>
                    <a:pt x="810" y="451"/>
                    <a:pt x="718" y="613"/>
                    <a:pt x="659" y="828"/>
                  </a:cubicBezTo>
                  <a:cubicBezTo>
                    <a:pt x="583" y="1099"/>
                    <a:pt x="579" y="1381"/>
                    <a:pt x="579" y="1652"/>
                  </a:cubicBezTo>
                  <a:lnTo>
                    <a:pt x="520" y="8054"/>
                  </a:lnTo>
                  <a:cubicBezTo>
                    <a:pt x="516" y="8366"/>
                    <a:pt x="520" y="8647"/>
                    <a:pt x="604" y="8919"/>
                  </a:cubicBezTo>
                  <a:cubicBezTo>
                    <a:pt x="615" y="8954"/>
                    <a:pt x="623" y="8986"/>
                    <a:pt x="631" y="9018"/>
                  </a:cubicBezTo>
                  <a:cubicBezTo>
                    <a:pt x="669" y="9154"/>
                    <a:pt x="701" y="9266"/>
                    <a:pt x="806" y="9365"/>
                  </a:cubicBezTo>
                  <a:lnTo>
                    <a:pt x="703" y="9354"/>
                  </a:lnTo>
                  <a:lnTo>
                    <a:pt x="705" y="9354"/>
                  </a:lnTo>
                  <a:cubicBezTo>
                    <a:pt x="690" y="9352"/>
                    <a:pt x="676" y="9350"/>
                    <a:pt x="661" y="9348"/>
                  </a:cubicBezTo>
                  <a:cubicBezTo>
                    <a:pt x="411" y="9188"/>
                    <a:pt x="379" y="8828"/>
                    <a:pt x="381" y="8498"/>
                  </a:cubicBezTo>
                  <a:lnTo>
                    <a:pt x="444" y="1400"/>
                  </a:lnTo>
                  <a:cubicBezTo>
                    <a:pt x="446" y="1185"/>
                    <a:pt x="448" y="965"/>
                    <a:pt x="514" y="758"/>
                  </a:cubicBezTo>
                  <a:cubicBezTo>
                    <a:pt x="572" y="567"/>
                    <a:pt x="684" y="418"/>
                    <a:pt x="823" y="334"/>
                  </a:cubicBezTo>
                  <a:cubicBezTo>
                    <a:pt x="863" y="329"/>
                    <a:pt x="903" y="327"/>
                    <a:pt x="943" y="325"/>
                  </a:cubicBezTo>
                  <a:close/>
                  <a:moveTo>
                    <a:pt x="9969" y="161"/>
                  </a:moveTo>
                  <a:cubicBezTo>
                    <a:pt x="10140" y="285"/>
                    <a:pt x="10266" y="496"/>
                    <a:pt x="10325" y="756"/>
                  </a:cubicBezTo>
                  <a:cubicBezTo>
                    <a:pt x="10380" y="1002"/>
                    <a:pt x="10373" y="1261"/>
                    <a:pt x="10369" y="1511"/>
                  </a:cubicBezTo>
                  <a:lnTo>
                    <a:pt x="10194" y="8967"/>
                  </a:lnTo>
                  <a:cubicBezTo>
                    <a:pt x="10190" y="9087"/>
                    <a:pt x="10188" y="9226"/>
                    <a:pt x="10133" y="9335"/>
                  </a:cubicBezTo>
                  <a:cubicBezTo>
                    <a:pt x="10075" y="9458"/>
                    <a:pt x="9969" y="9580"/>
                    <a:pt x="9896" y="9580"/>
                  </a:cubicBezTo>
                  <a:cubicBezTo>
                    <a:pt x="9892" y="9580"/>
                    <a:pt x="9889" y="9580"/>
                    <a:pt x="9885" y="9579"/>
                  </a:cubicBezTo>
                  <a:lnTo>
                    <a:pt x="9885" y="9577"/>
                  </a:lnTo>
                  <a:cubicBezTo>
                    <a:pt x="9882" y="9576"/>
                    <a:pt x="9878" y="9576"/>
                    <a:pt x="9874" y="9576"/>
                  </a:cubicBezTo>
                  <a:cubicBezTo>
                    <a:pt x="9863" y="9576"/>
                    <a:pt x="9852" y="9579"/>
                    <a:pt x="9841" y="9583"/>
                  </a:cubicBezTo>
                  <a:cubicBezTo>
                    <a:pt x="9797" y="9579"/>
                    <a:pt x="9751" y="9575"/>
                    <a:pt x="9704" y="9573"/>
                  </a:cubicBezTo>
                  <a:cubicBezTo>
                    <a:pt x="9576" y="9564"/>
                    <a:pt x="9545" y="9562"/>
                    <a:pt x="9486" y="9556"/>
                  </a:cubicBezTo>
                  <a:cubicBezTo>
                    <a:pt x="9454" y="9554"/>
                    <a:pt x="9418" y="9550"/>
                    <a:pt x="9357" y="9543"/>
                  </a:cubicBezTo>
                  <a:lnTo>
                    <a:pt x="7528" y="7011"/>
                  </a:lnTo>
                  <a:cubicBezTo>
                    <a:pt x="7408" y="6849"/>
                    <a:pt x="7244" y="6660"/>
                    <a:pt x="7021" y="6603"/>
                  </a:cubicBezTo>
                  <a:cubicBezTo>
                    <a:pt x="7019" y="6597"/>
                    <a:pt x="7017" y="6590"/>
                    <a:pt x="7012" y="6586"/>
                  </a:cubicBezTo>
                  <a:lnTo>
                    <a:pt x="6644" y="6014"/>
                  </a:lnTo>
                  <a:cubicBezTo>
                    <a:pt x="7057" y="5657"/>
                    <a:pt x="7372" y="5160"/>
                    <a:pt x="7540" y="4593"/>
                  </a:cubicBezTo>
                  <a:cubicBezTo>
                    <a:pt x="7730" y="3951"/>
                    <a:pt x="7717" y="3274"/>
                    <a:pt x="7504" y="2685"/>
                  </a:cubicBezTo>
                  <a:cubicBezTo>
                    <a:pt x="7361" y="2296"/>
                    <a:pt x="7136" y="1943"/>
                    <a:pt x="6844" y="1648"/>
                  </a:cubicBezTo>
                  <a:cubicBezTo>
                    <a:pt x="6709" y="1509"/>
                    <a:pt x="6558" y="1362"/>
                    <a:pt x="6390" y="1267"/>
                  </a:cubicBezTo>
                  <a:cubicBezTo>
                    <a:pt x="6289" y="1209"/>
                    <a:pt x="6190" y="1150"/>
                    <a:pt x="6087" y="1095"/>
                  </a:cubicBezTo>
                  <a:cubicBezTo>
                    <a:pt x="6055" y="1078"/>
                    <a:pt x="5811" y="977"/>
                    <a:pt x="5811" y="965"/>
                  </a:cubicBezTo>
                  <a:lnTo>
                    <a:pt x="5776" y="212"/>
                  </a:lnTo>
                  <a:cubicBezTo>
                    <a:pt x="6733" y="195"/>
                    <a:pt x="7696" y="182"/>
                    <a:pt x="8653" y="180"/>
                  </a:cubicBezTo>
                  <a:lnTo>
                    <a:pt x="8653" y="180"/>
                  </a:lnTo>
                  <a:lnTo>
                    <a:pt x="8464" y="4731"/>
                  </a:lnTo>
                  <a:cubicBezTo>
                    <a:pt x="8462" y="4781"/>
                    <a:pt x="8503" y="4813"/>
                    <a:pt x="8544" y="4813"/>
                  </a:cubicBezTo>
                  <a:cubicBezTo>
                    <a:pt x="8567" y="4813"/>
                    <a:pt x="8591" y="4802"/>
                    <a:pt x="8607" y="4780"/>
                  </a:cubicBezTo>
                  <a:lnTo>
                    <a:pt x="8924" y="4325"/>
                  </a:lnTo>
                  <a:lnTo>
                    <a:pt x="9334" y="4824"/>
                  </a:lnTo>
                  <a:cubicBezTo>
                    <a:pt x="9349" y="4841"/>
                    <a:pt x="9372" y="4851"/>
                    <a:pt x="9395" y="4851"/>
                  </a:cubicBezTo>
                  <a:cubicBezTo>
                    <a:pt x="9404" y="4851"/>
                    <a:pt x="9412" y="4851"/>
                    <a:pt x="9420" y="4847"/>
                  </a:cubicBezTo>
                  <a:cubicBezTo>
                    <a:pt x="9452" y="4836"/>
                    <a:pt x="9473" y="4809"/>
                    <a:pt x="9473" y="4775"/>
                  </a:cubicBezTo>
                  <a:lnTo>
                    <a:pt x="9610" y="180"/>
                  </a:lnTo>
                  <a:cubicBezTo>
                    <a:pt x="9673" y="180"/>
                    <a:pt x="9738" y="176"/>
                    <a:pt x="9803" y="170"/>
                  </a:cubicBezTo>
                  <a:cubicBezTo>
                    <a:pt x="9858" y="167"/>
                    <a:pt x="9913" y="163"/>
                    <a:pt x="9969" y="161"/>
                  </a:cubicBezTo>
                  <a:close/>
                  <a:moveTo>
                    <a:pt x="5618" y="212"/>
                  </a:moveTo>
                  <a:lnTo>
                    <a:pt x="5650" y="908"/>
                  </a:lnTo>
                  <a:cubicBezTo>
                    <a:pt x="5607" y="893"/>
                    <a:pt x="5563" y="880"/>
                    <a:pt x="5519" y="868"/>
                  </a:cubicBezTo>
                  <a:cubicBezTo>
                    <a:pt x="5239" y="791"/>
                    <a:pt x="4964" y="753"/>
                    <a:pt x="4694" y="753"/>
                  </a:cubicBezTo>
                  <a:cubicBezTo>
                    <a:pt x="4093" y="753"/>
                    <a:pt x="3514" y="943"/>
                    <a:pt x="2943" y="1324"/>
                  </a:cubicBezTo>
                  <a:cubicBezTo>
                    <a:pt x="2817" y="1410"/>
                    <a:pt x="2695" y="1505"/>
                    <a:pt x="2579" y="1606"/>
                  </a:cubicBezTo>
                  <a:cubicBezTo>
                    <a:pt x="2404" y="1755"/>
                    <a:pt x="2247" y="1928"/>
                    <a:pt x="2087" y="2090"/>
                  </a:cubicBezTo>
                  <a:cubicBezTo>
                    <a:pt x="1927" y="2254"/>
                    <a:pt x="1813" y="2525"/>
                    <a:pt x="1723" y="2733"/>
                  </a:cubicBezTo>
                  <a:cubicBezTo>
                    <a:pt x="1521" y="3194"/>
                    <a:pt x="1412" y="3699"/>
                    <a:pt x="1439" y="4201"/>
                  </a:cubicBezTo>
                  <a:cubicBezTo>
                    <a:pt x="1473" y="4799"/>
                    <a:pt x="1675" y="5333"/>
                    <a:pt x="2019" y="5745"/>
                  </a:cubicBezTo>
                  <a:cubicBezTo>
                    <a:pt x="2549" y="6376"/>
                    <a:pt x="3384" y="6683"/>
                    <a:pt x="4186" y="6740"/>
                  </a:cubicBezTo>
                  <a:cubicBezTo>
                    <a:pt x="4287" y="6746"/>
                    <a:pt x="4386" y="6750"/>
                    <a:pt x="4484" y="6750"/>
                  </a:cubicBezTo>
                  <a:cubicBezTo>
                    <a:pt x="4802" y="6750"/>
                    <a:pt x="5120" y="6712"/>
                    <a:pt x="5427" y="6635"/>
                  </a:cubicBezTo>
                  <a:lnTo>
                    <a:pt x="5427" y="6635"/>
                  </a:lnTo>
                  <a:lnTo>
                    <a:pt x="5298" y="9545"/>
                  </a:lnTo>
                  <a:cubicBezTo>
                    <a:pt x="5296" y="9560"/>
                    <a:pt x="5300" y="9577"/>
                    <a:pt x="5311" y="9592"/>
                  </a:cubicBezTo>
                  <a:lnTo>
                    <a:pt x="5309" y="9590"/>
                  </a:lnTo>
                  <a:cubicBezTo>
                    <a:pt x="3965" y="9577"/>
                    <a:pt x="2602" y="9529"/>
                    <a:pt x="1166" y="9398"/>
                  </a:cubicBezTo>
                  <a:cubicBezTo>
                    <a:pt x="1157" y="9388"/>
                    <a:pt x="1145" y="9379"/>
                    <a:pt x="1134" y="9375"/>
                  </a:cubicBezTo>
                  <a:cubicBezTo>
                    <a:pt x="865" y="9270"/>
                    <a:pt x="837" y="9171"/>
                    <a:pt x="783" y="8973"/>
                  </a:cubicBezTo>
                  <a:cubicBezTo>
                    <a:pt x="774" y="8942"/>
                    <a:pt x="764" y="8908"/>
                    <a:pt x="753" y="8872"/>
                  </a:cubicBezTo>
                  <a:cubicBezTo>
                    <a:pt x="678" y="8620"/>
                    <a:pt x="673" y="8353"/>
                    <a:pt x="676" y="8054"/>
                  </a:cubicBezTo>
                  <a:lnTo>
                    <a:pt x="734" y="1652"/>
                  </a:lnTo>
                  <a:cubicBezTo>
                    <a:pt x="737" y="1389"/>
                    <a:pt x="739" y="1120"/>
                    <a:pt x="808" y="868"/>
                  </a:cubicBezTo>
                  <a:cubicBezTo>
                    <a:pt x="882" y="605"/>
                    <a:pt x="1004" y="437"/>
                    <a:pt x="1206" y="321"/>
                  </a:cubicBezTo>
                  <a:cubicBezTo>
                    <a:pt x="1208" y="319"/>
                    <a:pt x="1212" y="317"/>
                    <a:pt x="1214" y="315"/>
                  </a:cubicBezTo>
                  <a:cubicBezTo>
                    <a:pt x="1828" y="302"/>
                    <a:pt x="2446" y="285"/>
                    <a:pt x="3048" y="271"/>
                  </a:cubicBezTo>
                  <a:cubicBezTo>
                    <a:pt x="3895" y="249"/>
                    <a:pt x="4756" y="228"/>
                    <a:pt x="5618" y="212"/>
                  </a:cubicBezTo>
                  <a:close/>
                  <a:moveTo>
                    <a:pt x="5839" y="6498"/>
                  </a:moveTo>
                  <a:lnTo>
                    <a:pt x="6270" y="7192"/>
                  </a:lnTo>
                  <a:cubicBezTo>
                    <a:pt x="6270" y="7232"/>
                    <a:pt x="6270" y="7272"/>
                    <a:pt x="6274" y="7312"/>
                  </a:cubicBezTo>
                  <a:cubicBezTo>
                    <a:pt x="6304" y="7568"/>
                    <a:pt x="6411" y="7812"/>
                    <a:pt x="6527" y="8037"/>
                  </a:cubicBezTo>
                  <a:cubicBezTo>
                    <a:pt x="6693" y="8363"/>
                    <a:pt x="6842" y="8698"/>
                    <a:pt x="6996" y="9028"/>
                  </a:cubicBezTo>
                  <a:cubicBezTo>
                    <a:pt x="7054" y="9154"/>
                    <a:pt x="7113" y="9280"/>
                    <a:pt x="7172" y="9407"/>
                  </a:cubicBezTo>
                  <a:cubicBezTo>
                    <a:pt x="7179" y="9421"/>
                    <a:pt x="7244" y="9594"/>
                    <a:pt x="7258" y="9594"/>
                  </a:cubicBezTo>
                  <a:cubicBezTo>
                    <a:pt x="6908" y="9595"/>
                    <a:pt x="6558" y="9596"/>
                    <a:pt x="6208" y="9596"/>
                  </a:cubicBezTo>
                  <a:cubicBezTo>
                    <a:pt x="5952" y="9596"/>
                    <a:pt x="5696" y="9596"/>
                    <a:pt x="5439" y="9594"/>
                  </a:cubicBezTo>
                  <a:lnTo>
                    <a:pt x="5439" y="9592"/>
                  </a:lnTo>
                  <a:cubicBezTo>
                    <a:pt x="5448" y="9579"/>
                    <a:pt x="5452" y="9564"/>
                    <a:pt x="5452" y="9550"/>
                  </a:cubicBezTo>
                  <a:lnTo>
                    <a:pt x="5584" y="6607"/>
                  </a:lnTo>
                  <a:cubicBezTo>
                    <a:pt x="5584" y="6601"/>
                    <a:pt x="5584" y="6595"/>
                    <a:pt x="5582" y="6588"/>
                  </a:cubicBezTo>
                  <a:cubicBezTo>
                    <a:pt x="5671" y="6561"/>
                    <a:pt x="5755" y="6532"/>
                    <a:pt x="5839" y="6498"/>
                  </a:cubicBezTo>
                  <a:close/>
                  <a:moveTo>
                    <a:pt x="10579" y="298"/>
                  </a:moveTo>
                  <a:lnTo>
                    <a:pt x="10579" y="298"/>
                  </a:lnTo>
                  <a:cubicBezTo>
                    <a:pt x="10766" y="456"/>
                    <a:pt x="10758" y="737"/>
                    <a:pt x="10748" y="1009"/>
                  </a:cubicBezTo>
                  <a:cubicBezTo>
                    <a:pt x="10745" y="1087"/>
                    <a:pt x="10743" y="1166"/>
                    <a:pt x="10745" y="1240"/>
                  </a:cubicBezTo>
                  <a:cubicBezTo>
                    <a:pt x="10775" y="2285"/>
                    <a:pt x="10785" y="3343"/>
                    <a:pt x="10781" y="4388"/>
                  </a:cubicBezTo>
                  <a:lnTo>
                    <a:pt x="10781" y="4386"/>
                  </a:lnTo>
                  <a:cubicBezTo>
                    <a:pt x="10775" y="5350"/>
                    <a:pt x="10754" y="6326"/>
                    <a:pt x="10720" y="7287"/>
                  </a:cubicBezTo>
                  <a:cubicBezTo>
                    <a:pt x="10703" y="7749"/>
                    <a:pt x="10684" y="8218"/>
                    <a:pt x="10659" y="8679"/>
                  </a:cubicBezTo>
                  <a:cubicBezTo>
                    <a:pt x="10655" y="8795"/>
                    <a:pt x="10649" y="8910"/>
                    <a:pt x="10642" y="9026"/>
                  </a:cubicBezTo>
                  <a:cubicBezTo>
                    <a:pt x="10640" y="9064"/>
                    <a:pt x="10640" y="9104"/>
                    <a:pt x="10640" y="9142"/>
                  </a:cubicBezTo>
                  <a:cubicBezTo>
                    <a:pt x="10640" y="9215"/>
                    <a:pt x="10636" y="9289"/>
                    <a:pt x="10623" y="9360"/>
                  </a:cubicBezTo>
                  <a:cubicBezTo>
                    <a:pt x="10605" y="9449"/>
                    <a:pt x="10504" y="9569"/>
                    <a:pt x="10411" y="9609"/>
                  </a:cubicBezTo>
                  <a:cubicBezTo>
                    <a:pt x="10600" y="9064"/>
                    <a:pt x="10607" y="8460"/>
                    <a:pt x="10613" y="7924"/>
                  </a:cubicBezTo>
                  <a:lnTo>
                    <a:pt x="10687" y="1591"/>
                  </a:lnTo>
                  <a:cubicBezTo>
                    <a:pt x="10691" y="1181"/>
                    <a:pt x="10697" y="723"/>
                    <a:pt x="10579" y="298"/>
                  </a:cubicBezTo>
                  <a:close/>
                  <a:moveTo>
                    <a:pt x="10205" y="163"/>
                  </a:moveTo>
                  <a:lnTo>
                    <a:pt x="10205" y="163"/>
                  </a:lnTo>
                  <a:cubicBezTo>
                    <a:pt x="10295" y="170"/>
                    <a:pt x="10384" y="191"/>
                    <a:pt x="10466" y="228"/>
                  </a:cubicBezTo>
                  <a:cubicBezTo>
                    <a:pt x="10609" y="668"/>
                    <a:pt x="10602" y="1156"/>
                    <a:pt x="10598" y="1589"/>
                  </a:cubicBezTo>
                  <a:lnTo>
                    <a:pt x="10525" y="7922"/>
                  </a:lnTo>
                  <a:cubicBezTo>
                    <a:pt x="10518" y="8464"/>
                    <a:pt x="10510" y="9076"/>
                    <a:pt x="10312" y="9621"/>
                  </a:cubicBezTo>
                  <a:cubicBezTo>
                    <a:pt x="10253" y="9617"/>
                    <a:pt x="10194" y="9613"/>
                    <a:pt x="10136" y="9609"/>
                  </a:cubicBezTo>
                  <a:cubicBezTo>
                    <a:pt x="10190" y="9548"/>
                    <a:pt x="10239" y="9478"/>
                    <a:pt x="10274" y="9405"/>
                  </a:cubicBezTo>
                  <a:cubicBezTo>
                    <a:pt x="10344" y="9264"/>
                    <a:pt x="10348" y="9106"/>
                    <a:pt x="10350" y="8969"/>
                  </a:cubicBezTo>
                  <a:lnTo>
                    <a:pt x="10525" y="1513"/>
                  </a:lnTo>
                  <a:cubicBezTo>
                    <a:pt x="10531" y="1255"/>
                    <a:pt x="10537" y="986"/>
                    <a:pt x="10478" y="721"/>
                  </a:cubicBezTo>
                  <a:cubicBezTo>
                    <a:pt x="10436" y="514"/>
                    <a:pt x="10342" y="323"/>
                    <a:pt x="10205" y="163"/>
                  </a:cubicBezTo>
                  <a:close/>
                  <a:moveTo>
                    <a:pt x="6871" y="6732"/>
                  </a:moveTo>
                  <a:cubicBezTo>
                    <a:pt x="6895" y="6732"/>
                    <a:pt x="6919" y="6735"/>
                    <a:pt x="6943" y="6742"/>
                  </a:cubicBezTo>
                  <a:cubicBezTo>
                    <a:pt x="7292" y="6845"/>
                    <a:pt x="7513" y="7247"/>
                    <a:pt x="7717" y="7524"/>
                  </a:cubicBezTo>
                  <a:cubicBezTo>
                    <a:pt x="8339" y="8368"/>
                    <a:pt x="8985" y="9186"/>
                    <a:pt x="9524" y="10086"/>
                  </a:cubicBezTo>
                  <a:lnTo>
                    <a:pt x="9524" y="10084"/>
                  </a:lnTo>
                  <a:cubicBezTo>
                    <a:pt x="9547" y="10126"/>
                    <a:pt x="9572" y="10166"/>
                    <a:pt x="9595" y="10208"/>
                  </a:cubicBezTo>
                  <a:cubicBezTo>
                    <a:pt x="9650" y="10300"/>
                    <a:pt x="9673" y="10372"/>
                    <a:pt x="9624" y="10471"/>
                  </a:cubicBezTo>
                  <a:cubicBezTo>
                    <a:pt x="9587" y="10555"/>
                    <a:pt x="9538" y="10633"/>
                    <a:pt x="9479" y="10706"/>
                  </a:cubicBezTo>
                  <a:cubicBezTo>
                    <a:pt x="9262" y="10981"/>
                    <a:pt x="8932" y="11137"/>
                    <a:pt x="8588" y="11137"/>
                  </a:cubicBezTo>
                  <a:cubicBezTo>
                    <a:pt x="8517" y="11137"/>
                    <a:pt x="8445" y="11130"/>
                    <a:pt x="8373" y="11116"/>
                  </a:cubicBezTo>
                  <a:cubicBezTo>
                    <a:pt x="8264" y="11095"/>
                    <a:pt x="8194" y="11072"/>
                    <a:pt x="8123" y="10988"/>
                  </a:cubicBezTo>
                  <a:cubicBezTo>
                    <a:pt x="8051" y="10902"/>
                    <a:pt x="7992" y="10809"/>
                    <a:pt x="7944" y="10711"/>
                  </a:cubicBezTo>
                  <a:cubicBezTo>
                    <a:pt x="7843" y="10496"/>
                    <a:pt x="7757" y="10277"/>
                    <a:pt x="7652" y="10065"/>
                  </a:cubicBezTo>
                  <a:cubicBezTo>
                    <a:pt x="7523" y="9808"/>
                    <a:pt x="7406" y="9545"/>
                    <a:pt x="7284" y="9285"/>
                  </a:cubicBezTo>
                  <a:cubicBezTo>
                    <a:pt x="7040" y="8771"/>
                    <a:pt x="6798" y="8256"/>
                    <a:pt x="6556" y="7741"/>
                  </a:cubicBezTo>
                  <a:cubicBezTo>
                    <a:pt x="6451" y="7516"/>
                    <a:pt x="6365" y="7234"/>
                    <a:pt x="6491" y="6999"/>
                  </a:cubicBezTo>
                  <a:cubicBezTo>
                    <a:pt x="6564" y="6867"/>
                    <a:pt x="6715" y="6732"/>
                    <a:pt x="6871" y="6732"/>
                  </a:cubicBezTo>
                  <a:close/>
                  <a:moveTo>
                    <a:pt x="10075" y="1"/>
                  </a:moveTo>
                  <a:cubicBezTo>
                    <a:pt x="9981" y="1"/>
                    <a:pt x="9886" y="7"/>
                    <a:pt x="9793" y="14"/>
                  </a:cubicBezTo>
                  <a:cubicBezTo>
                    <a:pt x="9700" y="20"/>
                    <a:pt x="9614" y="27"/>
                    <a:pt x="9530" y="27"/>
                  </a:cubicBezTo>
                  <a:cubicBezTo>
                    <a:pt x="9257" y="24"/>
                    <a:pt x="8984" y="23"/>
                    <a:pt x="8711" y="23"/>
                  </a:cubicBezTo>
                  <a:cubicBezTo>
                    <a:pt x="6812" y="23"/>
                    <a:pt x="4901" y="71"/>
                    <a:pt x="3046" y="117"/>
                  </a:cubicBezTo>
                  <a:cubicBezTo>
                    <a:pt x="2392" y="132"/>
                    <a:pt x="1717" y="149"/>
                    <a:pt x="1050" y="163"/>
                  </a:cubicBezTo>
                  <a:cubicBezTo>
                    <a:pt x="703" y="172"/>
                    <a:pt x="324" y="216"/>
                    <a:pt x="150" y="502"/>
                  </a:cubicBezTo>
                  <a:cubicBezTo>
                    <a:pt x="51" y="660"/>
                    <a:pt x="51" y="851"/>
                    <a:pt x="49" y="1005"/>
                  </a:cubicBezTo>
                  <a:lnTo>
                    <a:pt x="3" y="8801"/>
                  </a:lnTo>
                  <a:cubicBezTo>
                    <a:pt x="3" y="8942"/>
                    <a:pt x="0" y="9131"/>
                    <a:pt x="112" y="9276"/>
                  </a:cubicBezTo>
                  <a:cubicBezTo>
                    <a:pt x="247" y="9451"/>
                    <a:pt x="480" y="9487"/>
                    <a:pt x="688" y="9510"/>
                  </a:cubicBezTo>
                  <a:cubicBezTo>
                    <a:pt x="2652" y="9713"/>
                    <a:pt x="4469" y="9753"/>
                    <a:pt x="6278" y="9753"/>
                  </a:cubicBezTo>
                  <a:cubicBezTo>
                    <a:pt x="6621" y="9753"/>
                    <a:pt x="6962" y="9751"/>
                    <a:pt x="7305" y="9749"/>
                  </a:cubicBezTo>
                  <a:cubicBezTo>
                    <a:pt x="7313" y="9749"/>
                    <a:pt x="7322" y="9747"/>
                    <a:pt x="7330" y="9745"/>
                  </a:cubicBezTo>
                  <a:lnTo>
                    <a:pt x="7847" y="10858"/>
                  </a:lnTo>
                  <a:cubicBezTo>
                    <a:pt x="7915" y="10999"/>
                    <a:pt x="8005" y="11194"/>
                    <a:pt x="8180" y="11291"/>
                  </a:cubicBezTo>
                  <a:cubicBezTo>
                    <a:pt x="8260" y="11335"/>
                    <a:pt x="8350" y="11358"/>
                    <a:pt x="8443" y="11358"/>
                  </a:cubicBezTo>
                  <a:cubicBezTo>
                    <a:pt x="8447" y="11358"/>
                    <a:pt x="8451" y="11358"/>
                    <a:pt x="8455" y="11358"/>
                  </a:cubicBezTo>
                  <a:cubicBezTo>
                    <a:pt x="8577" y="11356"/>
                    <a:pt x="8699" y="11331"/>
                    <a:pt x="8813" y="11287"/>
                  </a:cubicBezTo>
                  <a:cubicBezTo>
                    <a:pt x="9120" y="11173"/>
                    <a:pt x="9395" y="10997"/>
                    <a:pt x="9624" y="10763"/>
                  </a:cubicBezTo>
                  <a:cubicBezTo>
                    <a:pt x="9715" y="10671"/>
                    <a:pt x="9837" y="10528"/>
                    <a:pt x="9833" y="10349"/>
                  </a:cubicBezTo>
                  <a:cubicBezTo>
                    <a:pt x="9831" y="10200"/>
                    <a:pt x="9738" y="10073"/>
                    <a:pt x="9673" y="9981"/>
                  </a:cubicBezTo>
                  <a:lnTo>
                    <a:pt x="9479" y="9714"/>
                  </a:lnTo>
                  <a:lnTo>
                    <a:pt x="9479" y="9714"/>
                  </a:lnTo>
                  <a:cubicBezTo>
                    <a:pt x="9534" y="9720"/>
                    <a:pt x="9570" y="9722"/>
                    <a:pt x="9694" y="9731"/>
                  </a:cubicBezTo>
                  <a:cubicBezTo>
                    <a:pt x="9789" y="9737"/>
                    <a:pt x="9883" y="9745"/>
                    <a:pt x="9978" y="9754"/>
                  </a:cubicBezTo>
                  <a:cubicBezTo>
                    <a:pt x="10096" y="9764"/>
                    <a:pt x="10220" y="9775"/>
                    <a:pt x="10342" y="9779"/>
                  </a:cubicBezTo>
                  <a:lnTo>
                    <a:pt x="10352" y="9779"/>
                  </a:lnTo>
                  <a:cubicBezTo>
                    <a:pt x="10548" y="9779"/>
                    <a:pt x="10743" y="9550"/>
                    <a:pt x="10777" y="9394"/>
                  </a:cubicBezTo>
                  <a:cubicBezTo>
                    <a:pt x="10792" y="9312"/>
                    <a:pt x="10798" y="9228"/>
                    <a:pt x="10796" y="9144"/>
                  </a:cubicBezTo>
                  <a:cubicBezTo>
                    <a:pt x="10796" y="9106"/>
                    <a:pt x="10796" y="9068"/>
                    <a:pt x="10798" y="9034"/>
                  </a:cubicBezTo>
                  <a:cubicBezTo>
                    <a:pt x="10804" y="8919"/>
                    <a:pt x="10811" y="8803"/>
                    <a:pt x="10817" y="8687"/>
                  </a:cubicBezTo>
                  <a:cubicBezTo>
                    <a:pt x="10840" y="8225"/>
                    <a:pt x="10861" y="7756"/>
                    <a:pt x="10878" y="7293"/>
                  </a:cubicBezTo>
                  <a:cubicBezTo>
                    <a:pt x="10912" y="6330"/>
                    <a:pt x="10933" y="5352"/>
                    <a:pt x="10937" y="4388"/>
                  </a:cubicBezTo>
                  <a:cubicBezTo>
                    <a:pt x="10943" y="3341"/>
                    <a:pt x="10931" y="2281"/>
                    <a:pt x="10901" y="1234"/>
                  </a:cubicBezTo>
                  <a:lnTo>
                    <a:pt x="10901" y="1234"/>
                  </a:lnTo>
                  <a:cubicBezTo>
                    <a:pt x="10901" y="1165"/>
                    <a:pt x="10901" y="1092"/>
                    <a:pt x="10905" y="1015"/>
                  </a:cubicBezTo>
                  <a:cubicBezTo>
                    <a:pt x="10916" y="683"/>
                    <a:pt x="10928" y="306"/>
                    <a:pt x="10592" y="117"/>
                  </a:cubicBezTo>
                  <a:cubicBezTo>
                    <a:pt x="10431" y="25"/>
                    <a:pt x="10254" y="1"/>
                    <a:pt x="10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1" name="Google Shape;1401;ge0b9a77db3_0_176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402" name="Google Shape;1402;ge0b9a77db3_0_176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ge0b9a77db3_0_176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4" name="Google Shape;1404;ge0b9a77db3_0_17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5" name="Google Shape;1405;ge0b9a77db3_0_176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10. A partir del fragmento anterior, es </a:t>
            </a:r>
            <a:r>
              <a:rPr b="1" lang="en" sz="1800">
                <a:highlight>
                  <a:schemeClr val="lt2"/>
                </a:highlight>
              </a:rPr>
              <a:t>correcto afirmar que su emisor</a:t>
            </a:r>
            <a:r>
              <a:rPr b="1" lang="en" sz="1800"/>
              <a:t>: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 I. rechaza la evolución de la tecnología. </a:t>
            </a:r>
            <a:br>
              <a:rPr b="1" lang="en" sz="1800"/>
            </a:br>
            <a:r>
              <a:rPr b="1" lang="en" sz="1800"/>
              <a:t>II. confía en las informaciones aportadas por WikiLeaks. </a:t>
            </a:r>
            <a:br>
              <a:rPr b="1" lang="en" sz="1800"/>
            </a:br>
            <a:r>
              <a:rPr b="1" lang="en" sz="1800"/>
              <a:t>III. considera la libertad como un valor humano fundamental.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Solo 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Solo II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Solo I y II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D) Solo II y III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I, II y III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ge0b9a77db3_0_184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411" name="Google Shape;1411;ge0b9a77db3_0_184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ge0b9a77db3_0_184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3" name="Google Shape;1413;ge0b9a77db3_0_18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4" name="Google Shape;1414;ge0b9a77db3_0_184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11. En el </a:t>
            </a:r>
            <a:r>
              <a:rPr b="1" lang="en" sz="1800">
                <a:highlight>
                  <a:schemeClr val="accent2"/>
                </a:highlight>
              </a:rPr>
              <a:t>tercer párrafo</a:t>
            </a:r>
            <a:r>
              <a:rPr b="1" lang="en" sz="1800"/>
              <a:t>, la expresión </a:t>
            </a:r>
            <a:r>
              <a:rPr b="1" lang="en" sz="1800">
                <a:highlight>
                  <a:schemeClr val="accent2"/>
                </a:highlight>
              </a:rPr>
              <a:t>“mover montañas” significa</a:t>
            </a:r>
            <a:r>
              <a:rPr b="1" lang="en" sz="1800"/>
              <a:t> ser capaz de: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conocer lo que permanece ignorado.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construir grandes proyectos de vida.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explorar lugares nuevos y deshabitados.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crear realidades que no existen en verdad.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E) acometer tareas que parecen imposibles.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e0b9a77db3_0_193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0" name="Google Shape;1420;ge0b9a77db3_0_193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421" name="Google Shape;1421;ge0b9a77db3_0_193"/>
          <p:cNvSpPr txBox="1"/>
          <p:nvPr>
            <p:ph idx="2" type="body"/>
          </p:nvPr>
        </p:nvSpPr>
        <p:spPr>
          <a:xfrm>
            <a:off x="749400" y="1112325"/>
            <a:ext cx="76452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3. Si eres de los que creen que la libertad se reduce a elegir entre una marca de zapatilla y otra, entonces eres hombre muerto, apenas una cifra dentro de un hiperalgoritmo global, un personaje secundario y prescindible de la novela 1984, de Orwell. Si, en cambio, como el gran Solzhenitsyn, crees que la libertad interior es la última línea de resistencia que no se debe abdicar a ninguna presión ni tentación que venga desde afuera, entonces </a:t>
            </a:r>
            <a:r>
              <a:rPr lang="en">
                <a:highlight>
                  <a:srgbClr val="E1BAFF"/>
                </a:highlight>
              </a:rPr>
              <a:t>eres capaz de mover montañas</a:t>
            </a:r>
            <a:r>
              <a:rPr lang="en"/>
              <a:t>, de sobrevivir al infierno del Gulag, de parar los tanques de Tiananmen.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4. Hoy esa decisión es más difícil, porque todo es más ambiguo y líquido. Los totalitarismos ya no son tan burdos como antes y se disfrazan de "libertad" y te hacen creer que de verdad eres libre porque en tu celular puedes saber cuál será el estado del tiempo, o predecir la ruta para llegar a la calle que buscas. Pero eso no es libertad.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6" name="Google Shape;1426;ge0b9a77db3_0_207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427" name="Google Shape;1427;ge0b9a77db3_0_207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ge0b9a77db3_0_207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9" name="Google Shape;1429;ge0b9a77db3_0_20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0" name="Google Shape;1430;ge0b9a77db3_0_207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11. En el </a:t>
            </a:r>
            <a:r>
              <a:rPr b="1" lang="en" sz="1800">
                <a:highlight>
                  <a:schemeClr val="accent2"/>
                </a:highlight>
              </a:rPr>
              <a:t>tercer párrafo</a:t>
            </a:r>
            <a:r>
              <a:rPr b="1" lang="en" sz="1800"/>
              <a:t>, la expresión </a:t>
            </a:r>
            <a:r>
              <a:rPr b="1" lang="en" sz="1800">
                <a:highlight>
                  <a:schemeClr val="accent2"/>
                </a:highlight>
              </a:rPr>
              <a:t>“mover montañas” significa</a:t>
            </a:r>
            <a:r>
              <a:rPr b="1" lang="en" sz="1800"/>
              <a:t> ser capaz de: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conocer lo que permanece ignorado.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B) construir grandes proyectos de vida.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C) explorar lugares nuevos y deshabitados.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D) crear realidades que no existen en verdad.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E) acometer tareas que parecen imposibles.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ge0b9a77db3_0_245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436" name="Google Shape;1436;ge0b9a77db3_0_245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ge0b9a77db3_0_245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8" name="Google Shape;1438;ge0b9a77db3_0_245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9" name="Google Shape;1439;ge0b9a77db3_0_245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12.- ¿Por qué es </a:t>
            </a:r>
            <a:r>
              <a:rPr b="1" lang="en" sz="1800">
                <a:highlight>
                  <a:schemeClr val="accent5"/>
                </a:highlight>
              </a:rPr>
              <a:t>pertinente el título “La canción del hombre libre”</a:t>
            </a:r>
            <a:r>
              <a:rPr b="1" lang="en" sz="1800"/>
              <a:t> para el contenido de este fragmento?   Porque: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la creación libre permite a los hombres conservar el verdadero control sobre sus vidas. </a:t>
            </a:r>
            <a:br>
              <a:rPr lang="en" sz="1800"/>
            </a:br>
            <a:r>
              <a:rPr lang="en" sz="1800"/>
              <a:t>B) la música es el único espacio libre de la vigilancia que invade la privacidad de los usuarios de redes. </a:t>
            </a:r>
            <a:br>
              <a:rPr lang="en" sz="1800"/>
            </a:br>
            <a:r>
              <a:rPr lang="en" sz="1800"/>
              <a:t>C) hace referencia a una acción concreta que probadamente ayuda a contrarrestar la manipulación de los medios. </a:t>
            </a:r>
            <a:br>
              <a:rPr lang="en" sz="1800"/>
            </a:br>
            <a:r>
              <a:rPr lang="en" sz="1800"/>
              <a:t>D) representa el espacio de conocimiento interior necesario para resguardar la verdadera libertad. </a:t>
            </a:r>
            <a:br>
              <a:rPr lang="en" sz="1800"/>
            </a:br>
            <a:r>
              <a:rPr lang="en" sz="1800"/>
              <a:t>E) establece una relación entre la libertad de la creación musical con la libertad individual de las personas.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e0b9a77db3_0_26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5" name="Google Shape;1445;ge0b9a77db3_0_262"/>
          <p:cNvSpPr txBox="1"/>
          <p:nvPr>
            <p:ph type="title"/>
          </p:nvPr>
        </p:nvSpPr>
        <p:spPr>
          <a:xfrm>
            <a:off x="2846325" y="439125"/>
            <a:ext cx="52113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TEXTO N°1</a:t>
            </a:r>
            <a:endParaRPr/>
          </a:p>
        </p:txBody>
      </p:sp>
      <p:sp>
        <p:nvSpPr>
          <p:cNvPr id="1446" name="Google Shape;1446;ge0b9a77db3_0_262"/>
          <p:cNvSpPr txBox="1"/>
          <p:nvPr>
            <p:ph idx="2" type="body"/>
          </p:nvPr>
        </p:nvSpPr>
        <p:spPr>
          <a:xfrm>
            <a:off x="749400" y="1112325"/>
            <a:ext cx="76452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5. Hoy, </a:t>
            </a:r>
            <a:r>
              <a:rPr lang="en">
                <a:highlight>
                  <a:schemeClr val="accent5"/>
                </a:highlight>
              </a:rPr>
              <a:t>para ser libres de verdad</a:t>
            </a:r>
            <a:r>
              <a:rPr lang="en"/>
              <a:t>, hay que estar más despiertos que nunca, taparse los oídos y los ojos para resistir la multitud de cantos de sirena que nos rodean, estudiarse mucho a sí mismo como lo hacía Montaigne, sin condescendencia ni autoengaños. Saber que la sociedad de la transparencia puede convertirse en la sociedad del control. </a:t>
            </a:r>
            <a:r>
              <a:rPr lang="en">
                <a:highlight>
                  <a:schemeClr val="accent5"/>
                </a:highlight>
              </a:rPr>
              <a:t>Sí, ellos tienen micrófonos y manejan algoritmos, pero tú puedes escapar si te desconectas por lo menos una vez al día y te vas silbando por las calles una canción que solo tú sabes, pero que ellos no conocen y que no van a poder cantar jamás.”</a:t>
            </a:r>
            <a:endParaRPr>
              <a:highlight>
                <a:schemeClr val="accent5"/>
              </a:highlight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Cristián Warnken, </a:t>
            </a:r>
            <a:r>
              <a:rPr b="1" lang="en">
                <a:highlight>
                  <a:srgbClr val="A0D5A3"/>
                </a:highlight>
              </a:rPr>
              <a:t>La canción del hombre libre</a:t>
            </a:r>
            <a:r>
              <a:rPr lang="en"/>
              <a:t> (fragmento). elmercurio.com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ge0b9a77db3_0_254"/>
          <p:cNvGrpSpPr/>
          <p:nvPr/>
        </p:nvGrpSpPr>
        <p:grpSpPr>
          <a:xfrm>
            <a:off x="619618" y="334700"/>
            <a:ext cx="7956821" cy="4387584"/>
            <a:chOff x="1369318" y="1099812"/>
            <a:chExt cx="6437557" cy="2935428"/>
          </a:xfrm>
        </p:grpSpPr>
        <p:sp>
          <p:nvSpPr>
            <p:cNvPr id="1452" name="Google Shape;1452;ge0b9a77db3_0_254"/>
            <p:cNvSpPr/>
            <p:nvPr/>
          </p:nvSpPr>
          <p:spPr>
            <a:xfrm flipH="1">
              <a:off x="1369318" y="10998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e0b9a77db3_0_254"/>
            <p:cNvSpPr/>
            <p:nvPr/>
          </p:nvSpPr>
          <p:spPr>
            <a:xfrm flipH="1">
              <a:off x="1430568" y="1177212"/>
              <a:ext cx="6376307" cy="2858028"/>
            </a:xfrm>
            <a:custGeom>
              <a:rect b="b" l="l" r="r" t="t"/>
              <a:pathLst>
                <a:path extrusionOk="0" h="25748" w="23713">
                  <a:moveTo>
                    <a:pt x="13790" y="0"/>
                  </a:moveTo>
                  <a:cubicBezTo>
                    <a:pt x="13140" y="0"/>
                    <a:pt x="12490" y="3"/>
                    <a:pt x="11841" y="8"/>
                  </a:cubicBezTo>
                  <a:cubicBezTo>
                    <a:pt x="8094" y="55"/>
                    <a:pt x="4348" y="347"/>
                    <a:pt x="616" y="347"/>
                  </a:cubicBezTo>
                  <a:cubicBezTo>
                    <a:pt x="518" y="347"/>
                    <a:pt x="420" y="347"/>
                    <a:pt x="322" y="346"/>
                  </a:cubicBezTo>
                  <a:cubicBezTo>
                    <a:pt x="274" y="346"/>
                    <a:pt x="242" y="330"/>
                    <a:pt x="226" y="298"/>
                  </a:cubicBezTo>
                  <a:lnTo>
                    <a:pt x="1" y="346"/>
                  </a:lnTo>
                  <a:cubicBezTo>
                    <a:pt x="49" y="346"/>
                    <a:pt x="97" y="378"/>
                    <a:pt x="113" y="443"/>
                  </a:cubicBezTo>
                  <a:cubicBezTo>
                    <a:pt x="403" y="4641"/>
                    <a:pt x="387" y="8888"/>
                    <a:pt x="403" y="13103"/>
                  </a:cubicBezTo>
                  <a:cubicBezTo>
                    <a:pt x="419" y="15226"/>
                    <a:pt x="419" y="17366"/>
                    <a:pt x="403" y="19505"/>
                  </a:cubicBezTo>
                  <a:cubicBezTo>
                    <a:pt x="403" y="21532"/>
                    <a:pt x="194" y="23656"/>
                    <a:pt x="708" y="25651"/>
                  </a:cubicBezTo>
                  <a:cubicBezTo>
                    <a:pt x="725" y="25683"/>
                    <a:pt x="725" y="25715"/>
                    <a:pt x="708" y="25747"/>
                  </a:cubicBezTo>
                  <a:cubicBezTo>
                    <a:pt x="708" y="25747"/>
                    <a:pt x="725" y="25747"/>
                    <a:pt x="725" y="25731"/>
                  </a:cubicBezTo>
                  <a:cubicBezTo>
                    <a:pt x="4553" y="25490"/>
                    <a:pt x="8414" y="25474"/>
                    <a:pt x="12243" y="25409"/>
                  </a:cubicBezTo>
                  <a:cubicBezTo>
                    <a:pt x="15414" y="25356"/>
                    <a:pt x="18586" y="25325"/>
                    <a:pt x="21749" y="25325"/>
                  </a:cubicBezTo>
                  <a:cubicBezTo>
                    <a:pt x="22404" y="25325"/>
                    <a:pt x="23058" y="25326"/>
                    <a:pt x="23713" y="25329"/>
                  </a:cubicBezTo>
                  <a:cubicBezTo>
                    <a:pt x="23713" y="25313"/>
                    <a:pt x="23713" y="25297"/>
                    <a:pt x="23713" y="25297"/>
                  </a:cubicBezTo>
                  <a:cubicBezTo>
                    <a:pt x="23327" y="21130"/>
                    <a:pt x="23327" y="16932"/>
                    <a:pt x="23310" y="12749"/>
                  </a:cubicBezTo>
                  <a:cubicBezTo>
                    <a:pt x="23310" y="8647"/>
                    <a:pt x="23294" y="4561"/>
                    <a:pt x="23294" y="459"/>
                  </a:cubicBezTo>
                  <a:cubicBezTo>
                    <a:pt x="23278" y="394"/>
                    <a:pt x="23343" y="330"/>
                    <a:pt x="23407" y="314"/>
                  </a:cubicBezTo>
                  <a:lnTo>
                    <a:pt x="23407" y="185"/>
                  </a:lnTo>
                  <a:lnTo>
                    <a:pt x="23359" y="185"/>
                  </a:lnTo>
                  <a:cubicBezTo>
                    <a:pt x="20177" y="65"/>
                    <a:pt x="16985" y="0"/>
                    <a:pt x="13790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4" name="Google Shape;1454;ge0b9a77db3_0_254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5" name="Google Shape;1455;ge0b9a77db3_0_254"/>
          <p:cNvSpPr txBox="1"/>
          <p:nvPr>
            <p:ph idx="1" type="subTitle"/>
          </p:nvPr>
        </p:nvSpPr>
        <p:spPr>
          <a:xfrm>
            <a:off x="1127850" y="681675"/>
            <a:ext cx="7101900" cy="3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800"/>
              <a:t>12.- ¿Por qué es </a:t>
            </a:r>
            <a:r>
              <a:rPr b="1" lang="en" sz="1800">
                <a:highlight>
                  <a:schemeClr val="accent5"/>
                </a:highlight>
              </a:rPr>
              <a:t>pertinente el título “La canción del hombre libre” </a:t>
            </a:r>
            <a:r>
              <a:rPr b="1" lang="en" sz="1800"/>
              <a:t>para el contenido de este fragmento?   Porque: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A) la creación libre permite a los hombres conservar el verdadero control sobre sus vidas. </a:t>
            </a:r>
            <a:br>
              <a:rPr lang="en" sz="1800"/>
            </a:br>
            <a:r>
              <a:rPr lang="en" sz="1800"/>
              <a:t>B) la música es el único espacio libre de la vigilancia que invade la privacidad de los usuarios de redes. </a:t>
            </a:r>
            <a:br>
              <a:rPr lang="en" sz="1800"/>
            </a:br>
            <a:r>
              <a:rPr lang="en" sz="1800"/>
              <a:t>C) hace referencia a una acción concreta que probadamente ayuda a contrarrestar la manipulación de los medios. </a:t>
            </a:r>
            <a:br>
              <a:rPr lang="en" sz="1800"/>
            </a:br>
            <a:r>
              <a:rPr b="1" lang="en" sz="1800"/>
              <a:t>D) representa el espacio de conocimiento interior necesario para resguardar la verdadera libertad. </a:t>
            </a:r>
            <a:br>
              <a:rPr lang="en" sz="1800"/>
            </a:br>
            <a:r>
              <a:rPr lang="en" sz="1800"/>
              <a:t>E) establece una relación entre la libertad de la creación musical con la libertad individual de las personas.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e0b9a77db3_1_88"/>
          <p:cNvSpPr txBox="1"/>
          <p:nvPr>
            <p:ph type="ctrTitle"/>
          </p:nvPr>
        </p:nvSpPr>
        <p:spPr>
          <a:xfrm>
            <a:off x="742875" y="1075075"/>
            <a:ext cx="4116900" cy="26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700"/>
              <a:t>Lenguaje </a:t>
            </a:r>
            <a:r>
              <a:rPr lang="en" sz="4700">
                <a:solidFill>
                  <a:schemeClr val="accent5"/>
                </a:solidFill>
              </a:rPr>
              <a:t>y</a:t>
            </a:r>
            <a:r>
              <a:rPr lang="en" sz="4700">
                <a:solidFill>
                  <a:schemeClr val="accent2"/>
                </a:solidFill>
              </a:rPr>
              <a:t> </a:t>
            </a:r>
            <a:endParaRPr sz="47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700">
                <a:solidFill>
                  <a:schemeClr val="lt2"/>
                </a:solidFill>
              </a:rPr>
              <a:t>Comunicación</a:t>
            </a:r>
            <a:endParaRPr sz="4700">
              <a:solidFill>
                <a:schemeClr val="lt2"/>
              </a:solidFill>
            </a:endParaRPr>
          </a:p>
        </p:txBody>
      </p:sp>
      <p:sp>
        <p:nvSpPr>
          <p:cNvPr id="1461" name="Google Shape;1461;ge0b9a77db3_1_88"/>
          <p:cNvSpPr txBox="1"/>
          <p:nvPr>
            <p:ph idx="1" type="subTitle"/>
          </p:nvPr>
        </p:nvSpPr>
        <p:spPr>
          <a:xfrm>
            <a:off x="3224250" y="3073175"/>
            <a:ext cx="14625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16/06/2021</a:t>
            </a:r>
            <a:endParaRPr/>
          </a:p>
        </p:txBody>
      </p:sp>
      <p:grpSp>
        <p:nvGrpSpPr>
          <p:cNvPr id="1462" name="Google Shape;1462;ge0b9a77db3_1_88"/>
          <p:cNvGrpSpPr/>
          <p:nvPr/>
        </p:nvGrpSpPr>
        <p:grpSpPr>
          <a:xfrm>
            <a:off x="676067" y="466635"/>
            <a:ext cx="66817" cy="124996"/>
            <a:chOff x="6238667" y="1228635"/>
            <a:chExt cx="66817" cy="124996"/>
          </a:xfrm>
        </p:grpSpPr>
        <p:sp>
          <p:nvSpPr>
            <p:cNvPr id="1463" name="Google Shape;1463;ge0b9a77db3_1_88"/>
            <p:cNvSpPr/>
            <p:nvPr/>
          </p:nvSpPr>
          <p:spPr>
            <a:xfrm rot="4444740">
              <a:off x="6236881" y="1238744"/>
              <a:ext cx="42323" cy="28224"/>
            </a:xfrm>
            <a:custGeom>
              <a:rect b="b" l="l" r="r" t="t"/>
              <a:pathLst>
                <a:path extrusionOk="0" h="1129" w="1693">
                  <a:moveTo>
                    <a:pt x="0" y="1129"/>
                  </a:moveTo>
                  <a:cubicBezTo>
                    <a:pt x="607" y="825"/>
                    <a:pt x="1213" y="480"/>
                    <a:pt x="1693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ge0b9a77db3_1_88"/>
            <p:cNvSpPr/>
            <p:nvPr/>
          </p:nvSpPr>
          <p:spPr>
            <a:xfrm rot="4444740">
              <a:off x="6231202" y="1285965"/>
              <a:ext cx="84646" cy="42323"/>
            </a:xfrm>
            <a:custGeom>
              <a:rect b="b" l="l" r="r" t="t"/>
              <a:pathLst>
                <a:path extrusionOk="0" h="1693" w="3386">
                  <a:moveTo>
                    <a:pt x="3386" y="0"/>
                  </a:moveTo>
                  <a:cubicBezTo>
                    <a:pt x="2162" y="306"/>
                    <a:pt x="1197" y="1294"/>
                    <a:pt x="0" y="169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5" name="Google Shape;1465;ge0b9a77db3_1_88"/>
          <p:cNvGrpSpPr/>
          <p:nvPr/>
        </p:nvGrpSpPr>
        <p:grpSpPr>
          <a:xfrm rot="-5146702">
            <a:off x="4107224" y="969057"/>
            <a:ext cx="4081443" cy="3205391"/>
            <a:chOff x="3001683" y="2082923"/>
            <a:chExt cx="3162680" cy="2079822"/>
          </a:xfrm>
        </p:grpSpPr>
        <p:sp>
          <p:nvSpPr>
            <p:cNvPr id="1466" name="Google Shape;1466;ge0b9a77db3_1_88"/>
            <p:cNvSpPr/>
            <p:nvPr/>
          </p:nvSpPr>
          <p:spPr>
            <a:xfrm rot="5306616">
              <a:off x="3573976" y="157830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ge0b9a77db3_1_88"/>
            <p:cNvSpPr/>
            <p:nvPr/>
          </p:nvSpPr>
          <p:spPr>
            <a:xfrm rot="5306616">
              <a:off x="3612201" y="159555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8" name="Google Shape;1468;ge0b9a77db3_1_88"/>
          <p:cNvPicPr preferRelativeResize="0"/>
          <p:nvPr/>
        </p:nvPicPr>
        <p:blipFill rotWithShape="1">
          <a:blip r:embed="rId4">
            <a:alphaModFix/>
          </a:blip>
          <a:srcRect b="11776" l="20262" r="15166" t="13539"/>
          <a:stretch/>
        </p:blipFill>
        <p:spPr>
          <a:xfrm rot="151035">
            <a:off x="4920938" y="1235925"/>
            <a:ext cx="2454000" cy="283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"/>
          <p:cNvSpPr txBox="1"/>
          <p:nvPr>
            <p:ph type="title"/>
          </p:nvPr>
        </p:nvSpPr>
        <p:spPr>
          <a:xfrm>
            <a:off x="865925" y="228200"/>
            <a:ext cx="7363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u="sng"/>
              <a:t>Las preguntas de inferencia se suelen plantear de manera bastante explícita: </a:t>
            </a:r>
            <a:endParaRPr sz="2400" u="sng"/>
          </a:p>
        </p:txBody>
      </p:sp>
      <p:sp>
        <p:nvSpPr>
          <p:cNvPr id="980" name="Google Shape;980;p2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1" name="Google Shape;981;p2"/>
          <p:cNvSpPr txBox="1"/>
          <p:nvPr>
            <p:ph idx="4294967295" type="subTitle"/>
          </p:nvPr>
        </p:nvSpPr>
        <p:spPr>
          <a:xfrm>
            <a:off x="3121973" y="2318080"/>
            <a:ext cx="28995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tillium Web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planet's name has nothing to do with the liquid metal, since Mercury was named after the Roman messenger god</a:t>
            </a:r>
            <a:endParaRPr b="0" i="0" sz="14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982" name="Google Shape;982;p2"/>
          <p:cNvGrpSpPr/>
          <p:nvPr/>
        </p:nvGrpSpPr>
        <p:grpSpPr>
          <a:xfrm>
            <a:off x="865934" y="991762"/>
            <a:ext cx="7564814" cy="3730993"/>
            <a:chOff x="3001683" y="2082923"/>
            <a:chExt cx="3162680" cy="2079822"/>
          </a:xfrm>
        </p:grpSpPr>
        <p:sp>
          <p:nvSpPr>
            <p:cNvPr id="983" name="Google Shape;983;p2"/>
            <p:cNvSpPr/>
            <p:nvPr/>
          </p:nvSpPr>
          <p:spPr>
            <a:xfrm rot="5306616">
              <a:off x="3573976" y="157830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rgbClr val="FF9F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"/>
            <p:cNvSpPr/>
            <p:nvPr/>
          </p:nvSpPr>
          <p:spPr>
            <a:xfrm rot="5306616">
              <a:off x="3612201" y="159555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rgbClr val="FF9FC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2"/>
          <p:cNvSpPr txBox="1"/>
          <p:nvPr>
            <p:ph idx="4294967295" type="subTitle"/>
          </p:nvPr>
        </p:nvSpPr>
        <p:spPr>
          <a:xfrm>
            <a:off x="1115550" y="1096775"/>
            <a:ext cx="66804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“A partir del fragmento,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puede inferir que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Agatha Christie es una escritor </a:t>
            </a:r>
            <a:r>
              <a:rPr lang="en" sz="1900"/>
              <a:t>….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b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“De lo que expresa el hablante lírico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concluye que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la poesía</a:t>
            </a:r>
            <a:r>
              <a:rPr lang="en" sz="1900"/>
              <a:t>…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b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Podemos deducir que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Patronio era un consejero que </a:t>
            </a:r>
            <a:r>
              <a:rPr lang="en" sz="1900"/>
              <a:t>…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b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“A partir de las preguntas formuladas por el entrevistador,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puede constatar que este </a:t>
            </a:r>
            <a:r>
              <a:rPr b="1" lang="en" sz="1900"/>
              <a:t>…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b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“De la lectura del texto anterior,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infiere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que el carácter fantástico de la poesía está determinado por la manifestación de </a:t>
            </a:r>
            <a:r>
              <a:rPr lang="en" sz="1900"/>
              <a:t>….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0" name="Google Shape;990;p7"/>
          <p:cNvGrpSpPr/>
          <p:nvPr/>
        </p:nvGrpSpPr>
        <p:grpSpPr>
          <a:xfrm>
            <a:off x="1890151" y="582167"/>
            <a:ext cx="5410889" cy="3979522"/>
            <a:chOff x="2026732" y="683565"/>
            <a:chExt cx="5134644" cy="3776355"/>
          </a:xfrm>
        </p:grpSpPr>
        <p:sp>
          <p:nvSpPr>
            <p:cNvPr id="991" name="Google Shape;991;p7"/>
            <p:cNvSpPr/>
            <p:nvPr/>
          </p:nvSpPr>
          <p:spPr>
            <a:xfrm rot="5457073">
              <a:off x="2741950" y="39866"/>
              <a:ext cx="3658925" cy="5029311"/>
            </a:xfrm>
            <a:custGeom>
              <a:rect b="b" l="l" r="r" t="t"/>
              <a:pathLst>
                <a:path extrusionOk="0" h="25161" w="19981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 rot="5457073">
              <a:off x="2787234" y="74308"/>
              <a:ext cx="3658925" cy="5029311"/>
            </a:xfrm>
            <a:custGeom>
              <a:rect b="b" l="l" r="r" t="t"/>
              <a:pathLst>
                <a:path extrusionOk="0" h="25161" w="19981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7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4" name="Google Shape;994;p7"/>
          <p:cNvSpPr txBox="1"/>
          <p:nvPr>
            <p:ph type="title"/>
          </p:nvPr>
        </p:nvSpPr>
        <p:spPr>
          <a:xfrm>
            <a:off x="2525113" y="976850"/>
            <a:ext cx="4092600" cy="6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Sketch</a:t>
            </a:r>
            <a:endParaRPr/>
          </a:p>
        </p:txBody>
      </p:sp>
      <p:sp>
        <p:nvSpPr>
          <p:cNvPr id="995" name="Google Shape;995;p7"/>
          <p:cNvSpPr txBox="1"/>
          <p:nvPr>
            <p:ph idx="1" type="body"/>
          </p:nvPr>
        </p:nvSpPr>
        <p:spPr>
          <a:xfrm>
            <a:off x="2215350" y="1764300"/>
            <a:ext cx="4713300" cy="24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/>
              <a:t>Do you know what helps you make your point clear?</a:t>
            </a:r>
            <a:br>
              <a:rPr lang="en"/>
            </a:br>
            <a:r>
              <a:rPr lang="en"/>
              <a:t>Lists like this one:</a:t>
            </a:r>
            <a:endParaRPr/>
          </a:p>
          <a:p>
            <a:pPr indent="-228600" lvl="0" marL="2413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naheim"/>
              <a:buChar char="●"/>
            </a:pPr>
            <a:r>
              <a:rPr lang="en"/>
              <a:t>They’re simple </a:t>
            </a:r>
            <a:endParaRPr/>
          </a:p>
          <a:p>
            <a:pPr indent="-2286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</a:pPr>
            <a:r>
              <a:rPr lang="en"/>
              <a:t>You can organize your ideas clearly</a:t>
            </a:r>
            <a:endParaRPr/>
          </a:p>
          <a:p>
            <a:pPr indent="-2286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</a:pPr>
            <a:r>
              <a:rPr lang="en"/>
              <a:t>You’ll never forget to buy milk!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grpSp>
        <p:nvGrpSpPr>
          <p:cNvPr id="996" name="Google Shape;996;p7"/>
          <p:cNvGrpSpPr/>
          <p:nvPr/>
        </p:nvGrpSpPr>
        <p:grpSpPr>
          <a:xfrm flipH="1">
            <a:off x="7252850" y="929312"/>
            <a:ext cx="102865" cy="243569"/>
            <a:chOff x="1931033" y="2921591"/>
            <a:chExt cx="95688" cy="243984"/>
          </a:xfrm>
        </p:grpSpPr>
        <p:sp>
          <p:nvSpPr>
            <p:cNvPr id="997" name="Google Shape;997;p7"/>
            <p:cNvSpPr/>
            <p:nvPr/>
          </p:nvSpPr>
          <p:spPr>
            <a:xfrm rot="884614">
              <a:off x="1954776" y="2924550"/>
              <a:ext cx="48201" cy="192830"/>
            </a:xfrm>
            <a:custGeom>
              <a:rect b="b" l="l" r="r" t="t"/>
              <a:pathLst>
                <a:path extrusionOk="0" h="7713" w="1928">
                  <a:moveTo>
                    <a:pt x="0" y="0"/>
                  </a:moveTo>
                  <a:cubicBezTo>
                    <a:pt x="984" y="2460"/>
                    <a:pt x="1286" y="5142"/>
                    <a:pt x="1928" y="77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938700" y="3020950"/>
              <a:ext cx="14725" cy="144625"/>
            </a:xfrm>
            <a:custGeom>
              <a:rect b="b" l="l" r="r" t="t"/>
              <a:pathLst>
                <a:path extrusionOk="0" h="5785" w="589">
                  <a:moveTo>
                    <a:pt x="321" y="0"/>
                  </a:moveTo>
                  <a:cubicBezTo>
                    <a:pt x="321" y="1931"/>
                    <a:pt x="1072" y="4178"/>
                    <a:pt x="0" y="578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9" name="Google Shape;999;p7"/>
          <p:cNvGrpSpPr/>
          <p:nvPr/>
        </p:nvGrpSpPr>
        <p:grpSpPr>
          <a:xfrm>
            <a:off x="1787112" y="3740067"/>
            <a:ext cx="102865" cy="243569"/>
            <a:chOff x="1931033" y="2921591"/>
            <a:chExt cx="95688" cy="243984"/>
          </a:xfrm>
        </p:grpSpPr>
        <p:sp>
          <p:nvSpPr>
            <p:cNvPr id="1000" name="Google Shape;1000;p7"/>
            <p:cNvSpPr/>
            <p:nvPr/>
          </p:nvSpPr>
          <p:spPr>
            <a:xfrm rot="884614">
              <a:off x="1954776" y="2924550"/>
              <a:ext cx="48201" cy="192830"/>
            </a:xfrm>
            <a:custGeom>
              <a:rect b="b" l="l" r="r" t="t"/>
              <a:pathLst>
                <a:path extrusionOk="0" h="7713" w="1928">
                  <a:moveTo>
                    <a:pt x="0" y="0"/>
                  </a:moveTo>
                  <a:cubicBezTo>
                    <a:pt x="984" y="2460"/>
                    <a:pt x="1286" y="5142"/>
                    <a:pt x="1928" y="7713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938700" y="3020950"/>
              <a:ext cx="14725" cy="144625"/>
            </a:xfrm>
            <a:custGeom>
              <a:rect b="b" l="l" r="r" t="t"/>
              <a:pathLst>
                <a:path extrusionOk="0" h="5785" w="589">
                  <a:moveTo>
                    <a:pt x="321" y="0"/>
                  </a:moveTo>
                  <a:cubicBezTo>
                    <a:pt x="321" y="1931"/>
                    <a:pt x="1072" y="4178"/>
                    <a:pt x="0" y="5785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02" name="Google Shape;100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375" y="582176"/>
            <a:ext cx="7776474" cy="428600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ge0b9a77db3_1_0"/>
          <p:cNvGrpSpPr/>
          <p:nvPr/>
        </p:nvGrpSpPr>
        <p:grpSpPr>
          <a:xfrm>
            <a:off x="3667150" y="482135"/>
            <a:ext cx="4337943" cy="4102451"/>
            <a:chOff x="4721601" y="1189373"/>
            <a:chExt cx="3143209" cy="2764455"/>
          </a:xfrm>
        </p:grpSpPr>
        <p:grpSp>
          <p:nvGrpSpPr>
            <p:cNvPr id="1008" name="Google Shape;1008;ge0b9a77db3_1_0"/>
            <p:cNvGrpSpPr/>
            <p:nvPr/>
          </p:nvGrpSpPr>
          <p:grpSpPr>
            <a:xfrm rot="-5400000">
              <a:off x="4883953" y="1027021"/>
              <a:ext cx="2764155" cy="3088859"/>
              <a:chOff x="5160275" y="2170775"/>
              <a:chExt cx="601675" cy="570300"/>
            </a:xfrm>
          </p:grpSpPr>
          <p:sp>
            <p:nvSpPr>
              <p:cNvPr id="1009" name="Google Shape;1009;ge0b9a77db3_1_0"/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ge0b9a77db3_1_0"/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1" name="Google Shape;1011;ge0b9a77db3_1_0"/>
            <p:cNvGrpSpPr/>
            <p:nvPr/>
          </p:nvGrpSpPr>
          <p:grpSpPr>
            <a:xfrm rot="-5400000">
              <a:off x="4938303" y="1027321"/>
              <a:ext cx="2764155" cy="3088859"/>
              <a:chOff x="5160275" y="2170775"/>
              <a:chExt cx="601675" cy="570300"/>
            </a:xfrm>
          </p:grpSpPr>
          <p:sp>
            <p:nvSpPr>
              <p:cNvPr id="1012" name="Google Shape;1012;ge0b9a77db3_1_0"/>
              <p:cNvSpPr/>
              <p:nvPr/>
            </p:nvSpPr>
            <p:spPr>
              <a:xfrm>
                <a:off x="5677475" y="2173200"/>
                <a:ext cx="66375" cy="96600"/>
              </a:xfrm>
              <a:custGeom>
                <a:rect b="b" l="l" r="r" t="t"/>
                <a:pathLst>
                  <a:path extrusionOk="0" h="3864" w="2655">
                    <a:moveTo>
                      <a:pt x="48" y="0"/>
                    </a:moveTo>
                    <a:cubicBezTo>
                      <a:pt x="32" y="16"/>
                      <a:pt x="16" y="16"/>
                      <a:pt x="0" y="33"/>
                    </a:cubicBezTo>
                    <a:cubicBezTo>
                      <a:pt x="209" y="982"/>
                      <a:pt x="322" y="1963"/>
                      <a:pt x="306" y="2944"/>
                    </a:cubicBezTo>
                    <a:cubicBezTo>
                      <a:pt x="306" y="3121"/>
                      <a:pt x="241" y="3716"/>
                      <a:pt x="370" y="3845"/>
                    </a:cubicBezTo>
                    <a:cubicBezTo>
                      <a:pt x="388" y="3858"/>
                      <a:pt x="452" y="3863"/>
                      <a:pt x="538" y="3863"/>
                    </a:cubicBezTo>
                    <a:cubicBezTo>
                      <a:pt x="767" y="3863"/>
                      <a:pt x="1153" y="3829"/>
                      <a:pt x="1223" y="3829"/>
                    </a:cubicBezTo>
                    <a:lnTo>
                      <a:pt x="2654" y="3829"/>
                    </a:lnTo>
                    <a:cubicBezTo>
                      <a:pt x="1673" y="2622"/>
                      <a:pt x="804" y="1352"/>
                      <a:pt x="4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ge0b9a77db3_1_0"/>
              <p:cNvSpPr/>
              <p:nvPr/>
            </p:nvSpPr>
            <p:spPr>
              <a:xfrm>
                <a:off x="5160275" y="2170775"/>
                <a:ext cx="601675" cy="570300"/>
              </a:xfrm>
              <a:custGeom>
                <a:rect b="b" l="l" r="r" t="t"/>
                <a:pathLst>
                  <a:path extrusionOk="0" h="22812" w="24067">
                    <a:moveTo>
                      <a:pt x="10457" y="1"/>
                    </a:moveTo>
                    <a:cubicBezTo>
                      <a:pt x="8768" y="1"/>
                      <a:pt x="7079" y="17"/>
                      <a:pt x="5373" y="49"/>
                    </a:cubicBezTo>
                    <a:cubicBezTo>
                      <a:pt x="4149" y="73"/>
                      <a:pt x="2908" y="142"/>
                      <a:pt x="1674" y="142"/>
                    </a:cubicBezTo>
                    <a:cubicBezTo>
                      <a:pt x="1255" y="142"/>
                      <a:pt x="836" y="134"/>
                      <a:pt x="419" y="113"/>
                    </a:cubicBezTo>
                    <a:lnTo>
                      <a:pt x="419" y="113"/>
                    </a:lnTo>
                    <a:cubicBezTo>
                      <a:pt x="0" y="1947"/>
                      <a:pt x="387" y="3990"/>
                      <a:pt x="483" y="5840"/>
                    </a:cubicBezTo>
                    <a:cubicBezTo>
                      <a:pt x="580" y="7706"/>
                      <a:pt x="644" y="9589"/>
                      <a:pt x="708" y="11455"/>
                    </a:cubicBezTo>
                    <a:cubicBezTo>
                      <a:pt x="805" y="15251"/>
                      <a:pt x="837" y="19031"/>
                      <a:pt x="773" y="22812"/>
                    </a:cubicBezTo>
                    <a:cubicBezTo>
                      <a:pt x="8543" y="22796"/>
                      <a:pt x="16296" y="22780"/>
                      <a:pt x="24066" y="22764"/>
                    </a:cubicBezTo>
                    <a:cubicBezTo>
                      <a:pt x="23889" y="22040"/>
                      <a:pt x="23922" y="21251"/>
                      <a:pt x="23873" y="20511"/>
                    </a:cubicBezTo>
                    <a:cubicBezTo>
                      <a:pt x="23841" y="19771"/>
                      <a:pt x="23809" y="19015"/>
                      <a:pt x="23777" y="18259"/>
                    </a:cubicBezTo>
                    <a:cubicBezTo>
                      <a:pt x="23729" y="16715"/>
                      <a:pt x="23664" y="15155"/>
                      <a:pt x="23632" y="13610"/>
                    </a:cubicBezTo>
                    <a:cubicBezTo>
                      <a:pt x="23552" y="10473"/>
                      <a:pt x="23519" y="7352"/>
                      <a:pt x="23535" y="4232"/>
                    </a:cubicBezTo>
                    <a:cubicBezTo>
                      <a:pt x="22812" y="4232"/>
                      <a:pt x="22088" y="4248"/>
                      <a:pt x="21364" y="4248"/>
                    </a:cubicBezTo>
                    <a:cubicBezTo>
                      <a:pt x="21287" y="4248"/>
                      <a:pt x="21209" y="4252"/>
                      <a:pt x="21135" y="4252"/>
                    </a:cubicBezTo>
                    <a:cubicBezTo>
                      <a:pt x="20962" y="4252"/>
                      <a:pt x="20806" y="4228"/>
                      <a:pt x="20704" y="4071"/>
                    </a:cubicBezTo>
                    <a:cubicBezTo>
                      <a:pt x="20608" y="3894"/>
                      <a:pt x="20704" y="3492"/>
                      <a:pt x="20704" y="3315"/>
                    </a:cubicBezTo>
                    <a:cubicBezTo>
                      <a:pt x="20720" y="2945"/>
                      <a:pt x="20704" y="2575"/>
                      <a:pt x="20688" y="2205"/>
                    </a:cubicBezTo>
                    <a:cubicBezTo>
                      <a:pt x="20672" y="1513"/>
                      <a:pt x="20592" y="821"/>
                      <a:pt x="20511" y="146"/>
                    </a:cubicBezTo>
                    <a:cubicBezTo>
                      <a:pt x="17165" y="65"/>
                      <a:pt x="13819" y="1"/>
                      <a:pt x="1045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4" name="Google Shape;1014;ge0b9a77db3_1_0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5" name="Google Shape;1015;ge0b9a77db3_1_0"/>
          <p:cNvSpPr txBox="1"/>
          <p:nvPr>
            <p:ph idx="1" type="subTitle"/>
          </p:nvPr>
        </p:nvSpPr>
        <p:spPr>
          <a:xfrm>
            <a:off x="3891063" y="1165475"/>
            <a:ext cx="38901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/>
              <a:t>Convertir</a:t>
            </a:r>
            <a:r>
              <a:rPr lang="en" sz="1900"/>
              <a:t> palabras, frases, oraciones, enunciados, o segmentos del texto, tanto a nivel morfológico, sintáctico y semántico, </a:t>
            </a:r>
            <a:r>
              <a:rPr b="1" lang="en" sz="1900"/>
              <a:t>de lenguaje habitual a lenguaje poético, o viceversa</a:t>
            </a:r>
            <a:r>
              <a:rPr lang="en" sz="1900"/>
              <a:t>, o bien, </a:t>
            </a:r>
            <a:r>
              <a:rPr b="1" lang="en" sz="1900"/>
              <a:t>reformular expresiones</a:t>
            </a:r>
            <a:r>
              <a:rPr lang="en" sz="1900"/>
              <a:t> de un código a otro, o transformar expresiones del plano denotativo al plano connotativo, o viceversa, </a:t>
            </a:r>
            <a:r>
              <a:rPr b="1" lang="en" sz="1900"/>
              <a:t>según la información que proporciona el texto</a:t>
            </a:r>
            <a:r>
              <a:rPr lang="en" sz="1900"/>
              <a:t>.</a:t>
            </a:r>
            <a:endParaRPr sz="1900"/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b="1" sz="1900"/>
          </a:p>
        </p:txBody>
      </p:sp>
      <p:grpSp>
        <p:nvGrpSpPr>
          <p:cNvPr id="1016" name="Google Shape;1016;ge0b9a77db3_1_0"/>
          <p:cNvGrpSpPr/>
          <p:nvPr/>
        </p:nvGrpSpPr>
        <p:grpSpPr>
          <a:xfrm>
            <a:off x="3864450" y="2511043"/>
            <a:ext cx="747625" cy="120807"/>
            <a:chOff x="3864450" y="2511043"/>
            <a:chExt cx="747625" cy="120807"/>
          </a:xfrm>
        </p:grpSpPr>
        <p:sp>
          <p:nvSpPr>
            <p:cNvPr id="1017" name="Google Shape;1017;ge0b9a77db3_1_0"/>
            <p:cNvSpPr/>
            <p:nvPr/>
          </p:nvSpPr>
          <p:spPr>
            <a:xfrm>
              <a:off x="3864450" y="2511043"/>
              <a:ext cx="747625" cy="59625"/>
            </a:xfrm>
            <a:custGeom>
              <a:rect b="b" l="l" r="r" t="t"/>
              <a:pathLst>
                <a:path extrusionOk="0" h="2385" w="29905">
                  <a:moveTo>
                    <a:pt x="0" y="2385"/>
                  </a:moveTo>
                  <a:cubicBezTo>
                    <a:pt x="7793" y="-3848"/>
                    <a:pt x="20641" y="4734"/>
                    <a:pt x="29905" y="1026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e0b9a77db3_1_0"/>
            <p:cNvSpPr/>
            <p:nvPr/>
          </p:nvSpPr>
          <p:spPr>
            <a:xfrm>
              <a:off x="4360600" y="2584275"/>
              <a:ext cx="244700" cy="47575"/>
            </a:xfrm>
            <a:custGeom>
              <a:rect b="b" l="l" r="r" t="t"/>
              <a:pathLst>
                <a:path extrusionOk="0" h="1903" w="9788">
                  <a:moveTo>
                    <a:pt x="0" y="1903"/>
                  </a:moveTo>
                  <a:cubicBezTo>
                    <a:pt x="3324" y="1903"/>
                    <a:pt x="6938" y="1710"/>
                    <a:pt x="9788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9" name="Google Shape;1019;ge0b9a77db3_1_0"/>
          <p:cNvSpPr/>
          <p:nvPr/>
        </p:nvSpPr>
        <p:spPr>
          <a:xfrm>
            <a:off x="8231600" y="3735450"/>
            <a:ext cx="172353" cy="359489"/>
          </a:xfrm>
          <a:custGeom>
            <a:rect b="b" l="l" r="r" t="t"/>
            <a:pathLst>
              <a:path extrusionOk="0" h="9587" w="4722">
                <a:moveTo>
                  <a:pt x="4358" y="0"/>
                </a:moveTo>
                <a:cubicBezTo>
                  <a:pt x="5469" y="3330"/>
                  <a:pt x="3510" y="9587"/>
                  <a:pt x="0" y="958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ge0b9a77db3_1_0"/>
          <p:cNvSpPr/>
          <p:nvPr/>
        </p:nvSpPr>
        <p:spPr>
          <a:xfrm>
            <a:off x="8235396" y="3975674"/>
            <a:ext cx="68839" cy="84894"/>
          </a:xfrm>
          <a:custGeom>
            <a:rect b="b" l="l" r="r" t="t"/>
            <a:pathLst>
              <a:path extrusionOk="0" h="2264" w="1886">
                <a:moveTo>
                  <a:pt x="0" y="2264"/>
                </a:moveTo>
                <a:cubicBezTo>
                  <a:pt x="953" y="2025"/>
                  <a:pt x="1447" y="879"/>
                  <a:pt x="1886" y="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1" name="Google Shape;1021;ge0b9a77db3_1_0"/>
          <p:cNvGrpSpPr/>
          <p:nvPr/>
        </p:nvGrpSpPr>
        <p:grpSpPr>
          <a:xfrm>
            <a:off x="1138913" y="679699"/>
            <a:ext cx="2301715" cy="1683697"/>
            <a:chOff x="3398594" y="2258527"/>
            <a:chExt cx="2301715" cy="1683697"/>
          </a:xfrm>
        </p:grpSpPr>
        <p:sp>
          <p:nvSpPr>
            <p:cNvPr id="1022" name="Google Shape;1022;ge0b9a77db3_1_0"/>
            <p:cNvSpPr/>
            <p:nvPr/>
          </p:nvSpPr>
          <p:spPr>
            <a:xfrm>
              <a:off x="3398594" y="2258527"/>
              <a:ext cx="2237634" cy="1637795"/>
            </a:xfrm>
            <a:custGeom>
              <a:rect b="b" l="l" r="r" t="t"/>
              <a:pathLst>
                <a:path extrusionOk="0" h="19884" w="20640">
                  <a:moveTo>
                    <a:pt x="20238" y="1"/>
                  </a:moveTo>
                  <a:cubicBezTo>
                    <a:pt x="20222" y="33"/>
                    <a:pt x="20173" y="65"/>
                    <a:pt x="20125" y="65"/>
                  </a:cubicBezTo>
                  <a:cubicBezTo>
                    <a:pt x="16715" y="290"/>
                    <a:pt x="13320" y="435"/>
                    <a:pt x="9894" y="467"/>
                  </a:cubicBezTo>
                  <a:cubicBezTo>
                    <a:pt x="9433" y="471"/>
                    <a:pt x="8970" y="473"/>
                    <a:pt x="8507" y="473"/>
                  </a:cubicBezTo>
                  <a:cubicBezTo>
                    <a:pt x="7243" y="473"/>
                    <a:pt x="5974" y="459"/>
                    <a:pt x="4714" y="435"/>
                  </a:cubicBezTo>
                  <a:cubicBezTo>
                    <a:pt x="3154" y="403"/>
                    <a:pt x="1529" y="435"/>
                    <a:pt x="0" y="194"/>
                  </a:cubicBezTo>
                  <a:lnTo>
                    <a:pt x="0" y="194"/>
                  </a:lnTo>
                  <a:cubicBezTo>
                    <a:pt x="161" y="3475"/>
                    <a:pt x="81" y="6773"/>
                    <a:pt x="97" y="10055"/>
                  </a:cubicBezTo>
                  <a:cubicBezTo>
                    <a:pt x="129" y="13320"/>
                    <a:pt x="145" y="16570"/>
                    <a:pt x="161" y="19852"/>
                  </a:cubicBezTo>
                  <a:cubicBezTo>
                    <a:pt x="6918" y="19852"/>
                    <a:pt x="13658" y="19852"/>
                    <a:pt x="20415" y="19868"/>
                  </a:cubicBezTo>
                  <a:lnTo>
                    <a:pt x="20431" y="19884"/>
                  </a:lnTo>
                  <a:cubicBezTo>
                    <a:pt x="20415" y="19852"/>
                    <a:pt x="20415" y="19836"/>
                    <a:pt x="20415" y="19803"/>
                  </a:cubicBezTo>
                  <a:cubicBezTo>
                    <a:pt x="20511" y="13192"/>
                    <a:pt x="20640" y="6612"/>
                    <a:pt x="203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e0b9a77db3_1_0"/>
            <p:cNvSpPr/>
            <p:nvPr/>
          </p:nvSpPr>
          <p:spPr>
            <a:xfrm>
              <a:off x="3462675" y="2304429"/>
              <a:ext cx="2237634" cy="1637795"/>
            </a:xfrm>
            <a:custGeom>
              <a:rect b="b" l="l" r="r" t="t"/>
              <a:pathLst>
                <a:path extrusionOk="0" h="19884" w="20640">
                  <a:moveTo>
                    <a:pt x="20238" y="1"/>
                  </a:moveTo>
                  <a:cubicBezTo>
                    <a:pt x="20222" y="33"/>
                    <a:pt x="20173" y="65"/>
                    <a:pt x="20125" y="65"/>
                  </a:cubicBezTo>
                  <a:cubicBezTo>
                    <a:pt x="16715" y="290"/>
                    <a:pt x="13320" y="435"/>
                    <a:pt x="9894" y="467"/>
                  </a:cubicBezTo>
                  <a:cubicBezTo>
                    <a:pt x="9433" y="471"/>
                    <a:pt x="8970" y="473"/>
                    <a:pt x="8507" y="473"/>
                  </a:cubicBezTo>
                  <a:cubicBezTo>
                    <a:pt x="7243" y="473"/>
                    <a:pt x="5974" y="459"/>
                    <a:pt x="4714" y="435"/>
                  </a:cubicBezTo>
                  <a:cubicBezTo>
                    <a:pt x="3154" y="403"/>
                    <a:pt x="1529" y="435"/>
                    <a:pt x="0" y="194"/>
                  </a:cubicBezTo>
                  <a:lnTo>
                    <a:pt x="0" y="194"/>
                  </a:lnTo>
                  <a:cubicBezTo>
                    <a:pt x="161" y="3475"/>
                    <a:pt x="81" y="6773"/>
                    <a:pt x="97" y="10055"/>
                  </a:cubicBezTo>
                  <a:cubicBezTo>
                    <a:pt x="129" y="13320"/>
                    <a:pt x="145" y="16570"/>
                    <a:pt x="161" y="19852"/>
                  </a:cubicBezTo>
                  <a:cubicBezTo>
                    <a:pt x="6918" y="19852"/>
                    <a:pt x="13658" y="19852"/>
                    <a:pt x="20415" y="19868"/>
                  </a:cubicBezTo>
                  <a:lnTo>
                    <a:pt x="20431" y="19884"/>
                  </a:lnTo>
                  <a:cubicBezTo>
                    <a:pt x="20415" y="19852"/>
                    <a:pt x="20415" y="19836"/>
                    <a:pt x="20415" y="19803"/>
                  </a:cubicBezTo>
                  <a:cubicBezTo>
                    <a:pt x="20511" y="13192"/>
                    <a:pt x="20640" y="6612"/>
                    <a:pt x="20399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4" name="Google Shape;1024;ge0b9a77db3_1_0"/>
          <p:cNvSpPr txBox="1"/>
          <p:nvPr>
            <p:ph idx="4294967295" type="subTitle"/>
          </p:nvPr>
        </p:nvSpPr>
        <p:spPr>
          <a:xfrm rot="-2391">
            <a:off x="1284244" y="1352345"/>
            <a:ext cx="2156401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tillium Web"/>
              <a:buNone/>
            </a:pPr>
            <a:r>
              <a:rPr b="1" i="0" lang="en" sz="2000" u="none" cap="none" strike="noStrik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TRANSFORMAR</a:t>
            </a:r>
            <a:endParaRPr b="1" i="0" sz="1000" u="none" cap="none" strike="noStrike">
              <a:solidFill>
                <a:schemeClr val="dk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1025" name="Google Shape;1025;ge0b9a77db3_1_0"/>
          <p:cNvGrpSpPr/>
          <p:nvPr/>
        </p:nvGrpSpPr>
        <p:grpSpPr>
          <a:xfrm rot="-10848">
            <a:off x="1284229" y="2514449"/>
            <a:ext cx="2156425" cy="2033376"/>
            <a:chOff x="-6686370" y="-2869978"/>
            <a:chExt cx="462899" cy="493203"/>
          </a:xfrm>
        </p:grpSpPr>
        <p:sp>
          <p:nvSpPr>
            <p:cNvPr id="1026" name="Google Shape;1026;ge0b9a77db3_1_0"/>
            <p:cNvSpPr/>
            <p:nvPr/>
          </p:nvSpPr>
          <p:spPr>
            <a:xfrm>
              <a:off x="-6686370" y="-2869978"/>
              <a:ext cx="462899" cy="493203"/>
            </a:xfrm>
            <a:custGeom>
              <a:rect b="b" l="l" r="r" t="t"/>
              <a:pathLst>
                <a:path extrusionOk="0" h="9814" w="9211">
                  <a:moveTo>
                    <a:pt x="4347" y="1077"/>
                  </a:moveTo>
                  <a:cubicBezTo>
                    <a:pt x="4677" y="1077"/>
                    <a:pt x="5007" y="1124"/>
                    <a:pt x="5324" y="1220"/>
                  </a:cubicBezTo>
                  <a:cubicBezTo>
                    <a:pt x="5534" y="1283"/>
                    <a:pt x="5715" y="1382"/>
                    <a:pt x="5909" y="1487"/>
                  </a:cubicBezTo>
                  <a:cubicBezTo>
                    <a:pt x="6045" y="1563"/>
                    <a:pt x="6184" y="1632"/>
                    <a:pt x="6327" y="1695"/>
                  </a:cubicBezTo>
                  <a:cubicBezTo>
                    <a:pt x="6376" y="1714"/>
                    <a:pt x="6426" y="1731"/>
                    <a:pt x="6477" y="1746"/>
                  </a:cubicBezTo>
                  <a:cubicBezTo>
                    <a:pt x="6544" y="1763"/>
                    <a:pt x="6611" y="1788"/>
                    <a:pt x="6674" y="1822"/>
                  </a:cubicBezTo>
                  <a:cubicBezTo>
                    <a:pt x="6836" y="1914"/>
                    <a:pt x="6981" y="2068"/>
                    <a:pt x="7074" y="2175"/>
                  </a:cubicBezTo>
                  <a:cubicBezTo>
                    <a:pt x="7734" y="2919"/>
                    <a:pt x="7808" y="4015"/>
                    <a:pt x="7257" y="4842"/>
                  </a:cubicBezTo>
                  <a:cubicBezTo>
                    <a:pt x="6994" y="5241"/>
                    <a:pt x="6601" y="5529"/>
                    <a:pt x="6182" y="5635"/>
                  </a:cubicBezTo>
                  <a:cubicBezTo>
                    <a:pt x="6062" y="5664"/>
                    <a:pt x="5941" y="5679"/>
                    <a:pt x="5820" y="5679"/>
                  </a:cubicBezTo>
                  <a:cubicBezTo>
                    <a:pt x="5483" y="5679"/>
                    <a:pt x="5156" y="5565"/>
                    <a:pt x="4916" y="5353"/>
                  </a:cubicBezTo>
                  <a:cubicBezTo>
                    <a:pt x="4748" y="5208"/>
                    <a:pt x="4626" y="5023"/>
                    <a:pt x="4495" y="4827"/>
                  </a:cubicBezTo>
                  <a:cubicBezTo>
                    <a:pt x="4359" y="4619"/>
                    <a:pt x="4216" y="4402"/>
                    <a:pt x="4016" y="4240"/>
                  </a:cubicBezTo>
                  <a:cubicBezTo>
                    <a:pt x="3757" y="4030"/>
                    <a:pt x="3435" y="3931"/>
                    <a:pt x="3122" y="3836"/>
                  </a:cubicBezTo>
                  <a:cubicBezTo>
                    <a:pt x="3076" y="3824"/>
                    <a:pt x="3032" y="3809"/>
                    <a:pt x="2985" y="3794"/>
                  </a:cubicBezTo>
                  <a:cubicBezTo>
                    <a:pt x="2657" y="3691"/>
                    <a:pt x="2296" y="3548"/>
                    <a:pt x="2096" y="3256"/>
                  </a:cubicBezTo>
                  <a:cubicBezTo>
                    <a:pt x="1885" y="2949"/>
                    <a:pt x="1888" y="2495"/>
                    <a:pt x="2100" y="2122"/>
                  </a:cubicBezTo>
                  <a:cubicBezTo>
                    <a:pt x="2279" y="1811"/>
                    <a:pt x="2600" y="1544"/>
                    <a:pt x="3027" y="1350"/>
                  </a:cubicBezTo>
                  <a:cubicBezTo>
                    <a:pt x="3406" y="1184"/>
                    <a:pt x="3814" y="1092"/>
                    <a:pt x="4228" y="1079"/>
                  </a:cubicBezTo>
                  <a:cubicBezTo>
                    <a:pt x="4268" y="1078"/>
                    <a:pt x="4308" y="1077"/>
                    <a:pt x="4347" y="1077"/>
                  </a:cubicBezTo>
                  <a:close/>
                  <a:moveTo>
                    <a:pt x="4254" y="135"/>
                  </a:moveTo>
                  <a:cubicBezTo>
                    <a:pt x="4639" y="135"/>
                    <a:pt x="5037" y="168"/>
                    <a:pt x="5429" y="257"/>
                  </a:cubicBezTo>
                  <a:cubicBezTo>
                    <a:pt x="5875" y="354"/>
                    <a:pt x="6298" y="528"/>
                    <a:pt x="6683" y="770"/>
                  </a:cubicBezTo>
                  <a:cubicBezTo>
                    <a:pt x="7087" y="1029"/>
                    <a:pt x="7368" y="1357"/>
                    <a:pt x="7692" y="1761"/>
                  </a:cubicBezTo>
                  <a:lnTo>
                    <a:pt x="7791" y="1883"/>
                  </a:lnTo>
                  <a:cubicBezTo>
                    <a:pt x="7804" y="1899"/>
                    <a:pt x="7823" y="1907"/>
                    <a:pt x="7842" y="1907"/>
                  </a:cubicBezTo>
                  <a:cubicBezTo>
                    <a:pt x="7870" y="1907"/>
                    <a:pt x="7899" y="1889"/>
                    <a:pt x="7909" y="1857"/>
                  </a:cubicBezTo>
                  <a:cubicBezTo>
                    <a:pt x="7993" y="1580"/>
                    <a:pt x="8174" y="1338"/>
                    <a:pt x="8420" y="1182"/>
                  </a:cubicBezTo>
                  <a:lnTo>
                    <a:pt x="8420" y="1182"/>
                  </a:lnTo>
                  <a:lnTo>
                    <a:pt x="8241" y="1830"/>
                  </a:lnTo>
                  <a:cubicBezTo>
                    <a:pt x="8229" y="1876"/>
                    <a:pt x="8265" y="1916"/>
                    <a:pt x="8307" y="1916"/>
                  </a:cubicBezTo>
                  <a:cubicBezTo>
                    <a:pt x="8317" y="1916"/>
                    <a:pt x="8326" y="1914"/>
                    <a:pt x="8336" y="1910"/>
                  </a:cubicBezTo>
                  <a:cubicBezTo>
                    <a:pt x="8481" y="1840"/>
                    <a:pt x="8640" y="1804"/>
                    <a:pt x="8801" y="1804"/>
                  </a:cubicBezTo>
                  <a:cubicBezTo>
                    <a:pt x="8829" y="1804"/>
                    <a:pt x="8857" y="1805"/>
                    <a:pt x="8885" y="1807"/>
                  </a:cubicBezTo>
                  <a:lnTo>
                    <a:pt x="8422" y="2139"/>
                  </a:lnTo>
                  <a:cubicBezTo>
                    <a:pt x="8372" y="2175"/>
                    <a:pt x="8393" y="2255"/>
                    <a:pt x="8456" y="2261"/>
                  </a:cubicBezTo>
                  <a:cubicBezTo>
                    <a:pt x="8647" y="2282"/>
                    <a:pt x="8828" y="2358"/>
                    <a:pt x="8977" y="2480"/>
                  </a:cubicBezTo>
                  <a:lnTo>
                    <a:pt x="8693" y="2524"/>
                  </a:lnTo>
                  <a:cubicBezTo>
                    <a:pt x="8645" y="2532"/>
                    <a:pt x="8512" y="2551"/>
                    <a:pt x="8472" y="2661"/>
                  </a:cubicBezTo>
                  <a:cubicBezTo>
                    <a:pt x="8441" y="2749"/>
                    <a:pt x="8494" y="2829"/>
                    <a:pt x="8533" y="2886"/>
                  </a:cubicBezTo>
                  <a:lnTo>
                    <a:pt x="8540" y="2896"/>
                  </a:lnTo>
                  <a:cubicBezTo>
                    <a:pt x="8624" y="3020"/>
                    <a:pt x="8651" y="3178"/>
                    <a:pt x="8672" y="3327"/>
                  </a:cubicBezTo>
                  <a:cubicBezTo>
                    <a:pt x="8700" y="3529"/>
                    <a:pt x="8700" y="3733"/>
                    <a:pt x="8668" y="3935"/>
                  </a:cubicBezTo>
                  <a:cubicBezTo>
                    <a:pt x="8609" y="4339"/>
                    <a:pt x="8430" y="4718"/>
                    <a:pt x="8155" y="5018"/>
                  </a:cubicBezTo>
                  <a:cubicBezTo>
                    <a:pt x="8054" y="5130"/>
                    <a:pt x="7943" y="5231"/>
                    <a:pt x="7825" y="5325"/>
                  </a:cubicBezTo>
                  <a:cubicBezTo>
                    <a:pt x="7768" y="5372"/>
                    <a:pt x="7707" y="5414"/>
                    <a:pt x="7644" y="5452"/>
                  </a:cubicBezTo>
                  <a:cubicBezTo>
                    <a:pt x="7625" y="5460"/>
                    <a:pt x="7606" y="5468"/>
                    <a:pt x="7587" y="5475"/>
                  </a:cubicBezTo>
                  <a:cubicBezTo>
                    <a:pt x="7553" y="5485"/>
                    <a:pt x="7522" y="5500"/>
                    <a:pt x="7490" y="5519"/>
                  </a:cubicBezTo>
                  <a:cubicBezTo>
                    <a:pt x="7232" y="5689"/>
                    <a:pt x="7080" y="6040"/>
                    <a:pt x="7028" y="6287"/>
                  </a:cubicBezTo>
                  <a:cubicBezTo>
                    <a:pt x="7017" y="6335"/>
                    <a:pt x="7011" y="6385"/>
                    <a:pt x="7002" y="6434"/>
                  </a:cubicBezTo>
                  <a:cubicBezTo>
                    <a:pt x="6977" y="6587"/>
                    <a:pt x="6956" y="6730"/>
                    <a:pt x="6864" y="6833"/>
                  </a:cubicBezTo>
                  <a:cubicBezTo>
                    <a:pt x="6797" y="6907"/>
                    <a:pt x="6707" y="6943"/>
                    <a:pt x="6617" y="6943"/>
                  </a:cubicBezTo>
                  <a:cubicBezTo>
                    <a:pt x="6508" y="6943"/>
                    <a:pt x="6400" y="6891"/>
                    <a:pt x="6336" y="6789"/>
                  </a:cubicBezTo>
                  <a:cubicBezTo>
                    <a:pt x="6325" y="6774"/>
                    <a:pt x="6317" y="6760"/>
                    <a:pt x="6308" y="6741"/>
                  </a:cubicBezTo>
                  <a:cubicBezTo>
                    <a:pt x="6296" y="6713"/>
                    <a:pt x="6279" y="6688"/>
                    <a:pt x="6262" y="6663"/>
                  </a:cubicBezTo>
                  <a:cubicBezTo>
                    <a:pt x="6224" y="6604"/>
                    <a:pt x="6161" y="6568"/>
                    <a:pt x="6094" y="6562"/>
                  </a:cubicBezTo>
                  <a:cubicBezTo>
                    <a:pt x="6050" y="6562"/>
                    <a:pt x="6005" y="6575"/>
                    <a:pt x="5968" y="6594"/>
                  </a:cubicBezTo>
                  <a:cubicBezTo>
                    <a:pt x="5951" y="6602"/>
                    <a:pt x="5932" y="6610"/>
                    <a:pt x="5915" y="6615"/>
                  </a:cubicBezTo>
                  <a:cubicBezTo>
                    <a:pt x="5909" y="6616"/>
                    <a:pt x="5902" y="6616"/>
                    <a:pt x="5896" y="6616"/>
                  </a:cubicBezTo>
                  <a:cubicBezTo>
                    <a:pt x="5829" y="6616"/>
                    <a:pt x="5762" y="6549"/>
                    <a:pt x="5722" y="6480"/>
                  </a:cubicBezTo>
                  <a:cubicBezTo>
                    <a:pt x="5604" y="6287"/>
                    <a:pt x="5566" y="6055"/>
                    <a:pt x="5614" y="5834"/>
                  </a:cubicBezTo>
                  <a:cubicBezTo>
                    <a:pt x="5616" y="5824"/>
                    <a:pt x="5614" y="5811"/>
                    <a:pt x="5612" y="5799"/>
                  </a:cubicBezTo>
                  <a:lnTo>
                    <a:pt x="5612" y="5799"/>
                  </a:lnTo>
                  <a:cubicBezTo>
                    <a:pt x="5680" y="5809"/>
                    <a:pt x="5749" y="5813"/>
                    <a:pt x="5818" y="5813"/>
                  </a:cubicBezTo>
                  <a:cubicBezTo>
                    <a:pt x="5953" y="5813"/>
                    <a:pt x="6085" y="5796"/>
                    <a:pt x="6216" y="5765"/>
                  </a:cubicBezTo>
                  <a:cubicBezTo>
                    <a:pt x="6666" y="5651"/>
                    <a:pt x="7087" y="5342"/>
                    <a:pt x="7370" y="4915"/>
                  </a:cubicBezTo>
                  <a:cubicBezTo>
                    <a:pt x="7955" y="4036"/>
                    <a:pt x="7875" y="2875"/>
                    <a:pt x="7177" y="2084"/>
                  </a:cubicBezTo>
                  <a:cubicBezTo>
                    <a:pt x="7076" y="1971"/>
                    <a:pt x="6922" y="1807"/>
                    <a:pt x="6739" y="1702"/>
                  </a:cubicBezTo>
                  <a:cubicBezTo>
                    <a:pt x="6670" y="1664"/>
                    <a:pt x="6594" y="1634"/>
                    <a:pt x="6514" y="1613"/>
                  </a:cubicBezTo>
                  <a:cubicBezTo>
                    <a:pt x="6468" y="1599"/>
                    <a:pt x="6422" y="1586"/>
                    <a:pt x="6378" y="1567"/>
                  </a:cubicBezTo>
                  <a:cubicBezTo>
                    <a:pt x="6241" y="1508"/>
                    <a:pt x="6104" y="1441"/>
                    <a:pt x="5974" y="1367"/>
                  </a:cubicBezTo>
                  <a:cubicBezTo>
                    <a:pt x="5783" y="1264"/>
                    <a:pt x="5585" y="1157"/>
                    <a:pt x="5362" y="1090"/>
                  </a:cubicBezTo>
                  <a:cubicBezTo>
                    <a:pt x="5031" y="989"/>
                    <a:pt x="4686" y="938"/>
                    <a:pt x="4340" y="938"/>
                  </a:cubicBezTo>
                  <a:cubicBezTo>
                    <a:pt x="4301" y="938"/>
                    <a:pt x="4263" y="939"/>
                    <a:pt x="4224" y="940"/>
                  </a:cubicBezTo>
                  <a:cubicBezTo>
                    <a:pt x="3793" y="955"/>
                    <a:pt x="3366" y="1052"/>
                    <a:pt x="2973" y="1226"/>
                  </a:cubicBezTo>
                  <a:cubicBezTo>
                    <a:pt x="2518" y="1430"/>
                    <a:pt x="2176" y="1716"/>
                    <a:pt x="1982" y="2055"/>
                  </a:cubicBezTo>
                  <a:cubicBezTo>
                    <a:pt x="1942" y="2126"/>
                    <a:pt x="1906" y="2202"/>
                    <a:pt x="1879" y="2280"/>
                  </a:cubicBezTo>
                  <a:cubicBezTo>
                    <a:pt x="1810" y="2269"/>
                    <a:pt x="1745" y="2230"/>
                    <a:pt x="1705" y="2171"/>
                  </a:cubicBezTo>
                  <a:cubicBezTo>
                    <a:pt x="1654" y="2089"/>
                    <a:pt x="1639" y="1988"/>
                    <a:pt x="1665" y="1895"/>
                  </a:cubicBezTo>
                  <a:cubicBezTo>
                    <a:pt x="1675" y="1848"/>
                    <a:pt x="1637" y="1812"/>
                    <a:pt x="1597" y="1812"/>
                  </a:cubicBezTo>
                  <a:cubicBezTo>
                    <a:pt x="1579" y="1812"/>
                    <a:pt x="1559" y="1820"/>
                    <a:pt x="1545" y="1838"/>
                  </a:cubicBezTo>
                  <a:cubicBezTo>
                    <a:pt x="1482" y="1916"/>
                    <a:pt x="1416" y="1996"/>
                    <a:pt x="1339" y="2051"/>
                  </a:cubicBezTo>
                  <a:cubicBezTo>
                    <a:pt x="1284" y="2091"/>
                    <a:pt x="1219" y="2114"/>
                    <a:pt x="1151" y="2118"/>
                  </a:cubicBezTo>
                  <a:cubicBezTo>
                    <a:pt x="1143" y="2114"/>
                    <a:pt x="1130" y="2112"/>
                    <a:pt x="1120" y="2112"/>
                  </a:cubicBezTo>
                  <a:cubicBezTo>
                    <a:pt x="1116" y="2112"/>
                    <a:pt x="1111" y="2112"/>
                    <a:pt x="1107" y="2114"/>
                  </a:cubicBezTo>
                  <a:cubicBezTo>
                    <a:pt x="1103" y="2114"/>
                    <a:pt x="1097" y="2112"/>
                    <a:pt x="1093" y="2112"/>
                  </a:cubicBezTo>
                  <a:cubicBezTo>
                    <a:pt x="897" y="2063"/>
                    <a:pt x="872" y="1794"/>
                    <a:pt x="1055" y="1710"/>
                  </a:cubicBezTo>
                  <a:cubicBezTo>
                    <a:pt x="1125" y="1680"/>
                    <a:pt x="1096" y="1580"/>
                    <a:pt x="1030" y="1580"/>
                  </a:cubicBezTo>
                  <a:cubicBezTo>
                    <a:pt x="1023" y="1580"/>
                    <a:pt x="1016" y="1581"/>
                    <a:pt x="1008" y="1584"/>
                  </a:cubicBezTo>
                  <a:lnTo>
                    <a:pt x="401" y="1758"/>
                  </a:lnTo>
                  <a:cubicBezTo>
                    <a:pt x="364" y="1769"/>
                    <a:pt x="312" y="1781"/>
                    <a:pt x="268" y="1781"/>
                  </a:cubicBezTo>
                  <a:cubicBezTo>
                    <a:pt x="231" y="1781"/>
                    <a:pt x="198" y="1773"/>
                    <a:pt x="182" y="1748"/>
                  </a:cubicBezTo>
                  <a:cubicBezTo>
                    <a:pt x="146" y="1693"/>
                    <a:pt x="201" y="1609"/>
                    <a:pt x="262" y="1546"/>
                  </a:cubicBezTo>
                  <a:cubicBezTo>
                    <a:pt x="424" y="1378"/>
                    <a:pt x="605" y="1231"/>
                    <a:pt x="802" y="1109"/>
                  </a:cubicBezTo>
                  <a:cubicBezTo>
                    <a:pt x="849" y="1081"/>
                    <a:pt x="846" y="1016"/>
                    <a:pt x="800" y="993"/>
                  </a:cubicBezTo>
                  <a:cubicBezTo>
                    <a:pt x="737" y="958"/>
                    <a:pt x="669" y="948"/>
                    <a:pt x="603" y="948"/>
                  </a:cubicBezTo>
                  <a:cubicBezTo>
                    <a:pt x="566" y="948"/>
                    <a:pt x="530" y="951"/>
                    <a:pt x="495" y="955"/>
                  </a:cubicBezTo>
                  <a:lnTo>
                    <a:pt x="478" y="957"/>
                  </a:lnTo>
                  <a:cubicBezTo>
                    <a:pt x="436" y="963"/>
                    <a:pt x="394" y="968"/>
                    <a:pt x="355" y="968"/>
                  </a:cubicBezTo>
                  <a:cubicBezTo>
                    <a:pt x="319" y="968"/>
                    <a:pt x="286" y="964"/>
                    <a:pt x="255" y="953"/>
                  </a:cubicBezTo>
                  <a:cubicBezTo>
                    <a:pt x="203" y="932"/>
                    <a:pt x="155" y="873"/>
                    <a:pt x="169" y="827"/>
                  </a:cubicBezTo>
                  <a:cubicBezTo>
                    <a:pt x="182" y="789"/>
                    <a:pt x="232" y="759"/>
                    <a:pt x="285" y="736"/>
                  </a:cubicBezTo>
                  <a:cubicBezTo>
                    <a:pt x="766" y="510"/>
                    <a:pt x="1290" y="394"/>
                    <a:pt x="1821" y="394"/>
                  </a:cubicBezTo>
                  <a:cubicBezTo>
                    <a:pt x="1862" y="394"/>
                    <a:pt x="1902" y="394"/>
                    <a:pt x="1942" y="396"/>
                  </a:cubicBezTo>
                  <a:cubicBezTo>
                    <a:pt x="1958" y="396"/>
                    <a:pt x="1973" y="396"/>
                    <a:pt x="1989" y="396"/>
                  </a:cubicBezTo>
                  <a:cubicBezTo>
                    <a:pt x="2141" y="396"/>
                    <a:pt x="2281" y="369"/>
                    <a:pt x="2426" y="339"/>
                  </a:cubicBezTo>
                  <a:lnTo>
                    <a:pt x="2504" y="324"/>
                  </a:lnTo>
                  <a:cubicBezTo>
                    <a:pt x="2975" y="234"/>
                    <a:pt x="3594" y="135"/>
                    <a:pt x="4254" y="135"/>
                  </a:cubicBezTo>
                  <a:close/>
                  <a:moveTo>
                    <a:pt x="1526" y="2070"/>
                  </a:moveTo>
                  <a:cubicBezTo>
                    <a:pt x="1534" y="2133"/>
                    <a:pt x="1557" y="2192"/>
                    <a:pt x="1593" y="2246"/>
                  </a:cubicBezTo>
                  <a:cubicBezTo>
                    <a:pt x="1650" y="2333"/>
                    <a:pt x="1740" y="2391"/>
                    <a:pt x="1841" y="2410"/>
                  </a:cubicBezTo>
                  <a:cubicBezTo>
                    <a:pt x="1763" y="2736"/>
                    <a:pt x="1810" y="3077"/>
                    <a:pt x="1984" y="3329"/>
                  </a:cubicBezTo>
                  <a:cubicBezTo>
                    <a:pt x="2207" y="3658"/>
                    <a:pt x="2594" y="3813"/>
                    <a:pt x="2945" y="3923"/>
                  </a:cubicBezTo>
                  <a:cubicBezTo>
                    <a:pt x="2992" y="3937"/>
                    <a:pt x="3038" y="3950"/>
                    <a:pt x="3084" y="3965"/>
                  </a:cubicBezTo>
                  <a:cubicBezTo>
                    <a:pt x="3383" y="4055"/>
                    <a:pt x="3692" y="4150"/>
                    <a:pt x="3932" y="4343"/>
                  </a:cubicBezTo>
                  <a:cubicBezTo>
                    <a:pt x="4115" y="4493"/>
                    <a:pt x="4245" y="4690"/>
                    <a:pt x="4384" y="4898"/>
                  </a:cubicBezTo>
                  <a:cubicBezTo>
                    <a:pt x="4512" y="5094"/>
                    <a:pt x="4647" y="5296"/>
                    <a:pt x="4826" y="5454"/>
                  </a:cubicBezTo>
                  <a:cubicBezTo>
                    <a:pt x="5013" y="5616"/>
                    <a:pt x="5236" y="5725"/>
                    <a:pt x="5478" y="5775"/>
                  </a:cubicBezTo>
                  <a:cubicBezTo>
                    <a:pt x="5286" y="6400"/>
                    <a:pt x="4819" y="6955"/>
                    <a:pt x="4197" y="7300"/>
                  </a:cubicBezTo>
                  <a:cubicBezTo>
                    <a:pt x="3587" y="7639"/>
                    <a:pt x="2895" y="7811"/>
                    <a:pt x="2228" y="7980"/>
                  </a:cubicBezTo>
                  <a:lnTo>
                    <a:pt x="2228" y="7982"/>
                  </a:lnTo>
                  <a:cubicBezTo>
                    <a:pt x="2115" y="8010"/>
                    <a:pt x="2001" y="8033"/>
                    <a:pt x="1897" y="8033"/>
                  </a:cubicBezTo>
                  <a:cubicBezTo>
                    <a:pt x="1793" y="8033"/>
                    <a:pt x="1700" y="8010"/>
                    <a:pt x="1629" y="7948"/>
                  </a:cubicBezTo>
                  <a:cubicBezTo>
                    <a:pt x="1522" y="7855"/>
                    <a:pt x="1488" y="7698"/>
                    <a:pt x="1463" y="7527"/>
                  </a:cubicBezTo>
                  <a:lnTo>
                    <a:pt x="1193" y="5796"/>
                  </a:lnTo>
                  <a:cubicBezTo>
                    <a:pt x="1189" y="5780"/>
                    <a:pt x="1181" y="5763"/>
                    <a:pt x="1166" y="5752"/>
                  </a:cubicBezTo>
                  <a:cubicBezTo>
                    <a:pt x="1155" y="5745"/>
                    <a:pt x="1142" y="5740"/>
                    <a:pt x="1128" y="5740"/>
                  </a:cubicBezTo>
                  <a:cubicBezTo>
                    <a:pt x="1123" y="5740"/>
                    <a:pt x="1118" y="5741"/>
                    <a:pt x="1114" y="5742"/>
                  </a:cubicBezTo>
                  <a:cubicBezTo>
                    <a:pt x="993" y="5763"/>
                    <a:pt x="869" y="5785"/>
                    <a:pt x="746" y="5785"/>
                  </a:cubicBezTo>
                  <a:cubicBezTo>
                    <a:pt x="698" y="5785"/>
                    <a:pt x="650" y="5782"/>
                    <a:pt x="602" y="5773"/>
                  </a:cubicBezTo>
                  <a:cubicBezTo>
                    <a:pt x="430" y="5740"/>
                    <a:pt x="293" y="5635"/>
                    <a:pt x="253" y="5502"/>
                  </a:cubicBezTo>
                  <a:cubicBezTo>
                    <a:pt x="197" y="5317"/>
                    <a:pt x="319" y="5117"/>
                    <a:pt x="438" y="4945"/>
                  </a:cubicBezTo>
                  <a:lnTo>
                    <a:pt x="905" y="4274"/>
                  </a:lnTo>
                  <a:cubicBezTo>
                    <a:pt x="1044" y="4072"/>
                    <a:pt x="1204" y="3845"/>
                    <a:pt x="1248" y="3576"/>
                  </a:cubicBezTo>
                  <a:cubicBezTo>
                    <a:pt x="1273" y="3430"/>
                    <a:pt x="1263" y="3285"/>
                    <a:pt x="1252" y="3144"/>
                  </a:cubicBezTo>
                  <a:cubicBezTo>
                    <a:pt x="1240" y="2978"/>
                    <a:pt x="1231" y="2816"/>
                    <a:pt x="1223" y="2661"/>
                  </a:cubicBezTo>
                  <a:cubicBezTo>
                    <a:pt x="1217" y="2528"/>
                    <a:pt x="1208" y="2391"/>
                    <a:pt x="1198" y="2251"/>
                  </a:cubicBezTo>
                  <a:cubicBezTo>
                    <a:pt x="1278" y="2238"/>
                    <a:pt x="1351" y="2208"/>
                    <a:pt x="1414" y="2162"/>
                  </a:cubicBezTo>
                  <a:cubicBezTo>
                    <a:pt x="1454" y="2135"/>
                    <a:pt x="1492" y="2103"/>
                    <a:pt x="1526" y="2070"/>
                  </a:cubicBezTo>
                  <a:close/>
                  <a:moveTo>
                    <a:pt x="5469" y="6169"/>
                  </a:moveTo>
                  <a:cubicBezTo>
                    <a:pt x="5488" y="6305"/>
                    <a:pt x="5534" y="6436"/>
                    <a:pt x="5606" y="6554"/>
                  </a:cubicBezTo>
                  <a:cubicBezTo>
                    <a:pt x="5685" y="6682"/>
                    <a:pt x="5790" y="6754"/>
                    <a:pt x="5895" y="6754"/>
                  </a:cubicBezTo>
                  <a:cubicBezTo>
                    <a:pt x="5911" y="6754"/>
                    <a:pt x="5927" y="6752"/>
                    <a:pt x="5942" y="6749"/>
                  </a:cubicBezTo>
                  <a:cubicBezTo>
                    <a:pt x="5970" y="6743"/>
                    <a:pt x="5997" y="6732"/>
                    <a:pt x="6022" y="6720"/>
                  </a:cubicBezTo>
                  <a:cubicBezTo>
                    <a:pt x="6041" y="6709"/>
                    <a:pt x="6064" y="6703"/>
                    <a:pt x="6088" y="6699"/>
                  </a:cubicBezTo>
                  <a:cubicBezTo>
                    <a:pt x="6115" y="6705"/>
                    <a:pt x="6138" y="6722"/>
                    <a:pt x="6153" y="6745"/>
                  </a:cubicBezTo>
                  <a:cubicBezTo>
                    <a:pt x="6165" y="6764"/>
                    <a:pt x="6178" y="6785"/>
                    <a:pt x="6188" y="6808"/>
                  </a:cubicBezTo>
                  <a:cubicBezTo>
                    <a:pt x="6199" y="6827"/>
                    <a:pt x="6210" y="6846"/>
                    <a:pt x="6222" y="6865"/>
                  </a:cubicBezTo>
                  <a:cubicBezTo>
                    <a:pt x="6302" y="6987"/>
                    <a:pt x="6435" y="7067"/>
                    <a:pt x="6580" y="7079"/>
                  </a:cubicBezTo>
                  <a:lnTo>
                    <a:pt x="6615" y="7079"/>
                  </a:lnTo>
                  <a:cubicBezTo>
                    <a:pt x="6679" y="7079"/>
                    <a:pt x="6744" y="7065"/>
                    <a:pt x="6803" y="7039"/>
                  </a:cubicBezTo>
                  <a:cubicBezTo>
                    <a:pt x="6805" y="7044"/>
                    <a:pt x="6809" y="7050"/>
                    <a:pt x="6813" y="7054"/>
                  </a:cubicBezTo>
                  <a:cubicBezTo>
                    <a:pt x="6922" y="7159"/>
                    <a:pt x="7032" y="7269"/>
                    <a:pt x="7103" y="7399"/>
                  </a:cubicBezTo>
                  <a:cubicBezTo>
                    <a:pt x="7177" y="7536"/>
                    <a:pt x="7187" y="7683"/>
                    <a:pt x="7137" y="7794"/>
                  </a:cubicBezTo>
                  <a:cubicBezTo>
                    <a:pt x="7084" y="7904"/>
                    <a:pt x="6967" y="7984"/>
                    <a:pt x="6870" y="8049"/>
                  </a:cubicBezTo>
                  <a:cubicBezTo>
                    <a:pt x="6088" y="8577"/>
                    <a:pt x="5282" y="9096"/>
                    <a:pt x="4479" y="9593"/>
                  </a:cubicBezTo>
                  <a:cubicBezTo>
                    <a:pt x="4383" y="9651"/>
                    <a:pt x="4309" y="9679"/>
                    <a:pt x="4252" y="9679"/>
                  </a:cubicBezTo>
                  <a:cubicBezTo>
                    <a:pt x="4225" y="9679"/>
                    <a:pt x="4202" y="9673"/>
                    <a:pt x="4182" y="9660"/>
                  </a:cubicBezTo>
                  <a:cubicBezTo>
                    <a:pt x="4144" y="9635"/>
                    <a:pt x="4119" y="9582"/>
                    <a:pt x="4115" y="9519"/>
                  </a:cubicBezTo>
                  <a:cubicBezTo>
                    <a:pt x="4115" y="9462"/>
                    <a:pt x="4119" y="9408"/>
                    <a:pt x="4132" y="9355"/>
                  </a:cubicBezTo>
                  <a:cubicBezTo>
                    <a:pt x="4134" y="9340"/>
                    <a:pt x="4136" y="9323"/>
                    <a:pt x="4138" y="9309"/>
                  </a:cubicBezTo>
                  <a:cubicBezTo>
                    <a:pt x="4235" y="8680"/>
                    <a:pt x="3978" y="8110"/>
                    <a:pt x="3448" y="7778"/>
                  </a:cubicBezTo>
                  <a:cubicBezTo>
                    <a:pt x="3730" y="7683"/>
                    <a:pt x="4001" y="7563"/>
                    <a:pt x="4262" y="7422"/>
                  </a:cubicBezTo>
                  <a:cubicBezTo>
                    <a:pt x="4798" y="7126"/>
                    <a:pt x="5223" y="6682"/>
                    <a:pt x="5469" y="6169"/>
                  </a:cubicBezTo>
                  <a:close/>
                  <a:moveTo>
                    <a:pt x="4276" y="0"/>
                  </a:moveTo>
                  <a:cubicBezTo>
                    <a:pt x="3808" y="0"/>
                    <a:pt x="3221" y="49"/>
                    <a:pt x="2479" y="192"/>
                  </a:cubicBezTo>
                  <a:lnTo>
                    <a:pt x="2401" y="208"/>
                  </a:lnTo>
                  <a:cubicBezTo>
                    <a:pt x="2261" y="235"/>
                    <a:pt x="2129" y="262"/>
                    <a:pt x="1989" y="262"/>
                  </a:cubicBezTo>
                  <a:cubicBezTo>
                    <a:pt x="1975" y="262"/>
                    <a:pt x="1961" y="262"/>
                    <a:pt x="1946" y="261"/>
                  </a:cubicBezTo>
                  <a:cubicBezTo>
                    <a:pt x="1903" y="259"/>
                    <a:pt x="1859" y="259"/>
                    <a:pt x="1815" y="259"/>
                  </a:cubicBezTo>
                  <a:cubicBezTo>
                    <a:pt x="1267" y="259"/>
                    <a:pt x="725" y="380"/>
                    <a:pt x="228" y="612"/>
                  </a:cubicBezTo>
                  <a:cubicBezTo>
                    <a:pt x="178" y="637"/>
                    <a:pt x="75" y="686"/>
                    <a:pt x="43" y="785"/>
                  </a:cubicBezTo>
                  <a:cubicBezTo>
                    <a:pt x="1" y="911"/>
                    <a:pt x="98" y="1039"/>
                    <a:pt x="211" y="1079"/>
                  </a:cubicBezTo>
                  <a:cubicBezTo>
                    <a:pt x="259" y="1097"/>
                    <a:pt x="308" y="1103"/>
                    <a:pt x="356" y="1103"/>
                  </a:cubicBezTo>
                  <a:cubicBezTo>
                    <a:pt x="404" y="1103"/>
                    <a:pt x="451" y="1097"/>
                    <a:pt x="495" y="1092"/>
                  </a:cubicBezTo>
                  <a:lnTo>
                    <a:pt x="512" y="1090"/>
                  </a:lnTo>
                  <a:cubicBezTo>
                    <a:pt x="537" y="1088"/>
                    <a:pt x="567" y="1085"/>
                    <a:pt x="594" y="1083"/>
                  </a:cubicBezTo>
                  <a:lnTo>
                    <a:pt x="594" y="1083"/>
                  </a:lnTo>
                  <a:cubicBezTo>
                    <a:pt x="441" y="1193"/>
                    <a:pt x="295" y="1315"/>
                    <a:pt x="165" y="1451"/>
                  </a:cubicBezTo>
                  <a:cubicBezTo>
                    <a:pt x="39" y="1586"/>
                    <a:pt x="3" y="1721"/>
                    <a:pt x="70" y="1822"/>
                  </a:cubicBezTo>
                  <a:cubicBezTo>
                    <a:pt x="113" y="1885"/>
                    <a:pt x="180" y="1916"/>
                    <a:pt x="271" y="1916"/>
                  </a:cubicBezTo>
                  <a:cubicBezTo>
                    <a:pt x="320" y="1916"/>
                    <a:pt x="376" y="1907"/>
                    <a:pt x="438" y="1889"/>
                  </a:cubicBezTo>
                  <a:lnTo>
                    <a:pt x="821" y="1779"/>
                  </a:lnTo>
                  <a:lnTo>
                    <a:pt x="821" y="1779"/>
                  </a:lnTo>
                  <a:cubicBezTo>
                    <a:pt x="800" y="1830"/>
                    <a:pt x="792" y="1883"/>
                    <a:pt x="798" y="1937"/>
                  </a:cubicBezTo>
                  <a:cubicBezTo>
                    <a:pt x="813" y="2082"/>
                    <a:pt x="918" y="2204"/>
                    <a:pt x="1061" y="2244"/>
                  </a:cubicBezTo>
                  <a:lnTo>
                    <a:pt x="1063" y="2244"/>
                  </a:lnTo>
                  <a:cubicBezTo>
                    <a:pt x="1072" y="2389"/>
                    <a:pt x="1080" y="2530"/>
                    <a:pt x="1088" y="2669"/>
                  </a:cubicBezTo>
                  <a:cubicBezTo>
                    <a:pt x="1097" y="2827"/>
                    <a:pt x="1105" y="2987"/>
                    <a:pt x="1118" y="3155"/>
                  </a:cubicBezTo>
                  <a:cubicBezTo>
                    <a:pt x="1128" y="3285"/>
                    <a:pt x="1139" y="3424"/>
                    <a:pt x="1116" y="3552"/>
                  </a:cubicBezTo>
                  <a:cubicBezTo>
                    <a:pt x="1076" y="3790"/>
                    <a:pt x="926" y="4007"/>
                    <a:pt x="794" y="4196"/>
                  </a:cubicBezTo>
                  <a:lnTo>
                    <a:pt x="329" y="4869"/>
                  </a:lnTo>
                  <a:cubicBezTo>
                    <a:pt x="228" y="5012"/>
                    <a:pt x="43" y="5279"/>
                    <a:pt x="123" y="5540"/>
                  </a:cubicBezTo>
                  <a:cubicBezTo>
                    <a:pt x="178" y="5721"/>
                    <a:pt x="356" y="5864"/>
                    <a:pt x="579" y="5906"/>
                  </a:cubicBezTo>
                  <a:cubicBezTo>
                    <a:pt x="636" y="5917"/>
                    <a:pt x="694" y="5921"/>
                    <a:pt x="751" y="5921"/>
                  </a:cubicBezTo>
                  <a:cubicBezTo>
                    <a:pt x="860" y="5921"/>
                    <a:pt x="968" y="5905"/>
                    <a:pt x="1069" y="5887"/>
                  </a:cubicBezTo>
                  <a:lnTo>
                    <a:pt x="1330" y="7548"/>
                  </a:lnTo>
                  <a:cubicBezTo>
                    <a:pt x="1360" y="7742"/>
                    <a:pt x="1400" y="7927"/>
                    <a:pt x="1541" y="8049"/>
                  </a:cubicBezTo>
                  <a:cubicBezTo>
                    <a:pt x="1639" y="8137"/>
                    <a:pt x="1761" y="8167"/>
                    <a:pt x="1894" y="8167"/>
                  </a:cubicBezTo>
                  <a:cubicBezTo>
                    <a:pt x="2018" y="8163"/>
                    <a:pt x="2142" y="8144"/>
                    <a:pt x="2262" y="8110"/>
                  </a:cubicBezTo>
                  <a:cubicBezTo>
                    <a:pt x="2613" y="8024"/>
                    <a:pt x="2971" y="7933"/>
                    <a:pt x="3320" y="7818"/>
                  </a:cubicBezTo>
                  <a:cubicBezTo>
                    <a:pt x="3322" y="7841"/>
                    <a:pt x="3332" y="7864"/>
                    <a:pt x="3353" y="7874"/>
                  </a:cubicBezTo>
                  <a:cubicBezTo>
                    <a:pt x="3852" y="8177"/>
                    <a:pt x="4096" y="8703"/>
                    <a:pt x="4005" y="9286"/>
                  </a:cubicBezTo>
                  <a:cubicBezTo>
                    <a:pt x="4003" y="9300"/>
                    <a:pt x="4001" y="9315"/>
                    <a:pt x="3997" y="9330"/>
                  </a:cubicBezTo>
                  <a:cubicBezTo>
                    <a:pt x="3984" y="9393"/>
                    <a:pt x="3978" y="9458"/>
                    <a:pt x="3980" y="9523"/>
                  </a:cubicBezTo>
                  <a:cubicBezTo>
                    <a:pt x="3986" y="9633"/>
                    <a:pt x="4033" y="9721"/>
                    <a:pt x="4108" y="9771"/>
                  </a:cubicBezTo>
                  <a:cubicBezTo>
                    <a:pt x="4151" y="9799"/>
                    <a:pt x="4201" y="9814"/>
                    <a:pt x="4251" y="9814"/>
                  </a:cubicBezTo>
                  <a:cubicBezTo>
                    <a:pt x="4359" y="9814"/>
                    <a:pt x="4468" y="9757"/>
                    <a:pt x="4550" y="9706"/>
                  </a:cubicBezTo>
                  <a:cubicBezTo>
                    <a:pt x="5356" y="9208"/>
                    <a:pt x="6161" y="8686"/>
                    <a:pt x="6946" y="8158"/>
                  </a:cubicBezTo>
                  <a:cubicBezTo>
                    <a:pt x="7055" y="8085"/>
                    <a:pt x="7192" y="7994"/>
                    <a:pt x="7259" y="7849"/>
                  </a:cubicBezTo>
                  <a:cubicBezTo>
                    <a:pt x="7326" y="7704"/>
                    <a:pt x="7316" y="7506"/>
                    <a:pt x="7223" y="7334"/>
                  </a:cubicBezTo>
                  <a:cubicBezTo>
                    <a:pt x="7145" y="7189"/>
                    <a:pt x="7028" y="7071"/>
                    <a:pt x="6920" y="6966"/>
                  </a:cubicBezTo>
                  <a:cubicBezTo>
                    <a:pt x="6937" y="6953"/>
                    <a:pt x="6952" y="6936"/>
                    <a:pt x="6967" y="6922"/>
                  </a:cubicBezTo>
                  <a:cubicBezTo>
                    <a:pt x="7084" y="6789"/>
                    <a:pt x="7112" y="6619"/>
                    <a:pt x="7137" y="6453"/>
                  </a:cubicBezTo>
                  <a:cubicBezTo>
                    <a:pt x="7145" y="6404"/>
                    <a:pt x="7152" y="6358"/>
                    <a:pt x="7162" y="6314"/>
                  </a:cubicBezTo>
                  <a:cubicBezTo>
                    <a:pt x="7211" y="6074"/>
                    <a:pt x="7356" y="5769"/>
                    <a:pt x="7566" y="5630"/>
                  </a:cubicBezTo>
                  <a:cubicBezTo>
                    <a:pt x="7587" y="5618"/>
                    <a:pt x="7610" y="5607"/>
                    <a:pt x="7633" y="5601"/>
                  </a:cubicBezTo>
                  <a:cubicBezTo>
                    <a:pt x="7659" y="5592"/>
                    <a:pt x="7684" y="5582"/>
                    <a:pt x="7709" y="5569"/>
                  </a:cubicBezTo>
                  <a:cubicBezTo>
                    <a:pt x="7778" y="5527"/>
                    <a:pt x="7846" y="5483"/>
                    <a:pt x="7909" y="5431"/>
                  </a:cubicBezTo>
                  <a:cubicBezTo>
                    <a:pt x="8033" y="5332"/>
                    <a:pt x="8149" y="5224"/>
                    <a:pt x="8256" y="5109"/>
                  </a:cubicBezTo>
                  <a:cubicBezTo>
                    <a:pt x="8550" y="4787"/>
                    <a:pt x="8740" y="4385"/>
                    <a:pt x="8803" y="3954"/>
                  </a:cubicBezTo>
                  <a:cubicBezTo>
                    <a:pt x="8836" y="3740"/>
                    <a:pt x="8836" y="3523"/>
                    <a:pt x="8807" y="3308"/>
                  </a:cubicBezTo>
                  <a:cubicBezTo>
                    <a:pt x="8786" y="3151"/>
                    <a:pt x="8752" y="2968"/>
                    <a:pt x="8651" y="2818"/>
                  </a:cubicBezTo>
                  <a:lnTo>
                    <a:pt x="8645" y="2808"/>
                  </a:lnTo>
                  <a:cubicBezTo>
                    <a:pt x="8622" y="2774"/>
                    <a:pt x="8592" y="2730"/>
                    <a:pt x="8601" y="2705"/>
                  </a:cubicBezTo>
                  <a:cubicBezTo>
                    <a:pt x="8607" y="2682"/>
                    <a:pt x="8647" y="2667"/>
                    <a:pt x="8716" y="2656"/>
                  </a:cubicBezTo>
                  <a:lnTo>
                    <a:pt x="9135" y="2591"/>
                  </a:lnTo>
                  <a:cubicBezTo>
                    <a:pt x="9188" y="2583"/>
                    <a:pt x="9211" y="2520"/>
                    <a:pt x="9175" y="2480"/>
                  </a:cubicBezTo>
                  <a:lnTo>
                    <a:pt x="9175" y="2480"/>
                  </a:lnTo>
                  <a:lnTo>
                    <a:pt x="9173" y="2482"/>
                  </a:lnTo>
                  <a:cubicBezTo>
                    <a:pt x="9028" y="2324"/>
                    <a:pt x="8838" y="2211"/>
                    <a:pt x="8630" y="2158"/>
                  </a:cubicBezTo>
                  <a:lnTo>
                    <a:pt x="9099" y="1822"/>
                  </a:lnTo>
                  <a:cubicBezTo>
                    <a:pt x="9146" y="1788"/>
                    <a:pt x="9131" y="1714"/>
                    <a:pt x="9074" y="1700"/>
                  </a:cubicBezTo>
                  <a:cubicBezTo>
                    <a:pt x="8985" y="1680"/>
                    <a:pt x="8893" y="1670"/>
                    <a:pt x="8803" y="1670"/>
                  </a:cubicBezTo>
                  <a:cubicBezTo>
                    <a:pt x="8669" y="1670"/>
                    <a:pt x="8536" y="1691"/>
                    <a:pt x="8409" y="1735"/>
                  </a:cubicBezTo>
                  <a:lnTo>
                    <a:pt x="8559" y="1191"/>
                  </a:lnTo>
                  <a:cubicBezTo>
                    <a:pt x="8582" y="1109"/>
                    <a:pt x="8555" y="1066"/>
                    <a:pt x="8527" y="1045"/>
                  </a:cubicBezTo>
                  <a:cubicBezTo>
                    <a:pt x="8514" y="1036"/>
                    <a:pt x="8492" y="1024"/>
                    <a:pt x="8461" y="1024"/>
                  </a:cubicBezTo>
                  <a:cubicBezTo>
                    <a:pt x="8438" y="1024"/>
                    <a:pt x="8410" y="1031"/>
                    <a:pt x="8378" y="1050"/>
                  </a:cubicBezTo>
                  <a:cubicBezTo>
                    <a:pt x="8125" y="1201"/>
                    <a:pt x="7930" y="1430"/>
                    <a:pt x="7818" y="1704"/>
                  </a:cubicBezTo>
                  <a:lnTo>
                    <a:pt x="7797" y="1676"/>
                  </a:lnTo>
                  <a:cubicBezTo>
                    <a:pt x="7465" y="1264"/>
                    <a:pt x="7177" y="926"/>
                    <a:pt x="6754" y="656"/>
                  </a:cubicBezTo>
                  <a:cubicBezTo>
                    <a:pt x="6357" y="406"/>
                    <a:pt x="5919" y="225"/>
                    <a:pt x="5459" y="124"/>
                  </a:cubicBezTo>
                  <a:cubicBezTo>
                    <a:pt x="5182" y="63"/>
                    <a:pt x="4805" y="0"/>
                    <a:pt x="4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e0b9a77db3_1_0"/>
            <p:cNvSpPr/>
            <p:nvPr/>
          </p:nvSpPr>
          <p:spPr>
            <a:xfrm>
              <a:off x="-6457606" y="-2744339"/>
              <a:ext cx="52466" cy="66387"/>
            </a:xfrm>
            <a:custGeom>
              <a:rect b="b" l="l" r="r" t="t"/>
              <a:pathLst>
                <a:path extrusionOk="0" h="1321" w="1044">
                  <a:moveTo>
                    <a:pt x="472" y="0"/>
                  </a:moveTo>
                  <a:cubicBezTo>
                    <a:pt x="447" y="0"/>
                    <a:pt x="424" y="14"/>
                    <a:pt x="412" y="37"/>
                  </a:cubicBezTo>
                  <a:cubicBezTo>
                    <a:pt x="356" y="142"/>
                    <a:pt x="284" y="276"/>
                    <a:pt x="295" y="421"/>
                  </a:cubicBezTo>
                  <a:cubicBezTo>
                    <a:pt x="301" y="514"/>
                    <a:pt x="345" y="600"/>
                    <a:pt x="417" y="659"/>
                  </a:cubicBezTo>
                  <a:cubicBezTo>
                    <a:pt x="460" y="696"/>
                    <a:pt x="515" y="716"/>
                    <a:pt x="573" y="716"/>
                  </a:cubicBezTo>
                  <a:cubicBezTo>
                    <a:pt x="584" y="716"/>
                    <a:pt x="596" y="716"/>
                    <a:pt x="608" y="714"/>
                  </a:cubicBezTo>
                  <a:cubicBezTo>
                    <a:pt x="673" y="701"/>
                    <a:pt x="732" y="670"/>
                    <a:pt x="780" y="623"/>
                  </a:cubicBezTo>
                  <a:cubicBezTo>
                    <a:pt x="804" y="600"/>
                    <a:pt x="829" y="577"/>
                    <a:pt x="850" y="552"/>
                  </a:cubicBezTo>
                  <a:lnTo>
                    <a:pt x="850" y="552"/>
                  </a:lnTo>
                  <a:cubicBezTo>
                    <a:pt x="846" y="602"/>
                    <a:pt x="841" y="653"/>
                    <a:pt x="833" y="703"/>
                  </a:cubicBezTo>
                  <a:cubicBezTo>
                    <a:pt x="816" y="827"/>
                    <a:pt x="759" y="1048"/>
                    <a:pt x="587" y="1143"/>
                  </a:cubicBezTo>
                  <a:cubicBezTo>
                    <a:pt x="536" y="1170"/>
                    <a:pt x="481" y="1183"/>
                    <a:pt x="426" y="1183"/>
                  </a:cubicBezTo>
                  <a:cubicBezTo>
                    <a:pt x="318" y="1183"/>
                    <a:pt x="212" y="1133"/>
                    <a:pt x="143" y="1042"/>
                  </a:cubicBezTo>
                  <a:cubicBezTo>
                    <a:pt x="128" y="1025"/>
                    <a:pt x="110" y="1017"/>
                    <a:pt x="92" y="1017"/>
                  </a:cubicBezTo>
                  <a:cubicBezTo>
                    <a:pt x="45" y="1017"/>
                    <a:pt x="1" y="1068"/>
                    <a:pt x="30" y="1122"/>
                  </a:cubicBezTo>
                  <a:cubicBezTo>
                    <a:pt x="72" y="1179"/>
                    <a:pt x="126" y="1227"/>
                    <a:pt x="187" y="1261"/>
                  </a:cubicBezTo>
                  <a:cubicBezTo>
                    <a:pt x="261" y="1300"/>
                    <a:pt x="343" y="1320"/>
                    <a:pt x="424" y="1320"/>
                  </a:cubicBezTo>
                  <a:cubicBezTo>
                    <a:pt x="503" y="1320"/>
                    <a:pt x="583" y="1301"/>
                    <a:pt x="654" y="1263"/>
                  </a:cubicBezTo>
                  <a:cubicBezTo>
                    <a:pt x="820" y="1172"/>
                    <a:pt x="932" y="979"/>
                    <a:pt x="970" y="722"/>
                  </a:cubicBezTo>
                  <a:cubicBezTo>
                    <a:pt x="982" y="642"/>
                    <a:pt x="989" y="562"/>
                    <a:pt x="993" y="485"/>
                  </a:cubicBezTo>
                  <a:cubicBezTo>
                    <a:pt x="999" y="398"/>
                    <a:pt x="1006" y="314"/>
                    <a:pt x="1018" y="234"/>
                  </a:cubicBezTo>
                  <a:cubicBezTo>
                    <a:pt x="1027" y="203"/>
                    <a:pt x="1033" y="171"/>
                    <a:pt x="1037" y="140"/>
                  </a:cubicBezTo>
                  <a:cubicBezTo>
                    <a:pt x="1043" y="91"/>
                    <a:pt x="1006" y="63"/>
                    <a:pt x="968" y="63"/>
                  </a:cubicBezTo>
                  <a:cubicBezTo>
                    <a:pt x="940" y="63"/>
                    <a:pt x="912" y="79"/>
                    <a:pt x="902" y="114"/>
                  </a:cubicBezTo>
                  <a:cubicBezTo>
                    <a:pt x="894" y="144"/>
                    <a:pt x="888" y="173"/>
                    <a:pt x="884" y="205"/>
                  </a:cubicBezTo>
                  <a:cubicBezTo>
                    <a:pt x="848" y="327"/>
                    <a:pt x="780" y="436"/>
                    <a:pt x="688" y="520"/>
                  </a:cubicBezTo>
                  <a:cubicBezTo>
                    <a:pt x="661" y="548"/>
                    <a:pt x="625" y="569"/>
                    <a:pt x="587" y="577"/>
                  </a:cubicBezTo>
                  <a:cubicBezTo>
                    <a:pt x="583" y="578"/>
                    <a:pt x="578" y="578"/>
                    <a:pt x="574" y="578"/>
                  </a:cubicBezTo>
                  <a:cubicBezTo>
                    <a:pt x="548" y="578"/>
                    <a:pt x="523" y="568"/>
                    <a:pt x="503" y="552"/>
                  </a:cubicBezTo>
                  <a:cubicBezTo>
                    <a:pt x="463" y="516"/>
                    <a:pt x="436" y="466"/>
                    <a:pt x="431" y="413"/>
                  </a:cubicBezTo>
                  <a:cubicBezTo>
                    <a:pt x="425" y="314"/>
                    <a:pt x="471" y="217"/>
                    <a:pt x="532" y="102"/>
                  </a:cubicBezTo>
                  <a:cubicBezTo>
                    <a:pt x="551" y="68"/>
                    <a:pt x="539" y="26"/>
                    <a:pt x="505" y="9"/>
                  </a:cubicBezTo>
                  <a:cubicBezTo>
                    <a:pt x="494" y="3"/>
                    <a:pt x="483" y="0"/>
                    <a:pt x="4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e0b9a77db3_1_0"/>
            <p:cNvSpPr/>
            <p:nvPr/>
          </p:nvSpPr>
          <p:spPr>
            <a:xfrm>
              <a:off x="-6397500" y="-2722176"/>
              <a:ext cx="28444" cy="11860"/>
            </a:xfrm>
            <a:custGeom>
              <a:rect b="b" l="l" r="r" t="t"/>
              <a:pathLst>
                <a:path extrusionOk="0" h="236" w="566">
                  <a:moveTo>
                    <a:pt x="99" y="1"/>
                  </a:moveTo>
                  <a:cubicBezTo>
                    <a:pt x="32" y="1"/>
                    <a:pt x="1" y="95"/>
                    <a:pt x="68" y="132"/>
                  </a:cubicBezTo>
                  <a:cubicBezTo>
                    <a:pt x="72" y="134"/>
                    <a:pt x="77" y="136"/>
                    <a:pt x="83" y="138"/>
                  </a:cubicBezTo>
                  <a:lnTo>
                    <a:pt x="447" y="233"/>
                  </a:lnTo>
                  <a:cubicBezTo>
                    <a:pt x="454" y="235"/>
                    <a:pt x="461" y="236"/>
                    <a:pt x="468" y="236"/>
                  </a:cubicBezTo>
                  <a:cubicBezTo>
                    <a:pt x="542" y="236"/>
                    <a:pt x="565" y="118"/>
                    <a:pt x="483" y="98"/>
                  </a:cubicBezTo>
                  <a:lnTo>
                    <a:pt x="119" y="4"/>
                  </a:lnTo>
                  <a:cubicBezTo>
                    <a:pt x="112" y="2"/>
                    <a:pt x="105" y="1"/>
                    <a:pt x="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e0b9a77db3_1_0"/>
            <p:cNvSpPr/>
            <p:nvPr/>
          </p:nvSpPr>
          <p:spPr>
            <a:xfrm>
              <a:off x="-6400566" y="-2710668"/>
              <a:ext cx="30806" cy="15026"/>
            </a:xfrm>
            <a:custGeom>
              <a:rect b="b" l="l" r="r" t="t"/>
              <a:pathLst>
                <a:path extrusionOk="0" h="299" w="613">
                  <a:moveTo>
                    <a:pt x="75" y="1"/>
                  </a:moveTo>
                  <a:cubicBezTo>
                    <a:pt x="47" y="1"/>
                    <a:pt x="21" y="18"/>
                    <a:pt x="11" y="46"/>
                  </a:cubicBezTo>
                  <a:lnTo>
                    <a:pt x="11" y="48"/>
                  </a:lnTo>
                  <a:cubicBezTo>
                    <a:pt x="1" y="80"/>
                    <a:pt x="14" y="115"/>
                    <a:pt x="43" y="132"/>
                  </a:cubicBezTo>
                  <a:cubicBezTo>
                    <a:pt x="47" y="134"/>
                    <a:pt x="49" y="134"/>
                    <a:pt x="54" y="136"/>
                  </a:cubicBezTo>
                  <a:lnTo>
                    <a:pt x="487" y="294"/>
                  </a:lnTo>
                  <a:cubicBezTo>
                    <a:pt x="496" y="297"/>
                    <a:pt x="505" y="299"/>
                    <a:pt x="513" y="299"/>
                  </a:cubicBezTo>
                  <a:cubicBezTo>
                    <a:pt x="583" y="299"/>
                    <a:pt x="612" y="190"/>
                    <a:pt x="535" y="164"/>
                  </a:cubicBezTo>
                  <a:lnTo>
                    <a:pt x="100" y="6"/>
                  </a:lnTo>
                  <a:cubicBezTo>
                    <a:pt x="91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e0b9a77db3_1_0"/>
            <p:cNvSpPr/>
            <p:nvPr/>
          </p:nvSpPr>
          <p:spPr>
            <a:xfrm>
              <a:off x="-6358703" y="-2726850"/>
              <a:ext cx="37289" cy="49752"/>
            </a:xfrm>
            <a:custGeom>
              <a:rect b="b" l="l" r="r" t="t"/>
              <a:pathLst>
                <a:path extrusionOk="0" h="990" w="742">
                  <a:moveTo>
                    <a:pt x="344" y="1"/>
                  </a:moveTo>
                  <a:cubicBezTo>
                    <a:pt x="287" y="1"/>
                    <a:pt x="229" y="13"/>
                    <a:pt x="175" y="38"/>
                  </a:cubicBezTo>
                  <a:cubicBezTo>
                    <a:pt x="102" y="72"/>
                    <a:pt x="137" y="172"/>
                    <a:pt x="202" y="172"/>
                  </a:cubicBezTo>
                  <a:cubicBezTo>
                    <a:pt x="212" y="172"/>
                    <a:pt x="223" y="169"/>
                    <a:pt x="234" y="164"/>
                  </a:cubicBezTo>
                  <a:cubicBezTo>
                    <a:pt x="270" y="148"/>
                    <a:pt x="309" y="140"/>
                    <a:pt x="348" y="140"/>
                  </a:cubicBezTo>
                  <a:cubicBezTo>
                    <a:pt x="399" y="140"/>
                    <a:pt x="451" y="154"/>
                    <a:pt x="495" y="183"/>
                  </a:cubicBezTo>
                  <a:cubicBezTo>
                    <a:pt x="548" y="216"/>
                    <a:pt x="583" y="271"/>
                    <a:pt x="592" y="334"/>
                  </a:cubicBezTo>
                  <a:cubicBezTo>
                    <a:pt x="598" y="389"/>
                    <a:pt x="571" y="444"/>
                    <a:pt x="524" y="473"/>
                  </a:cubicBezTo>
                  <a:cubicBezTo>
                    <a:pt x="494" y="491"/>
                    <a:pt x="453" y="495"/>
                    <a:pt x="409" y="495"/>
                  </a:cubicBezTo>
                  <a:cubicBezTo>
                    <a:pt x="396" y="495"/>
                    <a:pt x="382" y="495"/>
                    <a:pt x="369" y="494"/>
                  </a:cubicBezTo>
                  <a:cubicBezTo>
                    <a:pt x="291" y="494"/>
                    <a:pt x="203" y="494"/>
                    <a:pt x="127" y="547"/>
                  </a:cubicBezTo>
                  <a:cubicBezTo>
                    <a:pt x="7" y="633"/>
                    <a:pt x="1" y="786"/>
                    <a:pt x="11" y="925"/>
                  </a:cubicBezTo>
                  <a:cubicBezTo>
                    <a:pt x="13" y="948"/>
                    <a:pt x="26" y="969"/>
                    <a:pt x="47" y="980"/>
                  </a:cubicBezTo>
                  <a:cubicBezTo>
                    <a:pt x="55" y="986"/>
                    <a:pt x="66" y="989"/>
                    <a:pt x="76" y="989"/>
                  </a:cubicBezTo>
                  <a:cubicBezTo>
                    <a:pt x="79" y="989"/>
                    <a:pt x="82" y="989"/>
                    <a:pt x="85" y="988"/>
                  </a:cubicBezTo>
                  <a:cubicBezTo>
                    <a:pt x="123" y="986"/>
                    <a:pt x="152" y="953"/>
                    <a:pt x="148" y="915"/>
                  </a:cubicBezTo>
                  <a:cubicBezTo>
                    <a:pt x="142" y="814"/>
                    <a:pt x="144" y="704"/>
                    <a:pt x="207" y="660"/>
                  </a:cubicBezTo>
                  <a:cubicBezTo>
                    <a:pt x="247" y="633"/>
                    <a:pt x="304" y="633"/>
                    <a:pt x="369" y="633"/>
                  </a:cubicBezTo>
                  <a:cubicBezTo>
                    <a:pt x="438" y="633"/>
                    <a:pt x="518" y="633"/>
                    <a:pt x="590" y="595"/>
                  </a:cubicBezTo>
                  <a:cubicBezTo>
                    <a:pt x="686" y="538"/>
                    <a:pt x="741" y="431"/>
                    <a:pt x="728" y="320"/>
                  </a:cubicBezTo>
                  <a:cubicBezTo>
                    <a:pt x="716" y="216"/>
                    <a:pt x="659" y="124"/>
                    <a:pt x="571" y="69"/>
                  </a:cubicBezTo>
                  <a:cubicBezTo>
                    <a:pt x="502" y="24"/>
                    <a:pt x="42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ge0b9a77db3_1_0"/>
            <p:cNvSpPr/>
            <p:nvPr/>
          </p:nvSpPr>
          <p:spPr>
            <a:xfrm>
              <a:off x="-6364482" y="-2669307"/>
              <a:ext cx="9448" cy="8091"/>
            </a:xfrm>
            <a:custGeom>
              <a:rect b="b" l="l" r="r" t="t"/>
              <a:pathLst>
                <a:path extrusionOk="0" h="161" w="188">
                  <a:moveTo>
                    <a:pt x="97" y="0"/>
                  </a:moveTo>
                  <a:cubicBezTo>
                    <a:pt x="48" y="0"/>
                    <a:pt x="1" y="55"/>
                    <a:pt x="38" y="108"/>
                  </a:cubicBezTo>
                  <a:lnTo>
                    <a:pt x="53" y="129"/>
                  </a:lnTo>
                  <a:cubicBezTo>
                    <a:pt x="59" y="140"/>
                    <a:pt x="67" y="148"/>
                    <a:pt x="76" y="152"/>
                  </a:cubicBezTo>
                  <a:cubicBezTo>
                    <a:pt x="86" y="158"/>
                    <a:pt x="98" y="161"/>
                    <a:pt x="109" y="161"/>
                  </a:cubicBezTo>
                  <a:cubicBezTo>
                    <a:pt x="123" y="161"/>
                    <a:pt x="136" y="157"/>
                    <a:pt x="147" y="150"/>
                  </a:cubicBezTo>
                  <a:cubicBezTo>
                    <a:pt x="179" y="127"/>
                    <a:pt x="187" y="85"/>
                    <a:pt x="166" y="54"/>
                  </a:cubicBezTo>
                  <a:lnTo>
                    <a:pt x="154" y="33"/>
                  </a:lnTo>
                  <a:cubicBezTo>
                    <a:pt x="138" y="10"/>
                    <a:pt x="117" y="0"/>
                    <a:pt x="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e0b9a77db3_1_26"/>
          <p:cNvSpPr txBox="1"/>
          <p:nvPr>
            <p:ph type="title"/>
          </p:nvPr>
        </p:nvSpPr>
        <p:spPr>
          <a:xfrm>
            <a:off x="865938" y="343775"/>
            <a:ext cx="75648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400" u="sng"/>
              <a:t>Ejemplos de planteamiento de este tipo de preguntas son:</a:t>
            </a:r>
            <a:endParaRPr sz="2400" u="sng"/>
          </a:p>
        </p:txBody>
      </p:sp>
      <p:sp>
        <p:nvSpPr>
          <p:cNvPr id="1037" name="Google Shape;1037;ge0b9a77db3_1_26"/>
          <p:cNvSpPr txBox="1"/>
          <p:nvPr>
            <p:ph idx="12" type="sldNum"/>
          </p:nvPr>
        </p:nvSpPr>
        <p:spPr>
          <a:xfrm>
            <a:off x="436813" y="4608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8" name="Google Shape;1038;ge0b9a77db3_1_26"/>
          <p:cNvSpPr txBox="1"/>
          <p:nvPr>
            <p:ph idx="4294967295" type="subTitle"/>
          </p:nvPr>
        </p:nvSpPr>
        <p:spPr>
          <a:xfrm>
            <a:off x="3121973" y="2318080"/>
            <a:ext cx="28995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Titillium Web"/>
              <a:buNone/>
            </a:pPr>
            <a:r>
              <a:rPr b="0" i="0" lang="en" sz="14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planet's name has nothing to do with the liquid metal, since Mercury was named after the Roman messenger god</a:t>
            </a:r>
            <a:endParaRPr b="0" i="0" sz="14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39" name="Google Shape;1039;ge0b9a77db3_1_26"/>
          <p:cNvGrpSpPr/>
          <p:nvPr/>
        </p:nvGrpSpPr>
        <p:grpSpPr>
          <a:xfrm>
            <a:off x="865934" y="991762"/>
            <a:ext cx="7564814" cy="3730993"/>
            <a:chOff x="3001683" y="2082923"/>
            <a:chExt cx="3162680" cy="2079822"/>
          </a:xfrm>
        </p:grpSpPr>
        <p:sp>
          <p:nvSpPr>
            <p:cNvPr id="1040" name="Google Shape;1040;ge0b9a77db3_1_26"/>
            <p:cNvSpPr/>
            <p:nvPr/>
          </p:nvSpPr>
          <p:spPr>
            <a:xfrm rot="5306616">
              <a:off x="3573976" y="157830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e0b9a77db3_1_26"/>
            <p:cNvSpPr/>
            <p:nvPr/>
          </p:nvSpPr>
          <p:spPr>
            <a:xfrm rot="5306616">
              <a:off x="3612201" y="1595552"/>
              <a:ext cx="1979869" cy="3071813"/>
            </a:xfrm>
            <a:custGeom>
              <a:rect b="b" l="l" r="r" t="t"/>
              <a:pathLst>
                <a:path extrusionOk="0" h="26793" w="22571">
                  <a:moveTo>
                    <a:pt x="21621" y="0"/>
                  </a:moveTo>
                  <a:cubicBezTo>
                    <a:pt x="21444" y="0"/>
                    <a:pt x="21267" y="8"/>
                    <a:pt x="21090" y="24"/>
                  </a:cubicBezTo>
                  <a:cubicBezTo>
                    <a:pt x="21364" y="716"/>
                    <a:pt x="21010" y="1520"/>
                    <a:pt x="20205" y="1617"/>
                  </a:cubicBezTo>
                  <a:cubicBezTo>
                    <a:pt x="20149" y="1627"/>
                    <a:pt x="20093" y="1632"/>
                    <a:pt x="20037" y="1632"/>
                  </a:cubicBezTo>
                  <a:cubicBezTo>
                    <a:pt x="19738" y="1632"/>
                    <a:pt x="19446" y="1491"/>
                    <a:pt x="19256" y="1247"/>
                  </a:cubicBezTo>
                  <a:cubicBezTo>
                    <a:pt x="19079" y="973"/>
                    <a:pt x="19144" y="652"/>
                    <a:pt x="19272" y="362"/>
                  </a:cubicBezTo>
                  <a:cubicBezTo>
                    <a:pt x="18934" y="346"/>
                    <a:pt x="18597" y="346"/>
                    <a:pt x="18275" y="314"/>
                  </a:cubicBezTo>
                  <a:lnTo>
                    <a:pt x="18275" y="314"/>
                  </a:lnTo>
                  <a:cubicBezTo>
                    <a:pt x="18661" y="909"/>
                    <a:pt x="18178" y="1745"/>
                    <a:pt x="17438" y="1842"/>
                  </a:cubicBezTo>
                  <a:cubicBezTo>
                    <a:pt x="17390" y="1847"/>
                    <a:pt x="17341" y="1849"/>
                    <a:pt x="17293" y="1849"/>
                  </a:cubicBezTo>
                  <a:cubicBezTo>
                    <a:pt x="16831" y="1849"/>
                    <a:pt x="16394" y="1642"/>
                    <a:pt x="16103" y="1263"/>
                  </a:cubicBezTo>
                  <a:cubicBezTo>
                    <a:pt x="15878" y="925"/>
                    <a:pt x="16103" y="668"/>
                    <a:pt x="16216" y="362"/>
                  </a:cubicBezTo>
                  <a:lnTo>
                    <a:pt x="16216" y="362"/>
                  </a:lnTo>
                  <a:cubicBezTo>
                    <a:pt x="15942" y="378"/>
                    <a:pt x="15669" y="394"/>
                    <a:pt x="15395" y="394"/>
                  </a:cubicBezTo>
                  <a:cubicBezTo>
                    <a:pt x="15476" y="1102"/>
                    <a:pt x="14945" y="1713"/>
                    <a:pt x="14237" y="1729"/>
                  </a:cubicBezTo>
                  <a:cubicBezTo>
                    <a:pt x="14221" y="1730"/>
                    <a:pt x="14205" y="1730"/>
                    <a:pt x="14189" y="1730"/>
                  </a:cubicBezTo>
                  <a:cubicBezTo>
                    <a:pt x="13844" y="1730"/>
                    <a:pt x="13442" y="1568"/>
                    <a:pt x="13304" y="1215"/>
                  </a:cubicBezTo>
                  <a:cubicBezTo>
                    <a:pt x="13191" y="925"/>
                    <a:pt x="13384" y="700"/>
                    <a:pt x="13497" y="442"/>
                  </a:cubicBezTo>
                  <a:lnTo>
                    <a:pt x="13497" y="442"/>
                  </a:lnTo>
                  <a:cubicBezTo>
                    <a:pt x="13219" y="462"/>
                    <a:pt x="12940" y="476"/>
                    <a:pt x="12666" y="476"/>
                  </a:cubicBezTo>
                  <a:cubicBezTo>
                    <a:pt x="12496" y="476"/>
                    <a:pt x="12328" y="471"/>
                    <a:pt x="12162" y="458"/>
                  </a:cubicBezTo>
                  <a:lnTo>
                    <a:pt x="12162" y="458"/>
                  </a:lnTo>
                  <a:cubicBezTo>
                    <a:pt x="12589" y="1091"/>
                    <a:pt x="12238" y="2020"/>
                    <a:pt x="11400" y="2020"/>
                  </a:cubicBezTo>
                  <a:cubicBezTo>
                    <a:pt x="11386" y="2020"/>
                    <a:pt x="11372" y="2019"/>
                    <a:pt x="11358" y="2019"/>
                  </a:cubicBezTo>
                  <a:cubicBezTo>
                    <a:pt x="10585" y="1987"/>
                    <a:pt x="10167" y="1118"/>
                    <a:pt x="10601" y="491"/>
                  </a:cubicBezTo>
                  <a:cubicBezTo>
                    <a:pt x="10231" y="491"/>
                    <a:pt x="9878" y="475"/>
                    <a:pt x="9508" y="458"/>
                  </a:cubicBezTo>
                  <a:lnTo>
                    <a:pt x="9508" y="458"/>
                  </a:lnTo>
                  <a:cubicBezTo>
                    <a:pt x="9966" y="1075"/>
                    <a:pt x="9508" y="1955"/>
                    <a:pt x="8744" y="1955"/>
                  </a:cubicBezTo>
                  <a:cubicBezTo>
                    <a:pt x="8731" y="1955"/>
                    <a:pt x="8717" y="1955"/>
                    <a:pt x="8703" y="1955"/>
                  </a:cubicBezTo>
                  <a:cubicBezTo>
                    <a:pt x="7915" y="1906"/>
                    <a:pt x="7641" y="1102"/>
                    <a:pt x="7947" y="507"/>
                  </a:cubicBezTo>
                  <a:cubicBezTo>
                    <a:pt x="7481" y="442"/>
                    <a:pt x="6998" y="394"/>
                    <a:pt x="6515" y="394"/>
                  </a:cubicBezTo>
                  <a:cubicBezTo>
                    <a:pt x="6940" y="1070"/>
                    <a:pt x="6551" y="2037"/>
                    <a:pt x="5693" y="2037"/>
                  </a:cubicBezTo>
                  <a:cubicBezTo>
                    <a:pt x="5673" y="2037"/>
                    <a:pt x="5652" y="2036"/>
                    <a:pt x="5631" y="2035"/>
                  </a:cubicBezTo>
                  <a:cubicBezTo>
                    <a:pt x="5245" y="2019"/>
                    <a:pt x="4907" y="1762"/>
                    <a:pt x="4810" y="1375"/>
                  </a:cubicBezTo>
                  <a:cubicBezTo>
                    <a:pt x="4730" y="1118"/>
                    <a:pt x="4794" y="861"/>
                    <a:pt x="4939" y="635"/>
                  </a:cubicBezTo>
                  <a:cubicBezTo>
                    <a:pt x="4472" y="635"/>
                    <a:pt x="4006" y="587"/>
                    <a:pt x="3555" y="523"/>
                  </a:cubicBezTo>
                  <a:lnTo>
                    <a:pt x="3555" y="523"/>
                  </a:lnTo>
                  <a:cubicBezTo>
                    <a:pt x="3781" y="1166"/>
                    <a:pt x="3250" y="2051"/>
                    <a:pt x="2558" y="2099"/>
                  </a:cubicBezTo>
                  <a:cubicBezTo>
                    <a:pt x="2542" y="2100"/>
                    <a:pt x="2526" y="2100"/>
                    <a:pt x="2510" y="2100"/>
                  </a:cubicBezTo>
                  <a:cubicBezTo>
                    <a:pt x="2141" y="2100"/>
                    <a:pt x="1793" y="1926"/>
                    <a:pt x="1577" y="1633"/>
                  </a:cubicBezTo>
                  <a:cubicBezTo>
                    <a:pt x="1335" y="1247"/>
                    <a:pt x="1464" y="796"/>
                    <a:pt x="1673" y="426"/>
                  </a:cubicBezTo>
                  <a:lnTo>
                    <a:pt x="692" y="426"/>
                  </a:lnTo>
                  <a:cubicBezTo>
                    <a:pt x="617" y="437"/>
                    <a:pt x="540" y="442"/>
                    <a:pt x="463" y="442"/>
                  </a:cubicBezTo>
                  <a:cubicBezTo>
                    <a:pt x="308" y="442"/>
                    <a:pt x="150" y="421"/>
                    <a:pt x="0" y="378"/>
                  </a:cubicBezTo>
                  <a:lnTo>
                    <a:pt x="0" y="378"/>
                  </a:lnTo>
                  <a:cubicBezTo>
                    <a:pt x="49" y="4818"/>
                    <a:pt x="129" y="9274"/>
                    <a:pt x="193" y="13730"/>
                  </a:cubicBezTo>
                  <a:cubicBezTo>
                    <a:pt x="225" y="15950"/>
                    <a:pt x="274" y="18170"/>
                    <a:pt x="274" y="20390"/>
                  </a:cubicBezTo>
                  <a:cubicBezTo>
                    <a:pt x="274" y="22497"/>
                    <a:pt x="354" y="24669"/>
                    <a:pt x="49" y="26760"/>
                  </a:cubicBezTo>
                  <a:cubicBezTo>
                    <a:pt x="72" y="26737"/>
                    <a:pt x="96" y="26722"/>
                    <a:pt x="119" y="26722"/>
                  </a:cubicBezTo>
                  <a:cubicBezTo>
                    <a:pt x="128" y="26722"/>
                    <a:pt x="136" y="26724"/>
                    <a:pt x="145" y="26728"/>
                  </a:cubicBezTo>
                  <a:cubicBezTo>
                    <a:pt x="1367" y="26697"/>
                    <a:pt x="2591" y="26686"/>
                    <a:pt x="3815" y="26686"/>
                  </a:cubicBezTo>
                  <a:cubicBezTo>
                    <a:pt x="6362" y="26686"/>
                    <a:pt x="8912" y="26733"/>
                    <a:pt x="11454" y="26744"/>
                  </a:cubicBezTo>
                  <a:lnTo>
                    <a:pt x="22570" y="26793"/>
                  </a:lnTo>
                  <a:cubicBezTo>
                    <a:pt x="22329" y="22385"/>
                    <a:pt x="22457" y="17913"/>
                    <a:pt x="22409" y="13489"/>
                  </a:cubicBezTo>
                  <a:cubicBezTo>
                    <a:pt x="22361" y="9001"/>
                    <a:pt x="22297" y="4512"/>
                    <a:pt x="22152" y="24"/>
                  </a:cubicBezTo>
                  <a:cubicBezTo>
                    <a:pt x="21975" y="8"/>
                    <a:pt x="21798" y="0"/>
                    <a:pt x="21621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ge0b9a77db3_1_26"/>
          <p:cNvSpPr txBox="1"/>
          <p:nvPr>
            <p:ph idx="4294967295" type="subTitle"/>
          </p:nvPr>
        </p:nvSpPr>
        <p:spPr>
          <a:xfrm>
            <a:off x="1115550" y="1096775"/>
            <a:ext cx="6680400" cy="3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“¿Cuál de los siguientes titulares de noticia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traduce adecuadamente el hecho central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 relato?” (Demre, 2016)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“Seleccione el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enunciado que representa adecuadamente el sentido de lo que dice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Idilio Montaño mientras atiende a la parturienta”. (Demre, 2014)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“El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consejo dado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por Patronio al conde Lucanor </a:t>
            </a:r>
            <a:r>
              <a:rPr b="1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puede resumir en el refrán</a:t>
            </a:r>
            <a:r>
              <a:rPr b="0" i="0" lang="en" sz="1900" u="none" cap="none" strike="noStrik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(Demre, 2013)</a:t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400"/>
              <a:buFont typeface="Titillium Web"/>
              <a:buNone/>
            </a:pPr>
            <a:r>
              <a:t/>
            </a:r>
            <a:endParaRPr b="0" i="0" sz="1900" u="none" cap="none" strike="noStrike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College Pastel Notes by Slidesgo">
  <a:themeElements>
    <a:clrScheme name="Simple Light">
      <a:dk1>
        <a:srgbClr val="151D30"/>
      </a:dk1>
      <a:lt1>
        <a:srgbClr val="F6F8FF"/>
      </a:lt1>
      <a:dk2>
        <a:srgbClr val="30333B"/>
      </a:dk2>
      <a:lt2>
        <a:srgbClr val="FF81B6"/>
      </a:lt2>
      <a:accent1>
        <a:srgbClr val="FFE6B0"/>
      </a:accent1>
      <a:accent2>
        <a:srgbClr val="E1BAFF"/>
      </a:accent2>
      <a:accent3>
        <a:srgbClr val="C7F0CA"/>
      </a:accent3>
      <a:accent4>
        <a:srgbClr val="FFB6D4"/>
      </a:accent4>
      <a:accent5>
        <a:srgbClr val="A0D5A3"/>
      </a:accent5>
      <a:accent6>
        <a:srgbClr val="FFD67F"/>
      </a:accent6>
      <a:hlink>
        <a:srgbClr val="151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