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5143500" cx="9144000"/>
  <p:notesSz cx="6858000" cy="9144000"/>
  <p:embeddedFontLst>
    <p:embeddedFont>
      <p:font typeface="Lexend SemiBold"/>
      <p:regular r:id="rId40"/>
      <p:bold r:id="rId41"/>
    </p:embeddedFont>
    <p:embeddedFont>
      <p:font typeface="Libre Franklin"/>
      <p:regular r:id="rId42"/>
      <p:bold r:id="rId43"/>
      <p:italic r:id="rId44"/>
      <p:boldItalic r:id="rId45"/>
    </p:embeddedFont>
    <p:embeddedFont>
      <p:font typeface="Roboto"/>
      <p:regular r:id="rId46"/>
      <p:bold r:id="rId47"/>
      <p:italic r:id="rId48"/>
      <p:boldItalic r:id="rId49"/>
    </p:embeddedFont>
    <p:embeddedFont>
      <p:font typeface="Lato"/>
      <p:regular r:id="rId50"/>
      <p:bold r:id="rId51"/>
      <p:italic r:id="rId52"/>
      <p:boldItalic r:id="rId53"/>
    </p:embeddedFont>
    <p:embeddedFont>
      <p:font typeface="Lexend Medium"/>
      <p:regular r:id="rId54"/>
      <p:bold r:id="rId55"/>
    </p:embeddedFont>
    <p:embeddedFont>
      <p:font typeface="Francois One"/>
      <p:regular r:id="rId56"/>
    </p:embeddedFont>
    <p:embeddedFont>
      <p:font typeface="Lexend"/>
      <p:regular r:id="rId57"/>
      <p:bold r:id="rId58"/>
    </p:embeddedFont>
    <p:embeddedFont>
      <p:font typeface="Exo"/>
      <p:regular r:id="rId59"/>
      <p:bold r:id="rId60"/>
      <p:italic r:id="rId61"/>
      <p:boldItalic r:id="rId62"/>
    </p:embeddedFont>
    <p:embeddedFont>
      <p:font typeface="Open Sans"/>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9AA0A6"/>
          </p15:clr>
        </p15:guide>
        <p15:guide id="2" pos="2880">
          <p15:clr>
            <a:srgbClr val="9AA0A6"/>
          </p15:clr>
        </p15:guide>
      </p15:sldGuideLst>
    </p:ext>
    <p:ext uri="GoogleSlidesCustomDataVersion2">
      <go:slidesCustomData xmlns:go="http://customooxmlschemas.google.com/" r:id="rId67" roundtripDataSignature="AMtx7mgtC5KqVPwnvSbaBzwyVEF5XwhSg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exendSemiBold-regular.fntdata"/><Relationship Id="rId42" Type="http://schemas.openxmlformats.org/officeDocument/2006/relationships/font" Target="fonts/LibreFranklin-regular.fntdata"/><Relationship Id="rId41" Type="http://schemas.openxmlformats.org/officeDocument/2006/relationships/font" Target="fonts/LexendSemiBold-bold.fntdata"/><Relationship Id="rId44" Type="http://schemas.openxmlformats.org/officeDocument/2006/relationships/font" Target="fonts/LibreFranklin-italic.fntdata"/><Relationship Id="rId43" Type="http://schemas.openxmlformats.org/officeDocument/2006/relationships/font" Target="fonts/LibreFranklin-bold.fntdata"/><Relationship Id="rId46" Type="http://schemas.openxmlformats.org/officeDocument/2006/relationships/font" Target="fonts/Roboto-regular.fntdata"/><Relationship Id="rId45" Type="http://schemas.openxmlformats.org/officeDocument/2006/relationships/font" Target="fonts/LibreFranklin-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Roboto-italic.fntdata"/><Relationship Id="rId47" Type="http://schemas.openxmlformats.org/officeDocument/2006/relationships/font" Target="fonts/Roboto-bold.fntdata"/><Relationship Id="rId49"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font" Target="fonts/Exo-boldItalic.fntdata"/><Relationship Id="rId61" Type="http://schemas.openxmlformats.org/officeDocument/2006/relationships/font" Target="fonts/Exo-italic.fntdata"/><Relationship Id="rId20" Type="http://schemas.openxmlformats.org/officeDocument/2006/relationships/slide" Target="slides/slide15.xml"/><Relationship Id="rId64" Type="http://schemas.openxmlformats.org/officeDocument/2006/relationships/font" Target="fonts/OpenSans-bold.fntdata"/><Relationship Id="rId63" Type="http://schemas.openxmlformats.org/officeDocument/2006/relationships/font" Target="fonts/OpenSans-regular.fntdata"/><Relationship Id="rId22" Type="http://schemas.openxmlformats.org/officeDocument/2006/relationships/slide" Target="slides/slide17.xml"/><Relationship Id="rId66" Type="http://schemas.openxmlformats.org/officeDocument/2006/relationships/font" Target="fonts/OpenSans-boldItalic.fntdata"/><Relationship Id="rId21" Type="http://schemas.openxmlformats.org/officeDocument/2006/relationships/slide" Target="slides/slide16.xml"/><Relationship Id="rId65" Type="http://schemas.openxmlformats.org/officeDocument/2006/relationships/font" Target="fonts/OpenSans-italic.fntdata"/><Relationship Id="rId24" Type="http://schemas.openxmlformats.org/officeDocument/2006/relationships/slide" Target="slides/slide19.xml"/><Relationship Id="rId23" Type="http://schemas.openxmlformats.org/officeDocument/2006/relationships/slide" Target="slides/slide18.xml"/><Relationship Id="rId67" Type="http://customschemas.google.com/relationships/presentationmetadata" Target="metadata"/><Relationship Id="rId60" Type="http://schemas.openxmlformats.org/officeDocument/2006/relationships/font" Target="fonts/Exo-bold.fntdata"/><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Lato-bold.fntdata"/><Relationship Id="rId50" Type="http://schemas.openxmlformats.org/officeDocument/2006/relationships/font" Target="fonts/Lato-regular.fntdata"/><Relationship Id="rId53" Type="http://schemas.openxmlformats.org/officeDocument/2006/relationships/font" Target="fonts/Lato-boldItalic.fntdata"/><Relationship Id="rId52" Type="http://schemas.openxmlformats.org/officeDocument/2006/relationships/font" Target="fonts/Lato-italic.fntdata"/><Relationship Id="rId11" Type="http://schemas.openxmlformats.org/officeDocument/2006/relationships/slide" Target="slides/slide6.xml"/><Relationship Id="rId55" Type="http://schemas.openxmlformats.org/officeDocument/2006/relationships/font" Target="fonts/LexendMedium-bold.fntdata"/><Relationship Id="rId10" Type="http://schemas.openxmlformats.org/officeDocument/2006/relationships/slide" Target="slides/slide5.xml"/><Relationship Id="rId54" Type="http://schemas.openxmlformats.org/officeDocument/2006/relationships/font" Target="fonts/LexendMedium-regular.fntdata"/><Relationship Id="rId13" Type="http://schemas.openxmlformats.org/officeDocument/2006/relationships/slide" Target="slides/slide8.xml"/><Relationship Id="rId57" Type="http://schemas.openxmlformats.org/officeDocument/2006/relationships/font" Target="fonts/Lexend-regular.fntdata"/><Relationship Id="rId12" Type="http://schemas.openxmlformats.org/officeDocument/2006/relationships/slide" Target="slides/slide7.xml"/><Relationship Id="rId56" Type="http://schemas.openxmlformats.org/officeDocument/2006/relationships/font" Target="fonts/FrancoisOne-regular.fntdata"/><Relationship Id="rId15" Type="http://schemas.openxmlformats.org/officeDocument/2006/relationships/slide" Target="slides/slide10.xml"/><Relationship Id="rId59" Type="http://schemas.openxmlformats.org/officeDocument/2006/relationships/font" Target="fonts/Exo-regular.fntdata"/><Relationship Id="rId14" Type="http://schemas.openxmlformats.org/officeDocument/2006/relationships/slide" Target="slides/slide9.xml"/><Relationship Id="rId58" Type="http://schemas.openxmlformats.org/officeDocument/2006/relationships/font" Target="fonts/Lexend-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0" name="Shape 1210"/>
        <p:cNvGrpSpPr/>
        <p:nvPr/>
      </p:nvGrpSpPr>
      <p:grpSpPr>
        <a:xfrm>
          <a:off x="0" y="0"/>
          <a:ext cx="0" cy="0"/>
          <a:chOff x="0" y="0"/>
          <a:chExt cx="0" cy="0"/>
        </a:xfrm>
      </p:grpSpPr>
      <p:sp>
        <p:nvSpPr>
          <p:cNvPr id="1211" name="Google Shape;121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2" name="Google Shape;121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7" name="Shape 1417"/>
        <p:cNvGrpSpPr/>
        <p:nvPr/>
      </p:nvGrpSpPr>
      <p:grpSpPr>
        <a:xfrm>
          <a:off x="0" y="0"/>
          <a:ext cx="0" cy="0"/>
          <a:chOff x="0" y="0"/>
          <a:chExt cx="0" cy="0"/>
        </a:xfrm>
      </p:grpSpPr>
      <p:sp>
        <p:nvSpPr>
          <p:cNvPr id="1418" name="Google Shape;141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19" name="Google Shape;141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7" name="Google Shape;1427;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3" name="Shape 1433"/>
        <p:cNvGrpSpPr/>
        <p:nvPr/>
      </p:nvGrpSpPr>
      <p:grpSpPr>
        <a:xfrm>
          <a:off x="0" y="0"/>
          <a:ext cx="0" cy="0"/>
          <a:chOff x="0" y="0"/>
          <a:chExt cx="0" cy="0"/>
        </a:xfrm>
      </p:grpSpPr>
      <p:sp>
        <p:nvSpPr>
          <p:cNvPr id="1434" name="Google Shape;143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5" name="Google Shape;143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1" name="Shape 1471"/>
        <p:cNvGrpSpPr/>
        <p:nvPr/>
      </p:nvGrpSpPr>
      <p:grpSpPr>
        <a:xfrm>
          <a:off x="0" y="0"/>
          <a:ext cx="0" cy="0"/>
          <a:chOff x="0" y="0"/>
          <a:chExt cx="0" cy="0"/>
        </a:xfrm>
      </p:grpSpPr>
      <p:sp>
        <p:nvSpPr>
          <p:cNvPr id="1472" name="Google Shape;1472;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73" name="Google Shape;1473;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9" name="Shape 1509"/>
        <p:cNvGrpSpPr/>
        <p:nvPr/>
      </p:nvGrpSpPr>
      <p:grpSpPr>
        <a:xfrm>
          <a:off x="0" y="0"/>
          <a:ext cx="0" cy="0"/>
          <a:chOff x="0" y="0"/>
          <a:chExt cx="0" cy="0"/>
        </a:xfrm>
      </p:grpSpPr>
      <p:sp>
        <p:nvSpPr>
          <p:cNvPr id="1510" name="Google Shape;1510;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1" name="Google Shape;151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3" name="Shape 1583"/>
        <p:cNvGrpSpPr/>
        <p:nvPr/>
      </p:nvGrpSpPr>
      <p:grpSpPr>
        <a:xfrm>
          <a:off x="0" y="0"/>
          <a:ext cx="0" cy="0"/>
          <a:chOff x="0" y="0"/>
          <a:chExt cx="0" cy="0"/>
        </a:xfrm>
      </p:grpSpPr>
      <p:sp>
        <p:nvSpPr>
          <p:cNvPr id="1584" name="Google Shape;1584;g27ef61205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5" name="Google Shape;1585;g27ef612052c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9" name="Shape 1609"/>
        <p:cNvGrpSpPr/>
        <p:nvPr/>
      </p:nvGrpSpPr>
      <p:grpSpPr>
        <a:xfrm>
          <a:off x="0" y="0"/>
          <a:ext cx="0" cy="0"/>
          <a:chOff x="0" y="0"/>
          <a:chExt cx="0" cy="0"/>
        </a:xfrm>
      </p:grpSpPr>
      <p:sp>
        <p:nvSpPr>
          <p:cNvPr id="1610" name="Google Shape;161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1" name="Google Shape;161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1" name="Shape 1641"/>
        <p:cNvGrpSpPr/>
        <p:nvPr/>
      </p:nvGrpSpPr>
      <p:grpSpPr>
        <a:xfrm>
          <a:off x="0" y="0"/>
          <a:ext cx="0" cy="0"/>
          <a:chOff x="0" y="0"/>
          <a:chExt cx="0" cy="0"/>
        </a:xfrm>
      </p:grpSpPr>
      <p:sp>
        <p:nvSpPr>
          <p:cNvPr id="1642" name="Google Shape;1642;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3" name="Google Shape;164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7" name="Shape 1647"/>
        <p:cNvGrpSpPr/>
        <p:nvPr/>
      </p:nvGrpSpPr>
      <p:grpSpPr>
        <a:xfrm>
          <a:off x="0" y="0"/>
          <a:ext cx="0" cy="0"/>
          <a:chOff x="0" y="0"/>
          <a:chExt cx="0" cy="0"/>
        </a:xfrm>
      </p:grpSpPr>
      <p:sp>
        <p:nvSpPr>
          <p:cNvPr id="1648" name="Google Shape;164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9" name="Google Shape;164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3" name="Shape 1653"/>
        <p:cNvGrpSpPr/>
        <p:nvPr/>
      </p:nvGrpSpPr>
      <p:grpSpPr>
        <a:xfrm>
          <a:off x="0" y="0"/>
          <a:ext cx="0" cy="0"/>
          <a:chOff x="0" y="0"/>
          <a:chExt cx="0" cy="0"/>
        </a:xfrm>
      </p:grpSpPr>
      <p:sp>
        <p:nvSpPr>
          <p:cNvPr id="1654" name="Google Shape;1654;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55" name="Google Shape;1655;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5" name="Shape 1215"/>
        <p:cNvGrpSpPr/>
        <p:nvPr/>
      </p:nvGrpSpPr>
      <p:grpSpPr>
        <a:xfrm>
          <a:off x="0" y="0"/>
          <a:ext cx="0" cy="0"/>
          <a:chOff x="0" y="0"/>
          <a:chExt cx="0" cy="0"/>
        </a:xfrm>
      </p:grpSpPr>
      <p:sp>
        <p:nvSpPr>
          <p:cNvPr id="1216" name="Google Shape;1216;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17" name="Google Shape;121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0" name="Shape 1660"/>
        <p:cNvGrpSpPr/>
        <p:nvPr/>
      </p:nvGrpSpPr>
      <p:grpSpPr>
        <a:xfrm>
          <a:off x="0" y="0"/>
          <a:ext cx="0" cy="0"/>
          <a:chOff x="0" y="0"/>
          <a:chExt cx="0" cy="0"/>
        </a:xfrm>
      </p:grpSpPr>
      <p:sp>
        <p:nvSpPr>
          <p:cNvPr id="1661" name="Google Shape;1661;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2" name="Google Shape;1662;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6" name="Shape 1666"/>
        <p:cNvGrpSpPr/>
        <p:nvPr/>
      </p:nvGrpSpPr>
      <p:grpSpPr>
        <a:xfrm>
          <a:off x="0" y="0"/>
          <a:ext cx="0" cy="0"/>
          <a:chOff x="0" y="0"/>
          <a:chExt cx="0" cy="0"/>
        </a:xfrm>
      </p:grpSpPr>
      <p:sp>
        <p:nvSpPr>
          <p:cNvPr id="1667" name="Google Shape;166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8" name="Google Shape;166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7" name="Shape 1717"/>
        <p:cNvGrpSpPr/>
        <p:nvPr/>
      </p:nvGrpSpPr>
      <p:grpSpPr>
        <a:xfrm>
          <a:off x="0" y="0"/>
          <a:ext cx="0" cy="0"/>
          <a:chOff x="0" y="0"/>
          <a:chExt cx="0" cy="0"/>
        </a:xfrm>
      </p:grpSpPr>
      <p:sp>
        <p:nvSpPr>
          <p:cNvPr id="1718" name="Google Shape;1718;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9" name="Google Shape;1719;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3" name="Shape 1723"/>
        <p:cNvGrpSpPr/>
        <p:nvPr/>
      </p:nvGrpSpPr>
      <p:grpSpPr>
        <a:xfrm>
          <a:off x="0" y="0"/>
          <a:ext cx="0" cy="0"/>
          <a:chOff x="0" y="0"/>
          <a:chExt cx="0" cy="0"/>
        </a:xfrm>
      </p:grpSpPr>
      <p:sp>
        <p:nvSpPr>
          <p:cNvPr id="1724" name="Google Shape;1724;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5" name="Google Shape;172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0" name="Shape 1730"/>
        <p:cNvGrpSpPr/>
        <p:nvPr/>
      </p:nvGrpSpPr>
      <p:grpSpPr>
        <a:xfrm>
          <a:off x="0" y="0"/>
          <a:ext cx="0" cy="0"/>
          <a:chOff x="0" y="0"/>
          <a:chExt cx="0" cy="0"/>
        </a:xfrm>
      </p:grpSpPr>
      <p:sp>
        <p:nvSpPr>
          <p:cNvPr id="1731" name="Google Shape;1731;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2" name="Google Shape;1732;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8" name="Shape 1738"/>
        <p:cNvGrpSpPr/>
        <p:nvPr/>
      </p:nvGrpSpPr>
      <p:grpSpPr>
        <a:xfrm>
          <a:off x="0" y="0"/>
          <a:ext cx="0" cy="0"/>
          <a:chOff x="0" y="0"/>
          <a:chExt cx="0" cy="0"/>
        </a:xfrm>
      </p:grpSpPr>
      <p:sp>
        <p:nvSpPr>
          <p:cNvPr id="1739" name="Google Shape;1739;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0" name="Google Shape;174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6" name="Shape 1746"/>
        <p:cNvGrpSpPr/>
        <p:nvPr/>
      </p:nvGrpSpPr>
      <p:grpSpPr>
        <a:xfrm>
          <a:off x="0" y="0"/>
          <a:ext cx="0" cy="0"/>
          <a:chOff x="0" y="0"/>
          <a:chExt cx="0" cy="0"/>
        </a:xfrm>
      </p:grpSpPr>
      <p:sp>
        <p:nvSpPr>
          <p:cNvPr id="1747" name="Google Shape;1747;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48" name="Google Shape;174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4" name="Shape 1754"/>
        <p:cNvGrpSpPr/>
        <p:nvPr/>
      </p:nvGrpSpPr>
      <p:grpSpPr>
        <a:xfrm>
          <a:off x="0" y="0"/>
          <a:ext cx="0" cy="0"/>
          <a:chOff x="0" y="0"/>
          <a:chExt cx="0" cy="0"/>
        </a:xfrm>
      </p:grpSpPr>
      <p:sp>
        <p:nvSpPr>
          <p:cNvPr id="1755" name="Google Shape;1755;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6" name="Google Shape;1756;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2" name="Shape 1762"/>
        <p:cNvGrpSpPr/>
        <p:nvPr/>
      </p:nvGrpSpPr>
      <p:grpSpPr>
        <a:xfrm>
          <a:off x="0" y="0"/>
          <a:ext cx="0" cy="0"/>
          <a:chOff x="0" y="0"/>
          <a:chExt cx="0" cy="0"/>
        </a:xfrm>
      </p:grpSpPr>
      <p:sp>
        <p:nvSpPr>
          <p:cNvPr id="1763" name="Google Shape;1763;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4" name="Google Shape;1764;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0" name="Shape 1770"/>
        <p:cNvGrpSpPr/>
        <p:nvPr/>
      </p:nvGrpSpPr>
      <p:grpSpPr>
        <a:xfrm>
          <a:off x="0" y="0"/>
          <a:ext cx="0" cy="0"/>
          <a:chOff x="0" y="0"/>
          <a:chExt cx="0" cy="0"/>
        </a:xfrm>
      </p:grpSpPr>
      <p:sp>
        <p:nvSpPr>
          <p:cNvPr id="1771" name="Google Shape;1771;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2" name="Google Shape;1772;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2" name="Shape 1252"/>
        <p:cNvGrpSpPr/>
        <p:nvPr/>
      </p:nvGrpSpPr>
      <p:grpSpPr>
        <a:xfrm>
          <a:off x="0" y="0"/>
          <a:ext cx="0" cy="0"/>
          <a:chOff x="0" y="0"/>
          <a:chExt cx="0" cy="0"/>
        </a:xfrm>
      </p:grpSpPr>
      <p:sp>
        <p:nvSpPr>
          <p:cNvPr id="1253" name="Google Shape;1253;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4" name="Google Shape;125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4" name="Shape 1844"/>
        <p:cNvGrpSpPr/>
        <p:nvPr/>
      </p:nvGrpSpPr>
      <p:grpSpPr>
        <a:xfrm>
          <a:off x="0" y="0"/>
          <a:ext cx="0" cy="0"/>
          <a:chOff x="0" y="0"/>
          <a:chExt cx="0" cy="0"/>
        </a:xfrm>
      </p:grpSpPr>
      <p:sp>
        <p:nvSpPr>
          <p:cNvPr id="1845" name="Google Shape;1845;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6" name="Google Shape;1846;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3" name="Shape 1863"/>
        <p:cNvGrpSpPr/>
        <p:nvPr/>
      </p:nvGrpSpPr>
      <p:grpSpPr>
        <a:xfrm>
          <a:off x="0" y="0"/>
          <a:ext cx="0" cy="0"/>
          <a:chOff x="0" y="0"/>
          <a:chExt cx="0" cy="0"/>
        </a:xfrm>
      </p:grpSpPr>
      <p:sp>
        <p:nvSpPr>
          <p:cNvPr id="1864" name="Google Shape;1864;g27ef612052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5" name="Google Shape;1865;g27ef612052c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5" name="Shape 1885"/>
        <p:cNvGrpSpPr/>
        <p:nvPr/>
      </p:nvGrpSpPr>
      <p:grpSpPr>
        <a:xfrm>
          <a:off x="0" y="0"/>
          <a:ext cx="0" cy="0"/>
          <a:chOff x="0" y="0"/>
          <a:chExt cx="0" cy="0"/>
        </a:xfrm>
      </p:grpSpPr>
      <p:sp>
        <p:nvSpPr>
          <p:cNvPr id="1886" name="Google Shape;1886;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7" name="Google Shape;1887;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6" name="Shape 1906"/>
        <p:cNvGrpSpPr/>
        <p:nvPr/>
      </p:nvGrpSpPr>
      <p:grpSpPr>
        <a:xfrm>
          <a:off x="0" y="0"/>
          <a:ext cx="0" cy="0"/>
          <a:chOff x="0" y="0"/>
          <a:chExt cx="0" cy="0"/>
        </a:xfrm>
      </p:grpSpPr>
      <p:sp>
        <p:nvSpPr>
          <p:cNvPr id="1907" name="Google Shape;1907;g27ef612052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8" name="Google Shape;1908;g27ef612052c_0_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5" name="Shape 1925"/>
        <p:cNvGrpSpPr/>
        <p:nvPr/>
      </p:nvGrpSpPr>
      <p:grpSpPr>
        <a:xfrm>
          <a:off x="0" y="0"/>
          <a:ext cx="0" cy="0"/>
          <a:chOff x="0" y="0"/>
          <a:chExt cx="0" cy="0"/>
        </a:xfrm>
      </p:grpSpPr>
      <p:sp>
        <p:nvSpPr>
          <p:cNvPr id="1926" name="Google Shape;1926;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7" name="Google Shape;1927;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0" name="Google Shape;126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0" name="Shape 1270"/>
        <p:cNvGrpSpPr/>
        <p:nvPr/>
      </p:nvGrpSpPr>
      <p:grpSpPr>
        <a:xfrm>
          <a:off x="0" y="0"/>
          <a:ext cx="0" cy="0"/>
          <a:chOff x="0" y="0"/>
          <a:chExt cx="0" cy="0"/>
        </a:xfrm>
      </p:grpSpPr>
      <p:sp>
        <p:nvSpPr>
          <p:cNvPr id="1271" name="Google Shape;1271;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72" name="Google Shape;127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7" name="Google Shape;128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7" name="Shape 1337"/>
        <p:cNvGrpSpPr/>
        <p:nvPr/>
      </p:nvGrpSpPr>
      <p:grpSpPr>
        <a:xfrm>
          <a:off x="0" y="0"/>
          <a:ext cx="0" cy="0"/>
          <a:chOff x="0" y="0"/>
          <a:chExt cx="0" cy="0"/>
        </a:xfrm>
      </p:grpSpPr>
      <p:sp>
        <p:nvSpPr>
          <p:cNvPr id="1338" name="Google Shape;1338;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39" name="Google Shape;1339;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9" name="Shape 1369"/>
        <p:cNvGrpSpPr/>
        <p:nvPr/>
      </p:nvGrpSpPr>
      <p:grpSpPr>
        <a:xfrm>
          <a:off x="0" y="0"/>
          <a:ext cx="0" cy="0"/>
          <a:chOff x="0" y="0"/>
          <a:chExt cx="0" cy="0"/>
        </a:xfrm>
      </p:grpSpPr>
      <p:sp>
        <p:nvSpPr>
          <p:cNvPr id="1370" name="Google Shape;1370;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1" name="Google Shape;1371;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*Oración subordinada: </a:t>
            </a:r>
            <a:r>
              <a:rPr lang="en">
                <a:solidFill>
                  <a:srgbClr val="333333"/>
                </a:solidFill>
                <a:highlight>
                  <a:srgbClr val="FFFFFF"/>
                </a:highlight>
              </a:rPr>
              <a:t>Es una oración que depende estructuralmente de otra, llamada oración independiente.</a:t>
            </a:r>
            <a:endParaRPr>
              <a:solidFill>
                <a:srgbClr val="333333"/>
              </a:solidFill>
              <a:highlight>
                <a:srgbClr val="FFFFFF"/>
              </a:highlight>
            </a:endParaRPr>
          </a:p>
          <a:p>
            <a:pPr indent="0" lvl="0" marL="0" rtl="0" algn="just">
              <a:lnSpc>
                <a:spcPct val="115000"/>
              </a:lnSpc>
              <a:spcBef>
                <a:spcPts val="0"/>
              </a:spcBef>
              <a:spcAft>
                <a:spcPts val="0"/>
              </a:spcAft>
              <a:buClr>
                <a:schemeClr val="dk1"/>
              </a:buClr>
              <a:buSzPts val="1100"/>
              <a:buFont typeface="Arial"/>
              <a:buNone/>
            </a:pPr>
            <a:r>
              <a:rPr lang="en">
                <a:solidFill>
                  <a:srgbClr val="333333"/>
                </a:solidFill>
                <a:highlight>
                  <a:srgbClr val="FFFFFF"/>
                </a:highlight>
              </a:rPr>
              <a:t>Ejemplos:</a:t>
            </a:r>
            <a:r>
              <a:rPr lang="en" sz="700">
                <a:solidFill>
                  <a:srgbClr val="333333"/>
                </a:solidFill>
                <a:highlight>
                  <a:srgbClr val="FFFFFF"/>
                </a:highlight>
                <a:latin typeface="Times New Roman"/>
                <a:ea typeface="Times New Roman"/>
                <a:cs typeface="Times New Roman"/>
                <a:sym typeface="Times New Roman"/>
              </a:rPr>
              <a:t>         </a:t>
            </a:r>
            <a:r>
              <a:rPr lang="en">
                <a:solidFill>
                  <a:srgbClr val="333333"/>
                </a:solidFill>
                <a:highlight>
                  <a:srgbClr val="FFFFFF"/>
                </a:highlight>
              </a:rPr>
              <a:t>El cuarteto que buscas está en la sección de música clásica</a:t>
            </a:r>
            <a:endParaRPr>
              <a:solidFill>
                <a:srgbClr val="333333"/>
              </a:solidFill>
              <a:highlight>
                <a:srgbClr val="FFFFFF"/>
              </a:highlight>
            </a:endParaRPr>
          </a:p>
          <a:p>
            <a:pPr indent="0" lvl="0" marL="0" rtl="0" algn="just">
              <a:lnSpc>
                <a:spcPct val="115000"/>
              </a:lnSpc>
              <a:spcBef>
                <a:spcPts val="1000"/>
              </a:spcBef>
              <a:spcAft>
                <a:spcPts val="0"/>
              </a:spcAft>
              <a:buSzPts val="1100"/>
              <a:buNone/>
            </a:pPr>
            <a:r>
              <a:rPr lang="en">
                <a:solidFill>
                  <a:srgbClr val="333333"/>
                </a:solidFill>
                <a:highlight>
                  <a:srgbClr val="FFFFFF"/>
                </a:highlight>
              </a:rPr>
              <a:t>Oración independiente: el cuarteto está en la sección de música clásica.</a:t>
            </a:r>
            <a:endParaRPr>
              <a:solidFill>
                <a:srgbClr val="333333"/>
              </a:solidFill>
              <a:highlight>
                <a:srgbClr val="FFFFFF"/>
              </a:highlight>
            </a:endParaRPr>
          </a:p>
          <a:p>
            <a:pPr indent="0" lvl="0" marL="0" rtl="0" algn="just">
              <a:lnSpc>
                <a:spcPct val="115000"/>
              </a:lnSpc>
              <a:spcBef>
                <a:spcPts val="1000"/>
              </a:spcBef>
              <a:spcAft>
                <a:spcPts val="0"/>
              </a:spcAft>
              <a:buClr>
                <a:schemeClr val="dk1"/>
              </a:buClr>
              <a:buSzPts val="1100"/>
              <a:buFont typeface="Arial"/>
              <a:buNone/>
            </a:pPr>
            <a:r>
              <a:rPr lang="en">
                <a:solidFill>
                  <a:srgbClr val="333333"/>
                </a:solidFill>
                <a:highlight>
                  <a:srgbClr val="FFFFFF"/>
                </a:highlight>
              </a:rPr>
              <a:t>Oración subordinada: que (tú) buscas</a:t>
            </a:r>
            <a:endParaRPr>
              <a:solidFill>
                <a:srgbClr val="333333"/>
              </a:solidFill>
              <a:highlight>
                <a:srgbClr val="FFFFFF"/>
              </a:highlight>
            </a:endParaRPr>
          </a:p>
          <a:p>
            <a:pPr indent="0" lvl="0" marL="0" rtl="0" algn="l">
              <a:lnSpc>
                <a:spcPct val="100000"/>
              </a:lnSpc>
              <a:spcBef>
                <a:spcPts val="100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1" name="Google Shape;138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34"/>
          <p:cNvGrpSpPr/>
          <p:nvPr/>
        </p:nvGrpSpPr>
        <p:grpSpPr>
          <a:xfrm rot="7233727">
            <a:off x="7076395" y="1541771"/>
            <a:ext cx="6376252" cy="5747640"/>
            <a:chOff x="-1155400" y="2779603"/>
            <a:chExt cx="3629811" cy="3271961"/>
          </a:xfrm>
        </p:grpSpPr>
        <p:sp>
          <p:nvSpPr>
            <p:cNvPr id="10" name="Google Shape;10;p34"/>
            <p:cNvSpPr/>
            <p:nvPr/>
          </p:nvSpPr>
          <p:spPr>
            <a:xfrm>
              <a:off x="-610709" y="2783593"/>
              <a:ext cx="1052331" cy="945576"/>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34"/>
            <p:cNvSpPr/>
            <p:nvPr/>
          </p:nvSpPr>
          <p:spPr>
            <a:xfrm>
              <a:off x="-933905" y="2779603"/>
              <a:ext cx="3408316" cy="3271961"/>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4"/>
            <p:cNvSpPr/>
            <p:nvPr/>
          </p:nvSpPr>
          <p:spPr>
            <a:xfrm>
              <a:off x="-1155400" y="3650965"/>
              <a:ext cx="870045" cy="686368"/>
            </a:xfrm>
            <a:custGeom>
              <a:rect b="b" l="l" r="r" t="t"/>
              <a:pathLst>
                <a:path extrusionOk="0" h="14794" w="18753">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4"/>
            <p:cNvSpPr/>
            <p:nvPr/>
          </p:nvSpPr>
          <p:spPr>
            <a:xfrm>
              <a:off x="751484" y="2869982"/>
              <a:ext cx="1040779" cy="818129"/>
            </a:xfrm>
            <a:custGeom>
              <a:rect b="b" l="l" r="r" t="t"/>
              <a:pathLst>
                <a:path extrusionOk="0" fill="none" h="17634" w="22433">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34"/>
            <p:cNvSpPr/>
            <p:nvPr/>
          </p:nvSpPr>
          <p:spPr>
            <a:xfrm>
              <a:off x="496862" y="3114674"/>
              <a:ext cx="1941677" cy="229581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34"/>
            <p:cNvSpPr/>
            <p:nvPr/>
          </p:nvSpPr>
          <p:spPr>
            <a:xfrm>
              <a:off x="396321" y="3221849"/>
              <a:ext cx="2045509" cy="2395791"/>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4"/>
            <p:cNvSpPr/>
            <p:nvPr/>
          </p:nvSpPr>
          <p:spPr>
            <a:xfrm>
              <a:off x="-1002942" y="3725106"/>
              <a:ext cx="522037" cy="444696"/>
            </a:xfrm>
            <a:custGeom>
              <a:rect b="b" l="l" r="r" t="t"/>
              <a:pathLst>
                <a:path extrusionOk="0" fill="none" h="9585" w="11252">
                  <a:moveTo>
                    <a:pt x="11252" y="9585"/>
                  </a:moveTo>
                  <a:cubicBezTo>
                    <a:pt x="8633" y="2036"/>
                    <a:pt x="2334" y="358"/>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4"/>
            <p:cNvSpPr/>
            <p:nvPr/>
          </p:nvSpPr>
          <p:spPr>
            <a:xfrm>
              <a:off x="-473747" y="4279723"/>
              <a:ext cx="1046857" cy="1556135"/>
            </a:xfrm>
            <a:custGeom>
              <a:rect b="b" l="l" r="r" t="t"/>
              <a:pathLst>
                <a:path extrusionOk="0" fill="none" h="33541" w="22564">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4"/>
            <p:cNvSpPr/>
            <p:nvPr/>
          </p:nvSpPr>
          <p:spPr>
            <a:xfrm>
              <a:off x="-1080285" y="3803004"/>
              <a:ext cx="457965" cy="464600"/>
            </a:xfrm>
            <a:custGeom>
              <a:rect b="b" l="l" r="r" t="t"/>
              <a:pathLst>
                <a:path extrusionOk="0" fill="none" h="10014" w="9871">
                  <a:moveTo>
                    <a:pt x="9871" y="10013"/>
                  </a:moveTo>
                  <a:cubicBezTo>
                    <a:pt x="8347" y="2572"/>
                    <a:pt x="1656" y="417"/>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 name="Google Shape;19;p34"/>
            <p:cNvSpPr/>
            <p:nvPr/>
          </p:nvSpPr>
          <p:spPr>
            <a:xfrm>
              <a:off x="-699093" y="4415616"/>
              <a:ext cx="645772" cy="1525189"/>
            </a:xfrm>
            <a:custGeom>
              <a:rect b="b" l="l" r="r" t="t"/>
              <a:pathLst>
                <a:path extrusionOk="0" fill="none" h="32874" w="13919">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34"/>
            <p:cNvSpPr/>
            <p:nvPr/>
          </p:nvSpPr>
          <p:spPr>
            <a:xfrm>
              <a:off x="-542784" y="2813657"/>
              <a:ext cx="763986" cy="701028"/>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4"/>
            <p:cNvSpPr/>
            <p:nvPr/>
          </p:nvSpPr>
          <p:spPr>
            <a:xfrm>
              <a:off x="131167" y="3388132"/>
              <a:ext cx="2288573" cy="2662934"/>
            </a:xfrm>
            <a:custGeom>
              <a:rect b="b" l="l" r="r" t="t"/>
              <a:pathLst>
                <a:path extrusionOk="0" h="57397" w="49328">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4"/>
            <p:cNvSpPr/>
            <p:nvPr/>
          </p:nvSpPr>
          <p:spPr>
            <a:xfrm>
              <a:off x="-606301" y="3289262"/>
              <a:ext cx="617610" cy="376774"/>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4"/>
            <p:cNvSpPr/>
            <p:nvPr/>
          </p:nvSpPr>
          <p:spPr>
            <a:xfrm>
              <a:off x="-63280" y="3709099"/>
              <a:ext cx="1065600" cy="2005749"/>
            </a:xfrm>
            <a:custGeom>
              <a:rect b="b" l="l" r="r" t="t"/>
              <a:pathLst>
                <a:path extrusionOk="0" h="43232" w="22968">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 name="Google Shape;24;p34"/>
          <p:cNvGrpSpPr/>
          <p:nvPr/>
        </p:nvGrpSpPr>
        <p:grpSpPr>
          <a:xfrm>
            <a:off x="6768660" y="2741456"/>
            <a:ext cx="1595432" cy="2096099"/>
            <a:chOff x="6835335" y="2503331"/>
            <a:chExt cx="1595432" cy="2096099"/>
          </a:xfrm>
        </p:grpSpPr>
        <p:sp>
          <p:nvSpPr>
            <p:cNvPr id="25" name="Google Shape;25;p34"/>
            <p:cNvSpPr/>
            <p:nvPr/>
          </p:nvSpPr>
          <p:spPr>
            <a:xfrm flipH="1">
              <a:off x="7228198" y="2847374"/>
              <a:ext cx="1188845" cy="1452218"/>
            </a:xfrm>
            <a:custGeom>
              <a:rect b="b" l="l" r="r" t="t"/>
              <a:pathLst>
                <a:path extrusionOk="0" h="13862" w="11348">
                  <a:moveTo>
                    <a:pt x="5815" y="0"/>
                  </a:moveTo>
                  <a:cubicBezTo>
                    <a:pt x="3450" y="0"/>
                    <a:pt x="1239" y="1604"/>
                    <a:pt x="477" y="4063"/>
                  </a:cubicBezTo>
                  <a:cubicBezTo>
                    <a:pt x="1" y="5622"/>
                    <a:pt x="239" y="6718"/>
                    <a:pt x="608" y="7777"/>
                  </a:cubicBezTo>
                  <a:cubicBezTo>
                    <a:pt x="1072" y="9135"/>
                    <a:pt x="1739" y="10432"/>
                    <a:pt x="1382" y="12635"/>
                  </a:cubicBezTo>
                  <a:lnTo>
                    <a:pt x="5013" y="13861"/>
                  </a:lnTo>
                  <a:cubicBezTo>
                    <a:pt x="6882" y="10373"/>
                    <a:pt x="9633" y="11123"/>
                    <a:pt x="10942" y="7611"/>
                  </a:cubicBezTo>
                  <a:cubicBezTo>
                    <a:pt x="11180" y="6956"/>
                    <a:pt x="11311" y="6289"/>
                    <a:pt x="11311" y="5634"/>
                  </a:cubicBezTo>
                  <a:cubicBezTo>
                    <a:pt x="11347" y="3265"/>
                    <a:pt x="9930" y="1050"/>
                    <a:pt x="7597" y="312"/>
                  </a:cubicBezTo>
                  <a:cubicBezTo>
                    <a:pt x="7007" y="100"/>
                    <a:pt x="6406" y="0"/>
                    <a:pt x="58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34"/>
            <p:cNvSpPr/>
            <p:nvPr/>
          </p:nvSpPr>
          <p:spPr>
            <a:xfrm flipH="1">
              <a:off x="7228198" y="2845488"/>
              <a:ext cx="1188845" cy="993672"/>
            </a:xfrm>
            <a:custGeom>
              <a:rect b="b" l="l" r="r" t="t"/>
              <a:pathLst>
                <a:path extrusionOk="0" h="9485" w="11348">
                  <a:moveTo>
                    <a:pt x="5828" y="0"/>
                  </a:moveTo>
                  <a:cubicBezTo>
                    <a:pt x="3458" y="0"/>
                    <a:pt x="1240" y="1604"/>
                    <a:pt x="477" y="4057"/>
                  </a:cubicBezTo>
                  <a:cubicBezTo>
                    <a:pt x="1" y="5640"/>
                    <a:pt x="239" y="6736"/>
                    <a:pt x="608" y="7795"/>
                  </a:cubicBezTo>
                  <a:cubicBezTo>
                    <a:pt x="870" y="8045"/>
                    <a:pt x="1144" y="8272"/>
                    <a:pt x="1441" y="8462"/>
                  </a:cubicBezTo>
                  <a:cubicBezTo>
                    <a:pt x="2156" y="8926"/>
                    <a:pt x="2989" y="9236"/>
                    <a:pt x="3822" y="9379"/>
                  </a:cubicBezTo>
                  <a:cubicBezTo>
                    <a:pt x="3882" y="9391"/>
                    <a:pt x="3941" y="9391"/>
                    <a:pt x="4001" y="9403"/>
                  </a:cubicBezTo>
                  <a:cubicBezTo>
                    <a:pt x="4406" y="9455"/>
                    <a:pt x="4847" y="9484"/>
                    <a:pt x="5304" y="9484"/>
                  </a:cubicBezTo>
                  <a:cubicBezTo>
                    <a:pt x="7036" y="9484"/>
                    <a:pt x="9005" y="9063"/>
                    <a:pt x="10192" y="7867"/>
                  </a:cubicBezTo>
                  <a:cubicBezTo>
                    <a:pt x="10418" y="7652"/>
                    <a:pt x="10609" y="7414"/>
                    <a:pt x="10776" y="7129"/>
                  </a:cubicBezTo>
                  <a:cubicBezTo>
                    <a:pt x="11061" y="6640"/>
                    <a:pt x="11240" y="6140"/>
                    <a:pt x="11311" y="5640"/>
                  </a:cubicBezTo>
                  <a:cubicBezTo>
                    <a:pt x="11347" y="3271"/>
                    <a:pt x="9930" y="1056"/>
                    <a:pt x="7597" y="306"/>
                  </a:cubicBezTo>
                  <a:cubicBezTo>
                    <a:pt x="7011" y="98"/>
                    <a:pt x="6415" y="0"/>
                    <a:pt x="58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4"/>
            <p:cNvSpPr/>
            <p:nvPr/>
          </p:nvSpPr>
          <p:spPr>
            <a:xfrm flipH="1">
              <a:off x="7293046" y="3182406"/>
              <a:ext cx="1059358" cy="804366"/>
            </a:xfrm>
            <a:custGeom>
              <a:rect b="b" l="l" r="r" t="t"/>
              <a:pathLst>
                <a:path extrusionOk="0" h="7678" w="10112">
                  <a:moveTo>
                    <a:pt x="4875" y="0"/>
                  </a:moveTo>
                  <a:cubicBezTo>
                    <a:pt x="2796" y="0"/>
                    <a:pt x="999" y="1773"/>
                    <a:pt x="634" y="3567"/>
                  </a:cubicBezTo>
                  <a:cubicBezTo>
                    <a:pt x="0" y="6223"/>
                    <a:pt x="2317" y="7678"/>
                    <a:pt x="4717" y="7678"/>
                  </a:cubicBezTo>
                  <a:cubicBezTo>
                    <a:pt x="6331" y="7678"/>
                    <a:pt x="7983" y="7020"/>
                    <a:pt x="8801" y="5627"/>
                  </a:cubicBezTo>
                  <a:cubicBezTo>
                    <a:pt x="10111" y="3043"/>
                    <a:pt x="7718" y="353"/>
                    <a:pt x="5349" y="31"/>
                  </a:cubicBezTo>
                  <a:cubicBezTo>
                    <a:pt x="5189" y="10"/>
                    <a:pt x="5031" y="0"/>
                    <a:pt x="4875" y="0"/>
                  </a:cubicBez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4"/>
            <p:cNvSpPr/>
            <p:nvPr/>
          </p:nvSpPr>
          <p:spPr>
            <a:xfrm flipH="1">
              <a:off x="7505190" y="2898708"/>
              <a:ext cx="682109" cy="247135"/>
            </a:xfrm>
            <a:custGeom>
              <a:rect b="b" l="l" r="r" t="t"/>
              <a:pathLst>
                <a:path extrusionOk="0" h="2359" w="6511">
                  <a:moveTo>
                    <a:pt x="3713" y="1"/>
                  </a:moveTo>
                  <a:cubicBezTo>
                    <a:pt x="2320" y="1"/>
                    <a:pt x="903" y="655"/>
                    <a:pt x="522" y="1263"/>
                  </a:cubicBezTo>
                  <a:cubicBezTo>
                    <a:pt x="0" y="2001"/>
                    <a:pt x="1029" y="2358"/>
                    <a:pt x="2333" y="2358"/>
                  </a:cubicBezTo>
                  <a:cubicBezTo>
                    <a:pt x="3469" y="2358"/>
                    <a:pt x="4813" y="2087"/>
                    <a:pt x="5523" y="1560"/>
                  </a:cubicBezTo>
                  <a:cubicBezTo>
                    <a:pt x="6511" y="727"/>
                    <a:pt x="5189" y="13"/>
                    <a:pt x="3713" y="1"/>
                  </a:cubicBez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4"/>
            <p:cNvSpPr/>
            <p:nvPr/>
          </p:nvSpPr>
          <p:spPr>
            <a:xfrm flipH="1">
              <a:off x="8131251" y="3131072"/>
              <a:ext cx="166049" cy="156201"/>
            </a:xfrm>
            <a:custGeom>
              <a:rect b="b" l="l" r="r" t="t"/>
              <a:pathLst>
                <a:path extrusionOk="0" h="1491" w="1585">
                  <a:moveTo>
                    <a:pt x="922" y="0"/>
                  </a:moveTo>
                  <a:cubicBezTo>
                    <a:pt x="796" y="0"/>
                    <a:pt x="669" y="28"/>
                    <a:pt x="560" y="81"/>
                  </a:cubicBezTo>
                  <a:cubicBezTo>
                    <a:pt x="167" y="283"/>
                    <a:pt x="1" y="783"/>
                    <a:pt x="108" y="1116"/>
                  </a:cubicBezTo>
                  <a:cubicBezTo>
                    <a:pt x="180" y="1382"/>
                    <a:pt x="368" y="1491"/>
                    <a:pt x="586" y="1491"/>
                  </a:cubicBezTo>
                  <a:cubicBezTo>
                    <a:pt x="1014" y="1491"/>
                    <a:pt x="1560" y="1070"/>
                    <a:pt x="1584" y="581"/>
                  </a:cubicBezTo>
                  <a:cubicBezTo>
                    <a:pt x="1575" y="185"/>
                    <a:pt x="1250" y="0"/>
                    <a:pt x="922" y="0"/>
                  </a:cubicBez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4"/>
            <p:cNvSpPr/>
            <p:nvPr/>
          </p:nvSpPr>
          <p:spPr>
            <a:xfrm flipH="1">
              <a:off x="7729696" y="3732308"/>
              <a:ext cx="449117" cy="268716"/>
            </a:xfrm>
            <a:custGeom>
              <a:rect b="b" l="l" r="r" t="t"/>
              <a:pathLst>
                <a:path extrusionOk="0" h="2565" w="4287">
                  <a:moveTo>
                    <a:pt x="1406" y="342"/>
                  </a:moveTo>
                  <a:cubicBezTo>
                    <a:pt x="1477" y="390"/>
                    <a:pt x="1537" y="426"/>
                    <a:pt x="1596" y="473"/>
                  </a:cubicBezTo>
                  <a:cubicBezTo>
                    <a:pt x="1727" y="592"/>
                    <a:pt x="1787" y="747"/>
                    <a:pt x="1787" y="878"/>
                  </a:cubicBezTo>
                  <a:cubicBezTo>
                    <a:pt x="1787" y="997"/>
                    <a:pt x="1751" y="1104"/>
                    <a:pt x="1656" y="1176"/>
                  </a:cubicBezTo>
                  <a:cubicBezTo>
                    <a:pt x="1595" y="1226"/>
                    <a:pt x="1501" y="1276"/>
                    <a:pt x="1401" y="1276"/>
                  </a:cubicBezTo>
                  <a:cubicBezTo>
                    <a:pt x="1383" y="1276"/>
                    <a:pt x="1364" y="1275"/>
                    <a:pt x="1346" y="1271"/>
                  </a:cubicBezTo>
                  <a:cubicBezTo>
                    <a:pt x="1215" y="1235"/>
                    <a:pt x="1132" y="1128"/>
                    <a:pt x="1108" y="1092"/>
                  </a:cubicBezTo>
                  <a:cubicBezTo>
                    <a:pt x="1036" y="949"/>
                    <a:pt x="1013" y="819"/>
                    <a:pt x="1060" y="688"/>
                  </a:cubicBezTo>
                  <a:cubicBezTo>
                    <a:pt x="1120" y="557"/>
                    <a:pt x="1239" y="414"/>
                    <a:pt x="1406" y="342"/>
                  </a:cubicBezTo>
                  <a:close/>
                  <a:moveTo>
                    <a:pt x="3013" y="854"/>
                  </a:moveTo>
                  <a:cubicBezTo>
                    <a:pt x="3156" y="1092"/>
                    <a:pt x="3203" y="1354"/>
                    <a:pt x="3096" y="1592"/>
                  </a:cubicBezTo>
                  <a:cubicBezTo>
                    <a:pt x="3043" y="1730"/>
                    <a:pt x="2925" y="1848"/>
                    <a:pt x="2766" y="1848"/>
                  </a:cubicBezTo>
                  <a:cubicBezTo>
                    <a:pt x="2746" y="1848"/>
                    <a:pt x="2725" y="1846"/>
                    <a:pt x="2703" y="1842"/>
                  </a:cubicBezTo>
                  <a:cubicBezTo>
                    <a:pt x="2584" y="1831"/>
                    <a:pt x="2489" y="1747"/>
                    <a:pt x="2441" y="1664"/>
                  </a:cubicBezTo>
                  <a:cubicBezTo>
                    <a:pt x="2406" y="1592"/>
                    <a:pt x="2406" y="1509"/>
                    <a:pt x="2418" y="1390"/>
                  </a:cubicBezTo>
                  <a:cubicBezTo>
                    <a:pt x="2441" y="1271"/>
                    <a:pt x="2537" y="914"/>
                    <a:pt x="2918" y="854"/>
                  </a:cubicBezTo>
                  <a:close/>
                  <a:moveTo>
                    <a:pt x="872" y="0"/>
                  </a:moveTo>
                  <a:cubicBezTo>
                    <a:pt x="631" y="0"/>
                    <a:pt x="401" y="67"/>
                    <a:pt x="239" y="223"/>
                  </a:cubicBezTo>
                  <a:cubicBezTo>
                    <a:pt x="84" y="390"/>
                    <a:pt x="1" y="628"/>
                    <a:pt x="48" y="890"/>
                  </a:cubicBezTo>
                  <a:cubicBezTo>
                    <a:pt x="84" y="1116"/>
                    <a:pt x="203" y="1342"/>
                    <a:pt x="322" y="1545"/>
                  </a:cubicBezTo>
                  <a:cubicBezTo>
                    <a:pt x="330" y="1577"/>
                    <a:pt x="359" y="1592"/>
                    <a:pt x="392" y="1592"/>
                  </a:cubicBezTo>
                  <a:cubicBezTo>
                    <a:pt x="408" y="1592"/>
                    <a:pt x="425" y="1588"/>
                    <a:pt x="441" y="1581"/>
                  </a:cubicBezTo>
                  <a:cubicBezTo>
                    <a:pt x="477" y="1557"/>
                    <a:pt x="501" y="1497"/>
                    <a:pt x="465" y="1461"/>
                  </a:cubicBezTo>
                  <a:cubicBezTo>
                    <a:pt x="346" y="1259"/>
                    <a:pt x="239" y="1069"/>
                    <a:pt x="215" y="866"/>
                  </a:cubicBezTo>
                  <a:cubicBezTo>
                    <a:pt x="203" y="747"/>
                    <a:pt x="179" y="521"/>
                    <a:pt x="358" y="342"/>
                  </a:cubicBezTo>
                  <a:cubicBezTo>
                    <a:pt x="489" y="226"/>
                    <a:pt x="673" y="172"/>
                    <a:pt x="868" y="172"/>
                  </a:cubicBezTo>
                  <a:cubicBezTo>
                    <a:pt x="991" y="172"/>
                    <a:pt x="1119" y="193"/>
                    <a:pt x="1239" y="235"/>
                  </a:cubicBezTo>
                  <a:cubicBezTo>
                    <a:pt x="1096" y="330"/>
                    <a:pt x="989" y="461"/>
                    <a:pt x="929" y="604"/>
                  </a:cubicBezTo>
                  <a:cubicBezTo>
                    <a:pt x="858" y="807"/>
                    <a:pt x="882" y="997"/>
                    <a:pt x="989" y="1176"/>
                  </a:cubicBezTo>
                  <a:cubicBezTo>
                    <a:pt x="1036" y="1247"/>
                    <a:pt x="1132" y="1378"/>
                    <a:pt x="1334" y="1426"/>
                  </a:cubicBezTo>
                  <a:cubicBezTo>
                    <a:pt x="1368" y="1434"/>
                    <a:pt x="1402" y="1437"/>
                    <a:pt x="1436" y="1437"/>
                  </a:cubicBezTo>
                  <a:cubicBezTo>
                    <a:pt x="1560" y="1437"/>
                    <a:pt x="1684" y="1388"/>
                    <a:pt x="1787" y="1295"/>
                  </a:cubicBezTo>
                  <a:cubicBezTo>
                    <a:pt x="1906" y="1176"/>
                    <a:pt x="1989" y="1021"/>
                    <a:pt x="1989" y="866"/>
                  </a:cubicBezTo>
                  <a:cubicBezTo>
                    <a:pt x="2001" y="664"/>
                    <a:pt x="1906" y="473"/>
                    <a:pt x="1751" y="330"/>
                  </a:cubicBezTo>
                  <a:cubicBezTo>
                    <a:pt x="1715" y="295"/>
                    <a:pt x="1691" y="283"/>
                    <a:pt x="1656" y="247"/>
                  </a:cubicBezTo>
                  <a:cubicBezTo>
                    <a:pt x="1727" y="234"/>
                    <a:pt x="1801" y="228"/>
                    <a:pt x="1877" y="228"/>
                  </a:cubicBezTo>
                  <a:cubicBezTo>
                    <a:pt x="2220" y="228"/>
                    <a:pt x="2593" y="356"/>
                    <a:pt x="2846" y="580"/>
                  </a:cubicBezTo>
                  <a:lnTo>
                    <a:pt x="2906" y="640"/>
                  </a:lnTo>
                  <a:cubicBezTo>
                    <a:pt x="2501" y="699"/>
                    <a:pt x="2310" y="1021"/>
                    <a:pt x="2263" y="1319"/>
                  </a:cubicBezTo>
                  <a:cubicBezTo>
                    <a:pt x="2251" y="1426"/>
                    <a:pt x="2239" y="1581"/>
                    <a:pt x="2310" y="1711"/>
                  </a:cubicBezTo>
                  <a:cubicBezTo>
                    <a:pt x="2382" y="1854"/>
                    <a:pt x="2537" y="1962"/>
                    <a:pt x="2703" y="1997"/>
                  </a:cubicBezTo>
                  <a:cubicBezTo>
                    <a:pt x="2726" y="2000"/>
                    <a:pt x="2748" y="2002"/>
                    <a:pt x="2770" y="2002"/>
                  </a:cubicBezTo>
                  <a:cubicBezTo>
                    <a:pt x="3013" y="2002"/>
                    <a:pt x="3211" y="1826"/>
                    <a:pt x="3299" y="1640"/>
                  </a:cubicBezTo>
                  <a:cubicBezTo>
                    <a:pt x="3394" y="1378"/>
                    <a:pt x="3382" y="1116"/>
                    <a:pt x="3263" y="866"/>
                  </a:cubicBezTo>
                  <a:lnTo>
                    <a:pt x="3263" y="866"/>
                  </a:lnTo>
                  <a:cubicBezTo>
                    <a:pt x="3453" y="926"/>
                    <a:pt x="3656" y="1045"/>
                    <a:pt x="3775" y="1176"/>
                  </a:cubicBezTo>
                  <a:cubicBezTo>
                    <a:pt x="3977" y="1402"/>
                    <a:pt x="4084" y="1640"/>
                    <a:pt x="4049" y="1866"/>
                  </a:cubicBezTo>
                  <a:cubicBezTo>
                    <a:pt x="4025" y="2104"/>
                    <a:pt x="3846" y="2295"/>
                    <a:pt x="3572" y="2378"/>
                  </a:cubicBezTo>
                  <a:cubicBezTo>
                    <a:pt x="3537" y="2402"/>
                    <a:pt x="3501" y="2462"/>
                    <a:pt x="3513" y="2497"/>
                  </a:cubicBezTo>
                  <a:cubicBezTo>
                    <a:pt x="3513" y="2534"/>
                    <a:pt x="3542" y="2564"/>
                    <a:pt x="3600" y="2564"/>
                  </a:cubicBezTo>
                  <a:cubicBezTo>
                    <a:pt x="3616" y="2564"/>
                    <a:pt x="3635" y="2562"/>
                    <a:pt x="3656" y="2557"/>
                  </a:cubicBezTo>
                  <a:lnTo>
                    <a:pt x="3668" y="2557"/>
                  </a:lnTo>
                  <a:cubicBezTo>
                    <a:pt x="3989" y="2438"/>
                    <a:pt x="4215" y="2188"/>
                    <a:pt x="4263" y="1890"/>
                  </a:cubicBezTo>
                  <a:cubicBezTo>
                    <a:pt x="4287" y="1604"/>
                    <a:pt x="4168" y="1307"/>
                    <a:pt x="3930" y="1057"/>
                  </a:cubicBezTo>
                  <a:cubicBezTo>
                    <a:pt x="3775" y="878"/>
                    <a:pt x="3489" y="699"/>
                    <a:pt x="3180" y="652"/>
                  </a:cubicBezTo>
                  <a:cubicBezTo>
                    <a:pt x="3132" y="580"/>
                    <a:pt x="3072" y="521"/>
                    <a:pt x="3001" y="461"/>
                  </a:cubicBezTo>
                  <a:cubicBezTo>
                    <a:pt x="2706" y="211"/>
                    <a:pt x="2269" y="68"/>
                    <a:pt x="1879" y="68"/>
                  </a:cubicBezTo>
                  <a:cubicBezTo>
                    <a:pt x="1749" y="68"/>
                    <a:pt x="1625" y="84"/>
                    <a:pt x="1513" y="116"/>
                  </a:cubicBezTo>
                  <a:cubicBezTo>
                    <a:pt x="1489" y="116"/>
                    <a:pt x="1477" y="128"/>
                    <a:pt x="1465" y="128"/>
                  </a:cubicBezTo>
                  <a:cubicBezTo>
                    <a:pt x="1281" y="47"/>
                    <a:pt x="1072" y="0"/>
                    <a:pt x="8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4"/>
            <p:cNvSpPr/>
            <p:nvPr/>
          </p:nvSpPr>
          <p:spPr>
            <a:xfrm flipH="1">
              <a:off x="8209928" y="3619688"/>
              <a:ext cx="21267" cy="567603"/>
            </a:xfrm>
            <a:custGeom>
              <a:rect b="b" l="l" r="r" t="t"/>
              <a:pathLst>
                <a:path extrusionOk="0" h="5418" w="203">
                  <a:moveTo>
                    <a:pt x="48" y="0"/>
                  </a:moveTo>
                  <a:cubicBezTo>
                    <a:pt x="12" y="0"/>
                    <a:pt x="1" y="24"/>
                    <a:pt x="1" y="48"/>
                  </a:cubicBezTo>
                  <a:lnTo>
                    <a:pt x="120" y="5382"/>
                  </a:lnTo>
                  <a:cubicBezTo>
                    <a:pt x="120" y="5406"/>
                    <a:pt x="132" y="5418"/>
                    <a:pt x="167" y="5418"/>
                  </a:cubicBezTo>
                  <a:cubicBezTo>
                    <a:pt x="191" y="5418"/>
                    <a:pt x="203" y="5394"/>
                    <a:pt x="203" y="5382"/>
                  </a:cubicBezTo>
                  <a:lnTo>
                    <a:pt x="84" y="48"/>
                  </a:lnTo>
                  <a:cubicBezTo>
                    <a:pt x="84" y="24"/>
                    <a:pt x="72" y="0"/>
                    <a:pt x="4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4"/>
            <p:cNvSpPr/>
            <p:nvPr/>
          </p:nvSpPr>
          <p:spPr>
            <a:xfrm flipH="1">
              <a:off x="7593715" y="3834557"/>
              <a:ext cx="360593" cy="443774"/>
            </a:xfrm>
            <a:custGeom>
              <a:rect b="b" l="l" r="r" t="t"/>
              <a:pathLst>
                <a:path extrusionOk="0" h="4236" w="3442">
                  <a:moveTo>
                    <a:pt x="3400" y="0"/>
                  </a:moveTo>
                  <a:cubicBezTo>
                    <a:pt x="3388" y="0"/>
                    <a:pt x="3376" y="3"/>
                    <a:pt x="3370" y="9"/>
                  </a:cubicBezTo>
                  <a:lnTo>
                    <a:pt x="25" y="4164"/>
                  </a:lnTo>
                  <a:cubicBezTo>
                    <a:pt x="1" y="4176"/>
                    <a:pt x="1" y="4200"/>
                    <a:pt x="25" y="4224"/>
                  </a:cubicBezTo>
                  <a:cubicBezTo>
                    <a:pt x="25" y="4236"/>
                    <a:pt x="36" y="4236"/>
                    <a:pt x="48" y="4236"/>
                  </a:cubicBezTo>
                  <a:cubicBezTo>
                    <a:pt x="60" y="4236"/>
                    <a:pt x="84" y="4236"/>
                    <a:pt x="84" y="4224"/>
                  </a:cubicBezTo>
                  <a:lnTo>
                    <a:pt x="3430" y="69"/>
                  </a:lnTo>
                  <a:cubicBezTo>
                    <a:pt x="3442" y="57"/>
                    <a:pt x="3442" y="21"/>
                    <a:pt x="3430" y="9"/>
                  </a:cubicBezTo>
                  <a:cubicBezTo>
                    <a:pt x="3424" y="3"/>
                    <a:pt x="3412" y="0"/>
                    <a:pt x="34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34"/>
            <p:cNvSpPr/>
            <p:nvPr/>
          </p:nvSpPr>
          <p:spPr>
            <a:xfrm flipH="1">
              <a:off x="7900564" y="4174723"/>
              <a:ext cx="410459" cy="424707"/>
            </a:xfrm>
            <a:custGeom>
              <a:rect b="b" l="l" r="r" t="t"/>
              <a:pathLst>
                <a:path extrusionOk="0" h="4054" w="3918">
                  <a:moveTo>
                    <a:pt x="417" y="1"/>
                  </a:moveTo>
                  <a:lnTo>
                    <a:pt x="60" y="2763"/>
                  </a:lnTo>
                  <a:cubicBezTo>
                    <a:pt x="1" y="3215"/>
                    <a:pt x="393" y="3727"/>
                    <a:pt x="965" y="3954"/>
                  </a:cubicBezTo>
                  <a:cubicBezTo>
                    <a:pt x="989" y="3965"/>
                    <a:pt x="1001" y="3965"/>
                    <a:pt x="1013" y="3965"/>
                  </a:cubicBezTo>
                  <a:cubicBezTo>
                    <a:pt x="1192" y="4025"/>
                    <a:pt x="1374" y="4054"/>
                    <a:pt x="1548" y="4054"/>
                  </a:cubicBezTo>
                  <a:cubicBezTo>
                    <a:pt x="1965" y="4054"/>
                    <a:pt x="2336" y="3890"/>
                    <a:pt x="2513" y="3596"/>
                  </a:cubicBezTo>
                  <a:lnTo>
                    <a:pt x="3918" y="1191"/>
                  </a:lnTo>
                  <a:lnTo>
                    <a:pt x="2203" y="620"/>
                  </a:lnTo>
                  <a:lnTo>
                    <a:pt x="41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34"/>
            <p:cNvSpPr/>
            <p:nvPr/>
          </p:nvSpPr>
          <p:spPr>
            <a:xfrm flipH="1">
              <a:off x="8080127" y="4174723"/>
              <a:ext cx="230897" cy="414231"/>
            </a:xfrm>
            <a:custGeom>
              <a:rect b="b" l="l" r="r" t="t"/>
              <a:pathLst>
                <a:path extrusionOk="0" h="3954" w="2204">
                  <a:moveTo>
                    <a:pt x="417" y="1"/>
                  </a:moveTo>
                  <a:lnTo>
                    <a:pt x="60" y="2763"/>
                  </a:lnTo>
                  <a:cubicBezTo>
                    <a:pt x="1" y="3215"/>
                    <a:pt x="393" y="3727"/>
                    <a:pt x="965" y="3954"/>
                  </a:cubicBezTo>
                  <a:lnTo>
                    <a:pt x="2203" y="620"/>
                  </a:lnTo>
                  <a:lnTo>
                    <a:pt x="41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4"/>
            <p:cNvSpPr/>
            <p:nvPr/>
          </p:nvSpPr>
          <p:spPr>
            <a:xfrm flipH="1">
              <a:off x="7845668" y="4137322"/>
              <a:ext cx="470384" cy="187106"/>
            </a:xfrm>
            <a:custGeom>
              <a:rect b="b" l="l" r="r" t="t"/>
              <a:pathLst>
                <a:path extrusionOk="0" h="1786" w="4490">
                  <a:moveTo>
                    <a:pt x="276" y="1"/>
                  </a:moveTo>
                  <a:cubicBezTo>
                    <a:pt x="164" y="1"/>
                    <a:pt x="71" y="56"/>
                    <a:pt x="37" y="143"/>
                  </a:cubicBezTo>
                  <a:cubicBezTo>
                    <a:pt x="1" y="179"/>
                    <a:pt x="1" y="215"/>
                    <a:pt x="25" y="227"/>
                  </a:cubicBezTo>
                  <a:cubicBezTo>
                    <a:pt x="37" y="334"/>
                    <a:pt x="120" y="417"/>
                    <a:pt x="263" y="465"/>
                  </a:cubicBezTo>
                  <a:lnTo>
                    <a:pt x="1811" y="989"/>
                  </a:lnTo>
                  <a:lnTo>
                    <a:pt x="4097" y="1763"/>
                  </a:lnTo>
                  <a:cubicBezTo>
                    <a:pt x="4141" y="1779"/>
                    <a:pt x="4186" y="1786"/>
                    <a:pt x="4228" y="1786"/>
                  </a:cubicBezTo>
                  <a:cubicBezTo>
                    <a:pt x="4343" y="1786"/>
                    <a:pt x="4440" y="1731"/>
                    <a:pt x="4466" y="1644"/>
                  </a:cubicBezTo>
                  <a:cubicBezTo>
                    <a:pt x="4490" y="1608"/>
                    <a:pt x="4490" y="1596"/>
                    <a:pt x="4490" y="1572"/>
                  </a:cubicBezTo>
                  <a:cubicBezTo>
                    <a:pt x="4466" y="1465"/>
                    <a:pt x="4382" y="1370"/>
                    <a:pt x="4251" y="1334"/>
                  </a:cubicBezTo>
                  <a:lnTo>
                    <a:pt x="1965" y="560"/>
                  </a:lnTo>
                  <a:lnTo>
                    <a:pt x="406" y="24"/>
                  </a:lnTo>
                  <a:cubicBezTo>
                    <a:pt x="361" y="8"/>
                    <a:pt x="317" y="1"/>
                    <a:pt x="2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4"/>
            <p:cNvSpPr/>
            <p:nvPr/>
          </p:nvSpPr>
          <p:spPr>
            <a:xfrm flipH="1">
              <a:off x="7894278" y="4230876"/>
              <a:ext cx="431726" cy="174639"/>
            </a:xfrm>
            <a:custGeom>
              <a:rect b="b" l="l" r="r" t="t"/>
              <a:pathLst>
                <a:path extrusionOk="0" h="1667" w="4121">
                  <a:moveTo>
                    <a:pt x="252" y="1"/>
                  </a:moveTo>
                  <a:cubicBezTo>
                    <a:pt x="140" y="1"/>
                    <a:pt x="47" y="56"/>
                    <a:pt x="13" y="143"/>
                  </a:cubicBezTo>
                  <a:cubicBezTo>
                    <a:pt x="1" y="155"/>
                    <a:pt x="1" y="179"/>
                    <a:pt x="1" y="215"/>
                  </a:cubicBezTo>
                  <a:cubicBezTo>
                    <a:pt x="13" y="322"/>
                    <a:pt x="96" y="405"/>
                    <a:pt x="239" y="453"/>
                  </a:cubicBezTo>
                  <a:lnTo>
                    <a:pt x="1584" y="917"/>
                  </a:lnTo>
                  <a:lnTo>
                    <a:pt x="3727" y="1644"/>
                  </a:lnTo>
                  <a:cubicBezTo>
                    <a:pt x="3772" y="1659"/>
                    <a:pt x="3817" y="1667"/>
                    <a:pt x="3859" y="1667"/>
                  </a:cubicBezTo>
                  <a:cubicBezTo>
                    <a:pt x="3975" y="1667"/>
                    <a:pt x="4073" y="1612"/>
                    <a:pt x="4108" y="1524"/>
                  </a:cubicBezTo>
                  <a:cubicBezTo>
                    <a:pt x="4120" y="1489"/>
                    <a:pt x="4120" y="1477"/>
                    <a:pt x="4120" y="1453"/>
                  </a:cubicBezTo>
                  <a:cubicBezTo>
                    <a:pt x="4108" y="1346"/>
                    <a:pt x="4013" y="1251"/>
                    <a:pt x="3882" y="1215"/>
                  </a:cubicBezTo>
                  <a:lnTo>
                    <a:pt x="1751" y="477"/>
                  </a:lnTo>
                  <a:lnTo>
                    <a:pt x="382" y="24"/>
                  </a:lnTo>
                  <a:cubicBezTo>
                    <a:pt x="337" y="8"/>
                    <a:pt x="293" y="1"/>
                    <a:pt x="25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4"/>
            <p:cNvSpPr/>
            <p:nvPr/>
          </p:nvSpPr>
          <p:spPr>
            <a:xfrm flipH="1">
              <a:off x="7941736" y="4324429"/>
              <a:ext cx="395478" cy="162172"/>
            </a:xfrm>
            <a:custGeom>
              <a:rect b="b" l="l" r="r" t="t"/>
              <a:pathLst>
                <a:path extrusionOk="0" h="1548" w="3775">
                  <a:moveTo>
                    <a:pt x="257" y="1"/>
                  </a:moveTo>
                  <a:cubicBezTo>
                    <a:pt x="146" y="1"/>
                    <a:pt x="47" y="56"/>
                    <a:pt x="12" y="143"/>
                  </a:cubicBezTo>
                  <a:cubicBezTo>
                    <a:pt x="1" y="143"/>
                    <a:pt x="1" y="167"/>
                    <a:pt x="1" y="203"/>
                  </a:cubicBezTo>
                  <a:cubicBezTo>
                    <a:pt x="12" y="298"/>
                    <a:pt x="108" y="393"/>
                    <a:pt x="239" y="441"/>
                  </a:cubicBezTo>
                  <a:lnTo>
                    <a:pt x="1394" y="834"/>
                  </a:lnTo>
                  <a:lnTo>
                    <a:pt x="3394" y="1524"/>
                  </a:lnTo>
                  <a:cubicBezTo>
                    <a:pt x="3438" y="1540"/>
                    <a:pt x="3482" y="1548"/>
                    <a:pt x="3523" y="1548"/>
                  </a:cubicBezTo>
                  <a:cubicBezTo>
                    <a:pt x="3636" y="1548"/>
                    <a:pt x="3728" y="1493"/>
                    <a:pt x="3763" y="1405"/>
                  </a:cubicBezTo>
                  <a:cubicBezTo>
                    <a:pt x="3775" y="1370"/>
                    <a:pt x="3775" y="1358"/>
                    <a:pt x="3775" y="1334"/>
                  </a:cubicBezTo>
                  <a:cubicBezTo>
                    <a:pt x="3763" y="1227"/>
                    <a:pt x="3680" y="1132"/>
                    <a:pt x="3537" y="1096"/>
                  </a:cubicBezTo>
                  <a:lnTo>
                    <a:pt x="1560" y="417"/>
                  </a:lnTo>
                  <a:lnTo>
                    <a:pt x="382" y="24"/>
                  </a:lnTo>
                  <a:cubicBezTo>
                    <a:pt x="340" y="8"/>
                    <a:pt x="298" y="1"/>
                    <a:pt x="25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4"/>
            <p:cNvSpPr/>
            <p:nvPr/>
          </p:nvSpPr>
          <p:spPr>
            <a:xfrm flipH="1">
              <a:off x="7987831" y="4413059"/>
              <a:ext cx="360593" cy="149706"/>
            </a:xfrm>
            <a:custGeom>
              <a:rect b="b" l="l" r="r" t="t"/>
              <a:pathLst>
                <a:path extrusionOk="0" h="1429" w="3442">
                  <a:moveTo>
                    <a:pt x="262" y="0"/>
                  </a:moveTo>
                  <a:cubicBezTo>
                    <a:pt x="146" y="0"/>
                    <a:pt x="47" y="56"/>
                    <a:pt x="12" y="143"/>
                  </a:cubicBezTo>
                  <a:cubicBezTo>
                    <a:pt x="0" y="166"/>
                    <a:pt x="0" y="202"/>
                    <a:pt x="0" y="214"/>
                  </a:cubicBezTo>
                  <a:cubicBezTo>
                    <a:pt x="12" y="321"/>
                    <a:pt x="108" y="405"/>
                    <a:pt x="238" y="452"/>
                  </a:cubicBezTo>
                  <a:lnTo>
                    <a:pt x="1203" y="786"/>
                  </a:lnTo>
                  <a:lnTo>
                    <a:pt x="3048" y="1405"/>
                  </a:lnTo>
                  <a:cubicBezTo>
                    <a:pt x="3093" y="1421"/>
                    <a:pt x="3138" y="1428"/>
                    <a:pt x="3180" y="1428"/>
                  </a:cubicBezTo>
                  <a:cubicBezTo>
                    <a:pt x="3296" y="1428"/>
                    <a:pt x="3394" y="1373"/>
                    <a:pt x="3429" y="1286"/>
                  </a:cubicBezTo>
                  <a:cubicBezTo>
                    <a:pt x="3441" y="1262"/>
                    <a:pt x="3441" y="1238"/>
                    <a:pt x="3441" y="1214"/>
                  </a:cubicBezTo>
                  <a:cubicBezTo>
                    <a:pt x="3429" y="1107"/>
                    <a:pt x="3334" y="1024"/>
                    <a:pt x="3203" y="976"/>
                  </a:cubicBezTo>
                  <a:lnTo>
                    <a:pt x="1370" y="345"/>
                  </a:lnTo>
                  <a:lnTo>
                    <a:pt x="393" y="24"/>
                  </a:lnTo>
                  <a:cubicBezTo>
                    <a:pt x="349" y="8"/>
                    <a:pt x="304" y="0"/>
                    <a:pt x="26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4"/>
            <p:cNvSpPr/>
            <p:nvPr/>
          </p:nvSpPr>
          <p:spPr>
            <a:xfrm flipH="1">
              <a:off x="8111346" y="4138579"/>
              <a:ext cx="204706" cy="103610"/>
            </a:xfrm>
            <a:custGeom>
              <a:rect b="b" l="l" r="r" t="t"/>
              <a:pathLst>
                <a:path extrusionOk="0" h="989" w="1954">
                  <a:moveTo>
                    <a:pt x="262" y="1"/>
                  </a:moveTo>
                  <a:cubicBezTo>
                    <a:pt x="147" y="1"/>
                    <a:pt x="51" y="56"/>
                    <a:pt x="25" y="143"/>
                  </a:cubicBezTo>
                  <a:cubicBezTo>
                    <a:pt x="1" y="167"/>
                    <a:pt x="1" y="191"/>
                    <a:pt x="1" y="215"/>
                  </a:cubicBezTo>
                  <a:cubicBezTo>
                    <a:pt x="25" y="322"/>
                    <a:pt x="108" y="429"/>
                    <a:pt x="239" y="465"/>
                  </a:cubicBezTo>
                  <a:lnTo>
                    <a:pt x="1787" y="989"/>
                  </a:lnTo>
                  <a:lnTo>
                    <a:pt x="1954" y="560"/>
                  </a:lnTo>
                  <a:lnTo>
                    <a:pt x="394" y="24"/>
                  </a:lnTo>
                  <a:cubicBezTo>
                    <a:pt x="349" y="8"/>
                    <a:pt x="304" y="1"/>
                    <a:pt x="26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4"/>
            <p:cNvSpPr/>
            <p:nvPr/>
          </p:nvSpPr>
          <p:spPr>
            <a:xfrm flipH="1">
              <a:off x="8142565" y="4230876"/>
              <a:ext cx="183439" cy="96172"/>
            </a:xfrm>
            <a:custGeom>
              <a:rect b="b" l="l" r="r" t="t"/>
              <a:pathLst>
                <a:path extrusionOk="0" h="918" w="1751">
                  <a:moveTo>
                    <a:pt x="252" y="1"/>
                  </a:moveTo>
                  <a:cubicBezTo>
                    <a:pt x="140" y="1"/>
                    <a:pt x="47" y="56"/>
                    <a:pt x="13" y="143"/>
                  </a:cubicBezTo>
                  <a:cubicBezTo>
                    <a:pt x="1" y="167"/>
                    <a:pt x="1" y="179"/>
                    <a:pt x="1" y="215"/>
                  </a:cubicBezTo>
                  <a:cubicBezTo>
                    <a:pt x="13" y="322"/>
                    <a:pt x="96" y="405"/>
                    <a:pt x="239" y="453"/>
                  </a:cubicBezTo>
                  <a:lnTo>
                    <a:pt x="1584" y="917"/>
                  </a:lnTo>
                  <a:lnTo>
                    <a:pt x="1751" y="477"/>
                  </a:lnTo>
                  <a:lnTo>
                    <a:pt x="382" y="24"/>
                  </a:lnTo>
                  <a:cubicBezTo>
                    <a:pt x="337" y="8"/>
                    <a:pt x="293" y="1"/>
                    <a:pt x="2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4"/>
            <p:cNvSpPr/>
            <p:nvPr/>
          </p:nvSpPr>
          <p:spPr>
            <a:xfrm flipH="1">
              <a:off x="8173680" y="4322020"/>
              <a:ext cx="163534" cy="89781"/>
            </a:xfrm>
            <a:custGeom>
              <a:rect b="b" l="l" r="r" t="t"/>
              <a:pathLst>
                <a:path extrusionOk="0" h="857" w="1561">
                  <a:moveTo>
                    <a:pt x="257" y="0"/>
                  </a:moveTo>
                  <a:cubicBezTo>
                    <a:pt x="146" y="0"/>
                    <a:pt x="47" y="55"/>
                    <a:pt x="12" y="143"/>
                  </a:cubicBezTo>
                  <a:cubicBezTo>
                    <a:pt x="1" y="178"/>
                    <a:pt x="1" y="190"/>
                    <a:pt x="1" y="226"/>
                  </a:cubicBezTo>
                  <a:cubicBezTo>
                    <a:pt x="12" y="309"/>
                    <a:pt x="108" y="416"/>
                    <a:pt x="239" y="464"/>
                  </a:cubicBezTo>
                  <a:lnTo>
                    <a:pt x="1394" y="857"/>
                  </a:lnTo>
                  <a:lnTo>
                    <a:pt x="1560" y="428"/>
                  </a:lnTo>
                  <a:lnTo>
                    <a:pt x="382" y="23"/>
                  </a:lnTo>
                  <a:cubicBezTo>
                    <a:pt x="340" y="8"/>
                    <a:pt x="298" y="0"/>
                    <a:pt x="25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4"/>
            <p:cNvSpPr/>
            <p:nvPr/>
          </p:nvSpPr>
          <p:spPr>
            <a:xfrm flipH="1">
              <a:off x="8204899" y="4413059"/>
              <a:ext cx="143525" cy="82343"/>
            </a:xfrm>
            <a:custGeom>
              <a:rect b="b" l="l" r="r" t="t"/>
              <a:pathLst>
                <a:path extrusionOk="0" h="786" w="1370">
                  <a:moveTo>
                    <a:pt x="262" y="0"/>
                  </a:moveTo>
                  <a:cubicBezTo>
                    <a:pt x="146" y="0"/>
                    <a:pt x="47" y="56"/>
                    <a:pt x="12" y="143"/>
                  </a:cubicBezTo>
                  <a:cubicBezTo>
                    <a:pt x="0" y="166"/>
                    <a:pt x="0" y="202"/>
                    <a:pt x="0" y="214"/>
                  </a:cubicBezTo>
                  <a:cubicBezTo>
                    <a:pt x="12" y="321"/>
                    <a:pt x="108" y="405"/>
                    <a:pt x="238" y="452"/>
                  </a:cubicBezTo>
                  <a:lnTo>
                    <a:pt x="1203" y="786"/>
                  </a:lnTo>
                  <a:lnTo>
                    <a:pt x="1370" y="345"/>
                  </a:lnTo>
                  <a:lnTo>
                    <a:pt x="393" y="24"/>
                  </a:lnTo>
                  <a:cubicBezTo>
                    <a:pt x="349" y="8"/>
                    <a:pt x="304" y="0"/>
                    <a:pt x="26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3" name="Google Shape;43;p34"/>
            <p:cNvGrpSpPr/>
            <p:nvPr/>
          </p:nvGrpSpPr>
          <p:grpSpPr>
            <a:xfrm flipH="1">
              <a:off x="6835335" y="2503331"/>
              <a:ext cx="1595432" cy="1513094"/>
              <a:chOff x="844375" y="2446900"/>
              <a:chExt cx="1476978" cy="1400754"/>
            </a:xfrm>
          </p:grpSpPr>
          <p:sp>
            <p:nvSpPr>
              <p:cNvPr id="44" name="Google Shape;44;p34"/>
              <p:cNvSpPr/>
              <p:nvPr/>
            </p:nvSpPr>
            <p:spPr>
              <a:xfrm>
                <a:off x="1643429" y="2446900"/>
                <a:ext cx="205608" cy="321117"/>
              </a:xfrm>
              <a:custGeom>
                <a:rect b="b" l="l" r="r" t="t"/>
                <a:pathLst>
                  <a:path extrusionOk="0" h="3311" w="2120">
                    <a:moveTo>
                      <a:pt x="1" y="0"/>
                    </a:moveTo>
                    <a:lnTo>
                      <a:pt x="155" y="3191"/>
                    </a:lnTo>
                    <a:lnTo>
                      <a:pt x="584" y="3310"/>
                    </a:lnTo>
                    <a:lnTo>
                      <a:pt x="2120" y="84"/>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4"/>
              <p:cNvSpPr/>
              <p:nvPr/>
            </p:nvSpPr>
            <p:spPr>
              <a:xfrm>
                <a:off x="1969103" y="3593553"/>
                <a:ext cx="352250" cy="254101"/>
              </a:xfrm>
              <a:custGeom>
                <a:rect b="b" l="l" r="r" t="t"/>
                <a:pathLst>
                  <a:path extrusionOk="0" h="2620" w="3632">
                    <a:moveTo>
                      <a:pt x="191" y="0"/>
                    </a:moveTo>
                    <a:lnTo>
                      <a:pt x="0" y="417"/>
                    </a:lnTo>
                    <a:lnTo>
                      <a:pt x="2286" y="2620"/>
                    </a:lnTo>
                    <a:lnTo>
                      <a:pt x="3632" y="1000"/>
                    </a:lnTo>
                    <a:lnTo>
                      <a:pt x="19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34"/>
              <p:cNvSpPr/>
              <p:nvPr/>
            </p:nvSpPr>
            <p:spPr>
              <a:xfrm>
                <a:off x="1957562" y="2874119"/>
                <a:ext cx="311807" cy="201050"/>
              </a:xfrm>
              <a:custGeom>
                <a:rect b="b" l="l" r="r" t="t"/>
                <a:pathLst>
                  <a:path extrusionOk="0" h="2073" w="3215">
                    <a:moveTo>
                      <a:pt x="3120" y="1"/>
                    </a:moveTo>
                    <a:lnTo>
                      <a:pt x="0" y="1691"/>
                    </a:lnTo>
                    <a:lnTo>
                      <a:pt x="143" y="2072"/>
                    </a:lnTo>
                    <a:lnTo>
                      <a:pt x="3215" y="1239"/>
                    </a:lnTo>
                    <a:lnTo>
                      <a:pt x="312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34"/>
              <p:cNvSpPr/>
              <p:nvPr/>
            </p:nvSpPr>
            <p:spPr>
              <a:xfrm>
                <a:off x="1758938" y="2614296"/>
                <a:ext cx="219477" cy="221805"/>
              </a:xfrm>
              <a:custGeom>
                <a:rect b="b" l="l" r="r" t="t"/>
                <a:pathLst>
                  <a:path extrusionOk="0" h="2287" w="2263">
                    <a:moveTo>
                      <a:pt x="1822" y="1"/>
                    </a:moveTo>
                    <a:lnTo>
                      <a:pt x="0" y="1965"/>
                    </a:lnTo>
                    <a:lnTo>
                      <a:pt x="274" y="2287"/>
                    </a:lnTo>
                    <a:lnTo>
                      <a:pt x="2262" y="1168"/>
                    </a:lnTo>
                    <a:lnTo>
                      <a:pt x="182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4"/>
              <p:cNvSpPr/>
              <p:nvPr/>
            </p:nvSpPr>
            <p:spPr>
              <a:xfrm>
                <a:off x="844375" y="2498884"/>
                <a:ext cx="252937" cy="303757"/>
              </a:xfrm>
              <a:custGeom>
                <a:rect b="b" l="l" r="r" t="t"/>
                <a:pathLst>
                  <a:path extrusionOk="0" h="3132" w="2608">
                    <a:moveTo>
                      <a:pt x="1501" y="0"/>
                    </a:moveTo>
                    <a:lnTo>
                      <a:pt x="1" y="453"/>
                    </a:lnTo>
                    <a:lnTo>
                      <a:pt x="2251" y="3131"/>
                    </a:lnTo>
                    <a:lnTo>
                      <a:pt x="2608" y="2941"/>
                    </a:lnTo>
                    <a:lnTo>
                      <a:pt x="15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9" name="Google Shape;49;p34"/>
          <p:cNvSpPr/>
          <p:nvPr/>
        </p:nvSpPr>
        <p:spPr>
          <a:xfrm rot="10800000">
            <a:off x="2548322" y="539500"/>
            <a:ext cx="269026" cy="361026"/>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4"/>
          <p:cNvSpPr/>
          <p:nvPr/>
        </p:nvSpPr>
        <p:spPr>
          <a:xfrm rot="10800000">
            <a:off x="6168872" y="1245450"/>
            <a:ext cx="269026" cy="361026"/>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4"/>
          <p:cNvSpPr/>
          <p:nvPr/>
        </p:nvSpPr>
        <p:spPr>
          <a:xfrm rot="10800000">
            <a:off x="8256574" y="1977947"/>
            <a:ext cx="174201" cy="233774"/>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34"/>
          <p:cNvSpPr/>
          <p:nvPr/>
        </p:nvSpPr>
        <p:spPr>
          <a:xfrm rot="10800000">
            <a:off x="6271161" y="4487520"/>
            <a:ext cx="166751" cy="223800"/>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34"/>
          <p:cNvSpPr/>
          <p:nvPr/>
        </p:nvSpPr>
        <p:spPr>
          <a:xfrm rot="10800000">
            <a:off x="6483199" y="3291189"/>
            <a:ext cx="148525" cy="199324"/>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34"/>
          <p:cNvSpPr/>
          <p:nvPr/>
        </p:nvSpPr>
        <p:spPr>
          <a:xfrm rot="10800000">
            <a:off x="1931254" y="1133475"/>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34"/>
          <p:cNvSpPr/>
          <p:nvPr/>
        </p:nvSpPr>
        <p:spPr>
          <a:xfrm rot="10800000">
            <a:off x="960554" y="95250"/>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34"/>
          <p:cNvSpPr/>
          <p:nvPr/>
        </p:nvSpPr>
        <p:spPr>
          <a:xfrm>
            <a:off x="458550" y="539500"/>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34"/>
          <p:cNvSpPr/>
          <p:nvPr/>
        </p:nvSpPr>
        <p:spPr>
          <a:xfrm flipH="1">
            <a:off x="4075563" y="4397000"/>
            <a:ext cx="3081622" cy="1165625"/>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34"/>
          <p:cNvSpPr/>
          <p:nvPr/>
        </p:nvSpPr>
        <p:spPr>
          <a:xfrm>
            <a:off x="683195" y="2716418"/>
            <a:ext cx="190535" cy="200102"/>
          </a:xfrm>
          <a:custGeom>
            <a:rect b="b" l="l" r="r" t="t"/>
            <a:pathLst>
              <a:path extrusionOk="0" fill="none" h="4216" w="4014">
                <a:moveTo>
                  <a:pt x="4013" y="4216"/>
                </a:moveTo>
                <a:cubicBezTo>
                  <a:pt x="2751" y="2501"/>
                  <a:pt x="1263" y="1072"/>
                  <a:pt x="1"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34"/>
          <p:cNvSpPr/>
          <p:nvPr/>
        </p:nvSpPr>
        <p:spPr>
          <a:xfrm>
            <a:off x="536850" y="2707400"/>
            <a:ext cx="245312" cy="303475"/>
          </a:xfrm>
          <a:custGeom>
            <a:rect b="b" l="l" r="r" t="t"/>
            <a:pathLst>
              <a:path extrusionOk="0" fill="none" h="6394" w="5168">
                <a:moveTo>
                  <a:pt x="5167" y="6394"/>
                </a:moveTo>
                <a:cubicBezTo>
                  <a:pt x="3477" y="3286"/>
                  <a:pt x="1631" y="1274"/>
                  <a:pt x="0"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34"/>
          <p:cNvSpPr/>
          <p:nvPr/>
        </p:nvSpPr>
        <p:spPr>
          <a:xfrm>
            <a:off x="2892812" y="5541442"/>
            <a:ext cx="46" cy="46"/>
          </a:xfrm>
          <a:custGeom>
            <a:rect b="b" l="l" r="r" t="t"/>
            <a:pathLst>
              <a:path extrusionOk="0" fill="none" h="1" w="1">
                <a:moveTo>
                  <a:pt x="1" y="0"/>
                </a:moveTo>
                <a:close/>
              </a:path>
            </a:pathLst>
          </a:custGeom>
          <a:noFill/>
          <a:ln cap="flat" cmpd="sng" w="95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34"/>
          <p:cNvSpPr/>
          <p:nvPr/>
        </p:nvSpPr>
        <p:spPr>
          <a:xfrm>
            <a:off x="2966304" y="5602731"/>
            <a:ext cx="46" cy="46"/>
          </a:xfrm>
          <a:custGeom>
            <a:rect b="b" l="l" r="r" t="t"/>
            <a:pathLst>
              <a:path extrusionOk="0" fill="none" h="1" w="1">
                <a:moveTo>
                  <a:pt x="0" y="1"/>
                </a:moveTo>
                <a:close/>
              </a:path>
            </a:pathLst>
          </a:custGeom>
          <a:noFill/>
          <a:ln cap="flat" cmpd="sng" w="9525">
            <a:solidFill>
              <a:srgbClr val="FFFFFF"/>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 name="Google Shape;62;p34"/>
          <p:cNvGrpSpPr/>
          <p:nvPr/>
        </p:nvGrpSpPr>
        <p:grpSpPr>
          <a:xfrm>
            <a:off x="-1155400" y="2779603"/>
            <a:ext cx="3629811" cy="3271961"/>
            <a:chOff x="-1155400" y="2779603"/>
            <a:chExt cx="3629811" cy="3271961"/>
          </a:xfrm>
        </p:grpSpPr>
        <p:sp>
          <p:nvSpPr>
            <p:cNvPr id="63" name="Google Shape;63;p34"/>
            <p:cNvSpPr/>
            <p:nvPr/>
          </p:nvSpPr>
          <p:spPr>
            <a:xfrm>
              <a:off x="-610709" y="2783593"/>
              <a:ext cx="1052331" cy="945576"/>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34"/>
            <p:cNvSpPr/>
            <p:nvPr/>
          </p:nvSpPr>
          <p:spPr>
            <a:xfrm>
              <a:off x="-933905" y="2779603"/>
              <a:ext cx="3408316" cy="3271961"/>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34"/>
            <p:cNvSpPr/>
            <p:nvPr/>
          </p:nvSpPr>
          <p:spPr>
            <a:xfrm>
              <a:off x="-1155400" y="3650965"/>
              <a:ext cx="870045" cy="686368"/>
            </a:xfrm>
            <a:custGeom>
              <a:rect b="b" l="l" r="r" t="t"/>
              <a:pathLst>
                <a:path extrusionOk="0" h="14794" w="18753">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4"/>
            <p:cNvSpPr/>
            <p:nvPr/>
          </p:nvSpPr>
          <p:spPr>
            <a:xfrm>
              <a:off x="751484" y="2869982"/>
              <a:ext cx="1040779" cy="818129"/>
            </a:xfrm>
            <a:custGeom>
              <a:rect b="b" l="l" r="r" t="t"/>
              <a:pathLst>
                <a:path extrusionOk="0" fill="none" h="17634" w="22433">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34"/>
            <p:cNvSpPr/>
            <p:nvPr/>
          </p:nvSpPr>
          <p:spPr>
            <a:xfrm>
              <a:off x="496862" y="3114674"/>
              <a:ext cx="1941677" cy="229581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34"/>
            <p:cNvSpPr/>
            <p:nvPr/>
          </p:nvSpPr>
          <p:spPr>
            <a:xfrm>
              <a:off x="396321" y="3221849"/>
              <a:ext cx="2045509" cy="2395791"/>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4"/>
            <p:cNvSpPr/>
            <p:nvPr/>
          </p:nvSpPr>
          <p:spPr>
            <a:xfrm>
              <a:off x="-1002942" y="3725106"/>
              <a:ext cx="522037" cy="444696"/>
            </a:xfrm>
            <a:custGeom>
              <a:rect b="b" l="l" r="r" t="t"/>
              <a:pathLst>
                <a:path extrusionOk="0" fill="none" h="9585" w="11252">
                  <a:moveTo>
                    <a:pt x="11252" y="9585"/>
                  </a:moveTo>
                  <a:cubicBezTo>
                    <a:pt x="8633" y="2036"/>
                    <a:pt x="2334" y="358"/>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4"/>
            <p:cNvSpPr/>
            <p:nvPr/>
          </p:nvSpPr>
          <p:spPr>
            <a:xfrm>
              <a:off x="-473747" y="4279723"/>
              <a:ext cx="1046857" cy="1556135"/>
            </a:xfrm>
            <a:custGeom>
              <a:rect b="b" l="l" r="r" t="t"/>
              <a:pathLst>
                <a:path extrusionOk="0" fill="none" h="33541" w="22564">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4"/>
            <p:cNvSpPr/>
            <p:nvPr/>
          </p:nvSpPr>
          <p:spPr>
            <a:xfrm>
              <a:off x="-1080285" y="3803004"/>
              <a:ext cx="457965" cy="464600"/>
            </a:xfrm>
            <a:custGeom>
              <a:rect b="b" l="l" r="r" t="t"/>
              <a:pathLst>
                <a:path extrusionOk="0" fill="none" h="10014" w="9871">
                  <a:moveTo>
                    <a:pt x="9871" y="10013"/>
                  </a:moveTo>
                  <a:cubicBezTo>
                    <a:pt x="8347" y="2572"/>
                    <a:pt x="1656" y="417"/>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4"/>
            <p:cNvSpPr/>
            <p:nvPr/>
          </p:nvSpPr>
          <p:spPr>
            <a:xfrm>
              <a:off x="-699093" y="4415616"/>
              <a:ext cx="645772" cy="1525189"/>
            </a:xfrm>
            <a:custGeom>
              <a:rect b="b" l="l" r="r" t="t"/>
              <a:pathLst>
                <a:path extrusionOk="0" fill="none" h="32874" w="13919">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4"/>
            <p:cNvSpPr/>
            <p:nvPr/>
          </p:nvSpPr>
          <p:spPr>
            <a:xfrm>
              <a:off x="-542784" y="2813657"/>
              <a:ext cx="763986" cy="701028"/>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34"/>
            <p:cNvSpPr/>
            <p:nvPr/>
          </p:nvSpPr>
          <p:spPr>
            <a:xfrm>
              <a:off x="131167" y="3388132"/>
              <a:ext cx="2288573" cy="2662934"/>
            </a:xfrm>
            <a:custGeom>
              <a:rect b="b" l="l" r="r" t="t"/>
              <a:pathLst>
                <a:path extrusionOk="0" h="57397" w="49328">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34"/>
            <p:cNvSpPr/>
            <p:nvPr/>
          </p:nvSpPr>
          <p:spPr>
            <a:xfrm>
              <a:off x="-606301" y="3289262"/>
              <a:ext cx="617610" cy="376774"/>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4"/>
            <p:cNvSpPr/>
            <p:nvPr/>
          </p:nvSpPr>
          <p:spPr>
            <a:xfrm>
              <a:off x="-63280" y="3709099"/>
              <a:ext cx="1065600" cy="2005749"/>
            </a:xfrm>
            <a:custGeom>
              <a:rect b="b" l="l" r="r" t="t"/>
              <a:pathLst>
                <a:path extrusionOk="0" h="43232" w="22968">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 name="Google Shape;77;p34"/>
          <p:cNvSpPr/>
          <p:nvPr/>
        </p:nvSpPr>
        <p:spPr>
          <a:xfrm>
            <a:off x="7229210" y="1032821"/>
            <a:ext cx="98282" cy="130516"/>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4"/>
          <p:cNvSpPr/>
          <p:nvPr/>
        </p:nvSpPr>
        <p:spPr>
          <a:xfrm>
            <a:off x="7939640" y="1555581"/>
            <a:ext cx="151927" cy="203057"/>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4"/>
          <p:cNvSpPr/>
          <p:nvPr/>
        </p:nvSpPr>
        <p:spPr>
          <a:xfrm>
            <a:off x="8380558" y="889495"/>
            <a:ext cx="152629" cy="202764"/>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34"/>
          <p:cNvSpPr/>
          <p:nvPr/>
        </p:nvSpPr>
        <p:spPr>
          <a:xfrm>
            <a:off x="7841476" y="1379670"/>
            <a:ext cx="98925" cy="129989"/>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34"/>
          <p:cNvSpPr/>
          <p:nvPr/>
        </p:nvSpPr>
        <p:spPr>
          <a:xfrm>
            <a:off x="8277480" y="2338084"/>
            <a:ext cx="98282" cy="129989"/>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4"/>
          <p:cNvSpPr/>
          <p:nvPr/>
        </p:nvSpPr>
        <p:spPr>
          <a:xfrm>
            <a:off x="924323" y="3468734"/>
            <a:ext cx="151868" cy="202764"/>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4"/>
          <p:cNvSpPr/>
          <p:nvPr/>
        </p:nvSpPr>
        <p:spPr>
          <a:xfrm>
            <a:off x="1253037" y="3705369"/>
            <a:ext cx="98282" cy="129989"/>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34"/>
          <p:cNvSpPr/>
          <p:nvPr/>
        </p:nvSpPr>
        <p:spPr>
          <a:xfrm>
            <a:off x="2276269" y="3580704"/>
            <a:ext cx="98574" cy="129989"/>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34"/>
          <p:cNvSpPr/>
          <p:nvPr/>
        </p:nvSpPr>
        <p:spPr>
          <a:xfrm>
            <a:off x="3128797" y="4522738"/>
            <a:ext cx="151868" cy="20311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4"/>
          <p:cNvSpPr/>
          <p:nvPr/>
        </p:nvSpPr>
        <p:spPr>
          <a:xfrm>
            <a:off x="2287385" y="4804652"/>
            <a:ext cx="98282" cy="130516"/>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34"/>
          <p:cNvSpPr/>
          <p:nvPr/>
        </p:nvSpPr>
        <p:spPr>
          <a:xfrm>
            <a:off x="2167575" y="4954413"/>
            <a:ext cx="98282" cy="130516"/>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34"/>
          <p:cNvSpPr/>
          <p:nvPr/>
        </p:nvSpPr>
        <p:spPr>
          <a:xfrm>
            <a:off x="-305065" y="4814246"/>
            <a:ext cx="98282" cy="130516"/>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34"/>
          <p:cNvSpPr/>
          <p:nvPr/>
        </p:nvSpPr>
        <p:spPr>
          <a:xfrm>
            <a:off x="405365" y="5337006"/>
            <a:ext cx="151927" cy="203057"/>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34"/>
          <p:cNvSpPr/>
          <p:nvPr/>
        </p:nvSpPr>
        <p:spPr>
          <a:xfrm>
            <a:off x="846283" y="4670920"/>
            <a:ext cx="152629" cy="202764"/>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34"/>
          <p:cNvSpPr/>
          <p:nvPr/>
        </p:nvSpPr>
        <p:spPr>
          <a:xfrm>
            <a:off x="307201" y="5161095"/>
            <a:ext cx="98925" cy="129989"/>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34"/>
          <p:cNvSpPr/>
          <p:nvPr/>
        </p:nvSpPr>
        <p:spPr>
          <a:xfrm>
            <a:off x="2364020" y="3430300"/>
            <a:ext cx="98282" cy="129931"/>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34"/>
          <p:cNvSpPr txBox="1"/>
          <p:nvPr>
            <p:ph type="ctrTitle"/>
          </p:nvPr>
        </p:nvSpPr>
        <p:spPr>
          <a:xfrm>
            <a:off x="1103550" y="867325"/>
            <a:ext cx="6936900" cy="26232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SzPts val="5200"/>
              <a:buNone/>
              <a:defRPr sz="65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94" name="Google Shape;94;p34"/>
          <p:cNvSpPr txBox="1"/>
          <p:nvPr>
            <p:ph idx="1" type="subTitle"/>
          </p:nvPr>
        </p:nvSpPr>
        <p:spPr>
          <a:xfrm>
            <a:off x="1101900" y="3706100"/>
            <a:ext cx="6940200" cy="257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01" name="Shape 201"/>
        <p:cNvGrpSpPr/>
        <p:nvPr/>
      </p:nvGrpSpPr>
      <p:grpSpPr>
        <a:xfrm>
          <a:off x="0" y="0"/>
          <a:ext cx="0" cy="0"/>
          <a:chOff x="0" y="0"/>
          <a:chExt cx="0" cy="0"/>
        </a:xfrm>
      </p:grpSpPr>
      <p:sp>
        <p:nvSpPr>
          <p:cNvPr id="202" name="Google Shape;202;p43"/>
          <p:cNvSpPr/>
          <p:nvPr/>
        </p:nvSpPr>
        <p:spPr>
          <a:xfrm>
            <a:off x="6718050" y="-137697"/>
            <a:ext cx="5122780" cy="1937627"/>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43"/>
          <p:cNvSpPr/>
          <p:nvPr/>
        </p:nvSpPr>
        <p:spPr>
          <a:xfrm rot="2019084">
            <a:off x="-4665900" y="-2592033"/>
            <a:ext cx="7848237" cy="7534256"/>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43"/>
          <p:cNvSpPr/>
          <p:nvPr/>
        </p:nvSpPr>
        <p:spPr>
          <a:xfrm rot="2019084">
            <a:off x="471655" y="-1305294"/>
            <a:ext cx="2396574" cy="1883884"/>
          </a:xfrm>
          <a:custGeom>
            <a:rect b="b" l="l" r="r" t="t"/>
            <a:pathLst>
              <a:path extrusionOk="0" fill="none" h="17634" w="22433">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43"/>
          <p:cNvSpPr/>
          <p:nvPr/>
        </p:nvSpPr>
        <p:spPr>
          <a:xfrm rot="2019084">
            <a:off x="-1445208" y="-871491"/>
            <a:ext cx="4471047" cy="528650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43"/>
          <p:cNvSpPr/>
          <p:nvPr/>
        </p:nvSpPr>
        <p:spPr>
          <a:xfrm rot="2019084">
            <a:off x="-1858500" y="-747393"/>
            <a:ext cx="4710138" cy="5516724"/>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43"/>
          <p:cNvSpPr/>
          <p:nvPr/>
        </p:nvSpPr>
        <p:spPr>
          <a:xfrm rot="2019084">
            <a:off x="-2796257" y="-663466"/>
            <a:ext cx="5269834" cy="6131865"/>
          </a:xfrm>
          <a:custGeom>
            <a:rect b="b" l="l" r="r" t="t"/>
            <a:pathLst>
              <a:path extrusionOk="0" h="57397" w="49328">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43"/>
          <p:cNvSpPr/>
          <p:nvPr/>
        </p:nvSpPr>
        <p:spPr>
          <a:xfrm rot="2019084">
            <a:off x="-2923287" y="-949811"/>
            <a:ext cx="2453729" cy="4618583"/>
          </a:xfrm>
          <a:custGeom>
            <a:rect b="b" l="l" r="r" t="t"/>
            <a:pathLst>
              <a:path extrusionOk="0" h="43232" w="22968">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43"/>
          <p:cNvSpPr/>
          <p:nvPr/>
        </p:nvSpPr>
        <p:spPr>
          <a:xfrm rot="2019084">
            <a:off x="7789322" y="3518864"/>
            <a:ext cx="2423175" cy="2177353"/>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43"/>
          <p:cNvSpPr/>
          <p:nvPr/>
        </p:nvSpPr>
        <p:spPr>
          <a:xfrm rot="2019084">
            <a:off x="5839035" y="4420128"/>
            <a:ext cx="2003430" cy="1580480"/>
          </a:xfrm>
          <a:custGeom>
            <a:rect b="b" l="l" r="r" t="t"/>
            <a:pathLst>
              <a:path extrusionOk="0" h="14794" w="18753">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43"/>
          <p:cNvSpPr/>
          <p:nvPr/>
        </p:nvSpPr>
        <p:spPr>
          <a:xfrm rot="2019084">
            <a:off x="6257993" y="4581375"/>
            <a:ext cx="1202079" cy="1023990"/>
          </a:xfrm>
          <a:custGeom>
            <a:rect b="b" l="l" r="r" t="t"/>
            <a:pathLst>
              <a:path extrusionOk="0" fill="none" h="9585" w="11252">
                <a:moveTo>
                  <a:pt x="11252" y="9585"/>
                </a:moveTo>
                <a:cubicBezTo>
                  <a:pt x="8633" y="2036"/>
                  <a:pt x="2334" y="358"/>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43"/>
          <p:cNvSpPr/>
          <p:nvPr/>
        </p:nvSpPr>
        <p:spPr>
          <a:xfrm rot="2019084">
            <a:off x="6010007" y="4587285"/>
            <a:ext cx="1054544" cy="1069821"/>
          </a:xfrm>
          <a:custGeom>
            <a:rect b="b" l="l" r="r" t="t"/>
            <a:pathLst>
              <a:path extrusionOk="0" fill="none" h="10014" w="9871">
                <a:moveTo>
                  <a:pt x="9871" y="10013"/>
                </a:moveTo>
                <a:cubicBezTo>
                  <a:pt x="8347" y="2572"/>
                  <a:pt x="1656" y="417"/>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43"/>
          <p:cNvSpPr/>
          <p:nvPr/>
        </p:nvSpPr>
        <p:spPr>
          <a:xfrm rot="2019084">
            <a:off x="8092810" y="3526381"/>
            <a:ext cx="1759211" cy="1614239"/>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43"/>
          <p:cNvSpPr/>
          <p:nvPr/>
        </p:nvSpPr>
        <p:spPr>
          <a:xfrm rot="2019084">
            <a:off x="7599306" y="4326145"/>
            <a:ext cx="1422154" cy="867587"/>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5" name="Google Shape;215;p43"/>
          <p:cNvGrpSpPr/>
          <p:nvPr/>
        </p:nvGrpSpPr>
        <p:grpSpPr>
          <a:xfrm>
            <a:off x="-813315" y="1162150"/>
            <a:ext cx="3585729" cy="2819199"/>
            <a:chOff x="6451063" y="-3"/>
            <a:chExt cx="2230625" cy="1753778"/>
          </a:xfrm>
        </p:grpSpPr>
        <p:sp>
          <p:nvSpPr>
            <p:cNvPr id="216" name="Google Shape;216;p43"/>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43"/>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43"/>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43"/>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43"/>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43"/>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43"/>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43"/>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43"/>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43"/>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43"/>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43"/>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43"/>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43"/>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43"/>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43"/>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32" name="Google Shape;232;p43"/>
          <p:cNvSpPr txBox="1"/>
          <p:nvPr>
            <p:ph type="title"/>
          </p:nvPr>
        </p:nvSpPr>
        <p:spPr>
          <a:xfrm>
            <a:off x="713250" y="1650000"/>
            <a:ext cx="7717500" cy="1843500"/>
          </a:xfrm>
          <a:prstGeom prst="rect">
            <a:avLst/>
          </a:prstGeom>
          <a:noFill/>
          <a:ln>
            <a:noFill/>
          </a:ln>
        </p:spPr>
        <p:txBody>
          <a:bodyPr anchorCtr="0" anchor="t" bIns="0" lIns="0" spcFirstLastPara="1" rIns="0" wrap="square" tIns="0">
            <a:noAutofit/>
          </a:bodyPr>
          <a:lstStyle>
            <a:lvl1pPr lvl="0" algn="ctr">
              <a:lnSpc>
                <a:spcPct val="80000"/>
              </a:lnSpc>
              <a:spcBef>
                <a:spcPts val="0"/>
              </a:spcBef>
              <a:spcAft>
                <a:spcPts val="0"/>
              </a:spcAft>
              <a:buSzPts val="4800"/>
              <a:buNone/>
              <a:defRPr sz="80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33" name="Shape 233"/>
        <p:cNvGrpSpPr/>
        <p:nvPr/>
      </p:nvGrpSpPr>
      <p:grpSpPr>
        <a:xfrm>
          <a:off x="0" y="0"/>
          <a:ext cx="0" cy="0"/>
          <a:chOff x="0" y="0"/>
          <a:chExt cx="0" cy="0"/>
        </a:xfrm>
      </p:grpSpPr>
      <p:grpSp>
        <p:nvGrpSpPr>
          <p:cNvPr id="234" name="Google Shape;234;p44"/>
          <p:cNvGrpSpPr/>
          <p:nvPr/>
        </p:nvGrpSpPr>
        <p:grpSpPr>
          <a:xfrm>
            <a:off x="5841900" y="-2360872"/>
            <a:ext cx="3629811" cy="3271961"/>
            <a:chOff x="-1155400" y="2779603"/>
            <a:chExt cx="3629811" cy="3271961"/>
          </a:xfrm>
        </p:grpSpPr>
        <p:sp>
          <p:nvSpPr>
            <p:cNvPr id="235" name="Google Shape;235;p44"/>
            <p:cNvSpPr/>
            <p:nvPr/>
          </p:nvSpPr>
          <p:spPr>
            <a:xfrm>
              <a:off x="-610709" y="2783593"/>
              <a:ext cx="1052331" cy="945576"/>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44"/>
            <p:cNvSpPr/>
            <p:nvPr/>
          </p:nvSpPr>
          <p:spPr>
            <a:xfrm>
              <a:off x="-933905" y="2779603"/>
              <a:ext cx="3408316" cy="3271961"/>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44"/>
            <p:cNvSpPr/>
            <p:nvPr/>
          </p:nvSpPr>
          <p:spPr>
            <a:xfrm>
              <a:off x="-1155400" y="3650965"/>
              <a:ext cx="870045" cy="686368"/>
            </a:xfrm>
            <a:custGeom>
              <a:rect b="b" l="l" r="r" t="t"/>
              <a:pathLst>
                <a:path extrusionOk="0" h="14794" w="18753">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44"/>
            <p:cNvSpPr/>
            <p:nvPr/>
          </p:nvSpPr>
          <p:spPr>
            <a:xfrm>
              <a:off x="751484" y="2869982"/>
              <a:ext cx="1040779" cy="818129"/>
            </a:xfrm>
            <a:custGeom>
              <a:rect b="b" l="l" r="r" t="t"/>
              <a:pathLst>
                <a:path extrusionOk="0" fill="none" h="17634" w="22433">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44"/>
            <p:cNvSpPr/>
            <p:nvPr/>
          </p:nvSpPr>
          <p:spPr>
            <a:xfrm>
              <a:off x="496862" y="3114674"/>
              <a:ext cx="1941677" cy="229581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44"/>
            <p:cNvSpPr/>
            <p:nvPr/>
          </p:nvSpPr>
          <p:spPr>
            <a:xfrm>
              <a:off x="396321" y="3221849"/>
              <a:ext cx="2045509" cy="2395791"/>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44"/>
            <p:cNvSpPr/>
            <p:nvPr/>
          </p:nvSpPr>
          <p:spPr>
            <a:xfrm>
              <a:off x="-1002942" y="3725106"/>
              <a:ext cx="522037" cy="444696"/>
            </a:xfrm>
            <a:custGeom>
              <a:rect b="b" l="l" r="r" t="t"/>
              <a:pathLst>
                <a:path extrusionOk="0" fill="none" h="9585" w="11252">
                  <a:moveTo>
                    <a:pt x="11252" y="9585"/>
                  </a:moveTo>
                  <a:cubicBezTo>
                    <a:pt x="8633" y="2036"/>
                    <a:pt x="2334" y="358"/>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44"/>
            <p:cNvSpPr/>
            <p:nvPr/>
          </p:nvSpPr>
          <p:spPr>
            <a:xfrm>
              <a:off x="-473747" y="4279723"/>
              <a:ext cx="1046857" cy="1556135"/>
            </a:xfrm>
            <a:custGeom>
              <a:rect b="b" l="l" r="r" t="t"/>
              <a:pathLst>
                <a:path extrusionOk="0" fill="none" h="33541" w="22564">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44"/>
            <p:cNvSpPr/>
            <p:nvPr/>
          </p:nvSpPr>
          <p:spPr>
            <a:xfrm>
              <a:off x="-1080285" y="3803004"/>
              <a:ext cx="457965" cy="464600"/>
            </a:xfrm>
            <a:custGeom>
              <a:rect b="b" l="l" r="r" t="t"/>
              <a:pathLst>
                <a:path extrusionOk="0" fill="none" h="10014" w="9871">
                  <a:moveTo>
                    <a:pt x="9871" y="10013"/>
                  </a:moveTo>
                  <a:cubicBezTo>
                    <a:pt x="8347" y="2572"/>
                    <a:pt x="1656" y="417"/>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44"/>
            <p:cNvSpPr/>
            <p:nvPr/>
          </p:nvSpPr>
          <p:spPr>
            <a:xfrm>
              <a:off x="-699093" y="4415616"/>
              <a:ext cx="645772" cy="1525189"/>
            </a:xfrm>
            <a:custGeom>
              <a:rect b="b" l="l" r="r" t="t"/>
              <a:pathLst>
                <a:path extrusionOk="0" fill="none" h="32874" w="13919">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44"/>
            <p:cNvSpPr/>
            <p:nvPr/>
          </p:nvSpPr>
          <p:spPr>
            <a:xfrm>
              <a:off x="-542784" y="2813657"/>
              <a:ext cx="763986" cy="701028"/>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44"/>
            <p:cNvSpPr/>
            <p:nvPr/>
          </p:nvSpPr>
          <p:spPr>
            <a:xfrm>
              <a:off x="131167" y="3388132"/>
              <a:ext cx="2288573" cy="2662934"/>
            </a:xfrm>
            <a:custGeom>
              <a:rect b="b" l="l" r="r" t="t"/>
              <a:pathLst>
                <a:path extrusionOk="0" h="57397" w="49328">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44"/>
            <p:cNvSpPr/>
            <p:nvPr/>
          </p:nvSpPr>
          <p:spPr>
            <a:xfrm>
              <a:off x="-606301" y="3289262"/>
              <a:ext cx="617610" cy="376774"/>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44"/>
            <p:cNvSpPr/>
            <p:nvPr/>
          </p:nvSpPr>
          <p:spPr>
            <a:xfrm>
              <a:off x="-63280" y="3709099"/>
              <a:ext cx="1065600" cy="2005749"/>
            </a:xfrm>
            <a:custGeom>
              <a:rect b="b" l="l" r="r" t="t"/>
              <a:pathLst>
                <a:path extrusionOk="0" h="43232" w="22968">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9" name="Google Shape;249;p44"/>
          <p:cNvGrpSpPr/>
          <p:nvPr/>
        </p:nvGrpSpPr>
        <p:grpSpPr>
          <a:xfrm flipH="1" rot="7005741">
            <a:off x="-1814944" y="3808095"/>
            <a:ext cx="3629885" cy="3272027"/>
            <a:chOff x="-1155400" y="2779603"/>
            <a:chExt cx="3629811" cy="3271961"/>
          </a:xfrm>
        </p:grpSpPr>
        <p:sp>
          <p:nvSpPr>
            <p:cNvPr id="250" name="Google Shape;250;p44"/>
            <p:cNvSpPr/>
            <p:nvPr/>
          </p:nvSpPr>
          <p:spPr>
            <a:xfrm>
              <a:off x="-610709" y="2783593"/>
              <a:ext cx="1052331" cy="945576"/>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44"/>
            <p:cNvSpPr/>
            <p:nvPr/>
          </p:nvSpPr>
          <p:spPr>
            <a:xfrm>
              <a:off x="-933905" y="2779603"/>
              <a:ext cx="3408316" cy="3271961"/>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44"/>
            <p:cNvSpPr/>
            <p:nvPr/>
          </p:nvSpPr>
          <p:spPr>
            <a:xfrm>
              <a:off x="-1155400" y="3650965"/>
              <a:ext cx="870045" cy="686368"/>
            </a:xfrm>
            <a:custGeom>
              <a:rect b="b" l="l" r="r" t="t"/>
              <a:pathLst>
                <a:path extrusionOk="0" h="14794" w="18753">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44"/>
            <p:cNvSpPr/>
            <p:nvPr/>
          </p:nvSpPr>
          <p:spPr>
            <a:xfrm>
              <a:off x="751484" y="2869982"/>
              <a:ext cx="1040779" cy="818129"/>
            </a:xfrm>
            <a:custGeom>
              <a:rect b="b" l="l" r="r" t="t"/>
              <a:pathLst>
                <a:path extrusionOk="0" fill="none" h="17634" w="22433">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44"/>
            <p:cNvSpPr/>
            <p:nvPr/>
          </p:nvSpPr>
          <p:spPr>
            <a:xfrm>
              <a:off x="496862" y="3114674"/>
              <a:ext cx="1941677" cy="229581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44"/>
            <p:cNvSpPr/>
            <p:nvPr/>
          </p:nvSpPr>
          <p:spPr>
            <a:xfrm>
              <a:off x="396321" y="3221849"/>
              <a:ext cx="2045509" cy="2395791"/>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44"/>
            <p:cNvSpPr/>
            <p:nvPr/>
          </p:nvSpPr>
          <p:spPr>
            <a:xfrm>
              <a:off x="-1002942" y="3725106"/>
              <a:ext cx="522037" cy="444696"/>
            </a:xfrm>
            <a:custGeom>
              <a:rect b="b" l="l" r="r" t="t"/>
              <a:pathLst>
                <a:path extrusionOk="0" fill="none" h="9585" w="11252">
                  <a:moveTo>
                    <a:pt x="11252" y="9585"/>
                  </a:moveTo>
                  <a:cubicBezTo>
                    <a:pt x="8633" y="2036"/>
                    <a:pt x="2334" y="358"/>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44"/>
            <p:cNvSpPr/>
            <p:nvPr/>
          </p:nvSpPr>
          <p:spPr>
            <a:xfrm>
              <a:off x="-473747" y="4279723"/>
              <a:ext cx="1046857" cy="1556135"/>
            </a:xfrm>
            <a:custGeom>
              <a:rect b="b" l="l" r="r" t="t"/>
              <a:pathLst>
                <a:path extrusionOk="0" fill="none" h="33541" w="22564">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44"/>
            <p:cNvSpPr/>
            <p:nvPr/>
          </p:nvSpPr>
          <p:spPr>
            <a:xfrm>
              <a:off x="-1080285" y="3803004"/>
              <a:ext cx="457965" cy="464600"/>
            </a:xfrm>
            <a:custGeom>
              <a:rect b="b" l="l" r="r" t="t"/>
              <a:pathLst>
                <a:path extrusionOk="0" fill="none" h="10014" w="9871">
                  <a:moveTo>
                    <a:pt x="9871" y="10013"/>
                  </a:moveTo>
                  <a:cubicBezTo>
                    <a:pt x="8347" y="2572"/>
                    <a:pt x="1656" y="417"/>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44"/>
            <p:cNvSpPr/>
            <p:nvPr/>
          </p:nvSpPr>
          <p:spPr>
            <a:xfrm>
              <a:off x="-699093" y="4415616"/>
              <a:ext cx="645772" cy="1525189"/>
            </a:xfrm>
            <a:custGeom>
              <a:rect b="b" l="l" r="r" t="t"/>
              <a:pathLst>
                <a:path extrusionOk="0" fill="none" h="32874" w="13919">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44"/>
            <p:cNvSpPr/>
            <p:nvPr/>
          </p:nvSpPr>
          <p:spPr>
            <a:xfrm>
              <a:off x="-542784" y="2813657"/>
              <a:ext cx="763986" cy="701028"/>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44"/>
            <p:cNvSpPr/>
            <p:nvPr/>
          </p:nvSpPr>
          <p:spPr>
            <a:xfrm>
              <a:off x="131167" y="3388132"/>
              <a:ext cx="2288573" cy="2662934"/>
            </a:xfrm>
            <a:custGeom>
              <a:rect b="b" l="l" r="r" t="t"/>
              <a:pathLst>
                <a:path extrusionOk="0" h="57397" w="49328">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44"/>
            <p:cNvSpPr/>
            <p:nvPr/>
          </p:nvSpPr>
          <p:spPr>
            <a:xfrm>
              <a:off x="-606301" y="3289262"/>
              <a:ext cx="617610" cy="376774"/>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44"/>
            <p:cNvSpPr/>
            <p:nvPr/>
          </p:nvSpPr>
          <p:spPr>
            <a:xfrm>
              <a:off x="-63280" y="3709099"/>
              <a:ext cx="1065600" cy="2005749"/>
            </a:xfrm>
            <a:custGeom>
              <a:rect b="b" l="l" r="r" t="t"/>
              <a:pathLst>
                <a:path extrusionOk="0" h="43232" w="22968">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4" name="Google Shape;264;p44"/>
          <p:cNvSpPr txBox="1"/>
          <p:nvPr>
            <p:ph type="title"/>
          </p:nvPr>
        </p:nvSpPr>
        <p:spPr>
          <a:xfrm>
            <a:off x="3170275" y="1644900"/>
            <a:ext cx="5260500" cy="905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4200"/>
              <a:buNone/>
              <a:defRPr sz="60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p:txBody>
      </p:sp>
      <p:sp>
        <p:nvSpPr>
          <p:cNvPr id="265" name="Google Shape;265;p44"/>
          <p:cNvSpPr txBox="1"/>
          <p:nvPr>
            <p:ph idx="1" type="subTitle"/>
          </p:nvPr>
        </p:nvSpPr>
        <p:spPr>
          <a:xfrm>
            <a:off x="3172975" y="2700900"/>
            <a:ext cx="5257800" cy="797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1600"/>
              <a:buNone/>
              <a:defRPr/>
            </a:lvl1pPr>
            <a:lvl2pPr lvl="1" algn="r">
              <a:lnSpc>
                <a:spcPct val="100000"/>
              </a:lnSpc>
              <a:spcBef>
                <a:spcPts val="0"/>
              </a:spcBef>
              <a:spcAft>
                <a:spcPts val="0"/>
              </a:spcAft>
              <a:buSzPts val="2100"/>
              <a:buNone/>
              <a:defRPr sz="2100"/>
            </a:lvl2pPr>
            <a:lvl3pPr lvl="2" algn="r">
              <a:lnSpc>
                <a:spcPct val="100000"/>
              </a:lnSpc>
              <a:spcBef>
                <a:spcPts val="0"/>
              </a:spcBef>
              <a:spcAft>
                <a:spcPts val="0"/>
              </a:spcAft>
              <a:buSzPts val="2100"/>
              <a:buNone/>
              <a:defRPr sz="2100"/>
            </a:lvl3pPr>
            <a:lvl4pPr lvl="3" algn="r">
              <a:lnSpc>
                <a:spcPct val="100000"/>
              </a:lnSpc>
              <a:spcBef>
                <a:spcPts val="0"/>
              </a:spcBef>
              <a:spcAft>
                <a:spcPts val="0"/>
              </a:spcAft>
              <a:buSzPts val="2100"/>
              <a:buNone/>
              <a:defRPr sz="2100"/>
            </a:lvl4pPr>
            <a:lvl5pPr lvl="4" algn="r">
              <a:lnSpc>
                <a:spcPct val="100000"/>
              </a:lnSpc>
              <a:spcBef>
                <a:spcPts val="0"/>
              </a:spcBef>
              <a:spcAft>
                <a:spcPts val="0"/>
              </a:spcAft>
              <a:buSzPts val="2100"/>
              <a:buNone/>
              <a:defRPr sz="2100"/>
            </a:lvl5pPr>
            <a:lvl6pPr lvl="5" algn="r">
              <a:lnSpc>
                <a:spcPct val="100000"/>
              </a:lnSpc>
              <a:spcBef>
                <a:spcPts val="0"/>
              </a:spcBef>
              <a:spcAft>
                <a:spcPts val="0"/>
              </a:spcAft>
              <a:buSzPts val="2100"/>
              <a:buNone/>
              <a:defRPr sz="2100"/>
            </a:lvl6pPr>
            <a:lvl7pPr lvl="6" algn="r">
              <a:lnSpc>
                <a:spcPct val="100000"/>
              </a:lnSpc>
              <a:spcBef>
                <a:spcPts val="0"/>
              </a:spcBef>
              <a:spcAft>
                <a:spcPts val="0"/>
              </a:spcAft>
              <a:buSzPts val="2100"/>
              <a:buNone/>
              <a:defRPr sz="2100"/>
            </a:lvl7pPr>
            <a:lvl8pPr lvl="7" algn="r">
              <a:lnSpc>
                <a:spcPct val="100000"/>
              </a:lnSpc>
              <a:spcBef>
                <a:spcPts val="0"/>
              </a:spcBef>
              <a:spcAft>
                <a:spcPts val="0"/>
              </a:spcAft>
              <a:buSzPts val="2100"/>
              <a:buNone/>
              <a:defRPr sz="2100"/>
            </a:lvl8pPr>
            <a:lvl9pPr lvl="8" algn="r">
              <a:lnSpc>
                <a:spcPct val="100000"/>
              </a:lnSpc>
              <a:spcBef>
                <a:spcPts val="0"/>
              </a:spcBef>
              <a:spcAft>
                <a:spcPts val="0"/>
              </a:spcAft>
              <a:buSzPts val="2100"/>
              <a:buNone/>
              <a:defRPr sz="2100"/>
            </a:lvl9pPr>
          </a:lstStyle>
          <a:p/>
        </p:txBody>
      </p:sp>
      <p:grpSp>
        <p:nvGrpSpPr>
          <p:cNvPr id="266" name="Google Shape;266;p44"/>
          <p:cNvGrpSpPr/>
          <p:nvPr/>
        </p:nvGrpSpPr>
        <p:grpSpPr>
          <a:xfrm>
            <a:off x="255006" y="-201648"/>
            <a:ext cx="1205051" cy="1444844"/>
            <a:chOff x="255006" y="-201648"/>
            <a:chExt cx="1205051" cy="1444844"/>
          </a:xfrm>
        </p:grpSpPr>
        <p:sp>
          <p:nvSpPr>
            <p:cNvPr id="267" name="Google Shape;267;p44"/>
            <p:cNvSpPr/>
            <p:nvPr/>
          </p:nvSpPr>
          <p:spPr>
            <a:xfrm>
              <a:off x="1209267" y="533411"/>
              <a:ext cx="151866" cy="203053"/>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44"/>
            <p:cNvSpPr/>
            <p:nvPr/>
          </p:nvSpPr>
          <p:spPr>
            <a:xfrm>
              <a:off x="1361075" y="782389"/>
              <a:ext cx="98982" cy="129929"/>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44"/>
            <p:cNvSpPr/>
            <p:nvPr/>
          </p:nvSpPr>
          <p:spPr>
            <a:xfrm>
              <a:off x="918110" y="-201648"/>
              <a:ext cx="98280" cy="130514"/>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44"/>
            <p:cNvSpPr/>
            <p:nvPr/>
          </p:nvSpPr>
          <p:spPr>
            <a:xfrm>
              <a:off x="798300" y="-51887"/>
              <a:ext cx="98280" cy="130514"/>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44"/>
            <p:cNvSpPr/>
            <p:nvPr/>
          </p:nvSpPr>
          <p:spPr>
            <a:xfrm>
              <a:off x="255006" y="716927"/>
              <a:ext cx="98280" cy="1304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44"/>
            <p:cNvSpPr/>
            <p:nvPr/>
          </p:nvSpPr>
          <p:spPr>
            <a:xfrm>
              <a:off x="956427" y="932150"/>
              <a:ext cx="98280" cy="1299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44"/>
            <p:cNvSpPr/>
            <p:nvPr/>
          </p:nvSpPr>
          <p:spPr>
            <a:xfrm>
              <a:off x="400330" y="1113209"/>
              <a:ext cx="98280" cy="129987"/>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74" name="Shape 274"/>
        <p:cNvGrpSpPr/>
        <p:nvPr/>
      </p:nvGrpSpPr>
      <p:grpSpPr>
        <a:xfrm>
          <a:off x="0" y="0"/>
          <a:ext cx="0" cy="0"/>
          <a:chOff x="0" y="0"/>
          <a:chExt cx="0" cy="0"/>
        </a:xfrm>
      </p:grpSpPr>
      <p:sp>
        <p:nvSpPr>
          <p:cNvPr id="275" name="Google Shape;275;p45"/>
          <p:cNvSpPr/>
          <p:nvPr/>
        </p:nvSpPr>
        <p:spPr>
          <a:xfrm rot="10800000">
            <a:off x="1310222" y="395550"/>
            <a:ext cx="269026" cy="361026"/>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45"/>
          <p:cNvSpPr/>
          <p:nvPr/>
        </p:nvSpPr>
        <p:spPr>
          <a:xfrm rot="10800000">
            <a:off x="418154" y="1315550"/>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45"/>
          <p:cNvSpPr/>
          <p:nvPr/>
        </p:nvSpPr>
        <p:spPr>
          <a:xfrm>
            <a:off x="5591175" y="-243074"/>
            <a:ext cx="6355135" cy="8085875"/>
          </a:xfrm>
          <a:custGeom>
            <a:rect b="b" l="l" r="r" t="t"/>
            <a:pathLst>
              <a:path extrusionOk="0" h="43750" w="34386">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45"/>
          <p:cNvSpPr/>
          <p:nvPr/>
        </p:nvSpPr>
        <p:spPr>
          <a:xfrm rot="839032">
            <a:off x="5654001" y="629731"/>
            <a:ext cx="4984361" cy="8677490"/>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45"/>
          <p:cNvSpPr/>
          <p:nvPr/>
        </p:nvSpPr>
        <p:spPr>
          <a:xfrm rot="994562">
            <a:off x="-1458819" y="-1664540"/>
            <a:ext cx="3668062" cy="4666949"/>
          </a:xfrm>
          <a:custGeom>
            <a:rect b="b" l="l" r="r" t="t"/>
            <a:pathLst>
              <a:path extrusionOk="0" h="43750" w="34386">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45"/>
          <p:cNvSpPr/>
          <p:nvPr/>
        </p:nvSpPr>
        <p:spPr>
          <a:xfrm rot="839032">
            <a:off x="-3810924" y="-1020531"/>
            <a:ext cx="4984361" cy="8677490"/>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45"/>
          <p:cNvSpPr/>
          <p:nvPr/>
        </p:nvSpPr>
        <p:spPr>
          <a:xfrm>
            <a:off x="-2169212" y="3889403"/>
            <a:ext cx="5201779" cy="1967557"/>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2" name="Google Shape;282;p45"/>
          <p:cNvGrpSpPr/>
          <p:nvPr/>
        </p:nvGrpSpPr>
        <p:grpSpPr>
          <a:xfrm>
            <a:off x="7993876" y="787"/>
            <a:ext cx="2973463" cy="2819199"/>
            <a:chOff x="6831944" y="-3"/>
            <a:chExt cx="1849744" cy="1753778"/>
          </a:xfrm>
        </p:grpSpPr>
        <p:sp>
          <p:nvSpPr>
            <p:cNvPr id="283" name="Google Shape;283;p45"/>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45"/>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45"/>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45"/>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45"/>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45"/>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45"/>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45"/>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45"/>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45"/>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45"/>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45"/>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45"/>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45"/>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45"/>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8" name="Google Shape;298;p45"/>
          <p:cNvSpPr txBox="1"/>
          <p:nvPr>
            <p:ph type="title"/>
          </p:nvPr>
        </p:nvSpPr>
        <p:spPr>
          <a:xfrm>
            <a:off x="713225" y="876525"/>
            <a:ext cx="3063000" cy="736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36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99" name="Shape 299"/>
        <p:cNvGrpSpPr/>
        <p:nvPr/>
      </p:nvGrpSpPr>
      <p:grpSpPr>
        <a:xfrm>
          <a:off x="0" y="0"/>
          <a:ext cx="0" cy="0"/>
          <a:chOff x="0" y="0"/>
          <a:chExt cx="0" cy="0"/>
        </a:xfrm>
      </p:grpSpPr>
      <p:sp>
        <p:nvSpPr>
          <p:cNvPr id="300" name="Google Shape;300;p46"/>
          <p:cNvSpPr/>
          <p:nvPr/>
        </p:nvSpPr>
        <p:spPr>
          <a:xfrm>
            <a:off x="4511950" y="-185478"/>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46"/>
          <p:cNvSpPr/>
          <p:nvPr/>
        </p:nvSpPr>
        <p:spPr>
          <a:xfrm>
            <a:off x="1019300" y="3361298"/>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46"/>
          <p:cNvSpPr/>
          <p:nvPr/>
        </p:nvSpPr>
        <p:spPr>
          <a:xfrm flipH="1" rot="10800000">
            <a:off x="-1646675" y="611634"/>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46"/>
          <p:cNvSpPr/>
          <p:nvPr/>
        </p:nvSpPr>
        <p:spPr>
          <a:xfrm flipH="1" rot="10800000">
            <a:off x="-1285650" y="1761438"/>
            <a:ext cx="2194227" cy="5116923"/>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46"/>
          <p:cNvSpPr/>
          <p:nvPr/>
        </p:nvSpPr>
        <p:spPr>
          <a:xfrm flipH="1" rot="10800000">
            <a:off x="7400652" y="-784038"/>
            <a:ext cx="2408224" cy="3064031"/>
          </a:xfrm>
          <a:custGeom>
            <a:rect b="b" l="l" r="r" t="t"/>
            <a:pathLst>
              <a:path extrusionOk="0" h="43750" w="34386">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46"/>
          <p:cNvSpPr/>
          <p:nvPr/>
        </p:nvSpPr>
        <p:spPr>
          <a:xfrm flipH="1" rot="9431479">
            <a:off x="-3152891" y="-2058747"/>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46"/>
          <p:cNvSpPr/>
          <p:nvPr/>
        </p:nvSpPr>
        <p:spPr>
          <a:xfrm flipH="1" rot="9960968">
            <a:off x="5058376" y="-5240274"/>
            <a:ext cx="4984361" cy="8677490"/>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46"/>
          <p:cNvSpPr/>
          <p:nvPr/>
        </p:nvSpPr>
        <p:spPr>
          <a:xfrm flipH="1">
            <a:off x="7823535" y="1761459"/>
            <a:ext cx="269026" cy="361026"/>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46"/>
          <p:cNvSpPr/>
          <p:nvPr/>
        </p:nvSpPr>
        <p:spPr>
          <a:xfrm flipH="1">
            <a:off x="8271579" y="1532847"/>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46"/>
          <p:cNvSpPr/>
          <p:nvPr/>
        </p:nvSpPr>
        <p:spPr>
          <a:xfrm flipH="1">
            <a:off x="7887379" y="997834"/>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46"/>
          <p:cNvSpPr/>
          <p:nvPr/>
        </p:nvSpPr>
        <p:spPr>
          <a:xfrm flipH="1">
            <a:off x="1051260" y="3387759"/>
            <a:ext cx="269026" cy="361026"/>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46"/>
          <p:cNvSpPr/>
          <p:nvPr/>
        </p:nvSpPr>
        <p:spPr>
          <a:xfrm flipH="1">
            <a:off x="1499304" y="3159147"/>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2" name="Google Shape;312;p46"/>
          <p:cNvGrpSpPr/>
          <p:nvPr/>
        </p:nvGrpSpPr>
        <p:grpSpPr>
          <a:xfrm flipH="1" rot="10800000">
            <a:off x="-442540" y="-1503564"/>
            <a:ext cx="3585729" cy="2819199"/>
            <a:chOff x="6451063" y="-3"/>
            <a:chExt cx="2230625" cy="1753778"/>
          </a:xfrm>
        </p:grpSpPr>
        <p:sp>
          <p:nvSpPr>
            <p:cNvPr id="313" name="Google Shape;313;p46"/>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46"/>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46"/>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46"/>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6"/>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46"/>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46"/>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p46"/>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46"/>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46"/>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46"/>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46"/>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46"/>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46"/>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46"/>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46"/>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9" name="Google Shape;329;p46"/>
          <p:cNvGrpSpPr/>
          <p:nvPr/>
        </p:nvGrpSpPr>
        <p:grpSpPr>
          <a:xfrm flipH="1" rot="10800000">
            <a:off x="5363010" y="3387761"/>
            <a:ext cx="3585729" cy="2819199"/>
            <a:chOff x="6451063" y="-3"/>
            <a:chExt cx="2230625" cy="1753778"/>
          </a:xfrm>
        </p:grpSpPr>
        <p:sp>
          <p:nvSpPr>
            <p:cNvPr id="330" name="Google Shape;330;p46"/>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46"/>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46"/>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46"/>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46"/>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46"/>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46"/>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46"/>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46"/>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46"/>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46"/>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46"/>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46"/>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46"/>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46"/>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46"/>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46" name="Google Shape;346;p46"/>
          <p:cNvSpPr/>
          <p:nvPr/>
        </p:nvSpPr>
        <p:spPr>
          <a:xfrm rot="2019084">
            <a:off x="7789322" y="3518864"/>
            <a:ext cx="2423175" cy="2177353"/>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46"/>
          <p:cNvSpPr/>
          <p:nvPr/>
        </p:nvSpPr>
        <p:spPr>
          <a:xfrm rot="2019084">
            <a:off x="5839035" y="4420128"/>
            <a:ext cx="2003430" cy="1580480"/>
          </a:xfrm>
          <a:custGeom>
            <a:rect b="b" l="l" r="r" t="t"/>
            <a:pathLst>
              <a:path extrusionOk="0" h="14794" w="18753">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46"/>
          <p:cNvSpPr/>
          <p:nvPr/>
        </p:nvSpPr>
        <p:spPr>
          <a:xfrm rot="2019084">
            <a:off x="6257993" y="4581375"/>
            <a:ext cx="1202079" cy="1023990"/>
          </a:xfrm>
          <a:custGeom>
            <a:rect b="b" l="l" r="r" t="t"/>
            <a:pathLst>
              <a:path extrusionOk="0" fill="none" h="9585" w="11252">
                <a:moveTo>
                  <a:pt x="11252" y="9585"/>
                </a:moveTo>
                <a:cubicBezTo>
                  <a:pt x="8633" y="2036"/>
                  <a:pt x="2334" y="358"/>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46"/>
          <p:cNvSpPr/>
          <p:nvPr/>
        </p:nvSpPr>
        <p:spPr>
          <a:xfrm rot="2019084">
            <a:off x="6010007" y="4587285"/>
            <a:ext cx="1054544" cy="1069821"/>
          </a:xfrm>
          <a:custGeom>
            <a:rect b="b" l="l" r="r" t="t"/>
            <a:pathLst>
              <a:path extrusionOk="0" fill="none" h="10014" w="9871">
                <a:moveTo>
                  <a:pt x="9871" y="10013"/>
                </a:moveTo>
                <a:cubicBezTo>
                  <a:pt x="8347" y="2572"/>
                  <a:pt x="1656" y="417"/>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46"/>
          <p:cNvSpPr/>
          <p:nvPr/>
        </p:nvSpPr>
        <p:spPr>
          <a:xfrm rot="2019084">
            <a:off x="8092810" y="3526381"/>
            <a:ext cx="1759211" cy="1614239"/>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46"/>
          <p:cNvSpPr/>
          <p:nvPr/>
        </p:nvSpPr>
        <p:spPr>
          <a:xfrm rot="2019084">
            <a:off x="7599306" y="4326145"/>
            <a:ext cx="1422154" cy="867587"/>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46"/>
          <p:cNvSpPr txBox="1"/>
          <p:nvPr>
            <p:ph hasCustomPrompt="1" type="title"/>
          </p:nvPr>
        </p:nvSpPr>
        <p:spPr>
          <a:xfrm>
            <a:off x="1490625" y="1874401"/>
            <a:ext cx="5986200" cy="9759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2000"/>
              <a:buNone/>
              <a:defRPr sz="6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353" name="Google Shape;353;p46"/>
          <p:cNvSpPr txBox="1"/>
          <p:nvPr>
            <p:ph idx="1" type="subTitle"/>
          </p:nvPr>
        </p:nvSpPr>
        <p:spPr>
          <a:xfrm>
            <a:off x="1489125" y="2941500"/>
            <a:ext cx="5989200" cy="327600"/>
          </a:xfrm>
          <a:prstGeom prst="rect">
            <a:avLst/>
          </a:prstGeom>
          <a:noFill/>
          <a:ln>
            <a:noFill/>
          </a:ln>
        </p:spPr>
        <p:txBody>
          <a:bodyPr anchorCtr="0" anchor="t" bIns="0" lIns="0" spcFirstLastPara="1" rIns="0" wrap="square" tIns="0">
            <a:noAutofit/>
          </a:bodyPr>
          <a:lstStyle>
            <a:lvl1pPr lvl="0" marR="182880" algn="ctr">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354" name="Shape 354"/>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6">
    <p:spTree>
      <p:nvGrpSpPr>
        <p:cNvPr id="355" name="Shape 355"/>
        <p:cNvGrpSpPr/>
        <p:nvPr/>
      </p:nvGrpSpPr>
      <p:grpSpPr>
        <a:xfrm>
          <a:off x="0" y="0"/>
          <a:ext cx="0" cy="0"/>
          <a:chOff x="0" y="0"/>
          <a:chExt cx="0" cy="0"/>
        </a:xfrm>
      </p:grpSpPr>
      <p:sp>
        <p:nvSpPr>
          <p:cNvPr id="356" name="Google Shape;356;p48"/>
          <p:cNvSpPr/>
          <p:nvPr/>
        </p:nvSpPr>
        <p:spPr>
          <a:xfrm flipH="1">
            <a:off x="-633722" y="-857622"/>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48"/>
          <p:cNvSpPr/>
          <p:nvPr/>
        </p:nvSpPr>
        <p:spPr>
          <a:xfrm flipH="1" rot="-1368521">
            <a:off x="83234" y="-848893"/>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8" name="Google Shape;358;p48"/>
          <p:cNvGrpSpPr/>
          <p:nvPr/>
        </p:nvGrpSpPr>
        <p:grpSpPr>
          <a:xfrm>
            <a:off x="-1005490" y="761775"/>
            <a:ext cx="3585729" cy="2819199"/>
            <a:chOff x="6451063" y="-3"/>
            <a:chExt cx="2230625" cy="1753778"/>
          </a:xfrm>
        </p:grpSpPr>
        <p:sp>
          <p:nvSpPr>
            <p:cNvPr id="359" name="Google Shape;359;p48"/>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48"/>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48"/>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48"/>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48"/>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48"/>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48"/>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48"/>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48"/>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48"/>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48"/>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48"/>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48"/>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48"/>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48"/>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48"/>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75" name="Google Shape;375;p48"/>
          <p:cNvGrpSpPr/>
          <p:nvPr/>
        </p:nvGrpSpPr>
        <p:grpSpPr>
          <a:xfrm>
            <a:off x="135636" y="2843680"/>
            <a:ext cx="1602760" cy="2318980"/>
            <a:chOff x="389800" y="2651475"/>
            <a:chExt cx="1828174" cy="2645124"/>
          </a:xfrm>
        </p:grpSpPr>
        <p:sp>
          <p:nvSpPr>
            <p:cNvPr id="376" name="Google Shape;376;p48"/>
            <p:cNvSpPr/>
            <p:nvPr/>
          </p:nvSpPr>
          <p:spPr>
            <a:xfrm>
              <a:off x="1418976" y="4611289"/>
              <a:ext cx="456406" cy="685310"/>
            </a:xfrm>
            <a:custGeom>
              <a:rect b="b" l="l" r="r" t="t"/>
              <a:pathLst>
                <a:path extrusionOk="0" h="5383" w="3585">
                  <a:moveTo>
                    <a:pt x="1" y="1"/>
                  </a:moveTo>
                  <a:lnTo>
                    <a:pt x="1" y="5382"/>
                  </a:lnTo>
                  <a:lnTo>
                    <a:pt x="3584" y="5382"/>
                  </a:lnTo>
                  <a:lnTo>
                    <a:pt x="3584" y="1"/>
                  </a:ln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48"/>
            <p:cNvSpPr/>
            <p:nvPr/>
          </p:nvSpPr>
          <p:spPr>
            <a:xfrm>
              <a:off x="961168" y="4611289"/>
              <a:ext cx="457934" cy="685310"/>
            </a:xfrm>
            <a:custGeom>
              <a:rect b="b" l="l" r="r" t="t"/>
              <a:pathLst>
                <a:path extrusionOk="0" h="5383" w="3597">
                  <a:moveTo>
                    <a:pt x="1" y="1"/>
                  </a:moveTo>
                  <a:lnTo>
                    <a:pt x="1" y="5382"/>
                  </a:lnTo>
                  <a:lnTo>
                    <a:pt x="3597" y="5382"/>
                  </a:lnTo>
                  <a:lnTo>
                    <a:pt x="3597"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48"/>
            <p:cNvSpPr/>
            <p:nvPr/>
          </p:nvSpPr>
          <p:spPr>
            <a:xfrm>
              <a:off x="417044" y="3696565"/>
              <a:ext cx="629166" cy="572004"/>
            </a:xfrm>
            <a:custGeom>
              <a:rect b="b" l="l" r="r" t="t"/>
              <a:pathLst>
                <a:path extrusionOk="0" h="4493" w="4942">
                  <a:moveTo>
                    <a:pt x="2471" y="0"/>
                  </a:moveTo>
                  <a:cubicBezTo>
                    <a:pt x="1897" y="0"/>
                    <a:pt x="1322" y="221"/>
                    <a:pt x="882" y="661"/>
                  </a:cubicBezTo>
                  <a:cubicBezTo>
                    <a:pt x="1" y="1530"/>
                    <a:pt x="1" y="2959"/>
                    <a:pt x="882" y="3840"/>
                  </a:cubicBezTo>
                  <a:cubicBezTo>
                    <a:pt x="1322" y="4275"/>
                    <a:pt x="1897" y="4492"/>
                    <a:pt x="2471" y="4492"/>
                  </a:cubicBezTo>
                  <a:cubicBezTo>
                    <a:pt x="3046" y="4492"/>
                    <a:pt x="3620" y="4275"/>
                    <a:pt x="4061" y="3840"/>
                  </a:cubicBezTo>
                  <a:cubicBezTo>
                    <a:pt x="4942" y="2959"/>
                    <a:pt x="4942" y="1530"/>
                    <a:pt x="4061" y="661"/>
                  </a:cubicBezTo>
                  <a:cubicBezTo>
                    <a:pt x="3620" y="221"/>
                    <a:pt x="3046" y="0"/>
                    <a:pt x="247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48"/>
            <p:cNvSpPr/>
            <p:nvPr/>
          </p:nvSpPr>
          <p:spPr>
            <a:xfrm>
              <a:off x="1418976" y="2669553"/>
              <a:ext cx="754948" cy="504911"/>
            </a:xfrm>
            <a:custGeom>
              <a:rect b="b" l="l" r="r" t="t"/>
              <a:pathLst>
                <a:path extrusionOk="0" h="3966" w="5930">
                  <a:moveTo>
                    <a:pt x="1" y="1"/>
                  </a:moveTo>
                  <a:lnTo>
                    <a:pt x="1" y="3966"/>
                  </a:lnTo>
                  <a:lnTo>
                    <a:pt x="5930" y="3966"/>
                  </a:lnTo>
                  <a:cubicBezTo>
                    <a:pt x="4620" y="1"/>
                    <a:pt x="1" y="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48"/>
            <p:cNvSpPr/>
            <p:nvPr/>
          </p:nvSpPr>
          <p:spPr>
            <a:xfrm>
              <a:off x="1418976" y="3171283"/>
              <a:ext cx="798998" cy="1537141"/>
            </a:xfrm>
            <a:custGeom>
              <a:rect b="b" l="l" r="r" t="t"/>
              <a:pathLst>
                <a:path extrusionOk="0" h="12074" w="6276">
                  <a:moveTo>
                    <a:pt x="1" y="1"/>
                  </a:moveTo>
                  <a:lnTo>
                    <a:pt x="1" y="13"/>
                  </a:lnTo>
                  <a:lnTo>
                    <a:pt x="1" y="10859"/>
                  </a:lnTo>
                  <a:lnTo>
                    <a:pt x="2120" y="10859"/>
                  </a:lnTo>
                  <a:cubicBezTo>
                    <a:pt x="2120" y="10859"/>
                    <a:pt x="2122" y="10859"/>
                    <a:pt x="2125" y="10859"/>
                  </a:cubicBezTo>
                  <a:cubicBezTo>
                    <a:pt x="2220" y="10859"/>
                    <a:pt x="3493" y="10881"/>
                    <a:pt x="3584" y="12074"/>
                  </a:cubicBezTo>
                  <a:cubicBezTo>
                    <a:pt x="5811" y="10407"/>
                    <a:pt x="6275" y="6811"/>
                    <a:pt x="6275" y="2323"/>
                  </a:cubicBezTo>
                  <a:cubicBezTo>
                    <a:pt x="6275" y="1430"/>
                    <a:pt x="6144" y="668"/>
                    <a:pt x="5930"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48"/>
            <p:cNvSpPr/>
            <p:nvPr/>
          </p:nvSpPr>
          <p:spPr>
            <a:xfrm>
              <a:off x="1418976" y="4553745"/>
              <a:ext cx="456406" cy="285047"/>
            </a:xfrm>
            <a:custGeom>
              <a:rect b="b" l="l" r="r" t="t"/>
              <a:pathLst>
                <a:path extrusionOk="0" h="2239" w="3585">
                  <a:moveTo>
                    <a:pt x="2125" y="0"/>
                  </a:moveTo>
                  <a:cubicBezTo>
                    <a:pt x="2122" y="0"/>
                    <a:pt x="2120" y="0"/>
                    <a:pt x="2120" y="0"/>
                  </a:cubicBezTo>
                  <a:lnTo>
                    <a:pt x="1" y="0"/>
                  </a:lnTo>
                  <a:lnTo>
                    <a:pt x="1" y="2239"/>
                  </a:lnTo>
                  <a:cubicBezTo>
                    <a:pt x="1525" y="2239"/>
                    <a:pt x="2691" y="1882"/>
                    <a:pt x="3584" y="1215"/>
                  </a:cubicBezTo>
                  <a:cubicBezTo>
                    <a:pt x="3493" y="22"/>
                    <a:pt x="2220" y="0"/>
                    <a:pt x="212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8"/>
            <p:cNvSpPr/>
            <p:nvPr/>
          </p:nvSpPr>
          <p:spPr>
            <a:xfrm>
              <a:off x="618704" y="2669553"/>
              <a:ext cx="800398" cy="2170763"/>
            </a:xfrm>
            <a:custGeom>
              <a:rect b="b" l="l" r="r" t="t"/>
              <a:pathLst>
                <a:path extrusionOk="0" h="17051" w="6287">
                  <a:moveTo>
                    <a:pt x="6287" y="1"/>
                  </a:moveTo>
                  <a:cubicBezTo>
                    <a:pt x="6287" y="1"/>
                    <a:pt x="0" y="1"/>
                    <a:pt x="0" y="6276"/>
                  </a:cubicBezTo>
                  <a:cubicBezTo>
                    <a:pt x="0" y="12562"/>
                    <a:pt x="893" y="17051"/>
                    <a:pt x="6287" y="17051"/>
                  </a:cubicBezTo>
                  <a:lnTo>
                    <a:pt x="6287"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8"/>
            <p:cNvSpPr/>
            <p:nvPr/>
          </p:nvSpPr>
          <p:spPr>
            <a:xfrm>
              <a:off x="1519042" y="3568491"/>
              <a:ext cx="485178" cy="485178"/>
            </a:xfrm>
            <a:custGeom>
              <a:rect b="b" l="l" r="r" t="t"/>
              <a:pathLst>
                <a:path extrusionOk="0" h="3811" w="3811">
                  <a:moveTo>
                    <a:pt x="1905" y="0"/>
                  </a:moveTo>
                  <a:cubicBezTo>
                    <a:pt x="846" y="0"/>
                    <a:pt x="0" y="858"/>
                    <a:pt x="0" y="1905"/>
                  </a:cubicBezTo>
                  <a:cubicBezTo>
                    <a:pt x="0" y="2965"/>
                    <a:pt x="846" y="3810"/>
                    <a:pt x="1905" y="3810"/>
                  </a:cubicBezTo>
                  <a:cubicBezTo>
                    <a:pt x="2953" y="3810"/>
                    <a:pt x="3810" y="2965"/>
                    <a:pt x="3810" y="1905"/>
                  </a:cubicBezTo>
                  <a:cubicBezTo>
                    <a:pt x="3810" y="858"/>
                    <a:pt x="2953" y="0"/>
                    <a:pt x="190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48"/>
            <p:cNvSpPr/>
            <p:nvPr/>
          </p:nvSpPr>
          <p:spPr>
            <a:xfrm>
              <a:off x="389800" y="2651475"/>
              <a:ext cx="1029301" cy="1068640"/>
            </a:xfrm>
            <a:custGeom>
              <a:rect b="b" l="l" r="r" t="t"/>
              <a:pathLst>
                <a:path extrusionOk="0" h="8394" w="8085">
                  <a:moveTo>
                    <a:pt x="6967" y="1"/>
                  </a:moveTo>
                  <a:cubicBezTo>
                    <a:pt x="5930" y="1"/>
                    <a:pt x="4308" y="323"/>
                    <a:pt x="2691" y="1941"/>
                  </a:cubicBezTo>
                  <a:cubicBezTo>
                    <a:pt x="0" y="4632"/>
                    <a:pt x="1834" y="8394"/>
                    <a:pt x="1834" y="8394"/>
                  </a:cubicBezTo>
                  <a:cubicBezTo>
                    <a:pt x="1834" y="8394"/>
                    <a:pt x="1798" y="6429"/>
                    <a:pt x="3584" y="4632"/>
                  </a:cubicBezTo>
                  <a:cubicBezTo>
                    <a:pt x="5382" y="2834"/>
                    <a:pt x="8085" y="2834"/>
                    <a:pt x="8085" y="2834"/>
                  </a:cubicBezTo>
                  <a:lnTo>
                    <a:pt x="8085" y="143"/>
                  </a:lnTo>
                  <a:cubicBezTo>
                    <a:pt x="8085" y="143"/>
                    <a:pt x="7654" y="1"/>
                    <a:pt x="696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48"/>
            <p:cNvSpPr/>
            <p:nvPr/>
          </p:nvSpPr>
          <p:spPr>
            <a:xfrm>
              <a:off x="846080" y="3696438"/>
              <a:ext cx="456279" cy="204333"/>
            </a:xfrm>
            <a:custGeom>
              <a:rect b="b" l="l" r="r" t="t"/>
              <a:pathLst>
                <a:path extrusionOk="0" h="1605" w="3584">
                  <a:moveTo>
                    <a:pt x="1861" y="1"/>
                  </a:moveTo>
                  <a:cubicBezTo>
                    <a:pt x="799" y="1"/>
                    <a:pt x="0" y="805"/>
                    <a:pt x="0" y="805"/>
                  </a:cubicBezTo>
                  <a:cubicBezTo>
                    <a:pt x="0" y="805"/>
                    <a:pt x="799" y="1604"/>
                    <a:pt x="1861" y="1604"/>
                  </a:cubicBezTo>
                  <a:cubicBezTo>
                    <a:pt x="2392" y="1604"/>
                    <a:pt x="2989" y="1404"/>
                    <a:pt x="3584" y="805"/>
                  </a:cubicBezTo>
                  <a:cubicBezTo>
                    <a:pt x="2989" y="202"/>
                    <a:pt x="2392" y="1"/>
                    <a:pt x="186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48"/>
            <p:cNvSpPr/>
            <p:nvPr/>
          </p:nvSpPr>
          <p:spPr>
            <a:xfrm>
              <a:off x="1647880" y="3697329"/>
              <a:ext cx="227503" cy="227503"/>
            </a:xfrm>
            <a:custGeom>
              <a:rect b="b" l="l" r="r" t="t"/>
              <a:pathLst>
                <a:path extrusionOk="0" h="1787" w="1787">
                  <a:moveTo>
                    <a:pt x="893" y="0"/>
                  </a:moveTo>
                  <a:cubicBezTo>
                    <a:pt x="405" y="0"/>
                    <a:pt x="0" y="405"/>
                    <a:pt x="0" y="893"/>
                  </a:cubicBezTo>
                  <a:cubicBezTo>
                    <a:pt x="0" y="1393"/>
                    <a:pt x="405" y="1786"/>
                    <a:pt x="893" y="1786"/>
                  </a:cubicBezTo>
                  <a:cubicBezTo>
                    <a:pt x="1382" y="1786"/>
                    <a:pt x="1786" y="1393"/>
                    <a:pt x="1786" y="893"/>
                  </a:cubicBezTo>
                  <a:cubicBezTo>
                    <a:pt x="1786" y="405"/>
                    <a:pt x="1382" y="0"/>
                    <a:pt x="89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48"/>
            <p:cNvSpPr/>
            <p:nvPr/>
          </p:nvSpPr>
          <p:spPr>
            <a:xfrm>
              <a:off x="817180" y="3524696"/>
              <a:ext cx="491289" cy="156082"/>
            </a:xfrm>
            <a:custGeom>
              <a:rect b="b" l="l" r="r" t="t"/>
              <a:pathLst>
                <a:path extrusionOk="0" h="1226" w="3859">
                  <a:moveTo>
                    <a:pt x="2404" y="0"/>
                  </a:moveTo>
                  <a:cubicBezTo>
                    <a:pt x="969" y="0"/>
                    <a:pt x="58" y="1026"/>
                    <a:pt x="48" y="1035"/>
                  </a:cubicBezTo>
                  <a:cubicBezTo>
                    <a:pt x="1" y="1083"/>
                    <a:pt x="25" y="1154"/>
                    <a:pt x="60" y="1202"/>
                  </a:cubicBezTo>
                  <a:cubicBezTo>
                    <a:pt x="72" y="1214"/>
                    <a:pt x="108" y="1225"/>
                    <a:pt x="132" y="1225"/>
                  </a:cubicBezTo>
                  <a:cubicBezTo>
                    <a:pt x="168" y="1225"/>
                    <a:pt x="203" y="1214"/>
                    <a:pt x="227" y="1178"/>
                  </a:cubicBezTo>
                  <a:cubicBezTo>
                    <a:pt x="236" y="1169"/>
                    <a:pt x="1076" y="229"/>
                    <a:pt x="2407" y="229"/>
                  </a:cubicBezTo>
                  <a:cubicBezTo>
                    <a:pt x="2793" y="229"/>
                    <a:pt x="3220" y="308"/>
                    <a:pt x="3680" y="511"/>
                  </a:cubicBezTo>
                  <a:cubicBezTo>
                    <a:pt x="3696" y="521"/>
                    <a:pt x="3713" y="525"/>
                    <a:pt x="3729" y="525"/>
                  </a:cubicBezTo>
                  <a:cubicBezTo>
                    <a:pt x="3770" y="525"/>
                    <a:pt x="3809" y="495"/>
                    <a:pt x="3835" y="452"/>
                  </a:cubicBezTo>
                  <a:cubicBezTo>
                    <a:pt x="3858" y="392"/>
                    <a:pt x="3835" y="332"/>
                    <a:pt x="3775" y="309"/>
                  </a:cubicBezTo>
                  <a:cubicBezTo>
                    <a:pt x="3280" y="87"/>
                    <a:pt x="2820" y="0"/>
                    <a:pt x="240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48"/>
            <p:cNvSpPr/>
            <p:nvPr/>
          </p:nvSpPr>
          <p:spPr>
            <a:xfrm>
              <a:off x="1305288" y="4209625"/>
              <a:ext cx="113815" cy="77404"/>
            </a:xfrm>
            <a:custGeom>
              <a:rect b="b" l="l" r="r" t="t"/>
              <a:pathLst>
                <a:path extrusionOk="0" h="608" w="894">
                  <a:moveTo>
                    <a:pt x="1" y="1"/>
                  </a:moveTo>
                  <a:lnTo>
                    <a:pt x="894" y="608"/>
                  </a:lnTo>
                  <a:lnTo>
                    <a:pt x="89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48"/>
            <p:cNvSpPr/>
            <p:nvPr/>
          </p:nvSpPr>
          <p:spPr>
            <a:xfrm>
              <a:off x="980901" y="3703440"/>
              <a:ext cx="189565" cy="189565"/>
            </a:xfrm>
            <a:custGeom>
              <a:rect b="b" l="l" r="r" t="t"/>
              <a:pathLst>
                <a:path extrusionOk="0" h="1489" w="1489">
                  <a:moveTo>
                    <a:pt x="739" y="0"/>
                  </a:moveTo>
                  <a:cubicBezTo>
                    <a:pt x="334" y="0"/>
                    <a:pt x="1" y="333"/>
                    <a:pt x="1" y="738"/>
                  </a:cubicBezTo>
                  <a:cubicBezTo>
                    <a:pt x="1" y="1155"/>
                    <a:pt x="334" y="1488"/>
                    <a:pt x="739" y="1488"/>
                  </a:cubicBezTo>
                  <a:cubicBezTo>
                    <a:pt x="1156" y="1488"/>
                    <a:pt x="1489" y="1155"/>
                    <a:pt x="1489" y="738"/>
                  </a:cubicBezTo>
                  <a:cubicBezTo>
                    <a:pt x="1489" y="333"/>
                    <a:pt x="1156" y="0"/>
                    <a:pt x="739"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48"/>
            <p:cNvSpPr/>
            <p:nvPr/>
          </p:nvSpPr>
          <p:spPr>
            <a:xfrm>
              <a:off x="1418976" y="4353613"/>
              <a:ext cx="269897" cy="31955"/>
            </a:xfrm>
            <a:custGeom>
              <a:rect b="b" l="l" r="r" t="t"/>
              <a:pathLst>
                <a:path extrusionOk="0" h="251" w="2120">
                  <a:moveTo>
                    <a:pt x="1" y="1"/>
                  </a:moveTo>
                  <a:lnTo>
                    <a:pt x="1" y="251"/>
                  </a:lnTo>
                  <a:lnTo>
                    <a:pt x="2120" y="251"/>
                  </a:lnTo>
                  <a:lnTo>
                    <a:pt x="2120" y="1"/>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48"/>
            <p:cNvSpPr/>
            <p:nvPr/>
          </p:nvSpPr>
          <p:spPr>
            <a:xfrm>
              <a:off x="1020368" y="3742778"/>
              <a:ext cx="110760" cy="110760"/>
            </a:xfrm>
            <a:custGeom>
              <a:rect b="b" l="l" r="r" t="t"/>
              <a:pathLst>
                <a:path extrusionOk="0" h="870" w="870">
                  <a:moveTo>
                    <a:pt x="429" y="1"/>
                  </a:moveTo>
                  <a:cubicBezTo>
                    <a:pt x="191" y="1"/>
                    <a:pt x="0" y="203"/>
                    <a:pt x="0" y="441"/>
                  </a:cubicBezTo>
                  <a:cubicBezTo>
                    <a:pt x="0" y="679"/>
                    <a:pt x="191" y="870"/>
                    <a:pt x="429" y="870"/>
                  </a:cubicBezTo>
                  <a:cubicBezTo>
                    <a:pt x="667" y="870"/>
                    <a:pt x="869" y="679"/>
                    <a:pt x="869" y="441"/>
                  </a:cubicBezTo>
                  <a:cubicBezTo>
                    <a:pt x="869" y="203"/>
                    <a:pt x="667" y="1"/>
                    <a:pt x="429"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48"/>
            <p:cNvSpPr/>
            <p:nvPr/>
          </p:nvSpPr>
          <p:spPr>
            <a:xfrm>
              <a:off x="1705424" y="3756401"/>
              <a:ext cx="110887" cy="110760"/>
            </a:xfrm>
            <a:custGeom>
              <a:rect b="b" l="l" r="r" t="t"/>
              <a:pathLst>
                <a:path extrusionOk="0" h="870" w="871">
                  <a:moveTo>
                    <a:pt x="441" y="1"/>
                  </a:moveTo>
                  <a:cubicBezTo>
                    <a:pt x="203" y="1"/>
                    <a:pt x="1" y="191"/>
                    <a:pt x="1" y="429"/>
                  </a:cubicBezTo>
                  <a:cubicBezTo>
                    <a:pt x="1" y="667"/>
                    <a:pt x="203" y="870"/>
                    <a:pt x="441" y="870"/>
                  </a:cubicBezTo>
                  <a:cubicBezTo>
                    <a:pt x="680" y="870"/>
                    <a:pt x="870" y="667"/>
                    <a:pt x="870" y="429"/>
                  </a:cubicBezTo>
                  <a:cubicBezTo>
                    <a:pt x="870" y="191"/>
                    <a:pt x="680" y="1"/>
                    <a:pt x="441" y="1"/>
                  </a:cubicBezTo>
                  <a:close/>
                </a:path>
              </a:pathLst>
            </a:custGeom>
            <a:solidFill>
              <a:srgbClr val="2277A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48"/>
            <p:cNvSpPr/>
            <p:nvPr/>
          </p:nvSpPr>
          <p:spPr>
            <a:xfrm>
              <a:off x="767148" y="5109963"/>
              <a:ext cx="600394" cy="186636"/>
            </a:xfrm>
            <a:custGeom>
              <a:rect b="b" l="l" r="r" t="t"/>
              <a:pathLst>
                <a:path extrusionOk="0" h="1466" w="4716">
                  <a:moveTo>
                    <a:pt x="1049" y="1"/>
                  </a:moveTo>
                  <a:lnTo>
                    <a:pt x="1" y="1465"/>
                  </a:lnTo>
                  <a:lnTo>
                    <a:pt x="4716" y="1465"/>
                  </a:lnTo>
                  <a:lnTo>
                    <a:pt x="1049"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48"/>
            <p:cNvSpPr/>
            <p:nvPr/>
          </p:nvSpPr>
          <p:spPr>
            <a:xfrm>
              <a:off x="1126417" y="4358960"/>
              <a:ext cx="292686" cy="131257"/>
            </a:xfrm>
            <a:custGeom>
              <a:rect b="b" l="l" r="r" t="t"/>
              <a:pathLst>
                <a:path extrusionOk="0" h="1031" w="2299">
                  <a:moveTo>
                    <a:pt x="109" y="1"/>
                  </a:moveTo>
                  <a:cubicBezTo>
                    <a:pt x="93" y="1"/>
                    <a:pt x="77" y="6"/>
                    <a:pt x="60" y="18"/>
                  </a:cubicBezTo>
                  <a:cubicBezTo>
                    <a:pt x="13" y="42"/>
                    <a:pt x="1" y="90"/>
                    <a:pt x="36" y="137"/>
                  </a:cubicBezTo>
                  <a:cubicBezTo>
                    <a:pt x="48" y="161"/>
                    <a:pt x="572" y="1030"/>
                    <a:pt x="2299" y="1030"/>
                  </a:cubicBezTo>
                  <a:lnTo>
                    <a:pt x="2299" y="852"/>
                  </a:lnTo>
                  <a:cubicBezTo>
                    <a:pt x="679" y="852"/>
                    <a:pt x="191" y="42"/>
                    <a:pt x="179" y="42"/>
                  </a:cubicBezTo>
                  <a:cubicBezTo>
                    <a:pt x="164" y="19"/>
                    <a:pt x="138" y="1"/>
                    <a:pt x="1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48"/>
            <p:cNvSpPr/>
            <p:nvPr/>
          </p:nvSpPr>
          <p:spPr>
            <a:xfrm>
              <a:off x="1761568" y="3568491"/>
              <a:ext cx="242653" cy="483651"/>
            </a:xfrm>
            <a:custGeom>
              <a:rect b="b" l="l" r="r" t="t"/>
              <a:pathLst>
                <a:path extrusionOk="0" h="3799" w="1906">
                  <a:moveTo>
                    <a:pt x="0" y="0"/>
                  </a:moveTo>
                  <a:lnTo>
                    <a:pt x="0" y="3798"/>
                  </a:lnTo>
                  <a:cubicBezTo>
                    <a:pt x="1048" y="3798"/>
                    <a:pt x="1905" y="2953"/>
                    <a:pt x="1905" y="1893"/>
                  </a:cubicBezTo>
                  <a:cubicBezTo>
                    <a:pt x="1905" y="834"/>
                    <a:pt x="1036"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48"/>
            <p:cNvSpPr/>
            <p:nvPr/>
          </p:nvSpPr>
          <p:spPr>
            <a:xfrm>
              <a:off x="700564" y="3879255"/>
              <a:ext cx="260731" cy="262259"/>
            </a:xfrm>
            <a:custGeom>
              <a:rect b="b" l="l" r="r" t="t"/>
              <a:pathLst>
                <a:path extrusionOk="0" h="2060" w="2048">
                  <a:moveTo>
                    <a:pt x="1024" y="0"/>
                  </a:moveTo>
                  <a:cubicBezTo>
                    <a:pt x="453" y="0"/>
                    <a:pt x="0" y="464"/>
                    <a:pt x="0" y="1036"/>
                  </a:cubicBezTo>
                  <a:cubicBezTo>
                    <a:pt x="0" y="1596"/>
                    <a:pt x="453" y="2060"/>
                    <a:pt x="1024" y="2060"/>
                  </a:cubicBezTo>
                  <a:cubicBezTo>
                    <a:pt x="1596" y="2060"/>
                    <a:pt x="2048" y="1596"/>
                    <a:pt x="2048" y="1036"/>
                  </a:cubicBezTo>
                  <a:cubicBezTo>
                    <a:pt x="2048" y="464"/>
                    <a:pt x="1596" y="0"/>
                    <a:pt x="10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48"/>
            <p:cNvSpPr/>
            <p:nvPr/>
          </p:nvSpPr>
          <p:spPr>
            <a:xfrm>
              <a:off x="1417448" y="3106100"/>
              <a:ext cx="741326" cy="38066"/>
            </a:xfrm>
            <a:custGeom>
              <a:rect b="b" l="l" r="r" t="t"/>
              <a:pathLst>
                <a:path extrusionOk="0" h="299" w="5823">
                  <a:moveTo>
                    <a:pt x="1" y="1"/>
                  </a:moveTo>
                  <a:lnTo>
                    <a:pt x="1" y="299"/>
                  </a:lnTo>
                  <a:lnTo>
                    <a:pt x="882" y="299"/>
                  </a:lnTo>
                  <a:lnTo>
                    <a:pt x="882" y="1"/>
                  </a:lnTo>
                  <a:close/>
                  <a:moveTo>
                    <a:pt x="1763" y="1"/>
                  </a:moveTo>
                  <a:lnTo>
                    <a:pt x="1763" y="299"/>
                  </a:lnTo>
                  <a:lnTo>
                    <a:pt x="2644" y="299"/>
                  </a:lnTo>
                  <a:lnTo>
                    <a:pt x="2644" y="1"/>
                  </a:lnTo>
                  <a:close/>
                  <a:moveTo>
                    <a:pt x="3501" y="1"/>
                  </a:moveTo>
                  <a:lnTo>
                    <a:pt x="3501" y="299"/>
                  </a:lnTo>
                  <a:lnTo>
                    <a:pt x="4382" y="299"/>
                  </a:lnTo>
                  <a:lnTo>
                    <a:pt x="4382" y="1"/>
                  </a:lnTo>
                  <a:close/>
                  <a:moveTo>
                    <a:pt x="5263" y="1"/>
                  </a:moveTo>
                  <a:lnTo>
                    <a:pt x="5263" y="299"/>
                  </a:lnTo>
                  <a:lnTo>
                    <a:pt x="5823" y="299"/>
                  </a:lnTo>
                  <a:lnTo>
                    <a:pt x="5823" y="1"/>
                  </a:lnTo>
                  <a:close/>
                </a:path>
              </a:pathLst>
            </a:cu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48"/>
            <p:cNvSpPr/>
            <p:nvPr/>
          </p:nvSpPr>
          <p:spPr>
            <a:xfrm>
              <a:off x="1417448" y="5034214"/>
              <a:ext cx="457934" cy="38066"/>
            </a:xfrm>
            <a:custGeom>
              <a:rect b="b" l="l" r="r" t="t"/>
              <a:pathLst>
                <a:path extrusionOk="0" h="299" w="3597">
                  <a:moveTo>
                    <a:pt x="1" y="1"/>
                  </a:moveTo>
                  <a:lnTo>
                    <a:pt x="1" y="298"/>
                  </a:lnTo>
                  <a:lnTo>
                    <a:pt x="882" y="298"/>
                  </a:lnTo>
                  <a:lnTo>
                    <a:pt x="882" y="1"/>
                  </a:lnTo>
                  <a:close/>
                  <a:moveTo>
                    <a:pt x="1763" y="1"/>
                  </a:moveTo>
                  <a:lnTo>
                    <a:pt x="1763" y="298"/>
                  </a:lnTo>
                  <a:lnTo>
                    <a:pt x="2644" y="298"/>
                  </a:lnTo>
                  <a:lnTo>
                    <a:pt x="2644" y="1"/>
                  </a:lnTo>
                  <a:close/>
                  <a:moveTo>
                    <a:pt x="3525" y="1"/>
                  </a:moveTo>
                  <a:lnTo>
                    <a:pt x="3525" y="298"/>
                  </a:lnTo>
                  <a:lnTo>
                    <a:pt x="3596" y="298"/>
                  </a:lnTo>
                  <a:lnTo>
                    <a:pt x="359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99" name="Google Shape;399;p48"/>
          <p:cNvSpPr/>
          <p:nvPr/>
        </p:nvSpPr>
        <p:spPr>
          <a:xfrm>
            <a:off x="761275" y="539500"/>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48"/>
          <p:cNvSpPr txBox="1"/>
          <p:nvPr>
            <p:ph type="title"/>
          </p:nvPr>
        </p:nvSpPr>
        <p:spPr>
          <a:xfrm>
            <a:off x="2293400" y="3084719"/>
            <a:ext cx="5769900" cy="455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600"/>
              <a:buNone/>
              <a:defRPr sz="25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01" name="Google Shape;401;p48"/>
          <p:cNvSpPr txBox="1"/>
          <p:nvPr>
            <p:ph idx="1" type="subTitle"/>
          </p:nvPr>
        </p:nvSpPr>
        <p:spPr>
          <a:xfrm>
            <a:off x="2294900" y="1603081"/>
            <a:ext cx="5766900" cy="1308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600"/>
              <a:buFont typeface="Lato"/>
              <a:buNone/>
              <a:defRPr sz="2500"/>
            </a:lvl1pPr>
            <a:lvl2pPr lvl="1"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
    <p:spTree>
      <p:nvGrpSpPr>
        <p:cNvPr id="402" name="Shape 402"/>
        <p:cNvGrpSpPr/>
        <p:nvPr/>
      </p:nvGrpSpPr>
      <p:grpSpPr>
        <a:xfrm>
          <a:off x="0" y="0"/>
          <a:ext cx="0" cy="0"/>
          <a:chOff x="0" y="0"/>
          <a:chExt cx="0" cy="0"/>
        </a:xfrm>
      </p:grpSpPr>
      <p:grpSp>
        <p:nvGrpSpPr>
          <p:cNvPr id="403" name="Google Shape;403;p49"/>
          <p:cNvGrpSpPr/>
          <p:nvPr/>
        </p:nvGrpSpPr>
        <p:grpSpPr>
          <a:xfrm rot="-2700000">
            <a:off x="-3398815" y="2665753"/>
            <a:ext cx="6376107" cy="5747509"/>
            <a:chOff x="-1155400" y="2779603"/>
            <a:chExt cx="3629811" cy="3271961"/>
          </a:xfrm>
        </p:grpSpPr>
        <p:sp>
          <p:nvSpPr>
            <p:cNvPr id="404" name="Google Shape;404;p49"/>
            <p:cNvSpPr/>
            <p:nvPr/>
          </p:nvSpPr>
          <p:spPr>
            <a:xfrm>
              <a:off x="-610709" y="2783593"/>
              <a:ext cx="1052331" cy="945576"/>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49"/>
            <p:cNvSpPr/>
            <p:nvPr/>
          </p:nvSpPr>
          <p:spPr>
            <a:xfrm>
              <a:off x="-933905" y="2779603"/>
              <a:ext cx="3408316" cy="3271961"/>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49"/>
            <p:cNvSpPr/>
            <p:nvPr/>
          </p:nvSpPr>
          <p:spPr>
            <a:xfrm>
              <a:off x="-1155400" y="3650965"/>
              <a:ext cx="870045" cy="686368"/>
            </a:xfrm>
            <a:custGeom>
              <a:rect b="b" l="l" r="r" t="t"/>
              <a:pathLst>
                <a:path extrusionOk="0" h="14794" w="18753">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49"/>
            <p:cNvSpPr/>
            <p:nvPr/>
          </p:nvSpPr>
          <p:spPr>
            <a:xfrm>
              <a:off x="751484" y="2869982"/>
              <a:ext cx="1040779" cy="818129"/>
            </a:xfrm>
            <a:custGeom>
              <a:rect b="b" l="l" r="r" t="t"/>
              <a:pathLst>
                <a:path extrusionOk="0" fill="none" h="17634" w="22433">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49"/>
            <p:cNvSpPr/>
            <p:nvPr/>
          </p:nvSpPr>
          <p:spPr>
            <a:xfrm>
              <a:off x="496862" y="3114674"/>
              <a:ext cx="1941677" cy="229581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49"/>
            <p:cNvSpPr/>
            <p:nvPr/>
          </p:nvSpPr>
          <p:spPr>
            <a:xfrm>
              <a:off x="396321" y="3221849"/>
              <a:ext cx="2045509" cy="2395791"/>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49"/>
            <p:cNvSpPr/>
            <p:nvPr/>
          </p:nvSpPr>
          <p:spPr>
            <a:xfrm>
              <a:off x="-1002942" y="3725106"/>
              <a:ext cx="522037" cy="444696"/>
            </a:xfrm>
            <a:custGeom>
              <a:rect b="b" l="l" r="r" t="t"/>
              <a:pathLst>
                <a:path extrusionOk="0" fill="none" h="9585" w="11252">
                  <a:moveTo>
                    <a:pt x="11252" y="9585"/>
                  </a:moveTo>
                  <a:cubicBezTo>
                    <a:pt x="8633" y="2036"/>
                    <a:pt x="2334" y="358"/>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49"/>
            <p:cNvSpPr/>
            <p:nvPr/>
          </p:nvSpPr>
          <p:spPr>
            <a:xfrm>
              <a:off x="-473747" y="4279723"/>
              <a:ext cx="1046857" cy="1556135"/>
            </a:xfrm>
            <a:custGeom>
              <a:rect b="b" l="l" r="r" t="t"/>
              <a:pathLst>
                <a:path extrusionOk="0" fill="none" h="33541" w="22564">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49"/>
            <p:cNvSpPr/>
            <p:nvPr/>
          </p:nvSpPr>
          <p:spPr>
            <a:xfrm>
              <a:off x="-1080285" y="3803004"/>
              <a:ext cx="457965" cy="464600"/>
            </a:xfrm>
            <a:custGeom>
              <a:rect b="b" l="l" r="r" t="t"/>
              <a:pathLst>
                <a:path extrusionOk="0" fill="none" h="10014" w="9871">
                  <a:moveTo>
                    <a:pt x="9871" y="10013"/>
                  </a:moveTo>
                  <a:cubicBezTo>
                    <a:pt x="8347" y="2572"/>
                    <a:pt x="1656" y="417"/>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49"/>
            <p:cNvSpPr/>
            <p:nvPr/>
          </p:nvSpPr>
          <p:spPr>
            <a:xfrm>
              <a:off x="-699093" y="4415616"/>
              <a:ext cx="645772" cy="1525189"/>
            </a:xfrm>
            <a:custGeom>
              <a:rect b="b" l="l" r="r" t="t"/>
              <a:pathLst>
                <a:path extrusionOk="0" fill="none" h="32874" w="13919">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49"/>
            <p:cNvSpPr/>
            <p:nvPr/>
          </p:nvSpPr>
          <p:spPr>
            <a:xfrm>
              <a:off x="-542784" y="2813657"/>
              <a:ext cx="763986" cy="701028"/>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49"/>
            <p:cNvSpPr/>
            <p:nvPr/>
          </p:nvSpPr>
          <p:spPr>
            <a:xfrm>
              <a:off x="131167" y="3388132"/>
              <a:ext cx="2288573" cy="2662934"/>
            </a:xfrm>
            <a:custGeom>
              <a:rect b="b" l="l" r="r" t="t"/>
              <a:pathLst>
                <a:path extrusionOk="0" h="57397" w="49328">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49"/>
            <p:cNvSpPr/>
            <p:nvPr/>
          </p:nvSpPr>
          <p:spPr>
            <a:xfrm>
              <a:off x="-606301" y="3289262"/>
              <a:ext cx="617610" cy="376774"/>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49"/>
            <p:cNvSpPr/>
            <p:nvPr/>
          </p:nvSpPr>
          <p:spPr>
            <a:xfrm>
              <a:off x="-63280" y="3709099"/>
              <a:ext cx="1065600" cy="2005749"/>
            </a:xfrm>
            <a:custGeom>
              <a:rect b="b" l="l" r="r" t="t"/>
              <a:pathLst>
                <a:path extrusionOk="0" h="43232" w="22968">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18" name="Google Shape;418;p49"/>
          <p:cNvSpPr/>
          <p:nvPr/>
        </p:nvSpPr>
        <p:spPr>
          <a:xfrm flipH="1">
            <a:off x="4806699" y="3845400"/>
            <a:ext cx="2371173" cy="896921"/>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49"/>
          <p:cNvSpPr/>
          <p:nvPr/>
        </p:nvSpPr>
        <p:spPr>
          <a:xfrm>
            <a:off x="8690423" y="88559"/>
            <a:ext cx="151868" cy="202764"/>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49"/>
          <p:cNvSpPr/>
          <p:nvPr/>
        </p:nvSpPr>
        <p:spPr>
          <a:xfrm>
            <a:off x="9019137" y="325194"/>
            <a:ext cx="98282" cy="129989"/>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49"/>
          <p:cNvSpPr/>
          <p:nvPr/>
        </p:nvSpPr>
        <p:spPr>
          <a:xfrm>
            <a:off x="7461035" y="1434071"/>
            <a:ext cx="98282" cy="130516"/>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49"/>
          <p:cNvSpPr/>
          <p:nvPr/>
        </p:nvSpPr>
        <p:spPr>
          <a:xfrm>
            <a:off x="8171465" y="1956831"/>
            <a:ext cx="151927" cy="203057"/>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49"/>
          <p:cNvSpPr/>
          <p:nvPr/>
        </p:nvSpPr>
        <p:spPr>
          <a:xfrm>
            <a:off x="8612383" y="1290745"/>
            <a:ext cx="152629" cy="202764"/>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49"/>
          <p:cNvSpPr/>
          <p:nvPr/>
        </p:nvSpPr>
        <p:spPr>
          <a:xfrm>
            <a:off x="8073301" y="1780920"/>
            <a:ext cx="98925" cy="129989"/>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49"/>
          <p:cNvSpPr/>
          <p:nvPr/>
        </p:nvSpPr>
        <p:spPr>
          <a:xfrm>
            <a:off x="8509305" y="2739334"/>
            <a:ext cx="98282" cy="129989"/>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49"/>
          <p:cNvSpPr/>
          <p:nvPr/>
        </p:nvSpPr>
        <p:spPr>
          <a:xfrm>
            <a:off x="1804498" y="3883834"/>
            <a:ext cx="151868" cy="202764"/>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49"/>
          <p:cNvSpPr/>
          <p:nvPr/>
        </p:nvSpPr>
        <p:spPr>
          <a:xfrm>
            <a:off x="2133212" y="4120469"/>
            <a:ext cx="98282" cy="129989"/>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49"/>
          <p:cNvSpPr/>
          <p:nvPr/>
        </p:nvSpPr>
        <p:spPr>
          <a:xfrm>
            <a:off x="3156444" y="3995804"/>
            <a:ext cx="98574" cy="129989"/>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49"/>
          <p:cNvSpPr/>
          <p:nvPr/>
        </p:nvSpPr>
        <p:spPr>
          <a:xfrm>
            <a:off x="4008972" y="4937838"/>
            <a:ext cx="151868" cy="20311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49"/>
          <p:cNvSpPr/>
          <p:nvPr/>
        </p:nvSpPr>
        <p:spPr>
          <a:xfrm>
            <a:off x="3244195" y="3845400"/>
            <a:ext cx="98282" cy="129931"/>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49"/>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32" name="Google Shape;432;p49"/>
          <p:cNvSpPr txBox="1"/>
          <p:nvPr>
            <p:ph idx="1" type="subTitle"/>
          </p:nvPr>
        </p:nvSpPr>
        <p:spPr>
          <a:xfrm>
            <a:off x="713225" y="3065452"/>
            <a:ext cx="2469000" cy="802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433" name="Google Shape;433;p49"/>
          <p:cNvSpPr txBox="1"/>
          <p:nvPr>
            <p:ph idx="2" type="subTitle"/>
          </p:nvPr>
        </p:nvSpPr>
        <p:spPr>
          <a:xfrm>
            <a:off x="713224" y="2593500"/>
            <a:ext cx="2469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434" name="Google Shape;434;p49"/>
          <p:cNvSpPr txBox="1"/>
          <p:nvPr>
            <p:ph idx="3" type="subTitle"/>
          </p:nvPr>
        </p:nvSpPr>
        <p:spPr>
          <a:xfrm>
            <a:off x="3337500" y="3065452"/>
            <a:ext cx="2469000" cy="802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435" name="Google Shape;435;p49"/>
          <p:cNvSpPr txBox="1"/>
          <p:nvPr>
            <p:ph idx="4" type="subTitle"/>
          </p:nvPr>
        </p:nvSpPr>
        <p:spPr>
          <a:xfrm>
            <a:off x="3337499" y="2593500"/>
            <a:ext cx="2469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436" name="Google Shape;436;p49"/>
          <p:cNvSpPr txBox="1"/>
          <p:nvPr>
            <p:ph idx="5" type="subTitle"/>
          </p:nvPr>
        </p:nvSpPr>
        <p:spPr>
          <a:xfrm>
            <a:off x="5961775" y="3065452"/>
            <a:ext cx="2469000" cy="802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437" name="Google Shape;437;p49"/>
          <p:cNvSpPr txBox="1"/>
          <p:nvPr>
            <p:ph idx="6" type="subTitle"/>
          </p:nvPr>
        </p:nvSpPr>
        <p:spPr>
          <a:xfrm>
            <a:off x="5961774" y="2593500"/>
            <a:ext cx="2469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
    <p:spTree>
      <p:nvGrpSpPr>
        <p:cNvPr id="438" name="Shape 438"/>
        <p:cNvGrpSpPr/>
        <p:nvPr/>
      </p:nvGrpSpPr>
      <p:grpSpPr>
        <a:xfrm>
          <a:off x="0" y="0"/>
          <a:ext cx="0" cy="0"/>
          <a:chOff x="0" y="0"/>
          <a:chExt cx="0" cy="0"/>
        </a:xfrm>
      </p:grpSpPr>
      <p:sp>
        <p:nvSpPr>
          <p:cNvPr id="439" name="Google Shape;439;p50"/>
          <p:cNvSpPr/>
          <p:nvPr/>
        </p:nvSpPr>
        <p:spPr>
          <a:xfrm>
            <a:off x="-570200" y="-289747"/>
            <a:ext cx="1942612" cy="734781"/>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50"/>
          <p:cNvSpPr/>
          <p:nvPr/>
        </p:nvSpPr>
        <p:spPr>
          <a:xfrm>
            <a:off x="7112550" y="4599428"/>
            <a:ext cx="1942612" cy="734781"/>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50"/>
          <p:cNvSpPr/>
          <p:nvPr/>
        </p:nvSpPr>
        <p:spPr>
          <a:xfrm flipH="1">
            <a:off x="-1841922" y="1090678"/>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50"/>
          <p:cNvSpPr/>
          <p:nvPr/>
        </p:nvSpPr>
        <p:spPr>
          <a:xfrm flipH="1" rot="-1368521">
            <a:off x="-1080391" y="626832"/>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50"/>
          <p:cNvSpPr/>
          <p:nvPr/>
        </p:nvSpPr>
        <p:spPr>
          <a:xfrm flipH="1">
            <a:off x="5987703" y="-3286047"/>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50"/>
          <p:cNvSpPr/>
          <p:nvPr/>
        </p:nvSpPr>
        <p:spPr>
          <a:xfrm flipH="1">
            <a:off x="8397650" y="-2534414"/>
            <a:ext cx="2194227" cy="5116923"/>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50"/>
          <p:cNvSpPr/>
          <p:nvPr/>
        </p:nvSpPr>
        <p:spPr>
          <a:xfrm flipH="1" rot="-1368521">
            <a:off x="7034584" y="-2929818"/>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46" name="Google Shape;446;p50"/>
          <p:cNvGrpSpPr/>
          <p:nvPr/>
        </p:nvGrpSpPr>
        <p:grpSpPr>
          <a:xfrm>
            <a:off x="7006147" y="-338300"/>
            <a:ext cx="3585729" cy="2819199"/>
            <a:chOff x="6451063" y="-3"/>
            <a:chExt cx="2230625" cy="1753778"/>
          </a:xfrm>
        </p:grpSpPr>
        <p:sp>
          <p:nvSpPr>
            <p:cNvPr id="447" name="Google Shape;447;p50"/>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50"/>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50"/>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50"/>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50"/>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50"/>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50"/>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50"/>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50"/>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50"/>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50"/>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50"/>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50"/>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50"/>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50"/>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50"/>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3" name="Google Shape;463;p50"/>
          <p:cNvGrpSpPr/>
          <p:nvPr/>
        </p:nvGrpSpPr>
        <p:grpSpPr>
          <a:xfrm>
            <a:off x="-2503490" y="2237500"/>
            <a:ext cx="3585729" cy="2819199"/>
            <a:chOff x="6451063" y="-3"/>
            <a:chExt cx="2230625" cy="1753778"/>
          </a:xfrm>
        </p:grpSpPr>
        <p:sp>
          <p:nvSpPr>
            <p:cNvPr id="464" name="Google Shape;464;p50"/>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50"/>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50"/>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50"/>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50"/>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50"/>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50"/>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50"/>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50"/>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50"/>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50"/>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50"/>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50"/>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50"/>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50"/>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50"/>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0" name="Google Shape;480;p50"/>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81" name="Google Shape;481;p50"/>
          <p:cNvSpPr txBox="1"/>
          <p:nvPr>
            <p:ph idx="1" type="subTitle"/>
          </p:nvPr>
        </p:nvSpPr>
        <p:spPr>
          <a:xfrm>
            <a:off x="2102198" y="2006483"/>
            <a:ext cx="2121300" cy="542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600"/>
              <a:buFont typeface="Open Sans"/>
              <a:buNone/>
              <a:defRPr sz="1600">
                <a:solidFill>
                  <a:srgbClr val="242424"/>
                </a:solidFill>
              </a:defRPr>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482" name="Google Shape;482;p50"/>
          <p:cNvSpPr txBox="1"/>
          <p:nvPr>
            <p:ph idx="2" type="subTitle"/>
          </p:nvPr>
        </p:nvSpPr>
        <p:spPr>
          <a:xfrm>
            <a:off x="2102193" y="1535388"/>
            <a:ext cx="2121300" cy="355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483" name="Google Shape;483;p50"/>
          <p:cNvSpPr txBox="1"/>
          <p:nvPr>
            <p:ph idx="3" type="subTitle"/>
          </p:nvPr>
        </p:nvSpPr>
        <p:spPr>
          <a:xfrm>
            <a:off x="4865249" y="2004671"/>
            <a:ext cx="2121300" cy="5445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Clr>
                <a:schemeClr val="accent1"/>
              </a:buClr>
              <a:buSzPts val="1600"/>
              <a:buFont typeface="Open Sans"/>
              <a:buNone/>
              <a:defRPr sz="1600">
                <a:solidFill>
                  <a:srgbClr val="242424"/>
                </a:solidFill>
              </a:defRPr>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484" name="Google Shape;484;p50"/>
          <p:cNvSpPr txBox="1"/>
          <p:nvPr>
            <p:ph idx="4" type="subTitle"/>
          </p:nvPr>
        </p:nvSpPr>
        <p:spPr>
          <a:xfrm>
            <a:off x="4865252" y="1534513"/>
            <a:ext cx="2121300" cy="3558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485" name="Google Shape;485;p50"/>
          <p:cNvSpPr txBox="1"/>
          <p:nvPr>
            <p:ph idx="5" type="subTitle"/>
          </p:nvPr>
        </p:nvSpPr>
        <p:spPr>
          <a:xfrm>
            <a:off x="2102198" y="3642485"/>
            <a:ext cx="2119200" cy="5469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486" name="Google Shape;486;p50"/>
          <p:cNvSpPr txBox="1"/>
          <p:nvPr>
            <p:ph idx="6" type="subTitle"/>
          </p:nvPr>
        </p:nvSpPr>
        <p:spPr>
          <a:xfrm>
            <a:off x="2102193" y="3171388"/>
            <a:ext cx="2121300" cy="355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487" name="Google Shape;487;p50"/>
          <p:cNvSpPr txBox="1"/>
          <p:nvPr>
            <p:ph idx="7" type="subTitle"/>
          </p:nvPr>
        </p:nvSpPr>
        <p:spPr>
          <a:xfrm>
            <a:off x="4865252" y="3640667"/>
            <a:ext cx="2121300" cy="548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488" name="Google Shape;488;p50"/>
          <p:cNvSpPr txBox="1"/>
          <p:nvPr>
            <p:ph idx="8" type="subTitle"/>
          </p:nvPr>
        </p:nvSpPr>
        <p:spPr>
          <a:xfrm>
            <a:off x="4865252" y="3170513"/>
            <a:ext cx="2121300" cy="355800"/>
          </a:xfrm>
          <a:prstGeom prst="rect">
            <a:avLst/>
          </a:prstGeom>
          <a:noFill/>
          <a:ln>
            <a:noFill/>
          </a:ln>
        </p:spPr>
        <p:txBody>
          <a:bodyPr anchorCtr="0" anchor="b" bIns="0" lIns="0" spcFirstLastPara="1" rIns="0" wrap="square" tIns="0">
            <a:noAutofit/>
          </a:bodyPr>
          <a:lstStyle>
            <a:lvl1pPr lvl="0" algn="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
    <p:spTree>
      <p:nvGrpSpPr>
        <p:cNvPr id="489" name="Shape 489"/>
        <p:cNvGrpSpPr/>
        <p:nvPr/>
      </p:nvGrpSpPr>
      <p:grpSpPr>
        <a:xfrm>
          <a:off x="0" y="0"/>
          <a:ext cx="0" cy="0"/>
          <a:chOff x="0" y="0"/>
          <a:chExt cx="0" cy="0"/>
        </a:xfrm>
      </p:grpSpPr>
      <p:sp>
        <p:nvSpPr>
          <p:cNvPr id="490" name="Google Shape;490;p51"/>
          <p:cNvSpPr/>
          <p:nvPr/>
        </p:nvSpPr>
        <p:spPr>
          <a:xfrm>
            <a:off x="7459475" y="650228"/>
            <a:ext cx="1942612" cy="734781"/>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51"/>
          <p:cNvSpPr/>
          <p:nvPr/>
        </p:nvSpPr>
        <p:spPr>
          <a:xfrm>
            <a:off x="-626675" y="2830165"/>
            <a:ext cx="1942612" cy="734781"/>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92" name="Google Shape;492;p51"/>
          <p:cNvGrpSpPr/>
          <p:nvPr/>
        </p:nvGrpSpPr>
        <p:grpSpPr>
          <a:xfrm>
            <a:off x="7118485" y="3426862"/>
            <a:ext cx="3585729" cy="2819199"/>
            <a:chOff x="6451063" y="-3"/>
            <a:chExt cx="2230625" cy="1753778"/>
          </a:xfrm>
        </p:grpSpPr>
        <p:sp>
          <p:nvSpPr>
            <p:cNvPr id="493" name="Google Shape;493;p51"/>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 name="Google Shape;494;p51"/>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 name="Google Shape;495;p51"/>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 name="Google Shape;496;p51"/>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51"/>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51"/>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51"/>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51"/>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51"/>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51"/>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51"/>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51"/>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51"/>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51"/>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51"/>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51"/>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9" name="Google Shape;509;p51"/>
          <p:cNvSpPr/>
          <p:nvPr/>
        </p:nvSpPr>
        <p:spPr>
          <a:xfrm rot="-10221824">
            <a:off x="7987049" y="4066003"/>
            <a:ext cx="1848582" cy="1661050"/>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51"/>
          <p:cNvSpPr/>
          <p:nvPr/>
        </p:nvSpPr>
        <p:spPr>
          <a:xfrm rot="-10221824">
            <a:off x="8345250" y="4462911"/>
            <a:ext cx="1342060" cy="1231464"/>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51"/>
          <p:cNvSpPr/>
          <p:nvPr/>
        </p:nvSpPr>
        <p:spPr>
          <a:xfrm rot="-10221824">
            <a:off x="8865162" y="4216697"/>
            <a:ext cx="1084927" cy="661861"/>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51"/>
          <p:cNvSpPr/>
          <p:nvPr/>
        </p:nvSpPr>
        <p:spPr>
          <a:xfrm rot="-4790437">
            <a:off x="6094971" y="1578813"/>
            <a:ext cx="4881019" cy="5716866"/>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38100">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 name="Google Shape;513;p51"/>
          <p:cNvSpPr/>
          <p:nvPr/>
        </p:nvSpPr>
        <p:spPr>
          <a:xfrm rot="1613086">
            <a:off x="-777280" y="-1217954"/>
            <a:ext cx="2595001" cy="2167193"/>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51"/>
          <p:cNvSpPr/>
          <p:nvPr/>
        </p:nvSpPr>
        <p:spPr>
          <a:xfrm rot="1613086">
            <a:off x="-469699" y="-1196863"/>
            <a:ext cx="1883956" cy="1606707"/>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51"/>
          <p:cNvSpPr/>
          <p:nvPr/>
        </p:nvSpPr>
        <p:spPr>
          <a:xfrm rot="1613086">
            <a:off x="-997025" y="-385743"/>
            <a:ext cx="1522999" cy="863538"/>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6" name="Google Shape;516;p51"/>
          <p:cNvGrpSpPr/>
          <p:nvPr/>
        </p:nvGrpSpPr>
        <p:grpSpPr>
          <a:xfrm>
            <a:off x="-1386240" y="-1026600"/>
            <a:ext cx="3585729" cy="2819199"/>
            <a:chOff x="6451063" y="-3"/>
            <a:chExt cx="2230625" cy="1753778"/>
          </a:xfrm>
        </p:grpSpPr>
        <p:sp>
          <p:nvSpPr>
            <p:cNvPr id="517" name="Google Shape;517;p51"/>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51"/>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51"/>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51"/>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51"/>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 name="Google Shape;522;p51"/>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 name="Google Shape;523;p51"/>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51"/>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51"/>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51"/>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51"/>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51"/>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51"/>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51"/>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51"/>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51"/>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3" name="Google Shape;533;p51"/>
          <p:cNvSpPr/>
          <p:nvPr/>
        </p:nvSpPr>
        <p:spPr>
          <a:xfrm rot="-4790437">
            <a:off x="-2867905" y="-1589582"/>
            <a:ext cx="4633253" cy="547829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38100">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51"/>
          <p:cNvSpPr/>
          <p:nvPr/>
        </p:nvSpPr>
        <p:spPr>
          <a:xfrm rot="-4790437">
            <a:off x="-2643104" y="-1528512"/>
            <a:ext cx="4881019" cy="5716866"/>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38100">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51"/>
          <p:cNvSpPr/>
          <p:nvPr/>
        </p:nvSpPr>
        <p:spPr>
          <a:xfrm rot="-4790437">
            <a:off x="5870170" y="1517743"/>
            <a:ext cx="4633253" cy="547829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38100">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51"/>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37" name="Google Shape;537;p51"/>
          <p:cNvSpPr txBox="1"/>
          <p:nvPr>
            <p:ph idx="1" type="subTitle"/>
          </p:nvPr>
        </p:nvSpPr>
        <p:spPr>
          <a:xfrm>
            <a:off x="962025" y="2380700"/>
            <a:ext cx="2194500" cy="572700"/>
          </a:xfrm>
          <a:prstGeom prst="rect">
            <a:avLst/>
          </a:prstGeom>
          <a:noFill/>
          <a:ln>
            <a:noFill/>
          </a:ln>
        </p:spPr>
        <p:txBody>
          <a:bodyPr anchorCtr="0" anchor="t" bIns="0" lIns="0" spcFirstLastPara="1" rIns="0" wrap="square" tIns="0">
            <a:noAutofit/>
          </a:bodyPr>
          <a:lstStyle>
            <a:lvl1pPr lvl="0" marR="91440" algn="ctr">
              <a:lnSpc>
                <a:spcPct val="100000"/>
              </a:lnSpc>
              <a:spcBef>
                <a:spcPts val="0"/>
              </a:spcBef>
              <a:spcAft>
                <a:spcPts val="0"/>
              </a:spcAft>
              <a:buClr>
                <a:schemeClr val="accent1"/>
              </a:buClr>
              <a:buSzPts val="1600"/>
              <a:buFont typeface="Open Sans"/>
              <a:buNone/>
              <a:defRPr sz="14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538" name="Google Shape;538;p51"/>
          <p:cNvSpPr txBox="1"/>
          <p:nvPr>
            <p:ph idx="2" type="subTitle"/>
          </p:nvPr>
        </p:nvSpPr>
        <p:spPr>
          <a:xfrm>
            <a:off x="962025" y="1908750"/>
            <a:ext cx="21945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539" name="Google Shape;539;p51"/>
          <p:cNvSpPr txBox="1"/>
          <p:nvPr>
            <p:ph idx="3" type="subTitle"/>
          </p:nvPr>
        </p:nvSpPr>
        <p:spPr>
          <a:xfrm>
            <a:off x="3465576" y="2380700"/>
            <a:ext cx="2194500" cy="572700"/>
          </a:xfrm>
          <a:prstGeom prst="rect">
            <a:avLst/>
          </a:prstGeom>
          <a:noFill/>
          <a:ln>
            <a:noFill/>
          </a:ln>
        </p:spPr>
        <p:txBody>
          <a:bodyPr anchorCtr="0" anchor="t" bIns="0" lIns="0" spcFirstLastPara="1" rIns="0" wrap="square" tIns="0">
            <a:noAutofit/>
          </a:bodyPr>
          <a:lstStyle>
            <a:lvl1pPr lvl="0" marR="91440" algn="ctr">
              <a:lnSpc>
                <a:spcPct val="100000"/>
              </a:lnSpc>
              <a:spcBef>
                <a:spcPts val="0"/>
              </a:spcBef>
              <a:spcAft>
                <a:spcPts val="0"/>
              </a:spcAft>
              <a:buClr>
                <a:schemeClr val="accent1"/>
              </a:buClr>
              <a:buSzPts val="1600"/>
              <a:buFont typeface="Open Sans"/>
              <a:buNone/>
              <a:defRPr sz="14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540" name="Google Shape;540;p51"/>
          <p:cNvSpPr txBox="1"/>
          <p:nvPr>
            <p:ph idx="4" type="subTitle"/>
          </p:nvPr>
        </p:nvSpPr>
        <p:spPr>
          <a:xfrm>
            <a:off x="3461900" y="1908750"/>
            <a:ext cx="21945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541" name="Google Shape;541;p51"/>
          <p:cNvSpPr txBox="1"/>
          <p:nvPr>
            <p:ph idx="5" type="subTitle"/>
          </p:nvPr>
        </p:nvSpPr>
        <p:spPr>
          <a:xfrm>
            <a:off x="5961774" y="2380700"/>
            <a:ext cx="2194500" cy="572700"/>
          </a:xfrm>
          <a:prstGeom prst="rect">
            <a:avLst/>
          </a:prstGeom>
          <a:noFill/>
          <a:ln>
            <a:noFill/>
          </a:ln>
        </p:spPr>
        <p:txBody>
          <a:bodyPr anchorCtr="0" anchor="t" bIns="0" lIns="0" spcFirstLastPara="1" rIns="0" wrap="square" tIns="0">
            <a:noAutofit/>
          </a:bodyPr>
          <a:lstStyle>
            <a:lvl1pPr lvl="0" marR="91440" algn="ctr">
              <a:lnSpc>
                <a:spcPct val="100000"/>
              </a:lnSpc>
              <a:spcBef>
                <a:spcPts val="0"/>
              </a:spcBef>
              <a:spcAft>
                <a:spcPts val="0"/>
              </a:spcAft>
              <a:buClr>
                <a:schemeClr val="accent1"/>
              </a:buClr>
              <a:buSzPts val="1600"/>
              <a:buFont typeface="Open Sans"/>
              <a:buNone/>
              <a:defRPr sz="14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542" name="Google Shape;542;p51"/>
          <p:cNvSpPr txBox="1"/>
          <p:nvPr>
            <p:ph idx="6" type="subTitle"/>
          </p:nvPr>
        </p:nvSpPr>
        <p:spPr>
          <a:xfrm>
            <a:off x="5961774" y="1908750"/>
            <a:ext cx="21945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543" name="Google Shape;543;p51"/>
          <p:cNvSpPr txBox="1"/>
          <p:nvPr>
            <p:ph idx="7" type="subTitle"/>
          </p:nvPr>
        </p:nvSpPr>
        <p:spPr>
          <a:xfrm>
            <a:off x="962025" y="4123151"/>
            <a:ext cx="2194500" cy="576000"/>
          </a:xfrm>
          <a:prstGeom prst="rect">
            <a:avLst/>
          </a:prstGeom>
          <a:noFill/>
          <a:ln>
            <a:noFill/>
          </a:ln>
        </p:spPr>
        <p:txBody>
          <a:bodyPr anchorCtr="0" anchor="t" bIns="0" lIns="0" spcFirstLastPara="1" rIns="0" wrap="square" tIns="0">
            <a:noAutofit/>
          </a:bodyPr>
          <a:lstStyle>
            <a:lvl1pPr lvl="0" marR="91440" algn="ctr">
              <a:lnSpc>
                <a:spcPct val="100000"/>
              </a:lnSpc>
              <a:spcBef>
                <a:spcPts val="0"/>
              </a:spcBef>
              <a:spcAft>
                <a:spcPts val="0"/>
              </a:spcAft>
              <a:buClr>
                <a:schemeClr val="accent1"/>
              </a:buClr>
              <a:buSzPts val="1600"/>
              <a:buFont typeface="Open Sans"/>
              <a:buNone/>
              <a:defRPr sz="14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544" name="Google Shape;544;p51"/>
          <p:cNvSpPr txBox="1"/>
          <p:nvPr>
            <p:ph idx="8" type="subTitle"/>
          </p:nvPr>
        </p:nvSpPr>
        <p:spPr>
          <a:xfrm>
            <a:off x="962025" y="3658600"/>
            <a:ext cx="21945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545" name="Google Shape;545;p51"/>
          <p:cNvSpPr txBox="1"/>
          <p:nvPr>
            <p:ph idx="9" type="subTitle"/>
          </p:nvPr>
        </p:nvSpPr>
        <p:spPr>
          <a:xfrm>
            <a:off x="3465576" y="4123151"/>
            <a:ext cx="2194500" cy="576000"/>
          </a:xfrm>
          <a:prstGeom prst="rect">
            <a:avLst/>
          </a:prstGeom>
          <a:noFill/>
          <a:ln>
            <a:noFill/>
          </a:ln>
        </p:spPr>
        <p:txBody>
          <a:bodyPr anchorCtr="0" anchor="t" bIns="0" lIns="0" spcFirstLastPara="1" rIns="0" wrap="square" tIns="0">
            <a:noAutofit/>
          </a:bodyPr>
          <a:lstStyle>
            <a:lvl1pPr lvl="0" marR="91440" algn="ctr">
              <a:lnSpc>
                <a:spcPct val="100000"/>
              </a:lnSpc>
              <a:spcBef>
                <a:spcPts val="0"/>
              </a:spcBef>
              <a:spcAft>
                <a:spcPts val="0"/>
              </a:spcAft>
              <a:buClr>
                <a:schemeClr val="accent1"/>
              </a:buClr>
              <a:buSzPts val="1600"/>
              <a:buFont typeface="Open Sans"/>
              <a:buNone/>
              <a:defRPr sz="14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546" name="Google Shape;546;p51"/>
          <p:cNvSpPr txBox="1"/>
          <p:nvPr>
            <p:ph idx="13" type="subTitle"/>
          </p:nvPr>
        </p:nvSpPr>
        <p:spPr>
          <a:xfrm>
            <a:off x="3465576" y="3658600"/>
            <a:ext cx="21945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547" name="Google Shape;547;p51"/>
          <p:cNvSpPr txBox="1"/>
          <p:nvPr>
            <p:ph idx="14" type="subTitle"/>
          </p:nvPr>
        </p:nvSpPr>
        <p:spPr>
          <a:xfrm>
            <a:off x="5961774" y="4123151"/>
            <a:ext cx="2194500" cy="576000"/>
          </a:xfrm>
          <a:prstGeom prst="rect">
            <a:avLst/>
          </a:prstGeom>
          <a:noFill/>
          <a:ln>
            <a:noFill/>
          </a:ln>
        </p:spPr>
        <p:txBody>
          <a:bodyPr anchorCtr="0" anchor="t" bIns="0" lIns="0" spcFirstLastPara="1" rIns="0" wrap="square" tIns="0">
            <a:noAutofit/>
          </a:bodyPr>
          <a:lstStyle>
            <a:lvl1pPr lvl="0" marR="91440" algn="ctr">
              <a:lnSpc>
                <a:spcPct val="100000"/>
              </a:lnSpc>
              <a:spcBef>
                <a:spcPts val="0"/>
              </a:spcBef>
              <a:spcAft>
                <a:spcPts val="0"/>
              </a:spcAft>
              <a:buClr>
                <a:schemeClr val="accent1"/>
              </a:buClr>
              <a:buSzPts val="1600"/>
              <a:buFont typeface="Open Sans"/>
              <a:buNone/>
              <a:defRPr sz="14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548" name="Google Shape;548;p51"/>
          <p:cNvSpPr txBox="1"/>
          <p:nvPr>
            <p:ph idx="15" type="subTitle"/>
          </p:nvPr>
        </p:nvSpPr>
        <p:spPr>
          <a:xfrm>
            <a:off x="5961774" y="3658600"/>
            <a:ext cx="21945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7">
    <p:spTree>
      <p:nvGrpSpPr>
        <p:cNvPr id="549" name="Shape 549"/>
        <p:cNvGrpSpPr/>
        <p:nvPr/>
      </p:nvGrpSpPr>
      <p:grpSpPr>
        <a:xfrm>
          <a:off x="0" y="0"/>
          <a:ext cx="0" cy="0"/>
          <a:chOff x="0" y="0"/>
          <a:chExt cx="0" cy="0"/>
        </a:xfrm>
      </p:grpSpPr>
      <p:grpSp>
        <p:nvGrpSpPr>
          <p:cNvPr id="550" name="Google Shape;550;p52"/>
          <p:cNvGrpSpPr/>
          <p:nvPr/>
        </p:nvGrpSpPr>
        <p:grpSpPr>
          <a:xfrm>
            <a:off x="4762060" y="-43750"/>
            <a:ext cx="3585729" cy="2819199"/>
            <a:chOff x="6451063" y="-3"/>
            <a:chExt cx="2230625" cy="1753778"/>
          </a:xfrm>
        </p:grpSpPr>
        <p:sp>
          <p:nvSpPr>
            <p:cNvPr id="551" name="Google Shape;551;p52"/>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52"/>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52"/>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52"/>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52"/>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52"/>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52"/>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52"/>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52"/>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52"/>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52"/>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52"/>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52"/>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52"/>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52"/>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52"/>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7" name="Google Shape;567;p52"/>
          <p:cNvSpPr/>
          <p:nvPr/>
        </p:nvSpPr>
        <p:spPr>
          <a:xfrm flipH="1" rot="10674473">
            <a:off x="1709488" y="3432741"/>
            <a:ext cx="7848141" cy="7534164"/>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52"/>
          <p:cNvSpPr/>
          <p:nvPr/>
        </p:nvSpPr>
        <p:spPr>
          <a:xfrm rot="1368521">
            <a:off x="3704884" y="1701932"/>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52"/>
          <p:cNvSpPr/>
          <p:nvPr/>
        </p:nvSpPr>
        <p:spPr>
          <a:xfrm rot="1368521">
            <a:off x="-3634366" y="-2266343"/>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52"/>
          <p:cNvSpPr/>
          <p:nvPr/>
        </p:nvSpPr>
        <p:spPr>
          <a:xfrm>
            <a:off x="713225" y="-888090"/>
            <a:ext cx="3528382" cy="1334598"/>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52"/>
          <p:cNvSpPr txBox="1"/>
          <p:nvPr>
            <p:ph type="title"/>
          </p:nvPr>
        </p:nvSpPr>
        <p:spPr>
          <a:xfrm>
            <a:off x="713225" y="1425625"/>
            <a:ext cx="6015000" cy="1128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2" name="Google Shape;572;p52"/>
          <p:cNvSpPr txBox="1"/>
          <p:nvPr>
            <p:ph idx="1" type="subTitle"/>
          </p:nvPr>
        </p:nvSpPr>
        <p:spPr>
          <a:xfrm>
            <a:off x="713225" y="2733700"/>
            <a:ext cx="5146500" cy="647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600"/>
              <a:buFont typeface="Lato"/>
              <a:buNone/>
              <a:defRPr sz="1600"/>
            </a:lvl1pPr>
            <a:lvl2pPr lvl="1"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
    <p:spTree>
      <p:nvGrpSpPr>
        <p:cNvPr id="95" name="Shape 95"/>
        <p:cNvGrpSpPr/>
        <p:nvPr/>
      </p:nvGrpSpPr>
      <p:grpSpPr>
        <a:xfrm>
          <a:off x="0" y="0"/>
          <a:ext cx="0" cy="0"/>
          <a:chOff x="0" y="0"/>
          <a:chExt cx="0" cy="0"/>
        </a:xfrm>
      </p:grpSpPr>
      <p:grpSp>
        <p:nvGrpSpPr>
          <p:cNvPr id="96" name="Google Shape;96;p35"/>
          <p:cNvGrpSpPr/>
          <p:nvPr/>
        </p:nvGrpSpPr>
        <p:grpSpPr>
          <a:xfrm rot="2019020">
            <a:off x="6521450" y="2847577"/>
            <a:ext cx="3629660" cy="3271824"/>
            <a:chOff x="-1155400" y="2779603"/>
            <a:chExt cx="3629811" cy="3271961"/>
          </a:xfrm>
        </p:grpSpPr>
        <p:sp>
          <p:nvSpPr>
            <p:cNvPr id="97" name="Google Shape;97;p35"/>
            <p:cNvSpPr/>
            <p:nvPr/>
          </p:nvSpPr>
          <p:spPr>
            <a:xfrm>
              <a:off x="-610709" y="2783593"/>
              <a:ext cx="1052331" cy="945576"/>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35"/>
            <p:cNvSpPr/>
            <p:nvPr/>
          </p:nvSpPr>
          <p:spPr>
            <a:xfrm>
              <a:off x="-933905" y="2779603"/>
              <a:ext cx="3408316" cy="3271961"/>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35"/>
            <p:cNvSpPr/>
            <p:nvPr/>
          </p:nvSpPr>
          <p:spPr>
            <a:xfrm>
              <a:off x="-1155400" y="3650965"/>
              <a:ext cx="870045" cy="686368"/>
            </a:xfrm>
            <a:custGeom>
              <a:rect b="b" l="l" r="r" t="t"/>
              <a:pathLst>
                <a:path extrusionOk="0" h="14794" w="18753">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5"/>
            <p:cNvSpPr/>
            <p:nvPr/>
          </p:nvSpPr>
          <p:spPr>
            <a:xfrm>
              <a:off x="751484" y="2869982"/>
              <a:ext cx="1040779" cy="818129"/>
            </a:xfrm>
            <a:custGeom>
              <a:rect b="b" l="l" r="r" t="t"/>
              <a:pathLst>
                <a:path extrusionOk="0" fill="none" h="17634" w="22433">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5"/>
            <p:cNvSpPr/>
            <p:nvPr/>
          </p:nvSpPr>
          <p:spPr>
            <a:xfrm>
              <a:off x="496862" y="3114674"/>
              <a:ext cx="1941677" cy="229581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35"/>
            <p:cNvSpPr/>
            <p:nvPr/>
          </p:nvSpPr>
          <p:spPr>
            <a:xfrm>
              <a:off x="396321" y="3221849"/>
              <a:ext cx="2045509" cy="2395791"/>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35"/>
            <p:cNvSpPr/>
            <p:nvPr/>
          </p:nvSpPr>
          <p:spPr>
            <a:xfrm>
              <a:off x="-1002942" y="3725106"/>
              <a:ext cx="522037" cy="444696"/>
            </a:xfrm>
            <a:custGeom>
              <a:rect b="b" l="l" r="r" t="t"/>
              <a:pathLst>
                <a:path extrusionOk="0" fill="none" h="9585" w="11252">
                  <a:moveTo>
                    <a:pt x="11252" y="9585"/>
                  </a:moveTo>
                  <a:cubicBezTo>
                    <a:pt x="8633" y="2036"/>
                    <a:pt x="2334" y="358"/>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5"/>
            <p:cNvSpPr/>
            <p:nvPr/>
          </p:nvSpPr>
          <p:spPr>
            <a:xfrm>
              <a:off x="-473747" y="4279723"/>
              <a:ext cx="1046857" cy="1556135"/>
            </a:xfrm>
            <a:custGeom>
              <a:rect b="b" l="l" r="r" t="t"/>
              <a:pathLst>
                <a:path extrusionOk="0" fill="none" h="33541" w="22564">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5"/>
            <p:cNvSpPr/>
            <p:nvPr/>
          </p:nvSpPr>
          <p:spPr>
            <a:xfrm>
              <a:off x="-1080285" y="3803004"/>
              <a:ext cx="457965" cy="464600"/>
            </a:xfrm>
            <a:custGeom>
              <a:rect b="b" l="l" r="r" t="t"/>
              <a:pathLst>
                <a:path extrusionOk="0" fill="none" h="10014" w="9871">
                  <a:moveTo>
                    <a:pt x="9871" y="10013"/>
                  </a:moveTo>
                  <a:cubicBezTo>
                    <a:pt x="8347" y="2572"/>
                    <a:pt x="1656" y="417"/>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5"/>
            <p:cNvSpPr/>
            <p:nvPr/>
          </p:nvSpPr>
          <p:spPr>
            <a:xfrm>
              <a:off x="-699093" y="4415616"/>
              <a:ext cx="645772" cy="1525189"/>
            </a:xfrm>
            <a:custGeom>
              <a:rect b="b" l="l" r="r" t="t"/>
              <a:pathLst>
                <a:path extrusionOk="0" fill="none" h="32874" w="13919">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35"/>
            <p:cNvSpPr/>
            <p:nvPr/>
          </p:nvSpPr>
          <p:spPr>
            <a:xfrm>
              <a:off x="-542784" y="2813657"/>
              <a:ext cx="763986" cy="701028"/>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35"/>
            <p:cNvSpPr/>
            <p:nvPr/>
          </p:nvSpPr>
          <p:spPr>
            <a:xfrm>
              <a:off x="131167" y="3388132"/>
              <a:ext cx="2288573" cy="2662934"/>
            </a:xfrm>
            <a:custGeom>
              <a:rect b="b" l="l" r="r" t="t"/>
              <a:pathLst>
                <a:path extrusionOk="0" h="57397" w="49328">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35"/>
            <p:cNvSpPr/>
            <p:nvPr/>
          </p:nvSpPr>
          <p:spPr>
            <a:xfrm>
              <a:off x="-606301" y="3289262"/>
              <a:ext cx="617610" cy="376774"/>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35"/>
            <p:cNvSpPr/>
            <p:nvPr/>
          </p:nvSpPr>
          <p:spPr>
            <a:xfrm>
              <a:off x="-63280" y="3709099"/>
              <a:ext cx="1065600" cy="2005749"/>
            </a:xfrm>
            <a:custGeom>
              <a:rect b="b" l="l" r="r" t="t"/>
              <a:pathLst>
                <a:path extrusionOk="0" h="43232" w="22968">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 name="Google Shape;111;p35"/>
          <p:cNvSpPr/>
          <p:nvPr/>
        </p:nvSpPr>
        <p:spPr>
          <a:xfrm>
            <a:off x="-1173500" y="-1978522"/>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35"/>
          <p:cNvSpPr/>
          <p:nvPr/>
        </p:nvSpPr>
        <p:spPr>
          <a:xfrm>
            <a:off x="-812475" y="-1227764"/>
            <a:ext cx="2194227" cy="5116923"/>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35"/>
          <p:cNvSpPr/>
          <p:nvPr/>
        </p:nvSpPr>
        <p:spPr>
          <a:xfrm rot="1368521">
            <a:off x="-2239541" y="-1623168"/>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35"/>
          <p:cNvSpPr txBox="1"/>
          <p:nvPr>
            <p:ph type="title"/>
          </p:nvPr>
        </p:nvSpPr>
        <p:spPr>
          <a:xfrm>
            <a:off x="2674650" y="1334838"/>
            <a:ext cx="3794700" cy="1274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sz="82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15" name="Google Shape;115;p35"/>
          <p:cNvSpPr txBox="1"/>
          <p:nvPr>
            <p:ph idx="1" type="subTitle"/>
          </p:nvPr>
        </p:nvSpPr>
        <p:spPr>
          <a:xfrm>
            <a:off x="2673450" y="2751463"/>
            <a:ext cx="3797100" cy="854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dk1"/>
              </a:buClr>
              <a:buSzPts val="1600"/>
              <a:buFont typeface="Lato"/>
              <a:buNone/>
              <a:defRPr sz="1600"/>
            </a:lvl1pPr>
            <a:lvl2pPr lvl="1"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
    <p:spTree>
      <p:nvGrpSpPr>
        <p:cNvPr id="573" name="Shape 573"/>
        <p:cNvGrpSpPr/>
        <p:nvPr/>
      </p:nvGrpSpPr>
      <p:grpSpPr>
        <a:xfrm>
          <a:off x="0" y="0"/>
          <a:ext cx="0" cy="0"/>
          <a:chOff x="0" y="0"/>
          <a:chExt cx="0" cy="0"/>
        </a:xfrm>
      </p:grpSpPr>
      <p:grpSp>
        <p:nvGrpSpPr>
          <p:cNvPr id="574" name="Google Shape;574;p53"/>
          <p:cNvGrpSpPr/>
          <p:nvPr/>
        </p:nvGrpSpPr>
        <p:grpSpPr>
          <a:xfrm rot="4013558">
            <a:off x="7500979" y="-2595720"/>
            <a:ext cx="6376246" cy="5747634"/>
            <a:chOff x="-1155400" y="2779603"/>
            <a:chExt cx="3629811" cy="3271961"/>
          </a:xfrm>
        </p:grpSpPr>
        <p:sp>
          <p:nvSpPr>
            <p:cNvPr id="575" name="Google Shape;575;p53"/>
            <p:cNvSpPr/>
            <p:nvPr/>
          </p:nvSpPr>
          <p:spPr>
            <a:xfrm>
              <a:off x="-610709" y="2783593"/>
              <a:ext cx="1052331" cy="945576"/>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53"/>
            <p:cNvSpPr/>
            <p:nvPr/>
          </p:nvSpPr>
          <p:spPr>
            <a:xfrm>
              <a:off x="-933905" y="2779603"/>
              <a:ext cx="3408316" cy="3271961"/>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53"/>
            <p:cNvSpPr/>
            <p:nvPr/>
          </p:nvSpPr>
          <p:spPr>
            <a:xfrm>
              <a:off x="-1155400" y="3650965"/>
              <a:ext cx="870045" cy="686368"/>
            </a:xfrm>
            <a:custGeom>
              <a:rect b="b" l="l" r="r" t="t"/>
              <a:pathLst>
                <a:path extrusionOk="0" h="14794" w="18753">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53"/>
            <p:cNvSpPr/>
            <p:nvPr/>
          </p:nvSpPr>
          <p:spPr>
            <a:xfrm>
              <a:off x="751484" y="2869982"/>
              <a:ext cx="1040779" cy="818129"/>
            </a:xfrm>
            <a:custGeom>
              <a:rect b="b" l="l" r="r" t="t"/>
              <a:pathLst>
                <a:path extrusionOk="0" fill="none" h="17634" w="22433">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53"/>
            <p:cNvSpPr/>
            <p:nvPr/>
          </p:nvSpPr>
          <p:spPr>
            <a:xfrm>
              <a:off x="496862" y="3114674"/>
              <a:ext cx="1941677" cy="229581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53"/>
            <p:cNvSpPr/>
            <p:nvPr/>
          </p:nvSpPr>
          <p:spPr>
            <a:xfrm>
              <a:off x="396321" y="3221849"/>
              <a:ext cx="2045509" cy="2395791"/>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53"/>
            <p:cNvSpPr/>
            <p:nvPr/>
          </p:nvSpPr>
          <p:spPr>
            <a:xfrm>
              <a:off x="-1002942" y="3725106"/>
              <a:ext cx="522037" cy="444696"/>
            </a:xfrm>
            <a:custGeom>
              <a:rect b="b" l="l" r="r" t="t"/>
              <a:pathLst>
                <a:path extrusionOk="0" fill="none" h="9585" w="11252">
                  <a:moveTo>
                    <a:pt x="11252" y="9585"/>
                  </a:moveTo>
                  <a:cubicBezTo>
                    <a:pt x="8633" y="2036"/>
                    <a:pt x="2334" y="358"/>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53"/>
            <p:cNvSpPr/>
            <p:nvPr/>
          </p:nvSpPr>
          <p:spPr>
            <a:xfrm>
              <a:off x="-473747" y="4279723"/>
              <a:ext cx="1046857" cy="1556135"/>
            </a:xfrm>
            <a:custGeom>
              <a:rect b="b" l="l" r="r" t="t"/>
              <a:pathLst>
                <a:path extrusionOk="0" fill="none" h="33541" w="22564">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53"/>
            <p:cNvSpPr/>
            <p:nvPr/>
          </p:nvSpPr>
          <p:spPr>
            <a:xfrm>
              <a:off x="-1080285" y="3803004"/>
              <a:ext cx="457965" cy="464600"/>
            </a:xfrm>
            <a:custGeom>
              <a:rect b="b" l="l" r="r" t="t"/>
              <a:pathLst>
                <a:path extrusionOk="0" fill="none" h="10014" w="9871">
                  <a:moveTo>
                    <a:pt x="9871" y="10013"/>
                  </a:moveTo>
                  <a:cubicBezTo>
                    <a:pt x="8347" y="2572"/>
                    <a:pt x="1656" y="417"/>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53"/>
            <p:cNvSpPr/>
            <p:nvPr/>
          </p:nvSpPr>
          <p:spPr>
            <a:xfrm>
              <a:off x="-699093" y="4415616"/>
              <a:ext cx="645772" cy="1525189"/>
            </a:xfrm>
            <a:custGeom>
              <a:rect b="b" l="l" r="r" t="t"/>
              <a:pathLst>
                <a:path extrusionOk="0" fill="none" h="32874" w="13919">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53"/>
            <p:cNvSpPr/>
            <p:nvPr/>
          </p:nvSpPr>
          <p:spPr>
            <a:xfrm>
              <a:off x="-542784" y="2813657"/>
              <a:ext cx="763986" cy="701028"/>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53"/>
            <p:cNvSpPr/>
            <p:nvPr/>
          </p:nvSpPr>
          <p:spPr>
            <a:xfrm>
              <a:off x="131167" y="3388132"/>
              <a:ext cx="2288573" cy="2662934"/>
            </a:xfrm>
            <a:custGeom>
              <a:rect b="b" l="l" r="r" t="t"/>
              <a:pathLst>
                <a:path extrusionOk="0" h="57397" w="49328">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53"/>
            <p:cNvSpPr/>
            <p:nvPr/>
          </p:nvSpPr>
          <p:spPr>
            <a:xfrm>
              <a:off x="-606301" y="3289262"/>
              <a:ext cx="617610" cy="376774"/>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53"/>
            <p:cNvSpPr/>
            <p:nvPr/>
          </p:nvSpPr>
          <p:spPr>
            <a:xfrm>
              <a:off x="-63280" y="3709099"/>
              <a:ext cx="1065600" cy="2005749"/>
            </a:xfrm>
            <a:custGeom>
              <a:rect b="b" l="l" r="r" t="t"/>
              <a:pathLst>
                <a:path extrusionOk="0" h="43232" w="22968">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9" name="Google Shape;589;p53"/>
          <p:cNvGrpSpPr/>
          <p:nvPr/>
        </p:nvGrpSpPr>
        <p:grpSpPr>
          <a:xfrm>
            <a:off x="-2309125" y="2779603"/>
            <a:ext cx="3629811" cy="3271961"/>
            <a:chOff x="-1155400" y="2779603"/>
            <a:chExt cx="3629811" cy="3271961"/>
          </a:xfrm>
        </p:grpSpPr>
        <p:sp>
          <p:nvSpPr>
            <p:cNvPr id="590" name="Google Shape;590;p53"/>
            <p:cNvSpPr/>
            <p:nvPr/>
          </p:nvSpPr>
          <p:spPr>
            <a:xfrm>
              <a:off x="-610709" y="2783593"/>
              <a:ext cx="1052331" cy="945576"/>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53"/>
            <p:cNvSpPr/>
            <p:nvPr/>
          </p:nvSpPr>
          <p:spPr>
            <a:xfrm>
              <a:off x="-933905" y="2779603"/>
              <a:ext cx="3408316" cy="3271961"/>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53"/>
            <p:cNvSpPr/>
            <p:nvPr/>
          </p:nvSpPr>
          <p:spPr>
            <a:xfrm>
              <a:off x="-1155400" y="3650965"/>
              <a:ext cx="870045" cy="686368"/>
            </a:xfrm>
            <a:custGeom>
              <a:rect b="b" l="l" r="r" t="t"/>
              <a:pathLst>
                <a:path extrusionOk="0" h="14794" w="18753">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53"/>
            <p:cNvSpPr/>
            <p:nvPr/>
          </p:nvSpPr>
          <p:spPr>
            <a:xfrm>
              <a:off x="751484" y="2869982"/>
              <a:ext cx="1040779" cy="818129"/>
            </a:xfrm>
            <a:custGeom>
              <a:rect b="b" l="l" r="r" t="t"/>
              <a:pathLst>
                <a:path extrusionOk="0" fill="none" h="17634" w="22433">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53"/>
            <p:cNvSpPr/>
            <p:nvPr/>
          </p:nvSpPr>
          <p:spPr>
            <a:xfrm>
              <a:off x="496862" y="3114674"/>
              <a:ext cx="1941677" cy="229581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53"/>
            <p:cNvSpPr/>
            <p:nvPr/>
          </p:nvSpPr>
          <p:spPr>
            <a:xfrm>
              <a:off x="396321" y="3221849"/>
              <a:ext cx="2045509" cy="2395791"/>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53"/>
            <p:cNvSpPr/>
            <p:nvPr/>
          </p:nvSpPr>
          <p:spPr>
            <a:xfrm>
              <a:off x="-1002942" y="3725106"/>
              <a:ext cx="522037" cy="444696"/>
            </a:xfrm>
            <a:custGeom>
              <a:rect b="b" l="l" r="r" t="t"/>
              <a:pathLst>
                <a:path extrusionOk="0" fill="none" h="9585" w="11252">
                  <a:moveTo>
                    <a:pt x="11252" y="9585"/>
                  </a:moveTo>
                  <a:cubicBezTo>
                    <a:pt x="8633" y="2036"/>
                    <a:pt x="2334" y="358"/>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53"/>
            <p:cNvSpPr/>
            <p:nvPr/>
          </p:nvSpPr>
          <p:spPr>
            <a:xfrm>
              <a:off x="-473747" y="4279723"/>
              <a:ext cx="1046857" cy="1556135"/>
            </a:xfrm>
            <a:custGeom>
              <a:rect b="b" l="l" r="r" t="t"/>
              <a:pathLst>
                <a:path extrusionOk="0" fill="none" h="33541" w="22564">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53"/>
            <p:cNvSpPr/>
            <p:nvPr/>
          </p:nvSpPr>
          <p:spPr>
            <a:xfrm>
              <a:off x="-1080285" y="3803004"/>
              <a:ext cx="457965" cy="464600"/>
            </a:xfrm>
            <a:custGeom>
              <a:rect b="b" l="l" r="r" t="t"/>
              <a:pathLst>
                <a:path extrusionOk="0" fill="none" h="10014" w="9871">
                  <a:moveTo>
                    <a:pt x="9871" y="10013"/>
                  </a:moveTo>
                  <a:cubicBezTo>
                    <a:pt x="8347" y="2572"/>
                    <a:pt x="1656" y="417"/>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53"/>
            <p:cNvSpPr/>
            <p:nvPr/>
          </p:nvSpPr>
          <p:spPr>
            <a:xfrm>
              <a:off x="-699093" y="4415616"/>
              <a:ext cx="645772" cy="1525189"/>
            </a:xfrm>
            <a:custGeom>
              <a:rect b="b" l="l" r="r" t="t"/>
              <a:pathLst>
                <a:path extrusionOk="0" fill="none" h="32874" w="13919">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53"/>
            <p:cNvSpPr/>
            <p:nvPr/>
          </p:nvSpPr>
          <p:spPr>
            <a:xfrm>
              <a:off x="-542784" y="2813657"/>
              <a:ext cx="763986" cy="701028"/>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53"/>
            <p:cNvSpPr/>
            <p:nvPr/>
          </p:nvSpPr>
          <p:spPr>
            <a:xfrm>
              <a:off x="131167" y="3388132"/>
              <a:ext cx="2288573" cy="2662934"/>
            </a:xfrm>
            <a:custGeom>
              <a:rect b="b" l="l" r="r" t="t"/>
              <a:pathLst>
                <a:path extrusionOk="0" h="57397" w="49328">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53"/>
            <p:cNvSpPr/>
            <p:nvPr/>
          </p:nvSpPr>
          <p:spPr>
            <a:xfrm>
              <a:off x="-606301" y="3289262"/>
              <a:ext cx="617610" cy="376774"/>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53"/>
            <p:cNvSpPr/>
            <p:nvPr/>
          </p:nvSpPr>
          <p:spPr>
            <a:xfrm>
              <a:off x="-63280" y="3709099"/>
              <a:ext cx="1065600" cy="2005749"/>
            </a:xfrm>
            <a:custGeom>
              <a:rect b="b" l="l" r="r" t="t"/>
              <a:pathLst>
                <a:path extrusionOk="0" h="43232" w="22968">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04" name="Google Shape;604;p53"/>
          <p:cNvSpPr txBox="1"/>
          <p:nvPr>
            <p:ph type="title"/>
          </p:nvPr>
        </p:nvSpPr>
        <p:spPr>
          <a:xfrm>
            <a:off x="2286000" y="748359"/>
            <a:ext cx="4572000" cy="5616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2000"/>
              <a:buNone/>
              <a:defRPr sz="5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605" name="Google Shape;605;p53"/>
          <p:cNvSpPr txBox="1"/>
          <p:nvPr>
            <p:ph idx="1" type="subTitle"/>
          </p:nvPr>
        </p:nvSpPr>
        <p:spPr>
          <a:xfrm>
            <a:off x="2286000" y="1379461"/>
            <a:ext cx="4572000" cy="271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solidFill>
                  <a:srgbClr val="242424"/>
                </a:solidFill>
              </a:defRPr>
            </a:lvl1pPr>
            <a:lvl2pPr lvl="1" algn="ctr">
              <a:lnSpc>
                <a:spcPct val="100000"/>
              </a:lnSpc>
              <a:spcBef>
                <a:spcPts val="0"/>
              </a:spcBef>
              <a:spcAft>
                <a:spcPts val="0"/>
              </a:spcAft>
              <a:buSzPts val="1600"/>
              <a:buFont typeface="Roboto"/>
              <a:buNone/>
              <a:defRPr>
                <a:latin typeface="Roboto"/>
                <a:ea typeface="Roboto"/>
                <a:cs typeface="Roboto"/>
                <a:sym typeface="Roboto"/>
              </a:defRPr>
            </a:lvl2pPr>
            <a:lvl3pPr lvl="2" algn="ctr">
              <a:lnSpc>
                <a:spcPct val="100000"/>
              </a:lnSpc>
              <a:spcBef>
                <a:spcPts val="0"/>
              </a:spcBef>
              <a:spcAft>
                <a:spcPts val="0"/>
              </a:spcAft>
              <a:buSzPts val="1600"/>
              <a:buFont typeface="Roboto"/>
              <a:buNone/>
              <a:defRPr>
                <a:latin typeface="Roboto"/>
                <a:ea typeface="Roboto"/>
                <a:cs typeface="Roboto"/>
                <a:sym typeface="Roboto"/>
              </a:defRPr>
            </a:lvl3pPr>
            <a:lvl4pPr lvl="3" algn="ctr">
              <a:lnSpc>
                <a:spcPct val="100000"/>
              </a:lnSpc>
              <a:spcBef>
                <a:spcPts val="0"/>
              </a:spcBef>
              <a:spcAft>
                <a:spcPts val="0"/>
              </a:spcAft>
              <a:buSzPts val="1600"/>
              <a:buFont typeface="Roboto"/>
              <a:buNone/>
              <a:defRPr>
                <a:latin typeface="Roboto"/>
                <a:ea typeface="Roboto"/>
                <a:cs typeface="Roboto"/>
                <a:sym typeface="Roboto"/>
              </a:defRPr>
            </a:lvl4pPr>
            <a:lvl5pPr lvl="4" algn="ctr">
              <a:lnSpc>
                <a:spcPct val="100000"/>
              </a:lnSpc>
              <a:spcBef>
                <a:spcPts val="0"/>
              </a:spcBef>
              <a:spcAft>
                <a:spcPts val="0"/>
              </a:spcAft>
              <a:buSzPts val="1600"/>
              <a:buFont typeface="Roboto"/>
              <a:buNone/>
              <a:defRPr>
                <a:latin typeface="Roboto"/>
                <a:ea typeface="Roboto"/>
                <a:cs typeface="Roboto"/>
                <a:sym typeface="Roboto"/>
              </a:defRPr>
            </a:lvl5pPr>
            <a:lvl6pPr lvl="5" algn="ctr">
              <a:lnSpc>
                <a:spcPct val="100000"/>
              </a:lnSpc>
              <a:spcBef>
                <a:spcPts val="0"/>
              </a:spcBef>
              <a:spcAft>
                <a:spcPts val="0"/>
              </a:spcAft>
              <a:buSzPts val="1600"/>
              <a:buFont typeface="Roboto"/>
              <a:buNone/>
              <a:defRPr>
                <a:latin typeface="Roboto"/>
                <a:ea typeface="Roboto"/>
                <a:cs typeface="Roboto"/>
                <a:sym typeface="Roboto"/>
              </a:defRPr>
            </a:lvl6pPr>
            <a:lvl7pPr lvl="6" algn="ctr">
              <a:lnSpc>
                <a:spcPct val="100000"/>
              </a:lnSpc>
              <a:spcBef>
                <a:spcPts val="0"/>
              </a:spcBef>
              <a:spcAft>
                <a:spcPts val="0"/>
              </a:spcAft>
              <a:buSzPts val="1600"/>
              <a:buFont typeface="Roboto"/>
              <a:buNone/>
              <a:defRPr>
                <a:latin typeface="Roboto"/>
                <a:ea typeface="Roboto"/>
                <a:cs typeface="Roboto"/>
                <a:sym typeface="Roboto"/>
              </a:defRPr>
            </a:lvl7pPr>
            <a:lvl8pPr lvl="7" algn="ctr">
              <a:lnSpc>
                <a:spcPct val="100000"/>
              </a:lnSpc>
              <a:spcBef>
                <a:spcPts val="0"/>
              </a:spcBef>
              <a:spcAft>
                <a:spcPts val="0"/>
              </a:spcAft>
              <a:buSzPts val="1600"/>
              <a:buFont typeface="Roboto"/>
              <a:buNone/>
              <a:defRPr>
                <a:latin typeface="Roboto"/>
                <a:ea typeface="Roboto"/>
                <a:cs typeface="Roboto"/>
                <a:sym typeface="Roboto"/>
              </a:defRPr>
            </a:lvl8pPr>
            <a:lvl9pPr lvl="8" algn="ctr">
              <a:lnSpc>
                <a:spcPct val="100000"/>
              </a:lnSpc>
              <a:spcBef>
                <a:spcPts val="0"/>
              </a:spcBef>
              <a:spcAft>
                <a:spcPts val="0"/>
              </a:spcAft>
              <a:buSzPts val="1600"/>
              <a:buFont typeface="Roboto"/>
              <a:buNone/>
              <a:defRPr>
                <a:latin typeface="Roboto"/>
                <a:ea typeface="Roboto"/>
                <a:cs typeface="Roboto"/>
                <a:sym typeface="Roboto"/>
              </a:defRPr>
            </a:lvl9pPr>
          </a:lstStyle>
          <a:p/>
        </p:txBody>
      </p:sp>
      <p:sp>
        <p:nvSpPr>
          <p:cNvPr id="606" name="Google Shape;606;p53"/>
          <p:cNvSpPr txBox="1"/>
          <p:nvPr>
            <p:ph idx="2" type="title"/>
          </p:nvPr>
        </p:nvSpPr>
        <p:spPr>
          <a:xfrm>
            <a:off x="2286000" y="2121389"/>
            <a:ext cx="4572000" cy="5616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2000"/>
              <a:buNone/>
              <a:defRPr sz="45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607" name="Google Shape;607;p53"/>
          <p:cNvSpPr txBox="1"/>
          <p:nvPr>
            <p:ph idx="3" type="subTitle"/>
          </p:nvPr>
        </p:nvSpPr>
        <p:spPr>
          <a:xfrm>
            <a:off x="2286000" y="2751701"/>
            <a:ext cx="4572000" cy="271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solidFill>
                  <a:srgbClr val="242424"/>
                </a:solidFill>
              </a:defRPr>
            </a:lvl1pPr>
            <a:lvl2pPr lvl="1" algn="ctr">
              <a:lnSpc>
                <a:spcPct val="100000"/>
              </a:lnSpc>
              <a:spcBef>
                <a:spcPts val="0"/>
              </a:spcBef>
              <a:spcAft>
                <a:spcPts val="0"/>
              </a:spcAft>
              <a:buSzPts val="1600"/>
              <a:buFont typeface="Roboto"/>
              <a:buNone/>
              <a:defRPr>
                <a:latin typeface="Roboto"/>
                <a:ea typeface="Roboto"/>
                <a:cs typeface="Roboto"/>
                <a:sym typeface="Roboto"/>
              </a:defRPr>
            </a:lvl2pPr>
            <a:lvl3pPr lvl="2" algn="ctr">
              <a:lnSpc>
                <a:spcPct val="100000"/>
              </a:lnSpc>
              <a:spcBef>
                <a:spcPts val="0"/>
              </a:spcBef>
              <a:spcAft>
                <a:spcPts val="0"/>
              </a:spcAft>
              <a:buSzPts val="1600"/>
              <a:buFont typeface="Roboto"/>
              <a:buNone/>
              <a:defRPr>
                <a:latin typeface="Roboto"/>
                <a:ea typeface="Roboto"/>
                <a:cs typeface="Roboto"/>
                <a:sym typeface="Roboto"/>
              </a:defRPr>
            </a:lvl3pPr>
            <a:lvl4pPr lvl="3" algn="ctr">
              <a:lnSpc>
                <a:spcPct val="100000"/>
              </a:lnSpc>
              <a:spcBef>
                <a:spcPts val="0"/>
              </a:spcBef>
              <a:spcAft>
                <a:spcPts val="0"/>
              </a:spcAft>
              <a:buSzPts val="1600"/>
              <a:buFont typeface="Roboto"/>
              <a:buNone/>
              <a:defRPr>
                <a:latin typeface="Roboto"/>
                <a:ea typeface="Roboto"/>
                <a:cs typeface="Roboto"/>
                <a:sym typeface="Roboto"/>
              </a:defRPr>
            </a:lvl4pPr>
            <a:lvl5pPr lvl="4" algn="ctr">
              <a:lnSpc>
                <a:spcPct val="100000"/>
              </a:lnSpc>
              <a:spcBef>
                <a:spcPts val="0"/>
              </a:spcBef>
              <a:spcAft>
                <a:spcPts val="0"/>
              </a:spcAft>
              <a:buSzPts val="1600"/>
              <a:buFont typeface="Roboto"/>
              <a:buNone/>
              <a:defRPr>
                <a:latin typeface="Roboto"/>
                <a:ea typeface="Roboto"/>
                <a:cs typeface="Roboto"/>
                <a:sym typeface="Roboto"/>
              </a:defRPr>
            </a:lvl5pPr>
            <a:lvl6pPr lvl="5" algn="ctr">
              <a:lnSpc>
                <a:spcPct val="100000"/>
              </a:lnSpc>
              <a:spcBef>
                <a:spcPts val="0"/>
              </a:spcBef>
              <a:spcAft>
                <a:spcPts val="0"/>
              </a:spcAft>
              <a:buSzPts val="1600"/>
              <a:buFont typeface="Roboto"/>
              <a:buNone/>
              <a:defRPr>
                <a:latin typeface="Roboto"/>
                <a:ea typeface="Roboto"/>
                <a:cs typeface="Roboto"/>
                <a:sym typeface="Roboto"/>
              </a:defRPr>
            </a:lvl6pPr>
            <a:lvl7pPr lvl="6" algn="ctr">
              <a:lnSpc>
                <a:spcPct val="100000"/>
              </a:lnSpc>
              <a:spcBef>
                <a:spcPts val="0"/>
              </a:spcBef>
              <a:spcAft>
                <a:spcPts val="0"/>
              </a:spcAft>
              <a:buSzPts val="1600"/>
              <a:buFont typeface="Roboto"/>
              <a:buNone/>
              <a:defRPr>
                <a:latin typeface="Roboto"/>
                <a:ea typeface="Roboto"/>
                <a:cs typeface="Roboto"/>
                <a:sym typeface="Roboto"/>
              </a:defRPr>
            </a:lvl7pPr>
            <a:lvl8pPr lvl="7" algn="ctr">
              <a:lnSpc>
                <a:spcPct val="100000"/>
              </a:lnSpc>
              <a:spcBef>
                <a:spcPts val="0"/>
              </a:spcBef>
              <a:spcAft>
                <a:spcPts val="0"/>
              </a:spcAft>
              <a:buSzPts val="1600"/>
              <a:buFont typeface="Roboto"/>
              <a:buNone/>
              <a:defRPr>
                <a:latin typeface="Roboto"/>
                <a:ea typeface="Roboto"/>
                <a:cs typeface="Roboto"/>
                <a:sym typeface="Roboto"/>
              </a:defRPr>
            </a:lvl8pPr>
            <a:lvl9pPr lvl="8" algn="ctr">
              <a:lnSpc>
                <a:spcPct val="100000"/>
              </a:lnSpc>
              <a:spcBef>
                <a:spcPts val="0"/>
              </a:spcBef>
              <a:spcAft>
                <a:spcPts val="0"/>
              </a:spcAft>
              <a:buSzPts val="1600"/>
              <a:buFont typeface="Roboto"/>
              <a:buNone/>
              <a:defRPr>
                <a:latin typeface="Roboto"/>
                <a:ea typeface="Roboto"/>
                <a:cs typeface="Roboto"/>
                <a:sym typeface="Roboto"/>
              </a:defRPr>
            </a:lvl9pPr>
          </a:lstStyle>
          <a:p/>
        </p:txBody>
      </p:sp>
      <p:sp>
        <p:nvSpPr>
          <p:cNvPr id="608" name="Google Shape;608;p53"/>
          <p:cNvSpPr txBox="1"/>
          <p:nvPr>
            <p:ph idx="4" type="title"/>
          </p:nvPr>
        </p:nvSpPr>
        <p:spPr>
          <a:xfrm>
            <a:off x="2286000" y="3494420"/>
            <a:ext cx="4572000" cy="5616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2000"/>
              <a:buNone/>
              <a:defRPr sz="5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609" name="Google Shape;609;p53"/>
          <p:cNvSpPr txBox="1"/>
          <p:nvPr>
            <p:ph idx="5" type="subTitle"/>
          </p:nvPr>
        </p:nvSpPr>
        <p:spPr>
          <a:xfrm>
            <a:off x="2286000" y="4123941"/>
            <a:ext cx="4572000" cy="2712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None/>
              <a:defRPr sz="1600">
                <a:solidFill>
                  <a:srgbClr val="242424"/>
                </a:solidFill>
              </a:defRPr>
            </a:lvl1pPr>
            <a:lvl2pPr lvl="1" algn="ctr">
              <a:lnSpc>
                <a:spcPct val="100000"/>
              </a:lnSpc>
              <a:spcBef>
                <a:spcPts val="0"/>
              </a:spcBef>
              <a:spcAft>
                <a:spcPts val="0"/>
              </a:spcAft>
              <a:buSzPts val="1600"/>
              <a:buFont typeface="Roboto"/>
              <a:buNone/>
              <a:defRPr>
                <a:latin typeface="Roboto"/>
                <a:ea typeface="Roboto"/>
                <a:cs typeface="Roboto"/>
                <a:sym typeface="Roboto"/>
              </a:defRPr>
            </a:lvl2pPr>
            <a:lvl3pPr lvl="2" algn="ctr">
              <a:lnSpc>
                <a:spcPct val="100000"/>
              </a:lnSpc>
              <a:spcBef>
                <a:spcPts val="0"/>
              </a:spcBef>
              <a:spcAft>
                <a:spcPts val="0"/>
              </a:spcAft>
              <a:buSzPts val="1600"/>
              <a:buFont typeface="Roboto"/>
              <a:buNone/>
              <a:defRPr>
                <a:latin typeface="Roboto"/>
                <a:ea typeface="Roboto"/>
                <a:cs typeface="Roboto"/>
                <a:sym typeface="Roboto"/>
              </a:defRPr>
            </a:lvl3pPr>
            <a:lvl4pPr lvl="3" algn="ctr">
              <a:lnSpc>
                <a:spcPct val="100000"/>
              </a:lnSpc>
              <a:spcBef>
                <a:spcPts val="0"/>
              </a:spcBef>
              <a:spcAft>
                <a:spcPts val="0"/>
              </a:spcAft>
              <a:buSzPts val="1600"/>
              <a:buFont typeface="Roboto"/>
              <a:buNone/>
              <a:defRPr>
                <a:latin typeface="Roboto"/>
                <a:ea typeface="Roboto"/>
                <a:cs typeface="Roboto"/>
                <a:sym typeface="Roboto"/>
              </a:defRPr>
            </a:lvl4pPr>
            <a:lvl5pPr lvl="4" algn="ctr">
              <a:lnSpc>
                <a:spcPct val="100000"/>
              </a:lnSpc>
              <a:spcBef>
                <a:spcPts val="0"/>
              </a:spcBef>
              <a:spcAft>
                <a:spcPts val="0"/>
              </a:spcAft>
              <a:buSzPts val="1600"/>
              <a:buFont typeface="Roboto"/>
              <a:buNone/>
              <a:defRPr>
                <a:latin typeface="Roboto"/>
                <a:ea typeface="Roboto"/>
                <a:cs typeface="Roboto"/>
                <a:sym typeface="Roboto"/>
              </a:defRPr>
            </a:lvl5pPr>
            <a:lvl6pPr lvl="5" algn="ctr">
              <a:lnSpc>
                <a:spcPct val="100000"/>
              </a:lnSpc>
              <a:spcBef>
                <a:spcPts val="0"/>
              </a:spcBef>
              <a:spcAft>
                <a:spcPts val="0"/>
              </a:spcAft>
              <a:buSzPts val="1600"/>
              <a:buFont typeface="Roboto"/>
              <a:buNone/>
              <a:defRPr>
                <a:latin typeface="Roboto"/>
                <a:ea typeface="Roboto"/>
                <a:cs typeface="Roboto"/>
                <a:sym typeface="Roboto"/>
              </a:defRPr>
            </a:lvl6pPr>
            <a:lvl7pPr lvl="6" algn="ctr">
              <a:lnSpc>
                <a:spcPct val="100000"/>
              </a:lnSpc>
              <a:spcBef>
                <a:spcPts val="0"/>
              </a:spcBef>
              <a:spcAft>
                <a:spcPts val="0"/>
              </a:spcAft>
              <a:buSzPts val="1600"/>
              <a:buFont typeface="Roboto"/>
              <a:buNone/>
              <a:defRPr>
                <a:latin typeface="Roboto"/>
                <a:ea typeface="Roboto"/>
                <a:cs typeface="Roboto"/>
                <a:sym typeface="Roboto"/>
              </a:defRPr>
            </a:lvl7pPr>
            <a:lvl8pPr lvl="7" algn="ctr">
              <a:lnSpc>
                <a:spcPct val="100000"/>
              </a:lnSpc>
              <a:spcBef>
                <a:spcPts val="0"/>
              </a:spcBef>
              <a:spcAft>
                <a:spcPts val="0"/>
              </a:spcAft>
              <a:buSzPts val="1600"/>
              <a:buFont typeface="Roboto"/>
              <a:buNone/>
              <a:defRPr>
                <a:latin typeface="Roboto"/>
                <a:ea typeface="Roboto"/>
                <a:cs typeface="Roboto"/>
                <a:sym typeface="Roboto"/>
              </a:defRPr>
            </a:lvl8pPr>
            <a:lvl9pPr lvl="8" algn="ctr">
              <a:lnSpc>
                <a:spcPct val="100000"/>
              </a:lnSpc>
              <a:spcBef>
                <a:spcPts val="0"/>
              </a:spcBef>
              <a:spcAft>
                <a:spcPts val="0"/>
              </a:spcAft>
              <a:buSzPts val="1600"/>
              <a:buFont typeface="Roboto"/>
              <a:buNone/>
              <a:defRPr>
                <a:latin typeface="Roboto"/>
                <a:ea typeface="Roboto"/>
                <a:cs typeface="Roboto"/>
                <a:sym typeface="Roboto"/>
              </a:defRPr>
            </a:lvl9pPr>
          </a:lstStyle>
          <a:p/>
        </p:txBody>
      </p:sp>
      <p:sp>
        <p:nvSpPr>
          <p:cNvPr id="610" name="Google Shape;610;p53"/>
          <p:cNvSpPr/>
          <p:nvPr/>
        </p:nvSpPr>
        <p:spPr>
          <a:xfrm>
            <a:off x="6454600" y="4342123"/>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53"/>
          <p:cNvSpPr/>
          <p:nvPr/>
        </p:nvSpPr>
        <p:spPr>
          <a:xfrm>
            <a:off x="-1064350" y="-599177"/>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2">
  <p:cSld name="CUSTOM_9">
    <p:spTree>
      <p:nvGrpSpPr>
        <p:cNvPr id="612" name="Shape 612"/>
        <p:cNvGrpSpPr/>
        <p:nvPr/>
      </p:nvGrpSpPr>
      <p:grpSpPr>
        <a:xfrm>
          <a:off x="0" y="0"/>
          <a:ext cx="0" cy="0"/>
          <a:chOff x="0" y="0"/>
          <a:chExt cx="0" cy="0"/>
        </a:xfrm>
      </p:grpSpPr>
      <p:sp>
        <p:nvSpPr>
          <p:cNvPr id="613" name="Google Shape;613;p54"/>
          <p:cNvSpPr/>
          <p:nvPr/>
        </p:nvSpPr>
        <p:spPr>
          <a:xfrm>
            <a:off x="-990700" y="-3165685"/>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54"/>
          <p:cNvSpPr/>
          <p:nvPr/>
        </p:nvSpPr>
        <p:spPr>
          <a:xfrm>
            <a:off x="-629675" y="-2414926"/>
            <a:ext cx="2194227" cy="5116923"/>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54"/>
          <p:cNvSpPr/>
          <p:nvPr/>
        </p:nvSpPr>
        <p:spPr>
          <a:xfrm>
            <a:off x="7885951" y="1018502"/>
            <a:ext cx="2956653" cy="1118411"/>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54"/>
          <p:cNvSpPr/>
          <p:nvPr/>
        </p:nvSpPr>
        <p:spPr>
          <a:xfrm rot="1368521">
            <a:off x="-2966241" y="-2783580"/>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17" name="Google Shape;617;p54"/>
          <p:cNvGrpSpPr/>
          <p:nvPr/>
        </p:nvGrpSpPr>
        <p:grpSpPr>
          <a:xfrm>
            <a:off x="-1386240" y="-1026600"/>
            <a:ext cx="3585729" cy="2819199"/>
            <a:chOff x="6451063" y="-3"/>
            <a:chExt cx="2230625" cy="1753778"/>
          </a:xfrm>
        </p:grpSpPr>
        <p:sp>
          <p:nvSpPr>
            <p:cNvPr id="618" name="Google Shape;618;p54"/>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54"/>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54"/>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54"/>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54"/>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54"/>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54"/>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54"/>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54"/>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54"/>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54"/>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54"/>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54"/>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54"/>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54"/>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54"/>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4" name="Google Shape;634;p54"/>
          <p:cNvGrpSpPr/>
          <p:nvPr/>
        </p:nvGrpSpPr>
        <p:grpSpPr>
          <a:xfrm>
            <a:off x="7433135" y="302175"/>
            <a:ext cx="3585729" cy="2819199"/>
            <a:chOff x="6451063" y="-3"/>
            <a:chExt cx="2230625" cy="1753778"/>
          </a:xfrm>
        </p:grpSpPr>
        <p:sp>
          <p:nvSpPr>
            <p:cNvPr id="635" name="Google Shape;635;p54"/>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54"/>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54"/>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54"/>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54"/>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54"/>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54"/>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54"/>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54"/>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54"/>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54"/>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54"/>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54"/>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54"/>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54"/>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54"/>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51" name="Google Shape;651;p54"/>
          <p:cNvSpPr txBox="1"/>
          <p:nvPr>
            <p:ph type="title"/>
          </p:nvPr>
        </p:nvSpPr>
        <p:spPr>
          <a:xfrm>
            <a:off x="713225" y="445025"/>
            <a:ext cx="77175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600"/>
              <a:buNone/>
              <a:defRPr>
                <a:latin typeface="Libre Franklin"/>
                <a:ea typeface="Libre Franklin"/>
                <a:cs typeface="Libre Franklin"/>
                <a:sym typeface="Libre Franklin"/>
              </a:defRPr>
            </a:lvl1pPr>
            <a:lvl2pPr lvl="1" algn="l">
              <a:lnSpc>
                <a:spcPct val="100000"/>
              </a:lnSpc>
              <a:spcBef>
                <a:spcPts val="0"/>
              </a:spcBef>
              <a:spcAft>
                <a:spcPts val="0"/>
              </a:spcAft>
              <a:buSzPts val="2800"/>
              <a:buNone/>
              <a:defRPr>
                <a:latin typeface="Libre Franklin"/>
                <a:ea typeface="Libre Franklin"/>
                <a:cs typeface="Libre Franklin"/>
                <a:sym typeface="Libre Franklin"/>
              </a:defRPr>
            </a:lvl2pPr>
            <a:lvl3pPr lvl="2" algn="l">
              <a:lnSpc>
                <a:spcPct val="100000"/>
              </a:lnSpc>
              <a:spcBef>
                <a:spcPts val="0"/>
              </a:spcBef>
              <a:spcAft>
                <a:spcPts val="0"/>
              </a:spcAft>
              <a:buSzPts val="2800"/>
              <a:buNone/>
              <a:defRPr>
                <a:latin typeface="Libre Franklin"/>
                <a:ea typeface="Libre Franklin"/>
                <a:cs typeface="Libre Franklin"/>
                <a:sym typeface="Libre Franklin"/>
              </a:defRPr>
            </a:lvl3pPr>
            <a:lvl4pPr lvl="3" algn="l">
              <a:lnSpc>
                <a:spcPct val="100000"/>
              </a:lnSpc>
              <a:spcBef>
                <a:spcPts val="0"/>
              </a:spcBef>
              <a:spcAft>
                <a:spcPts val="0"/>
              </a:spcAft>
              <a:buSzPts val="2800"/>
              <a:buNone/>
              <a:defRPr>
                <a:latin typeface="Libre Franklin"/>
                <a:ea typeface="Libre Franklin"/>
                <a:cs typeface="Libre Franklin"/>
                <a:sym typeface="Libre Franklin"/>
              </a:defRPr>
            </a:lvl4pPr>
            <a:lvl5pPr lvl="4" algn="l">
              <a:lnSpc>
                <a:spcPct val="100000"/>
              </a:lnSpc>
              <a:spcBef>
                <a:spcPts val="0"/>
              </a:spcBef>
              <a:spcAft>
                <a:spcPts val="0"/>
              </a:spcAft>
              <a:buSzPts val="2800"/>
              <a:buNone/>
              <a:defRPr>
                <a:latin typeface="Libre Franklin"/>
                <a:ea typeface="Libre Franklin"/>
                <a:cs typeface="Libre Franklin"/>
                <a:sym typeface="Libre Franklin"/>
              </a:defRPr>
            </a:lvl5pPr>
            <a:lvl6pPr lvl="5" algn="l">
              <a:lnSpc>
                <a:spcPct val="100000"/>
              </a:lnSpc>
              <a:spcBef>
                <a:spcPts val="0"/>
              </a:spcBef>
              <a:spcAft>
                <a:spcPts val="0"/>
              </a:spcAft>
              <a:buSzPts val="2800"/>
              <a:buNone/>
              <a:defRPr>
                <a:latin typeface="Libre Franklin"/>
                <a:ea typeface="Libre Franklin"/>
                <a:cs typeface="Libre Franklin"/>
                <a:sym typeface="Libre Franklin"/>
              </a:defRPr>
            </a:lvl6pPr>
            <a:lvl7pPr lvl="6" algn="l">
              <a:lnSpc>
                <a:spcPct val="100000"/>
              </a:lnSpc>
              <a:spcBef>
                <a:spcPts val="0"/>
              </a:spcBef>
              <a:spcAft>
                <a:spcPts val="0"/>
              </a:spcAft>
              <a:buSzPts val="2800"/>
              <a:buNone/>
              <a:defRPr>
                <a:latin typeface="Libre Franklin"/>
                <a:ea typeface="Libre Franklin"/>
                <a:cs typeface="Libre Franklin"/>
                <a:sym typeface="Libre Franklin"/>
              </a:defRPr>
            </a:lvl7pPr>
            <a:lvl8pPr lvl="7" algn="l">
              <a:lnSpc>
                <a:spcPct val="100000"/>
              </a:lnSpc>
              <a:spcBef>
                <a:spcPts val="0"/>
              </a:spcBef>
              <a:spcAft>
                <a:spcPts val="0"/>
              </a:spcAft>
              <a:buSzPts val="2800"/>
              <a:buNone/>
              <a:defRPr>
                <a:latin typeface="Libre Franklin"/>
                <a:ea typeface="Libre Franklin"/>
                <a:cs typeface="Libre Franklin"/>
                <a:sym typeface="Libre Franklin"/>
              </a:defRPr>
            </a:lvl8pPr>
            <a:lvl9pPr lvl="8" algn="l">
              <a:lnSpc>
                <a:spcPct val="100000"/>
              </a:lnSpc>
              <a:spcBef>
                <a:spcPts val="0"/>
              </a:spcBef>
              <a:spcAft>
                <a:spcPts val="0"/>
              </a:spcAft>
              <a:buSzPts val="2800"/>
              <a:buNone/>
              <a:defRPr>
                <a:latin typeface="Libre Franklin"/>
                <a:ea typeface="Libre Franklin"/>
                <a:cs typeface="Libre Franklin"/>
                <a:sym typeface="Libre Franklin"/>
              </a:defRPr>
            </a:lvl9pPr>
          </a:lstStyle>
          <a:p/>
        </p:txBody>
      </p:sp>
      <p:sp>
        <p:nvSpPr>
          <p:cNvPr id="652" name="Google Shape;652;p54"/>
          <p:cNvSpPr txBox="1"/>
          <p:nvPr>
            <p:ph idx="1" type="subTitle"/>
          </p:nvPr>
        </p:nvSpPr>
        <p:spPr>
          <a:xfrm>
            <a:off x="3383266" y="3630176"/>
            <a:ext cx="2377500" cy="774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Font typeface="Open Sans"/>
              <a:buNone/>
              <a:defRPr sz="1600"/>
            </a:lvl1pPr>
            <a:lvl2pPr lvl="1" algn="ctr">
              <a:lnSpc>
                <a:spcPct val="100000"/>
              </a:lnSpc>
              <a:spcBef>
                <a:spcPts val="0"/>
              </a:spcBef>
              <a:spcAft>
                <a:spcPts val="0"/>
              </a:spcAft>
              <a:buSzPts val="1600"/>
              <a:buFont typeface="Open Sans"/>
              <a:buNone/>
              <a:defRPr>
                <a:latin typeface="Open Sans"/>
                <a:ea typeface="Open Sans"/>
                <a:cs typeface="Open Sans"/>
                <a:sym typeface="Open Sans"/>
              </a:defRPr>
            </a:lvl2pPr>
            <a:lvl3pPr lvl="2" algn="ctr">
              <a:lnSpc>
                <a:spcPct val="100000"/>
              </a:lnSpc>
              <a:spcBef>
                <a:spcPts val="0"/>
              </a:spcBef>
              <a:spcAft>
                <a:spcPts val="0"/>
              </a:spcAft>
              <a:buSzPts val="1600"/>
              <a:buFont typeface="Open Sans"/>
              <a:buNone/>
              <a:defRPr>
                <a:latin typeface="Open Sans"/>
                <a:ea typeface="Open Sans"/>
                <a:cs typeface="Open Sans"/>
                <a:sym typeface="Open Sans"/>
              </a:defRPr>
            </a:lvl3pPr>
            <a:lvl4pPr lvl="3" algn="ctr">
              <a:lnSpc>
                <a:spcPct val="100000"/>
              </a:lnSpc>
              <a:spcBef>
                <a:spcPts val="0"/>
              </a:spcBef>
              <a:spcAft>
                <a:spcPts val="0"/>
              </a:spcAft>
              <a:buSzPts val="1600"/>
              <a:buFont typeface="Open Sans"/>
              <a:buNone/>
              <a:defRPr>
                <a:latin typeface="Open Sans"/>
                <a:ea typeface="Open Sans"/>
                <a:cs typeface="Open Sans"/>
                <a:sym typeface="Open Sans"/>
              </a:defRPr>
            </a:lvl4pPr>
            <a:lvl5pPr lvl="4" algn="ctr">
              <a:lnSpc>
                <a:spcPct val="100000"/>
              </a:lnSpc>
              <a:spcBef>
                <a:spcPts val="0"/>
              </a:spcBef>
              <a:spcAft>
                <a:spcPts val="0"/>
              </a:spcAft>
              <a:buSzPts val="1600"/>
              <a:buFont typeface="Open Sans"/>
              <a:buNone/>
              <a:defRPr>
                <a:latin typeface="Open Sans"/>
                <a:ea typeface="Open Sans"/>
                <a:cs typeface="Open Sans"/>
                <a:sym typeface="Open Sans"/>
              </a:defRPr>
            </a:lvl5pPr>
            <a:lvl6pPr lvl="5" algn="ctr">
              <a:lnSpc>
                <a:spcPct val="100000"/>
              </a:lnSpc>
              <a:spcBef>
                <a:spcPts val="0"/>
              </a:spcBef>
              <a:spcAft>
                <a:spcPts val="0"/>
              </a:spcAft>
              <a:buSzPts val="1600"/>
              <a:buFont typeface="Open Sans"/>
              <a:buNone/>
              <a:defRPr>
                <a:latin typeface="Open Sans"/>
                <a:ea typeface="Open Sans"/>
                <a:cs typeface="Open Sans"/>
                <a:sym typeface="Open Sans"/>
              </a:defRPr>
            </a:lvl6pPr>
            <a:lvl7pPr lvl="6" algn="ctr">
              <a:lnSpc>
                <a:spcPct val="100000"/>
              </a:lnSpc>
              <a:spcBef>
                <a:spcPts val="0"/>
              </a:spcBef>
              <a:spcAft>
                <a:spcPts val="0"/>
              </a:spcAft>
              <a:buSzPts val="1600"/>
              <a:buFont typeface="Open Sans"/>
              <a:buNone/>
              <a:defRPr>
                <a:latin typeface="Open Sans"/>
                <a:ea typeface="Open Sans"/>
                <a:cs typeface="Open Sans"/>
                <a:sym typeface="Open Sans"/>
              </a:defRPr>
            </a:lvl7pPr>
            <a:lvl8pPr lvl="7" algn="ctr">
              <a:lnSpc>
                <a:spcPct val="100000"/>
              </a:lnSpc>
              <a:spcBef>
                <a:spcPts val="0"/>
              </a:spcBef>
              <a:spcAft>
                <a:spcPts val="0"/>
              </a:spcAft>
              <a:buSzPts val="1600"/>
              <a:buFont typeface="Open Sans"/>
              <a:buNone/>
              <a:defRPr>
                <a:latin typeface="Open Sans"/>
                <a:ea typeface="Open Sans"/>
                <a:cs typeface="Open Sans"/>
                <a:sym typeface="Open Sans"/>
              </a:defRPr>
            </a:lvl8pPr>
            <a:lvl9pPr lvl="8" algn="ctr">
              <a:lnSpc>
                <a:spcPct val="100000"/>
              </a:lnSpc>
              <a:spcBef>
                <a:spcPts val="0"/>
              </a:spcBef>
              <a:spcAft>
                <a:spcPts val="0"/>
              </a:spcAft>
              <a:buSzPts val="1600"/>
              <a:buFont typeface="Open Sans"/>
              <a:buNone/>
              <a:defRPr>
                <a:latin typeface="Open Sans"/>
                <a:ea typeface="Open Sans"/>
                <a:cs typeface="Open Sans"/>
                <a:sym typeface="Open Sans"/>
              </a:defRPr>
            </a:lvl9pPr>
          </a:lstStyle>
          <a:p/>
        </p:txBody>
      </p:sp>
      <p:sp>
        <p:nvSpPr>
          <p:cNvPr id="653" name="Google Shape;653;p54"/>
          <p:cNvSpPr txBox="1"/>
          <p:nvPr>
            <p:ph idx="2" type="subTitle"/>
          </p:nvPr>
        </p:nvSpPr>
        <p:spPr>
          <a:xfrm>
            <a:off x="3383253" y="3195325"/>
            <a:ext cx="2377500" cy="360900"/>
          </a:xfrm>
          <a:prstGeom prst="rect">
            <a:avLst/>
          </a:prstGeom>
          <a:noFill/>
          <a:ln>
            <a:noFill/>
          </a:ln>
        </p:spPr>
        <p:txBody>
          <a:bodyPr anchorCtr="0" anchor="b" bIns="0" lIns="0" spcFirstLastPara="1" rIns="0" wrap="square" tIns="0">
            <a:noAutofit/>
          </a:bodyPr>
          <a:lstStyle>
            <a:lvl1pPr lvl="0" marR="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SzPts val="1600"/>
              <a:buFont typeface="Exo"/>
              <a:buNone/>
              <a:defRPr b="1">
                <a:latin typeface="Exo"/>
                <a:ea typeface="Exo"/>
                <a:cs typeface="Exo"/>
                <a:sym typeface="Exo"/>
              </a:defRPr>
            </a:lvl2pPr>
            <a:lvl3pPr lvl="2" algn="ctr">
              <a:lnSpc>
                <a:spcPct val="100000"/>
              </a:lnSpc>
              <a:spcBef>
                <a:spcPts val="0"/>
              </a:spcBef>
              <a:spcAft>
                <a:spcPts val="0"/>
              </a:spcAft>
              <a:buSzPts val="1600"/>
              <a:buFont typeface="Exo"/>
              <a:buNone/>
              <a:defRPr b="1">
                <a:latin typeface="Exo"/>
                <a:ea typeface="Exo"/>
                <a:cs typeface="Exo"/>
                <a:sym typeface="Exo"/>
              </a:defRPr>
            </a:lvl3pPr>
            <a:lvl4pPr lvl="3" algn="ctr">
              <a:lnSpc>
                <a:spcPct val="100000"/>
              </a:lnSpc>
              <a:spcBef>
                <a:spcPts val="0"/>
              </a:spcBef>
              <a:spcAft>
                <a:spcPts val="0"/>
              </a:spcAft>
              <a:buSzPts val="1600"/>
              <a:buFont typeface="Exo"/>
              <a:buNone/>
              <a:defRPr b="1">
                <a:latin typeface="Exo"/>
                <a:ea typeface="Exo"/>
                <a:cs typeface="Exo"/>
                <a:sym typeface="Exo"/>
              </a:defRPr>
            </a:lvl4pPr>
            <a:lvl5pPr lvl="4" algn="ctr">
              <a:lnSpc>
                <a:spcPct val="100000"/>
              </a:lnSpc>
              <a:spcBef>
                <a:spcPts val="0"/>
              </a:spcBef>
              <a:spcAft>
                <a:spcPts val="0"/>
              </a:spcAft>
              <a:buSzPts val="1600"/>
              <a:buFont typeface="Exo"/>
              <a:buNone/>
              <a:defRPr b="1">
                <a:latin typeface="Exo"/>
                <a:ea typeface="Exo"/>
                <a:cs typeface="Exo"/>
                <a:sym typeface="Exo"/>
              </a:defRPr>
            </a:lvl5pPr>
            <a:lvl6pPr lvl="5" algn="ctr">
              <a:lnSpc>
                <a:spcPct val="100000"/>
              </a:lnSpc>
              <a:spcBef>
                <a:spcPts val="0"/>
              </a:spcBef>
              <a:spcAft>
                <a:spcPts val="0"/>
              </a:spcAft>
              <a:buSzPts val="1600"/>
              <a:buFont typeface="Exo"/>
              <a:buNone/>
              <a:defRPr b="1">
                <a:latin typeface="Exo"/>
                <a:ea typeface="Exo"/>
                <a:cs typeface="Exo"/>
                <a:sym typeface="Exo"/>
              </a:defRPr>
            </a:lvl6pPr>
            <a:lvl7pPr lvl="6" algn="ctr">
              <a:lnSpc>
                <a:spcPct val="100000"/>
              </a:lnSpc>
              <a:spcBef>
                <a:spcPts val="0"/>
              </a:spcBef>
              <a:spcAft>
                <a:spcPts val="0"/>
              </a:spcAft>
              <a:buSzPts val="1600"/>
              <a:buFont typeface="Exo"/>
              <a:buNone/>
              <a:defRPr b="1">
                <a:latin typeface="Exo"/>
                <a:ea typeface="Exo"/>
                <a:cs typeface="Exo"/>
                <a:sym typeface="Exo"/>
              </a:defRPr>
            </a:lvl7pPr>
            <a:lvl8pPr lvl="7" algn="ctr">
              <a:lnSpc>
                <a:spcPct val="100000"/>
              </a:lnSpc>
              <a:spcBef>
                <a:spcPts val="0"/>
              </a:spcBef>
              <a:spcAft>
                <a:spcPts val="0"/>
              </a:spcAft>
              <a:buSzPts val="1600"/>
              <a:buFont typeface="Exo"/>
              <a:buNone/>
              <a:defRPr b="1">
                <a:latin typeface="Exo"/>
                <a:ea typeface="Exo"/>
                <a:cs typeface="Exo"/>
                <a:sym typeface="Exo"/>
              </a:defRPr>
            </a:lvl8pPr>
            <a:lvl9pPr lvl="8" algn="ctr">
              <a:lnSpc>
                <a:spcPct val="100000"/>
              </a:lnSpc>
              <a:spcBef>
                <a:spcPts val="0"/>
              </a:spcBef>
              <a:spcAft>
                <a:spcPts val="0"/>
              </a:spcAft>
              <a:buSzPts val="1600"/>
              <a:buFont typeface="Exo"/>
              <a:buNone/>
              <a:defRPr b="1">
                <a:latin typeface="Exo"/>
                <a:ea typeface="Exo"/>
                <a:cs typeface="Exo"/>
                <a:sym typeface="Exo"/>
              </a:defRPr>
            </a:lvl9pPr>
          </a:lstStyle>
          <a:p/>
        </p:txBody>
      </p:sp>
      <p:sp>
        <p:nvSpPr>
          <p:cNvPr id="654" name="Google Shape;654;p54"/>
          <p:cNvSpPr txBox="1"/>
          <p:nvPr>
            <p:ph idx="3" type="subTitle"/>
          </p:nvPr>
        </p:nvSpPr>
        <p:spPr>
          <a:xfrm>
            <a:off x="715013" y="3630174"/>
            <a:ext cx="2377500" cy="7734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Font typeface="Open Sans"/>
              <a:buNone/>
              <a:defRPr sz="1600"/>
            </a:lvl1pPr>
            <a:lvl2pPr lvl="1" algn="ctr">
              <a:lnSpc>
                <a:spcPct val="100000"/>
              </a:lnSpc>
              <a:spcBef>
                <a:spcPts val="0"/>
              </a:spcBef>
              <a:spcAft>
                <a:spcPts val="0"/>
              </a:spcAft>
              <a:buSzPts val="1600"/>
              <a:buFont typeface="Open Sans"/>
              <a:buNone/>
              <a:defRPr>
                <a:latin typeface="Open Sans"/>
                <a:ea typeface="Open Sans"/>
                <a:cs typeface="Open Sans"/>
                <a:sym typeface="Open Sans"/>
              </a:defRPr>
            </a:lvl2pPr>
            <a:lvl3pPr lvl="2" algn="ctr">
              <a:lnSpc>
                <a:spcPct val="100000"/>
              </a:lnSpc>
              <a:spcBef>
                <a:spcPts val="0"/>
              </a:spcBef>
              <a:spcAft>
                <a:spcPts val="0"/>
              </a:spcAft>
              <a:buSzPts val="1600"/>
              <a:buFont typeface="Open Sans"/>
              <a:buNone/>
              <a:defRPr>
                <a:latin typeface="Open Sans"/>
                <a:ea typeface="Open Sans"/>
                <a:cs typeface="Open Sans"/>
                <a:sym typeface="Open Sans"/>
              </a:defRPr>
            </a:lvl3pPr>
            <a:lvl4pPr lvl="3" algn="ctr">
              <a:lnSpc>
                <a:spcPct val="100000"/>
              </a:lnSpc>
              <a:spcBef>
                <a:spcPts val="0"/>
              </a:spcBef>
              <a:spcAft>
                <a:spcPts val="0"/>
              </a:spcAft>
              <a:buSzPts val="1600"/>
              <a:buFont typeface="Open Sans"/>
              <a:buNone/>
              <a:defRPr>
                <a:latin typeface="Open Sans"/>
                <a:ea typeface="Open Sans"/>
                <a:cs typeface="Open Sans"/>
                <a:sym typeface="Open Sans"/>
              </a:defRPr>
            </a:lvl4pPr>
            <a:lvl5pPr lvl="4" algn="ctr">
              <a:lnSpc>
                <a:spcPct val="100000"/>
              </a:lnSpc>
              <a:spcBef>
                <a:spcPts val="0"/>
              </a:spcBef>
              <a:spcAft>
                <a:spcPts val="0"/>
              </a:spcAft>
              <a:buSzPts val="1600"/>
              <a:buFont typeface="Open Sans"/>
              <a:buNone/>
              <a:defRPr>
                <a:latin typeface="Open Sans"/>
                <a:ea typeface="Open Sans"/>
                <a:cs typeface="Open Sans"/>
                <a:sym typeface="Open Sans"/>
              </a:defRPr>
            </a:lvl5pPr>
            <a:lvl6pPr lvl="5" algn="ctr">
              <a:lnSpc>
                <a:spcPct val="100000"/>
              </a:lnSpc>
              <a:spcBef>
                <a:spcPts val="0"/>
              </a:spcBef>
              <a:spcAft>
                <a:spcPts val="0"/>
              </a:spcAft>
              <a:buSzPts val="1600"/>
              <a:buFont typeface="Open Sans"/>
              <a:buNone/>
              <a:defRPr>
                <a:latin typeface="Open Sans"/>
                <a:ea typeface="Open Sans"/>
                <a:cs typeface="Open Sans"/>
                <a:sym typeface="Open Sans"/>
              </a:defRPr>
            </a:lvl6pPr>
            <a:lvl7pPr lvl="6" algn="ctr">
              <a:lnSpc>
                <a:spcPct val="100000"/>
              </a:lnSpc>
              <a:spcBef>
                <a:spcPts val="0"/>
              </a:spcBef>
              <a:spcAft>
                <a:spcPts val="0"/>
              </a:spcAft>
              <a:buSzPts val="1600"/>
              <a:buFont typeface="Open Sans"/>
              <a:buNone/>
              <a:defRPr>
                <a:latin typeface="Open Sans"/>
                <a:ea typeface="Open Sans"/>
                <a:cs typeface="Open Sans"/>
                <a:sym typeface="Open Sans"/>
              </a:defRPr>
            </a:lvl7pPr>
            <a:lvl8pPr lvl="7" algn="ctr">
              <a:lnSpc>
                <a:spcPct val="100000"/>
              </a:lnSpc>
              <a:spcBef>
                <a:spcPts val="0"/>
              </a:spcBef>
              <a:spcAft>
                <a:spcPts val="0"/>
              </a:spcAft>
              <a:buSzPts val="1600"/>
              <a:buFont typeface="Open Sans"/>
              <a:buNone/>
              <a:defRPr>
                <a:latin typeface="Open Sans"/>
                <a:ea typeface="Open Sans"/>
                <a:cs typeface="Open Sans"/>
                <a:sym typeface="Open Sans"/>
              </a:defRPr>
            </a:lvl8pPr>
            <a:lvl9pPr lvl="8" algn="ctr">
              <a:lnSpc>
                <a:spcPct val="100000"/>
              </a:lnSpc>
              <a:spcBef>
                <a:spcPts val="0"/>
              </a:spcBef>
              <a:spcAft>
                <a:spcPts val="0"/>
              </a:spcAft>
              <a:buSzPts val="1600"/>
              <a:buFont typeface="Open Sans"/>
              <a:buNone/>
              <a:defRPr>
                <a:latin typeface="Open Sans"/>
                <a:ea typeface="Open Sans"/>
                <a:cs typeface="Open Sans"/>
                <a:sym typeface="Open Sans"/>
              </a:defRPr>
            </a:lvl9pPr>
          </a:lstStyle>
          <a:p/>
        </p:txBody>
      </p:sp>
      <p:sp>
        <p:nvSpPr>
          <p:cNvPr id="655" name="Google Shape;655;p54"/>
          <p:cNvSpPr txBox="1"/>
          <p:nvPr>
            <p:ph idx="4" type="subTitle"/>
          </p:nvPr>
        </p:nvSpPr>
        <p:spPr>
          <a:xfrm>
            <a:off x="715020" y="3195325"/>
            <a:ext cx="2377500" cy="360900"/>
          </a:xfrm>
          <a:prstGeom prst="rect">
            <a:avLst/>
          </a:prstGeom>
          <a:noFill/>
          <a:ln>
            <a:noFill/>
          </a:ln>
        </p:spPr>
        <p:txBody>
          <a:bodyPr anchorCtr="0" anchor="b" bIns="0" lIns="0" spcFirstLastPara="1" rIns="0" wrap="square" tIns="0">
            <a:noAutofit/>
          </a:bodyPr>
          <a:lstStyle>
            <a:lvl1pPr lvl="0" marR="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SzPts val="1600"/>
              <a:buFont typeface="Exo"/>
              <a:buNone/>
              <a:defRPr b="1">
                <a:latin typeface="Exo"/>
                <a:ea typeface="Exo"/>
                <a:cs typeface="Exo"/>
                <a:sym typeface="Exo"/>
              </a:defRPr>
            </a:lvl2pPr>
            <a:lvl3pPr lvl="2" algn="ctr">
              <a:lnSpc>
                <a:spcPct val="100000"/>
              </a:lnSpc>
              <a:spcBef>
                <a:spcPts val="0"/>
              </a:spcBef>
              <a:spcAft>
                <a:spcPts val="0"/>
              </a:spcAft>
              <a:buSzPts val="1600"/>
              <a:buFont typeface="Exo"/>
              <a:buNone/>
              <a:defRPr b="1">
                <a:latin typeface="Exo"/>
                <a:ea typeface="Exo"/>
                <a:cs typeface="Exo"/>
                <a:sym typeface="Exo"/>
              </a:defRPr>
            </a:lvl3pPr>
            <a:lvl4pPr lvl="3" algn="ctr">
              <a:lnSpc>
                <a:spcPct val="100000"/>
              </a:lnSpc>
              <a:spcBef>
                <a:spcPts val="0"/>
              </a:spcBef>
              <a:spcAft>
                <a:spcPts val="0"/>
              </a:spcAft>
              <a:buSzPts val="1600"/>
              <a:buFont typeface="Exo"/>
              <a:buNone/>
              <a:defRPr b="1">
                <a:latin typeface="Exo"/>
                <a:ea typeface="Exo"/>
                <a:cs typeface="Exo"/>
                <a:sym typeface="Exo"/>
              </a:defRPr>
            </a:lvl4pPr>
            <a:lvl5pPr lvl="4" algn="ctr">
              <a:lnSpc>
                <a:spcPct val="100000"/>
              </a:lnSpc>
              <a:spcBef>
                <a:spcPts val="0"/>
              </a:spcBef>
              <a:spcAft>
                <a:spcPts val="0"/>
              </a:spcAft>
              <a:buSzPts val="1600"/>
              <a:buFont typeface="Exo"/>
              <a:buNone/>
              <a:defRPr b="1">
                <a:latin typeface="Exo"/>
                <a:ea typeface="Exo"/>
                <a:cs typeface="Exo"/>
                <a:sym typeface="Exo"/>
              </a:defRPr>
            </a:lvl5pPr>
            <a:lvl6pPr lvl="5" algn="ctr">
              <a:lnSpc>
                <a:spcPct val="100000"/>
              </a:lnSpc>
              <a:spcBef>
                <a:spcPts val="0"/>
              </a:spcBef>
              <a:spcAft>
                <a:spcPts val="0"/>
              </a:spcAft>
              <a:buSzPts val="1600"/>
              <a:buFont typeface="Exo"/>
              <a:buNone/>
              <a:defRPr b="1">
                <a:latin typeface="Exo"/>
                <a:ea typeface="Exo"/>
                <a:cs typeface="Exo"/>
                <a:sym typeface="Exo"/>
              </a:defRPr>
            </a:lvl6pPr>
            <a:lvl7pPr lvl="6" algn="ctr">
              <a:lnSpc>
                <a:spcPct val="100000"/>
              </a:lnSpc>
              <a:spcBef>
                <a:spcPts val="0"/>
              </a:spcBef>
              <a:spcAft>
                <a:spcPts val="0"/>
              </a:spcAft>
              <a:buSzPts val="1600"/>
              <a:buFont typeface="Exo"/>
              <a:buNone/>
              <a:defRPr b="1">
                <a:latin typeface="Exo"/>
                <a:ea typeface="Exo"/>
                <a:cs typeface="Exo"/>
                <a:sym typeface="Exo"/>
              </a:defRPr>
            </a:lvl7pPr>
            <a:lvl8pPr lvl="7" algn="ctr">
              <a:lnSpc>
                <a:spcPct val="100000"/>
              </a:lnSpc>
              <a:spcBef>
                <a:spcPts val="0"/>
              </a:spcBef>
              <a:spcAft>
                <a:spcPts val="0"/>
              </a:spcAft>
              <a:buSzPts val="1600"/>
              <a:buFont typeface="Exo"/>
              <a:buNone/>
              <a:defRPr b="1">
                <a:latin typeface="Exo"/>
                <a:ea typeface="Exo"/>
                <a:cs typeface="Exo"/>
                <a:sym typeface="Exo"/>
              </a:defRPr>
            </a:lvl8pPr>
            <a:lvl9pPr lvl="8" algn="ctr">
              <a:lnSpc>
                <a:spcPct val="100000"/>
              </a:lnSpc>
              <a:spcBef>
                <a:spcPts val="0"/>
              </a:spcBef>
              <a:spcAft>
                <a:spcPts val="0"/>
              </a:spcAft>
              <a:buSzPts val="1600"/>
              <a:buFont typeface="Exo"/>
              <a:buNone/>
              <a:defRPr b="1">
                <a:latin typeface="Exo"/>
                <a:ea typeface="Exo"/>
                <a:cs typeface="Exo"/>
                <a:sym typeface="Exo"/>
              </a:defRPr>
            </a:lvl9pPr>
          </a:lstStyle>
          <a:p/>
        </p:txBody>
      </p:sp>
      <p:sp>
        <p:nvSpPr>
          <p:cNvPr id="656" name="Google Shape;656;p54"/>
          <p:cNvSpPr txBox="1"/>
          <p:nvPr>
            <p:ph idx="5" type="subTitle"/>
          </p:nvPr>
        </p:nvSpPr>
        <p:spPr>
          <a:xfrm>
            <a:off x="6051487" y="3630179"/>
            <a:ext cx="2377500" cy="774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1600"/>
              <a:buFont typeface="Open Sans"/>
              <a:buNone/>
              <a:defRPr sz="1600"/>
            </a:lvl1pPr>
            <a:lvl2pPr lvl="1" algn="ctr">
              <a:lnSpc>
                <a:spcPct val="100000"/>
              </a:lnSpc>
              <a:spcBef>
                <a:spcPts val="0"/>
              </a:spcBef>
              <a:spcAft>
                <a:spcPts val="0"/>
              </a:spcAft>
              <a:buSzPts val="1600"/>
              <a:buFont typeface="Open Sans"/>
              <a:buNone/>
              <a:defRPr>
                <a:latin typeface="Open Sans"/>
                <a:ea typeface="Open Sans"/>
                <a:cs typeface="Open Sans"/>
                <a:sym typeface="Open Sans"/>
              </a:defRPr>
            </a:lvl2pPr>
            <a:lvl3pPr lvl="2" algn="ctr">
              <a:lnSpc>
                <a:spcPct val="100000"/>
              </a:lnSpc>
              <a:spcBef>
                <a:spcPts val="0"/>
              </a:spcBef>
              <a:spcAft>
                <a:spcPts val="0"/>
              </a:spcAft>
              <a:buSzPts val="1600"/>
              <a:buFont typeface="Open Sans"/>
              <a:buNone/>
              <a:defRPr>
                <a:latin typeface="Open Sans"/>
                <a:ea typeface="Open Sans"/>
                <a:cs typeface="Open Sans"/>
                <a:sym typeface="Open Sans"/>
              </a:defRPr>
            </a:lvl3pPr>
            <a:lvl4pPr lvl="3" algn="ctr">
              <a:lnSpc>
                <a:spcPct val="100000"/>
              </a:lnSpc>
              <a:spcBef>
                <a:spcPts val="0"/>
              </a:spcBef>
              <a:spcAft>
                <a:spcPts val="0"/>
              </a:spcAft>
              <a:buSzPts val="1600"/>
              <a:buFont typeface="Open Sans"/>
              <a:buNone/>
              <a:defRPr>
                <a:latin typeface="Open Sans"/>
                <a:ea typeface="Open Sans"/>
                <a:cs typeface="Open Sans"/>
                <a:sym typeface="Open Sans"/>
              </a:defRPr>
            </a:lvl4pPr>
            <a:lvl5pPr lvl="4" algn="ctr">
              <a:lnSpc>
                <a:spcPct val="100000"/>
              </a:lnSpc>
              <a:spcBef>
                <a:spcPts val="0"/>
              </a:spcBef>
              <a:spcAft>
                <a:spcPts val="0"/>
              </a:spcAft>
              <a:buSzPts val="1600"/>
              <a:buFont typeface="Open Sans"/>
              <a:buNone/>
              <a:defRPr>
                <a:latin typeface="Open Sans"/>
                <a:ea typeface="Open Sans"/>
                <a:cs typeface="Open Sans"/>
                <a:sym typeface="Open Sans"/>
              </a:defRPr>
            </a:lvl5pPr>
            <a:lvl6pPr lvl="5" algn="ctr">
              <a:lnSpc>
                <a:spcPct val="100000"/>
              </a:lnSpc>
              <a:spcBef>
                <a:spcPts val="0"/>
              </a:spcBef>
              <a:spcAft>
                <a:spcPts val="0"/>
              </a:spcAft>
              <a:buSzPts val="1600"/>
              <a:buFont typeface="Open Sans"/>
              <a:buNone/>
              <a:defRPr>
                <a:latin typeface="Open Sans"/>
                <a:ea typeface="Open Sans"/>
                <a:cs typeface="Open Sans"/>
                <a:sym typeface="Open Sans"/>
              </a:defRPr>
            </a:lvl6pPr>
            <a:lvl7pPr lvl="6" algn="ctr">
              <a:lnSpc>
                <a:spcPct val="100000"/>
              </a:lnSpc>
              <a:spcBef>
                <a:spcPts val="0"/>
              </a:spcBef>
              <a:spcAft>
                <a:spcPts val="0"/>
              </a:spcAft>
              <a:buSzPts val="1600"/>
              <a:buFont typeface="Open Sans"/>
              <a:buNone/>
              <a:defRPr>
                <a:latin typeface="Open Sans"/>
                <a:ea typeface="Open Sans"/>
                <a:cs typeface="Open Sans"/>
                <a:sym typeface="Open Sans"/>
              </a:defRPr>
            </a:lvl7pPr>
            <a:lvl8pPr lvl="7" algn="ctr">
              <a:lnSpc>
                <a:spcPct val="100000"/>
              </a:lnSpc>
              <a:spcBef>
                <a:spcPts val="0"/>
              </a:spcBef>
              <a:spcAft>
                <a:spcPts val="0"/>
              </a:spcAft>
              <a:buSzPts val="1600"/>
              <a:buFont typeface="Open Sans"/>
              <a:buNone/>
              <a:defRPr>
                <a:latin typeface="Open Sans"/>
                <a:ea typeface="Open Sans"/>
                <a:cs typeface="Open Sans"/>
                <a:sym typeface="Open Sans"/>
              </a:defRPr>
            </a:lvl8pPr>
            <a:lvl9pPr lvl="8" algn="ctr">
              <a:lnSpc>
                <a:spcPct val="100000"/>
              </a:lnSpc>
              <a:spcBef>
                <a:spcPts val="0"/>
              </a:spcBef>
              <a:spcAft>
                <a:spcPts val="0"/>
              </a:spcAft>
              <a:buSzPts val="1600"/>
              <a:buFont typeface="Open Sans"/>
              <a:buNone/>
              <a:defRPr>
                <a:latin typeface="Open Sans"/>
                <a:ea typeface="Open Sans"/>
                <a:cs typeface="Open Sans"/>
                <a:sym typeface="Open Sans"/>
              </a:defRPr>
            </a:lvl9pPr>
          </a:lstStyle>
          <a:p/>
        </p:txBody>
      </p:sp>
      <p:sp>
        <p:nvSpPr>
          <p:cNvPr id="657" name="Google Shape;657;p54"/>
          <p:cNvSpPr txBox="1"/>
          <p:nvPr>
            <p:ph idx="6" type="subTitle"/>
          </p:nvPr>
        </p:nvSpPr>
        <p:spPr>
          <a:xfrm>
            <a:off x="6051482" y="3195325"/>
            <a:ext cx="2377500" cy="360900"/>
          </a:xfrm>
          <a:prstGeom prst="rect">
            <a:avLst/>
          </a:prstGeom>
          <a:noFill/>
          <a:ln>
            <a:noFill/>
          </a:ln>
        </p:spPr>
        <p:txBody>
          <a:bodyPr anchorCtr="0" anchor="b" bIns="0" lIns="0" spcFirstLastPara="1" rIns="0" wrap="square" tIns="0">
            <a:noAutofit/>
          </a:bodyPr>
          <a:lstStyle>
            <a:lvl1pPr lvl="0" marR="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SzPts val="1600"/>
              <a:buFont typeface="Exo"/>
              <a:buNone/>
              <a:defRPr b="1">
                <a:latin typeface="Exo"/>
                <a:ea typeface="Exo"/>
                <a:cs typeface="Exo"/>
                <a:sym typeface="Exo"/>
              </a:defRPr>
            </a:lvl2pPr>
            <a:lvl3pPr lvl="2" algn="ctr">
              <a:lnSpc>
                <a:spcPct val="100000"/>
              </a:lnSpc>
              <a:spcBef>
                <a:spcPts val="0"/>
              </a:spcBef>
              <a:spcAft>
                <a:spcPts val="0"/>
              </a:spcAft>
              <a:buSzPts val="1600"/>
              <a:buFont typeface="Exo"/>
              <a:buNone/>
              <a:defRPr b="1">
                <a:latin typeface="Exo"/>
                <a:ea typeface="Exo"/>
                <a:cs typeface="Exo"/>
                <a:sym typeface="Exo"/>
              </a:defRPr>
            </a:lvl3pPr>
            <a:lvl4pPr lvl="3" algn="ctr">
              <a:lnSpc>
                <a:spcPct val="100000"/>
              </a:lnSpc>
              <a:spcBef>
                <a:spcPts val="0"/>
              </a:spcBef>
              <a:spcAft>
                <a:spcPts val="0"/>
              </a:spcAft>
              <a:buSzPts val="1600"/>
              <a:buFont typeface="Exo"/>
              <a:buNone/>
              <a:defRPr b="1">
                <a:latin typeface="Exo"/>
                <a:ea typeface="Exo"/>
                <a:cs typeface="Exo"/>
                <a:sym typeface="Exo"/>
              </a:defRPr>
            </a:lvl4pPr>
            <a:lvl5pPr lvl="4" algn="ctr">
              <a:lnSpc>
                <a:spcPct val="100000"/>
              </a:lnSpc>
              <a:spcBef>
                <a:spcPts val="0"/>
              </a:spcBef>
              <a:spcAft>
                <a:spcPts val="0"/>
              </a:spcAft>
              <a:buSzPts val="1600"/>
              <a:buFont typeface="Exo"/>
              <a:buNone/>
              <a:defRPr b="1">
                <a:latin typeface="Exo"/>
                <a:ea typeface="Exo"/>
                <a:cs typeface="Exo"/>
                <a:sym typeface="Exo"/>
              </a:defRPr>
            </a:lvl5pPr>
            <a:lvl6pPr lvl="5" algn="ctr">
              <a:lnSpc>
                <a:spcPct val="100000"/>
              </a:lnSpc>
              <a:spcBef>
                <a:spcPts val="0"/>
              </a:spcBef>
              <a:spcAft>
                <a:spcPts val="0"/>
              </a:spcAft>
              <a:buSzPts val="1600"/>
              <a:buFont typeface="Exo"/>
              <a:buNone/>
              <a:defRPr b="1">
                <a:latin typeface="Exo"/>
                <a:ea typeface="Exo"/>
                <a:cs typeface="Exo"/>
                <a:sym typeface="Exo"/>
              </a:defRPr>
            </a:lvl6pPr>
            <a:lvl7pPr lvl="6" algn="ctr">
              <a:lnSpc>
                <a:spcPct val="100000"/>
              </a:lnSpc>
              <a:spcBef>
                <a:spcPts val="0"/>
              </a:spcBef>
              <a:spcAft>
                <a:spcPts val="0"/>
              </a:spcAft>
              <a:buSzPts val="1600"/>
              <a:buFont typeface="Exo"/>
              <a:buNone/>
              <a:defRPr b="1">
                <a:latin typeface="Exo"/>
                <a:ea typeface="Exo"/>
                <a:cs typeface="Exo"/>
                <a:sym typeface="Exo"/>
              </a:defRPr>
            </a:lvl7pPr>
            <a:lvl8pPr lvl="7" algn="ctr">
              <a:lnSpc>
                <a:spcPct val="100000"/>
              </a:lnSpc>
              <a:spcBef>
                <a:spcPts val="0"/>
              </a:spcBef>
              <a:spcAft>
                <a:spcPts val="0"/>
              </a:spcAft>
              <a:buSzPts val="1600"/>
              <a:buFont typeface="Exo"/>
              <a:buNone/>
              <a:defRPr b="1">
                <a:latin typeface="Exo"/>
                <a:ea typeface="Exo"/>
                <a:cs typeface="Exo"/>
                <a:sym typeface="Exo"/>
              </a:defRPr>
            </a:lvl8pPr>
            <a:lvl9pPr lvl="8" algn="ctr">
              <a:lnSpc>
                <a:spcPct val="100000"/>
              </a:lnSpc>
              <a:spcBef>
                <a:spcPts val="0"/>
              </a:spcBef>
              <a:spcAft>
                <a:spcPts val="0"/>
              </a:spcAft>
              <a:buSzPts val="1600"/>
              <a:buFont typeface="Exo"/>
              <a:buNone/>
              <a:defRPr b="1">
                <a:latin typeface="Exo"/>
                <a:ea typeface="Exo"/>
                <a:cs typeface="Exo"/>
                <a:sym typeface="Exo"/>
              </a:defRPr>
            </a:lvl9pPr>
          </a:lstStyle>
          <a:p/>
        </p:txBody>
      </p:sp>
      <p:sp>
        <p:nvSpPr>
          <p:cNvPr id="658" name="Google Shape;658;p54"/>
          <p:cNvSpPr txBox="1"/>
          <p:nvPr>
            <p:ph idx="7" type="title"/>
          </p:nvPr>
        </p:nvSpPr>
        <p:spPr>
          <a:xfrm>
            <a:off x="715770" y="2602738"/>
            <a:ext cx="2376000" cy="5616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2000"/>
              <a:buNone/>
              <a:defRPr sz="3600">
                <a:solidFill>
                  <a:schemeClr val="accent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659" name="Google Shape;659;p54"/>
          <p:cNvSpPr txBox="1"/>
          <p:nvPr>
            <p:ph idx="8" type="title"/>
          </p:nvPr>
        </p:nvSpPr>
        <p:spPr>
          <a:xfrm>
            <a:off x="3384001" y="2602738"/>
            <a:ext cx="2376000" cy="5616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2000"/>
              <a:buNone/>
              <a:defRPr sz="3600">
                <a:solidFill>
                  <a:schemeClr val="dk2"/>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660" name="Google Shape;660;p54"/>
          <p:cNvSpPr txBox="1"/>
          <p:nvPr>
            <p:ph idx="9" type="title"/>
          </p:nvPr>
        </p:nvSpPr>
        <p:spPr>
          <a:xfrm>
            <a:off x="6052232" y="2602738"/>
            <a:ext cx="2376000" cy="5616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12000"/>
              <a:buNone/>
              <a:defRPr sz="3600">
                <a:solidFill>
                  <a:schemeClr val="lt2"/>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0">
    <p:spTree>
      <p:nvGrpSpPr>
        <p:cNvPr id="661" name="Shape 661"/>
        <p:cNvGrpSpPr/>
        <p:nvPr/>
      </p:nvGrpSpPr>
      <p:grpSpPr>
        <a:xfrm>
          <a:off x="0" y="0"/>
          <a:ext cx="0" cy="0"/>
          <a:chOff x="0" y="0"/>
          <a:chExt cx="0" cy="0"/>
        </a:xfrm>
      </p:grpSpPr>
      <p:sp>
        <p:nvSpPr>
          <p:cNvPr id="662" name="Google Shape;662;p55"/>
          <p:cNvSpPr/>
          <p:nvPr/>
        </p:nvSpPr>
        <p:spPr>
          <a:xfrm>
            <a:off x="1378650" y="-974052"/>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55"/>
          <p:cNvSpPr/>
          <p:nvPr/>
        </p:nvSpPr>
        <p:spPr>
          <a:xfrm>
            <a:off x="3369275" y="3829223"/>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55"/>
          <p:cNvSpPr/>
          <p:nvPr/>
        </p:nvSpPr>
        <p:spPr>
          <a:xfrm flipH="1">
            <a:off x="-1240047" y="-72947"/>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55"/>
          <p:cNvSpPr/>
          <p:nvPr/>
        </p:nvSpPr>
        <p:spPr>
          <a:xfrm flipH="1" rot="-1368521">
            <a:off x="-523091" y="-64218"/>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66" name="Google Shape;666;p55"/>
          <p:cNvGrpSpPr/>
          <p:nvPr/>
        </p:nvGrpSpPr>
        <p:grpSpPr>
          <a:xfrm>
            <a:off x="-1611815" y="1546450"/>
            <a:ext cx="3585729" cy="2819199"/>
            <a:chOff x="6451063" y="-3"/>
            <a:chExt cx="2230625" cy="1753778"/>
          </a:xfrm>
        </p:grpSpPr>
        <p:sp>
          <p:nvSpPr>
            <p:cNvPr id="667" name="Google Shape;667;p55"/>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55"/>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55"/>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55"/>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55"/>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55"/>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55"/>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55"/>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55"/>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55"/>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55"/>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55"/>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55"/>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55"/>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55"/>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55"/>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83" name="Google Shape;683;p55"/>
          <p:cNvSpPr/>
          <p:nvPr/>
        </p:nvSpPr>
        <p:spPr>
          <a:xfrm>
            <a:off x="154950" y="1324175"/>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55"/>
          <p:cNvSpPr/>
          <p:nvPr/>
        </p:nvSpPr>
        <p:spPr>
          <a:xfrm flipH="1">
            <a:off x="5934866" y="-2404022"/>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55"/>
          <p:cNvSpPr/>
          <p:nvPr/>
        </p:nvSpPr>
        <p:spPr>
          <a:xfrm flipH="1" rot="-1368521">
            <a:off x="6651821" y="-2395293"/>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55"/>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87" name="Google Shape;687;p55"/>
          <p:cNvSpPr txBox="1"/>
          <p:nvPr>
            <p:ph idx="1" type="subTitle"/>
          </p:nvPr>
        </p:nvSpPr>
        <p:spPr>
          <a:xfrm>
            <a:off x="1727957" y="3341125"/>
            <a:ext cx="24690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688" name="Google Shape;688;p55"/>
          <p:cNvSpPr txBox="1"/>
          <p:nvPr>
            <p:ph idx="2" type="subTitle"/>
          </p:nvPr>
        </p:nvSpPr>
        <p:spPr>
          <a:xfrm>
            <a:off x="1727943" y="2869175"/>
            <a:ext cx="2469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689" name="Google Shape;689;p55"/>
          <p:cNvSpPr txBox="1"/>
          <p:nvPr>
            <p:ph idx="3" type="subTitle"/>
          </p:nvPr>
        </p:nvSpPr>
        <p:spPr>
          <a:xfrm>
            <a:off x="4947057" y="3341125"/>
            <a:ext cx="24690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690" name="Google Shape;690;p55"/>
          <p:cNvSpPr txBox="1"/>
          <p:nvPr>
            <p:ph idx="4" type="subTitle"/>
          </p:nvPr>
        </p:nvSpPr>
        <p:spPr>
          <a:xfrm>
            <a:off x="4947043" y="2869175"/>
            <a:ext cx="2469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1">
    <p:spTree>
      <p:nvGrpSpPr>
        <p:cNvPr id="691" name="Shape 691"/>
        <p:cNvGrpSpPr/>
        <p:nvPr/>
      </p:nvGrpSpPr>
      <p:grpSpPr>
        <a:xfrm>
          <a:off x="0" y="0"/>
          <a:ext cx="0" cy="0"/>
          <a:chOff x="0" y="0"/>
          <a:chExt cx="0" cy="0"/>
        </a:xfrm>
      </p:grpSpPr>
      <p:grpSp>
        <p:nvGrpSpPr>
          <p:cNvPr id="692" name="Google Shape;692;p56"/>
          <p:cNvGrpSpPr/>
          <p:nvPr/>
        </p:nvGrpSpPr>
        <p:grpSpPr>
          <a:xfrm>
            <a:off x="6493735" y="3057200"/>
            <a:ext cx="3585729" cy="2819199"/>
            <a:chOff x="6451063" y="-3"/>
            <a:chExt cx="2230625" cy="1753778"/>
          </a:xfrm>
        </p:grpSpPr>
        <p:sp>
          <p:nvSpPr>
            <p:cNvPr id="693" name="Google Shape;693;p56"/>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56"/>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56"/>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56"/>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56"/>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56"/>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56"/>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56"/>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56"/>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56"/>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56"/>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56"/>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56"/>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56"/>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56"/>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56"/>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9" name="Google Shape;709;p56"/>
          <p:cNvSpPr/>
          <p:nvPr/>
        </p:nvSpPr>
        <p:spPr>
          <a:xfrm>
            <a:off x="6835825" y="-681602"/>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56"/>
          <p:cNvSpPr/>
          <p:nvPr/>
        </p:nvSpPr>
        <p:spPr>
          <a:xfrm>
            <a:off x="-1137450" y="4220873"/>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56"/>
          <p:cNvSpPr/>
          <p:nvPr/>
        </p:nvSpPr>
        <p:spPr>
          <a:xfrm>
            <a:off x="-1467750" y="-3547847"/>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56"/>
          <p:cNvSpPr/>
          <p:nvPr/>
        </p:nvSpPr>
        <p:spPr>
          <a:xfrm>
            <a:off x="-1106725" y="-2797089"/>
            <a:ext cx="2194227" cy="5116923"/>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56"/>
          <p:cNvSpPr/>
          <p:nvPr/>
        </p:nvSpPr>
        <p:spPr>
          <a:xfrm rot="1368521">
            <a:off x="-2533791" y="-3192493"/>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56"/>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1_1">
    <p:spTree>
      <p:nvGrpSpPr>
        <p:cNvPr id="715" name="Shape 715"/>
        <p:cNvGrpSpPr/>
        <p:nvPr/>
      </p:nvGrpSpPr>
      <p:grpSpPr>
        <a:xfrm>
          <a:off x="0" y="0"/>
          <a:ext cx="0" cy="0"/>
          <a:chOff x="0" y="0"/>
          <a:chExt cx="0" cy="0"/>
        </a:xfrm>
      </p:grpSpPr>
      <p:sp>
        <p:nvSpPr>
          <p:cNvPr id="716" name="Google Shape;716;p57"/>
          <p:cNvSpPr/>
          <p:nvPr/>
        </p:nvSpPr>
        <p:spPr>
          <a:xfrm flipH="1">
            <a:off x="5987703" y="-3286047"/>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57"/>
          <p:cNvSpPr/>
          <p:nvPr/>
        </p:nvSpPr>
        <p:spPr>
          <a:xfrm flipH="1">
            <a:off x="8397650" y="-2534414"/>
            <a:ext cx="2194227" cy="5116923"/>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57"/>
          <p:cNvSpPr/>
          <p:nvPr/>
        </p:nvSpPr>
        <p:spPr>
          <a:xfrm flipH="1" rot="-1368521">
            <a:off x="7034584" y="-2929818"/>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9" name="Google Shape;719;p57"/>
          <p:cNvGrpSpPr/>
          <p:nvPr/>
        </p:nvGrpSpPr>
        <p:grpSpPr>
          <a:xfrm>
            <a:off x="7006147" y="-338300"/>
            <a:ext cx="3585729" cy="2819199"/>
            <a:chOff x="6451063" y="-3"/>
            <a:chExt cx="2230625" cy="1753778"/>
          </a:xfrm>
        </p:grpSpPr>
        <p:sp>
          <p:nvSpPr>
            <p:cNvPr id="720" name="Google Shape;720;p57"/>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57"/>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57"/>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57"/>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57"/>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57"/>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57"/>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57"/>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57"/>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57"/>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57"/>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57"/>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57"/>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57"/>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57"/>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57"/>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6" name="Google Shape;736;p57"/>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2">
    <p:spTree>
      <p:nvGrpSpPr>
        <p:cNvPr id="737" name="Shape 737"/>
        <p:cNvGrpSpPr/>
        <p:nvPr/>
      </p:nvGrpSpPr>
      <p:grpSpPr>
        <a:xfrm>
          <a:off x="0" y="0"/>
          <a:ext cx="0" cy="0"/>
          <a:chOff x="0" y="0"/>
          <a:chExt cx="0" cy="0"/>
        </a:xfrm>
      </p:grpSpPr>
      <p:sp>
        <p:nvSpPr>
          <p:cNvPr id="738" name="Google Shape;738;p58"/>
          <p:cNvSpPr/>
          <p:nvPr/>
        </p:nvSpPr>
        <p:spPr>
          <a:xfrm>
            <a:off x="-301900" y="-368827"/>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39" name="Google Shape;739;p58"/>
          <p:cNvGrpSpPr/>
          <p:nvPr/>
        </p:nvGrpSpPr>
        <p:grpSpPr>
          <a:xfrm>
            <a:off x="-633690" y="2704400"/>
            <a:ext cx="3585729" cy="2819199"/>
            <a:chOff x="6451063" y="-3"/>
            <a:chExt cx="2230625" cy="1753778"/>
          </a:xfrm>
        </p:grpSpPr>
        <p:sp>
          <p:nvSpPr>
            <p:cNvPr id="740" name="Google Shape;740;p58"/>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58"/>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58"/>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58"/>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58"/>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58"/>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58"/>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58"/>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58"/>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58"/>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58"/>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58"/>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58"/>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58"/>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4" name="Google Shape;754;p58"/>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5" name="Google Shape;755;p58"/>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6" name="Google Shape;756;p58"/>
          <p:cNvGrpSpPr/>
          <p:nvPr/>
        </p:nvGrpSpPr>
        <p:grpSpPr>
          <a:xfrm rot="2019020">
            <a:off x="6552650" y="4679952"/>
            <a:ext cx="3629660" cy="3271824"/>
            <a:chOff x="-1155400" y="2779603"/>
            <a:chExt cx="3629811" cy="3271961"/>
          </a:xfrm>
        </p:grpSpPr>
        <p:sp>
          <p:nvSpPr>
            <p:cNvPr id="757" name="Google Shape;757;p58"/>
            <p:cNvSpPr/>
            <p:nvPr/>
          </p:nvSpPr>
          <p:spPr>
            <a:xfrm>
              <a:off x="-610709" y="2783593"/>
              <a:ext cx="1052331" cy="945576"/>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58"/>
            <p:cNvSpPr/>
            <p:nvPr/>
          </p:nvSpPr>
          <p:spPr>
            <a:xfrm>
              <a:off x="-933905" y="2779603"/>
              <a:ext cx="3408316" cy="3271961"/>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9" name="Google Shape;759;p58"/>
            <p:cNvSpPr/>
            <p:nvPr/>
          </p:nvSpPr>
          <p:spPr>
            <a:xfrm>
              <a:off x="-1155400" y="3650965"/>
              <a:ext cx="870045" cy="686368"/>
            </a:xfrm>
            <a:custGeom>
              <a:rect b="b" l="l" r="r" t="t"/>
              <a:pathLst>
                <a:path extrusionOk="0" h="14794" w="18753">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0" name="Google Shape;760;p58"/>
            <p:cNvSpPr/>
            <p:nvPr/>
          </p:nvSpPr>
          <p:spPr>
            <a:xfrm>
              <a:off x="751484" y="2869982"/>
              <a:ext cx="1040779" cy="818129"/>
            </a:xfrm>
            <a:custGeom>
              <a:rect b="b" l="l" r="r" t="t"/>
              <a:pathLst>
                <a:path extrusionOk="0" fill="none" h="17634" w="22433">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58"/>
            <p:cNvSpPr/>
            <p:nvPr/>
          </p:nvSpPr>
          <p:spPr>
            <a:xfrm>
              <a:off x="496862" y="3114674"/>
              <a:ext cx="1941677" cy="229581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58"/>
            <p:cNvSpPr/>
            <p:nvPr/>
          </p:nvSpPr>
          <p:spPr>
            <a:xfrm>
              <a:off x="396321" y="3221849"/>
              <a:ext cx="2045509" cy="2395791"/>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58"/>
            <p:cNvSpPr/>
            <p:nvPr/>
          </p:nvSpPr>
          <p:spPr>
            <a:xfrm>
              <a:off x="-1002942" y="3725106"/>
              <a:ext cx="522037" cy="444696"/>
            </a:xfrm>
            <a:custGeom>
              <a:rect b="b" l="l" r="r" t="t"/>
              <a:pathLst>
                <a:path extrusionOk="0" fill="none" h="9585" w="11252">
                  <a:moveTo>
                    <a:pt x="11252" y="9585"/>
                  </a:moveTo>
                  <a:cubicBezTo>
                    <a:pt x="8633" y="2036"/>
                    <a:pt x="2334" y="358"/>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58"/>
            <p:cNvSpPr/>
            <p:nvPr/>
          </p:nvSpPr>
          <p:spPr>
            <a:xfrm>
              <a:off x="-473747" y="4279723"/>
              <a:ext cx="1046857" cy="1556135"/>
            </a:xfrm>
            <a:custGeom>
              <a:rect b="b" l="l" r="r" t="t"/>
              <a:pathLst>
                <a:path extrusionOk="0" fill="none" h="33541" w="22564">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58"/>
            <p:cNvSpPr/>
            <p:nvPr/>
          </p:nvSpPr>
          <p:spPr>
            <a:xfrm>
              <a:off x="-1080285" y="3803004"/>
              <a:ext cx="457965" cy="464600"/>
            </a:xfrm>
            <a:custGeom>
              <a:rect b="b" l="l" r="r" t="t"/>
              <a:pathLst>
                <a:path extrusionOk="0" fill="none" h="10014" w="9871">
                  <a:moveTo>
                    <a:pt x="9871" y="10013"/>
                  </a:moveTo>
                  <a:cubicBezTo>
                    <a:pt x="8347" y="2572"/>
                    <a:pt x="1656" y="417"/>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58"/>
            <p:cNvSpPr/>
            <p:nvPr/>
          </p:nvSpPr>
          <p:spPr>
            <a:xfrm>
              <a:off x="-699093" y="4415616"/>
              <a:ext cx="645772" cy="1525189"/>
            </a:xfrm>
            <a:custGeom>
              <a:rect b="b" l="l" r="r" t="t"/>
              <a:pathLst>
                <a:path extrusionOk="0" fill="none" h="32874" w="13919">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58"/>
            <p:cNvSpPr/>
            <p:nvPr/>
          </p:nvSpPr>
          <p:spPr>
            <a:xfrm>
              <a:off x="-542784" y="2813657"/>
              <a:ext cx="763986" cy="701028"/>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58"/>
            <p:cNvSpPr/>
            <p:nvPr/>
          </p:nvSpPr>
          <p:spPr>
            <a:xfrm>
              <a:off x="131167" y="3388132"/>
              <a:ext cx="2288573" cy="2662934"/>
            </a:xfrm>
            <a:custGeom>
              <a:rect b="b" l="l" r="r" t="t"/>
              <a:pathLst>
                <a:path extrusionOk="0" h="57397" w="49328">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58"/>
            <p:cNvSpPr/>
            <p:nvPr/>
          </p:nvSpPr>
          <p:spPr>
            <a:xfrm>
              <a:off x="-606301" y="3289262"/>
              <a:ext cx="617610" cy="376774"/>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58"/>
            <p:cNvSpPr/>
            <p:nvPr/>
          </p:nvSpPr>
          <p:spPr>
            <a:xfrm>
              <a:off x="-63280" y="3709099"/>
              <a:ext cx="1065600" cy="2005749"/>
            </a:xfrm>
            <a:custGeom>
              <a:rect b="b" l="l" r="r" t="t"/>
              <a:pathLst>
                <a:path extrusionOk="0" h="43232" w="22968">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1" name="Google Shape;771;p58"/>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0">
    <p:spTree>
      <p:nvGrpSpPr>
        <p:cNvPr id="772" name="Shape 772"/>
        <p:cNvGrpSpPr/>
        <p:nvPr/>
      </p:nvGrpSpPr>
      <p:grpSpPr>
        <a:xfrm>
          <a:off x="0" y="0"/>
          <a:ext cx="0" cy="0"/>
          <a:chOff x="0" y="0"/>
          <a:chExt cx="0" cy="0"/>
        </a:xfrm>
      </p:grpSpPr>
      <p:grpSp>
        <p:nvGrpSpPr>
          <p:cNvPr id="773" name="Google Shape;773;p59"/>
          <p:cNvGrpSpPr/>
          <p:nvPr/>
        </p:nvGrpSpPr>
        <p:grpSpPr>
          <a:xfrm>
            <a:off x="-1917940" y="2807775"/>
            <a:ext cx="3585729" cy="2819199"/>
            <a:chOff x="6451063" y="-3"/>
            <a:chExt cx="2230625" cy="1753778"/>
          </a:xfrm>
        </p:grpSpPr>
        <p:sp>
          <p:nvSpPr>
            <p:cNvPr id="774" name="Google Shape;774;p59"/>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59"/>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59"/>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59"/>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59"/>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59"/>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59"/>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59"/>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59"/>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59"/>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59"/>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59"/>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59"/>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59"/>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59"/>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59"/>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90" name="Google Shape;790;p59"/>
          <p:cNvSpPr/>
          <p:nvPr/>
        </p:nvSpPr>
        <p:spPr>
          <a:xfrm rot="2019084">
            <a:off x="-2044700" y="-2722095"/>
            <a:ext cx="7848237" cy="7534256"/>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91" name="Google Shape;791;p59"/>
          <p:cNvGrpSpPr/>
          <p:nvPr/>
        </p:nvGrpSpPr>
        <p:grpSpPr>
          <a:xfrm>
            <a:off x="5066960" y="-1676175"/>
            <a:ext cx="3585729" cy="2819199"/>
            <a:chOff x="6451063" y="-3"/>
            <a:chExt cx="2230625" cy="1753778"/>
          </a:xfrm>
        </p:grpSpPr>
        <p:sp>
          <p:nvSpPr>
            <p:cNvPr id="792" name="Google Shape;792;p59"/>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59"/>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59"/>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59"/>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59"/>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7" name="Google Shape;797;p59"/>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8" name="Google Shape;798;p59"/>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59"/>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59"/>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59"/>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59"/>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59"/>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59"/>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59"/>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59"/>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59"/>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8" name="Google Shape;808;p59"/>
          <p:cNvSpPr txBox="1"/>
          <p:nvPr>
            <p:ph type="title"/>
          </p:nvPr>
        </p:nvSpPr>
        <p:spPr>
          <a:xfrm>
            <a:off x="4063450" y="2299425"/>
            <a:ext cx="4593300" cy="1328700"/>
          </a:xfrm>
          <a:prstGeom prst="rect">
            <a:avLst/>
          </a:prstGeom>
          <a:noFill/>
          <a:ln>
            <a:noFill/>
          </a:ln>
        </p:spPr>
        <p:txBody>
          <a:bodyPr anchorCtr="0" anchor="ctr" bIns="0" lIns="0" spcFirstLastPara="1" rIns="0" wrap="square" tIns="0">
            <a:noAutofit/>
          </a:bodyPr>
          <a:lstStyle>
            <a:lvl1pPr lvl="0" algn="ctr">
              <a:lnSpc>
                <a:spcPct val="80000"/>
              </a:lnSpc>
              <a:spcBef>
                <a:spcPts val="0"/>
              </a:spcBef>
              <a:spcAft>
                <a:spcPts val="0"/>
              </a:spcAft>
              <a:buSzPts val="3600"/>
              <a:buNone/>
              <a:defRPr sz="54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809" name="Google Shape;809;p59"/>
          <p:cNvSpPr txBox="1"/>
          <p:nvPr>
            <p:ph idx="2" type="title"/>
          </p:nvPr>
        </p:nvSpPr>
        <p:spPr>
          <a:xfrm>
            <a:off x="5216500" y="1069075"/>
            <a:ext cx="2287200" cy="11421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lt2"/>
              </a:buClr>
              <a:buSzPts val="12000"/>
              <a:buNone/>
              <a:defRPr sz="8000">
                <a:solidFill>
                  <a:schemeClr val="lt2"/>
                </a:solidFill>
              </a:defRPr>
            </a:lvl1pPr>
            <a:lvl2pPr lvl="1" algn="ctr">
              <a:lnSpc>
                <a:spcPct val="100000"/>
              </a:lnSpc>
              <a:spcBef>
                <a:spcPts val="0"/>
              </a:spcBef>
              <a:spcAft>
                <a:spcPts val="0"/>
              </a:spcAft>
              <a:buClr>
                <a:schemeClr val="lt2"/>
              </a:buClr>
              <a:buSzPts val="12000"/>
              <a:buNone/>
              <a:defRPr sz="12000">
                <a:solidFill>
                  <a:schemeClr val="lt2"/>
                </a:solidFill>
              </a:defRPr>
            </a:lvl2pPr>
            <a:lvl3pPr lvl="2" algn="ctr">
              <a:lnSpc>
                <a:spcPct val="100000"/>
              </a:lnSpc>
              <a:spcBef>
                <a:spcPts val="0"/>
              </a:spcBef>
              <a:spcAft>
                <a:spcPts val="0"/>
              </a:spcAft>
              <a:buClr>
                <a:schemeClr val="lt2"/>
              </a:buClr>
              <a:buSzPts val="12000"/>
              <a:buNone/>
              <a:defRPr sz="12000">
                <a:solidFill>
                  <a:schemeClr val="lt2"/>
                </a:solidFill>
              </a:defRPr>
            </a:lvl3pPr>
            <a:lvl4pPr lvl="3" algn="ctr">
              <a:lnSpc>
                <a:spcPct val="100000"/>
              </a:lnSpc>
              <a:spcBef>
                <a:spcPts val="0"/>
              </a:spcBef>
              <a:spcAft>
                <a:spcPts val="0"/>
              </a:spcAft>
              <a:buClr>
                <a:schemeClr val="lt2"/>
              </a:buClr>
              <a:buSzPts val="12000"/>
              <a:buNone/>
              <a:defRPr sz="12000">
                <a:solidFill>
                  <a:schemeClr val="lt2"/>
                </a:solidFill>
              </a:defRPr>
            </a:lvl4pPr>
            <a:lvl5pPr lvl="4" algn="ctr">
              <a:lnSpc>
                <a:spcPct val="100000"/>
              </a:lnSpc>
              <a:spcBef>
                <a:spcPts val="0"/>
              </a:spcBef>
              <a:spcAft>
                <a:spcPts val="0"/>
              </a:spcAft>
              <a:buClr>
                <a:schemeClr val="lt2"/>
              </a:buClr>
              <a:buSzPts val="12000"/>
              <a:buNone/>
              <a:defRPr sz="12000">
                <a:solidFill>
                  <a:schemeClr val="lt2"/>
                </a:solidFill>
              </a:defRPr>
            </a:lvl5pPr>
            <a:lvl6pPr lvl="5" algn="ctr">
              <a:lnSpc>
                <a:spcPct val="100000"/>
              </a:lnSpc>
              <a:spcBef>
                <a:spcPts val="0"/>
              </a:spcBef>
              <a:spcAft>
                <a:spcPts val="0"/>
              </a:spcAft>
              <a:buClr>
                <a:schemeClr val="lt2"/>
              </a:buClr>
              <a:buSzPts val="12000"/>
              <a:buNone/>
              <a:defRPr sz="12000">
                <a:solidFill>
                  <a:schemeClr val="lt2"/>
                </a:solidFill>
              </a:defRPr>
            </a:lvl6pPr>
            <a:lvl7pPr lvl="6" algn="ctr">
              <a:lnSpc>
                <a:spcPct val="100000"/>
              </a:lnSpc>
              <a:spcBef>
                <a:spcPts val="0"/>
              </a:spcBef>
              <a:spcAft>
                <a:spcPts val="0"/>
              </a:spcAft>
              <a:buClr>
                <a:schemeClr val="lt2"/>
              </a:buClr>
              <a:buSzPts val="12000"/>
              <a:buNone/>
              <a:defRPr sz="12000">
                <a:solidFill>
                  <a:schemeClr val="lt2"/>
                </a:solidFill>
              </a:defRPr>
            </a:lvl7pPr>
            <a:lvl8pPr lvl="7" algn="ctr">
              <a:lnSpc>
                <a:spcPct val="100000"/>
              </a:lnSpc>
              <a:spcBef>
                <a:spcPts val="0"/>
              </a:spcBef>
              <a:spcAft>
                <a:spcPts val="0"/>
              </a:spcAft>
              <a:buClr>
                <a:schemeClr val="lt2"/>
              </a:buClr>
              <a:buSzPts val="12000"/>
              <a:buNone/>
              <a:defRPr sz="12000">
                <a:solidFill>
                  <a:schemeClr val="lt2"/>
                </a:solidFill>
              </a:defRPr>
            </a:lvl8pPr>
            <a:lvl9pPr lvl="8" algn="ctr">
              <a:lnSpc>
                <a:spcPct val="100000"/>
              </a:lnSpc>
              <a:spcBef>
                <a:spcPts val="0"/>
              </a:spcBef>
              <a:spcAft>
                <a:spcPts val="0"/>
              </a:spcAft>
              <a:buClr>
                <a:schemeClr val="lt2"/>
              </a:buClr>
              <a:buSzPts val="12000"/>
              <a:buNone/>
              <a:defRPr sz="12000">
                <a:solidFill>
                  <a:schemeClr val="lt2"/>
                </a:solidFill>
              </a:defRPr>
            </a:lvl9pPr>
          </a:lstStyle>
          <a:p/>
        </p:txBody>
      </p:sp>
      <p:sp>
        <p:nvSpPr>
          <p:cNvPr id="810" name="Google Shape;810;p59"/>
          <p:cNvSpPr txBox="1"/>
          <p:nvPr>
            <p:ph idx="1" type="subTitle"/>
          </p:nvPr>
        </p:nvSpPr>
        <p:spPr>
          <a:xfrm>
            <a:off x="4064950" y="3801650"/>
            <a:ext cx="4590300" cy="278400"/>
          </a:xfrm>
          <a:prstGeom prst="rect">
            <a:avLst/>
          </a:prstGeom>
          <a:noFill/>
          <a:ln>
            <a:noFill/>
          </a:ln>
        </p:spPr>
        <p:txBody>
          <a:bodyPr anchorCtr="0" anchor="t" bIns="0" lIns="0" spcFirstLastPara="1" rIns="0" wrap="square" tIns="0">
            <a:noAutofit/>
          </a:bodyPr>
          <a:lstStyle>
            <a:lvl1pPr lvl="0" marR="182880" algn="ctr">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13">
    <p:spTree>
      <p:nvGrpSpPr>
        <p:cNvPr id="811" name="Shape 811"/>
        <p:cNvGrpSpPr/>
        <p:nvPr/>
      </p:nvGrpSpPr>
      <p:grpSpPr>
        <a:xfrm>
          <a:off x="0" y="0"/>
          <a:ext cx="0" cy="0"/>
          <a:chOff x="0" y="0"/>
          <a:chExt cx="0" cy="0"/>
        </a:xfrm>
      </p:grpSpPr>
      <p:sp>
        <p:nvSpPr>
          <p:cNvPr id="812" name="Google Shape;812;p60"/>
          <p:cNvSpPr/>
          <p:nvPr/>
        </p:nvSpPr>
        <p:spPr>
          <a:xfrm>
            <a:off x="-597775" y="-251327"/>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60"/>
          <p:cNvSpPr/>
          <p:nvPr/>
        </p:nvSpPr>
        <p:spPr>
          <a:xfrm>
            <a:off x="2625475" y="3795798"/>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4" name="Google Shape;814;p60"/>
          <p:cNvGrpSpPr/>
          <p:nvPr/>
        </p:nvGrpSpPr>
        <p:grpSpPr>
          <a:xfrm rot="4676836">
            <a:off x="6681981" y="3292140"/>
            <a:ext cx="3629604" cy="3271774"/>
            <a:chOff x="-1155400" y="2779603"/>
            <a:chExt cx="3629811" cy="3271961"/>
          </a:xfrm>
        </p:grpSpPr>
        <p:sp>
          <p:nvSpPr>
            <p:cNvPr id="815" name="Google Shape;815;p60"/>
            <p:cNvSpPr/>
            <p:nvPr/>
          </p:nvSpPr>
          <p:spPr>
            <a:xfrm>
              <a:off x="-610709" y="2783593"/>
              <a:ext cx="1052331" cy="945576"/>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60"/>
            <p:cNvSpPr/>
            <p:nvPr/>
          </p:nvSpPr>
          <p:spPr>
            <a:xfrm>
              <a:off x="-933905" y="2779603"/>
              <a:ext cx="3408316" cy="3271961"/>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60"/>
            <p:cNvSpPr/>
            <p:nvPr/>
          </p:nvSpPr>
          <p:spPr>
            <a:xfrm>
              <a:off x="-1155400" y="3650965"/>
              <a:ext cx="870045" cy="686368"/>
            </a:xfrm>
            <a:custGeom>
              <a:rect b="b" l="l" r="r" t="t"/>
              <a:pathLst>
                <a:path extrusionOk="0" h="14794" w="18753">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60"/>
            <p:cNvSpPr/>
            <p:nvPr/>
          </p:nvSpPr>
          <p:spPr>
            <a:xfrm>
              <a:off x="751484" y="2869982"/>
              <a:ext cx="1040779" cy="818129"/>
            </a:xfrm>
            <a:custGeom>
              <a:rect b="b" l="l" r="r" t="t"/>
              <a:pathLst>
                <a:path extrusionOk="0" fill="none" h="17634" w="22433">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60"/>
            <p:cNvSpPr/>
            <p:nvPr/>
          </p:nvSpPr>
          <p:spPr>
            <a:xfrm>
              <a:off x="496862" y="3114674"/>
              <a:ext cx="1941677" cy="229581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60"/>
            <p:cNvSpPr/>
            <p:nvPr/>
          </p:nvSpPr>
          <p:spPr>
            <a:xfrm>
              <a:off x="396321" y="3221849"/>
              <a:ext cx="2045509" cy="2395791"/>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60"/>
            <p:cNvSpPr/>
            <p:nvPr/>
          </p:nvSpPr>
          <p:spPr>
            <a:xfrm>
              <a:off x="-1002942" y="3725106"/>
              <a:ext cx="522037" cy="444696"/>
            </a:xfrm>
            <a:custGeom>
              <a:rect b="b" l="l" r="r" t="t"/>
              <a:pathLst>
                <a:path extrusionOk="0" fill="none" h="9585" w="11252">
                  <a:moveTo>
                    <a:pt x="11252" y="9585"/>
                  </a:moveTo>
                  <a:cubicBezTo>
                    <a:pt x="8633" y="2036"/>
                    <a:pt x="2334" y="358"/>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60"/>
            <p:cNvSpPr/>
            <p:nvPr/>
          </p:nvSpPr>
          <p:spPr>
            <a:xfrm>
              <a:off x="-473747" y="4279723"/>
              <a:ext cx="1046857" cy="1556135"/>
            </a:xfrm>
            <a:custGeom>
              <a:rect b="b" l="l" r="r" t="t"/>
              <a:pathLst>
                <a:path extrusionOk="0" fill="none" h="33541" w="22564">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60"/>
            <p:cNvSpPr/>
            <p:nvPr/>
          </p:nvSpPr>
          <p:spPr>
            <a:xfrm>
              <a:off x="-1080285" y="3803004"/>
              <a:ext cx="457965" cy="464600"/>
            </a:xfrm>
            <a:custGeom>
              <a:rect b="b" l="l" r="r" t="t"/>
              <a:pathLst>
                <a:path extrusionOk="0" fill="none" h="10014" w="9871">
                  <a:moveTo>
                    <a:pt x="9871" y="10013"/>
                  </a:moveTo>
                  <a:cubicBezTo>
                    <a:pt x="8347" y="2572"/>
                    <a:pt x="1656" y="417"/>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60"/>
            <p:cNvSpPr/>
            <p:nvPr/>
          </p:nvSpPr>
          <p:spPr>
            <a:xfrm>
              <a:off x="-699093" y="4415616"/>
              <a:ext cx="645772" cy="1525189"/>
            </a:xfrm>
            <a:custGeom>
              <a:rect b="b" l="l" r="r" t="t"/>
              <a:pathLst>
                <a:path extrusionOk="0" fill="none" h="32874" w="13919">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60"/>
            <p:cNvSpPr/>
            <p:nvPr/>
          </p:nvSpPr>
          <p:spPr>
            <a:xfrm>
              <a:off x="-542784" y="2813657"/>
              <a:ext cx="763986" cy="701028"/>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60"/>
            <p:cNvSpPr/>
            <p:nvPr/>
          </p:nvSpPr>
          <p:spPr>
            <a:xfrm>
              <a:off x="131167" y="3388132"/>
              <a:ext cx="2288573" cy="2662934"/>
            </a:xfrm>
            <a:custGeom>
              <a:rect b="b" l="l" r="r" t="t"/>
              <a:pathLst>
                <a:path extrusionOk="0" h="57397" w="49328">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60"/>
            <p:cNvSpPr/>
            <p:nvPr/>
          </p:nvSpPr>
          <p:spPr>
            <a:xfrm>
              <a:off x="-606301" y="3289262"/>
              <a:ext cx="617610" cy="376774"/>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60"/>
            <p:cNvSpPr/>
            <p:nvPr/>
          </p:nvSpPr>
          <p:spPr>
            <a:xfrm>
              <a:off x="-63280" y="3709099"/>
              <a:ext cx="1065600" cy="2005749"/>
            </a:xfrm>
            <a:custGeom>
              <a:rect b="b" l="l" r="r" t="t"/>
              <a:pathLst>
                <a:path extrusionOk="0" h="43232" w="22968">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29" name="Google Shape;829;p60"/>
          <p:cNvGrpSpPr/>
          <p:nvPr/>
        </p:nvGrpSpPr>
        <p:grpSpPr>
          <a:xfrm>
            <a:off x="5700160" y="-1795863"/>
            <a:ext cx="3585729" cy="2819199"/>
            <a:chOff x="6451063" y="-3"/>
            <a:chExt cx="2230625" cy="1753778"/>
          </a:xfrm>
        </p:grpSpPr>
        <p:sp>
          <p:nvSpPr>
            <p:cNvPr id="830" name="Google Shape;830;p60"/>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60"/>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60"/>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60"/>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60"/>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60"/>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60"/>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60"/>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60"/>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60"/>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60"/>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60"/>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60"/>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60"/>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60"/>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60"/>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6" name="Google Shape;846;p60"/>
          <p:cNvSpPr/>
          <p:nvPr/>
        </p:nvSpPr>
        <p:spPr>
          <a:xfrm flipH="1" rot="-1368521">
            <a:off x="-960016" y="260682"/>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60"/>
          <p:cNvSpPr txBox="1"/>
          <p:nvPr>
            <p:ph type="title"/>
          </p:nvPr>
        </p:nvSpPr>
        <p:spPr>
          <a:xfrm>
            <a:off x="713225" y="1482575"/>
            <a:ext cx="4087500" cy="599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48" name="Google Shape;848;p60"/>
          <p:cNvSpPr txBox="1"/>
          <p:nvPr>
            <p:ph idx="1" type="subTitle"/>
          </p:nvPr>
        </p:nvSpPr>
        <p:spPr>
          <a:xfrm>
            <a:off x="713225" y="2251500"/>
            <a:ext cx="4089900" cy="12885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600"/>
              <a:buFont typeface="Lato"/>
              <a:buNone/>
              <a:defRPr sz="1600"/>
            </a:lvl1pPr>
            <a:lvl2pPr lvl="1"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3_1">
    <p:spTree>
      <p:nvGrpSpPr>
        <p:cNvPr id="849" name="Shape 849"/>
        <p:cNvGrpSpPr/>
        <p:nvPr/>
      </p:nvGrpSpPr>
      <p:grpSpPr>
        <a:xfrm>
          <a:off x="0" y="0"/>
          <a:ext cx="0" cy="0"/>
          <a:chOff x="0" y="0"/>
          <a:chExt cx="0" cy="0"/>
        </a:xfrm>
      </p:grpSpPr>
      <p:sp>
        <p:nvSpPr>
          <p:cNvPr id="850" name="Google Shape;850;p61"/>
          <p:cNvSpPr/>
          <p:nvPr/>
        </p:nvSpPr>
        <p:spPr>
          <a:xfrm>
            <a:off x="2344800" y="-869602"/>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61"/>
          <p:cNvSpPr/>
          <p:nvPr/>
        </p:nvSpPr>
        <p:spPr>
          <a:xfrm>
            <a:off x="4408500" y="4194773"/>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61"/>
          <p:cNvSpPr/>
          <p:nvPr/>
        </p:nvSpPr>
        <p:spPr>
          <a:xfrm flipH="1" rot="2476179">
            <a:off x="-2163765" y="-2302298"/>
            <a:ext cx="4984357" cy="8677482"/>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53" name="Google Shape;853;p61"/>
          <p:cNvGrpSpPr/>
          <p:nvPr/>
        </p:nvGrpSpPr>
        <p:grpSpPr>
          <a:xfrm>
            <a:off x="-693415" y="2661025"/>
            <a:ext cx="3585729" cy="2819199"/>
            <a:chOff x="6451063" y="-3"/>
            <a:chExt cx="2230625" cy="1753778"/>
          </a:xfrm>
        </p:grpSpPr>
        <p:sp>
          <p:nvSpPr>
            <p:cNvPr id="854" name="Google Shape;854;p61"/>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61"/>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61"/>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61"/>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61"/>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61"/>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61"/>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61"/>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61"/>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61"/>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61"/>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61"/>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61"/>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61"/>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61"/>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61"/>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0" name="Google Shape;870;p61"/>
          <p:cNvSpPr/>
          <p:nvPr/>
        </p:nvSpPr>
        <p:spPr>
          <a:xfrm>
            <a:off x="556200" y="3290700"/>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61"/>
          <p:cNvSpPr txBox="1"/>
          <p:nvPr>
            <p:ph type="title"/>
          </p:nvPr>
        </p:nvSpPr>
        <p:spPr>
          <a:xfrm>
            <a:off x="4340875" y="1482575"/>
            <a:ext cx="4087500" cy="5994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SzPts val="3600"/>
              <a:buNone/>
              <a:defRPr/>
            </a:lvl1pPr>
            <a:lvl2pPr lvl="1" algn="r">
              <a:lnSpc>
                <a:spcPct val="100000"/>
              </a:lnSpc>
              <a:spcBef>
                <a:spcPts val="0"/>
              </a:spcBef>
              <a:spcAft>
                <a:spcPts val="0"/>
              </a:spcAft>
              <a:buSzPts val="2800"/>
              <a:buNone/>
              <a:defRPr/>
            </a:lvl2pPr>
            <a:lvl3pPr lvl="2" algn="r">
              <a:lnSpc>
                <a:spcPct val="100000"/>
              </a:lnSpc>
              <a:spcBef>
                <a:spcPts val="0"/>
              </a:spcBef>
              <a:spcAft>
                <a:spcPts val="0"/>
              </a:spcAft>
              <a:buSzPts val="2800"/>
              <a:buNone/>
              <a:defRPr/>
            </a:lvl3pPr>
            <a:lvl4pPr lvl="3" algn="r">
              <a:lnSpc>
                <a:spcPct val="100000"/>
              </a:lnSpc>
              <a:spcBef>
                <a:spcPts val="0"/>
              </a:spcBef>
              <a:spcAft>
                <a:spcPts val="0"/>
              </a:spcAft>
              <a:buSzPts val="2800"/>
              <a:buNone/>
              <a:defRPr/>
            </a:lvl4pPr>
            <a:lvl5pPr lvl="4" algn="r">
              <a:lnSpc>
                <a:spcPct val="100000"/>
              </a:lnSpc>
              <a:spcBef>
                <a:spcPts val="0"/>
              </a:spcBef>
              <a:spcAft>
                <a:spcPts val="0"/>
              </a:spcAft>
              <a:buSzPts val="2800"/>
              <a:buNone/>
              <a:defRPr/>
            </a:lvl5pPr>
            <a:lvl6pPr lvl="5" algn="r">
              <a:lnSpc>
                <a:spcPct val="100000"/>
              </a:lnSpc>
              <a:spcBef>
                <a:spcPts val="0"/>
              </a:spcBef>
              <a:spcAft>
                <a:spcPts val="0"/>
              </a:spcAft>
              <a:buSzPts val="2800"/>
              <a:buNone/>
              <a:defRPr/>
            </a:lvl6pPr>
            <a:lvl7pPr lvl="6" algn="r">
              <a:lnSpc>
                <a:spcPct val="100000"/>
              </a:lnSpc>
              <a:spcBef>
                <a:spcPts val="0"/>
              </a:spcBef>
              <a:spcAft>
                <a:spcPts val="0"/>
              </a:spcAft>
              <a:buSzPts val="2800"/>
              <a:buNone/>
              <a:defRPr/>
            </a:lvl7pPr>
            <a:lvl8pPr lvl="7" algn="r">
              <a:lnSpc>
                <a:spcPct val="100000"/>
              </a:lnSpc>
              <a:spcBef>
                <a:spcPts val="0"/>
              </a:spcBef>
              <a:spcAft>
                <a:spcPts val="0"/>
              </a:spcAft>
              <a:buSzPts val="2800"/>
              <a:buNone/>
              <a:defRPr/>
            </a:lvl8pPr>
            <a:lvl9pPr lvl="8" algn="r">
              <a:lnSpc>
                <a:spcPct val="100000"/>
              </a:lnSpc>
              <a:spcBef>
                <a:spcPts val="0"/>
              </a:spcBef>
              <a:spcAft>
                <a:spcPts val="0"/>
              </a:spcAft>
              <a:buSzPts val="2800"/>
              <a:buNone/>
              <a:defRPr/>
            </a:lvl9pPr>
          </a:lstStyle>
          <a:p/>
        </p:txBody>
      </p:sp>
      <p:sp>
        <p:nvSpPr>
          <p:cNvPr id="872" name="Google Shape;872;p61"/>
          <p:cNvSpPr txBox="1"/>
          <p:nvPr>
            <p:ph idx="1" type="subTitle"/>
          </p:nvPr>
        </p:nvSpPr>
        <p:spPr>
          <a:xfrm>
            <a:off x="4340875" y="2251500"/>
            <a:ext cx="4089900" cy="1301700"/>
          </a:xfrm>
          <a:prstGeom prst="rect">
            <a:avLst/>
          </a:prstGeom>
          <a:noFill/>
          <a:ln>
            <a:noFill/>
          </a:ln>
        </p:spPr>
        <p:txBody>
          <a:bodyPr anchorCtr="0" anchor="t" bIns="0" lIns="0" spcFirstLastPara="1" rIns="0" wrap="square" tIns="0">
            <a:noAutofit/>
          </a:bodyPr>
          <a:lstStyle>
            <a:lvl1pPr lvl="0" algn="r">
              <a:lnSpc>
                <a:spcPct val="100000"/>
              </a:lnSpc>
              <a:spcBef>
                <a:spcPts val="0"/>
              </a:spcBef>
              <a:spcAft>
                <a:spcPts val="0"/>
              </a:spcAft>
              <a:buClr>
                <a:schemeClr val="dk1"/>
              </a:buClr>
              <a:buSzPts val="1600"/>
              <a:buFont typeface="Lato"/>
              <a:buNone/>
              <a:defRPr sz="1600"/>
            </a:lvl1pPr>
            <a:lvl2pPr lvl="1" algn="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p:txBody>
      </p:sp>
      <p:grpSp>
        <p:nvGrpSpPr>
          <p:cNvPr id="873" name="Google Shape;873;p61"/>
          <p:cNvGrpSpPr/>
          <p:nvPr/>
        </p:nvGrpSpPr>
        <p:grpSpPr>
          <a:xfrm>
            <a:off x="6118485" y="-1336625"/>
            <a:ext cx="3585729" cy="2819199"/>
            <a:chOff x="6451063" y="-3"/>
            <a:chExt cx="2230625" cy="1753778"/>
          </a:xfrm>
        </p:grpSpPr>
        <p:sp>
          <p:nvSpPr>
            <p:cNvPr id="874" name="Google Shape;874;p61"/>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61"/>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61"/>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61"/>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61"/>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61"/>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61"/>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61"/>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61"/>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61"/>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61"/>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61"/>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61"/>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61"/>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61"/>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61"/>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6">
  <p:cSld name="CUSTOM_14">
    <p:spTree>
      <p:nvGrpSpPr>
        <p:cNvPr id="890" name="Shape 890"/>
        <p:cNvGrpSpPr/>
        <p:nvPr/>
      </p:nvGrpSpPr>
      <p:grpSpPr>
        <a:xfrm>
          <a:off x="0" y="0"/>
          <a:ext cx="0" cy="0"/>
          <a:chOff x="0" y="0"/>
          <a:chExt cx="0" cy="0"/>
        </a:xfrm>
      </p:grpSpPr>
      <p:sp>
        <p:nvSpPr>
          <p:cNvPr id="891" name="Google Shape;891;p62"/>
          <p:cNvSpPr txBox="1"/>
          <p:nvPr>
            <p:ph idx="1" type="subTitle"/>
          </p:nvPr>
        </p:nvSpPr>
        <p:spPr>
          <a:xfrm>
            <a:off x="904996" y="1998725"/>
            <a:ext cx="4089900" cy="864900"/>
          </a:xfrm>
          <a:prstGeom prst="rect">
            <a:avLst/>
          </a:prstGeom>
          <a:noFill/>
          <a:ln>
            <a:noFill/>
          </a:ln>
        </p:spPr>
        <p:txBody>
          <a:bodyPr anchorCtr="0" anchor="t" bIns="0" lIns="0" spcFirstLastPara="1" rIns="0" wrap="square" tIns="0">
            <a:noAutofit/>
          </a:bodyPr>
          <a:lstStyle>
            <a:lvl1pPr lvl="0" marR="182880" algn="ctr">
              <a:lnSpc>
                <a:spcPct val="100000"/>
              </a:lnSpc>
              <a:spcBef>
                <a:spcPts val="0"/>
              </a:spcBef>
              <a:spcAft>
                <a:spcPts val="0"/>
              </a:spcAft>
              <a:buClr>
                <a:schemeClr val="dk1"/>
              </a:buClr>
              <a:buSzPts val="1600"/>
              <a:buFont typeface="Lato"/>
              <a:buNone/>
              <a:defRPr sz="1600"/>
            </a:lvl1pPr>
            <a:lvl2pPr lvl="1"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p:txBody>
      </p:sp>
      <p:sp>
        <p:nvSpPr>
          <p:cNvPr id="892" name="Google Shape;892;p62"/>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893" name="Google Shape;893;p62"/>
          <p:cNvSpPr/>
          <p:nvPr/>
        </p:nvSpPr>
        <p:spPr>
          <a:xfrm>
            <a:off x="6192650" y="2206890"/>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ibre Franklin"/>
              <a:ea typeface="Libre Franklin"/>
              <a:cs typeface="Libre Franklin"/>
              <a:sym typeface="Libre Franklin"/>
            </a:endParaRPr>
          </a:p>
        </p:txBody>
      </p:sp>
      <p:sp>
        <p:nvSpPr>
          <p:cNvPr id="894" name="Google Shape;894;p62"/>
          <p:cNvSpPr/>
          <p:nvPr/>
        </p:nvSpPr>
        <p:spPr>
          <a:xfrm>
            <a:off x="7083225" y="371899"/>
            <a:ext cx="2194227" cy="5116923"/>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ibre Franklin"/>
              <a:ea typeface="Libre Franklin"/>
              <a:cs typeface="Libre Franklin"/>
              <a:sym typeface="Libre Franklin"/>
            </a:endParaRPr>
          </a:p>
        </p:txBody>
      </p:sp>
      <p:sp>
        <p:nvSpPr>
          <p:cNvPr id="895" name="Google Shape;895;p62"/>
          <p:cNvSpPr/>
          <p:nvPr/>
        </p:nvSpPr>
        <p:spPr>
          <a:xfrm>
            <a:off x="-1013199" y="3380377"/>
            <a:ext cx="2956653" cy="1118411"/>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62"/>
          <p:cNvSpPr/>
          <p:nvPr/>
        </p:nvSpPr>
        <p:spPr>
          <a:xfrm rot="1368521">
            <a:off x="-3501241" y="-1722505"/>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2"/>
              </a:solidFill>
              <a:latin typeface="Lexend SemiBold"/>
              <a:ea typeface="Lexend SemiBold"/>
              <a:cs typeface="Lexend SemiBold"/>
              <a:sym typeface="Lexend SemiBold"/>
            </a:endParaRPr>
          </a:p>
        </p:txBody>
      </p:sp>
      <p:sp>
        <p:nvSpPr>
          <p:cNvPr id="897" name="Google Shape;897;p62"/>
          <p:cNvSpPr/>
          <p:nvPr/>
        </p:nvSpPr>
        <p:spPr>
          <a:xfrm rot="1368521">
            <a:off x="4827709" y="998745"/>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ibre Franklin"/>
              <a:ea typeface="Libre Franklin"/>
              <a:cs typeface="Libre Franklin"/>
              <a:sym typeface="Libre Frankli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6" name="Shape 116"/>
        <p:cNvGrpSpPr/>
        <p:nvPr/>
      </p:nvGrpSpPr>
      <p:grpSpPr>
        <a:xfrm>
          <a:off x="0" y="0"/>
          <a:ext cx="0" cy="0"/>
          <a:chOff x="0" y="0"/>
          <a:chExt cx="0" cy="0"/>
        </a:xfrm>
      </p:grpSpPr>
      <p:sp>
        <p:nvSpPr>
          <p:cNvPr id="117" name="Google Shape;117;p36"/>
          <p:cNvSpPr/>
          <p:nvPr/>
        </p:nvSpPr>
        <p:spPr>
          <a:xfrm flipH="1">
            <a:off x="238206" y="241202"/>
            <a:ext cx="98280" cy="1304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sp>
        <p:nvSpPr>
          <p:cNvPr id="118" name="Google Shape;118;p36"/>
          <p:cNvSpPr/>
          <p:nvPr/>
        </p:nvSpPr>
        <p:spPr>
          <a:xfrm>
            <a:off x="6634976" y="1730795"/>
            <a:ext cx="98924" cy="129987"/>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grpSp>
        <p:nvGrpSpPr>
          <p:cNvPr id="119" name="Google Shape;119;p36"/>
          <p:cNvGrpSpPr/>
          <p:nvPr/>
        </p:nvGrpSpPr>
        <p:grpSpPr>
          <a:xfrm>
            <a:off x="491035" y="-5"/>
            <a:ext cx="1518572" cy="1458346"/>
            <a:chOff x="491035" y="-5"/>
            <a:chExt cx="1518572" cy="1458346"/>
          </a:xfrm>
        </p:grpSpPr>
        <p:sp>
          <p:nvSpPr>
            <p:cNvPr id="120" name="Google Shape;120;p36"/>
            <p:cNvSpPr/>
            <p:nvPr/>
          </p:nvSpPr>
          <p:spPr>
            <a:xfrm flipH="1">
              <a:off x="818660" y="911098"/>
              <a:ext cx="151866" cy="203053"/>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sp>
          <p:nvSpPr>
            <p:cNvPr id="121" name="Google Shape;121;p36"/>
            <p:cNvSpPr/>
            <p:nvPr/>
          </p:nvSpPr>
          <p:spPr>
            <a:xfrm flipH="1">
              <a:off x="1911327" y="143321"/>
              <a:ext cx="98280" cy="130514"/>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sp>
          <p:nvSpPr>
            <p:cNvPr id="122" name="Google Shape;122;p36"/>
            <p:cNvSpPr/>
            <p:nvPr/>
          </p:nvSpPr>
          <p:spPr>
            <a:xfrm flipH="1">
              <a:off x="491035" y="1328413"/>
              <a:ext cx="98280" cy="1299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sp>
          <p:nvSpPr>
            <p:cNvPr id="123" name="Google Shape;123;p36"/>
            <p:cNvSpPr/>
            <p:nvPr/>
          </p:nvSpPr>
          <p:spPr>
            <a:xfrm flipH="1">
              <a:off x="1147253" y="666081"/>
              <a:ext cx="151925" cy="203053"/>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sp>
          <p:nvSpPr>
            <p:cNvPr id="124" name="Google Shape;124;p36"/>
            <p:cNvSpPr/>
            <p:nvPr/>
          </p:nvSpPr>
          <p:spPr>
            <a:xfrm flipH="1">
              <a:off x="705632" y="-5"/>
              <a:ext cx="152626" cy="202761"/>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sp>
          <p:nvSpPr>
            <p:cNvPr id="125" name="Google Shape;125;p36"/>
            <p:cNvSpPr/>
            <p:nvPr/>
          </p:nvSpPr>
          <p:spPr>
            <a:xfrm flipH="1">
              <a:off x="538157" y="589209"/>
              <a:ext cx="98280" cy="129987"/>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grpSp>
      <p:grpSp>
        <p:nvGrpSpPr>
          <p:cNvPr id="126" name="Google Shape;126;p36"/>
          <p:cNvGrpSpPr/>
          <p:nvPr/>
        </p:nvGrpSpPr>
        <p:grpSpPr>
          <a:xfrm>
            <a:off x="7252098" y="38434"/>
            <a:ext cx="1687382" cy="1140207"/>
            <a:chOff x="7252098" y="38434"/>
            <a:chExt cx="1687382" cy="1140207"/>
          </a:xfrm>
        </p:grpSpPr>
        <p:sp>
          <p:nvSpPr>
            <p:cNvPr id="127" name="Google Shape;127;p36"/>
            <p:cNvSpPr/>
            <p:nvPr/>
          </p:nvSpPr>
          <p:spPr>
            <a:xfrm>
              <a:off x="7252098" y="38434"/>
              <a:ext cx="151866" cy="202761"/>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sp>
          <p:nvSpPr>
            <p:cNvPr id="128" name="Google Shape;128;p36"/>
            <p:cNvSpPr/>
            <p:nvPr/>
          </p:nvSpPr>
          <p:spPr>
            <a:xfrm>
              <a:off x="8157237" y="202744"/>
              <a:ext cx="98280" cy="129987"/>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sp>
          <p:nvSpPr>
            <p:cNvPr id="129" name="Google Shape;129;p36"/>
            <p:cNvSpPr/>
            <p:nvPr/>
          </p:nvSpPr>
          <p:spPr>
            <a:xfrm>
              <a:off x="7679094" y="1048654"/>
              <a:ext cx="98573" cy="129987"/>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sp>
          <p:nvSpPr>
            <p:cNvPr id="130" name="Google Shape;130;p36"/>
            <p:cNvSpPr/>
            <p:nvPr/>
          </p:nvSpPr>
          <p:spPr>
            <a:xfrm>
              <a:off x="8305985" y="666114"/>
              <a:ext cx="98280" cy="130514"/>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sp>
          <p:nvSpPr>
            <p:cNvPr id="131" name="Google Shape;131;p36"/>
            <p:cNvSpPr/>
            <p:nvPr/>
          </p:nvSpPr>
          <p:spPr>
            <a:xfrm>
              <a:off x="8841200" y="983638"/>
              <a:ext cx="98280" cy="130514"/>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sp>
          <p:nvSpPr>
            <p:cNvPr id="132" name="Google Shape;132;p36"/>
            <p:cNvSpPr/>
            <p:nvPr/>
          </p:nvSpPr>
          <p:spPr>
            <a:xfrm>
              <a:off x="8791370" y="371650"/>
              <a:ext cx="98280" cy="1299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grpSp>
      <p:sp>
        <p:nvSpPr>
          <p:cNvPr id="133" name="Google Shape;133;p36"/>
          <p:cNvSpPr/>
          <p:nvPr/>
        </p:nvSpPr>
        <p:spPr>
          <a:xfrm rot="1833718">
            <a:off x="8111076" y="4127602"/>
            <a:ext cx="1848570" cy="1661040"/>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36"/>
          <p:cNvSpPr/>
          <p:nvPr/>
        </p:nvSpPr>
        <p:spPr>
          <a:xfrm rot="1833718">
            <a:off x="8331362" y="4134812"/>
            <a:ext cx="1342051" cy="1231456"/>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36"/>
          <p:cNvSpPr/>
          <p:nvPr/>
        </p:nvSpPr>
        <p:spPr>
          <a:xfrm rot="1833718">
            <a:off x="7973149" y="4771671"/>
            <a:ext cx="1084920" cy="661857"/>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36"/>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37" name="Google Shape;137;p36"/>
          <p:cNvSpPr txBox="1"/>
          <p:nvPr>
            <p:ph idx="1" type="body"/>
          </p:nvPr>
        </p:nvSpPr>
        <p:spPr>
          <a:xfrm>
            <a:off x="713225" y="1531375"/>
            <a:ext cx="7717500" cy="3240000"/>
          </a:xfrm>
          <a:prstGeom prst="rect">
            <a:avLst/>
          </a:prstGeom>
          <a:noFill/>
          <a:ln>
            <a:noFill/>
          </a:ln>
        </p:spPr>
        <p:txBody>
          <a:bodyPr anchorCtr="0" anchor="t" bIns="0" lIns="0" spcFirstLastPara="1" rIns="0" wrap="square" tIns="0">
            <a:noAutofit/>
          </a:bodyPr>
          <a:lstStyle>
            <a:lvl1pPr indent="-330200" lvl="0" marL="457200" algn="l">
              <a:lnSpc>
                <a:spcPct val="100000"/>
              </a:lnSpc>
              <a:spcBef>
                <a:spcPts val="0"/>
              </a:spcBef>
              <a:spcAft>
                <a:spcPts val="0"/>
              </a:spcAft>
              <a:buSzPts val="1600"/>
              <a:buFont typeface="Anaheim"/>
              <a:buAutoNum type="arabicPeriod"/>
              <a:defRPr sz="1200"/>
            </a:lvl1pPr>
            <a:lvl2pPr indent="-330200" lvl="1" marL="914400" algn="l">
              <a:lnSpc>
                <a:spcPct val="115000"/>
              </a:lnSpc>
              <a:spcBef>
                <a:spcPts val="0"/>
              </a:spcBef>
              <a:spcAft>
                <a:spcPts val="0"/>
              </a:spcAft>
              <a:buSzPts val="1600"/>
              <a:buAutoNum type="alphaLcPeriod"/>
              <a:defRPr/>
            </a:lvl2pPr>
            <a:lvl3pPr indent="-330200" lvl="2" marL="1371600" algn="l">
              <a:lnSpc>
                <a:spcPct val="115000"/>
              </a:lnSpc>
              <a:spcBef>
                <a:spcPts val="0"/>
              </a:spcBef>
              <a:spcAft>
                <a:spcPts val="0"/>
              </a:spcAft>
              <a:buSzPts val="1600"/>
              <a:buAutoNum type="romanLcPeriod"/>
              <a:defRPr/>
            </a:lvl3pPr>
            <a:lvl4pPr indent="-330200" lvl="3" marL="1828800" algn="l">
              <a:lnSpc>
                <a:spcPct val="115000"/>
              </a:lnSpc>
              <a:spcBef>
                <a:spcPts val="0"/>
              </a:spcBef>
              <a:spcAft>
                <a:spcPts val="0"/>
              </a:spcAft>
              <a:buSzPts val="1600"/>
              <a:buAutoNum type="arabicPeriod"/>
              <a:defRPr/>
            </a:lvl4pPr>
            <a:lvl5pPr indent="-330200" lvl="4" marL="2286000" algn="l">
              <a:lnSpc>
                <a:spcPct val="115000"/>
              </a:lnSpc>
              <a:spcBef>
                <a:spcPts val="0"/>
              </a:spcBef>
              <a:spcAft>
                <a:spcPts val="0"/>
              </a:spcAft>
              <a:buSzPts val="1600"/>
              <a:buAutoNum type="alphaLcPeriod"/>
              <a:defRPr/>
            </a:lvl5pPr>
            <a:lvl6pPr indent="-330200" lvl="5" marL="2743200" algn="l">
              <a:lnSpc>
                <a:spcPct val="115000"/>
              </a:lnSpc>
              <a:spcBef>
                <a:spcPts val="0"/>
              </a:spcBef>
              <a:spcAft>
                <a:spcPts val="0"/>
              </a:spcAft>
              <a:buSzPts val="1600"/>
              <a:buAutoNum type="romanLcPeriod"/>
              <a:defRPr/>
            </a:lvl6pPr>
            <a:lvl7pPr indent="-330200" lvl="6" marL="3200400" algn="l">
              <a:lnSpc>
                <a:spcPct val="115000"/>
              </a:lnSpc>
              <a:spcBef>
                <a:spcPts val="0"/>
              </a:spcBef>
              <a:spcAft>
                <a:spcPts val="0"/>
              </a:spcAft>
              <a:buSzPts val="1600"/>
              <a:buAutoNum type="arabicPeriod"/>
              <a:defRPr/>
            </a:lvl7pPr>
            <a:lvl8pPr indent="-330200" lvl="7" marL="3657600" algn="l">
              <a:lnSpc>
                <a:spcPct val="115000"/>
              </a:lnSpc>
              <a:spcBef>
                <a:spcPts val="0"/>
              </a:spcBef>
              <a:spcAft>
                <a:spcPts val="0"/>
              </a:spcAft>
              <a:buSzPts val="1600"/>
              <a:buAutoNum type="alphaLcPeriod"/>
              <a:defRPr/>
            </a:lvl8pPr>
            <a:lvl9pPr indent="-330200" lvl="8" marL="4114800" algn="l">
              <a:lnSpc>
                <a:spcPct val="115000"/>
              </a:lnSpc>
              <a:spcBef>
                <a:spcPts val="0"/>
              </a:spcBef>
              <a:spcAft>
                <a:spcPts val="0"/>
              </a:spcAft>
              <a:buSzPts val="1600"/>
              <a:buAutoNum type="romanLcPeriod"/>
              <a:defRPr/>
            </a:lvl9pPr>
          </a:lstStyle>
          <a:p/>
        </p:txBody>
      </p:sp>
      <p:sp>
        <p:nvSpPr>
          <p:cNvPr id="138" name="Google Shape;138;p36"/>
          <p:cNvSpPr/>
          <p:nvPr/>
        </p:nvSpPr>
        <p:spPr>
          <a:xfrm>
            <a:off x="-345650" y="3364675"/>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CUSTOM_16">
    <p:spTree>
      <p:nvGrpSpPr>
        <p:cNvPr id="898" name="Shape 898"/>
        <p:cNvGrpSpPr/>
        <p:nvPr/>
      </p:nvGrpSpPr>
      <p:grpSpPr>
        <a:xfrm>
          <a:off x="0" y="0"/>
          <a:ext cx="0" cy="0"/>
          <a:chOff x="0" y="0"/>
          <a:chExt cx="0" cy="0"/>
        </a:xfrm>
      </p:grpSpPr>
      <p:sp>
        <p:nvSpPr>
          <p:cNvPr id="899" name="Google Shape;899;p63"/>
          <p:cNvSpPr/>
          <p:nvPr/>
        </p:nvSpPr>
        <p:spPr>
          <a:xfrm>
            <a:off x="-978775" y="2850623"/>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63"/>
          <p:cNvSpPr/>
          <p:nvPr/>
        </p:nvSpPr>
        <p:spPr>
          <a:xfrm>
            <a:off x="6552550" y="-496827"/>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63"/>
          <p:cNvSpPr/>
          <p:nvPr/>
        </p:nvSpPr>
        <p:spPr>
          <a:xfrm rot="1017938">
            <a:off x="6866943" y="1034425"/>
            <a:ext cx="2194227" cy="5116922"/>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ibre Franklin"/>
              <a:ea typeface="Libre Franklin"/>
              <a:cs typeface="Libre Franklin"/>
              <a:sym typeface="Libre Franklin"/>
            </a:endParaRPr>
          </a:p>
        </p:txBody>
      </p:sp>
      <p:grpSp>
        <p:nvGrpSpPr>
          <p:cNvPr id="902" name="Google Shape;902;p63"/>
          <p:cNvGrpSpPr/>
          <p:nvPr/>
        </p:nvGrpSpPr>
        <p:grpSpPr>
          <a:xfrm>
            <a:off x="7118485" y="3426862"/>
            <a:ext cx="3585729" cy="2819199"/>
            <a:chOff x="6451063" y="-3"/>
            <a:chExt cx="2230625" cy="1753778"/>
          </a:xfrm>
        </p:grpSpPr>
        <p:sp>
          <p:nvSpPr>
            <p:cNvPr id="903" name="Google Shape;903;p63"/>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63"/>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63"/>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63"/>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63"/>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63"/>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63"/>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63"/>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63"/>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63"/>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63"/>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63"/>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63"/>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63"/>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63"/>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63"/>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19" name="Google Shape;919;p63"/>
          <p:cNvGrpSpPr/>
          <p:nvPr/>
        </p:nvGrpSpPr>
        <p:grpSpPr>
          <a:xfrm>
            <a:off x="-1386240" y="-1026600"/>
            <a:ext cx="3585729" cy="2819199"/>
            <a:chOff x="6451063" y="-3"/>
            <a:chExt cx="2230625" cy="1753778"/>
          </a:xfrm>
        </p:grpSpPr>
        <p:sp>
          <p:nvSpPr>
            <p:cNvPr id="920" name="Google Shape;920;p63"/>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63"/>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63"/>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63"/>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63"/>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63"/>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63"/>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63"/>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63"/>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63"/>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63"/>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63"/>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63"/>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63"/>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63"/>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63"/>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6" name="Google Shape;936;p63"/>
          <p:cNvSpPr/>
          <p:nvPr/>
        </p:nvSpPr>
        <p:spPr>
          <a:xfrm rot="-4790437">
            <a:off x="-2643104" y="-1528512"/>
            <a:ext cx="4881019" cy="5716866"/>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38100">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63"/>
          <p:cNvSpPr/>
          <p:nvPr/>
        </p:nvSpPr>
        <p:spPr>
          <a:xfrm rot="-4790437">
            <a:off x="5870170" y="1517743"/>
            <a:ext cx="4633253" cy="547829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38100">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63"/>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39" name="Google Shape;939;p63"/>
          <p:cNvSpPr txBox="1"/>
          <p:nvPr>
            <p:ph idx="1" type="subTitle"/>
          </p:nvPr>
        </p:nvSpPr>
        <p:spPr>
          <a:xfrm>
            <a:off x="713224" y="2380700"/>
            <a:ext cx="24690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1"/>
              </a:buClr>
              <a:buSzPts val="1600"/>
              <a:buFont typeface="Open Sans"/>
              <a:buNone/>
              <a:defRPr/>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940" name="Google Shape;940;p63"/>
          <p:cNvSpPr txBox="1"/>
          <p:nvPr>
            <p:ph idx="2" type="subTitle"/>
          </p:nvPr>
        </p:nvSpPr>
        <p:spPr>
          <a:xfrm>
            <a:off x="713224" y="1908750"/>
            <a:ext cx="2469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941" name="Google Shape;941;p63"/>
          <p:cNvSpPr txBox="1"/>
          <p:nvPr>
            <p:ph idx="3" type="subTitle"/>
          </p:nvPr>
        </p:nvSpPr>
        <p:spPr>
          <a:xfrm>
            <a:off x="3337499" y="2380700"/>
            <a:ext cx="24690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1"/>
              </a:buClr>
              <a:buSzPts val="1600"/>
              <a:buFont typeface="Open Sans"/>
              <a:buNone/>
              <a:defRPr/>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942" name="Google Shape;942;p63"/>
          <p:cNvSpPr txBox="1"/>
          <p:nvPr>
            <p:ph idx="4" type="subTitle"/>
          </p:nvPr>
        </p:nvSpPr>
        <p:spPr>
          <a:xfrm>
            <a:off x="3337499" y="1908750"/>
            <a:ext cx="2469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943" name="Google Shape;943;p63"/>
          <p:cNvSpPr txBox="1"/>
          <p:nvPr>
            <p:ph idx="5" type="subTitle"/>
          </p:nvPr>
        </p:nvSpPr>
        <p:spPr>
          <a:xfrm>
            <a:off x="5961774" y="2380700"/>
            <a:ext cx="24690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1"/>
              </a:buClr>
              <a:buSzPts val="1600"/>
              <a:buFont typeface="Open Sans"/>
              <a:buNone/>
              <a:defRPr/>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944" name="Google Shape;944;p63"/>
          <p:cNvSpPr txBox="1"/>
          <p:nvPr>
            <p:ph idx="6" type="subTitle"/>
          </p:nvPr>
        </p:nvSpPr>
        <p:spPr>
          <a:xfrm>
            <a:off x="5961774" y="1908750"/>
            <a:ext cx="2469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945" name="Google Shape;945;p63"/>
          <p:cNvSpPr txBox="1"/>
          <p:nvPr>
            <p:ph idx="7" type="subTitle"/>
          </p:nvPr>
        </p:nvSpPr>
        <p:spPr>
          <a:xfrm>
            <a:off x="2025363" y="4123151"/>
            <a:ext cx="2469000" cy="576000"/>
          </a:xfrm>
          <a:prstGeom prst="rect">
            <a:avLst/>
          </a:prstGeom>
          <a:noFill/>
          <a:ln>
            <a:noFill/>
          </a:ln>
        </p:spPr>
        <p:txBody>
          <a:bodyPr anchorCtr="0" anchor="t" bIns="0" lIns="0" spcFirstLastPara="1" rIns="0" wrap="square" tIns="0">
            <a:noAutofit/>
          </a:bodyPr>
          <a:lstStyle>
            <a:lvl1pPr lvl="0" marR="91440" algn="ctr">
              <a:lnSpc>
                <a:spcPct val="100000"/>
              </a:lnSpc>
              <a:spcBef>
                <a:spcPts val="0"/>
              </a:spcBef>
              <a:spcAft>
                <a:spcPts val="0"/>
              </a:spcAft>
              <a:buClr>
                <a:schemeClr val="accent1"/>
              </a:buClr>
              <a:buSzPts val="1600"/>
              <a:buFont typeface="Open Sans"/>
              <a:buNone/>
              <a:defRPr/>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946" name="Google Shape;946;p63"/>
          <p:cNvSpPr txBox="1"/>
          <p:nvPr>
            <p:ph idx="8" type="subTitle"/>
          </p:nvPr>
        </p:nvSpPr>
        <p:spPr>
          <a:xfrm>
            <a:off x="2025363" y="3658600"/>
            <a:ext cx="2469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947" name="Google Shape;947;p63"/>
          <p:cNvSpPr txBox="1"/>
          <p:nvPr>
            <p:ph idx="9" type="subTitle"/>
          </p:nvPr>
        </p:nvSpPr>
        <p:spPr>
          <a:xfrm>
            <a:off x="4649638" y="4123151"/>
            <a:ext cx="2469000" cy="576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chemeClr val="accent1"/>
              </a:buClr>
              <a:buSzPts val="1600"/>
              <a:buFont typeface="Open Sans"/>
              <a:buNone/>
              <a:defRPr/>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948" name="Google Shape;948;p63"/>
          <p:cNvSpPr txBox="1"/>
          <p:nvPr>
            <p:ph idx="13" type="subTitle"/>
          </p:nvPr>
        </p:nvSpPr>
        <p:spPr>
          <a:xfrm>
            <a:off x="4649638" y="3658600"/>
            <a:ext cx="2469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17">
    <p:spTree>
      <p:nvGrpSpPr>
        <p:cNvPr id="949" name="Shape 949"/>
        <p:cNvGrpSpPr/>
        <p:nvPr/>
      </p:nvGrpSpPr>
      <p:grpSpPr>
        <a:xfrm>
          <a:off x="0" y="0"/>
          <a:ext cx="0" cy="0"/>
          <a:chOff x="0" y="0"/>
          <a:chExt cx="0" cy="0"/>
        </a:xfrm>
      </p:grpSpPr>
      <p:sp>
        <p:nvSpPr>
          <p:cNvPr id="950" name="Google Shape;950;p64"/>
          <p:cNvSpPr/>
          <p:nvPr/>
        </p:nvSpPr>
        <p:spPr>
          <a:xfrm>
            <a:off x="6923525" y="338103"/>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64"/>
          <p:cNvSpPr/>
          <p:nvPr/>
        </p:nvSpPr>
        <p:spPr>
          <a:xfrm>
            <a:off x="7284550" y="1088861"/>
            <a:ext cx="2194227" cy="5116923"/>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52" name="Google Shape;952;p64"/>
          <p:cNvGrpSpPr/>
          <p:nvPr/>
        </p:nvGrpSpPr>
        <p:grpSpPr>
          <a:xfrm>
            <a:off x="5425685" y="2557162"/>
            <a:ext cx="3585729" cy="2819199"/>
            <a:chOff x="6451063" y="-3"/>
            <a:chExt cx="2230625" cy="1753778"/>
          </a:xfrm>
        </p:grpSpPr>
        <p:sp>
          <p:nvSpPr>
            <p:cNvPr id="953" name="Google Shape;953;p64"/>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64"/>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64"/>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64"/>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64"/>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64"/>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64"/>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64"/>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64"/>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64"/>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64"/>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64"/>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64"/>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64"/>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64"/>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64"/>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9" name="Google Shape;969;p64"/>
          <p:cNvSpPr/>
          <p:nvPr/>
        </p:nvSpPr>
        <p:spPr>
          <a:xfrm>
            <a:off x="-990700" y="-3165685"/>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64"/>
          <p:cNvSpPr/>
          <p:nvPr/>
        </p:nvSpPr>
        <p:spPr>
          <a:xfrm>
            <a:off x="-629675" y="-2414926"/>
            <a:ext cx="2194227" cy="5116923"/>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64"/>
          <p:cNvSpPr/>
          <p:nvPr/>
        </p:nvSpPr>
        <p:spPr>
          <a:xfrm rot="1368521">
            <a:off x="-2966241" y="-2783580"/>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72" name="Google Shape;972;p64"/>
          <p:cNvGrpSpPr/>
          <p:nvPr/>
        </p:nvGrpSpPr>
        <p:grpSpPr>
          <a:xfrm>
            <a:off x="-1386240" y="-1026600"/>
            <a:ext cx="3585729" cy="2819199"/>
            <a:chOff x="6451063" y="-3"/>
            <a:chExt cx="2230625" cy="1753778"/>
          </a:xfrm>
        </p:grpSpPr>
        <p:sp>
          <p:nvSpPr>
            <p:cNvPr id="973" name="Google Shape;973;p64"/>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4" name="Google Shape;974;p64"/>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64"/>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64"/>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64"/>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64"/>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64"/>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64"/>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64"/>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64"/>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3" name="Google Shape;983;p64"/>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64"/>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64"/>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64"/>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64"/>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64"/>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9" name="Google Shape;989;p64"/>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990" name="Google Shape;990;p64"/>
          <p:cNvSpPr txBox="1"/>
          <p:nvPr>
            <p:ph idx="1" type="subTitle"/>
          </p:nvPr>
        </p:nvSpPr>
        <p:spPr>
          <a:xfrm>
            <a:off x="737556" y="2941374"/>
            <a:ext cx="3777600" cy="904200"/>
          </a:xfrm>
          <a:prstGeom prst="rect">
            <a:avLst/>
          </a:prstGeom>
          <a:noFill/>
          <a:ln>
            <a:noFill/>
          </a:ln>
        </p:spPr>
        <p:txBody>
          <a:bodyPr anchorCtr="0" anchor="t" bIns="0" lIns="0" spcFirstLastPara="1" rIns="0" wrap="square" tIns="0">
            <a:noAutofit/>
          </a:bodyPr>
          <a:lstStyle>
            <a:lvl1pPr lvl="0" marR="182880" algn="l">
              <a:lnSpc>
                <a:spcPct val="100000"/>
              </a:lnSpc>
              <a:spcBef>
                <a:spcPts val="0"/>
              </a:spcBef>
              <a:spcAft>
                <a:spcPts val="0"/>
              </a:spcAft>
              <a:buClr>
                <a:schemeClr val="lt2"/>
              </a:buClr>
              <a:buSzPts val="1600"/>
              <a:buAutoNum type="arabicPeriod"/>
              <a:defRPr sz="1400"/>
            </a:lvl1pPr>
            <a:lvl2pPr lvl="1" algn="ctr">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AutoNum type="arabicPeriod"/>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AutoNum type="arabicPeriod"/>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9pPr>
          </a:lstStyle>
          <a:p/>
        </p:txBody>
      </p:sp>
      <p:sp>
        <p:nvSpPr>
          <p:cNvPr id="991" name="Google Shape;991;p64"/>
          <p:cNvSpPr txBox="1"/>
          <p:nvPr>
            <p:ph idx="2" type="subTitle"/>
          </p:nvPr>
        </p:nvSpPr>
        <p:spPr>
          <a:xfrm>
            <a:off x="738156" y="2468825"/>
            <a:ext cx="37764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lt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992" name="Google Shape;992;p64"/>
          <p:cNvSpPr txBox="1"/>
          <p:nvPr>
            <p:ph idx="3" type="subTitle"/>
          </p:nvPr>
        </p:nvSpPr>
        <p:spPr>
          <a:xfrm>
            <a:off x="4630044" y="2940774"/>
            <a:ext cx="3776400" cy="905400"/>
          </a:xfrm>
          <a:prstGeom prst="rect">
            <a:avLst/>
          </a:prstGeom>
          <a:noFill/>
          <a:ln>
            <a:noFill/>
          </a:ln>
        </p:spPr>
        <p:txBody>
          <a:bodyPr anchorCtr="0" anchor="t" bIns="0" lIns="0" spcFirstLastPara="1" rIns="0" wrap="square" tIns="0">
            <a:noAutofit/>
          </a:bodyPr>
          <a:lstStyle>
            <a:lvl1pPr lvl="0" marR="182880" algn="l">
              <a:lnSpc>
                <a:spcPct val="100000"/>
              </a:lnSpc>
              <a:spcBef>
                <a:spcPts val="0"/>
              </a:spcBef>
              <a:spcAft>
                <a:spcPts val="0"/>
              </a:spcAft>
              <a:buClr>
                <a:schemeClr val="dk2"/>
              </a:buClr>
              <a:buSzPts val="1600"/>
              <a:buFont typeface="Open Sans"/>
              <a:buAutoNum type="arabicPeriod"/>
              <a:defRPr/>
            </a:lvl1pPr>
            <a:lvl2pPr lvl="1" algn="ctr">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AutoNum type="arabicPeriod"/>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AutoNum type="arabicPeriod"/>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AutoNum type="alphaLcPeriod"/>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AutoNum type="romanLcPeriod"/>
              <a:defRPr>
                <a:solidFill>
                  <a:schemeClr val="accent1"/>
                </a:solidFill>
                <a:latin typeface="Open Sans"/>
                <a:ea typeface="Open Sans"/>
                <a:cs typeface="Open Sans"/>
                <a:sym typeface="Open Sans"/>
              </a:defRPr>
            </a:lvl9pPr>
          </a:lstStyle>
          <a:p/>
        </p:txBody>
      </p:sp>
      <p:sp>
        <p:nvSpPr>
          <p:cNvPr id="993" name="Google Shape;993;p64"/>
          <p:cNvSpPr txBox="1"/>
          <p:nvPr>
            <p:ph idx="4" type="subTitle"/>
          </p:nvPr>
        </p:nvSpPr>
        <p:spPr>
          <a:xfrm>
            <a:off x="4630044" y="2468825"/>
            <a:ext cx="37764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994" name="Google Shape;994;p64"/>
          <p:cNvSpPr/>
          <p:nvPr/>
        </p:nvSpPr>
        <p:spPr>
          <a:xfrm>
            <a:off x="738150" y="4179860"/>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19">
    <p:spTree>
      <p:nvGrpSpPr>
        <p:cNvPr id="995" name="Shape 995"/>
        <p:cNvGrpSpPr/>
        <p:nvPr/>
      </p:nvGrpSpPr>
      <p:grpSpPr>
        <a:xfrm>
          <a:off x="0" y="0"/>
          <a:ext cx="0" cy="0"/>
          <a:chOff x="0" y="0"/>
          <a:chExt cx="0" cy="0"/>
        </a:xfrm>
      </p:grpSpPr>
      <p:sp>
        <p:nvSpPr>
          <p:cNvPr id="996" name="Google Shape;996;p65"/>
          <p:cNvSpPr/>
          <p:nvPr/>
        </p:nvSpPr>
        <p:spPr>
          <a:xfrm>
            <a:off x="9854488" y="1329639"/>
            <a:ext cx="98984" cy="129931"/>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65"/>
          <p:cNvSpPr/>
          <p:nvPr/>
        </p:nvSpPr>
        <p:spPr>
          <a:xfrm>
            <a:off x="8748419" y="1264177"/>
            <a:ext cx="98282" cy="130457"/>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65"/>
          <p:cNvSpPr/>
          <p:nvPr/>
        </p:nvSpPr>
        <p:spPr>
          <a:xfrm>
            <a:off x="6819072" y="355196"/>
            <a:ext cx="98282" cy="130516"/>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65"/>
          <p:cNvSpPr/>
          <p:nvPr/>
        </p:nvSpPr>
        <p:spPr>
          <a:xfrm>
            <a:off x="9449840" y="1479400"/>
            <a:ext cx="98282" cy="129931"/>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65"/>
          <p:cNvSpPr/>
          <p:nvPr/>
        </p:nvSpPr>
        <p:spPr>
          <a:xfrm>
            <a:off x="7529502" y="877956"/>
            <a:ext cx="151927" cy="203057"/>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65"/>
          <p:cNvSpPr/>
          <p:nvPr/>
        </p:nvSpPr>
        <p:spPr>
          <a:xfrm>
            <a:off x="7970421" y="211870"/>
            <a:ext cx="152629" cy="202764"/>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65"/>
          <p:cNvSpPr/>
          <p:nvPr/>
        </p:nvSpPr>
        <p:spPr>
          <a:xfrm>
            <a:off x="7431339" y="702045"/>
            <a:ext cx="98925" cy="129989"/>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65"/>
          <p:cNvSpPr/>
          <p:nvPr/>
        </p:nvSpPr>
        <p:spPr>
          <a:xfrm>
            <a:off x="7867343" y="1660459"/>
            <a:ext cx="98282" cy="129989"/>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65"/>
          <p:cNvSpPr/>
          <p:nvPr/>
        </p:nvSpPr>
        <p:spPr>
          <a:xfrm>
            <a:off x="1921517" y="674261"/>
            <a:ext cx="151868" cy="203057"/>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65"/>
          <p:cNvSpPr/>
          <p:nvPr/>
        </p:nvSpPr>
        <p:spPr>
          <a:xfrm>
            <a:off x="2073325" y="923239"/>
            <a:ext cx="98984" cy="129931"/>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65"/>
          <p:cNvSpPr/>
          <p:nvPr/>
        </p:nvSpPr>
        <p:spPr>
          <a:xfrm>
            <a:off x="1630360" y="-60798"/>
            <a:ext cx="98282" cy="130516"/>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65"/>
          <p:cNvSpPr/>
          <p:nvPr/>
        </p:nvSpPr>
        <p:spPr>
          <a:xfrm>
            <a:off x="1510550" y="88963"/>
            <a:ext cx="98282" cy="130516"/>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65"/>
          <p:cNvSpPr/>
          <p:nvPr/>
        </p:nvSpPr>
        <p:spPr>
          <a:xfrm>
            <a:off x="967256" y="857777"/>
            <a:ext cx="98282" cy="130457"/>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65"/>
          <p:cNvSpPr/>
          <p:nvPr/>
        </p:nvSpPr>
        <p:spPr>
          <a:xfrm>
            <a:off x="1668677" y="1073000"/>
            <a:ext cx="98282" cy="129931"/>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65"/>
          <p:cNvSpPr/>
          <p:nvPr/>
        </p:nvSpPr>
        <p:spPr>
          <a:xfrm>
            <a:off x="86180" y="1254059"/>
            <a:ext cx="98282" cy="129989"/>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65"/>
          <p:cNvSpPr/>
          <p:nvPr/>
        </p:nvSpPr>
        <p:spPr>
          <a:xfrm>
            <a:off x="6714050" y="1250522"/>
            <a:ext cx="3821230" cy="4861828"/>
          </a:xfrm>
          <a:custGeom>
            <a:rect b="b" l="l" r="r" t="t"/>
            <a:pathLst>
              <a:path extrusionOk="0" h="43750" w="34386">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65"/>
          <p:cNvSpPr/>
          <p:nvPr/>
        </p:nvSpPr>
        <p:spPr>
          <a:xfrm rot="839032">
            <a:off x="5263476" y="724981"/>
            <a:ext cx="4984361" cy="8677490"/>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65"/>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014" name="Google Shape;1014;p65"/>
          <p:cNvSpPr txBox="1"/>
          <p:nvPr>
            <p:ph idx="1" type="subTitle"/>
          </p:nvPr>
        </p:nvSpPr>
        <p:spPr>
          <a:xfrm>
            <a:off x="713225" y="1902448"/>
            <a:ext cx="2241600" cy="473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600"/>
              <a:buFont typeface="Open Sans"/>
              <a:buNone/>
              <a:defRPr sz="1400"/>
            </a:lvl1pPr>
            <a:lvl2pPr lvl="1"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1015" name="Google Shape;1015;p65"/>
          <p:cNvSpPr txBox="1"/>
          <p:nvPr>
            <p:ph idx="2" type="subTitle"/>
          </p:nvPr>
        </p:nvSpPr>
        <p:spPr>
          <a:xfrm>
            <a:off x="713225" y="1430488"/>
            <a:ext cx="2240400" cy="355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1016" name="Google Shape;1016;p65"/>
          <p:cNvSpPr txBox="1"/>
          <p:nvPr>
            <p:ph idx="3" type="title"/>
          </p:nvPr>
        </p:nvSpPr>
        <p:spPr>
          <a:xfrm>
            <a:off x="3629400" y="1596775"/>
            <a:ext cx="697800" cy="6978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35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017" name="Google Shape;1017;p65"/>
          <p:cNvSpPr txBox="1"/>
          <p:nvPr>
            <p:ph idx="4" type="subTitle"/>
          </p:nvPr>
        </p:nvSpPr>
        <p:spPr>
          <a:xfrm>
            <a:off x="713225" y="3020363"/>
            <a:ext cx="2241600" cy="572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600"/>
              <a:buFont typeface="Open Sans"/>
              <a:buNone/>
              <a:defRPr sz="1400"/>
            </a:lvl1pPr>
            <a:lvl2pPr lvl="1"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1018" name="Google Shape;1018;p65"/>
          <p:cNvSpPr txBox="1"/>
          <p:nvPr>
            <p:ph idx="5" type="subTitle"/>
          </p:nvPr>
        </p:nvSpPr>
        <p:spPr>
          <a:xfrm>
            <a:off x="713225" y="2548413"/>
            <a:ext cx="2240400" cy="355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1019" name="Google Shape;1019;p65"/>
          <p:cNvSpPr txBox="1"/>
          <p:nvPr>
            <p:ph idx="6" type="title"/>
          </p:nvPr>
        </p:nvSpPr>
        <p:spPr>
          <a:xfrm>
            <a:off x="3629400" y="2714700"/>
            <a:ext cx="697800" cy="6978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35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
        <p:nvSpPr>
          <p:cNvPr id="1020" name="Google Shape;1020;p65"/>
          <p:cNvSpPr txBox="1"/>
          <p:nvPr>
            <p:ph idx="7" type="subTitle"/>
          </p:nvPr>
        </p:nvSpPr>
        <p:spPr>
          <a:xfrm>
            <a:off x="713225" y="4096388"/>
            <a:ext cx="2241600" cy="5727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600"/>
              <a:buFont typeface="Open Sans"/>
              <a:buNone/>
              <a:defRPr sz="1400"/>
            </a:lvl1pPr>
            <a:lvl2pPr lvl="1"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l">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1021" name="Google Shape;1021;p65"/>
          <p:cNvSpPr txBox="1"/>
          <p:nvPr>
            <p:ph idx="8" type="subTitle"/>
          </p:nvPr>
        </p:nvSpPr>
        <p:spPr>
          <a:xfrm>
            <a:off x="713225" y="3624438"/>
            <a:ext cx="2240400" cy="355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l">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1022" name="Google Shape;1022;p65"/>
          <p:cNvSpPr txBox="1"/>
          <p:nvPr>
            <p:ph idx="9" type="title"/>
          </p:nvPr>
        </p:nvSpPr>
        <p:spPr>
          <a:xfrm>
            <a:off x="3629400" y="3790725"/>
            <a:ext cx="697800" cy="697800"/>
          </a:xfrm>
          <a:prstGeom prst="rect">
            <a:avLst/>
          </a:prstGeom>
          <a:noFill/>
          <a:ln>
            <a:noFill/>
          </a:ln>
        </p:spPr>
        <p:txBody>
          <a:bodyPr anchorCtr="0" anchor="ctr" bIns="0" lIns="0" spcFirstLastPara="1" rIns="0" wrap="square" tIns="0">
            <a:noAutofit/>
          </a:bodyPr>
          <a:lstStyle>
            <a:lvl1pPr lvl="0" algn="ctr">
              <a:lnSpc>
                <a:spcPct val="100000"/>
              </a:lnSpc>
              <a:spcBef>
                <a:spcPts val="0"/>
              </a:spcBef>
              <a:spcAft>
                <a:spcPts val="0"/>
              </a:spcAft>
              <a:buSzPts val="12000"/>
              <a:buNone/>
              <a:defRPr sz="35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7">
  <p:cSld name="CUSTOM_21">
    <p:spTree>
      <p:nvGrpSpPr>
        <p:cNvPr id="1023" name="Shape 1023"/>
        <p:cNvGrpSpPr/>
        <p:nvPr/>
      </p:nvGrpSpPr>
      <p:grpSpPr>
        <a:xfrm>
          <a:off x="0" y="0"/>
          <a:ext cx="0" cy="0"/>
          <a:chOff x="0" y="0"/>
          <a:chExt cx="0" cy="0"/>
        </a:xfrm>
      </p:grpSpPr>
      <p:sp>
        <p:nvSpPr>
          <p:cNvPr id="1024" name="Google Shape;1024;p66"/>
          <p:cNvSpPr/>
          <p:nvPr/>
        </p:nvSpPr>
        <p:spPr>
          <a:xfrm>
            <a:off x="6591850" y="974335"/>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5" name="Google Shape;1025;p66"/>
          <p:cNvGrpSpPr/>
          <p:nvPr/>
        </p:nvGrpSpPr>
        <p:grpSpPr>
          <a:xfrm flipH="1" rot="7005741">
            <a:off x="-668919" y="3626495"/>
            <a:ext cx="3629885" cy="3272027"/>
            <a:chOff x="-1155400" y="2779603"/>
            <a:chExt cx="3629811" cy="3271961"/>
          </a:xfrm>
        </p:grpSpPr>
        <p:sp>
          <p:nvSpPr>
            <p:cNvPr id="1026" name="Google Shape;1026;p66"/>
            <p:cNvSpPr/>
            <p:nvPr/>
          </p:nvSpPr>
          <p:spPr>
            <a:xfrm>
              <a:off x="-610709" y="2783593"/>
              <a:ext cx="1052331" cy="945576"/>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66"/>
            <p:cNvSpPr/>
            <p:nvPr/>
          </p:nvSpPr>
          <p:spPr>
            <a:xfrm>
              <a:off x="-933905" y="2779603"/>
              <a:ext cx="3408316" cy="3271961"/>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66"/>
            <p:cNvSpPr/>
            <p:nvPr/>
          </p:nvSpPr>
          <p:spPr>
            <a:xfrm>
              <a:off x="-1155400" y="3650965"/>
              <a:ext cx="870045" cy="686368"/>
            </a:xfrm>
            <a:custGeom>
              <a:rect b="b" l="l" r="r" t="t"/>
              <a:pathLst>
                <a:path extrusionOk="0" h="14794" w="18753">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66"/>
            <p:cNvSpPr/>
            <p:nvPr/>
          </p:nvSpPr>
          <p:spPr>
            <a:xfrm>
              <a:off x="751484" y="2869982"/>
              <a:ext cx="1040779" cy="818129"/>
            </a:xfrm>
            <a:custGeom>
              <a:rect b="b" l="l" r="r" t="t"/>
              <a:pathLst>
                <a:path extrusionOk="0" fill="none" h="17634" w="22433">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66"/>
            <p:cNvSpPr/>
            <p:nvPr/>
          </p:nvSpPr>
          <p:spPr>
            <a:xfrm>
              <a:off x="496862" y="3114674"/>
              <a:ext cx="1941677" cy="229581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66"/>
            <p:cNvSpPr/>
            <p:nvPr/>
          </p:nvSpPr>
          <p:spPr>
            <a:xfrm>
              <a:off x="396321" y="3221849"/>
              <a:ext cx="2045509" cy="2395791"/>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66"/>
            <p:cNvSpPr/>
            <p:nvPr/>
          </p:nvSpPr>
          <p:spPr>
            <a:xfrm>
              <a:off x="-1002942" y="3725106"/>
              <a:ext cx="522037" cy="444696"/>
            </a:xfrm>
            <a:custGeom>
              <a:rect b="b" l="l" r="r" t="t"/>
              <a:pathLst>
                <a:path extrusionOk="0" fill="none" h="9585" w="11252">
                  <a:moveTo>
                    <a:pt x="11252" y="9585"/>
                  </a:moveTo>
                  <a:cubicBezTo>
                    <a:pt x="8633" y="2036"/>
                    <a:pt x="2334" y="358"/>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66"/>
            <p:cNvSpPr/>
            <p:nvPr/>
          </p:nvSpPr>
          <p:spPr>
            <a:xfrm>
              <a:off x="-473747" y="4279723"/>
              <a:ext cx="1046857" cy="1556135"/>
            </a:xfrm>
            <a:custGeom>
              <a:rect b="b" l="l" r="r" t="t"/>
              <a:pathLst>
                <a:path extrusionOk="0" fill="none" h="33541" w="22564">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66"/>
            <p:cNvSpPr/>
            <p:nvPr/>
          </p:nvSpPr>
          <p:spPr>
            <a:xfrm>
              <a:off x="-1080285" y="3803004"/>
              <a:ext cx="457965" cy="464600"/>
            </a:xfrm>
            <a:custGeom>
              <a:rect b="b" l="l" r="r" t="t"/>
              <a:pathLst>
                <a:path extrusionOk="0" fill="none" h="10014" w="9871">
                  <a:moveTo>
                    <a:pt x="9871" y="10013"/>
                  </a:moveTo>
                  <a:cubicBezTo>
                    <a:pt x="8347" y="2572"/>
                    <a:pt x="1656" y="417"/>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66"/>
            <p:cNvSpPr/>
            <p:nvPr/>
          </p:nvSpPr>
          <p:spPr>
            <a:xfrm>
              <a:off x="-699093" y="4415616"/>
              <a:ext cx="645772" cy="1525189"/>
            </a:xfrm>
            <a:custGeom>
              <a:rect b="b" l="l" r="r" t="t"/>
              <a:pathLst>
                <a:path extrusionOk="0" fill="none" h="32874" w="13919">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66"/>
            <p:cNvSpPr/>
            <p:nvPr/>
          </p:nvSpPr>
          <p:spPr>
            <a:xfrm>
              <a:off x="-542784" y="2813657"/>
              <a:ext cx="763986" cy="701028"/>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66"/>
            <p:cNvSpPr/>
            <p:nvPr/>
          </p:nvSpPr>
          <p:spPr>
            <a:xfrm>
              <a:off x="131167" y="3388132"/>
              <a:ext cx="2288573" cy="2662934"/>
            </a:xfrm>
            <a:custGeom>
              <a:rect b="b" l="l" r="r" t="t"/>
              <a:pathLst>
                <a:path extrusionOk="0" h="57397" w="49328">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66"/>
            <p:cNvSpPr/>
            <p:nvPr/>
          </p:nvSpPr>
          <p:spPr>
            <a:xfrm>
              <a:off x="-606301" y="3289262"/>
              <a:ext cx="617610" cy="376774"/>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66"/>
            <p:cNvSpPr/>
            <p:nvPr/>
          </p:nvSpPr>
          <p:spPr>
            <a:xfrm>
              <a:off x="-63280" y="3709099"/>
              <a:ext cx="1065600" cy="2005749"/>
            </a:xfrm>
            <a:custGeom>
              <a:rect b="b" l="l" r="r" t="t"/>
              <a:pathLst>
                <a:path extrusionOk="0" h="43232" w="22968">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40" name="Google Shape;1040;p66"/>
          <p:cNvSpPr/>
          <p:nvPr/>
        </p:nvSpPr>
        <p:spPr>
          <a:xfrm>
            <a:off x="-766062" y="57575"/>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1" name="Google Shape;1041;p66"/>
          <p:cNvGrpSpPr/>
          <p:nvPr/>
        </p:nvGrpSpPr>
        <p:grpSpPr>
          <a:xfrm>
            <a:off x="-801390" y="2982225"/>
            <a:ext cx="3585729" cy="2819199"/>
            <a:chOff x="6451063" y="-3"/>
            <a:chExt cx="2230625" cy="1753778"/>
          </a:xfrm>
        </p:grpSpPr>
        <p:sp>
          <p:nvSpPr>
            <p:cNvPr id="1042" name="Google Shape;1042;p66"/>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66"/>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66"/>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66"/>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66"/>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66"/>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66"/>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66"/>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66"/>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66"/>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66"/>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66"/>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66"/>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66"/>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66"/>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66"/>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8" name="Google Shape;1058;p66"/>
          <p:cNvSpPr txBox="1"/>
          <p:nvPr>
            <p:ph type="title"/>
          </p:nvPr>
        </p:nvSpPr>
        <p:spPr>
          <a:xfrm>
            <a:off x="713225" y="445025"/>
            <a:ext cx="77175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600"/>
              <a:buNone/>
              <a:defRPr>
                <a:latin typeface="Libre Franklin"/>
                <a:ea typeface="Libre Franklin"/>
                <a:cs typeface="Libre Franklin"/>
                <a:sym typeface="Libre Franklin"/>
              </a:defRPr>
            </a:lvl1pPr>
            <a:lvl2pPr lvl="1" algn="l">
              <a:lnSpc>
                <a:spcPct val="100000"/>
              </a:lnSpc>
              <a:spcBef>
                <a:spcPts val="0"/>
              </a:spcBef>
              <a:spcAft>
                <a:spcPts val="0"/>
              </a:spcAft>
              <a:buSzPts val="2800"/>
              <a:buNone/>
              <a:defRPr>
                <a:latin typeface="Libre Franklin"/>
                <a:ea typeface="Libre Franklin"/>
                <a:cs typeface="Libre Franklin"/>
                <a:sym typeface="Libre Franklin"/>
              </a:defRPr>
            </a:lvl2pPr>
            <a:lvl3pPr lvl="2" algn="l">
              <a:lnSpc>
                <a:spcPct val="100000"/>
              </a:lnSpc>
              <a:spcBef>
                <a:spcPts val="0"/>
              </a:spcBef>
              <a:spcAft>
                <a:spcPts val="0"/>
              </a:spcAft>
              <a:buSzPts val="2800"/>
              <a:buNone/>
              <a:defRPr>
                <a:latin typeface="Libre Franklin"/>
                <a:ea typeface="Libre Franklin"/>
                <a:cs typeface="Libre Franklin"/>
                <a:sym typeface="Libre Franklin"/>
              </a:defRPr>
            </a:lvl3pPr>
            <a:lvl4pPr lvl="3" algn="l">
              <a:lnSpc>
                <a:spcPct val="100000"/>
              </a:lnSpc>
              <a:spcBef>
                <a:spcPts val="0"/>
              </a:spcBef>
              <a:spcAft>
                <a:spcPts val="0"/>
              </a:spcAft>
              <a:buSzPts val="2800"/>
              <a:buNone/>
              <a:defRPr>
                <a:latin typeface="Libre Franklin"/>
                <a:ea typeface="Libre Franklin"/>
                <a:cs typeface="Libre Franklin"/>
                <a:sym typeface="Libre Franklin"/>
              </a:defRPr>
            </a:lvl4pPr>
            <a:lvl5pPr lvl="4" algn="l">
              <a:lnSpc>
                <a:spcPct val="100000"/>
              </a:lnSpc>
              <a:spcBef>
                <a:spcPts val="0"/>
              </a:spcBef>
              <a:spcAft>
                <a:spcPts val="0"/>
              </a:spcAft>
              <a:buSzPts val="2800"/>
              <a:buNone/>
              <a:defRPr>
                <a:latin typeface="Libre Franklin"/>
                <a:ea typeface="Libre Franklin"/>
                <a:cs typeface="Libre Franklin"/>
                <a:sym typeface="Libre Franklin"/>
              </a:defRPr>
            </a:lvl5pPr>
            <a:lvl6pPr lvl="5" algn="l">
              <a:lnSpc>
                <a:spcPct val="100000"/>
              </a:lnSpc>
              <a:spcBef>
                <a:spcPts val="0"/>
              </a:spcBef>
              <a:spcAft>
                <a:spcPts val="0"/>
              </a:spcAft>
              <a:buSzPts val="2800"/>
              <a:buNone/>
              <a:defRPr>
                <a:latin typeface="Libre Franklin"/>
                <a:ea typeface="Libre Franklin"/>
                <a:cs typeface="Libre Franklin"/>
                <a:sym typeface="Libre Franklin"/>
              </a:defRPr>
            </a:lvl6pPr>
            <a:lvl7pPr lvl="6" algn="l">
              <a:lnSpc>
                <a:spcPct val="100000"/>
              </a:lnSpc>
              <a:spcBef>
                <a:spcPts val="0"/>
              </a:spcBef>
              <a:spcAft>
                <a:spcPts val="0"/>
              </a:spcAft>
              <a:buSzPts val="2800"/>
              <a:buNone/>
              <a:defRPr>
                <a:latin typeface="Libre Franklin"/>
                <a:ea typeface="Libre Franklin"/>
                <a:cs typeface="Libre Franklin"/>
                <a:sym typeface="Libre Franklin"/>
              </a:defRPr>
            </a:lvl7pPr>
            <a:lvl8pPr lvl="7" algn="l">
              <a:lnSpc>
                <a:spcPct val="100000"/>
              </a:lnSpc>
              <a:spcBef>
                <a:spcPts val="0"/>
              </a:spcBef>
              <a:spcAft>
                <a:spcPts val="0"/>
              </a:spcAft>
              <a:buSzPts val="2800"/>
              <a:buNone/>
              <a:defRPr>
                <a:latin typeface="Libre Franklin"/>
                <a:ea typeface="Libre Franklin"/>
                <a:cs typeface="Libre Franklin"/>
                <a:sym typeface="Libre Franklin"/>
              </a:defRPr>
            </a:lvl8pPr>
            <a:lvl9pPr lvl="8" algn="l">
              <a:lnSpc>
                <a:spcPct val="100000"/>
              </a:lnSpc>
              <a:spcBef>
                <a:spcPts val="0"/>
              </a:spcBef>
              <a:spcAft>
                <a:spcPts val="0"/>
              </a:spcAft>
              <a:buSzPts val="2800"/>
              <a:buNone/>
              <a:defRPr>
                <a:latin typeface="Libre Franklin"/>
                <a:ea typeface="Libre Franklin"/>
                <a:cs typeface="Libre Franklin"/>
                <a:sym typeface="Libre Franklin"/>
              </a:defRPr>
            </a:lvl9pPr>
          </a:lstStyle>
          <a:p/>
        </p:txBody>
      </p:sp>
      <p:sp>
        <p:nvSpPr>
          <p:cNvPr id="1059" name="Google Shape;1059;p66"/>
          <p:cNvSpPr txBox="1"/>
          <p:nvPr>
            <p:ph idx="1" type="subTitle"/>
          </p:nvPr>
        </p:nvSpPr>
        <p:spPr>
          <a:xfrm>
            <a:off x="702525" y="2109600"/>
            <a:ext cx="4270200" cy="574500"/>
          </a:xfrm>
          <a:prstGeom prst="rect">
            <a:avLst/>
          </a:prstGeom>
          <a:noFill/>
          <a:ln>
            <a:noFill/>
          </a:ln>
        </p:spPr>
        <p:txBody>
          <a:bodyPr anchorCtr="0" anchor="t" bIns="0" lIns="0" spcFirstLastPara="1" rIns="0" wrap="square" tIns="0">
            <a:noAutofit/>
          </a:bodyPr>
          <a:lstStyle>
            <a:lvl1pPr lvl="0" marR="182880" algn="l">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1060" name="Google Shape;1060;p66"/>
          <p:cNvSpPr txBox="1"/>
          <p:nvPr>
            <p:ph idx="2" type="subTitle"/>
          </p:nvPr>
        </p:nvSpPr>
        <p:spPr>
          <a:xfrm>
            <a:off x="702525" y="1533900"/>
            <a:ext cx="4266300" cy="4746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CUSTOM_22">
    <p:spTree>
      <p:nvGrpSpPr>
        <p:cNvPr id="1061" name="Shape 1061"/>
        <p:cNvGrpSpPr/>
        <p:nvPr/>
      </p:nvGrpSpPr>
      <p:grpSpPr>
        <a:xfrm>
          <a:off x="0" y="0"/>
          <a:ext cx="0" cy="0"/>
          <a:chOff x="0" y="0"/>
          <a:chExt cx="0" cy="0"/>
        </a:xfrm>
      </p:grpSpPr>
      <p:sp>
        <p:nvSpPr>
          <p:cNvPr id="1062" name="Google Shape;1062;p67"/>
          <p:cNvSpPr/>
          <p:nvPr/>
        </p:nvSpPr>
        <p:spPr>
          <a:xfrm flipH="1">
            <a:off x="-2163447" y="109778"/>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67"/>
          <p:cNvSpPr/>
          <p:nvPr/>
        </p:nvSpPr>
        <p:spPr>
          <a:xfrm flipH="1">
            <a:off x="6392666" y="-2740447"/>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67"/>
          <p:cNvSpPr/>
          <p:nvPr/>
        </p:nvSpPr>
        <p:spPr>
          <a:xfrm flipH="1" rot="-1368521">
            <a:off x="7971146" y="-2492393"/>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67"/>
          <p:cNvSpPr txBox="1"/>
          <p:nvPr>
            <p:ph idx="1" type="subTitle"/>
          </p:nvPr>
        </p:nvSpPr>
        <p:spPr>
          <a:xfrm>
            <a:off x="711025" y="2025500"/>
            <a:ext cx="3657600" cy="22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600"/>
              <a:buFont typeface="Open Sans"/>
              <a:buChar char="●"/>
              <a:defRPr sz="1600"/>
            </a:lvl1pPr>
            <a:lvl2pPr lvl="1"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9pPr>
          </a:lstStyle>
          <a:p/>
        </p:txBody>
      </p:sp>
      <p:sp>
        <p:nvSpPr>
          <p:cNvPr id="1066" name="Google Shape;1066;p67"/>
          <p:cNvSpPr txBox="1"/>
          <p:nvPr>
            <p:ph idx="2" type="subTitle"/>
          </p:nvPr>
        </p:nvSpPr>
        <p:spPr>
          <a:xfrm>
            <a:off x="4775400" y="2025500"/>
            <a:ext cx="3657600" cy="22800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accent1"/>
              </a:buClr>
              <a:buSzPts val="1600"/>
              <a:buFont typeface="Open Sans"/>
              <a:buChar char="●"/>
              <a:defRPr sz="1600"/>
            </a:lvl1pPr>
            <a:lvl2pPr lvl="1"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9pPr>
          </a:lstStyle>
          <a:p/>
        </p:txBody>
      </p:sp>
      <p:sp>
        <p:nvSpPr>
          <p:cNvPr id="1067" name="Google Shape;1067;p67"/>
          <p:cNvSpPr txBox="1"/>
          <p:nvPr>
            <p:ph idx="3" type="subTitle"/>
          </p:nvPr>
        </p:nvSpPr>
        <p:spPr>
          <a:xfrm>
            <a:off x="711025" y="1553550"/>
            <a:ext cx="3861000" cy="355800"/>
          </a:xfrm>
          <a:prstGeom prst="rect">
            <a:avLst/>
          </a:prstGeom>
          <a:noFill/>
          <a:ln>
            <a:noFill/>
          </a:ln>
        </p:spPr>
        <p:txBody>
          <a:bodyPr anchorCtr="0" anchor="b" bIns="0" lIns="0" spcFirstLastPara="1" rIns="0" wrap="square" tIns="0">
            <a:noAutofit/>
          </a:bodyPr>
          <a:lstStyle>
            <a:lvl1pPr lvl="0" algn="l">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1068" name="Google Shape;1068;p67"/>
          <p:cNvSpPr txBox="1"/>
          <p:nvPr>
            <p:ph type="title"/>
          </p:nvPr>
        </p:nvSpPr>
        <p:spPr>
          <a:xfrm>
            <a:off x="713225" y="445025"/>
            <a:ext cx="7717500" cy="5727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3600"/>
              <a:buNone/>
              <a:defRPr>
                <a:latin typeface="Libre Franklin"/>
                <a:ea typeface="Libre Franklin"/>
                <a:cs typeface="Libre Franklin"/>
                <a:sym typeface="Libre Franklin"/>
              </a:defRPr>
            </a:lvl1pPr>
            <a:lvl2pPr lvl="1" algn="l">
              <a:lnSpc>
                <a:spcPct val="100000"/>
              </a:lnSpc>
              <a:spcBef>
                <a:spcPts val="0"/>
              </a:spcBef>
              <a:spcAft>
                <a:spcPts val="0"/>
              </a:spcAft>
              <a:buSzPts val="2800"/>
              <a:buNone/>
              <a:defRPr>
                <a:latin typeface="Libre Franklin"/>
                <a:ea typeface="Libre Franklin"/>
                <a:cs typeface="Libre Franklin"/>
                <a:sym typeface="Libre Franklin"/>
              </a:defRPr>
            </a:lvl2pPr>
            <a:lvl3pPr lvl="2" algn="l">
              <a:lnSpc>
                <a:spcPct val="100000"/>
              </a:lnSpc>
              <a:spcBef>
                <a:spcPts val="0"/>
              </a:spcBef>
              <a:spcAft>
                <a:spcPts val="0"/>
              </a:spcAft>
              <a:buSzPts val="2800"/>
              <a:buNone/>
              <a:defRPr>
                <a:latin typeface="Libre Franklin"/>
                <a:ea typeface="Libre Franklin"/>
                <a:cs typeface="Libre Franklin"/>
                <a:sym typeface="Libre Franklin"/>
              </a:defRPr>
            </a:lvl3pPr>
            <a:lvl4pPr lvl="3" algn="l">
              <a:lnSpc>
                <a:spcPct val="100000"/>
              </a:lnSpc>
              <a:spcBef>
                <a:spcPts val="0"/>
              </a:spcBef>
              <a:spcAft>
                <a:spcPts val="0"/>
              </a:spcAft>
              <a:buSzPts val="2800"/>
              <a:buNone/>
              <a:defRPr>
                <a:latin typeface="Libre Franklin"/>
                <a:ea typeface="Libre Franklin"/>
                <a:cs typeface="Libre Franklin"/>
                <a:sym typeface="Libre Franklin"/>
              </a:defRPr>
            </a:lvl4pPr>
            <a:lvl5pPr lvl="4" algn="l">
              <a:lnSpc>
                <a:spcPct val="100000"/>
              </a:lnSpc>
              <a:spcBef>
                <a:spcPts val="0"/>
              </a:spcBef>
              <a:spcAft>
                <a:spcPts val="0"/>
              </a:spcAft>
              <a:buSzPts val="2800"/>
              <a:buNone/>
              <a:defRPr>
                <a:latin typeface="Libre Franklin"/>
                <a:ea typeface="Libre Franklin"/>
                <a:cs typeface="Libre Franklin"/>
                <a:sym typeface="Libre Franklin"/>
              </a:defRPr>
            </a:lvl5pPr>
            <a:lvl6pPr lvl="5" algn="l">
              <a:lnSpc>
                <a:spcPct val="100000"/>
              </a:lnSpc>
              <a:spcBef>
                <a:spcPts val="0"/>
              </a:spcBef>
              <a:spcAft>
                <a:spcPts val="0"/>
              </a:spcAft>
              <a:buSzPts val="2800"/>
              <a:buNone/>
              <a:defRPr>
                <a:latin typeface="Libre Franklin"/>
                <a:ea typeface="Libre Franklin"/>
                <a:cs typeface="Libre Franklin"/>
                <a:sym typeface="Libre Franklin"/>
              </a:defRPr>
            </a:lvl6pPr>
            <a:lvl7pPr lvl="6" algn="l">
              <a:lnSpc>
                <a:spcPct val="100000"/>
              </a:lnSpc>
              <a:spcBef>
                <a:spcPts val="0"/>
              </a:spcBef>
              <a:spcAft>
                <a:spcPts val="0"/>
              </a:spcAft>
              <a:buSzPts val="2800"/>
              <a:buNone/>
              <a:defRPr>
                <a:latin typeface="Libre Franklin"/>
                <a:ea typeface="Libre Franklin"/>
                <a:cs typeface="Libre Franklin"/>
                <a:sym typeface="Libre Franklin"/>
              </a:defRPr>
            </a:lvl7pPr>
            <a:lvl8pPr lvl="7" algn="l">
              <a:lnSpc>
                <a:spcPct val="100000"/>
              </a:lnSpc>
              <a:spcBef>
                <a:spcPts val="0"/>
              </a:spcBef>
              <a:spcAft>
                <a:spcPts val="0"/>
              </a:spcAft>
              <a:buSzPts val="2800"/>
              <a:buNone/>
              <a:defRPr>
                <a:latin typeface="Libre Franklin"/>
                <a:ea typeface="Libre Franklin"/>
                <a:cs typeface="Libre Franklin"/>
                <a:sym typeface="Libre Franklin"/>
              </a:defRPr>
            </a:lvl8pPr>
            <a:lvl9pPr lvl="8" algn="l">
              <a:lnSpc>
                <a:spcPct val="100000"/>
              </a:lnSpc>
              <a:spcBef>
                <a:spcPts val="0"/>
              </a:spcBef>
              <a:spcAft>
                <a:spcPts val="0"/>
              </a:spcAft>
              <a:buSzPts val="2800"/>
              <a:buNone/>
              <a:defRPr>
                <a:latin typeface="Libre Franklin"/>
                <a:ea typeface="Libre Franklin"/>
                <a:cs typeface="Libre Franklin"/>
                <a:sym typeface="Libre Franklin"/>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
    <p:spTree>
      <p:nvGrpSpPr>
        <p:cNvPr id="1069" name="Shape 1069"/>
        <p:cNvGrpSpPr/>
        <p:nvPr/>
      </p:nvGrpSpPr>
      <p:grpSpPr>
        <a:xfrm>
          <a:off x="0" y="0"/>
          <a:ext cx="0" cy="0"/>
          <a:chOff x="0" y="0"/>
          <a:chExt cx="0" cy="0"/>
        </a:xfrm>
      </p:grpSpPr>
      <p:sp>
        <p:nvSpPr>
          <p:cNvPr id="1070" name="Google Shape;1070;p68"/>
          <p:cNvSpPr txBox="1"/>
          <p:nvPr>
            <p:ph type="title"/>
          </p:nvPr>
        </p:nvSpPr>
        <p:spPr>
          <a:xfrm>
            <a:off x="2642550" y="624900"/>
            <a:ext cx="3858900" cy="11886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sz="7000"/>
            </a:lvl1pPr>
            <a:lvl2pPr lvl="1" algn="l">
              <a:lnSpc>
                <a:spcPct val="100000"/>
              </a:lnSpc>
              <a:spcBef>
                <a:spcPts val="0"/>
              </a:spcBef>
              <a:spcAft>
                <a:spcPts val="0"/>
              </a:spcAft>
              <a:buSzPts val="2800"/>
              <a:buFont typeface="Francois One"/>
              <a:buNone/>
              <a:defRPr>
                <a:latin typeface="Francois One"/>
                <a:ea typeface="Francois One"/>
                <a:cs typeface="Francois One"/>
                <a:sym typeface="Francois One"/>
              </a:defRPr>
            </a:lvl2pPr>
            <a:lvl3pPr lvl="2" algn="l">
              <a:lnSpc>
                <a:spcPct val="100000"/>
              </a:lnSpc>
              <a:spcBef>
                <a:spcPts val="0"/>
              </a:spcBef>
              <a:spcAft>
                <a:spcPts val="0"/>
              </a:spcAft>
              <a:buSzPts val="2800"/>
              <a:buFont typeface="Francois One"/>
              <a:buNone/>
              <a:defRPr>
                <a:latin typeface="Francois One"/>
                <a:ea typeface="Francois One"/>
                <a:cs typeface="Francois One"/>
                <a:sym typeface="Francois One"/>
              </a:defRPr>
            </a:lvl3pPr>
            <a:lvl4pPr lvl="3" algn="l">
              <a:lnSpc>
                <a:spcPct val="100000"/>
              </a:lnSpc>
              <a:spcBef>
                <a:spcPts val="0"/>
              </a:spcBef>
              <a:spcAft>
                <a:spcPts val="0"/>
              </a:spcAft>
              <a:buSzPts val="2800"/>
              <a:buFont typeface="Francois One"/>
              <a:buNone/>
              <a:defRPr>
                <a:latin typeface="Francois One"/>
                <a:ea typeface="Francois One"/>
                <a:cs typeface="Francois One"/>
                <a:sym typeface="Francois One"/>
              </a:defRPr>
            </a:lvl4pPr>
            <a:lvl5pPr lvl="4" algn="l">
              <a:lnSpc>
                <a:spcPct val="100000"/>
              </a:lnSpc>
              <a:spcBef>
                <a:spcPts val="0"/>
              </a:spcBef>
              <a:spcAft>
                <a:spcPts val="0"/>
              </a:spcAft>
              <a:buSzPts val="2800"/>
              <a:buFont typeface="Francois One"/>
              <a:buNone/>
              <a:defRPr>
                <a:latin typeface="Francois One"/>
                <a:ea typeface="Francois One"/>
                <a:cs typeface="Francois One"/>
                <a:sym typeface="Francois One"/>
              </a:defRPr>
            </a:lvl5pPr>
            <a:lvl6pPr lvl="5" algn="l">
              <a:lnSpc>
                <a:spcPct val="100000"/>
              </a:lnSpc>
              <a:spcBef>
                <a:spcPts val="0"/>
              </a:spcBef>
              <a:spcAft>
                <a:spcPts val="0"/>
              </a:spcAft>
              <a:buSzPts val="2800"/>
              <a:buFont typeface="Francois One"/>
              <a:buNone/>
              <a:defRPr>
                <a:latin typeface="Francois One"/>
                <a:ea typeface="Francois One"/>
                <a:cs typeface="Francois One"/>
                <a:sym typeface="Francois One"/>
              </a:defRPr>
            </a:lvl6pPr>
            <a:lvl7pPr lvl="6" algn="l">
              <a:lnSpc>
                <a:spcPct val="100000"/>
              </a:lnSpc>
              <a:spcBef>
                <a:spcPts val="0"/>
              </a:spcBef>
              <a:spcAft>
                <a:spcPts val="0"/>
              </a:spcAft>
              <a:buSzPts val="2800"/>
              <a:buFont typeface="Francois One"/>
              <a:buNone/>
              <a:defRPr>
                <a:latin typeface="Francois One"/>
                <a:ea typeface="Francois One"/>
                <a:cs typeface="Francois One"/>
                <a:sym typeface="Francois One"/>
              </a:defRPr>
            </a:lvl7pPr>
            <a:lvl8pPr lvl="7" algn="l">
              <a:lnSpc>
                <a:spcPct val="100000"/>
              </a:lnSpc>
              <a:spcBef>
                <a:spcPts val="0"/>
              </a:spcBef>
              <a:spcAft>
                <a:spcPts val="0"/>
              </a:spcAft>
              <a:buSzPts val="2800"/>
              <a:buFont typeface="Francois One"/>
              <a:buNone/>
              <a:defRPr>
                <a:latin typeface="Francois One"/>
                <a:ea typeface="Francois One"/>
                <a:cs typeface="Francois One"/>
                <a:sym typeface="Francois One"/>
              </a:defRPr>
            </a:lvl8pPr>
            <a:lvl9pPr lvl="8" algn="l">
              <a:lnSpc>
                <a:spcPct val="100000"/>
              </a:lnSpc>
              <a:spcBef>
                <a:spcPts val="0"/>
              </a:spcBef>
              <a:spcAft>
                <a:spcPts val="0"/>
              </a:spcAft>
              <a:buSzPts val="2800"/>
              <a:buFont typeface="Francois One"/>
              <a:buNone/>
              <a:defRPr>
                <a:latin typeface="Francois One"/>
                <a:ea typeface="Francois One"/>
                <a:cs typeface="Francois One"/>
                <a:sym typeface="Francois One"/>
              </a:defRPr>
            </a:lvl9pPr>
          </a:lstStyle>
          <a:p/>
        </p:txBody>
      </p:sp>
      <p:sp>
        <p:nvSpPr>
          <p:cNvPr id="1071" name="Google Shape;1071;p68"/>
          <p:cNvSpPr txBox="1"/>
          <p:nvPr>
            <p:ph idx="1" type="subTitle"/>
          </p:nvPr>
        </p:nvSpPr>
        <p:spPr>
          <a:xfrm>
            <a:off x="2642550" y="1801026"/>
            <a:ext cx="3858900" cy="3588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100"/>
              <a:buNone/>
              <a:defRPr b="1" sz="1600"/>
            </a:lvl1pPr>
            <a:lvl2pPr lvl="1" algn="ctr">
              <a:lnSpc>
                <a:spcPct val="100000"/>
              </a:lnSpc>
              <a:spcBef>
                <a:spcPts val="0"/>
              </a:spcBef>
              <a:spcAft>
                <a:spcPts val="0"/>
              </a:spcAft>
              <a:buSzPts val="2100"/>
              <a:buFont typeface="Roboto"/>
              <a:buNone/>
              <a:defRPr b="1" sz="2100">
                <a:latin typeface="Roboto"/>
                <a:ea typeface="Roboto"/>
                <a:cs typeface="Roboto"/>
                <a:sym typeface="Roboto"/>
              </a:defRPr>
            </a:lvl2pPr>
            <a:lvl3pPr lvl="2" algn="ctr">
              <a:lnSpc>
                <a:spcPct val="100000"/>
              </a:lnSpc>
              <a:spcBef>
                <a:spcPts val="0"/>
              </a:spcBef>
              <a:spcAft>
                <a:spcPts val="0"/>
              </a:spcAft>
              <a:buSzPts val="2100"/>
              <a:buFont typeface="Roboto"/>
              <a:buNone/>
              <a:defRPr b="1" sz="2100">
                <a:latin typeface="Roboto"/>
                <a:ea typeface="Roboto"/>
                <a:cs typeface="Roboto"/>
                <a:sym typeface="Roboto"/>
              </a:defRPr>
            </a:lvl3pPr>
            <a:lvl4pPr lvl="3" algn="ctr">
              <a:lnSpc>
                <a:spcPct val="100000"/>
              </a:lnSpc>
              <a:spcBef>
                <a:spcPts val="0"/>
              </a:spcBef>
              <a:spcAft>
                <a:spcPts val="0"/>
              </a:spcAft>
              <a:buSzPts val="2100"/>
              <a:buFont typeface="Roboto"/>
              <a:buNone/>
              <a:defRPr b="1" sz="2100">
                <a:latin typeface="Roboto"/>
                <a:ea typeface="Roboto"/>
                <a:cs typeface="Roboto"/>
                <a:sym typeface="Roboto"/>
              </a:defRPr>
            </a:lvl4pPr>
            <a:lvl5pPr lvl="4" algn="ctr">
              <a:lnSpc>
                <a:spcPct val="100000"/>
              </a:lnSpc>
              <a:spcBef>
                <a:spcPts val="0"/>
              </a:spcBef>
              <a:spcAft>
                <a:spcPts val="0"/>
              </a:spcAft>
              <a:buSzPts val="2100"/>
              <a:buFont typeface="Roboto"/>
              <a:buNone/>
              <a:defRPr b="1" sz="2100">
                <a:latin typeface="Roboto"/>
                <a:ea typeface="Roboto"/>
                <a:cs typeface="Roboto"/>
                <a:sym typeface="Roboto"/>
              </a:defRPr>
            </a:lvl5pPr>
            <a:lvl6pPr lvl="5" algn="ctr">
              <a:lnSpc>
                <a:spcPct val="100000"/>
              </a:lnSpc>
              <a:spcBef>
                <a:spcPts val="0"/>
              </a:spcBef>
              <a:spcAft>
                <a:spcPts val="0"/>
              </a:spcAft>
              <a:buSzPts val="2100"/>
              <a:buFont typeface="Roboto"/>
              <a:buNone/>
              <a:defRPr b="1" sz="2100">
                <a:latin typeface="Roboto"/>
                <a:ea typeface="Roboto"/>
                <a:cs typeface="Roboto"/>
                <a:sym typeface="Roboto"/>
              </a:defRPr>
            </a:lvl6pPr>
            <a:lvl7pPr lvl="6" algn="ctr">
              <a:lnSpc>
                <a:spcPct val="100000"/>
              </a:lnSpc>
              <a:spcBef>
                <a:spcPts val="0"/>
              </a:spcBef>
              <a:spcAft>
                <a:spcPts val="0"/>
              </a:spcAft>
              <a:buSzPts val="2100"/>
              <a:buFont typeface="Roboto"/>
              <a:buNone/>
              <a:defRPr b="1" sz="2100">
                <a:latin typeface="Roboto"/>
                <a:ea typeface="Roboto"/>
                <a:cs typeface="Roboto"/>
                <a:sym typeface="Roboto"/>
              </a:defRPr>
            </a:lvl7pPr>
            <a:lvl8pPr lvl="7" algn="ctr">
              <a:lnSpc>
                <a:spcPct val="100000"/>
              </a:lnSpc>
              <a:spcBef>
                <a:spcPts val="0"/>
              </a:spcBef>
              <a:spcAft>
                <a:spcPts val="0"/>
              </a:spcAft>
              <a:buSzPts val="2100"/>
              <a:buFont typeface="Roboto"/>
              <a:buNone/>
              <a:defRPr b="1" sz="2100">
                <a:latin typeface="Roboto"/>
                <a:ea typeface="Roboto"/>
                <a:cs typeface="Roboto"/>
                <a:sym typeface="Roboto"/>
              </a:defRPr>
            </a:lvl8pPr>
            <a:lvl9pPr lvl="8" algn="ctr">
              <a:lnSpc>
                <a:spcPct val="100000"/>
              </a:lnSpc>
              <a:spcBef>
                <a:spcPts val="0"/>
              </a:spcBef>
              <a:spcAft>
                <a:spcPts val="0"/>
              </a:spcAft>
              <a:buSzPts val="2100"/>
              <a:buFont typeface="Roboto"/>
              <a:buNone/>
              <a:defRPr b="1" sz="2100">
                <a:latin typeface="Roboto"/>
                <a:ea typeface="Roboto"/>
                <a:cs typeface="Roboto"/>
                <a:sym typeface="Roboto"/>
              </a:defRPr>
            </a:lvl9pPr>
          </a:lstStyle>
          <a:p/>
        </p:txBody>
      </p:sp>
      <p:sp>
        <p:nvSpPr>
          <p:cNvPr id="1072" name="Google Shape;1072;p68"/>
          <p:cNvSpPr txBox="1"/>
          <p:nvPr>
            <p:ph idx="2" type="subTitle"/>
          </p:nvPr>
        </p:nvSpPr>
        <p:spPr>
          <a:xfrm>
            <a:off x="2642550" y="2185074"/>
            <a:ext cx="3858900" cy="7050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SzPts val="2100"/>
              <a:buNone/>
              <a:defRPr/>
            </a:lvl1pPr>
            <a:lvl2pPr lvl="1"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2pPr>
            <a:lvl3pPr lvl="2"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3pPr>
            <a:lvl4pPr lvl="3"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4pPr>
            <a:lvl5pPr lvl="4"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5pPr>
            <a:lvl6pPr lvl="5"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6pPr>
            <a:lvl7pPr lvl="6"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7pPr>
            <a:lvl8pPr lvl="7"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8pPr>
            <a:lvl9pPr lvl="8" algn="ctr">
              <a:lnSpc>
                <a:spcPct val="100000"/>
              </a:lnSpc>
              <a:spcBef>
                <a:spcPts val="0"/>
              </a:spcBef>
              <a:spcAft>
                <a:spcPts val="0"/>
              </a:spcAft>
              <a:buClr>
                <a:schemeClr val="accent2"/>
              </a:buClr>
              <a:buSzPts val="2100"/>
              <a:buFont typeface="Roboto"/>
              <a:buNone/>
              <a:defRPr sz="2100">
                <a:solidFill>
                  <a:schemeClr val="accent2"/>
                </a:solidFill>
                <a:latin typeface="Roboto"/>
                <a:ea typeface="Roboto"/>
                <a:cs typeface="Roboto"/>
                <a:sym typeface="Roboto"/>
              </a:defRPr>
            </a:lvl9pPr>
          </a:lstStyle>
          <a:p/>
        </p:txBody>
      </p:sp>
      <p:sp>
        <p:nvSpPr>
          <p:cNvPr id="1073" name="Google Shape;1073;p68"/>
          <p:cNvSpPr txBox="1"/>
          <p:nvPr/>
        </p:nvSpPr>
        <p:spPr>
          <a:xfrm>
            <a:off x="2737800" y="3611875"/>
            <a:ext cx="3668400" cy="705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300"/>
              </a:spcBef>
              <a:spcAft>
                <a:spcPts val="0"/>
              </a:spcAft>
              <a:buClr>
                <a:schemeClr val="dk1"/>
              </a:buClr>
              <a:buSzPts val="1100"/>
              <a:buFont typeface="Arial"/>
              <a:buNone/>
            </a:pPr>
            <a:r>
              <a:rPr b="0" i="0" lang="en" sz="1200" u="none" cap="none" strike="noStrike">
                <a:solidFill>
                  <a:schemeClr val="dk1"/>
                </a:solidFill>
                <a:latin typeface="Libre Franklin"/>
                <a:ea typeface="Libre Franklin"/>
                <a:cs typeface="Libre Franklin"/>
                <a:sym typeface="Libre Franklin"/>
              </a:rPr>
              <a:t>CREDITS: This presentation template was created by </a:t>
            </a:r>
            <a:r>
              <a:rPr b="1" i="0" lang="en" sz="1200" u="none" cap="none" strike="noStrike">
                <a:solidFill>
                  <a:schemeClr val="dk1"/>
                </a:solidFill>
                <a:uFill>
                  <a:noFill/>
                </a:uFill>
                <a:latin typeface="Libre Franklin"/>
                <a:ea typeface="Libre Franklin"/>
                <a:cs typeface="Libre Franklin"/>
                <a:sym typeface="Libre Franklin"/>
                <a:hlinkClick r:id="rId2">
                  <a:extLst>
                    <a:ext uri="{A12FA001-AC4F-418D-AE19-62706E023703}">
                      <ahyp:hlinkClr val="tx"/>
                    </a:ext>
                  </a:extLst>
                </a:hlinkClick>
              </a:rPr>
              <a:t>Slidesgo</a:t>
            </a:r>
            <a:r>
              <a:rPr b="0" i="0" lang="en" sz="1200" u="none" cap="none" strike="noStrike">
                <a:solidFill>
                  <a:schemeClr val="dk1"/>
                </a:solidFill>
                <a:latin typeface="Libre Franklin"/>
                <a:ea typeface="Libre Franklin"/>
                <a:cs typeface="Libre Franklin"/>
                <a:sym typeface="Libre Franklin"/>
              </a:rPr>
              <a:t>, including icons by </a:t>
            </a:r>
            <a:r>
              <a:rPr b="1" i="0" lang="en" sz="1200" u="none" cap="none" strike="noStrike">
                <a:solidFill>
                  <a:schemeClr val="dk1"/>
                </a:solidFill>
                <a:uFill>
                  <a:noFill/>
                </a:uFill>
                <a:latin typeface="Libre Franklin"/>
                <a:ea typeface="Libre Franklin"/>
                <a:cs typeface="Libre Franklin"/>
                <a:sym typeface="Libre Franklin"/>
                <a:hlinkClick r:id="rId3">
                  <a:extLst>
                    <a:ext uri="{A12FA001-AC4F-418D-AE19-62706E023703}">
                      <ahyp:hlinkClr val="tx"/>
                    </a:ext>
                  </a:extLst>
                </a:hlinkClick>
              </a:rPr>
              <a:t>Flaticon</a:t>
            </a:r>
            <a:r>
              <a:rPr b="0" i="0" lang="en" sz="1200" u="none" cap="none" strike="noStrike">
                <a:solidFill>
                  <a:schemeClr val="dk1"/>
                </a:solidFill>
                <a:latin typeface="Libre Franklin"/>
                <a:ea typeface="Libre Franklin"/>
                <a:cs typeface="Libre Franklin"/>
                <a:sym typeface="Libre Franklin"/>
              </a:rPr>
              <a:t>, and infographics &amp; images by </a:t>
            </a:r>
            <a:r>
              <a:rPr b="1" i="0" lang="en" sz="1200" u="none" cap="none" strike="noStrike">
                <a:solidFill>
                  <a:schemeClr val="dk1"/>
                </a:solidFill>
                <a:uFill>
                  <a:noFill/>
                </a:uFill>
                <a:latin typeface="Libre Franklin"/>
                <a:ea typeface="Libre Franklin"/>
                <a:cs typeface="Libre Franklin"/>
                <a:sym typeface="Libre Franklin"/>
                <a:hlinkClick r:id="rId4">
                  <a:extLst>
                    <a:ext uri="{A12FA001-AC4F-418D-AE19-62706E023703}">
                      <ahyp:hlinkClr val="tx"/>
                    </a:ext>
                  </a:extLst>
                </a:hlinkClick>
              </a:rPr>
              <a:t>Freepik</a:t>
            </a:r>
            <a:r>
              <a:rPr b="0" i="0" lang="en" sz="1200" u="none" cap="none" strike="noStrike">
                <a:solidFill>
                  <a:schemeClr val="dk1"/>
                </a:solidFill>
                <a:latin typeface="Libre Franklin"/>
                <a:ea typeface="Libre Franklin"/>
                <a:cs typeface="Libre Franklin"/>
                <a:sym typeface="Libre Franklin"/>
              </a:rPr>
              <a:t> </a:t>
            </a:r>
            <a:endParaRPr b="0" i="0" sz="1200" u="none" cap="none" strike="noStrike">
              <a:solidFill>
                <a:schemeClr val="dk1"/>
              </a:solidFill>
              <a:latin typeface="Libre Franklin"/>
              <a:ea typeface="Libre Franklin"/>
              <a:cs typeface="Libre Franklin"/>
              <a:sym typeface="Libre Franklin"/>
            </a:endParaRPr>
          </a:p>
        </p:txBody>
      </p:sp>
      <p:grpSp>
        <p:nvGrpSpPr>
          <p:cNvPr id="1074" name="Google Shape;1074;p68"/>
          <p:cNvGrpSpPr/>
          <p:nvPr/>
        </p:nvGrpSpPr>
        <p:grpSpPr>
          <a:xfrm rot="-8100000">
            <a:off x="6660514" y="2137729"/>
            <a:ext cx="5098422" cy="4595786"/>
            <a:chOff x="-1155400" y="2779603"/>
            <a:chExt cx="3629811" cy="3271961"/>
          </a:xfrm>
        </p:grpSpPr>
        <p:sp>
          <p:nvSpPr>
            <p:cNvPr id="1075" name="Google Shape;1075;p68"/>
            <p:cNvSpPr/>
            <p:nvPr/>
          </p:nvSpPr>
          <p:spPr>
            <a:xfrm>
              <a:off x="-610709" y="2783593"/>
              <a:ext cx="1052331" cy="945576"/>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68"/>
            <p:cNvSpPr/>
            <p:nvPr/>
          </p:nvSpPr>
          <p:spPr>
            <a:xfrm>
              <a:off x="-933905" y="2779603"/>
              <a:ext cx="3408316" cy="3271961"/>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68"/>
            <p:cNvSpPr/>
            <p:nvPr/>
          </p:nvSpPr>
          <p:spPr>
            <a:xfrm>
              <a:off x="-1155400" y="3650965"/>
              <a:ext cx="870045" cy="686368"/>
            </a:xfrm>
            <a:custGeom>
              <a:rect b="b" l="l" r="r" t="t"/>
              <a:pathLst>
                <a:path extrusionOk="0" h="14794" w="18753">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68"/>
            <p:cNvSpPr/>
            <p:nvPr/>
          </p:nvSpPr>
          <p:spPr>
            <a:xfrm>
              <a:off x="751484" y="2869982"/>
              <a:ext cx="1040779" cy="818129"/>
            </a:xfrm>
            <a:custGeom>
              <a:rect b="b" l="l" r="r" t="t"/>
              <a:pathLst>
                <a:path extrusionOk="0" fill="none" h="17634" w="22433">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68"/>
            <p:cNvSpPr/>
            <p:nvPr/>
          </p:nvSpPr>
          <p:spPr>
            <a:xfrm>
              <a:off x="496862" y="3114674"/>
              <a:ext cx="1941677" cy="229581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68"/>
            <p:cNvSpPr/>
            <p:nvPr/>
          </p:nvSpPr>
          <p:spPr>
            <a:xfrm>
              <a:off x="396321" y="3221849"/>
              <a:ext cx="2045509" cy="2395791"/>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68"/>
            <p:cNvSpPr/>
            <p:nvPr/>
          </p:nvSpPr>
          <p:spPr>
            <a:xfrm>
              <a:off x="-1002942" y="3725106"/>
              <a:ext cx="522037" cy="444696"/>
            </a:xfrm>
            <a:custGeom>
              <a:rect b="b" l="l" r="r" t="t"/>
              <a:pathLst>
                <a:path extrusionOk="0" fill="none" h="9585" w="11252">
                  <a:moveTo>
                    <a:pt x="11252" y="9585"/>
                  </a:moveTo>
                  <a:cubicBezTo>
                    <a:pt x="8633" y="2036"/>
                    <a:pt x="2334" y="358"/>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68"/>
            <p:cNvSpPr/>
            <p:nvPr/>
          </p:nvSpPr>
          <p:spPr>
            <a:xfrm>
              <a:off x="-473747" y="4279723"/>
              <a:ext cx="1046857" cy="1556135"/>
            </a:xfrm>
            <a:custGeom>
              <a:rect b="b" l="l" r="r" t="t"/>
              <a:pathLst>
                <a:path extrusionOk="0" fill="none" h="33541" w="22564">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68"/>
            <p:cNvSpPr/>
            <p:nvPr/>
          </p:nvSpPr>
          <p:spPr>
            <a:xfrm>
              <a:off x="-1080285" y="3803004"/>
              <a:ext cx="457965" cy="464600"/>
            </a:xfrm>
            <a:custGeom>
              <a:rect b="b" l="l" r="r" t="t"/>
              <a:pathLst>
                <a:path extrusionOk="0" fill="none" h="10014" w="9871">
                  <a:moveTo>
                    <a:pt x="9871" y="10013"/>
                  </a:moveTo>
                  <a:cubicBezTo>
                    <a:pt x="8347" y="2572"/>
                    <a:pt x="1656" y="417"/>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68"/>
            <p:cNvSpPr/>
            <p:nvPr/>
          </p:nvSpPr>
          <p:spPr>
            <a:xfrm>
              <a:off x="-699093" y="4415616"/>
              <a:ext cx="645772" cy="1525189"/>
            </a:xfrm>
            <a:custGeom>
              <a:rect b="b" l="l" r="r" t="t"/>
              <a:pathLst>
                <a:path extrusionOk="0" fill="none" h="32874" w="13919">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68"/>
            <p:cNvSpPr/>
            <p:nvPr/>
          </p:nvSpPr>
          <p:spPr>
            <a:xfrm>
              <a:off x="-542784" y="2813657"/>
              <a:ext cx="763986" cy="701028"/>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68"/>
            <p:cNvSpPr/>
            <p:nvPr/>
          </p:nvSpPr>
          <p:spPr>
            <a:xfrm>
              <a:off x="131167" y="3388132"/>
              <a:ext cx="2288573" cy="2662934"/>
            </a:xfrm>
            <a:custGeom>
              <a:rect b="b" l="l" r="r" t="t"/>
              <a:pathLst>
                <a:path extrusionOk="0" h="57397" w="49328">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68"/>
            <p:cNvSpPr/>
            <p:nvPr/>
          </p:nvSpPr>
          <p:spPr>
            <a:xfrm>
              <a:off x="-606301" y="3289262"/>
              <a:ext cx="617610" cy="376774"/>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68"/>
            <p:cNvSpPr/>
            <p:nvPr/>
          </p:nvSpPr>
          <p:spPr>
            <a:xfrm>
              <a:off x="-63280" y="3709099"/>
              <a:ext cx="1065600" cy="2005749"/>
            </a:xfrm>
            <a:custGeom>
              <a:rect b="b" l="l" r="r" t="t"/>
              <a:pathLst>
                <a:path extrusionOk="0" h="43232" w="22968">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9" name="Google Shape;1089;p68"/>
          <p:cNvSpPr/>
          <p:nvPr/>
        </p:nvSpPr>
        <p:spPr>
          <a:xfrm>
            <a:off x="-104775" y="3409950"/>
            <a:ext cx="8215050" cy="2714775"/>
          </a:xfrm>
          <a:custGeom>
            <a:rect b="b" l="l" r="r" t="t"/>
            <a:pathLst>
              <a:path extrusionOk="0" h="108591" w="328602">
                <a:moveTo>
                  <a:pt x="318516" y="0"/>
                </a:moveTo>
                <a:cubicBezTo>
                  <a:pt x="320501" y="9925"/>
                  <a:pt x="326121" y="18952"/>
                  <a:pt x="327660" y="28956"/>
                </a:cubicBezTo>
                <a:cubicBezTo>
                  <a:pt x="329940" y="43779"/>
                  <a:pt x="327950" y="59963"/>
                  <a:pt x="321564" y="73533"/>
                </a:cubicBezTo>
                <a:cubicBezTo>
                  <a:pt x="310512" y="97018"/>
                  <a:pt x="277766" y="106939"/>
                  <a:pt x="251841" y="108204"/>
                </a:cubicBezTo>
                <a:cubicBezTo>
                  <a:pt x="230348" y="109252"/>
                  <a:pt x="207696" y="108098"/>
                  <a:pt x="187833" y="99822"/>
                </a:cubicBezTo>
                <a:cubicBezTo>
                  <a:pt x="177388" y="95470"/>
                  <a:pt x="172421" y="83183"/>
                  <a:pt x="163830" y="75819"/>
                </a:cubicBezTo>
                <a:cubicBezTo>
                  <a:pt x="149143" y="63230"/>
                  <a:pt x="132421" y="51059"/>
                  <a:pt x="113538" y="46863"/>
                </a:cubicBezTo>
                <a:cubicBezTo>
                  <a:pt x="96508" y="43079"/>
                  <a:pt x="77676" y="44548"/>
                  <a:pt x="61341" y="50673"/>
                </a:cubicBezTo>
                <a:cubicBezTo>
                  <a:pt x="49162" y="55240"/>
                  <a:pt x="38366" y="62987"/>
                  <a:pt x="26289" y="67818"/>
                </a:cubicBezTo>
                <a:cubicBezTo>
                  <a:pt x="18084" y="71100"/>
                  <a:pt x="8573" y="69104"/>
                  <a:pt x="0" y="71247"/>
                </a:cubicBezTo>
              </a:path>
            </a:pathLst>
          </a:cu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0" name="Google Shape;1090;p68"/>
          <p:cNvGrpSpPr/>
          <p:nvPr/>
        </p:nvGrpSpPr>
        <p:grpSpPr>
          <a:xfrm rot="-751281">
            <a:off x="6306621" y="1523710"/>
            <a:ext cx="1595407" cy="2096067"/>
            <a:chOff x="6835335" y="2503331"/>
            <a:chExt cx="1595432" cy="2096099"/>
          </a:xfrm>
        </p:grpSpPr>
        <p:sp>
          <p:nvSpPr>
            <p:cNvPr id="1091" name="Google Shape;1091;p68"/>
            <p:cNvSpPr/>
            <p:nvPr/>
          </p:nvSpPr>
          <p:spPr>
            <a:xfrm flipH="1">
              <a:off x="7228198" y="2847374"/>
              <a:ext cx="1188845" cy="1452218"/>
            </a:xfrm>
            <a:custGeom>
              <a:rect b="b" l="l" r="r" t="t"/>
              <a:pathLst>
                <a:path extrusionOk="0" h="13862" w="11348">
                  <a:moveTo>
                    <a:pt x="5815" y="0"/>
                  </a:moveTo>
                  <a:cubicBezTo>
                    <a:pt x="3450" y="0"/>
                    <a:pt x="1239" y="1604"/>
                    <a:pt x="477" y="4063"/>
                  </a:cubicBezTo>
                  <a:cubicBezTo>
                    <a:pt x="1" y="5622"/>
                    <a:pt x="239" y="6718"/>
                    <a:pt x="608" y="7777"/>
                  </a:cubicBezTo>
                  <a:cubicBezTo>
                    <a:pt x="1072" y="9135"/>
                    <a:pt x="1739" y="10432"/>
                    <a:pt x="1382" y="12635"/>
                  </a:cubicBezTo>
                  <a:lnTo>
                    <a:pt x="5013" y="13861"/>
                  </a:lnTo>
                  <a:cubicBezTo>
                    <a:pt x="6882" y="10373"/>
                    <a:pt x="9633" y="11123"/>
                    <a:pt x="10942" y="7611"/>
                  </a:cubicBezTo>
                  <a:cubicBezTo>
                    <a:pt x="11180" y="6956"/>
                    <a:pt x="11311" y="6289"/>
                    <a:pt x="11311" y="5634"/>
                  </a:cubicBezTo>
                  <a:cubicBezTo>
                    <a:pt x="11347" y="3265"/>
                    <a:pt x="9930" y="1050"/>
                    <a:pt x="7597" y="312"/>
                  </a:cubicBezTo>
                  <a:cubicBezTo>
                    <a:pt x="7007" y="100"/>
                    <a:pt x="6406" y="0"/>
                    <a:pt x="58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68"/>
            <p:cNvSpPr/>
            <p:nvPr/>
          </p:nvSpPr>
          <p:spPr>
            <a:xfrm flipH="1">
              <a:off x="7228198" y="2845488"/>
              <a:ext cx="1188845" cy="993672"/>
            </a:xfrm>
            <a:custGeom>
              <a:rect b="b" l="l" r="r" t="t"/>
              <a:pathLst>
                <a:path extrusionOk="0" h="9485" w="11348">
                  <a:moveTo>
                    <a:pt x="5828" y="0"/>
                  </a:moveTo>
                  <a:cubicBezTo>
                    <a:pt x="3458" y="0"/>
                    <a:pt x="1240" y="1604"/>
                    <a:pt x="477" y="4057"/>
                  </a:cubicBezTo>
                  <a:cubicBezTo>
                    <a:pt x="1" y="5640"/>
                    <a:pt x="239" y="6736"/>
                    <a:pt x="608" y="7795"/>
                  </a:cubicBezTo>
                  <a:cubicBezTo>
                    <a:pt x="870" y="8045"/>
                    <a:pt x="1144" y="8272"/>
                    <a:pt x="1441" y="8462"/>
                  </a:cubicBezTo>
                  <a:cubicBezTo>
                    <a:pt x="2156" y="8926"/>
                    <a:pt x="2989" y="9236"/>
                    <a:pt x="3822" y="9379"/>
                  </a:cubicBezTo>
                  <a:cubicBezTo>
                    <a:pt x="3882" y="9391"/>
                    <a:pt x="3941" y="9391"/>
                    <a:pt x="4001" y="9403"/>
                  </a:cubicBezTo>
                  <a:cubicBezTo>
                    <a:pt x="4406" y="9455"/>
                    <a:pt x="4847" y="9484"/>
                    <a:pt x="5304" y="9484"/>
                  </a:cubicBezTo>
                  <a:cubicBezTo>
                    <a:pt x="7036" y="9484"/>
                    <a:pt x="9005" y="9063"/>
                    <a:pt x="10192" y="7867"/>
                  </a:cubicBezTo>
                  <a:cubicBezTo>
                    <a:pt x="10418" y="7652"/>
                    <a:pt x="10609" y="7414"/>
                    <a:pt x="10776" y="7129"/>
                  </a:cubicBezTo>
                  <a:cubicBezTo>
                    <a:pt x="11061" y="6640"/>
                    <a:pt x="11240" y="6140"/>
                    <a:pt x="11311" y="5640"/>
                  </a:cubicBezTo>
                  <a:cubicBezTo>
                    <a:pt x="11347" y="3271"/>
                    <a:pt x="9930" y="1056"/>
                    <a:pt x="7597" y="306"/>
                  </a:cubicBezTo>
                  <a:cubicBezTo>
                    <a:pt x="7011" y="98"/>
                    <a:pt x="6415" y="0"/>
                    <a:pt x="58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68"/>
            <p:cNvSpPr/>
            <p:nvPr/>
          </p:nvSpPr>
          <p:spPr>
            <a:xfrm flipH="1">
              <a:off x="7293046" y="3182406"/>
              <a:ext cx="1059358" cy="804366"/>
            </a:xfrm>
            <a:custGeom>
              <a:rect b="b" l="l" r="r" t="t"/>
              <a:pathLst>
                <a:path extrusionOk="0" h="7678" w="10112">
                  <a:moveTo>
                    <a:pt x="4875" y="0"/>
                  </a:moveTo>
                  <a:cubicBezTo>
                    <a:pt x="2796" y="0"/>
                    <a:pt x="999" y="1773"/>
                    <a:pt x="634" y="3567"/>
                  </a:cubicBezTo>
                  <a:cubicBezTo>
                    <a:pt x="0" y="6223"/>
                    <a:pt x="2317" y="7678"/>
                    <a:pt x="4717" y="7678"/>
                  </a:cubicBezTo>
                  <a:cubicBezTo>
                    <a:pt x="6331" y="7678"/>
                    <a:pt x="7983" y="7020"/>
                    <a:pt x="8801" y="5627"/>
                  </a:cubicBezTo>
                  <a:cubicBezTo>
                    <a:pt x="10111" y="3043"/>
                    <a:pt x="7718" y="353"/>
                    <a:pt x="5349" y="31"/>
                  </a:cubicBezTo>
                  <a:cubicBezTo>
                    <a:pt x="5189" y="10"/>
                    <a:pt x="5031" y="0"/>
                    <a:pt x="4875" y="0"/>
                  </a:cubicBez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68"/>
            <p:cNvSpPr/>
            <p:nvPr/>
          </p:nvSpPr>
          <p:spPr>
            <a:xfrm flipH="1">
              <a:off x="7505190" y="2898708"/>
              <a:ext cx="682109" cy="247135"/>
            </a:xfrm>
            <a:custGeom>
              <a:rect b="b" l="l" r="r" t="t"/>
              <a:pathLst>
                <a:path extrusionOk="0" h="2359" w="6511">
                  <a:moveTo>
                    <a:pt x="3713" y="1"/>
                  </a:moveTo>
                  <a:cubicBezTo>
                    <a:pt x="2320" y="1"/>
                    <a:pt x="903" y="655"/>
                    <a:pt x="522" y="1263"/>
                  </a:cubicBezTo>
                  <a:cubicBezTo>
                    <a:pt x="0" y="2001"/>
                    <a:pt x="1029" y="2358"/>
                    <a:pt x="2333" y="2358"/>
                  </a:cubicBezTo>
                  <a:cubicBezTo>
                    <a:pt x="3469" y="2358"/>
                    <a:pt x="4813" y="2087"/>
                    <a:pt x="5523" y="1560"/>
                  </a:cubicBezTo>
                  <a:cubicBezTo>
                    <a:pt x="6511" y="727"/>
                    <a:pt x="5189" y="13"/>
                    <a:pt x="3713" y="1"/>
                  </a:cubicBez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68"/>
            <p:cNvSpPr/>
            <p:nvPr/>
          </p:nvSpPr>
          <p:spPr>
            <a:xfrm flipH="1">
              <a:off x="8131251" y="3131072"/>
              <a:ext cx="166049" cy="156201"/>
            </a:xfrm>
            <a:custGeom>
              <a:rect b="b" l="l" r="r" t="t"/>
              <a:pathLst>
                <a:path extrusionOk="0" h="1491" w="1585">
                  <a:moveTo>
                    <a:pt x="922" y="0"/>
                  </a:moveTo>
                  <a:cubicBezTo>
                    <a:pt x="796" y="0"/>
                    <a:pt x="669" y="28"/>
                    <a:pt x="560" y="81"/>
                  </a:cubicBezTo>
                  <a:cubicBezTo>
                    <a:pt x="167" y="283"/>
                    <a:pt x="1" y="783"/>
                    <a:pt x="108" y="1116"/>
                  </a:cubicBezTo>
                  <a:cubicBezTo>
                    <a:pt x="180" y="1382"/>
                    <a:pt x="368" y="1491"/>
                    <a:pt x="586" y="1491"/>
                  </a:cubicBezTo>
                  <a:cubicBezTo>
                    <a:pt x="1014" y="1491"/>
                    <a:pt x="1560" y="1070"/>
                    <a:pt x="1584" y="581"/>
                  </a:cubicBezTo>
                  <a:cubicBezTo>
                    <a:pt x="1575" y="185"/>
                    <a:pt x="1250" y="0"/>
                    <a:pt x="922" y="0"/>
                  </a:cubicBez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68"/>
            <p:cNvSpPr/>
            <p:nvPr/>
          </p:nvSpPr>
          <p:spPr>
            <a:xfrm flipH="1">
              <a:off x="7729696" y="3732308"/>
              <a:ext cx="449117" cy="268716"/>
            </a:xfrm>
            <a:custGeom>
              <a:rect b="b" l="l" r="r" t="t"/>
              <a:pathLst>
                <a:path extrusionOk="0" h="2565" w="4287">
                  <a:moveTo>
                    <a:pt x="1406" y="342"/>
                  </a:moveTo>
                  <a:cubicBezTo>
                    <a:pt x="1477" y="390"/>
                    <a:pt x="1537" y="426"/>
                    <a:pt x="1596" y="473"/>
                  </a:cubicBezTo>
                  <a:cubicBezTo>
                    <a:pt x="1727" y="592"/>
                    <a:pt x="1787" y="747"/>
                    <a:pt x="1787" y="878"/>
                  </a:cubicBezTo>
                  <a:cubicBezTo>
                    <a:pt x="1787" y="997"/>
                    <a:pt x="1751" y="1104"/>
                    <a:pt x="1656" y="1176"/>
                  </a:cubicBezTo>
                  <a:cubicBezTo>
                    <a:pt x="1595" y="1226"/>
                    <a:pt x="1501" y="1276"/>
                    <a:pt x="1401" y="1276"/>
                  </a:cubicBezTo>
                  <a:cubicBezTo>
                    <a:pt x="1383" y="1276"/>
                    <a:pt x="1364" y="1275"/>
                    <a:pt x="1346" y="1271"/>
                  </a:cubicBezTo>
                  <a:cubicBezTo>
                    <a:pt x="1215" y="1235"/>
                    <a:pt x="1132" y="1128"/>
                    <a:pt x="1108" y="1092"/>
                  </a:cubicBezTo>
                  <a:cubicBezTo>
                    <a:pt x="1036" y="949"/>
                    <a:pt x="1013" y="819"/>
                    <a:pt x="1060" y="688"/>
                  </a:cubicBezTo>
                  <a:cubicBezTo>
                    <a:pt x="1120" y="557"/>
                    <a:pt x="1239" y="414"/>
                    <a:pt x="1406" y="342"/>
                  </a:cubicBezTo>
                  <a:close/>
                  <a:moveTo>
                    <a:pt x="3013" y="854"/>
                  </a:moveTo>
                  <a:cubicBezTo>
                    <a:pt x="3156" y="1092"/>
                    <a:pt x="3203" y="1354"/>
                    <a:pt x="3096" y="1592"/>
                  </a:cubicBezTo>
                  <a:cubicBezTo>
                    <a:pt x="3043" y="1730"/>
                    <a:pt x="2925" y="1848"/>
                    <a:pt x="2766" y="1848"/>
                  </a:cubicBezTo>
                  <a:cubicBezTo>
                    <a:pt x="2746" y="1848"/>
                    <a:pt x="2725" y="1846"/>
                    <a:pt x="2703" y="1842"/>
                  </a:cubicBezTo>
                  <a:cubicBezTo>
                    <a:pt x="2584" y="1831"/>
                    <a:pt x="2489" y="1747"/>
                    <a:pt x="2441" y="1664"/>
                  </a:cubicBezTo>
                  <a:cubicBezTo>
                    <a:pt x="2406" y="1592"/>
                    <a:pt x="2406" y="1509"/>
                    <a:pt x="2418" y="1390"/>
                  </a:cubicBezTo>
                  <a:cubicBezTo>
                    <a:pt x="2441" y="1271"/>
                    <a:pt x="2537" y="914"/>
                    <a:pt x="2918" y="854"/>
                  </a:cubicBezTo>
                  <a:close/>
                  <a:moveTo>
                    <a:pt x="872" y="0"/>
                  </a:moveTo>
                  <a:cubicBezTo>
                    <a:pt x="631" y="0"/>
                    <a:pt x="401" y="67"/>
                    <a:pt x="239" y="223"/>
                  </a:cubicBezTo>
                  <a:cubicBezTo>
                    <a:pt x="84" y="390"/>
                    <a:pt x="1" y="628"/>
                    <a:pt x="48" y="890"/>
                  </a:cubicBezTo>
                  <a:cubicBezTo>
                    <a:pt x="84" y="1116"/>
                    <a:pt x="203" y="1342"/>
                    <a:pt x="322" y="1545"/>
                  </a:cubicBezTo>
                  <a:cubicBezTo>
                    <a:pt x="330" y="1577"/>
                    <a:pt x="359" y="1592"/>
                    <a:pt x="392" y="1592"/>
                  </a:cubicBezTo>
                  <a:cubicBezTo>
                    <a:pt x="408" y="1592"/>
                    <a:pt x="425" y="1588"/>
                    <a:pt x="441" y="1581"/>
                  </a:cubicBezTo>
                  <a:cubicBezTo>
                    <a:pt x="477" y="1557"/>
                    <a:pt x="501" y="1497"/>
                    <a:pt x="465" y="1461"/>
                  </a:cubicBezTo>
                  <a:cubicBezTo>
                    <a:pt x="346" y="1259"/>
                    <a:pt x="239" y="1069"/>
                    <a:pt x="215" y="866"/>
                  </a:cubicBezTo>
                  <a:cubicBezTo>
                    <a:pt x="203" y="747"/>
                    <a:pt x="179" y="521"/>
                    <a:pt x="358" y="342"/>
                  </a:cubicBezTo>
                  <a:cubicBezTo>
                    <a:pt x="489" y="226"/>
                    <a:pt x="673" y="172"/>
                    <a:pt x="868" y="172"/>
                  </a:cubicBezTo>
                  <a:cubicBezTo>
                    <a:pt x="991" y="172"/>
                    <a:pt x="1119" y="193"/>
                    <a:pt x="1239" y="235"/>
                  </a:cubicBezTo>
                  <a:cubicBezTo>
                    <a:pt x="1096" y="330"/>
                    <a:pt x="989" y="461"/>
                    <a:pt x="929" y="604"/>
                  </a:cubicBezTo>
                  <a:cubicBezTo>
                    <a:pt x="858" y="807"/>
                    <a:pt x="882" y="997"/>
                    <a:pt x="989" y="1176"/>
                  </a:cubicBezTo>
                  <a:cubicBezTo>
                    <a:pt x="1036" y="1247"/>
                    <a:pt x="1132" y="1378"/>
                    <a:pt x="1334" y="1426"/>
                  </a:cubicBezTo>
                  <a:cubicBezTo>
                    <a:pt x="1368" y="1434"/>
                    <a:pt x="1402" y="1437"/>
                    <a:pt x="1436" y="1437"/>
                  </a:cubicBezTo>
                  <a:cubicBezTo>
                    <a:pt x="1560" y="1437"/>
                    <a:pt x="1684" y="1388"/>
                    <a:pt x="1787" y="1295"/>
                  </a:cubicBezTo>
                  <a:cubicBezTo>
                    <a:pt x="1906" y="1176"/>
                    <a:pt x="1989" y="1021"/>
                    <a:pt x="1989" y="866"/>
                  </a:cubicBezTo>
                  <a:cubicBezTo>
                    <a:pt x="2001" y="664"/>
                    <a:pt x="1906" y="473"/>
                    <a:pt x="1751" y="330"/>
                  </a:cubicBezTo>
                  <a:cubicBezTo>
                    <a:pt x="1715" y="295"/>
                    <a:pt x="1691" y="283"/>
                    <a:pt x="1656" y="247"/>
                  </a:cubicBezTo>
                  <a:cubicBezTo>
                    <a:pt x="1727" y="234"/>
                    <a:pt x="1801" y="228"/>
                    <a:pt x="1877" y="228"/>
                  </a:cubicBezTo>
                  <a:cubicBezTo>
                    <a:pt x="2220" y="228"/>
                    <a:pt x="2593" y="356"/>
                    <a:pt x="2846" y="580"/>
                  </a:cubicBezTo>
                  <a:lnTo>
                    <a:pt x="2906" y="640"/>
                  </a:lnTo>
                  <a:cubicBezTo>
                    <a:pt x="2501" y="699"/>
                    <a:pt x="2310" y="1021"/>
                    <a:pt x="2263" y="1319"/>
                  </a:cubicBezTo>
                  <a:cubicBezTo>
                    <a:pt x="2251" y="1426"/>
                    <a:pt x="2239" y="1581"/>
                    <a:pt x="2310" y="1711"/>
                  </a:cubicBezTo>
                  <a:cubicBezTo>
                    <a:pt x="2382" y="1854"/>
                    <a:pt x="2537" y="1962"/>
                    <a:pt x="2703" y="1997"/>
                  </a:cubicBezTo>
                  <a:cubicBezTo>
                    <a:pt x="2726" y="2000"/>
                    <a:pt x="2748" y="2002"/>
                    <a:pt x="2770" y="2002"/>
                  </a:cubicBezTo>
                  <a:cubicBezTo>
                    <a:pt x="3013" y="2002"/>
                    <a:pt x="3211" y="1826"/>
                    <a:pt x="3299" y="1640"/>
                  </a:cubicBezTo>
                  <a:cubicBezTo>
                    <a:pt x="3394" y="1378"/>
                    <a:pt x="3382" y="1116"/>
                    <a:pt x="3263" y="866"/>
                  </a:cubicBezTo>
                  <a:lnTo>
                    <a:pt x="3263" y="866"/>
                  </a:lnTo>
                  <a:cubicBezTo>
                    <a:pt x="3453" y="926"/>
                    <a:pt x="3656" y="1045"/>
                    <a:pt x="3775" y="1176"/>
                  </a:cubicBezTo>
                  <a:cubicBezTo>
                    <a:pt x="3977" y="1402"/>
                    <a:pt x="4084" y="1640"/>
                    <a:pt x="4049" y="1866"/>
                  </a:cubicBezTo>
                  <a:cubicBezTo>
                    <a:pt x="4025" y="2104"/>
                    <a:pt x="3846" y="2295"/>
                    <a:pt x="3572" y="2378"/>
                  </a:cubicBezTo>
                  <a:cubicBezTo>
                    <a:pt x="3537" y="2402"/>
                    <a:pt x="3501" y="2462"/>
                    <a:pt x="3513" y="2497"/>
                  </a:cubicBezTo>
                  <a:cubicBezTo>
                    <a:pt x="3513" y="2534"/>
                    <a:pt x="3542" y="2564"/>
                    <a:pt x="3600" y="2564"/>
                  </a:cubicBezTo>
                  <a:cubicBezTo>
                    <a:pt x="3616" y="2564"/>
                    <a:pt x="3635" y="2562"/>
                    <a:pt x="3656" y="2557"/>
                  </a:cubicBezTo>
                  <a:lnTo>
                    <a:pt x="3668" y="2557"/>
                  </a:lnTo>
                  <a:cubicBezTo>
                    <a:pt x="3989" y="2438"/>
                    <a:pt x="4215" y="2188"/>
                    <a:pt x="4263" y="1890"/>
                  </a:cubicBezTo>
                  <a:cubicBezTo>
                    <a:pt x="4287" y="1604"/>
                    <a:pt x="4168" y="1307"/>
                    <a:pt x="3930" y="1057"/>
                  </a:cubicBezTo>
                  <a:cubicBezTo>
                    <a:pt x="3775" y="878"/>
                    <a:pt x="3489" y="699"/>
                    <a:pt x="3180" y="652"/>
                  </a:cubicBezTo>
                  <a:cubicBezTo>
                    <a:pt x="3132" y="580"/>
                    <a:pt x="3072" y="521"/>
                    <a:pt x="3001" y="461"/>
                  </a:cubicBezTo>
                  <a:cubicBezTo>
                    <a:pt x="2706" y="211"/>
                    <a:pt x="2269" y="68"/>
                    <a:pt x="1879" y="68"/>
                  </a:cubicBezTo>
                  <a:cubicBezTo>
                    <a:pt x="1749" y="68"/>
                    <a:pt x="1625" y="84"/>
                    <a:pt x="1513" y="116"/>
                  </a:cubicBezTo>
                  <a:cubicBezTo>
                    <a:pt x="1489" y="116"/>
                    <a:pt x="1477" y="128"/>
                    <a:pt x="1465" y="128"/>
                  </a:cubicBezTo>
                  <a:cubicBezTo>
                    <a:pt x="1281" y="47"/>
                    <a:pt x="1072" y="0"/>
                    <a:pt x="8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68"/>
            <p:cNvSpPr/>
            <p:nvPr/>
          </p:nvSpPr>
          <p:spPr>
            <a:xfrm flipH="1">
              <a:off x="8209928" y="3619688"/>
              <a:ext cx="21267" cy="567603"/>
            </a:xfrm>
            <a:custGeom>
              <a:rect b="b" l="l" r="r" t="t"/>
              <a:pathLst>
                <a:path extrusionOk="0" h="5418" w="203">
                  <a:moveTo>
                    <a:pt x="48" y="0"/>
                  </a:moveTo>
                  <a:cubicBezTo>
                    <a:pt x="12" y="0"/>
                    <a:pt x="1" y="24"/>
                    <a:pt x="1" y="48"/>
                  </a:cubicBezTo>
                  <a:lnTo>
                    <a:pt x="120" y="5382"/>
                  </a:lnTo>
                  <a:cubicBezTo>
                    <a:pt x="120" y="5406"/>
                    <a:pt x="132" y="5418"/>
                    <a:pt x="167" y="5418"/>
                  </a:cubicBezTo>
                  <a:cubicBezTo>
                    <a:pt x="191" y="5418"/>
                    <a:pt x="203" y="5394"/>
                    <a:pt x="203" y="5382"/>
                  </a:cubicBezTo>
                  <a:lnTo>
                    <a:pt x="84" y="48"/>
                  </a:lnTo>
                  <a:cubicBezTo>
                    <a:pt x="84" y="24"/>
                    <a:pt x="72" y="0"/>
                    <a:pt x="4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68"/>
            <p:cNvSpPr/>
            <p:nvPr/>
          </p:nvSpPr>
          <p:spPr>
            <a:xfrm flipH="1">
              <a:off x="7593715" y="3834557"/>
              <a:ext cx="360593" cy="443774"/>
            </a:xfrm>
            <a:custGeom>
              <a:rect b="b" l="l" r="r" t="t"/>
              <a:pathLst>
                <a:path extrusionOk="0" h="4236" w="3442">
                  <a:moveTo>
                    <a:pt x="3400" y="0"/>
                  </a:moveTo>
                  <a:cubicBezTo>
                    <a:pt x="3388" y="0"/>
                    <a:pt x="3376" y="3"/>
                    <a:pt x="3370" y="9"/>
                  </a:cubicBezTo>
                  <a:lnTo>
                    <a:pt x="25" y="4164"/>
                  </a:lnTo>
                  <a:cubicBezTo>
                    <a:pt x="1" y="4176"/>
                    <a:pt x="1" y="4200"/>
                    <a:pt x="25" y="4224"/>
                  </a:cubicBezTo>
                  <a:cubicBezTo>
                    <a:pt x="25" y="4236"/>
                    <a:pt x="36" y="4236"/>
                    <a:pt x="48" y="4236"/>
                  </a:cubicBezTo>
                  <a:cubicBezTo>
                    <a:pt x="60" y="4236"/>
                    <a:pt x="84" y="4236"/>
                    <a:pt x="84" y="4224"/>
                  </a:cubicBezTo>
                  <a:lnTo>
                    <a:pt x="3430" y="69"/>
                  </a:lnTo>
                  <a:cubicBezTo>
                    <a:pt x="3442" y="57"/>
                    <a:pt x="3442" y="21"/>
                    <a:pt x="3430" y="9"/>
                  </a:cubicBezTo>
                  <a:cubicBezTo>
                    <a:pt x="3424" y="3"/>
                    <a:pt x="3412" y="0"/>
                    <a:pt x="34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68"/>
            <p:cNvSpPr/>
            <p:nvPr/>
          </p:nvSpPr>
          <p:spPr>
            <a:xfrm flipH="1">
              <a:off x="7900564" y="4174723"/>
              <a:ext cx="410459" cy="424707"/>
            </a:xfrm>
            <a:custGeom>
              <a:rect b="b" l="l" r="r" t="t"/>
              <a:pathLst>
                <a:path extrusionOk="0" h="4054" w="3918">
                  <a:moveTo>
                    <a:pt x="417" y="1"/>
                  </a:moveTo>
                  <a:lnTo>
                    <a:pt x="60" y="2763"/>
                  </a:lnTo>
                  <a:cubicBezTo>
                    <a:pt x="1" y="3215"/>
                    <a:pt x="393" y="3727"/>
                    <a:pt x="965" y="3954"/>
                  </a:cubicBezTo>
                  <a:cubicBezTo>
                    <a:pt x="989" y="3965"/>
                    <a:pt x="1001" y="3965"/>
                    <a:pt x="1013" y="3965"/>
                  </a:cubicBezTo>
                  <a:cubicBezTo>
                    <a:pt x="1192" y="4025"/>
                    <a:pt x="1374" y="4054"/>
                    <a:pt x="1548" y="4054"/>
                  </a:cubicBezTo>
                  <a:cubicBezTo>
                    <a:pt x="1965" y="4054"/>
                    <a:pt x="2336" y="3890"/>
                    <a:pt x="2513" y="3596"/>
                  </a:cubicBezTo>
                  <a:lnTo>
                    <a:pt x="3918" y="1191"/>
                  </a:lnTo>
                  <a:lnTo>
                    <a:pt x="2203" y="620"/>
                  </a:lnTo>
                  <a:lnTo>
                    <a:pt x="41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68"/>
            <p:cNvSpPr/>
            <p:nvPr/>
          </p:nvSpPr>
          <p:spPr>
            <a:xfrm flipH="1">
              <a:off x="8080127" y="4174723"/>
              <a:ext cx="230897" cy="414231"/>
            </a:xfrm>
            <a:custGeom>
              <a:rect b="b" l="l" r="r" t="t"/>
              <a:pathLst>
                <a:path extrusionOk="0" h="3954" w="2204">
                  <a:moveTo>
                    <a:pt x="417" y="1"/>
                  </a:moveTo>
                  <a:lnTo>
                    <a:pt x="60" y="2763"/>
                  </a:lnTo>
                  <a:cubicBezTo>
                    <a:pt x="1" y="3215"/>
                    <a:pt x="393" y="3727"/>
                    <a:pt x="965" y="3954"/>
                  </a:cubicBezTo>
                  <a:lnTo>
                    <a:pt x="2203" y="620"/>
                  </a:lnTo>
                  <a:lnTo>
                    <a:pt x="41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68"/>
            <p:cNvSpPr/>
            <p:nvPr/>
          </p:nvSpPr>
          <p:spPr>
            <a:xfrm flipH="1">
              <a:off x="7845668" y="4137322"/>
              <a:ext cx="470384" cy="187106"/>
            </a:xfrm>
            <a:custGeom>
              <a:rect b="b" l="l" r="r" t="t"/>
              <a:pathLst>
                <a:path extrusionOk="0" h="1786" w="4490">
                  <a:moveTo>
                    <a:pt x="276" y="1"/>
                  </a:moveTo>
                  <a:cubicBezTo>
                    <a:pt x="164" y="1"/>
                    <a:pt x="71" y="56"/>
                    <a:pt x="37" y="143"/>
                  </a:cubicBezTo>
                  <a:cubicBezTo>
                    <a:pt x="1" y="179"/>
                    <a:pt x="1" y="215"/>
                    <a:pt x="25" y="227"/>
                  </a:cubicBezTo>
                  <a:cubicBezTo>
                    <a:pt x="37" y="334"/>
                    <a:pt x="120" y="417"/>
                    <a:pt x="263" y="465"/>
                  </a:cubicBezTo>
                  <a:lnTo>
                    <a:pt x="1811" y="989"/>
                  </a:lnTo>
                  <a:lnTo>
                    <a:pt x="4097" y="1763"/>
                  </a:lnTo>
                  <a:cubicBezTo>
                    <a:pt x="4141" y="1779"/>
                    <a:pt x="4186" y="1786"/>
                    <a:pt x="4228" y="1786"/>
                  </a:cubicBezTo>
                  <a:cubicBezTo>
                    <a:pt x="4343" y="1786"/>
                    <a:pt x="4440" y="1731"/>
                    <a:pt x="4466" y="1644"/>
                  </a:cubicBezTo>
                  <a:cubicBezTo>
                    <a:pt x="4490" y="1608"/>
                    <a:pt x="4490" y="1596"/>
                    <a:pt x="4490" y="1572"/>
                  </a:cubicBezTo>
                  <a:cubicBezTo>
                    <a:pt x="4466" y="1465"/>
                    <a:pt x="4382" y="1370"/>
                    <a:pt x="4251" y="1334"/>
                  </a:cubicBezTo>
                  <a:lnTo>
                    <a:pt x="1965" y="560"/>
                  </a:lnTo>
                  <a:lnTo>
                    <a:pt x="406" y="24"/>
                  </a:lnTo>
                  <a:cubicBezTo>
                    <a:pt x="361" y="8"/>
                    <a:pt x="317" y="1"/>
                    <a:pt x="2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68"/>
            <p:cNvSpPr/>
            <p:nvPr/>
          </p:nvSpPr>
          <p:spPr>
            <a:xfrm flipH="1">
              <a:off x="7894278" y="4230876"/>
              <a:ext cx="431726" cy="174639"/>
            </a:xfrm>
            <a:custGeom>
              <a:rect b="b" l="l" r="r" t="t"/>
              <a:pathLst>
                <a:path extrusionOk="0" h="1667" w="4121">
                  <a:moveTo>
                    <a:pt x="252" y="1"/>
                  </a:moveTo>
                  <a:cubicBezTo>
                    <a:pt x="140" y="1"/>
                    <a:pt x="47" y="56"/>
                    <a:pt x="13" y="143"/>
                  </a:cubicBezTo>
                  <a:cubicBezTo>
                    <a:pt x="1" y="155"/>
                    <a:pt x="1" y="179"/>
                    <a:pt x="1" y="215"/>
                  </a:cubicBezTo>
                  <a:cubicBezTo>
                    <a:pt x="13" y="322"/>
                    <a:pt x="96" y="405"/>
                    <a:pt x="239" y="453"/>
                  </a:cubicBezTo>
                  <a:lnTo>
                    <a:pt x="1584" y="917"/>
                  </a:lnTo>
                  <a:lnTo>
                    <a:pt x="3727" y="1644"/>
                  </a:lnTo>
                  <a:cubicBezTo>
                    <a:pt x="3772" y="1659"/>
                    <a:pt x="3817" y="1667"/>
                    <a:pt x="3859" y="1667"/>
                  </a:cubicBezTo>
                  <a:cubicBezTo>
                    <a:pt x="3975" y="1667"/>
                    <a:pt x="4073" y="1612"/>
                    <a:pt x="4108" y="1524"/>
                  </a:cubicBezTo>
                  <a:cubicBezTo>
                    <a:pt x="4120" y="1489"/>
                    <a:pt x="4120" y="1477"/>
                    <a:pt x="4120" y="1453"/>
                  </a:cubicBezTo>
                  <a:cubicBezTo>
                    <a:pt x="4108" y="1346"/>
                    <a:pt x="4013" y="1251"/>
                    <a:pt x="3882" y="1215"/>
                  </a:cubicBezTo>
                  <a:lnTo>
                    <a:pt x="1751" y="477"/>
                  </a:lnTo>
                  <a:lnTo>
                    <a:pt x="382" y="24"/>
                  </a:lnTo>
                  <a:cubicBezTo>
                    <a:pt x="337" y="8"/>
                    <a:pt x="293" y="1"/>
                    <a:pt x="25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68"/>
            <p:cNvSpPr/>
            <p:nvPr/>
          </p:nvSpPr>
          <p:spPr>
            <a:xfrm flipH="1">
              <a:off x="7941736" y="4324429"/>
              <a:ext cx="395478" cy="162172"/>
            </a:xfrm>
            <a:custGeom>
              <a:rect b="b" l="l" r="r" t="t"/>
              <a:pathLst>
                <a:path extrusionOk="0" h="1548" w="3775">
                  <a:moveTo>
                    <a:pt x="257" y="1"/>
                  </a:moveTo>
                  <a:cubicBezTo>
                    <a:pt x="146" y="1"/>
                    <a:pt x="47" y="56"/>
                    <a:pt x="12" y="143"/>
                  </a:cubicBezTo>
                  <a:cubicBezTo>
                    <a:pt x="1" y="143"/>
                    <a:pt x="1" y="167"/>
                    <a:pt x="1" y="203"/>
                  </a:cubicBezTo>
                  <a:cubicBezTo>
                    <a:pt x="12" y="298"/>
                    <a:pt x="108" y="393"/>
                    <a:pt x="239" y="441"/>
                  </a:cubicBezTo>
                  <a:lnTo>
                    <a:pt x="1394" y="834"/>
                  </a:lnTo>
                  <a:lnTo>
                    <a:pt x="3394" y="1524"/>
                  </a:lnTo>
                  <a:cubicBezTo>
                    <a:pt x="3438" y="1540"/>
                    <a:pt x="3482" y="1548"/>
                    <a:pt x="3523" y="1548"/>
                  </a:cubicBezTo>
                  <a:cubicBezTo>
                    <a:pt x="3636" y="1548"/>
                    <a:pt x="3728" y="1493"/>
                    <a:pt x="3763" y="1405"/>
                  </a:cubicBezTo>
                  <a:cubicBezTo>
                    <a:pt x="3775" y="1370"/>
                    <a:pt x="3775" y="1358"/>
                    <a:pt x="3775" y="1334"/>
                  </a:cubicBezTo>
                  <a:cubicBezTo>
                    <a:pt x="3763" y="1227"/>
                    <a:pt x="3680" y="1132"/>
                    <a:pt x="3537" y="1096"/>
                  </a:cubicBezTo>
                  <a:lnTo>
                    <a:pt x="1560" y="417"/>
                  </a:lnTo>
                  <a:lnTo>
                    <a:pt x="382" y="24"/>
                  </a:lnTo>
                  <a:cubicBezTo>
                    <a:pt x="340" y="8"/>
                    <a:pt x="298" y="1"/>
                    <a:pt x="25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68"/>
            <p:cNvSpPr/>
            <p:nvPr/>
          </p:nvSpPr>
          <p:spPr>
            <a:xfrm flipH="1">
              <a:off x="7987831" y="4413059"/>
              <a:ext cx="360593" cy="149706"/>
            </a:xfrm>
            <a:custGeom>
              <a:rect b="b" l="l" r="r" t="t"/>
              <a:pathLst>
                <a:path extrusionOk="0" h="1429" w="3442">
                  <a:moveTo>
                    <a:pt x="262" y="0"/>
                  </a:moveTo>
                  <a:cubicBezTo>
                    <a:pt x="146" y="0"/>
                    <a:pt x="47" y="56"/>
                    <a:pt x="12" y="143"/>
                  </a:cubicBezTo>
                  <a:cubicBezTo>
                    <a:pt x="0" y="166"/>
                    <a:pt x="0" y="202"/>
                    <a:pt x="0" y="214"/>
                  </a:cubicBezTo>
                  <a:cubicBezTo>
                    <a:pt x="12" y="321"/>
                    <a:pt x="108" y="405"/>
                    <a:pt x="238" y="452"/>
                  </a:cubicBezTo>
                  <a:lnTo>
                    <a:pt x="1203" y="786"/>
                  </a:lnTo>
                  <a:lnTo>
                    <a:pt x="3048" y="1405"/>
                  </a:lnTo>
                  <a:cubicBezTo>
                    <a:pt x="3093" y="1421"/>
                    <a:pt x="3138" y="1428"/>
                    <a:pt x="3180" y="1428"/>
                  </a:cubicBezTo>
                  <a:cubicBezTo>
                    <a:pt x="3296" y="1428"/>
                    <a:pt x="3394" y="1373"/>
                    <a:pt x="3429" y="1286"/>
                  </a:cubicBezTo>
                  <a:cubicBezTo>
                    <a:pt x="3441" y="1262"/>
                    <a:pt x="3441" y="1238"/>
                    <a:pt x="3441" y="1214"/>
                  </a:cubicBezTo>
                  <a:cubicBezTo>
                    <a:pt x="3429" y="1107"/>
                    <a:pt x="3334" y="1024"/>
                    <a:pt x="3203" y="976"/>
                  </a:cubicBezTo>
                  <a:lnTo>
                    <a:pt x="1370" y="345"/>
                  </a:lnTo>
                  <a:lnTo>
                    <a:pt x="393" y="24"/>
                  </a:lnTo>
                  <a:cubicBezTo>
                    <a:pt x="349" y="8"/>
                    <a:pt x="304" y="0"/>
                    <a:pt x="26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68"/>
            <p:cNvSpPr/>
            <p:nvPr/>
          </p:nvSpPr>
          <p:spPr>
            <a:xfrm flipH="1">
              <a:off x="8111346" y="4138579"/>
              <a:ext cx="204706" cy="103610"/>
            </a:xfrm>
            <a:custGeom>
              <a:rect b="b" l="l" r="r" t="t"/>
              <a:pathLst>
                <a:path extrusionOk="0" h="989" w="1954">
                  <a:moveTo>
                    <a:pt x="262" y="1"/>
                  </a:moveTo>
                  <a:cubicBezTo>
                    <a:pt x="147" y="1"/>
                    <a:pt x="51" y="56"/>
                    <a:pt x="25" y="143"/>
                  </a:cubicBezTo>
                  <a:cubicBezTo>
                    <a:pt x="1" y="167"/>
                    <a:pt x="1" y="191"/>
                    <a:pt x="1" y="215"/>
                  </a:cubicBezTo>
                  <a:cubicBezTo>
                    <a:pt x="25" y="322"/>
                    <a:pt x="108" y="429"/>
                    <a:pt x="239" y="465"/>
                  </a:cubicBezTo>
                  <a:lnTo>
                    <a:pt x="1787" y="989"/>
                  </a:lnTo>
                  <a:lnTo>
                    <a:pt x="1954" y="560"/>
                  </a:lnTo>
                  <a:lnTo>
                    <a:pt x="394" y="24"/>
                  </a:lnTo>
                  <a:cubicBezTo>
                    <a:pt x="349" y="8"/>
                    <a:pt x="304" y="1"/>
                    <a:pt x="26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68"/>
            <p:cNvSpPr/>
            <p:nvPr/>
          </p:nvSpPr>
          <p:spPr>
            <a:xfrm flipH="1">
              <a:off x="8142565" y="4230876"/>
              <a:ext cx="183439" cy="96172"/>
            </a:xfrm>
            <a:custGeom>
              <a:rect b="b" l="l" r="r" t="t"/>
              <a:pathLst>
                <a:path extrusionOk="0" h="918" w="1751">
                  <a:moveTo>
                    <a:pt x="252" y="1"/>
                  </a:moveTo>
                  <a:cubicBezTo>
                    <a:pt x="140" y="1"/>
                    <a:pt x="47" y="56"/>
                    <a:pt x="13" y="143"/>
                  </a:cubicBezTo>
                  <a:cubicBezTo>
                    <a:pt x="1" y="167"/>
                    <a:pt x="1" y="179"/>
                    <a:pt x="1" y="215"/>
                  </a:cubicBezTo>
                  <a:cubicBezTo>
                    <a:pt x="13" y="322"/>
                    <a:pt x="96" y="405"/>
                    <a:pt x="239" y="453"/>
                  </a:cubicBezTo>
                  <a:lnTo>
                    <a:pt x="1584" y="917"/>
                  </a:lnTo>
                  <a:lnTo>
                    <a:pt x="1751" y="477"/>
                  </a:lnTo>
                  <a:lnTo>
                    <a:pt x="382" y="24"/>
                  </a:lnTo>
                  <a:cubicBezTo>
                    <a:pt x="337" y="8"/>
                    <a:pt x="293" y="1"/>
                    <a:pt x="2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68"/>
            <p:cNvSpPr/>
            <p:nvPr/>
          </p:nvSpPr>
          <p:spPr>
            <a:xfrm flipH="1">
              <a:off x="8173680" y="4322020"/>
              <a:ext cx="163534" cy="89781"/>
            </a:xfrm>
            <a:custGeom>
              <a:rect b="b" l="l" r="r" t="t"/>
              <a:pathLst>
                <a:path extrusionOk="0" h="857" w="1561">
                  <a:moveTo>
                    <a:pt x="257" y="0"/>
                  </a:moveTo>
                  <a:cubicBezTo>
                    <a:pt x="146" y="0"/>
                    <a:pt x="47" y="55"/>
                    <a:pt x="12" y="143"/>
                  </a:cubicBezTo>
                  <a:cubicBezTo>
                    <a:pt x="1" y="178"/>
                    <a:pt x="1" y="190"/>
                    <a:pt x="1" y="226"/>
                  </a:cubicBezTo>
                  <a:cubicBezTo>
                    <a:pt x="12" y="309"/>
                    <a:pt x="108" y="416"/>
                    <a:pt x="239" y="464"/>
                  </a:cubicBezTo>
                  <a:lnTo>
                    <a:pt x="1394" y="857"/>
                  </a:lnTo>
                  <a:lnTo>
                    <a:pt x="1560" y="428"/>
                  </a:lnTo>
                  <a:lnTo>
                    <a:pt x="382" y="23"/>
                  </a:lnTo>
                  <a:cubicBezTo>
                    <a:pt x="340" y="8"/>
                    <a:pt x="298" y="0"/>
                    <a:pt x="25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68"/>
            <p:cNvSpPr/>
            <p:nvPr/>
          </p:nvSpPr>
          <p:spPr>
            <a:xfrm flipH="1">
              <a:off x="8204899" y="4413059"/>
              <a:ext cx="143525" cy="82343"/>
            </a:xfrm>
            <a:custGeom>
              <a:rect b="b" l="l" r="r" t="t"/>
              <a:pathLst>
                <a:path extrusionOk="0" h="786" w="1370">
                  <a:moveTo>
                    <a:pt x="262" y="0"/>
                  </a:moveTo>
                  <a:cubicBezTo>
                    <a:pt x="146" y="0"/>
                    <a:pt x="47" y="56"/>
                    <a:pt x="12" y="143"/>
                  </a:cubicBezTo>
                  <a:cubicBezTo>
                    <a:pt x="0" y="166"/>
                    <a:pt x="0" y="202"/>
                    <a:pt x="0" y="214"/>
                  </a:cubicBezTo>
                  <a:cubicBezTo>
                    <a:pt x="12" y="321"/>
                    <a:pt x="108" y="405"/>
                    <a:pt x="238" y="452"/>
                  </a:cubicBezTo>
                  <a:lnTo>
                    <a:pt x="1203" y="786"/>
                  </a:lnTo>
                  <a:lnTo>
                    <a:pt x="1370" y="345"/>
                  </a:lnTo>
                  <a:lnTo>
                    <a:pt x="393" y="24"/>
                  </a:lnTo>
                  <a:cubicBezTo>
                    <a:pt x="349" y="8"/>
                    <a:pt x="304" y="0"/>
                    <a:pt x="26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09" name="Google Shape;1109;p68"/>
            <p:cNvGrpSpPr/>
            <p:nvPr/>
          </p:nvGrpSpPr>
          <p:grpSpPr>
            <a:xfrm flipH="1">
              <a:off x="6835335" y="2503331"/>
              <a:ext cx="1595432" cy="1513094"/>
              <a:chOff x="844375" y="2446900"/>
              <a:chExt cx="1476978" cy="1400754"/>
            </a:xfrm>
          </p:grpSpPr>
          <p:sp>
            <p:nvSpPr>
              <p:cNvPr id="1110" name="Google Shape;1110;p68"/>
              <p:cNvSpPr/>
              <p:nvPr/>
            </p:nvSpPr>
            <p:spPr>
              <a:xfrm>
                <a:off x="1643429" y="2446900"/>
                <a:ext cx="205608" cy="321117"/>
              </a:xfrm>
              <a:custGeom>
                <a:rect b="b" l="l" r="r" t="t"/>
                <a:pathLst>
                  <a:path extrusionOk="0" h="3311" w="2120">
                    <a:moveTo>
                      <a:pt x="1" y="0"/>
                    </a:moveTo>
                    <a:lnTo>
                      <a:pt x="155" y="3191"/>
                    </a:lnTo>
                    <a:lnTo>
                      <a:pt x="584" y="3310"/>
                    </a:lnTo>
                    <a:lnTo>
                      <a:pt x="2120" y="84"/>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68"/>
              <p:cNvSpPr/>
              <p:nvPr/>
            </p:nvSpPr>
            <p:spPr>
              <a:xfrm>
                <a:off x="1969103" y="3593553"/>
                <a:ext cx="352250" cy="254101"/>
              </a:xfrm>
              <a:custGeom>
                <a:rect b="b" l="l" r="r" t="t"/>
                <a:pathLst>
                  <a:path extrusionOk="0" h="2620" w="3632">
                    <a:moveTo>
                      <a:pt x="191" y="0"/>
                    </a:moveTo>
                    <a:lnTo>
                      <a:pt x="0" y="417"/>
                    </a:lnTo>
                    <a:lnTo>
                      <a:pt x="2286" y="2620"/>
                    </a:lnTo>
                    <a:lnTo>
                      <a:pt x="3632" y="1000"/>
                    </a:lnTo>
                    <a:lnTo>
                      <a:pt x="19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68"/>
              <p:cNvSpPr/>
              <p:nvPr/>
            </p:nvSpPr>
            <p:spPr>
              <a:xfrm>
                <a:off x="1957562" y="2874119"/>
                <a:ext cx="311807" cy="201050"/>
              </a:xfrm>
              <a:custGeom>
                <a:rect b="b" l="l" r="r" t="t"/>
                <a:pathLst>
                  <a:path extrusionOk="0" h="2073" w="3215">
                    <a:moveTo>
                      <a:pt x="3120" y="1"/>
                    </a:moveTo>
                    <a:lnTo>
                      <a:pt x="0" y="1691"/>
                    </a:lnTo>
                    <a:lnTo>
                      <a:pt x="143" y="2072"/>
                    </a:lnTo>
                    <a:lnTo>
                      <a:pt x="3215" y="1239"/>
                    </a:lnTo>
                    <a:lnTo>
                      <a:pt x="312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68"/>
              <p:cNvSpPr/>
              <p:nvPr/>
            </p:nvSpPr>
            <p:spPr>
              <a:xfrm>
                <a:off x="1758938" y="2614296"/>
                <a:ext cx="219477" cy="221805"/>
              </a:xfrm>
              <a:custGeom>
                <a:rect b="b" l="l" r="r" t="t"/>
                <a:pathLst>
                  <a:path extrusionOk="0" h="2287" w="2263">
                    <a:moveTo>
                      <a:pt x="1822" y="1"/>
                    </a:moveTo>
                    <a:lnTo>
                      <a:pt x="0" y="1965"/>
                    </a:lnTo>
                    <a:lnTo>
                      <a:pt x="274" y="2287"/>
                    </a:lnTo>
                    <a:lnTo>
                      <a:pt x="2262" y="1168"/>
                    </a:lnTo>
                    <a:lnTo>
                      <a:pt x="182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68"/>
              <p:cNvSpPr/>
              <p:nvPr/>
            </p:nvSpPr>
            <p:spPr>
              <a:xfrm>
                <a:off x="844375" y="2498884"/>
                <a:ext cx="252937" cy="303757"/>
              </a:xfrm>
              <a:custGeom>
                <a:rect b="b" l="l" r="r" t="t"/>
                <a:pathLst>
                  <a:path extrusionOk="0" h="3132" w="2608">
                    <a:moveTo>
                      <a:pt x="1501" y="0"/>
                    </a:moveTo>
                    <a:lnTo>
                      <a:pt x="1" y="453"/>
                    </a:lnTo>
                    <a:lnTo>
                      <a:pt x="2251" y="3131"/>
                    </a:lnTo>
                    <a:lnTo>
                      <a:pt x="2608" y="2941"/>
                    </a:lnTo>
                    <a:lnTo>
                      <a:pt x="15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115" name="Google Shape;1115;p68"/>
          <p:cNvGrpSpPr/>
          <p:nvPr/>
        </p:nvGrpSpPr>
        <p:grpSpPr>
          <a:xfrm>
            <a:off x="3936544" y="3123705"/>
            <a:ext cx="286255" cy="286240"/>
            <a:chOff x="266768" y="1721375"/>
            <a:chExt cx="397907" cy="397887"/>
          </a:xfrm>
        </p:grpSpPr>
        <p:sp>
          <p:nvSpPr>
            <p:cNvPr id="1116" name="Google Shape;1116;p68"/>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68"/>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18" name="Google Shape;1118;p68"/>
          <p:cNvGrpSpPr/>
          <p:nvPr/>
        </p:nvGrpSpPr>
        <p:grpSpPr>
          <a:xfrm>
            <a:off x="4921231" y="3123705"/>
            <a:ext cx="286225" cy="286240"/>
            <a:chOff x="864491" y="1723250"/>
            <a:chExt cx="397866" cy="397887"/>
          </a:xfrm>
        </p:grpSpPr>
        <p:sp>
          <p:nvSpPr>
            <p:cNvPr id="1119" name="Google Shape;1119;p68"/>
            <p:cNvSpPr/>
            <p:nvPr/>
          </p:nvSpPr>
          <p:spPr>
            <a:xfrm>
              <a:off x="935197" y="1793977"/>
              <a:ext cx="256451" cy="256430"/>
            </a:xfrm>
            <a:custGeom>
              <a:rect b="b" l="l" r="r" t="t"/>
              <a:pathLst>
                <a:path extrusionOk="0" h="12287" w="12288">
                  <a:moveTo>
                    <a:pt x="10053" y="1117"/>
                  </a:moveTo>
                  <a:cubicBezTo>
                    <a:pt x="10669" y="1117"/>
                    <a:pt x="11171" y="1617"/>
                    <a:pt x="11171" y="2233"/>
                  </a:cubicBezTo>
                  <a:cubicBezTo>
                    <a:pt x="11170" y="2850"/>
                    <a:pt x="10669" y="3351"/>
                    <a:pt x="10053" y="3351"/>
                  </a:cubicBezTo>
                  <a:cubicBezTo>
                    <a:pt x="9438" y="3351"/>
                    <a:pt x="8937" y="2850"/>
                    <a:pt x="8937" y="2233"/>
                  </a:cubicBezTo>
                  <a:cubicBezTo>
                    <a:pt x="8937" y="1617"/>
                    <a:pt x="9438" y="1117"/>
                    <a:pt x="10053" y="1117"/>
                  </a:cubicBezTo>
                  <a:close/>
                  <a:moveTo>
                    <a:pt x="6144" y="2233"/>
                  </a:moveTo>
                  <a:cubicBezTo>
                    <a:pt x="8300" y="2233"/>
                    <a:pt x="10053" y="3988"/>
                    <a:pt x="10053" y="6144"/>
                  </a:cubicBezTo>
                  <a:cubicBezTo>
                    <a:pt x="10053" y="8299"/>
                    <a:pt x="8300" y="10054"/>
                    <a:pt x="6144" y="10054"/>
                  </a:cubicBezTo>
                  <a:cubicBezTo>
                    <a:pt x="3989" y="10054"/>
                    <a:pt x="2234" y="8299"/>
                    <a:pt x="2234" y="6144"/>
                  </a:cubicBezTo>
                  <a:cubicBezTo>
                    <a:pt x="2234" y="3988"/>
                    <a:pt x="3987" y="2233"/>
                    <a:pt x="6144" y="2233"/>
                  </a:cubicBezTo>
                  <a:close/>
                  <a:moveTo>
                    <a:pt x="1675" y="1"/>
                  </a:moveTo>
                  <a:cubicBezTo>
                    <a:pt x="752" y="1"/>
                    <a:pt x="0" y="751"/>
                    <a:pt x="0" y="1676"/>
                  </a:cubicBezTo>
                  <a:lnTo>
                    <a:pt x="0" y="10611"/>
                  </a:lnTo>
                  <a:cubicBezTo>
                    <a:pt x="0" y="11536"/>
                    <a:pt x="752" y="12286"/>
                    <a:pt x="1675" y="12286"/>
                  </a:cubicBezTo>
                  <a:lnTo>
                    <a:pt x="10612" y="12286"/>
                  </a:lnTo>
                  <a:cubicBezTo>
                    <a:pt x="11536" y="12286"/>
                    <a:pt x="12288" y="11536"/>
                    <a:pt x="12288" y="10611"/>
                  </a:cubicBezTo>
                  <a:lnTo>
                    <a:pt x="12288" y="1676"/>
                  </a:lnTo>
                  <a:cubicBezTo>
                    <a:pt x="12288" y="752"/>
                    <a:pt x="11536" y="1"/>
                    <a:pt x="1061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68"/>
            <p:cNvSpPr/>
            <p:nvPr/>
          </p:nvSpPr>
          <p:spPr>
            <a:xfrm>
              <a:off x="1005109" y="1863910"/>
              <a:ext cx="116622" cy="116559"/>
            </a:xfrm>
            <a:custGeom>
              <a:rect b="b" l="l" r="r" t="t"/>
              <a:pathLst>
                <a:path extrusionOk="0" h="5585" w="5588">
                  <a:moveTo>
                    <a:pt x="2794" y="0"/>
                  </a:moveTo>
                  <a:cubicBezTo>
                    <a:pt x="1255" y="0"/>
                    <a:pt x="1" y="1252"/>
                    <a:pt x="1" y="2793"/>
                  </a:cubicBezTo>
                  <a:cubicBezTo>
                    <a:pt x="1" y="4332"/>
                    <a:pt x="1255" y="5585"/>
                    <a:pt x="2794" y="5585"/>
                  </a:cubicBezTo>
                  <a:cubicBezTo>
                    <a:pt x="4333" y="5585"/>
                    <a:pt x="5587" y="4332"/>
                    <a:pt x="5587" y="2793"/>
                  </a:cubicBezTo>
                  <a:cubicBezTo>
                    <a:pt x="5587" y="1252"/>
                    <a:pt x="4333" y="0"/>
                    <a:pt x="279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68"/>
            <p:cNvSpPr/>
            <p:nvPr/>
          </p:nvSpPr>
          <p:spPr>
            <a:xfrm>
              <a:off x="864491" y="1723250"/>
              <a:ext cx="397866" cy="397887"/>
            </a:xfrm>
            <a:custGeom>
              <a:rect b="b" l="l" r="r" t="t"/>
              <a:pathLst>
                <a:path extrusionOk="0" h="19065" w="19064">
                  <a:moveTo>
                    <a:pt x="14000" y="2271"/>
                  </a:moveTo>
                  <a:cubicBezTo>
                    <a:pt x="15539" y="2271"/>
                    <a:pt x="16794" y="3524"/>
                    <a:pt x="16794" y="5065"/>
                  </a:cubicBezTo>
                  <a:lnTo>
                    <a:pt x="16794" y="14000"/>
                  </a:lnTo>
                  <a:cubicBezTo>
                    <a:pt x="16794" y="15541"/>
                    <a:pt x="15539" y="16793"/>
                    <a:pt x="14000" y="16793"/>
                  </a:cubicBezTo>
                  <a:lnTo>
                    <a:pt x="5063" y="16793"/>
                  </a:lnTo>
                  <a:cubicBezTo>
                    <a:pt x="3524" y="16793"/>
                    <a:pt x="2272" y="15541"/>
                    <a:pt x="2272" y="14000"/>
                  </a:cubicBezTo>
                  <a:lnTo>
                    <a:pt x="2272" y="5065"/>
                  </a:lnTo>
                  <a:cubicBezTo>
                    <a:pt x="2272" y="3524"/>
                    <a:pt x="3524" y="2271"/>
                    <a:pt x="5063" y="2271"/>
                  </a:cubicBezTo>
                  <a:close/>
                  <a:moveTo>
                    <a:pt x="2829" y="0"/>
                  </a:moveTo>
                  <a:cubicBezTo>
                    <a:pt x="1290" y="0"/>
                    <a:pt x="0" y="1290"/>
                    <a:pt x="0" y="2831"/>
                  </a:cubicBezTo>
                  <a:lnTo>
                    <a:pt x="0" y="16234"/>
                  </a:lnTo>
                  <a:cubicBezTo>
                    <a:pt x="0" y="17775"/>
                    <a:pt x="1290" y="19065"/>
                    <a:pt x="2829" y="19065"/>
                  </a:cubicBezTo>
                  <a:lnTo>
                    <a:pt x="16235" y="19065"/>
                  </a:lnTo>
                  <a:cubicBezTo>
                    <a:pt x="17774" y="19065"/>
                    <a:pt x="19063" y="17775"/>
                    <a:pt x="19063" y="16234"/>
                  </a:cubicBezTo>
                  <a:lnTo>
                    <a:pt x="19063" y="2831"/>
                  </a:lnTo>
                  <a:cubicBezTo>
                    <a:pt x="19063" y="1290"/>
                    <a:pt x="17774" y="0"/>
                    <a:pt x="162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2" name="Google Shape;1122;p68"/>
          <p:cNvSpPr/>
          <p:nvPr/>
        </p:nvSpPr>
        <p:spPr>
          <a:xfrm>
            <a:off x="4428457" y="3149737"/>
            <a:ext cx="287117" cy="234174"/>
          </a:xfrm>
          <a:custGeom>
            <a:rect b="b" l="l" r="r" t="t"/>
            <a:pathLst>
              <a:path extrusionOk="0" h="15596" w="19122">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68"/>
          <p:cNvSpPr/>
          <p:nvPr/>
        </p:nvSpPr>
        <p:spPr>
          <a:xfrm rot="10800000">
            <a:off x="3932067" y="444663"/>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68"/>
          <p:cNvSpPr/>
          <p:nvPr/>
        </p:nvSpPr>
        <p:spPr>
          <a:xfrm>
            <a:off x="-2398950" y="-410555"/>
            <a:ext cx="4015181" cy="151871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68"/>
          <p:cNvSpPr/>
          <p:nvPr/>
        </p:nvSpPr>
        <p:spPr>
          <a:xfrm>
            <a:off x="8110275" y="-634972"/>
            <a:ext cx="5201779" cy="1967557"/>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26" name="Google Shape;1126;p68"/>
          <p:cNvGrpSpPr/>
          <p:nvPr/>
        </p:nvGrpSpPr>
        <p:grpSpPr>
          <a:xfrm>
            <a:off x="-2350133" y="1451913"/>
            <a:ext cx="5098433" cy="4595796"/>
            <a:chOff x="-1155400" y="2779603"/>
            <a:chExt cx="3629811" cy="3271961"/>
          </a:xfrm>
        </p:grpSpPr>
        <p:sp>
          <p:nvSpPr>
            <p:cNvPr id="1127" name="Google Shape;1127;p68"/>
            <p:cNvSpPr/>
            <p:nvPr/>
          </p:nvSpPr>
          <p:spPr>
            <a:xfrm>
              <a:off x="-610709" y="2783593"/>
              <a:ext cx="1052331" cy="945576"/>
            </a:xfrm>
            <a:custGeom>
              <a:rect b="b" l="l" r="r" t="t"/>
              <a:pathLst>
                <a:path extrusionOk="0" h="20381" w="22682">
                  <a:moveTo>
                    <a:pt x="15910" y="0"/>
                  </a:moveTo>
                  <a:cubicBezTo>
                    <a:pt x="12387" y="0"/>
                    <a:pt x="8521" y="1281"/>
                    <a:pt x="5834" y="2910"/>
                  </a:cubicBezTo>
                  <a:cubicBezTo>
                    <a:pt x="3989" y="4029"/>
                    <a:pt x="2357" y="5637"/>
                    <a:pt x="1405" y="7637"/>
                  </a:cubicBezTo>
                  <a:cubicBezTo>
                    <a:pt x="953" y="8637"/>
                    <a:pt x="607" y="9756"/>
                    <a:pt x="405" y="10935"/>
                  </a:cubicBezTo>
                  <a:cubicBezTo>
                    <a:pt x="0" y="13257"/>
                    <a:pt x="167" y="15745"/>
                    <a:pt x="1179" y="17698"/>
                  </a:cubicBezTo>
                  <a:cubicBezTo>
                    <a:pt x="1976" y="19281"/>
                    <a:pt x="3084" y="19448"/>
                    <a:pt x="4512" y="19936"/>
                  </a:cubicBezTo>
                  <a:cubicBezTo>
                    <a:pt x="5365" y="20234"/>
                    <a:pt x="6288" y="20381"/>
                    <a:pt x="7220" y="20381"/>
                  </a:cubicBezTo>
                  <a:cubicBezTo>
                    <a:pt x="9307" y="20381"/>
                    <a:pt x="11443" y="19645"/>
                    <a:pt x="12966" y="18222"/>
                  </a:cubicBezTo>
                  <a:cubicBezTo>
                    <a:pt x="14240" y="17031"/>
                    <a:pt x="14680" y="15733"/>
                    <a:pt x="15276" y="14114"/>
                  </a:cubicBezTo>
                  <a:cubicBezTo>
                    <a:pt x="15942" y="12328"/>
                    <a:pt x="16847" y="10649"/>
                    <a:pt x="17967" y="9125"/>
                  </a:cubicBezTo>
                  <a:cubicBezTo>
                    <a:pt x="18740" y="8066"/>
                    <a:pt x="19633" y="6970"/>
                    <a:pt x="20645" y="6149"/>
                  </a:cubicBezTo>
                  <a:cubicBezTo>
                    <a:pt x="21550" y="5422"/>
                    <a:pt x="22681" y="4553"/>
                    <a:pt x="22324" y="3184"/>
                  </a:cubicBezTo>
                  <a:cubicBezTo>
                    <a:pt x="22074" y="2172"/>
                    <a:pt x="20765" y="1017"/>
                    <a:pt x="19836" y="660"/>
                  </a:cubicBezTo>
                  <a:cubicBezTo>
                    <a:pt x="18644" y="201"/>
                    <a:pt x="17304" y="0"/>
                    <a:pt x="15910"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68"/>
            <p:cNvSpPr/>
            <p:nvPr/>
          </p:nvSpPr>
          <p:spPr>
            <a:xfrm>
              <a:off x="-933905" y="2779603"/>
              <a:ext cx="3408316" cy="3271961"/>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68"/>
            <p:cNvSpPr/>
            <p:nvPr/>
          </p:nvSpPr>
          <p:spPr>
            <a:xfrm>
              <a:off x="-1155400" y="3650965"/>
              <a:ext cx="870045" cy="686368"/>
            </a:xfrm>
            <a:custGeom>
              <a:rect b="b" l="l" r="r" t="t"/>
              <a:pathLst>
                <a:path extrusionOk="0" h="14794" w="18753">
                  <a:moveTo>
                    <a:pt x="8784" y="0"/>
                  </a:moveTo>
                  <a:cubicBezTo>
                    <a:pt x="6575" y="0"/>
                    <a:pt x="4399" y="641"/>
                    <a:pt x="2644" y="2158"/>
                  </a:cubicBezTo>
                  <a:cubicBezTo>
                    <a:pt x="739" y="3813"/>
                    <a:pt x="0" y="6242"/>
                    <a:pt x="262" y="8552"/>
                  </a:cubicBezTo>
                  <a:cubicBezTo>
                    <a:pt x="560" y="11016"/>
                    <a:pt x="2025" y="13338"/>
                    <a:pt x="4513" y="14350"/>
                  </a:cubicBezTo>
                  <a:cubicBezTo>
                    <a:pt x="5259" y="14660"/>
                    <a:pt x="6014" y="14794"/>
                    <a:pt x="6766" y="14794"/>
                  </a:cubicBezTo>
                  <a:cubicBezTo>
                    <a:pt x="8412" y="14794"/>
                    <a:pt x="10038" y="14149"/>
                    <a:pt x="11502" y="13290"/>
                  </a:cubicBezTo>
                  <a:cubicBezTo>
                    <a:pt x="13562" y="12088"/>
                    <a:pt x="16157" y="10349"/>
                    <a:pt x="17562" y="8337"/>
                  </a:cubicBezTo>
                  <a:cubicBezTo>
                    <a:pt x="18348" y="7206"/>
                    <a:pt x="18753" y="5658"/>
                    <a:pt x="18229" y="4361"/>
                  </a:cubicBezTo>
                  <a:cubicBezTo>
                    <a:pt x="17193" y="1765"/>
                    <a:pt x="13204" y="574"/>
                    <a:pt x="10788" y="170"/>
                  </a:cubicBezTo>
                  <a:cubicBezTo>
                    <a:pt x="10124" y="59"/>
                    <a:pt x="9452" y="0"/>
                    <a:pt x="8784"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68"/>
            <p:cNvSpPr/>
            <p:nvPr/>
          </p:nvSpPr>
          <p:spPr>
            <a:xfrm>
              <a:off x="751484" y="2869982"/>
              <a:ext cx="1040779" cy="818129"/>
            </a:xfrm>
            <a:custGeom>
              <a:rect b="b" l="l" r="r" t="t"/>
              <a:pathLst>
                <a:path extrusionOk="0" fill="none" h="17634" w="22433">
                  <a:moveTo>
                    <a:pt x="1191" y="1"/>
                  </a:moveTo>
                  <a:cubicBezTo>
                    <a:pt x="1191" y="1"/>
                    <a:pt x="1" y="4322"/>
                    <a:pt x="1334" y="7882"/>
                  </a:cubicBezTo>
                  <a:cubicBezTo>
                    <a:pt x="2168" y="10097"/>
                    <a:pt x="4144" y="15038"/>
                    <a:pt x="15324" y="16264"/>
                  </a:cubicBezTo>
                  <a:cubicBezTo>
                    <a:pt x="15324" y="16264"/>
                    <a:pt x="19027" y="16776"/>
                    <a:pt x="22432" y="17634"/>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68"/>
            <p:cNvSpPr/>
            <p:nvPr/>
          </p:nvSpPr>
          <p:spPr>
            <a:xfrm>
              <a:off x="496862" y="3114674"/>
              <a:ext cx="1941677" cy="2295810"/>
            </a:xfrm>
            <a:custGeom>
              <a:rect b="b" l="l" r="r" t="t"/>
              <a:pathLst>
                <a:path extrusionOk="0" fill="none" h="49484" w="41851">
                  <a:moveTo>
                    <a:pt x="41851" y="49483"/>
                  </a:moveTo>
                  <a:cubicBezTo>
                    <a:pt x="40005" y="47793"/>
                    <a:pt x="37374" y="44625"/>
                    <a:pt x="34064" y="38827"/>
                  </a:cubicBezTo>
                  <a:cubicBezTo>
                    <a:pt x="34064" y="38827"/>
                    <a:pt x="28706" y="31636"/>
                    <a:pt x="16907" y="26611"/>
                  </a:cubicBezTo>
                  <a:cubicBezTo>
                    <a:pt x="16907" y="26611"/>
                    <a:pt x="8465" y="23409"/>
                    <a:pt x="4084" y="10979"/>
                  </a:cubicBezTo>
                  <a:cubicBezTo>
                    <a:pt x="4084" y="10979"/>
                    <a:pt x="2393" y="5156"/>
                    <a:pt x="964" y="2096"/>
                  </a:cubicBezTo>
                  <a:lnTo>
                    <a:pt x="429" y="965"/>
                  </a:lnTo>
                  <a:cubicBezTo>
                    <a:pt x="298" y="632"/>
                    <a:pt x="167" y="311"/>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68"/>
            <p:cNvSpPr/>
            <p:nvPr/>
          </p:nvSpPr>
          <p:spPr>
            <a:xfrm>
              <a:off x="396321" y="3221849"/>
              <a:ext cx="2045509" cy="2395791"/>
            </a:xfrm>
            <a:custGeom>
              <a:rect b="b" l="l" r="r" t="t"/>
              <a:pathLst>
                <a:path extrusionOk="0" fill="none" h="51639" w="44089">
                  <a:moveTo>
                    <a:pt x="44089" y="51638"/>
                  </a:moveTo>
                  <a:lnTo>
                    <a:pt x="43601" y="51221"/>
                  </a:lnTo>
                  <a:cubicBezTo>
                    <a:pt x="37183" y="47602"/>
                    <a:pt x="34147" y="39565"/>
                    <a:pt x="34147" y="39565"/>
                  </a:cubicBezTo>
                  <a:cubicBezTo>
                    <a:pt x="31635" y="35279"/>
                    <a:pt x="25241" y="35446"/>
                    <a:pt x="25241" y="35446"/>
                  </a:cubicBezTo>
                  <a:cubicBezTo>
                    <a:pt x="9073" y="35803"/>
                    <a:pt x="6037" y="20813"/>
                    <a:pt x="6037" y="20813"/>
                  </a:cubicBezTo>
                  <a:cubicBezTo>
                    <a:pt x="1512" y="4061"/>
                    <a:pt x="238" y="572"/>
                    <a:pt x="238" y="572"/>
                  </a:cubicBezTo>
                  <a:cubicBezTo>
                    <a:pt x="155" y="382"/>
                    <a:pt x="83" y="179"/>
                    <a:pt x="0" y="1"/>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68"/>
            <p:cNvSpPr/>
            <p:nvPr/>
          </p:nvSpPr>
          <p:spPr>
            <a:xfrm>
              <a:off x="-1002942" y="3725106"/>
              <a:ext cx="522037" cy="444696"/>
            </a:xfrm>
            <a:custGeom>
              <a:rect b="b" l="l" r="r" t="t"/>
              <a:pathLst>
                <a:path extrusionOk="0" fill="none" h="9585" w="11252">
                  <a:moveTo>
                    <a:pt x="11252" y="9585"/>
                  </a:moveTo>
                  <a:cubicBezTo>
                    <a:pt x="8633" y="2036"/>
                    <a:pt x="2334" y="358"/>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68"/>
            <p:cNvSpPr/>
            <p:nvPr/>
          </p:nvSpPr>
          <p:spPr>
            <a:xfrm>
              <a:off x="-473747" y="4279723"/>
              <a:ext cx="1046857" cy="1556135"/>
            </a:xfrm>
            <a:custGeom>
              <a:rect b="b" l="l" r="r" t="t"/>
              <a:pathLst>
                <a:path extrusionOk="0" fill="none" h="33541" w="22564">
                  <a:moveTo>
                    <a:pt x="18777" y="33540"/>
                  </a:moveTo>
                  <a:cubicBezTo>
                    <a:pt x="22563" y="20479"/>
                    <a:pt x="15669" y="17133"/>
                    <a:pt x="15669" y="17133"/>
                  </a:cubicBezTo>
                  <a:cubicBezTo>
                    <a:pt x="13907" y="15645"/>
                    <a:pt x="8037" y="14014"/>
                    <a:pt x="8037" y="14014"/>
                  </a:cubicBezTo>
                  <a:cubicBezTo>
                    <a:pt x="1" y="12168"/>
                    <a:pt x="739" y="1381"/>
                    <a:pt x="739" y="1381"/>
                  </a:cubicBezTo>
                  <a:cubicBezTo>
                    <a:pt x="691" y="1036"/>
                    <a:pt x="870" y="322"/>
                    <a:pt x="810"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68"/>
            <p:cNvSpPr/>
            <p:nvPr/>
          </p:nvSpPr>
          <p:spPr>
            <a:xfrm>
              <a:off x="-1080285" y="3803004"/>
              <a:ext cx="457965" cy="464600"/>
            </a:xfrm>
            <a:custGeom>
              <a:rect b="b" l="l" r="r" t="t"/>
              <a:pathLst>
                <a:path extrusionOk="0" fill="none" h="10014" w="9871">
                  <a:moveTo>
                    <a:pt x="9871" y="10013"/>
                  </a:moveTo>
                  <a:cubicBezTo>
                    <a:pt x="8347" y="2572"/>
                    <a:pt x="1656" y="417"/>
                    <a:pt x="1"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68"/>
            <p:cNvSpPr/>
            <p:nvPr/>
          </p:nvSpPr>
          <p:spPr>
            <a:xfrm>
              <a:off x="-699093" y="4415616"/>
              <a:ext cx="645772" cy="1525189"/>
            </a:xfrm>
            <a:custGeom>
              <a:rect b="b" l="l" r="r" t="t"/>
              <a:pathLst>
                <a:path extrusionOk="0" fill="none" h="32874" w="13919">
                  <a:moveTo>
                    <a:pt x="13918" y="32873"/>
                  </a:moveTo>
                  <a:cubicBezTo>
                    <a:pt x="13918" y="23574"/>
                    <a:pt x="10263" y="18883"/>
                    <a:pt x="10263" y="18883"/>
                  </a:cubicBezTo>
                  <a:cubicBezTo>
                    <a:pt x="7025" y="14633"/>
                    <a:pt x="3858" y="12347"/>
                    <a:pt x="3858" y="12347"/>
                  </a:cubicBezTo>
                  <a:cubicBezTo>
                    <a:pt x="0" y="9073"/>
                    <a:pt x="1965" y="0"/>
                    <a:pt x="1965" y="0"/>
                  </a:cubicBezTo>
                </a:path>
              </a:pathLst>
            </a:custGeom>
            <a:no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68"/>
            <p:cNvSpPr/>
            <p:nvPr/>
          </p:nvSpPr>
          <p:spPr>
            <a:xfrm>
              <a:off x="-542784" y="2813657"/>
              <a:ext cx="763986" cy="701028"/>
            </a:xfrm>
            <a:custGeom>
              <a:rect b="b" l="l" r="r" t="t"/>
              <a:pathLst>
                <a:path extrusionOk="0" h="15110" w="16467">
                  <a:moveTo>
                    <a:pt x="9859" y="0"/>
                  </a:moveTo>
                  <a:cubicBezTo>
                    <a:pt x="7835" y="524"/>
                    <a:pt x="5918" y="1334"/>
                    <a:pt x="4382" y="2274"/>
                  </a:cubicBezTo>
                  <a:cubicBezTo>
                    <a:pt x="2560" y="3381"/>
                    <a:pt x="941" y="4953"/>
                    <a:pt x="0" y="6929"/>
                  </a:cubicBezTo>
                  <a:cubicBezTo>
                    <a:pt x="314" y="6904"/>
                    <a:pt x="623" y="6891"/>
                    <a:pt x="928" y="6891"/>
                  </a:cubicBezTo>
                  <a:cubicBezTo>
                    <a:pt x="6266" y="6891"/>
                    <a:pt x="10321" y="10739"/>
                    <a:pt x="13193" y="15109"/>
                  </a:cubicBezTo>
                  <a:cubicBezTo>
                    <a:pt x="13419" y="14597"/>
                    <a:pt x="13609" y="14049"/>
                    <a:pt x="13836" y="13466"/>
                  </a:cubicBezTo>
                  <a:cubicBezTo>
                    <a:pt x="14478" y="11716"/>
                    <a:pt x="15383" y="10049"/>
                    <a:pt x="16467" y="8537"/>
                  </a:cubicBezTo>
                  <a:cubicBezTo>
                    <a:pt x="14502" y="4060"/>
                    <a:pt x="11788" y="1417"/>
                    <a:pt x="985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68"/>
            <p:cNvSpPr/>
            <p:nvPr/>
          </p:nvSpPr>
          <p:spPr>
            <a:xfrm>
              <a:off x="131167" y="3388132"/>
              <a:ext cx="2288573" cy="2662934"/>
            </a:xfrm>
            <a:custGeom>
              <a:rect b="b" l="l" r="r" t="t"/>
              <a:pathLst>
                <a:path extrusionOk="0" h="57397" w="49328">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68"/>
            <p:cNvSpPr/>
            <p:nvPr/>
          </p:nvSpPr>
          <p:spPr>
            <a:xfrm>
              <a:off x="-606301" y="3289262"/>
              <a:ext cx="617610" cy="376774"/>
            </a:xfrm>
            <a:custGeom>
              <a:rect b="b" l="l" r="r" t="t"/>
              <a:pathLst>
                <a:path extrusionOk="0" h="8121" w="13312">
                  <a:moveTo>
                    <a:pt x="322" y="0"/>
                  </a:moveTo>
                  <a:lnTo>
                    <a:pt x="322" y="36"/>
                  </a:lnTo>
                  <a:cubicBezTo>
                    <a:pt x="0" y="1941"/>
                    <a:pt x="60" y="3953"/>
                    <a:pt x="631" y="5715"/>
                  </a:cubicBezTo>
                  <a:cubicBezTo>
                    <a:pt x="1672" y="5331"/>
                    <a:pt x="2715" y="5172"/>
                    <a:pt x="3729" y="5172"/>
                  </a:cubicBezTo>
                  <a:cubicBezTo>
                    <a:pt x="7241" y="5172"/>
                    <a:pt x="10402" y="7076"/>
                    <a:pt x="11871" y="8120"/>
                  </a:cubicBezTo>
                  <a:cubicBezTo>
                    <a:pt x="12228" y="7882"/>
                    <a:pt x="12573" y="7620"/>
                    <a:pt x="12895" y="7335"/>
                  </a:cubicBezTo>
                  <a:cubicBezTo>
                    <a:pt x="13050" y="7192"/>
                    <a:pt x="13192" y="7061"/>
                    <a:pt x="13311" y="6906"/>
                  </a:cubicBezTo>
                  <a:cubicBezTo>
                    <a:pt x="11573" y="4620"/>
                    <a:pt x="10156" y="3965"/>
                    <a:pt x="10156" y="3965"/>
                  </a:cubicBezTo>
                  <a:cubicBezTo>
                    <a:pt x="5037" y="596"/>
                    <a:pt x="1786" y="36"/>
                    <a:pt x="32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68"/>
            <p:cNvSpPr/>
            <p:nvPr/>
          </p:nvSpPr>
          <p:spPr>
            <a:xfrm>
              <a:off x="-63280" y="3709099"/>
              <a:ext cx="1065600" cy="2005749"/>
            </a:xfrm>
            <a:custGeom>
              <a:rect b="b" l="l" r="r" t="t"/>
              <a:pathLst>
                <a:path extrusionOk="0" h="43232" w="22968">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1" name="Google Shape;1141;p68"/>
          <p:cNvGrpSpPr/>
          <p:nvPr/>
        </p:nvGrpSpPr>
        <p:grpSpPr>
          <a:xfrm>
            <a:off x="-1674808" y="1286892"/>
            <a:ext cx="5036528" cy="3959856"/>
            <a:chOff x="6451063" y="-3"/>
            <a:chExt cx="2230625" cy="1753778"/>
          </a:xfrm>
        </p:grpSpPr>
        <p:sp>
          <p:nvSpPr>
            <p:cNvPr id="1142" name="Google Shape;1142;p68"/>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68"/>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68"/>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68"/>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68"/>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68"/>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68"/>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68"/>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68"/>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68"/>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68"/>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68"/>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68"/>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68"/>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68"/>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68"/>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8" name="Google Shape;1158;p68"/>
          <p:cNvGrpSpPr/>
          <p:nvPr/>
        </p:nvGrpSpPr>
        <p:grpSpPr>
          <a:xfrm>
            <a:off x="7380367" y="-495246"/>
            <a:ext cx="5036528" cy="3959856"/>
            <a:chOff x="6451063" y="-3"/>
            <a:chExt cx="2230625" cy="1753778"/>
          </a:xfrm>
        </p:grpSpPr>
        <p:sp>
          <p:nvSpPr>
            <p:cNvPr id="1159" name="Google Shape;1159;p68"/>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68"/>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68"/>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68"/>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68"/>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68"/>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68"/>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68"/>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68"/>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68"/>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68"/>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68"/>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68"/>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68"/>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68"/>
            <p:cNvSpPr/>
            <p:nvPr/>
          </p:nvSpPr>
          <p:spPr>
            <a:xfrm>
              <a:off x="7103175" y="1672911"/>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68"/>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23">
    <p:spTree>
      <p:nvGrpSpPr>
        <p:cNvPr id="1175" name="Shape 1175"/>
        <p:cNvGrpSpPr/>
        <p:nvPr/>
      </p:nvGrpSpPr>
      <p:grpSpPr>
        <a:xfrm>
          <a:off x="0" y="0"/>
          <a:ext cx="0" cy="0"/>
          <a:chOff x="0" y="0"/>
          <a:chExt cx="0" cy="0"/>
        </a:xfrm>
      </p:grpSpPr>
      <p:sp>
        <p:nvSpPr>
          <p:cNvPr id="1176" name="Google Shape;1176;p69"/>
          <p:cNvSpPr/>
          <p:nvPr/>
        </p:nvSpPr>
        <p:spPr>
          <a:xfrm rot="2019062">
            <a:off x="7104558" y="-880088"/>
            <a:ext cx="6927405" cy="8060580"/>
          </a:xfrm>
          <a:custGeom>
            <a:rect b="b" l="l" r="r" t="t"/>
            <a:pathLst>
              <a:path extrusionOk="0" h="57397" w="49328">
                <a:moveTo>
                  <a:pt x="3096" y="1"/>
                </a:moveTo>
                <a:cubicBezTo>
                  <a:pt x="2953" y="191"/>
                  <a:pt x="2822" y="382"/>
                  <a:pt x="2691" y="596"/>
                </a:cubicBezTo>
                <a:cubicBezTo>
                  <a:pt x="1750" y="2013"/>
                  <a:pt x="869" y="3465"/>
                  <a:pt x="0" y="4942"/>
                </a:cubicBezTo>
                <a:cubicBezTo>
                  <a:pt x="2870" y="10085"/>
                  <a:pt x="4203" y="15229"/>
                  <a:pt x="4203" y="15229"/>
                </a:cubicBezTo>
                <a:cubicBezTo>
                  <a:pt x="6620" y="29814"/>
                  <a:pt x="13037" y="34219"/>
                  <a:pt x="13037" y="34219"/>
                </a:cubicBezTo>
                <a:cubicBezTo>
                  <a:pt x="20693" y="40803"/>
                  <a:pt x="22753" y="46959"/>
                  <a:pt x="23241" y="50495"/>
                </a:cubicBezTo>
                <a:cubicBezTo>
                  <a:pt x="24908" y="50947"/>
                  <a:pt x="26551" y="51566"/>
                  <a:pt x="28111" y="52376"/>
                </a:cubicBezTo>
                <a:cubicBezTo>
                  <a:pt x="31611" y="54186"/>
                  <a:pt x="34897" y="56686"/>
                  <a:pt x="38850" y="57281"/>
                </a:cubicBezTo>
                <a:cubicBezTo>
                  <a:pt x="39364" y="57359"/>
                  <a:pt x="39868" y="57397"/>
                  <a:pt x="40360" y="57397"/>
                </a:cubicBezTo>
                <a:cubicBezTo>
                  <a:pt x="44619" y="57397"/>
                  <a:pt x="47983" y="54570"/>
                  <a:pt x="49328" y="50376"/>
                </a:cubicBezTo>
                <a:cubicBezTo>
                  <a:pt x="45565" y="43982"/>
                  <a:pt x="36338" y="39970"/>
                  <a:pt x="36338" y="39970"/>
                </a:cubicBezTo>
                <a:cubicBezTo>
                  <a:pt x="17955" y="33719"/>
                  <a:pt x="14383" y="29957"/>
                  <a:pt x="14383" y="29957"/>
                </a:cubicBezTo>
                <a:cubicBezTo>
                  <a:pt x="6965" y="23218"/>
                  <a:pt x="6144" y="14609"/>
                  <a:pt x="6144" y="14609"/>
                </a:cubicBezTo>
                <a:cubicBezTo>
                  <a:pt x="5203" y="9514"/>
                  <a:pt x="3822" y="3287"/>
                  <a:pt x="30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69"/>
          <p:cNvSpPr/>
          <p:nvPr/>
        </p:nvSpPr>
        <p:spPr>
          <a:xfrm rot="2019062">
            <a:off x="6947085" y="-684995"/>
            <a:ext cx="3225524" cy="6071310"/>
          </a:xfrm>
          <a:custGeom>
            <a:rect b="b" l="l" r="r" t="t"/>
            <a:pathLst>
              <a:path extrusionOk="0" h="43232" w="22968">
                <a:moveTo>
                  <a:pt x="2977" y="0"/>
                </a:moveTo>
                <a:cubicBezTo>
                  <a:pt x="2667" y="524"/>
                  <a:pt x="2334" y="1060"/>
                  <a:pt x="2012" y="1584"/>
                </a:cubicBezTo>
                <a:cubicBezTo>
                  <a:pt x="3012" y="4691"/>
                  <a:pt x="2298" y="9692"/>
                  <a:pt x="2298" y="9692"/>
                </a:cubicBezTo>
                <a:cubicBezTo>
                  <a:pt x="0" y="19419"/>
                  <a:pt x="6822" y="24467"/>
                  <a:pt x="6822" y="24467"/>
                </a:cubicBezTo>
                <a:cubicBezTo>
                  <a:pt x="15300" y="30373"/>
                  <a:pt x="16288" y="39267"/>
                  <a:pt x="16252" y="43232"/>
                </a:cubicBezTo>
                <a:cubicBezTo>
                  <a:pt x="17824" y="42927"/>
                  <a:pt x="19420" y="42773"/>
                  <a:pt x="21015" y="42773"/>
                </a:cubicBezTo>
                <a:cubicBezTo>
                  <a:pt x="21667" y="42773"/>
                  <a:pt x="22318" y="42799"/>
                  <a:pt x="22967" y="42851"/>
                </a:cubicBezTo>
                <a:cubicBezTo>
                  <a:pt x="21300" y="34350"/>
                  <a:pt x="14311" y="28587"/>
                  <a:pt x="14311" y="28587"/>
                </a:cubicBezTo>
                <a:cubicBezTo>
                  <a:pt x="7894" y="22836"/>
                  <a:pt x="7334" y="15812"/>
                  <a:pt x="7334" y="15812"/>
                </a:cubicBezTo>
                <a:cubicBezTo>
                  <a:pt x="6572" y="8108"/>
                  <a:pt x="4763" y="3155"/>
                  <a:pt x="297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69"/>
          <p:cNvSpPr/>
          <p:nvPr/>
        </p:nvSpPr>
        <p:spPr>
          <a:xfrm>
            <a:off x="273198" y="3419909"/>
            <a:ext cx="151868" cy="202764"/>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69"/>
          <p:cNvSpPr/>
          <p:nvPr/>
        </p:nvSpPr>
        <p:spPr>
          <a:xfrm>
            <a:off x="601912" y="3656544"/>
            <a:ext cx="98282" cy="129989"/>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69"/>
          <p:cNvSpPr/>
          <p:nvPr/>
        </p:nvSpPr>
        <p:spPr>
          <a:xfrm>
            <a:off x="1625144" y="3531879"/>
            <a:ext cx="98574" cy="129989"/>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69"/>
          <p:cNvSpPr/>
          <p:nvPr/>
        </p:nvSpPr>
        <p:spPr>
          <a:xfrm>
            <a:off x="2477672" y="4473913"/>
            <a:ext cx="151868" cy="20311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69"/>
          <p:cNvSpPr/>
          <p:nvPr/>
        </p:nvSpPr>
        <p:spPr>
          <a:xfrm>
            <a:off x="1636260" y="4755827"/>
            <a:ext cx="98282" cy="130516"/>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69"/>
          <p:cNvSpPr/>
          <p:nvPr/>
        </p:nvSpPr>
        <p:spPr>
          <a:xfrm>
            <a:off x="1516450" y="4905588"/>
            <a:ext cx="98282" cy="130516"/>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69"/>
          <p:cNvSpPr/>
          <p:nvPr/>
        </p:nvSpPr>
        <p:spPr>
          <a:xfrm>
            <a:off x="195158" y="4622095"/>
            <a:ext cx="152629" cy="202764"/>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69"/>
          <p:cNvSpPr/>
          <p:nvPr/>
        </p:nvSpPr>
        <p:spPr>
          <a:xfrm>
            <a:off x="1712895" y="3381475"/>
            <a:ext cx="98282" cy="129931"/>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69"/>
          <p:cNvSpPr/>
          <p:nvPr/>
        </p:nvSpPr>
        <p:spPr>
          <a:xfrm>
            <a:off x="8737556" y="984902"/>
            <a:ext cx="98282" cy="130457"/>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69"/>
          <p:cNvSpPr/>
          <p:nvPr/>
        </p:nvSpPr>
        <p:spPr>
          <a:xfrm>
            <a:off x="6808210" y="75921"/>
            <a:ext cx="98282" cy="130516"/>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69"/>
          <p:cNvSpPr/>
          <p:nvPr/>
        </p:nvSpPr>
        <p:spPr>
          <a:xfrm>
            <a:off x="7518640" y="598681"/>
            <a:ext cx="151927" cy="203057"/>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69"/>
          <p:cNvSpPr/>
          <p:nvPr/>
        </p:nvSpPr>
        <p:spPr>
          <a:xfrm>
            <a:off x="7959558" y="-67405"/>
            <a:ext cx="152629" cy="202764"/>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69"/>
          <p:cNvSpPr/>
          <p:nvPr/>
        </p:nvSpPr>
        <p:spPr>
          <a:xfrm>
            <a:off x="7420476" y="422770"/>
            <a:ext cx="98925" cy="129989"/>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69"/>
          <p:cNvSpPr/>
          <p:nvPr/>
        </p:nvSpPr>
        <p:spPr>
          <a:xfrm>
            <a:off x="7856480" y="1381184"/>
            <a:ext cx="98282" cy="129989"/>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69"/>
          <p:cNvSpPr/>
          <p:nvPr/>
        </p:nvSpPr>
        <p:spPr>
          <a:xfrm>
            <a:off x="6572699" y="3752850"/>
            <a:ext cx="5142597" cy="1945275"/>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23_1">
    <p:spTree>
      <p:nvGrpSpPr>
        <p:cNvPr id="1193" name="Shape 1193"/>
        <p:cNvGrpSpPr/>
        <p:nvPr/>
      </p:nvGrpSpPr>
      <p:grpSpPr>
        <a:xfrm>
          <a:off x="0" y="0"/>
          <a:ext cx="0" cy="0"/>
          <a:chOff x="0" y="0"/>
          <a:chExt cx="0" cy="0"/>
        </a:xfrm>
      </p:grpSpPr>
      <p:sp>
        <p:nvSpPr>
          <p:cNvPr id="1194" name="Google Shape;1194;p70"/>
          <p:cNvSpPr/>
          <p:nvPr/>
        </p:nvSpPr>
        <p:spPr>
          <a:xfrm>
            <a:off x="6215386" y="-1276350"/>
            <a:ext cx="5142597" cy="1945275"/>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70"/>
          <p:cNvSpPr/>
          <p:nvPr/>
        </p:nvSpPr>
        <p:spPr>
          <a:xfrm>
            <a:off x="-809264" y="3699975"/>
            <a:ext cx="5142597" cy="1945275"/>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70"/>
          <p:cNvSpPr/>
          <p:nvPr/>
        </p:nvSpPr>
        <p:spPr>
          <a:xfrm>
            <a:off x="273198" y="3419909"/>
            <a:ext cx="151866" cy="202761"/>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70"/>
          <p:cNvSpPr/>
          <p:nvPr/>
        </p:nvSpPr>
        <p:spPr>
          <a:xfrm>
            <a:off x="601912" y="3656544"/>
            <a:ext cx="98280" cy="129987"/>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70"/>
          <p:cNvSpPr/>
          <p:nvPr/>
        </p:nvSpPr>
        <p:spPr>
          <a:xfrm>
            <a:off x="1636107" y="3511404"/>
            <a:ext cx="98573" cy="129987"/>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70"/>
          <p:cNvSpPr/>
          <p:nvPr/>
        </p:nvSpPr>
        <p:spPr>
          <a:xfrm>
            <a:off x="2477672" y="4473913"/>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70"/>
          <p:cNvSpPr/>
          <p:nvPr/>
        </p:nvSpPr>
        <p:spPr>
          <a:xfrm>
            <a:off x="1636260" y="4755827"/>
            <a:ext cx="98280" cy="130514"/>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70"/>
          <p:cNvSpPr/>
          <p:nvPr/>
        </p:nvSpPr>
        <p:spPr>
          <a:xfrm>
            <a:off x="1516450" y="4905588"/>
            <a:ext cx="98280" cy="130514"/>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70"/>
          <p:cNvSpPr/>
          <p:nvPr/>
        </p:nvSpPr>
        <p:spPr>
          <a:xfrm>
            <a:off x="195158" y="4622095"/>
            <a:ext cx="152626" cy="202761"/>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3" name="Google Shape;1203;p70"/>
          <p:cNvSpPr/>
          <p:nvPr/>
        </p:nvSpPr>
        <p:spPr>
          <a:xfrm>
            <a:off x="1712895" y="3381475"/>
            <a:ext cx="98280" cy="129929"/>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70"/>
          <p:cNvSpPr/>
          <p:nvPr/>
        </p:nvSpPr>
        <p:spPr>
          <a:xfrm>
            <a:off x="8737556" y="984902"/>
            <a:ext cx="98280" cy="1304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70"/>
          <p:cNvSpPr/>
          <p:nvPr/>
        </p:nvSpPr>
        <p:spPr>
          <a:xfrm>
            <a:off x="6808210" y="75921"/>
            <a:ext cx="98280" cy="130514"/>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70"/>
          <p:cNvSpPr/>
          <p:nvPr/>
        </p:nvSpPr>
        <p:spPr>
          <a:xfrm>
            <a:off x="7518640" y="598681"/>
            <a:ext cx="151924" cy="203053"/>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70"/>
          <p:cNvSpPr/>
          <p:nvPr/>
        </p:nvSpPr>
        <p:spPr>
          <a:xfrm>
            <a:off x="7959558" y="-67405"/>
            <a:ext cx="152626" cy="202761"/>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70"/>
          <p:cNvSpPr/>
          <p:nvPr/>
        </p:nvSpPr>
        <p:spPr>
          <a:xfrm>
            <a:off x="7420476" y="422770"/>
            <a:ext cx="98924" cy="129987"/>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70"/>
          <p:cNvSpPr/>
          <p:nvPr/>
        </p:nvSpPr>
        <p:spPr>
          <a:xfrm>
            <a:off x="7856480" y="1381184"/>
            <a:ext cx="98280" cy="129987"/>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9" name="Shape 139"/>
        <p:cNvGrpSpPr/>
        <p:nvPr/>
      </p:nvGrpSpPr>
      <p:grpSpPr>
        <a:xfrm>
          <a:off x="0" y="0"/>
          <a:ext cx="0" cy="0"/>
          <a:chOff x="0" y="0"/>
          <a:chExt cx="0" cy="0"/>
        </a:xfrm>
      </p:grpSpPr>
      <p:sp>
        <p:nvSpPr>
          <p:cNvPr id="140" name="Google Shape;140;p37"/>
          <p:cNvSpPr/>
          <p:nvPr/>
        </p:nvSpPr>
        <p:spPr>
          <a:xfrm>
            <a:off x="-1628825" y="-2777372"/>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7"/>
          <p:cNvSpPr/>
          <p:nvPr/>
        </p:nvSpPr>
        <p:spPr>
          <a:xfrm>
            <a:off x="-1267800" y="-2026614"/>
            <a:ext cx="2194227" cy="5116923"/>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7"/>
          <p:cNvSpPr/>
          <p:nvPr/>
        </p:nvSpPr>
        <p:spPr>
          <a:xfrm>
            <a:off x="7418502" y="2571754"/>
            <a:ext cx="2408224" cy="3064031"/>
          </a:xfrm>
          <a:custGeom>
            <a:rect b="b" l="l" r="r" t="t"/>
            <a:pathLst>
              <a:path extrusionOk="0" h="43750" w="34386">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37"/>
          <p:cNvSpPr/>
          <p:nvPr/>
        </p:nvSpPr>
        <p:spPr>
          <a:xfrm rot="1368521">
            <a:off x="-3135041" y="-1766993"/>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37"/>
          <p:cNvSpPr/>
          <p:nvPr/>
        </p:nvSpPr>
        <p:spPr>
          <a:xfrm rot="839032">
            <a:off x="5263476" y="724981"/>
            <a:ext cx="4984361" cy="8677490"/>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37"/>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6" name="Google Shape;146;p37"/>
          <p:cNvSpPr txBox="1"/>
          <p:nvPr>
            <p:ph idx="1" type="subTitle"/>
          </p:nvPr>
        </p:nvSpPr>
        <p:spPr>
          <a:xfrm>
            <a:off x="1348625" y="3064999"/>
            <a:ext cx="3200400" cy="783900"/>
          </a:xfrm>
          <a:prstGeom prst="rect">
            <a:avLst/>
          </a:prstGeom>
          <a:noFill/>
          <a:ln>
            <a:noFill/>
          </a:ln>
        </p:spPr>
        <p:txBody>
          <a:bodyPr anchorCtr="0" anchor="t" bIns="0" lIns="0" spcFirstLastPara="1" rIns="0" wrap="square" tIns="0">
            <a:noAutofit/>
          </a:bodyPr>
          <a:lstStyle>
            <a:lvl1pPr lvl="0" marR="182880" algn="ctr">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147" name="Google Shape;147;p37"/>
          <p:cNvSpPr txBox="1"/>
          <p:nvPr>
            <p:ph idx="2" type="subTitle"/>
          </p:nvPr>
        </p:nvSpPr>
        <p:spPr>
          <a:xfrm>
            <a:off x="1348621" y="2593488"/>
            <a:ext cx="32004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
        <p:nvSpPr>
          <p:cNvPr id="148" name="Google Shape;148;p37"/>
          <p:cNvSpPr txBox="1"/>
          <p:nvPr>
            <p:ph idx="3" type="subTitle"/>
          </p:nvPr>
        </p:nvSpPr>
        <p:spPr>
          <a:xfrm>
            <a:off x="4594979" y="3063648"/>
            <a:ext cx="3200400" cy="786600"/>
          </a:xfrm>
          <a:prstGeom prst="rect">
            <a:avLst/>
          </a:prstGeom>
          <a:noFill/>
          <a:ln>
            <a:noFill/>
          </a:ln>
        </p:spPr>
        <p:txBody>
          <a:bodyPr anchorCtr="0" anchor="t" bIns="0" lIns="0" spcFirstLastPara="1" rIns="0" wrap="square" tIns="0">
            <a:noAutofit/>
          </a:bodyPr>
          <a:lstStyle>
            <a:lvl1pPr lvl="0" marR="274320" algn="ctr">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149" name="Google Shape;149;p37"/>
          <p:cNvSpPr txBox="1"/>
          <p:nvPr>
            <p:ph idx="4" type="subTitle"/>
          </p:nvPr>
        </p:nvSpPr>
        <p:spPr>
          <a:xfrm>
            <a:off x="4594979" y="2593488"/>
            <a:ext cx="32004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Lexend SemiBold"/>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2pPr>
            <a:lvl3pPr lvl="2"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3pPr>
            <a:lvl4pPr lvl="3"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4pPr>
            <a:lvl5pPr lvl="4"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5pPr>
            <a:lvl6pPr lvl="5"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6pPr>
            <a:lvl7pPr lvl="6"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7pPr>
            <a:lvl8pPr lvl="7"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8pPr>
            <a:lvl9pPr lvl="8" algn="ctr">
              <a:lnSpc>
                <a:spcPct val="100000"/>
              </a:lnSpc>
              <a:spcBef>
                <a:spcPts val="0"/>
              </a:spcBef>
              <a:spcAft>
                <a:spcPts val="0"/>
              </a:spcAft>
              <a:buClr>
                <a:schemeClr val="accent3"/>
              </a:buClr>
              <a:buSzPts val="1600"/>
              <a:buFont typeface="Lexend SemiBold"/>
              <a:buNone/>
              <a:defRPr>
                <a:solidFill>
                  <a:schemeClr val="accent3"/>
                </a:solidFill>
                <a:latin typeface="Lexend SemiBold"/>
                <a:ea typeface="Lexend SemiBold"/>
                <a:cs typeface="Lexend SemiBold"/>
                <a:sym typeface="Lexend SemiBold"/>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150" name="Shape 150"/>
        <p:cNvGrpSpPr/>
        <p:nvPr/>
      </p:nvGrpSpPr>
      <p:grpSpPr>
        <a:xfrm>
          <a:off x="0" y="0"/>
          <a:ext cx="0" cy="0"/>
          <a:chOff x="0" y="0"/>
          <a:chExt cx="0" cy="0"/>
        </a:xfrm>
      </p:grpSpPr>
      <p:sp>
        <p:nvSpPr>
          <p:cNvPr id="151" name="Google Shape;151;p38"/>
          <p:cNvSpPr/>
          <p:nvPr/>
        </p:nvSpPr>
        <p:spPr>
          <a:xfrm>
            <a:off x="-1628825" y="-2777372"/>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38"/>
          <p:cNvSpPr/>
          <p:nvPr/>
        </p:nvSpPr>
        <p:spPr>
          <a:xfrm>
            <a:off x="-1267800" y="-2026614"/>
            <a:ext cx="2194227" cy="5116923"/>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38"/>
          <p:cNvSpPr/>
          <p:nvPr/>
        </p:nvSpPr>
        <p:spPr>
          <a:xfrm>
            <a:off x="7418502" y="2571754"/>
            <a:ext cx="2408224" cy="3064031"/>
          </a:xfrm>
          <a:custGeom>
            <a:rect b="b" l="l" r="r" t="t"/>
            <a:pathLst>
              <a:path extrusionOk="0" h="43750" w="34386">
                <a:moveTo>
                  <a:pt x="28567" y="1"/>
                </a:moveTo>
                <a:cubicBezTo>
                  <a:pt x="27976" y="1"/>
                  <a:pt x="27390" y="89"/>
                  <a:pt x="26849" y="264"/>
                </a:cubicBezTo>
                <a:cubicBezTo>
                  <a:pt x="23729" y="1729"/>
                  <a:pt x="20848" y="4813"/>
                  <a:pt x="19741" y="8123"/>
                </a:cubicBezTo>
                <a:cubicBezTo>
                  <a:pt x="18157" y="15147"/>
                  <a:pt x="21027" y="20958"/>
                  <a:pt x="13395" y="25565"/>
                </a:cubicBezTo>
                <a:cubicBezTo>
                  <a:pt x="9299" y="28268"/>
                  <a:pt x="3917" y="29971"/>
                  <a:pt x="1584" y="34626"/>
                </a:cubicBezTo>
                <a:cubicBezTo>
                  <a:pt x="0" y="37614"/>
                  <a:pt x="750" y="42865"/>
                  <a:pt x="4465" y="43746"/>
                </a:cubicBezTo>
                <a:cubicBezTo>
                  <a:pt x="4566" y="43748"/>
                  <a:pt x="4668" y="43750"/>
                  <a:pt x="4773" y="43750"/>
                </a:cubicBezTo>
                <a:cubicBezTo>
                  <a:pt x="7758" y="43750"/>
                  <a:pt x="12078" y="42750"/>
                  <a:pt x="13585" y="40150"/>
                </a:cubicBezTo>
                <a:cubicBezTo>
                  <a:pt x="14943" y="37591"/>
                  <a:pt x="13228" y="34435"/>
                  <a:pt x="13669" y="31554"/>
                </a:cubicBezTo>
                <a:cubicBezTo>
                  <a:pt x="14157" y="28268"/>
                  <a:pt x="17264" y="26065"/>
                  <a:pt x="18729" y="23077"/>
                </a:cubicBezTo>
                <a:cubicBezTo>
                  <a:pt x="21300" y="16397"/>
                  <a:pt x="18145" y="8575"/>
                  <a:pt x="27575" y="6182"/>
                </a:cubicBezTo>
                <a:cubicBezTo>
                  <a:pt x="30004" y="5920"/>
                  <a:pt x="34385" y="6337"/>
                  <a:pt x="33052" y="2479"/>
                </a:cubicBezTo>
                <a:cubicBezTo>
                  <a:pt x="32244" y="827"/>
                  <a:pt x="30380" y="1"/>
                  <a:pt x="28567"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38"/>
          <p:cNvSpPr/>
          <p:nvPr/>
        </p:nvSpPr>
        <p:spPr>
          <a:xfrm rot="1368521">
            <a:off x="-3135041" y="-1766993"/>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38"/>
          <p:cNvSpPr/>
          <p:nvPr/>
        </p:nvSpPr>
        <p:spPr>
          <a:xfrm rot="839032">
            <a:off x="5263476" y="724981"/>
            <a:ext cx="4984361" cy="8677490"/>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38"/>
          <p:cNvSpPr txBox="1"/>
          <p:nvPr>
            <p:ph idx="1" type="subTitle"/>
          </p:nvPr>
        </p:nvSpPr>
        <p:spPr>
          <a:xfrm>
            <a:off x="713200" y="3326612"/>
            <a:ext cx="1911000" cy="820500"/>
          </a:xfrm>
          <a:prstGeom prst="rect">
            <a:avLst/>
          </a:prstGeom>
          <a:noFill/>
          <a:ln>
            <a:noFill/>
          </a:ln>
        </p:spPr>
        <p:txBody>
          <a:bodyPr anchorCtr="0" anchor="t" bIns="0" lIns="0" spcFirstLastPara="1" rIns="0" wrap="square" tIns="0">
            <a:noAutofit/>
          </a:bodyPr>
          <a:lstStyle>
            <a:lvl1pPr lvl="0" marR="91440" algn="ctr">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157" name="Google Shape;157;p38"/>
          <p:cNvSpPr txBox="1"/>
          <p:nvPr>
            <p:ph idx="2" type="subTitle"/>
          </p:nvPr>
        </p:nvSpPr>
        <p:spPr>
          <a:xfrm>
            <a:off x="713200" y="2880678"/>
            <a:ext cx="1911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p:txBody>
      </p:sp>
      <p:sp>
        <p:nvSpPr>
          <p:cNvPr id="158" name="Google Shape;158;p38"/>
          <p:cNvSpPr txBox="1"/>
          <p:nvPr>
            <p:ph type="title"/>
          </p:nvPr>
        </p:nvSpPr>
        <p:spPr>
          <a:xfrm>
            <a:off x="713213" y="2468071"/>
            <a:ext cx="1911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900"/>
              <a:buNone/>
              <a:defRPr sz="2100">
                <a:solidFill>
                  <a:schemeClr val="lt2"/>
                </a:solidFill>
              </a:defRPr>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159" name="Google Shape;159;p38"/>
          <p:cNvSpPr txBox="1"/>
          <p:nvPr>
            <p:ph idx="3" type="subTitle"/>
          </p:nvPr>
        </p:nvSpPr>
        <p:spPr>
          <a:xfrm>
            <a:off x="2650214" y="3326612"/>
            <a:ext cx="1911000" cy="820500"/>
          </a:xfrm>
          <a:prstGeom prst="rect">
            <a:avLst/>
          </a:prstGeom>
          <a:noFill/>
          <a:ln>
            <a:noFill/>
          </a:ln>
        </p:spPr>
        <p:txBody>
          <a:bodyPr anchorCtr="0" anchor="t" bIns="0" lIns="0" spcFirstLastPara="1" rIns="0" wrap="square" tIns="0">
            <a:noAutofit/>
          </a:bodyPr>
          <a:lstStyle>
            <a:lvl1pPr lvl="0" marR="91440" algn="ctr">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160" name="Google Shape;160;p38"/>
          <p:cNvSpPr txBox="1"/>
          <p:nvPr>
            <p:ph idx="4" type="subTitle"/>
          </p:nvPr>
        </p:nvSpPr>
        <p:spPr>
          <a:xfrm>
            <a:off x="2650214" y="2880678"/>
            <a:ext cx="1911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p:txBody>
      </p:sp>
      <p:sp>
        <p:nvSpPr>
          <p:cNvPr id="161" name="Google Shape;161;p38"/>
          <p:cNvSpPr txBox="1"/>
          <p:nvPr>
            <p:ph idx="5" type="title"/>
          </p:nvPr>
        </p:nvSpPr>
        <p:spPr>
          <a:xfrm>
            <a:off x="2648722" y="2468071"/>
            <a:ext cx="1911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900"/>
              <a:buNone/>
              <a:defRPr sz="2100">
                <a:solidFill>
                  <a:schemeClr val="lt2"/>
                </a:solidFill>
              </a:defRPr>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162" name="Google Shape;162;p38"/>
          <p:cNvSpPr txBox="1"/>
          <p:nvPr>
            <p:ph idx="6" type="subTitle"/>
          </p:nvPr>
        </p:nvSpPr>
        <p:spPr>
          <a:xfrm>
            <a:off x="4585679" y="3326612"/>
            <a:ext cx="1911000" cy="820500"/>
          </a:xfrm>
          <a:prstGeom prst="rect">
            <a:avLst/>
          </a:prstGeom>
          <a:noFill/>
          <a:ln>
            <a:noFill/>
          </a:ln>
        </p:spPr>
        <p:txBody>
          <a:bodyPr anchorCtr="0" anchor="t" bIns="0" lIns="0" spcFirstLastPara="1" rIns="0" wrap="square" tIns="0">
            <a:noAutofit/>
          </a:bodyPr>
          <a:lstStyle>
            <a:lvl1pPr lvl="0" marR="91440" algn="ctr">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163" name="Google Shape;163;p38"/>
          <p:cNvSpPr txBox="1"/>
          <p:nvPr>
            <p:ph idx="7" type="subTitle"/>
          </p:nvPr>
        </p:nvSpPr>
        <p:spPr>
          <a:xfrm>
            <a:off x="4585679" y="2880678"/>
            <a:ext cx="1911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p:txBody>
      </p:sp>
      <p:sp>
        <p:nvSpPr>
          <p:cNvPr id="164" name="Google Shape;164;p38"/>
          <p:cNvSpPr txBox="1"/>
          <p:nvPr>
            <p:ph idx="8" type="title"/>
          </p:nvPr>
        </p:nvSpPr>
        <p:spPr>
          <a:xfrm>
            <a:off x="4584231" y="2468071"/>
            <a:ext cx="1911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900"/>
              <a:buNone/>
              <a:defRPr sz="2100">
                <a:solidFill>
                  <a:schemeClr val="lt2"/>
                </a:solidFill>
              </a:defRPr>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165" name="Google Shape;165;p38"/>
          <p:cNvSpPr txBox="1"/>
          <p:nvPr>
            <p:ph idx="9" type="subTitle"/>
          </p:nvPr>
        </p:nvSpPr>
        <p:spPr>
          <a:xfrm>
            <a:off x="6519738" y="3326612"/>
            <a:ext cx="1911000" cy="820500"/>
          </a:xfrm>
          <a:prstGeom prst="rect">
            <a:avLst/>
          </a:prstGeom>
          <a:noFill/>
          <a:ln>
            <a:noFill/>
          </a:ln>
        </p:spPr>
        <p:txBody>
          <a:bodyPr anchorCtr="0" anchor="t" bIns="0" lIns="0" spcFirstLastPara="1" rIns="0" wrap="square" tIns="0">
            <a:noAutofit/>
          </a:bodyPr>
          <a:lstStyle>
            <a:lvl1pPr lvl="0" marR="91440" algn="ctr">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
        <p:nvSpPr>
          <p:cNvPr id="166" name="Google Shape;166;p38"/>
          <p:cNvSpPr txBox="1"/>
          <p:nvPr>
            <p:ph idx="13" type="subTitle"/>
          </p:nvPr>
        </p:nvSpPr>
        <p:spPr>
          <a:xfrm>
            <a:off x="6519738" y="2880678"/>
            <a:ext cx="1911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chemeClr val="accent3"/>
              </a:buClr>
              <a:buSzPts val="2100"/>
              <a:buFont typeface="Exo"/>
              <a:buNone/>
              <a:defRPr sz="2500">
                <a:solidFill>
                  <a:schemeClr val="dk2"/>
                </a:solidFill>
                <a:latin typeface="Lexend SemiBold"/>
                <a:ea typeface="Lexend SemiBold"/>
                <a:cs typeface="Lexend SemiBold"/>
                <a:sym typeface="Lexend SemiBold"/>
              </a:defRPr>
            </a:lvl1pPr>
            <a:lvl2pPr lvl="1"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2pPr>
            <a:lvl3pPr lvl="2"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3pPr>
            <a:lvl4pPr lvl="3"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4pPr>
            <a:lvl5pPr lvl="4"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5pPr>
            <a:lvl6pPr lvl="5"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6pPr>
            <a:lvl7pPr lvl="6"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7pPr>
            <a:lvl8pPr lvl="7"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8pPr>
            <a:lvl9pPr lvl="8" algn="ctr">
              <a:lnSpc>
                <a:spcPct val="100000"/>
              </a:lnSpc>
              <a:spcBef>
                <a:spcPts val="0"/>
              </a:spcBef>
              <a:spcAft>
                <a:spcPts val="0"/>
              </a:spcAft>
              <a:buClr>
                <a:schemeClr val="accent3"/>
              </a:buClr>
              <a:buSzPts val="1600"/>
              <a:buFont typeface="Exo"/>
              <a:buNone/>
              <a:defRPr b="1">
                <a:solidFill>
                  <a:schemeClr val="accent3"/>
                </a:solidFill>
                <a:latin typeface="Exo"/>
                <a:ea typeface="Exo"/>
                <a:cs typeface="Exo"/>
                <a:sym typeface="Exo"/>
              </a:defRPr>
            </a:lvl9pPr>
          </a:lstStyle>
          <a:p/>
        </p:txBody>
      </p:sp>
      <p:sp>
        <p:nvSpPr>
          <p:cNvPr id="167" name="Google Shape;167;p38"/>
          <p:cNvSpPr txBox="1"/>
          <p:nvPr>
            <p:ph idx="14" type="title"/>
          </p:nvPr>
        </p:nvSpPr>
        <p:spPr>
          <a:xfrm>
            <a:off x="6519741" y="2468071"/>
            <a:ext cx="1911000" cy="3558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2900"/>
              <a:buNone/>
              <a:defRPr sz="2100">
                <a:solidFill>
                  <a:schemeClr val="lt2"/>
                </a:solidFill>
              </a:defRPr>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p:txBody>
      </p:sp>
      <p:sp>
        <p:nvSpPr>
          <p:cNvPr id="168" name="Google Shape;168;p38"/>
          <p:cNvSpPr txBox="1"/>
          <p:nvPr>
            <p:ph idx="15"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5">
    <p:spTree>
      <p:nvGrpSpPr>
        <p:cNvPr id="169" name="Shape 169"/>
        <p:cNvGrpSpPr/>
        <p:nvPr/>
      </p:nvGrpSpPr>
      <p:grpSpPr>
        <a:xfrm>
          <a:off x="0" y="0"/>
          <a:ext cx="0" cy="0"/>
          <a:chOff x="0" y="0"/>
          <a:chExt cx="0" cy="0"/>
        </a:xfrm>
      </p:grpSpPr>
      <p:sp>
        <p:nvSpPr>
          <p:cNvPr id="170" name="Google Shape;170;p39"/>
          <p:cNvSpPr/>
          <p:nvPr/>
        </p:nvSpPr>
        <p:spPr>
          <a:xfrm rot="2019084">
            <a:off x="5920687" y="1759267"/>
            <a:ext cx="7848237" cy="7534256"/>
          </a:xfrm>
          <a:custGeom>
            <a:rect b="b" l="l" r="r" t="t"/>
            <a:pathLst>
              <a:path extrusionOk="0" h="70524" w="73463">
                <a:moveTo>
                  <a:pt x="47889" y="1"/>
                </a:moveTo>
                <a:cubicBezTo>
                  <a:pt x="47418" y="1"/>
                  <a:pt x="46960" y="16"/>
                  <a:pt x="46519" y="44"/>
                </a:cubicBezTo>
                <a:cubicBezTo>
                  <a:pt x="43113" y="282"/>
                  <a:pt x="39780" y="1270"/>
                  <a:pt x="36732" y="2889"/>
                </a:cubicBezTo>
                <a:cubicBezTo>
                  <a:pt x="32124" y="5330"/>
                  <a:pt x="28576" y="9295"/>
                  <a:pt x="25647" y="13712"/>
                </a:cubicBezTo>
                <a:cubicBezTo>
                  <a:pt x="22694" y="18165"/>
                  <a:pt x="20301" y="23046"/>
                  <a:pt x="16896" y="27118"/>
                </a:cubicBezTo>
                <a:cubicBezTo>
                  <a:pt x="13622" y="31035"/>
                  <a:pt x="8704" y="32869"/>
                  <a:pt x="5430" y="36774"/>
                </a:cubicBezTo>
                <a:cubicBezTo>
                  <a:pt x="2144" y="40703"/>
                  <a:pt x="1" y="45871"/>
                  <a:pt x="132" y="51157"/>
                </a:cubicBezTo>
                <a:cubicBezTo>
                  <a:pt x="287" y="57277"/>
                  <a:pt x="3870" y="62646"/>
                  <a:pt x="8919" y="65516"/>
                </a:cubicBezTo>
                <a:cubicBezTo>
                  <a:pt x="11779" y="67145"/>
                  <a:pt x="14992" y="67834"/>
                  <a:pt x="18222" y="67834"/>
                </a:cubicBezTo>
                <a:cubicBezTo>
                  <a:pt x="20208" y="67834"/>
                  <a:pt x="22201" y="67574"/>
                  <a:pt x="24123" y="67111"/>
                </a:cubicBezTo>
                <a:cubicBezTo>
                  <a:pt x="27611" y="66266"/>
                  <a:pt x="30671" y="64242"/>
                  <a:pt x="34184" y="63432"/>
                </a:cubicBezTo>
                <a:cubicBezTo>
                  <a:pt x="36050" y="63005"/>
                  <a:pt x="37952" y="62789"/>
                  <a:pt x="39849" y="62789"/>
                </a:cubicBezTo>
                <a:cubicBezTo>
                  <a:pt x="43713" y="62789"/>
                  <a:pt x="47561" y="63683"/>
                  <a:pt x="51067" y="65504"/>
                </a:cubicBezTo>
                <a:cubicBezTo>
                  <a:pt x="54555" y="67314"/>
                  <a:pt x="57853" y="69814"/>
                  <a:pt x="61806" y="70409"/>
                </a:cubicBezTo>
                <a:cubicBezTo>
                  <a:pt x="62316" y="70486"/>
                  <a:pt x="62816" y="70523"/>
                  <a:pt x="63304" y="70523"/>
                </a:cubicBezTo>
                <a:cubicBezTo>
                  <a:pt x="68131" y="70523"/>
                  <a:pt x="71826" y="66889"/>
                  <a:pt x="72712" y="61753"/>
                </a:cubicBezTo>
                <a:cubicBezTo>
                  <a:pt x="73462" y="57479"/>
                  <a:pt x="72284" y="52990"/>
                  <a:pt x="69938" y="49454"/>
                </a:cubicBezTo>
                <a:cubicBezTo>
                  <a:pt x="67164" y="45287"/>
                  <a:pt x="63009" y="42168"/>
                  <a:pt x="60377" y="37822"/>
                </a:cubicBezTo>
                <a:cubicBezTo>
                  <a:pt x="57710" y="33417"/>
                  <a:pt x="56317" y="27321"/>
                  <a:pt x="57972" y="22261"/>
                </a:cubicBezTo>
                <a:cubicBezTo>
                  <a:pt x="58925" y="19367"/>
                  <a:pt x="60020" y="16415"/>
                  <a:pt x="60449" y="13367"/>
                </a:cubicBezTo>
                <a:cubicBezTo>
                  <a:pt x="60961" y="9759"/>
                  <a:pt x="60092" y="5830"/>
                  <a:pt x="57591" y="3211"/>
                </a:cubicBezTo>
                <a:cubicBezTo>
                  <a:pt x="55261" y="775"/>
                  <a:pt x="51270" y="1"/>
                  <a:pt x="47889"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39"/>
          <p:cNvSpPr/>
          <p:nvPr/>
        </p:nvSpPr>
        <p:spPr>
          <a:xfrm rot="1368521">
            <a:off x="4734646" y="800182"/>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39"/>
          <p:cNvSpPr txBox="1"/>
          <p:nvPr>
            <p:ph type="title"/>
          </p:nvPr>
        </p:nvSpPr>
        <p:spPr>
          <a:xfrm>
            <a:off x="713225" y="1482575"/>
            <a:ext cx="4087500" cy="5994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73" name="Google Shape;173;p39"/>
          <p:cNvSpPr txBox="1"/>
          <p:nvPr>
            <p:ph idx="1" type="subTitle"/>
          </p:nvPr>
        </p:nvSpPr>
        <p:spPr>
          <a:xfrm>
            <a:off x="713225" y="2251500"/>
            <a:ext cx="4089900" cy="12528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dk1"/>
              </a:buClr>
              <a:buSzPts val="1600"/>
              <a:buFont typeface="Lato"/>
              <a:buNone/>
              <a:defRPr sz="1600"/>
            </a:lvl1pPr>
            <a:lvl2pPr lvl="1"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2pPr>
            <a:lvl3pPr lvl="2"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3pPr>
            <a:lvl4pPr lvl="3"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4pPr>
            <a:lvl5pPr lvl="4"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5pPr>
            <a:lvl6pPr lvl="5"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6pPr>
            <a:lvl7pPr lvl="6"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7pPr>
            <a:lvl8pPr lvl="7"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8pPr>
            <a:lvl9pPr lvl="8" algn="ctr">
              <a:lnSpc>
                <a:spcPct val="100000"/>
              </a:lnSpc>
              <a:spcBef>
                <a:spcPts val="0"/>
              </a:spcBef>
              <a:spcAft>
                <a:spcPts val="0"/>
              </a:spcAft>
              <a:buClr>
                <a:schemeClr val="dk1"/>
              </a:buClr>
              <a:buSzPts val="1600"/>
              <a:buFont typeface="Lato"/>
              <a:buNone/>
              <a:defRPr>
                <a:solidFill>
                  <a:schemeClr val="dk1"/>
                </a:solidFill>
                <a:latin typeface="Lato"/>
                <a:ea typeface="Lato"/>
                <a:cs typeface="Lato"/>
                <a:sym typeface="Lato"/>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4" name="Shape 174"/>
        <p:cNvGrpSpPr/>
        <p:nvPr/>
      </p:nvGrpSpPr>
      <p:grpSpPr>
        <a:xfrm>
          <a:off x="0" y="0"/>
          <a:ext cx="0" cy="0"/>
          <a:chOff x="0" y="0"/>
          <a:chExt cx="0" cy="0"/>
        </a:xfrm>
      </p:grpSpPr>
      <p:sp>
        <p:nvSpPr>
          <p:cNvPr id="175" name="Google Shape;175;p40"/>
          <p:cNvSpPr/>
          <p:nvPr/>
        </p:nvSpPr>
        <p:spPr>
          <a:xfrm>
            <a:off x="7187425" y="67773"/>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40"/>
          <p:cNvSpPr/>
          <p:nvPr/>
        </p:nvSpPr>
        <p:spPr>
          <a:xfrm flipH="1" rot="10800000">
            <a:off x="-1990387" y="300446"/>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40"/>
          <p:cNvSpPr/>
          <p:nvPr/>
        </p:nvSpPr>
        <p:spPr>
          <a:xfrm flipH="1" rot="10800000">
            <a:off x="-1584075" y="1353975"/>
            <a:ext cx="2194227" cy="5116923"/>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40"/>
          <p:cNvSpPr txBox="1"/>
          <p:nvPr>
            <p:ph type="title"/>
          </p:nvPr>
        </p:nvSpPr>
        <p:spPr>
          <a:xfrm>
            <a:off x="1761375" y="2150850"/>
            <a:ext cx="3858900" cy="13287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SzPts val="3600"/>
              <a:buNone/>
              <a:defRPr sz="54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79" name="Google Shape;179;p40"/>
          <p:cNvSpPr txBox="1"/>
          <p:nvPr>
            <p:ph idx="2" type="title"/>
          </p:nvPr>
        </p:nvSpPr>
        <p:spPr>
          <a:xfrm>
            <a:off x="1761375" y="844300"/>
            <a:ext cx="3858900" cy="11421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2"/>
              </a:buClr>
              <a:buSzPts val="12000"/>
              <a:buNone/>
              <a:defRPr sz="8000">
                <a:solidFill>
                  <a:schemeClr val="lt2"/>
                </a:solidFill>
              </a:defRPr>
            </a:lvl1pPr>
            <a:lvl2pPr lvl="1" algn="ctr">
              <a:lnSpc>
                <a:spcPct val="100000"/>
              </a:lnSpc>
              <a:spcBef>
                <a:spcPts val="0"/>
              </a:spcBef>
              <a:spcAft>
                <a:spcPts val="0"/>
              </a:spcAft>
              <a:buClr>
                <a:schemeClr val="lt2"/>
              </a:buClr>
              <a:buSzPts val="12000"/>
              <a:buNone/>
              <a:defRPr sz="12000">
                <a:solidFill>
                  <a:schemeClr val="lt2"/>
                </a:solidFill>
              </a:defRPr>
            </a:lvl2pPr>
            <a:lvl3pPr lvl="2" algn="ctr">
              <a:lnSpc>
                <a:spcPct val="100000"/>
              </a:lnSpc>
              <a:spcBef>
                <a:spcPts val="0"/>
              </a:spcBef>
              <a:spcAft>
                <a:spcPts val="0"/>
              </a:spcAft>
              <a:buClr>
                <a:schemeClr val="lt2"/>
              </a:buClr>
              <a:buSzPts val="12000"/>
              <a:buNone/>
              <a:defRPr sz="12000">
                <a:solidFill>
                  <a:schemeClr val="lt2"/>
                </a:solidFill>
              </a:defRPr>
            </a:lvl3pPr>
            <a:lvl4pPr lvl="3" algn="ctr">
              <a:lnSpc>
                <a:spcPct val="100000"/>
              </a:lnSpc>
              <a:spcBef>
                <a:spcPts val="0"/>
              </a:spcBef>
              <a:spcAft>
                <a:spcPts val="0"/>
              </a:spcAft>
              <a:buClr>
                <a:schemeClr val="lt2"/>
              </a:buClr>
              <a:buSzPts val="12000"/>
              <a:buNone/>
              <a:defRPr sz="12000">
                <a:solidFill>
                  <a:schemeClr val="lt2"/>
                </a:solidFill>
              </a:defRPr>
            </a:lvl4pPr>
            <a:lvl5pPr lvl="4" algn="ctr">
              <a:lnSpc>
                <a:spcPct val="100000"/>
              </a:lnSpc>
              <a:spcBef>
                <a:spcPts val="0"/>
              </a:spcBef>
              <a:spcAft>
                <a:spcPts val="0"/>
              </a:spcAft>
              <a:buClr>
                <a:schemeClr val="lt2"/>
              </a:buClr>
              <a:buSzPts val="12000"/>
              <a:buNone/>
              <a:defRPr sz="12000">
                <a:solidFill>
                  <a:schemeClr val="lt2"/>
                </a:solidFill>
              </a:defRPr>
            </a:lvl5pPr>
            <a:lvl6pPr lvl="5" algn="ctr">
              <a:lnSpc>
                <a:spcPct val="100000"/>
              </a:lnSpc>
              <a:spcBef>
                <a:spcPts val="0"/>
              </a:spcBef>
              <a:spcAft>
                <a:spcPts val="0"/>
              </a:spcAft>
              <a:buClr>
                <a:schemeClr val="lt2"/>
              </a:buClr>
              <a:buSzPts val="12000"/>
              <a:buNone/>
              <a:defRPr sz="12000">
                <a:solidFill>
                  <a:schemeClr val="lt2"/>
                </a:solidFill>
              </a:defRPr>
            </a:lvl6pPr>
            <a:lvl7pPr lvl="6" algn="ctr">
              <a:lnSpc>
                <a:spcPct val="100000"/>
              </a:lnSpc>
              <a:spcBef>
                <a:spcPts val="0"/>
              </a:spcBef>
              <a:spcAft>
                <a:spcPts val="0"/>
              </a:spcAft>
              <a:buClr>
                <a:schemeClr val="lt2"/>
              </a:buClr>
              <a:buSzPts val="12000"/>
              <a:buNone/>
              <a:defRPr sz="12000">
                <a:solidFill>
                  <a:schemeClr val="lt2"/>
                </a:solidFill>
              </a:defRPr>
            </a:lvl7pPr>
            <a:lvl8pPr lvl="7" algn="ctr">
              <a:lnSpc>
                <a:spcPct val="100000"/>
              </a:lnSpc>
              <a:spcBef>
                <a:spcPts val="0"/>
              </a:spcBef>
              <a:spcAft>
                <a:spcPts val="0"/>
              </a:spcAft>
              <a:buClr>
                <a:schemeClr val="lt2"/>
              </a:buClr>
              <a:buSzPts val="12000"/>
              <a:buNone/>
              <a:defRPr sz="12000">
                <a:solidFill>
                  <a:schemeClr val="lt2"/>
                </a:solidFill>
              </a:defRPr>
            </a:lvl8pPr>
            <a:lvl9pPr lvl="8" algn="ctr">
              <a:lnSpc>
                <a:spcPct val="100000"/>
              </a:lnSpc>
              <a:spcBef>
                <a:spcPts val="0"/>
              </a:spcBef>
              <a:spcAft>
                <a:spcPts val="0"/>
              </a:spcAft>
              <a:buClr>
                <a:schemeClr val="lt2"/>
              </a:buClr>
              <a:buSzPts val="12000"/>
              <a:buNone/>
              <a:defRPr sz="12000">
                <a:solidFill>
                  <a:schemeClr val="lt2"/>
                </a:solidFill>
              </a:defRPr>
            </a:lvl9pPr>
          </a:lstStyle>
          <a:p/>
        </p:txBody>
      </p:sp>
      <p:sp>
        <p:nvSpPr>
          <p:cNvPr id="180" name="Google Shape;180;p40"/>
          <p:cNvSpPr txBox="1"/>
          <p:nvPr>
            <p:ph idx="1" type="subTitle"/>
          </p:nvPr>
        </p:nvSpPr>
        <p:spPr>
          <a:xfrm>
            <a:off x="1761375" y="3576875"/>
            <a:ext cx="4227900" cy="278400"/>
          </a:xfrm>
          <a:prstGeom prst="rect">
            <a:avLst/>
          </a:prstGeom>
          <a:noFill/>
          <a:ln>
            <a:noFill/>
          </a:ln>
        </p:spPr>
        <p:txBody>
          <a:bodyPr anchorCtr="0" anchor="t" bIns="0" lIns="0" spcFirstLastPara="1" rIns="0" wrap="square" tIns="0">
            <a:noAutofit/>
          </a:bodyPr>
          <a:lstStyle>
            <a:lvl1pPr lvl="0" marR="182880" algn="l">
              <a:lnSpc>
                <a:spcPct val="100000"/>
              </a:lnSpc>
              <a:spcBef>
                <a:spcPts val="0"/>
              </a:spcBef>
              <a:spcAft>
                <a:spcPts val="0"/>
              </a:spcAft>
              <a:buClr>
                <a:schemeClr val="accent1"/>
              </a:buClr>
              <a:buSzPts val="1600"/>
              <a:buFont typeface="Open Sans"/>
              <a:buNone/>
              <a:defRPr sz="1600"/>
            </a:lvl1pPr>
            <a:lvl2pPr lvl="1"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None/>
              <a:defRPr>
                <a:solidFill>
                  <a:schemeClr val="accent1"/>
                </a:solidFill>
                <a:latin typeface="Open Sans"/>
                <a:ea typeface="Open Sans"/>
                <a:cs typeface="Open Sans"/>
                <a:sym typeface="Open Sans"/>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1" name="Shape 181"/>
        <p:cNvGrpSpPr/>
        <p:nvPr/>
      </p:nvGrpSpPr>
      <p:grpSpPr>
        <a:xfrm>
          <a:off x="0" y="0"/>
          <a:ext cx="0" cy="0"/>
          <a:chOff x="0" y="0"/>
          <a:chExt cx="0" cy="0"/>
        </a:xfrm>
      </p:grpSpPr>
      <p:sp>
        <p:nvSpPr>
          <p:cNvPr id="182" name="Google Shape;182;p41"/>
          <p:cNvSpPr/>
          <p:nvPr/>
        </p:nvSpPr>
        <p:spPr>
          <a:xfrm>
            <a:off x="-1984425" y="3731416"/>
            <a:ext cx="5122780" cy="1937627"/>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41"/>
          <p:cNvSpPr/>
          <p:nvPr/>
        </p:nvSpPr>
        <p:spPr>
          <a:xfrm>
            <a:off x="6196100" y="320715"/>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41"/>
          <p:cNvSpPr/>
          <p:nvPr/>
        </p:nvSpPr>
        <p:spPr>
          <a:xfrm>
            <a:off x="6557125" y="1071474"/>
            <a:ext cx="2194227" cy="5116923"/>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41"/>
          <p:cNvSpPr/>
          <p:nvPr/>
        </p:nvSpPr>
        <p:spPr>
          <a:xfrm>
            <a:off x="237756" y="2223452"/>
            <a:ext cx="98280" cy="1304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41"/>
          <p:cNvSpPr/>
          <p:nvPr/>
        </p:nvSpPr>
        <p:spPr>
          <a:xfrm>
            <a:off x="258240" y="3477906"/>
            <a:ext cx="151925" cy="203053"/>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41"/>
          <p:cNvSpPr/>
          <p:nvPr/>
        </p:nvSpPr>
        <p:spPr>
          <a:xfrm>
            <a:off x="-431850" y="-258787"/>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41"/>
          <p:cNvSpPr/>
          <p:nvPr/>
        </p:nvSpPr>
        <p:spPr>
          <a:xfrm>
            <a:off x="4381701" y="4379527"/>
            <a:ext cx="2956653" cy="1118411"/>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41"/>
          <p:cNvSpPr/>
          <p:nvPr/>
        </p:nvSpPr>
        <p:spPr>
          <a:xfrm rot="1368521">
            <a:off x="5130059" y="676070"/>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41"/>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1" name="Google Shape;191;p41"/>
          <p:cNvSpPr txBox="1"/>
          <p:nvPr>
            <p:ph idx="1" type="subTitle"/>
          </p:nvPr>
        </p:nvSpPr>
        <p:spPr>
          <a:xfrm>
            <a:off x="2991575" y="1544050"/>
            <a:ext cx="4982100" cy="2259000"/>
          </a:xfrm>
          <a:prstGeom prst="rect">
            <a:avLst/>
          </a:prstGeom>
          <a:noFill/>
          <a:ln>
            <a:noFill/>
          </a:ln>
        </p:spPr>
        <p:txBody>
          <a:bodyPr anchorCtr="0" anchor="t" bIns="0" lIns="0" spcFirstLastPara="1" rIns="0" wrap="square" tIns="0">
            <a:noAutofit/>
          </a:bodyPr>
          <a:lstStyle>
            <a:lvl1pPr lvl="0" marR="182880" algn="l">
              <a:lnSpc>
                <a:spcPct val="100000"/>
              </a:lnSpc>
              <a:spcBef>
                <a:spcPts val="0"/>
              </a:spcBef>
              <a:spcAft>
                <a:spcPts val="0"/>
              </a:spcAft>
              <a:buClr>
                <a:schemeClr val="accent1"/>
              </a:buClr>
              <a:buSzPts val="1600"/>
              <a:buChar char="●"/>
              <a:defRPr sz="1600"/>
            </a:lvl1pPr>
            <a:lvl2pPr lvl="1"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2pPr>
            <a:lvl3pPr lvl="2"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3pPr>
            <a:lvl4pPr lvl="3"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4pPr>
            <a:lvl5pPr lvl="4"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5pPr>
            <a:lvl6pPr lvl="5"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6pPr>
            <a:lvl7pPr lvl="6"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7pPr>
            <a:lvl8pPr lvl="7"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8pPr>
            <a:lvl9pPr lvl="8" algn="ctr">
              <a:lnSpc>
                <a:spcPct val="100000"/>
              </a:lnSpc>
              <a:spcBef>
                <a:spcPts val="0"/>
              </a:spcBef>
              <a:spcAft>
                <a:spcPts val="0"/>
              </a:spcAft>
              <a:buClr>
                <a:schemeClr val="accent1"/>
              </a:buClr>
              <a:buSzPts val="1600"/>
              <a:buFont typeface="Open Sans"/>
              <a:buChar char="■"/>
              <a:defRPr>
                <a:solidFill>
                  <a:schemeClr val="accent1"/>
                </a:solidFill>
                <a:latin typeface="Open Sans"/>
                <a:ea typeface="Open Sans"/>
                <a:cs typeface="Open Sans"/>
                <a:sym typeface="Open Sans"/>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2" name="Shape 192"/>
        <p:cNvGrpSpPr/>
        <p:nvPr/>
      </p:nvGrpSpPr>
      <p:grpSpPr>
        <a:xfrm>
          <a:off x="0" y="0"/>
          <a:ext cx="0" cy="0"/>
          <a:chOff x="0" y="0"/>
          <a:chExt cx="0" cy="0"/>
        </a:xfrm>
      </p:grpSpPr>
      <p:sp>
        <p:nvSpPr>
          <p:cNvPr id="193" name="Google Shape;193;p42"/>
          <p:cNvSpPr/>
          <p:nvPr/>
        </p:nvSpPr>
        <p:spPr>
          <a:xfrm>
            <a:off x="6192650" y="2206890"/>
            <a:ext cx="4965199" cy="7017485"/>
          </a:xfrm>
          <a:custGeom>
            <a:rect b="b" l="l" r="r" t="t"/>
            <a:pathLst>
              <a:path extrusionOk="0" h="43754" w="30958">
                <a:moveTo>
                  <a:pt x="25505" y="0"/>
                </a:moveTo>
                <a:cubicBezTo>
                  <a:pt x="22516" y="0"/>
                  <a:pt x="18306" y="1000"/>
                  <a:pt x="17086" y="3611"/>
                </a:cubicBezTo>
                <a:cubicBezTo>
                  <a:pt x="16003" y="6171"/>
                  <a:pt x="18051" y="9326"/>
                  <a:pt x="17955" y="12196"/>
                </a:cubicBezTo>
                <a:cubicBezTo>
                  <a:pt x="17813" y="15482"/>
                  <a:pt x="14943" y="17685"/>
                  <a:pt x="13812" y="20673"/>
                </a:cubicBezTo>
                <a:cubicBezTo>
                  <a:pt x="11967" y="27364"/>
                  <a:pt x="15991" y="35175"/>
                  <a:pt x="6823" y="37568"/>
                </a:cubicBezTo>
                <a:cubicBezTo>
                  <a:pt x="4442" y="37842"/>
                  <a:pt x="1" y="37425"/>
                  <a:pt x="1763" y="41271"/>
                </a:cubicBezTo>
                <a:cubicBezTo>
                  <a:pt x="2736" y="42928"/>
                  <a:pt x="4703" y="43754"/>
                  <a:pt x="6526" y="43754"/>
                </a:cubicBezTo>
                <a:cubicBezTo>
                  <a:pt x="7113" y="43754"/>
                  <a:pt x="7685" y="43668"/>
                  <a:pt x="8204" y="43497"/>
                </a:cubicBezTo>
                <a:cubicBezTo>
                  <a:pt x="11169" y="42021"/>
                  <a:pt x="13693" y="38937"/>
                  <a:pt x="14455" y="35639"/>
                </a:cubicBezTo>
                <a:cubicBezTo>
                  <a:pt x="15253" y="28614"/>
                  <a:pt x="11740" y="22792"/>
                  <a:pt x="18872" y="18197"/>
                </a:cubicBezTo>
                <a:cubicBezTo>
                  <a:pt x="22682" y="15482"/>
                  <a:pt x="27873" y="13791"/>
                  <a:pt x="29707" y="9124"/>
                </a:cubicBezTo>
                <a:cubicBezTo>
                  <a:pt x="30957" y="6147"/>
                  <a:pt x="29636" y="885"/>
                  <a:pt x="25814" y="4"/>
                </a:cubicBezTo>
                <a:cubicBezTo>
                  <a:pt x="25712" y="1"/>
                  <a:pt x="25610" y="0"/>
                  <a:pt x="25505"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ibre Franklin"/>
              <a:ea typeface="Libre Franklin"/>
              <a:cs typeface="Libre Franklin"/>
              <a:sym typeface="Libre Franklin"/>
            </a:endParaRPr>
          </a:p>
        </p:txBody>
      </p:sp>
      <p:sp>
        <p:nvSpPr>
          <p:cNvPr id="194" name="Google Shape;194;p42"/>
          <p:cNvSpPr/>
          <p:nvPr/>
        </p:nvSpPr>
        <p:spPr>
          <a:xfrm>
            <a:off x="7083225" y="371899"/>
            <a:ext cx="2194227" cy="5116923"/>
          </a:xfrm>
          <a:custGeom>
            <a:rect b="b" l="l" r="r" t="t"/>
            <a:pathLst>
              <a:path extrusionOk="0" h="31904" w="13681">
                <a:moveTo>
                  <a:pt x="10573" y="1"/>
                </a:moveTo>
                <a:cubicBezTo>
                  <a:pt x="8635" y="1"/>
                  <a:pt x="10182" y="5975"/>
                  <a:pt x="10418" y="7146"/>
                </a:cubicBezTo>
                <a:cubicBezTo>
                  <a:pt x="10513" y="8694"/>
                  <a:pt x="11025" y="10194"/>
                  <a:pt x="10811" y="11694"/>
                </a:cubicBezTo>
                <a:cubicBezTo>
                  <a:pt x="10299" y="14075"/>
                  <a:pt x="8132" y="15552"/>
                  <a:pt x="7442" y="17814"/>
                </a:cubicBezTo>
                <a:cubicBezTo>
                  <a:pt x="5929" y="22148"/>
                  <a:pt x="12299" y="25731"/>
                  <a:pt x="6560" y="28756"/>
                </a:cubicBezTo>
                <a:cubicBezTo>
                  <a:pt x="4870" y="29589"/>
                  <a:pt x="2739" y="29303"/>
                  <a:pt x="941" y="29863"/>
                </a:cubicBezTo>
                <a:cubicBezTo>
                  <a:pt x="155" y="30160"/>
                  <a:pt x="0" y="31399"/>
                  <a:pt x="953" y="31708"/>
                </a:cubicBezTo>
                <a:cubicBezTo>
                  <a:pt x="1501" y="31841"/>
                  <a:pt x="2042" y="31904"/>
                  <a:pt x="2573" y="31904"/>
                </a:cubicBezTo>
                <a:cubicBezTo>
                  <a:pt x="5935" y="31904"/>
                  <a:pt x="8827" y="29388"/>
                  <a:pt x="9835" y="26374"/>
                </a:cubicBezTo>
                <a:cubicBezTo>
                  <a:pt x="10454" y="24826"/>
                  <a:pt x="10013" y="23064"/>
                  <a:pt x="9859" y="21374"/>
                </a:cubicBezTo>
                <a:cubicBezTo>
                  <a:pt x="9680" y="19481"/>
                  <a:pt x="9751" y="17635"/>
                  <a:pt x="10073" y="15813"/>
                </a:cubicBezTo>
                <a:cubicBezTo>
                  <a:pt x="10430" y="13908"/>
                  <a:pt x="12037" y="12634"/>
                  <a:pt x="12752" y="10872"/>
                </a:cubicBezTo>
                <a:cubicBezTo>
                  <a:pt x="13645" y="8705"/>
                  <a:pt x="13680" y="6312"/>
                  <a:pt x="13204" y="3883"/>
                </a:cubicBezTo>
                <a:cubicBezTo>
                  <a:pt x="12918" y="2467"/>
                  <a:pt x="12156" y="966"/>
                  <a:pt x="10942" y="62"/>
                </a:cubicBezTo>
                <a:cubicBezTo>
                  <a:pt x="10807" y="20"/>
                  <a:pt x="10684" y="1"/>
                  <a:pt x="10573" y="1"/>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ibre Franklin"/>
              <a:ea typeface="Libre Franklin"/>
              <a:cs typeface="Libre Franklin"/>
              <a:sym typeface="Libre Franklin"/>
            </a:endParaRPr>
          </a:p>
        </p:txBody>
      </p:sp>
      <p:sp>
        <p:nvSpPr>
          <p:cNvPr id="195" name="Google Shape;195;p42"/>
          <p:cNvSpPr/>
          <p:nvPr/>
        </p:nvSpPr>
        <p:spPr>
          <a:xfrm>
            <a:off x="-2332524" y="-274923"/>
            <a:ext cx="2956653" cy="1118411"/>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42"/>
          <p:cNvSpPr/>
          <p:nvPr/>
        </p:nvSpPr>
        <p:spPr>
          <a:xfrm rot="1368521">
            <a:off x="-3501241" y="-1722505"/>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accent6"/>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t/>
            </a:r>
            <a:endParaRPr b="0" i="0" sz="2500" u="none" cap="none" strike="noStrike">
              <a:solidFill>
                <a:schemeClr val="dk2"/>
              </a:solidFill>
              <a:latin typeface="Lexend SemiBold"/>
              <a:ea typeface="Lexend SemiBold"/>
              <a:cs typeface="Lexend SemiBold"/>
              <a:sym typeface="Lexend SemiBold"/>
            </a:endParaRPr>
          </a:p>
        </p:txBody>
      </p:sp>
      <p:sp>
        <p:nvSpPr>
          <p:cNvPr id="197" name="Google Shape;197;p42"/>
          <p:cNvSpPr/>
          <p:nvPr/>
        </p:nvSpPr>
        <p:spPr>
          <a:xfrm rot="1368521">
            <a:off x="4827709" y="998745"/>
            <a:ext cx="4984359" cy="8677487"/>
          </a:xfrm>
          <a:custGeom>
            <a:rect b="b" l="l" r="r" t="t"/>
            <a:pathLst>
              <a:path extrusionOk="0" h="26431" w="15182">
                <a:moveTo>
                  <a:pt x="14660" y="1"/>
                </a:moveTo>
                <a:cubicBezTo>
                  <a:pt x="14608" y="1"/>
                  <a:pt x="14551" y="4"/>
                  <a:pt x="14491" y="10"/>
                </a:cubicBezTo>
                <a:cubicBezTo>
                  <a:pt x="11371" y="463"/>
                  <a:pt x="8811" y="3285"/>
                  <a:pt x="8668" y="6464"/>
                </a:cubicBezTo>
                <a:cubicBezTo>
                  <a:pt x="8645" y="6940"/>
                  <a:pt x="8668" y="7416"/>
                  <a:pt x="8692" y="7892"/>
                </a:cubicBezTo>
                <a:cubicBezTo>
                  <a:pt x="8728" y="8869"/>
                  <a:pt x="8776" y="9881"/>
                  <a:pt x="8395" y="10774"/>
                </a:cubicBezTo>
                <a:cubicBezTo>
                  <a:pt x="7776" y="12143"/>
                  <a:pt x="6442" y="12857"/>
                  <a:pt x="5156" y="13548"/>
                </a:cubicBezTo>
                <a:cubicBezTo>
                  <a:pt x="4073" y="14107"/>
                  <a:pt x="2953" y="14715"/>
                  <a:pt x="2239" y="15703"/>
                </a:cubicBezTo>
                <a:cubicBezTo>
                  <a:pt x="1" y="19156"/>
                  <a:pt x="2763" y="22739"/>
                  <a:pt x="5001" y="25633"/>
                </a:cubicBezTo>
                <a:cubicBezTo>
                  <a:pt x="5204" y="25895"/>
                  <a:pt x="5418" y="26180"/>
                  <a:pt x="5609" y="26430"/>
                </a:cubicBezTo>
                <a:lnTo>
                  <a:pt x="5728" y="26371"/>
                </a:lnTo>
                <a:cubicBezTo>
                  <a:pt x="5513" y="26121"/>
                  <a:pt x="5311" y="25847"/>
                  <a:pt x="5097" y="25573"/>
                </a:cubicBezTo>
                <a:cubicBezTo>
                  <a:pt x="2894" y="22716"/>
                  <a:pt x="144" y="19156"/>
                  <a:pt x="2346" y="15762"/>
                </a:cubicBezTo>
                <a:cubicBezTo>
                  <a:pt x="3025" y="14798"/>
                  <a:pt x="4144" y="14203"/>
                  <a:pt x="5216" y="13631"/>
                </a:cubicBezTo>
                <a:cubicBezTo>
                  <a:pt x="6513" y="12929"/>
                  <a:pt x="7871" y="12214"/>
                  <a:pt x="8490" y="10821"/>
                </a:cubicBezTo>
                <a:cubicBezTo>
                  <a:pt x="8895" y="9893"/>
                  <a:pt x="8847" y="8881"/>
                  <a:pt x="8799" y="7892"/>
                </a:cubicBezTo>
                <a:cubicBezTo>
                  <a:pt x="8788" y="7428"/>
                  <a:pt x="8764" y="6940"/>
                  <a:pt x="8788" y="6475"/>
                </a:cubicBezTo>
                <a:cubicBezTo>
                  <a:pt x="8907" y="3344"/>
                  <a:pt x="11443" y="570"/>
                  <a:pt x="14514" y="129"/>
                </a:cubicBezTo>
                <a:cubicBezTo>
                  <a:pt x="14553" y="126"/>
                  <a:pt x="14600" y="124"/>
                  <a:pt x="14650" y="124"/>
                </a:cubicBezTo>
                <a:cubicBezTo>
                  <a:pt x="14799" y="124"/>
                  <a:pt x="14976" y="150"/>
                  <a:pt x="15038" y="284"/>
                </a:cubicBezTo>
                <a:cubicBezTo>
                  <a:pt x="15050" y="332"/>
                  <a:pt x="15074" y="356"/>
                  <a:pt x="15050" y="403"/>
                </a:cubicBezTo>
                <a:cubicBezTo>
                  <a:pt x="15003" y="546"/>
                  <a:pt x="14645" y="713"/>
                  <a:pt x="14193" y="927"/>
                </a:cubicBezTo>
                <a:cubicBezTo>
                  <a:pt x="13288" y="1320"/>
                  <a:pt x="11907" y="1951"/>
                  <a:pt x="11145" y="3368"/>
                </a:cubicBezTo>
                <a:cubicBezTo>
                  <a:pt x="9847" y="5404"/>
                  <a:pt x="10216" y="6976"/>
                  <a:pt x="10621" y="8631"/>
                </a:cubicBezTo>
                <a:cubicBezTo>
                  <a:pt x="10835" y="9500"/>
                  <a:pt x="11038" y="10369"/>
                  <a:pt x="11038" y="11357"/>
                </a:cubicBezTo>
                <a:cubicBezTo>
                  <a:pt x="10907" y="12488"/>
                  <a:pt x="10192" y="13441"/>
                  <a:pt x="9490" y="14345"/>
                </a:cubicBezTo>
                <a:cubicBezTo>
                  <a:pt x="9288" y="14631"/>
                  <a:pt x="9061" y="14929"/>
                  <a:pt x="8847" y="15227"/>
                </a:cubicBezTo>
                <a:cubicBezTo>
                  <a:pt x="6728" y="18334"/>
                  <a:pt x="6513" y="22620"/>
                  <a:pt x="8347" y="25906"/>
                </a:cubicBezTo>
                <a:lnTo>
                  <a:pt x="8454" y="25847"/>
                </a:lnTo>
                <a:cubicBezTo>
                  <a:pt x="6633" y="22597"/>
                  <a:pt x="6847" y="18346"/>
                  <a:pt x="8942" y="15286"/>
                </a:cubicBezTo>
                <a:cubicBezTo>
                  <a:pt x="9145" y="14988"/>
                  <a:pt x="9359" y="14691"/>
                  <a:pt x="9585" y="14405"/>
                </a:cubicBezTo>
                <a:cubicBezTo>
                  <a:pt x="10276" y="13464"/>
                  <a:pt x="11014" y="12512"/>
                  <a:pt x="11145" y="11357"/>
                </a:cubicBezTo>
                <a:cubicBezTo>
                  <a:pt x="11145" y="10345"/>
                  <a:pt x="10931" y="9464"/>
                  <a:pt x="10728" y="8607"/>
                </a:cubicBezTo>
                <a:cubicBezTo>
                  <a:pt x="10323" y="6964"/>
                  <a:pt x="9966" y="5428"/>
                  <a:pt x="11228" y="3427"/>
                </a:cubicBezTo>
                <a:cubicBezTo>
                  <a:pt x="11978" y="2034"/>
                  <a:pt x="13348" y="1427"/>
                  <a:pt x="14241" y="1022"/>
                </a:cubicBezTo>
                <a:cubicBezTo>
                  <a:pt x="14764" y="784"/>
                  <a:pt x="15086" y="641"/>
                  <a:pt x="15157" y="427"/>
                </a:cubicBezTo>
                <a:cubicBezTo>
                  <a:pt x="15181" y="356"/>
                  <a:pt x="15181" y="296"/>
                  <a:pt x="15134" y="225"/>
                </a:cubicBezTo>
                <a:cubicBezTo>
                  <a:pt x="15056" y="69"/>
                  <a:pt x="14898" y="1"/>
                  <a:pt x="14660" y="1"/>
                </a:cubicBezTo>
                <a:close/>
              </a:path>
            </a:pathLst>
          </a:custGeom>
          <a:solidFill>
            <a:schemeClr val="lt1"/>
          </a:solidFill>
          <a:ln cap="flat" cmpd="sng" w="9525">
            <a:solidFill>
              <a:schemeClr val="lt1"/>
            </a:solidFill>
            <a:prstDash val="solid"/>
            <a:miter lim="11906"/>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dk1"/>
              </a:solidFill>
              <a:latin typeface="Libre Franklin"/>
              <a:ea typeface="Libre Franklin"/>
              <a:cs typeface="Libre Franklin"/>
              <a:sym typeface="Libre Franklin"/>
            </a:endParaRPr>
          </a:p>
        </p:txBody>
      </p:sp>
      <p:sp>
        <p:nvSpPr>
          <p:cNvPr id="198" name="Google Shape;198;p42"/>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SzPts val="36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99" name="Google Shape;199;p42"/>
          <p:cNvSpPr/>
          <p:nvPr/>
        </p:nvSpPr>
        <p:spPr>
          <a:xfrm>
            <a:off x="-1125225" y="3905728"/>
            <a:ext cx="2546022" cy="963001"/>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42"/>
          <p:cNvSpPr/>
          <p:nvPr/>
        </p:nvSpPr>
        <p:spPr>
          <a:xfrm>
            <a:off x="3856125" y="4599435"/>
            <a:ext cx="3384001" cy="1279939"/>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38" Type="http://schemas.openxmlformats.org/officeDocument/2006/relationships/theme" Target="../theme/theme2.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5"/>
        </a:solid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lvl1pPr lvl="0" marR="0" rtl="0" algn="ctr">
              <a:lnSpc>
                <a:spcPct val="100000"/>
              </a:lnSpc>
              <a:spcBef>
                <a:spcPts val="0"/>
              </a:spcBef>
              <a:spcAft>
                <a:spcPts val="0"/>
              </a:spcAft>
              <a:buClr>
                <a:schemeClr val="dk2"/>
              </a:buClr>
              <a:buSzPts val="3600"/>
              <a:buFont typeface="Lexend"/>
              <a:buNone/>
              <a:defRPr b="1" i="0" sz="3600" u="none" cap="none" strike="noStrike">
                <a:solidFill>
                  <a:schemeClr val="dk2"/>
                </a:solidFill>
                <a:latin typeface="Lexend"/>
                <a:ea typeface="Lexend"/>
                <a:cs typeface="Lexend"/>
                <a:sym typeface="Lexend"/>
              </a:defRPr>
            </a:lvl1pPr>
            <a:lvl2pPr lvl="1" marR="0" rtl="0" algn="l">
              <a:lnSpc>
                <a:spcPct val="100000"/>
              </a:lnSpc>
              <a:spcBef>
                <a:spcPts val="0"/>
              </a:spcBef>
              <a:spcAft>
                <a:spcPts val="0"/>
              </a:spcAft>
              <a:buClr>
                <a:schemeClr val="dk2"/>
              </a:buClr>
              <a:buSzPts val="2800"/>
              <a:buFont typeface="Lexend"/>
              <a:buNone/>
              <a:defRPr b="1" i="0" sz="2800" u="none" cap="none" strike="noStrike">
                <a:solidFill>
                  <a:schemeClr val="dk2"/>
                </a:solidFill>
                <a:latin typeface="Lexend"/>
                <a:ea typeface="Lexend"/>
                <a:cs typeface="Lexend"/>
                <a:sym typeface="Lexend"/>
              </a:defRPr>
            </a:lvl2pPr>
            <a:lvl3pPr lvl="2" marR="0" rtl="0" algn="l">
              <a:lnSpc>
                <a:spcPct val="100000"/>
              </a:lnSpc>
              <a:spcBef>
                <a:spcPts val="0"/>
              </a:spcBef>
              <a:spcAft>
                <a:spcPts val="0"/>
              </a:spcAft>
              <a:buClr>
                <a:schemeClr val="dk2"/>
              </a:buClr>
              <a:buSzPts val="2800"/>
              <a:buFont typeface="Lexend"/>
              <a:buNone/>
              <a:defRPr b="1" i="0" sz="2800" u="none" cap="none" strike="noStrike">
                <a:solidFill>
                  <a:schemeClr val="dk2"/>
                </a:solidFill>
                <a:latin typeface="Lexend"/>
                <a:ea typeface="Lexend"/>
                <a:cs typeface="Lexend"/>
                <a:sym typeface="Lexend"/>
              </a:defRPr>
            </a:lvl3pPr>
            <a:lvl4pPr lvl="3" marR="0" rtl="0" algn="l">
              <a:lnSpc>
                <a:spcPct val="100000"/>
              </a:lnSpc>
              <a:spcBef>
                <a:spcPts val="0"/>
              </a:spcBef>
              <a:spcAft>
                <a:spcPts val="0"/>
              </a:spcAft>
              <a:buClr>
                <a:schemeClr val="dk2"/>
              </a:buClr>
              <a:buSzPts val="2800"/>
              <a:buFont typeface="Lexend"/>
              <a:buNone/>
              <a:defRPr b="1" i="0" sz="2800" u="none" cap="none" strike="noStrike">
                <a:solidFill>
                  <a:schemeClr val="dk2"/>
                </a:solidFill>
                <a:latin typeface="Lexend"/>
                <a:ea typeface="Lexend"/>
                <a:cs typeface="Lexend"/>
                <a:sym typeface="Lexend"/>
              </a:defRPr>
            </a:lvl4pPr>
            <a:lvl5pPr lvl="4" marR="0" rtl="0" algn="l">
              <a:lnSpc>
                <a:spcPct val="100000"/>
              </a:lnSpc>
              <a:spcBef>
                <a:spcPts val="0"/>
              </a:spcBef>
              <a:spcAft>
                <a:spcPts val="0"/>
              </a:spcAft>
              <a:buClr>
                <a:schemeClr val="dk2"/>
              </a:buClr>
              <a:buSzPts val="2800"/>
              <a:buFont typeface="Lexend"/>
              <a:buNone/>
              <a:defRPr b="1" i="0" sz="2800" u="none" cap="none" strike="noStrike">
                <a:solidFill>
                  <a:schemeClr val="dk2"/>
                </a:solidFill>
                <a:latin typeface="Lexend"/>
                <a:ea typeface="Lexend"/>
                <a:cs typeface="Lexend"/>
                <a:sym typeface="Lexend"/>
              </a:defRPr>
            </a:lvl5pPr>
            <a:lvl6pPr lvl="5" marR="0" rtl="0" algn="l">
              <a:lnSpc>
                <a:spcPct val="100000"/>
              </a:lnSpc>
              <a:spcBef>
                <a:spcPts val="0"/>
              </a:spcBef>
              <a:spcAft>
                <a:spcPts val="0"/>
              </a:spcAft>
              <a:buClr>
                <a:schemeClr val="dk2"/>
              </a:buClr>
              <a:buSzPts val="2800"/>
              <a:buFont typeface="Lexend"/>
              <a:buNone/>
              <a:defRPr b="1" i="0" sz="2800" u="none" cap="none" strike="noStrike">
                <a:solidFill>
                  <a:schemeClr val="dk2"/>
                </a:solidFill>
                <a:latin typeface="Lexend"/>
                <a:ea typeface="Lexend"/>
                <a:cs typeface="Lexend"/>
                <a:sym typeface="Lexend"/>
              </a:defRPr>
            </a:lvl6pPr>
            <a:lvl7pPr lvl="6" marR="0" rtl="0" algn="l">
              <a:lnSpc>
                <a:spcPct val="100000"/>
              </a:lnSpc>
              <a:spcBef>
                <a:spcPts val="0"/>
              </a:spcBef>
              <a:spcAft>
                <a:spcPts val="0"/>
              </a:spcAft>
              <a:buClr>
                <a:schemeClr val="dk2"/>
              </a:buClr>
              <a:buSzPts val="2800"/>
              <a:buFont typeface="Lexend"/>
              <a:buNone/>
              <a:defRPr b="1" i="0" sz="2800" u="none" cap="none" strike="noStrike">
                <a:solidFill>
                  <a:schemeClr val="dk2"/>
                </a:solidFill>
                <a:latin typeface="Lexend"/>
                <a:ea typeface="Lexend"/>
                <a:cs typeface="Lexend"/>
                <a:sym typeface="Lexend"/>
              </a:defRPr>
            </a:lvl7pPr>
            <a:lvl8pPr lvl="7" marR="0" rtl="0" algn="l">
              <a:lnSpc>
                <a:spcPct val="100000"/>
              </a:lnSpc>
              <a:spcBef>
                <a:spcPts val="0"/>
              </a:spcBef>
              <a:spcAft>
                <a:spcPts val="0"/>
              </a:spcAft>
              <a:buClr>
                <a:schemeClr val="dk2"/>
              </a:buClr>
              <a:buSzPts val="2800"/>
              <a:buFont typeface="Lexend"/>
              <a:buNone/>
              <a:defRPr b="1" i="0" sz="2800" u="none" cap="none" strike="noStrike">
                <a:solidFill>
                  <a:schemeClr val="dk2"/>
                </a:solidFill>
                <a:latin typeface="Lexend"/>
                <a:ea typeface="Lexend"/>
                <a:cs typeface="Lexend"/>
                <a:sym typeface="Lexend"/>
              </a:defRPr>
            </a:lvl8pPr>
            <a:lvl9pPr lvl="8" marR="0" rtl="0" algn="l">
              <a:lnSpc>
                <a:spcPct val="100000"/>
              </a:lnSpc>
              <a:spcBef>
                <a:spcPts val="0"/>
              </a:spcBef>
              <a:spcAft>
                <a:spcPts val="0"/>
              </a:spcAft>
              <a:buClr>
                <a:schemeClr val="dk2"/>
              </a:buClr>
              <a:buSzPts val="2800"/>
              <a:buFont typeface="Lexend"/>
              <a:buNone/>
              <a:defRPr b="1" i="0" sz="2800" u="none" cap="none" strike="noStrike">
                <a:solidFill>
                  <a:schemeClr val="dk2"/>
                </a:solidFill>
                <a:latin typeface="Lexend"/>
                <a:ea typeface="Lexend"/>
                <a:cs typeface="Lexend"/>
                <a:sym typeface="Lexend"/>
              </a:defRPr>
            </a:lvl9pPr>
          </a:lstStyle>
          <a:p/>
        </p:txBody>
      </p:sp>
      <p:sp>
        <p:nvSpPr>
          <p:cNvPr id="7" name="Google Shape;7;p33"/>
          <p:cNvSpPr txBox="1"/>
          <p:nvPr>
            <p:ph idx="1" type="body"/>
          </p:nvPr>
        </p:nvSpPr>
        <p:spPr>
          <a:xfrm>
            <a:off x="713225" y="1152475"/>
            <a:ext cx="7717500" cy="3416400"/>
          </a:xfrm>
          <a:prstGeom prst="rect">
            <a:avLst/>
          </a:prstGeom>
          <a:noFill/>
          <a:ln>
            <a:noFill/>
          </a:ln>
        </p:spPr>
        <p:txBody>
          <a:bodyPr anchorCtr="0" anchor="t" bIns="0" lIns="0" spcFirstLastPara="1" rIns="0" wrap="square" tIns="0">
            <a:noAutofit/>
          </a:bodyPr>
          <a:lstStyle>
            <a:lvl1pPr indent="-330200" lvl="0" marL="457200" marR="0" rtl="0" algn="l">
              <a:lnSpc>
                <a:spcPct val="100000"/>
              </a:lnSpc>
              <a:spcBef>
                <a:spcPts val="0"/>
              </a:spcBef>
              <a:spcAft>
                <a:spcPts val="0"/>
              </a:spcAft>
              <a:buClr>
                <a:schemeClr val="dk1"/>
              </a:buClr>
              <a:buSzPts val="1600"/>
              <a:buFont typeface="Libre Franklin"/>
              <a:buChar char="●"/>
              <a:defRPr b="0" i="0" sz="1600" u="none" cap="none" strike="noStrike">
                <a:solidFill>
                  <a:schemeClr val="dk1"/>
                </a:solidFill>
                <a:latin typeface="Libre Franklin"/>
                <a:ea typeface="Libre Franklin"/>
                <a:cs typeface="Libre Franklin"/>
                <a:sym typeface="Libre Franklin"/>
              </a:defRPr>
            </a:lvl1pPr>
            <a:lvl2pPr indent="-330200" lvl="1" marL="914400" marR="0" rtl="0" algn="l">
              <a:lnSpc>
                <a:spcPct val="115000"/>
              </a:lnSpc>
              <a:spcBef>
                <a:spcPts val="0"/>
              </a:spcBef>
              <a:spcAft>
                <a:spcPts val="0"/>
              </a:spcAft>
              <a:buClr>
                <a:schemeClr val="dk1"/>
              </a:buClr>
              <a:buSzPts val="1600"/>
              <a:buFont typeface="Libre Franklin"/>
              <a:buChar char="○"/>
              <a:defRPr b="0" i="0" sz="1600" u="none" cap="none" strike="noStrike">
                <a:solidFill>
                  <a:schemeClr val="dk1"/>
                </a:solidFill>
                <a:latin typeface="Libre Franklin"/>
                <a:ea typeface="Libre Franklin"/>
                <a:cs typeface="Libre Franklin"/>
                <a:sym typeface="Libre Franklin"/>
              </a:defRPr>
            </a:lvl2pPr>
            <a:lvl3pPr indent="-330200" lvl="2" marL="1371600" marR="0" rtl="0" algn="l">
              <a:lnSpc>
                <a:spcPct val="115000"/>
              </a:lnSpc>
              <a:spcBef>
                <a:spcPts val="0"/>
              </a:spcBef>
              <a:spcAft>
                <a:spcPts val="0"/>
              </a:spcAft>
              <a:buClr>
                <a:schemeClr val="dk1"/>
              </a:buClr>
              <a:buSzPts val="1600"/>
              <a:buFont typeface="Libre Franklin"/>
              <a:buChar char="■"/>
              <a:defRPr b="0" i="0" sz="1600" u="none" cap="none" strike="noStrike">
                <a:solidFill>
                  <a:schemeClr val="dk1"/>
                </a:solidFill>
                <a:latin typeface="Libre Franklin"/>
                <a:ea typeface="Libre Franklin"/>
                <a:cs typeface="Libre Franklin"/>
                <a:sym typeface="Libre Franklin"/>
              </a:defRPr>
            </a:lvl3pPr>
            <a:lvl4pPr indent="-330200" lvl="3" marL="1828800" marR="0" rtl="0" algn="l">
              <a:lnSpc>
                <a:spcPct val="115000"/>
              </a:lnSpc>
              <a:spcBef>
                <a:spcPts val="0"/>
              </a:spcBef>
              <a:spcAft>
                <a:spcPts val="0"/>
              </a:spcAft>
              <a:buClr>
                <a:schemeClr val="dk1"/>
              </a:buClr>
              <a:buSzPts val="1600"/>
              <a:buFont typeface="Libre Franklin"/>
              <a:buChar char="●"/>
              <a:defRPr b="0" i="0" sz="1600" u="none" cap="none" strike="noStrike">
                <a:solidFill>
                  <a:schemeClr val="dk1"/>
                </a:solidFill>
                <a:latin typeface="Libre Franklin"/>
                <a:ea typeface="Libre Franklin"/>
                <a:cs typeface="Libre Franklin"/>
                <a:sym typeface="Libre Franklin"/>
              </a:defRPr>
            </a:lvl4pPr>
            <a:lvl5pPr indent="-330200" lvl="4" marL="2286000" marR="0" rtl="0" algn="l">
              <a:lnSpc>
                <a:spcPct val="115000"/>
              </a:lnSpc>
              <a:spcBef>
                <a:spcPts val="0"/>
              </a:spcBef>
              <a:spcAft>
                <a:spcPts val="0"/>
              </a:spcAft>
              <a:buClr>
                <a:schemeClr val="dk1"/>
              </a:buClr>
              <a:buSzPts val="1600"/>
              <a:buFont typeface="Libre Franklin"/>
              <a:buChar char="○"/>
              <a:defRPr b="0" i="0" sz="1600" u="none" cap="none" strike="noStrike">
                <a:solidFill>
                  <a:schemeClr val="dk1"/>
                </a:solidFill>
                <a:latin typeface="Libre Franklin"/>
                <a:ea typeface="Libre Franklin"/>
                <a:cs typeface="Libre Franklin"/>
                <a:sym typeface="Libre Franklin"/>
              </a:defRPr>
            </a:lvl5pPr>
            <a:lvl6pPr indent="-330200" lvl="5" marL="2743200" marR="0" rtl="0" algn="l">
              <a:lnSpc>
                <a:spcPct val="115000"/>
              </a:lnSpc>
              <a:spcBef>
                <a:spcPts val="0"/>
              </a:spcBef>
              <a:spcAft>
                <a:spcPts val="0"/>
              </a:spcAft>
              <a:buClr>
                <a:schemeClr val="dk1"/>
              </a:buClr>
              <a:buSzPts val="1600"/>
              <a:buFont typeface="Libre Franklin"/>
              <a:buChar char="■"/>
              <a:defRPr b="0" i="0" sz="1600" u="none" cap="none" strike="noStrike">
                <a:solidFill>
                  <a:schemeClr val="dk1"/>
                </a:solidFill>
                <a:latin typeface="Libre Franklin"/>
                <a:ea typeface="Libre Franklin"/>
                <a:cs typeface="Libre Franklin"/>
                <a:sym typeface="Libre Franklin"/>
              </a:defRPr>
            </a:lvl6pPr>
            <a:lvl7pPr indent="-330200" lvl="6" marL="3200400" marR="0" rtl="0" algn="l">
              <a:lnSpc>
                <a:spcPct val="115000"/>
              </a:lnSpc>
              <a:spcBef>
                <a:spcPts val="0"/>
              </a:spcBef>
              <a:spcAft>
                <a:spcPts val="0"/>
              </a:spcAft>
              <a:buClr>
                <a:schemeClr val="dk1"/>
              </a:buClr>
              <a:buSzPts val="1600"/>
              <a:buFont typeface="Libre Franklin"/>
              <a:buChar char="●"/>
              <a:defRPr b="0" i="0" sz="1600" u="none" cap="none" strike="noStrike">
                <a:solidFill>
                  <a:schemeClr val="dk1"/>
                </a:solidFill>
                <a:latin typeface="Libre Franklin"/>
                <a:ea typeface="Libre Franklin"/>
                <a:cs typeface="Libre Franklin"/>
                <a:sym typeface="Libre Franklin"/>
              </a:defRPr>
            </a:lvl7pPr>
            <a:lvl8pPr indent="-330200" lvl="7" marL="3657600" marR="0" rtl="0" algn="l">
              <a:lnSpc>
                <a:spcPct val="115000"/>
              </a:lnSpc>
              <a:spcBef>
                <a:spcPts val="0"/>
              </a:spcBef>
              <a:spcAft>
                <a:spcPts val="0"/>
              </a:spcAft>
              <a:buClr>
                <a:schemeClr val="dk1"/>
              </a:buClr>
              <a:buSzPts val="1600"/>
              <a:buFont typeface="Libre Franklin"/>
              <a:buChar char="○"/>
              <a:defRPr b="0" i="0" sz="1600" u="none" cap="none" strike="noStrike">
                <a:solidFill>
                  <a:schemeClr val="dk1"/>
                </a:solidFill>
                <a:latin typeface="Libre Franklin"/>
                <a:ea typeface="Libre Franklin"/>
                <a:cs typeface="Libre Franklin"/>
                <a:sym typeface="Libre Franklin"/>
              </a:defRPr>
            </a:lvl8pPr>
            <a:lvl9pPr indent="-330200" lvl="8" marL="4114800" marR="0" rtl="0" algn="l">
              <a:lnSpc>
                <a:spcPct val="115000"/>
              </a:lnSpc>
              <a:spcBef>
                <a:spcPts val="0"/>
              </a:spcBef>
              <a:spcAft>
                <a:spcPts val="0"/>
              </a:spcAft>
              <a:buClr>
                <a:schemeClr val="dk1"/>
              </a:buClr>
              <a:buSzPts val="1600"/>
              <a:buFont typeface="Libre Franklin"/>
              <a:buChar char="■"/>
              <a:defRPr b="0" i="0" sz="1600" u="none" cap="none" strike="noStrike">
                <a:solidFill>
                  <a:schemeClr val="dk1"/>
                </a:solidFill>
                <a:latin typeface="Libre Franklin"/>
                <a:ea typeface="Libre Franklin"/>
                <a:cs typeface="Libre Franklin"/>
                <a:sym typeface="Libre Franklin"/>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213" name="Shape 1213"/>
        <p:cNvGrpSpPr/>
        <p:nvPr/>
      </p:nvGrpSpPr>
      <p:grpSpPr>
        <a:xfrm>
          <a:off x="0" y="0"/>
          <a:ext cx="0" cy="0"/>
          <a:chOff x="0" y="0"/>
          <a:chExt cx="0" cy="0"/>
        </a:xfrm>
      </p:grpSpPr>
      <p:pic>
        <p:nvPicPr>
          <p:cNvPr id="1214" name="Google Shape;1214;p1"/>
          <p:cNvPicPr preferRelativeResize="0"/>
          <p:nvPr/>
        </p:nvPicPr>
        <p:blipFill rotWithShape="1">
          <a:blip r:embed="rId3">
            <a:alphaModFix/>
          </a:blip>
          <a:srcRect b="10120" l="17056" r="15978" t="8200"/>
          <a:stretch/>
        </p:blipFill>
        <p:spPr>
          <a:xfrm>
            <a:off x="3082050" y="605850"/>
            <a:ext cx="2979900" cy="3620400"/>
          </a:xfrm>
          <a:prstGeom prst="roundRect">
            <a:avLst>
              <a:gd fmla="val 16667" name="adj"/>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0" name="Shape 1420"/>
        <p:cNvGrpSpPr/>
        <p:nvPr/>
      </p:nvGrpSpPr>
      <p:grpSpPr>
        <a:xfrm>
          <a:off x="0" y="0"/>
          <a:ext cx="0" cy="0"/>
          <a:chOff x="0" y="0"/>
          <a:chExt cx="0" cy="0"/>
        </a:xfrm>
      </p:grpSpPr>
      <p:sp>
        <p:nvSpPr>
          <p:cNvPr id="1421" name="Google Shape;1421;p11"/>
          <p:cNvSpPr txBox="1"/>
          <p:nvPr/>
        </p:nvSpPr>
        <p:spPr>
          <a:xfrm>
            <a:off x="63200" y="86350"/>
            <a:ext cx="64920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chemeClr val="lt2"/>
                </a:solidFill>
                <a:latin typeface="Lexend"/>
                <a:ea typeface="Lexend"/>
                <a:cs typeface="Lexend"/>
                <a:sym typeface="Lexend"/>
              </a:rPr>
              <a:t>Tipos de modalizaciones discursivas </a:t>
            </a:r>
            <a:endParaRPr b="1" i="0" sz="2500" u="none" cap="none" strike="noStrike">
              <a:solidFill>
                <a:schemeClr val="lt2"/>
              </a:solidFill>
              <a:latin typeface="Lexend"/>
              <a:ea typeface="Lexend"/>
              <a:cs typeface="Lexend"/>
              <a:sym typeface="Lexend"/>
            </a:endParaRPr>
          </a:p>
        </p:txBody>
      </p:sp>
      <p:sp>
        <p:nvSpPr>
          <p:cNvPr id="1422" name="Google Shape;1422;p11"/>
          <p:cNvSpPr txBox="1"/>
          <p:nvPr/>
        </p:nvSpPr>
        <p:spPr>
          <a:xfrm>
            <a:off x="2668650" y="735413"/>
            <a:ext cx="38067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Lexend"/>
                <a:ea typeface="Lexend"/>
                <a:cs typeface="Lexend"/>
                <a:sym typeface="Lexend"/>
              </a:rPr>
              <a:t>MODALIZACIÓN LÓGICA</a:t>
            </a:r>
            <a:endParaRPr b="0" i="0" sz="2100" u="none" cap="none" strike="noStrike">
              <a:solidFill>
                <a:srgbClr val="000000"/>
              </a:solidFill>
              <a:latin typeface="Lexend"/>
              <a:ea typeface="Lexend"/>
              <a:cs typeface="Lexend"/>
              <a:sym typeface="Lexend"/>
            </a:endParaRPr>
          </a:p>
        </p:txBody>
      </p:sp>
      <p:sp>
        <p:nvSpPr>
          <p:cNvPr id="1423" name="Google Shape;1423;p11"/>
          <p:cNvSpPr txBox="1"/>
          <p:nvPr/>
        </p:nvSpPr>
        <p:spPr>
          <a:xfrm>
            <a:off x="582500" y="1322975"/>
            <a:ext cx="7554600" cy="27705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1" i="0" lang="en" sz="1400" u="sng" cap="none" strike="noStrike">
                <a:solidFill>
                  <a:srgbClr val="000000"/>
                </a:solidFill>
                <a:latin typeface="Lexend"/>
                <a:ea typeface="Lexend"/>
                <a:cs typeface="Lexend"/>
                <a:sym typeface="Lexend"/>
              </a:rPr>
              <a:t>El hablante expresa certeza o duda, entregando información</a:t>
            </a:r>
            <a:r>
              <a:rPr b="0" i="0" lang="en" sz="1400" u="none" cap="none" strike="noStrike">
                <a:solidFill>
                  <a:srgbClr val="000000"/>
                </a:solidFill>
                <a:latin typeface="Lexend"/>
                <a:ea typeface="Lexend"/>
                <a:cs typeface="Lexend"/>
                <a:sym typeface="Lexend"/>
              </a:rPr>
              <a:t>. Se enfatiza el valor de verdad o falsedad, necesidad o posibilidad de lo que se está diciendo. Es una actitud </a:t>
            </a:r>
            <a:r>
              <a:rPr b="1" i="0" lang="en" sz="1400" u="sng" cap="none" strike="noStrike">
                <a:solidFill>
                  <a:srgbClr val="000000"/>
                </a:solidFill>
                <a:latin typeface="Lexend"/>
                <a:ea typeface="Lexend"/>
                <a:cs typeface="Lexend"/>
                <a:sym typeface="Lexend"/>
              </a:rPr>
              <a:t>frecuente en textos argumentativos y expositivos.</a:t>
            </a:r>
            <a:r>
              <a:rPr b="0" i="0" lang="en" sz="1400" u="none" cap="none" strike="noStrike">
                <a:solidFill>
                  <a:srgbClr val="000000"/>
                </a:solidFill>
                <a:latin typeface="Lexend"/>
                <a:ea typeface="Lexend"/>
                <a:cs typeface="Lexend"/>
                <a:sym typeface="Lexend"/>
              </a:rPr>
              <a:t> Hay típicas frases que introducen, con diversos matices, la duda o la certeza del hablante.</a:t>
            </a:r>
            <a:endParaRPr b="0" i="0" sz="14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chemeClr val="dk1"/>
              </a:buClr>
              <a:buSzPts val="1100"/>
              <a:buFont typeface="Arial"/>
              <a:buNone/>
            </a:pPr>
            <a:r>
              <a:t/>
            </a:r>
            <a:endParaRPr b="0" i="0" sz="1400" u="none" cap="none" strike="noStrike">
              <a:solidFill>
                <a:srgbClr val="000000"/>
              </a:solidFill>
              <a:latin typeface="Lexend"/>
              <a:ea typeface="Lexend"/>
              <a:cs typeface="Lexend"/>
              <a:sym typeface="Lexend"/>
            </a:endParaRPr>
          </a:p>
          <a:p>
            <a:pPr indent="-317500" lvl="0" marL="457200" marR="0" rtl="0" algn="just">
              <a:lnSpc>
                <a:spcPct val="100000"/>
              </a:lnSpc>
              <a:spcBef>
                <a:spcPts val="0"/>
              </a:spcBef>
              <a:spcAft>
                <a:spcPts val="0"/>
              </a:spcAft>
              <a:buClr>
                <a:srgbClr val="000000"/>
              </a:buClr>
              <a:buSzPts val="1400"/>
              <a:buFont typeface="Lexend"/>
              <a:buChar char="●"/>
            </a:pPr>
            <a:r>
              <a:rPr b="0" i="0" lang="en" sz="1400" u="sng" cap="none" strike="noStrike">
                <a:solidFill>
                  <a:srgbClr val="000000"/>
                </a:solidFill>
                <a:latin typeface="Lexend"/>
                <a:ea typeface="Lexend"/>
                <a:cs typeface="Lexend"/>
                <a:sym typeface="Lexend"/>
              </a:rPr>
              <a:t>Frases que introducen certeza</a:t>
            </a:r>
            <a:r>
              <a:rPr b="0" i="0" lang="en" sz="1400" u="none" cap="none" strike="noStrike">
                <a:solidFill>
                  <a:srgbClr val="000000"/>
                </a:solidFill>
                <a:latin typeface="Lexend"/>
                <a:ea typeface="Lexend"/>
                <a:cs typeface="Lexend"/>
                <a:sym typeface="Lexend"/>
              </a:rPr>
              <a:t>: es indudable, no tengo ninguna duda, es obvio,</a:t>
            </a:r>
            <a:endParaRPr b="0" i="0" sz="1400" u="none" cap="none" strike="noStrike">
              <a:solidFill>
                <a:srgbClr val="000000"/>
              </a:solidFill>
              <a:latin typeface="Lexend"/>
              <a:ea typeface="Lexend"/>
              <a:cs typeface="Lexend"/>
              <a:sym typeface="Lexend"/>
            </a:endParaRPr>
          </a:p>
          <a:p>
            <a:pPr indent="0" lvl="0" marL="45720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exend"/>
                <a:ea typeface="Lexend"/>
                <a:cs typeface="Lexend"/>
                <a:sym typeface="Lexend"/>
              </a:rPr>
              <a:t>ciertamente, estoy seguro de, etc.</a:t>
            </a:r>
            <a:endParaRPr b="0" i="0" sz="1400" u="none" cap="none" strike="noStrike">
              <a:solidFill>
                <a:srgbClr val="000000"/>
              </a:solidFill>
              <a:latin typeface="Lexend"/>
              <a:ea typeface="Lexend"/>
              <a:cs typeface="Lexend"/>
              <a:sym typeface="Lexend"/>
            </a:endParaRPr>
          </a:p>
          <a:p>
            <a:pPr indent="-317500" lvl="0" marL="457200" marR="0" rtl="0" algn="just">
              <a:lnSpc>
                <a:spcPct val="100000"/>
              </a:lnSpc>
              <a:spcBef>
                <a:spcPts val="0"/>
              </a:spcBef>
              <a:spcAft>
                <a:spcPts val="0"/>
              </a:spcAft>
              <a:buClr>
                <a:srgbClr val="000000"/>
              </a:buClr>
              <a:buSzPts val="1400"/>
              <a:buFont typeface="Lexend"/>
              <a:buChar char="●"/>
            </a:pPr>
            <a:r>
              <a:rPr b="0" i="0" lang="en" sz="1400" u="sng" cap="none" strike="noStrike">
                <a:solidFill>
                  <a:srgbClr val="000000"/>
                </a:solidFill>
                <a:latin typeface="Lexend"/>
                <a:ea typeface="Lexend"/>
                <a:cs typeface="Lexend"/>
                <a:sym typeface="Lexend"/>
              </a:rPr>
              <a:t>Frases que introducen probabilidad/improbabilidad</a:t>
            </a:r>
            <a:r>
              <a:rPr b="0" i="0" lang="en" sz="1400" u="none" cap="none" strike="noStrike">
                <a:solidFill>
                  <a:srgbClr val="000000"/>
                </a:solidFill>
                <a:latin typeface="Lexend"/>
                <a:ea typeface="Lexend"/>
                <a:cs typeface="Lexend"/>
                <a:sym typeface="Lexend"/>
              </a:rPr>
              <a:t>: es probable que, es</a:t>
            </a:r>
            <a:endParaRPr b="0" i="0" sz="1400" u="none" cap="none" strike="noStrike">
              <a:solidFill>
                <a:srgbClr val="000000"/>
              </a:solidFill>
              <a:latin typeface="Lexend"/>
              <a:ea typeface="Lexend"/>
              <a:cs typeface="Lexend"/>
              <a:sym typeface="Lexend"/>
            </a:endParaRPr>
          </a:p>
          <a:p>
            <a:pPr indent="0" lvl="0" marL="45720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exend"/>
                <a:ea typeface="Lexend"/>
                <a:cs typeface="Lexend"/>
                <a:sym typeface="Lexend"/>
              </a:rPr>
              <a:t>improbable que, a lo mejor, podría ser que, quizá, tal vez, etc.</a:t>
            </a:r>
            <a:endParaRPr b="0" i="0" sz="1400" u="none" cap="none" strike="noStrike">
              <a:solidFill>
                <a:srgbClr val="000000"/>
              </a:solidFill>
              <a:latin typeface="Lexend"/>
              <a:ea typeface="Lexend"/>
              <a:cs typeface="Lexend"/>
              <a:sym typeface="Lexend"/>
            </a:endParaRPr>
          </a:p>
          <a:p>
            <a:pPr indent="-317500" lvl="0" marL="457200" marR="0" rtl="0" algn="just">
              <a:lnSpc>
                <a:spcPct val="100000"/>
              </a:lnSpc>
              <a:spcBef>
                <a:spcPts val="0"/>
              </a:spcBef>
              <a:spcAft>
                <a:spcPts val="0"/>
              </a:spcAft>
              <a:buClr>
                <a:srgbClr val="000000"/>
              </a:buClr>
              <a:buSzPts val="1400"/>
              <a:buFont typeface="Lexend"/>
              <a:buChar char="●"/>
            </a:pPr>
            <a:r>
              <a:rPr b="0" i="0" lang="en" sz="1400" u="sng" cap="none" strike="noStrike">
                <a:solidFill>
                  <a:srgbClr val="000000"/>
                </a:solidFill>
                <a:latin typeface="Lexend"/>
                <a:ea typeface="Lexend"/>
                <a:cs typeface="Lexend"/>
                <a:sym typeface="Lexend"/>
              </a:rPr>
              <a:t>Frases que introducen posibilidad/imposibilidad:</a:t>
            </a:r>
            <a:r>
              <a:rPr b="0" i="0" lang="en" sz="1400" u="none" cap="none" strike="noStrike">
                <a:solidFill>
                  <a:srgbClr val="000000"/>
                </a:solidFill>
                <a:latin typeface="Lexend"/>
                <a:ea typeface="Lexend"/>
                <a:cs typeface="Lexend"/>
                <a:sym typeface="Lexend"/>
              </a:rPr>
              <a:t> es posible que, resulta</a:t>
            </a:r>
            <a:endParaRPr b="0" i="0" sz="1400" u="none" cap="none" strike="noStrike">
              <a:solidFill>
                <a:srgbClr val="000000"/>
              </a:solidFill>
              <a:latin typeface="Lexend"/>
              <a:ea typeface="Lexend"/>
              <a:cs typeface="Lexend"/>
              <a:sym typeface="Lexend"/>
            </a:endParaRPr>
          </a:p>
          <a:p>
            <a:pPr indent="0" lvl="0" marL="45720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exend"/>
                <a:ea typeface="Lexend"/>
                <a:cs typeface="Lexend"/>
                <a:sym typeface="Lexend"/>
              </a:rPr>
              <a:t>imposible, no creo que (no es cierto que), creo que (es cierto que) etc.</a:t>
            </a:r>
            <a:endParaRPr b="0" i="0" sz="14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p:txBody>
      </p:sp>
      <p:sp>
        <p:nvSpPr>
          <p:cNvPr id="1424" name="Google Shape;1424;p11"/>
          <p:cNvSpPr txBox="1"/>
          <p:nvPr/>
        </p:nvSpPr>
        <p:spPr>
          <a:xfrm>
            <a:off x="63200" y="4006925"/>
            <a:ext cx="5475900" cy="10467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ibre Franklin"/>
              <a:buChar char="★"/>
            </a:pPr>
            <a:r>
              <a:rPr b="0" i="1" lang="en" sz="1400" u="none" cap="none" strike="noStrike">
                <a:solidFill>
                  <a:srgbClr val="000000"/>
                </a:solidFill>
                <a:latin typeface="Libre Franklin"/>
                <a:ea typeface="Libre Franklin"/>
                <a:cs typeface="Libre Franklin"/>
                <a:sym typeface="Libre Franklin"/>
              </a:rPr>
              <a:t>“Indudablemente provocará un alza en el pasaje de la locomoción colectiva”</a:t>
            </a:r>
            <a:endParaRPr b="0" i="1" sz="1400" u="none" cap="none" strike="noStrike">
              <a:solidFill>
                <a:srgbClr val="000000"/>
              </a:solidFill>
              <a:latin typeface="Libre Franklin"/>
              <a:ea typeface="Libre Franklin"/>
              <a:cs typeface="Libre Franklin"/>
              <a:sym typeface="Libre Franklin"/>
            </a:endParaRPr>
          </a:p>
          <a:p>
            <a:pPr indent="-317500" lvl="0" marL="457200" marR="0" rtl="0" algn="l">
              <a:lnSpc>
                <a:spcPct val="100000"/>
              </a:lnSpc>
              <a:spcBef>
                <a:spcPts val="0"/>
              </a:spcBef>
              <a:spcAft>
                <a:spcPts val="0"/>
              </a:spcAft>
              <a:buClr>
                <a:srgbClr val="000000"/>
              </a:buClr>
              <a:buSzPts val="1400"/>
              <a:buFont typeface="Libre Franklin"/>
              <a:buChar char="★"/>
            </a:pPr>
            <a:r>
              <a:rPr b="0" i="1" lang="en" sz="1400" u="none" cap="none" strike="noStrike">
                <a:solidFill>
                  <a:srgbClr val="000000"/>
                </a:solidFill>
                <a:latin typeface="Libre Franklin"/>
                <a:ea typeface="Libre Franklin"/>
                <a:cs typeface="Libre Franklin"/>
                <a:sym typeface="Libre Franklin"/>
              </a:rPr>
              <a:t>“No estoy seguro si se aplicará un alza en el pasaje de la locomoción colectiva”</a:t>
            </a:r>
            <a:endParaRPr b="0" i="1" sz="1400" u="none" cap="none" strike="noStrike">
              <a:solidFill>
                <a:srgbClr val="000000"/>
              </a:solidFill>
              <a:latin typeface="Libre Franklin"/>
              <a:ea typeface="Libre Franklin"/>
              <a:cs typeface="Libre Franklin"/>
              <a:sym typeface="Libre Franklin"/>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sp>
        <p:nvSpPr>
          <p:cNvPr id="1429" name="Google Shape;1429;p12"/>
          <p:cNvSpPr txBox="1"/>
          <p:nvPr/>
        </p:nvSpPr>
        <p:spPr>
          <a:xfrm>
            <a:off x="63200" y="86350"/>
            <a:ext cx="6492000" cy="569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chemeClr val="lt2"/>
                </a:solidFill>
                <a:latin typeface="Lexend"/>
                <a:ea typeface="Lexend"/>
                <a:cs typeface="Lexend"/>
                <a:sym typeface="Lexend"/>
              </a:rPr>
              <a:t>Tipos de modalizaciones discursivas </a:t>
            </a:r>
            <a:endParaRPr b="1" i="0" sz="2500" u="none" cap="none" strike="noStrike">
              <a:solidFill>
                <a:schemeClr val="lt2"/>
              </a:solidFill>
              <a:latin typeface="Lexend"/>
              <a:ea typeface="Lexend"/>
              <a:cs typeface="Lexend"/>
              <a:sym typeface="Lexend"/>
            </a:endParaRPr>
          </a:p>
        </p:txBody>
      </p:sp>
      <p:sp>
        <p:nvSpPr>
          <p:cNvPr id="1430" name="Google Shape;1430;p12"/>
          <p:cNvSpPr txBox="1"/>
          <p:nvPr/>
        </p:nvSpPr>
        <p:spPr>
          <a:xfrm>
            <a:off x="2553975" y="989575"/>
            <a:ext cx="4617300" cy="507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100"/>
              <a:buFont typeface="Arial"/>
              <a:buNone/>
            </a:pPr>
            <a:r>
              <a:rPr b="0" i="0" lang="en" sz="2100" u="none" cap="none" strike="noStrike">
                <a:solidFill>
                  <a:srgbClr val="000000"/>
                </a:solidFill>
                <a:latin typeface="Lexend"/>
                <a:ea typeface="Lexend"/>
                <a:cs typeface="Lexend"/>
                <a:sym typeface="Lexend"/>
              </a:rPr>
              <a:t>MODALIZACIÓN APRECIATIVA</a:t>
            </a:r>
            <a:endParaRPr b="0" i="0" sz="2100" u="none" cap="none" strike="noStrike">
              <a:solidFill>
                <a:srgbClr val="000000"/>
              </a:solidFill>
              <a:latin typeface="Lexend"/>
              <a:ea typeface="Lexend"/>
              <a:cs typeface="Lexend"/>
              <a:sym typeface="Lexend"/>
            </a:endParaRPr>
          </a:p>
        </p:txBody>
      </p:sp>
      <p:sp>
        <p:nvSpPr>
          <p:cNvPr id="1431" name="Google Shape;1431;p12"/>
          <p:cNvSpPr txBox="1"/>
          <p:nvPr/>
        </p:nvSpPr>
        <p:spPr>
          <a:xfrm>
            <a:off x="704775" y="1669200"/>
            <a:ext cx="7554600" cy="19086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exend"/>
                <a:ea typeface="Lexend"/>
                <a:cs typeface="Lexend"/>
                <a:sym typeface="Lexend"/>
              </a:rPr>
              <a:t>El hablante se expresa </a:t>
            </a:r>
            <a:r>
              <a:rPr b="1" i="0" lang="en" sz="1400" u="sng" cap="none" strike="noStrike">
                <a:solidFill>
                  <a:srgbClr val="000000"/>
                </a:solidFill>
                <a:latin typeface="Lexend"/>
                <a:ea typeface="Lexend"/>
                <a:cs typeface="Lexend"/>
                <a:sym typeface="Lexend"/>
              </a:rPr>
              <a:t>comunicando emociones, sentimientos, opiniones, etc.</a:t>
            </a:r>
            <a:r>
              <a:rPr b="0" i="0" lang="en" sz="1400" u="none" cap="none" strike="noStrike">
                <a:solidFill>
                  <a:srgbClr val="000000"/>
                </a:solidFill>
                <a:latin typeface="Lexend"/>
                <a:ea typeface="Lexend"/>
                <a:cs typeface="Lexend"/>
                <a:sym typeface="Lexend"/>
              </a:rPr>
              <a:t> Hay un </a:t>
            </a:r>
            <a:r>
              <a:rPr b="1" i="0" lang="en" sz="1400" u="sng" cap="none" strike="noStrike">
                <a:solidFill>
                  <a:srgbClr val="000000"/>
                </a:solidFill>
                <a:latin typeface="Lexend"/>
                <a:ea typeface="Lexend"/>
                <a:cs typeface="Lexend"/>
                <a:sym typeface="Lexend"/>
              </a:rPr>
              <a:t>énfasis en la visión propia</a:t>
            </a:r>
            <a:r>
              <a:rPr b="0" i="0" lang="en" sz="1400" u="none" cap="none" strike="noStrike">
                <a:solidFill>
                  <a:srgbClr val="000000"/>
                </a:solidFill>
                <a:latin typeface="Lexend"/>
                <a:ea typeface="Lexend"/>
                <a:cs typeface="Lexend"/>
                <a:sym typeface="Lexend"/>
              </a:rPr>
              <a:t>, ofreciendo un juicio o apreciación sicológica o sociocultural. Expresiones como creo que (pienso que), siento que, amo que, odio que, me carga que, me encanta, etc. dan a conocer, por ejemplo, opiniones, miedos, deseos y aprecios. Es una actitud presente en textos como autobiografías, cartas personales, recados, y en el diálogo conversacional, entre otras formas.</a:t>
            </a:r>
            <a:endParaRPr b="0" i="0" sz="14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p:txBody>
      </p:sp>
      <p:sp>
        <p:nvSpPr>
          <p:cNvPr id="1432" name="Google Shape;1432;p12"/>
          <p:cNvSpPr txBox="1"/>
          <p:nvPr/>
        </p:nvSpPr>
        <p:spPr>
          <a:xfrm>
            <a:off x="725150" y="3227025"/>
            <a:ext cx="5168100" cy="6156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spAutoFit/>
          </a:bodyPr>
          <a:lstStyle/>
          <a:p>
            <a:pPr indent="-317500" lvl="0" marL="457200" marR="0" rtl="0" algn="l">
              <a:lnSpc>
                <a:spcPct val="100000"/>
              </a:lnSpc>
              <a:spcBef>
                <a:spcPts val="0"/>
              </a:spcBef>
              <a:spcAft>
                <a:spcPts val="0"/>
              </a:spcAft>
              <a:buClr>
                <a:srgbClr val="000000"/>
              </a:buClr>
              <a:buSzPts val="1400"/>
              <a:buFont typeface="Libre Franklin"/>
              <a:buChar char="★"/>
            </a:pPr>
            <a:r>
              <a:rPr b="0" i="1" lang="en" sz="1400" u="none" cap="none" strike="noStrike">
                <a:solidFill>
                  <a:srgbClr val="000000"/>
                </a:solidFill>
                <a:latin typeface="Libre Franklin"/>
                <a:ea typeface="Libre Franklin"/>
                <a:cs typeface="Libre Franklin"/>
                <a:sym typeface="Libre Franklin"/>
              </a:rPr>
              <a:t>“Lamentablemente se aplicará un alza en el pasaje de la locomoción colectiva”</a:t>
            </a:r>
            <a:endParaRPr b="0" i="1" sz="1400" u="none" cap="none" strike="noStrike">
              <a:solidFill>
                <a:srgbClr val="000000"/>
              </a:solidFill>
              <a:latin typeface="Libre Franklin"/>
              <a:ea typeface="Libre Franklin"/>
              <a:cs typeface="Libre Franklin"/>
              <a:sym typeface="Libre Frankl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6" name="Shape 1436"/>
        <p:cNvGrpSpPr/>
        <p:nvPr/>
      </p:nvGrpSpPr>
      <p:grpSpPr>
        <a:xfrm>
          <a:off x="0" y="0"/>
          <a:ext cx="0" cy="0"/>
          <a:chOff x="0" y="0"/>
          <a:chExt cx="0" cy="0"/>
        </a:xfrm>
      </p:grpSpPr>
      <p:grpSp>
        <p:nvGrpSpPr>
          <p:cNvPr id="1437" name="Google Shape;1437;p13"/>
          <p:cNvGrpSpPr/>
          <p:nvPr/>
        </p:nvGrpSpPr>
        <p:grpSpPr>
          <a:xfrm>
            <a:off x="-452315" y="222338"/>
            <a:ext cx="8528828" cy="4908976"/>
            <a:chOff x="-452315" y="222338"/>
            <a:chExt cx="8528828" cy="4908976"/>
          </a:xfrm>
        </p:grpSpPr>
        <p:grpSp>
          <p:nvGrpSpPr>
            <p:cNvPr id="1438" name="Google Shape;1438;p13"/>
            <p:cNvGrpSpPr/>
            <p:nvPr/>
          </p:nvGrpSpPr>
          <p:grpSpPr>
            <a:xfrm>
              <a:off x="-452315" y="3021550"/>
              <a:ext cx="3585729" cy="2109764"/>
              <a:chOff x="6451063" y="-3"/>
              <a:chExt cx="2230625" cy="1312450"/>
            </a:xfrm>
          </p:grpSpPr>
          <p:sp>
            <p:nvSpPr>
              <p:cNvPr id="1439" name="Google Shape;1439;p13"/>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0" name="Google Shape;1440;p13"/>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13"/>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13"/>
              <p:cNvSpPr/>
              <p:nvPr/>
            </p:nvSpPr>
            <p:spPr>
              <a:xfrm>
                <a:off x="8244877" y="1137267"/>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13"/>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13"/>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13"/>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13"/>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3"/>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3"/>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9" name="Google Shape;1449;p13"/>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0" name="Google Shape;1450;p13"/>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51" name="Google Shape;1451;p13"/>
            <p:cNvSpPr/>
            <p:nvPr/>
          </p:nvSpPr>
          <p:spPr>
            <a:xfrm>
              <a:off x="2952798" y="3644609"/>
              <a:ext cx="151866" cy="202761"/>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3"/>
            <p:cNvSpPr/>
            <p:nvPr/>
          </p:nvSpPr>
          <p:spPr>
            <a:xfrm>
              <a:off x="3281512" y="3881244"/>
              <a:ext cx="98280" cy="129987"/>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3"/>
            <p:cNvSpPr/>
            <p:nvPr/>
          </p:nvSpPr>
          <p:spPr>
            <a:xfrm>
              <a:off x="4304744" y="3756579"/>
              <a:ext cx="98572" cy="129987"/>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3"/>
            <p:cNvSpPr/>
            <p:nvPr/>
          </p:nvSpPr>
          <p:spPr>
            <a:xfrm>
              <a:off x="7374392" y="1239311"/>
              <a:ext cx="151866" cy="203053"/>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3"/>
            <p:cNvSpPr/>
            <p:nvPr/>
          </p:nvSpPr>
          <p:spPr>
            <a:xfrm>
              <a:off x="7924647" y="222338"/>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3"/>
            <p:cNvSpPr/>
            <p:nvPr/>
          </p:nvSpPr>
          <p:spPr>
            <a:xfrm>
              <a:off x="7526200" y="1488289"/>
              <a:ext cx="98982" cy="1299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3"/>
            <p:cNvSpPr/>
            <p:nvPr/>
          </p:nvSpPr>
          <p:spPr>
            <a:xfrm>
              <a:off x="7083235" y="504252"/>
              <a:ext cx="98280" cy="130514"/>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13"/>
            <p:cNvSpPr/>
            <p:nvPr/>
          </p:nvSpPr>
          <p:spPr>
            <a:xfrm>
              <a:off x="6963425" y="654013"/>
              <a:ext cx="98280" cy="130514"/>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13"/>
            <p:cNvSpPr/>
            <p:nvPr/>
          </p:nvSpPr>
          <p:spPr>
            <a:xfrm>
              <a:off x="6420131" y="1422827"/>
              <a:ext cx="98280" cy="1304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13"/>
            <p:cNvSpPr/>
            <p:nvPr/>
          </p:nvSpPr>
          <p:spPr>
            <a:xfrm>
              <a:off x="4490785" y="513846"/>
              <a:ext cx="98280" cy="130514"/>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3"/>
            <p:cNvSpPr/>
            <p:nvPr/>
          </p:nvSpPr>
          <p:spPr>
            <a:xfrm>
              <a:off x="7121552" y="1638050"/>
              <a:ext cx="98280" cy="1299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3"/>
            <p:cNvSpPr/>
            <p:nvPr/>
          </p:nvSpPr>
          <p:spPr>
            <a:xfrm>
              <a:off x="5201215" y="1036606"/>
              <a:ext cx="151925" cy="203053"/>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3"/>
            <p:cNvSpPr/>
            <p:nvPr/>
          </p:nvSpPr>
          <p:spPr>
            <a:xfrm>
              <a:off x="5642133" y="370520"/>
              <a:ext cx="152626" cy="202761"/>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3"/>
            <p:cNvSpPr/>
            <p:nvPr/>
          </p:nvSpPr>
          <p:spPr>
            <a:xfrm>
              <a:off x="5103051" y="860695"/>
              <a:ext cx="98924" cy="129987"/>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3"/>
            <p:cNvSpPr/>
            <p:nvPr/>
          </p:nvSpPr>
          <p:spPr>
            <a:xfrm>
              <a:off x="4572005" y="1600209"/>
              <a:ext cx="98280" cy="129987"/>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3"/>
            <p:cNvSpPr/>
            <p:nvPr/>
          </p:nvSpPr>
          <p:spPr>
            <a:xfrm>
              <a:off x="4392495" y="3606175"/>
              <a:ext cx="98280" cy="129929"/>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67" name="Google Shape;1467;p13"/>
          <p:cNvSpPr/>
          <p:nvPr/>
        </p:nvSpPr>
        <p:spPr>
          <a:xfrm>
            <a:off x="865900" y="3557900"/>
            <a:ext cx="3015700" cy="1140743"/>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3"/>
          <p:cNvSpPr txBox="1"/>
          <p:nvPr/>
        </p:nvSpPr>
        <p:spPr>
          <a:xfrm>
            <a:off x="2808075" y="222350"/>
            <a:ext cx="64920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chemeClr val="lt2"/>
                </a:solidFill>
                <a:latin typeface="Lexend"/>
                <a:ea typeface="Lexend"/>
                <a:cs typeface="Lexend"/>
                <a:sym typeface="Lexend"/>
              </a:rPr>
              <a:t>Designaciones en el texto argumentativo</a:t>
            </a:r>
            <a:endParaRPr b="1" i="0" sz="2500" u="none" cap="none" strike="noStrike">
              <a:solidFill>
                <a:schemeClr val="lt2"/>
              </a:solidFill>
              <a:latin typeface="Lexend"/>
              <a:ea typeface="Lexend"/>
              <a:cs typeface="Lexend"/>
              <a:sym typeface="Lexend"/>
            </a:endParaRPr>
          </a:p>
        </p:txBody>
      </p:sp>
      <p:sp>
        <p:nvSpPr>
          <p:cNvPr id="1469" name="Google Shape;1469;p13"/>
          <p:cNvSpPr txBox="1"/>
          <p:nvPr>
            <p:ph idx="4294967295" type="subTitle"/>
          </p:nvPr>
        </p:nvSpPr>
        <p:spPr>
          <a:xfrm>
            <a:off x="1232300" y="1297950"/>
            <a:ext cx="7497000" cy="1541700"/>
          </a:xfrm>
          <a:prstGeom prst="rect">
            <a:avLst/>
          </a:prstGeom>
          <a:noFill/>
          <a:ln cap="flat" cmpd="sng" w="9525">
            <a:solidFill>
              <a:schemeClr val="dk2"/>
            </a:solidFill>
            <a:prstDash val="dashDot"/>
            <a:round/>
            <a:headEnd len="sm" w="sm" type="none"/>
            <a:tailEnd len="sm" w="sm" type="none"/>
          </a:ln>
        </p:spPr>
        <p:txBody>
          <a:bodyPr anchorCtr="0" anchor="t" bIns="0" lIns="0" spcFirstLastPara="1" rIns="0" wrap="square" tIns="0">
            <a:noAutofit/>
          </a:bodyPr>
          <a:lstStyle/>
          <a:p>
            <a:pPr indent="0" lvl="0" marL="91440" marR="0" rtl="0" algn="just">
              <a:lnSpc>
                <a:spcPct val="100000"/>
              </a:lnSpc>
              <a:spcBef>
                <a:spcPts val="0"/>
              </a:spcBef>
              <a:spcAft>
                <a:spcPts val="0"/>
              </a:spcAft>
              <a:buClr>
                <a:schemeClr val="dk1"/>
              </a:buClr>
              <a:buSzPts val="1100"/>
              <a:buFont typeface="Arial"/>
              <a:buNone/>
            </a:pPr>
            <a:r>
              <a:rPr b="0" i="0" lang="en" sz="1600" u="none" cap="none" strike="noStrike">
                <a:solidFill>
                  <a:schemeClr val="dk1"/>
                </a:solidFill>
                <a:latin typeface="Lexend"/>
                <a:ea typeface="Lexend"/>
                <a:cs typeface="Lexend"/>
                <a:sym typeface="Lexend"/>
              </a:rPr>
              <a:t>Para expresar puntos de vista, la tesis, o para expresar los argumentos es útil la selección precisa del vocabulario utilizado, pues </a:t>
            </a:r>
            <a:r>
              <a:rPr b="1" i="0" lang="en" sz="1600" u="none" cap="none" strike="noStrike">
                <a:solidFill>
                  <a:schemeClr val="dk1"/>
                </a:solidFill>
                <a:latin typeface="Lexend"/>
                <a:ea typeface="Lexend"/>
                <a:cs typeface="Lexend"/>
                <a:sym typeface="Lexend"/>
              </a:rPr>
              <a:t>las palabras conllevan un significado que favorece o perjudica</a:t>
            </a:r>
            <a:r>
              <a:rPr b="0" i="0" lang="en" sz="1600" u="none" cap="none" strike="noStrike">
                <a:solidFill>
                  <a:schemeClr val="dk1"/>
                </a:solidFill>
                <a:latin typeface="Lexend"/>
                <a:ea typeface="Lexend"/>
                <a:cs typeface="Lexend"/>
                <a:sym typeface="Lexend"/>
              </a:rPr>
              <a:t> una argumentación o la presentación de la tesis. En términos generales, cuando nos referimos a </a:t>
            </a:r>
            <a:r>
              <a:rPr b="1" i="0" lang="en" sz="1600" u="none" cap="none" strike="noStrike">
                <a:solidFill>
                  <a:schemeClr val="dk1"/>
                </a:solidFill>
                <a:latin typeface="Lexend"/>
                <a:ea typeface="Lexend"/>
                <a:cs typeface="Lexend"/>
                <a:sym typeface="Lexend"/>
              </a:rPr>
              <a:t>designaciones</a:t>
            </a:r>
            <a:r>
              <a:rPr b="0" i="0" lang="en" sz="1600" u="none" cap="none" strike="noStrike">
                <a:solidFill>
                  <a:schemeClr val="dk1"/>
                </a:solidFill>
                <a:latin typeface="Lexend"/>
                <a:ea typeface="Lexend"/>
                <a:cs typeface="Lexend"/>
                <a:sym typeface="Lexend"/>
              </a:rPr>
              <a:t> en la argumentación corresponde a </a:t>
            </a:r>
            <a:r>
              <a:rPr b="1" i="0" lang="en" sz="1600" u="none" cap="none" strike="noStrike">
                <a:solidFill>
                  <a:schemeClr val="dk1"/>
                </a:solidFill>
                <a:latin typeface="Lexend"/>
                <a:ea typeface="Lexend"/>
                <a:cs typeface="Lexend"/>
                <a:sym typeface="Lexend"/>
              </a:rPr>
              <a:t>expresiones sustantivas que informan una determinada opinión o argumento. </a:t>
            </a:r>
            <a:endParaRPr b="1" i="0" sz="1600" u="none" cap="none" strike="noStrike">
              <a:solidFill>
                <a:schemeClr val="dk1"/>
              </a:solidFill>
              <a:latin typeface="Lexend"/>
              <a:ea typeface="Lexend"/>
              <a:cs typeface="Lexend"/>
              <a:sym typeface="Lexend"/>
            </a:endParaRPr>
          </a:p>
          <a:p>
            <a:pPr indent="0" lvl="0" marL="91440" marR="0" rtl="0" algn="just">
              <a:lnSpc>
                <a:spcPct val="100000"/>
              </a:lnSpc>
              <a:spcBef>
                <a:spcPts val="1200"/>
              </a:spcBef>
              <a:spcAft>
                <a:spcPts val="1200"/>
              </a:spcAft>
              <a:buClr>
                <a:schemeClr val="dk1"/>
              </a:buClr>
              <a:buSzPts val="1600"/>
              <a:buFont typeface="Libre Franklin"/>
              <a:buNone/>
            </a:pPr>
            <a:r>
              <a:t/>
            </a:r>
            <a:endParaRPr b="0" i="0" sz="1600" u="none" cap="none" strike="noStrike">
              <a:solidFill>
                <a:schemeClr val="dk1"/>
              </a:solidFill>
              <a:latin typeface="Lexend"/>
              <a:ea typeface="Lexend"/>
              <a:cs typeface="Lexend"/>
              <a:sym typeface="Lexend"/>
            </a:endParaRPr>
          </a:p>
        </p:txBody>
      </p:sp>
      <p:pic>
        <p:nvPicPr>
          <p:cNvPr id="1470" name="Google Shape;1470;p13"/>
          <p:cNvPicPr preferRelativeResize="0"/>
          <p:nvPr/>
        </p:nvPicPr>
        <p:blipFill rotWithShape="1">
          <a:blip r:embed="rId3">
            <a:alphaModFix/>
          </a:blip>
          <a:srcRect b="0" l="0" r="0" t="0"/>
          <a:stretch/>
        </p:blipFill>
        <p:spPr>
          <a:xfrm>
            <a:off x="519588" y="3075225"/>
            <a:ext cx="8104824" cy="10074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4" name="Shape 1474"/>
        <p:cNvGrpSpPr/>
        <p:nvPr/>
      </p:nvGrpSpPr>
      <p:grpSpPr>
        <a:xfrm>
          <a:off x="0" y="0"/>
          <a:ext cx="0" cy="0"/>
          <a:chOff x="0" y="0"/>
          <a:chExt cx="0" cy="0"/>
        </a:xfrm>
      </p:grpSpPr>
      <p:grpSp>
        <p:nvGrpSpPr>
          <p:cNvPr id="1475" name="Google Shape;1475;p14"/>
          <p:cNvGrpSpPr/>
          <p:nvPr/>
        </p:nvGrpSpPr>
        <p:grpSpPr>
          <a:xfrm>
            <a:off x="-452315" y="222338"/>
            <a:ext cx="8528828" cy="4908976"/>
            <a:chOff x="-452315" y="222338"/>
            <a:chExt cx="8528828" cy="4908976"/>
          </a:xfrm>
        </p:grpSpPr>
        <p:grpSp>
          <p:nvGrpSpPr>
            <p:cNvPr id="1476" name="Google Shape;1476;p14"/>
            <p:cNvGrpSpPr/>
            <p:nvPr/>
          </p:nvGrpSpPr>
          <p:grpSpPr>
            <a:xfrm>
              <a:off x="-452315" y="3021550"/>
              <a:ext cx="3585729" cy="2109764"/>
              <a:chOff x="6451063" y="-3"/>
              <a:chExt cx="2230625" cy="1312450"/>
            </a:xfrm>
          </p:grpSpPr>
          <p:sp>
            <p:nvSpPr>
              <p:cNvPr id="1477" name="Google Shape;1477;p14"/>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4"/>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4"/>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4"/>
              <p:cNvSpPr/>
              <p:nvPr/>
            </p:nvSpPr>
            <p:spPr>
              <a:xfrm>
                <a:off x="8244877" y="1137267"/>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4"/>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14"/>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14"/>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4"/>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4"/>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4"/>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4"/>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4"/>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9" name="Google Shape;1489;p14"/>
            <p:cNvSpPr/>
            <p:nvPr/>
          </p:nvSpPr>
          <p:spPr>
            <a:xfrm>
              <a:off x="2952798" y="3644609"/>
              <a:ext cx="151866" cy="202761"/>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14"/>
            <p:cNvSpPr/>
            <p:nvPr/>
          </p:nvSpPr>
          <p:spPr>
            <a:xfrm>
              <a:off x="3281512" y="3881244"/>
              <a:ext cx="98280" cy="129987"/>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14"/>
            <p:cNvSpPr/>
            <p:nvPr/>
          </p:nvSpPr>
          <p:spPr>
            <a:xfrm>
              <a:off x="4304744" y="3756579"/>
              <a:ext cx="98572" cy="129987"/>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4"/>
            <p:cNvSpPr/>
            <p:nvPr/>
          </p:nvSpPr>
          <p:spPr>
            <a:xfrm>
              <a:off x="7374392" y="1239311"/>
              <a:ext cx="151866" cy="203053"/>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14"/>
            <p:cNvSpPr/>
            <p:nvPr/>
          </p:nvSpPr>
          <p:spPr>
            <a:xfrm>
              <a:off x="7924647" y="222338"/>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4"/>
            <p:cNvSpPr/>
            <p:nvPr/>
          </p:nvSpPr>
          <p:spPr>
            <a:xfrm>
              <a:off x="7526200" y="1488289"/>
              <a:ext cx="98982" cy="1299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4"/>
            <p:cNvSpPr/>
            <p:nvPr/>
          </p:nvSpPr>
          <p:spPr>
            <a:xfrm>
              <a:off x="7083235" y="504252"/>
              <a:ext cx="98280" cy="130514"/>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4"/>
            <p:cNvSpPr/>
            <p:nvPr/>
          </p:nvSpPr>
          <p:spPr>
            <a:xfrm>
              <a:off x="6963425" y="654013"/>
              <a:ext cx="98280" cy="130514"/>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14"/>
            <p:cNvSpPr/>
            <p:nvPr/>
          </p:nvSpPr>
          <p:spPr>
            <a:xfrm>
              <a:off x="6420131" y="1422827"/>
              <a:ext cx="98280" cy="1304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14"/>
            <p:cNvSpPr/>
            <p:nvPr/>
          </p:nvSpPr>
          <p:spPr>
            <a:xfrm>
              <a:off x="4490785" y="513846"/>
              <a:ext cx="98280" cy="130514"/>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4"/>
            <p:cNvSpPr/>
            <p:nvPr/>
          </p:nvSpPr>
          <p:spPr>
            <a:xfrm>
              <a:off x="7121552" y="1638050"/>
              <a:ext cx="98280" cy="1299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4"/>
            <p:cNvSpPr/>
            <p:nvPr/>
          </p:nvSpPr>
          <p:spPr>
            <a:xfrm>
              <a:off x="5201215" y="1036606"/>
              <a:ext cx="151925" cy="203053"/>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4"/>
            <p:cNvSpPr/>
            <p:nvPr/>
          </p:nvSpPr>
          <p:spPr>
            <a:xfrm>
              <a:off x="5642133" y="370520"/>
              <a:ext cx="152626" cy="202761"/>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4"/>
            <p:cNvSpPr/>
            <p:nvPr/>
          </p:nvSpPr>
          <p:spPr>
            <a:xfrm>
              <a:off x="5103051" y="860695"/>
              <a:ext cx="98924" cy="129987"/>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4"/>
            <p:cNvSpPr/>
            <p:nvPr/>
          </p:nvSpPr>
          <p:spPr>
            <a:xfrm>
              <a:off x="4572005" y="1600209"/>
              <a:ext cx="98280" cy="129987"/>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4"/>
            <p:cNvSpPr/>
            <p:nvPr/>
          </p:nvSpPr>
          <p:spPr>
            <a:xfrm>
              <a:off x="4392495" y="3606175"/>
              <a:ext cx="98280" cy="129929"/>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05" name="Google Shape;1505;p14"/>
          <p:cNvSpPr/>
          <p:nvPr/>
        </p:nvSpPr>
        <p:spPr>
          <a:xfrm>
            <a:off x="865900" y="3557900"/>
            <a:ext cx="3015700" cy="1140743"/>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4"/>
          <p:cNvSpPr txBox="1"/>
          <p:nvPr/>
        </p:nvSpPr>
        <p:spPr>
          <a:xfrm>
            <a:off x="2808075" y="222350"/>
            <a:ext cx="64920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chemeClr val="lt2"/>
                </a:solidFill>
                <a:latin typeface="Lexend"/>
                <a:ea typeface="Lexend"/>
                <a:cs typeface="Lexend"/>
                <a:sym typeface="Lexend"/>
              </a:rPr>
              <a:t>Calificaciones en el texto argumentativo</a:t>
            </a:r>
            <a:endParaRPr b="1" i="0" sz="2500" u="none" cap="none" strike="noStrike">
              <a:solidFill>
                <a:schemeClr val="lt2"/>
              </a:solidFill>
              <a:latin typeface="Lexend"/>
              <a:ea typeface="Lexend"/>
              <a:cs typeface="Lexend"/>
              <a:sym typeface="Lexend"/>
            </a:endParaRPr>
          </a:p>
        </p:txBody>
      </p:sp>
      <p:sp>
        <p:nvSpPr>
          <p:cNvPr id="1507" name="Google Shape;1507;p14"/>
          <p:cNvSpPr txBox="1"/>
          <p:nvPr>
            <p:ph idx="4294967295" type="subTitle"/>
          </p:nvPr>
        </p:nvSpPr>
        <p:spPr>
          <a:xfrm>
            <a:off x="1232300" y="1297950"/>
            <a:ext cx="7497000" cy="1080900"/>
          </a:xfrm>
          <a:prstGeom prst="rect">
            <a:avLst/>
          </a:prstGeom>
          <a:noFill/>
          <a:ln cap="flat" cmpd="sng" w="9525">
            <a:solidFill>
              <a:schemeClr val="dk2"/>
            </a:solidFill>
            <a:prstDash val="dashDot"/>
            <a:round/>
            <a:headEnd len="sm" w="sm" type="none"/>
            <a:tailEnd len="sm" w="sm" type="none"/>
          </a:ln>
        </p:spPr>
        <p:txBody>
          <a:bodyPr anchorCtr="0" anchor="t" bIns="0" lIns="0" spcFirstLastPara="1" rIns="0" wrap="square" tIns="0">
            <a:noAutofit/>
          </a:bodyPr>
          <a:lstStyle/>
          <a:p>
            <a:pPr indent="0" lvl="0" marL="91440" marR="0" rtl="0" algn="just">
              <a:lnSpc>
                <a:spcPct val="100000"/>
              </a:lnSpc>
              <a:spcBef>
                <a:spcPts val="0"/>
              </a:spcBef>
              <a:spcAft>
                <a:spcPts val="0"/>
              </a:spcAft>
              <a:buClr>
                <a:schemeClr val="dk1"/>
              </a:buClr>
              <a:buSzPts val="1100"/>
              <a:buFont typeface="Arial"/>
              <a:buNone/>
            </a:pPr>
            <a:r>
              <a:rPr b="0" i="0" lang="en" sz="1600" u="none" cap="none" strike="noStrike">
                <a:solidFill>
                  <a:schemeClr val="dk1"/>
                </a:solidFill>
                <a:latin typeface="Lexend"/>
                <a:ea typeface="Lexend"/>
                <a:cs typeface="Lexend"/>
                <a:sym typeface="Lexend"/>
              </a:rPr>
              <a:t>Por su parte, cuando nos referimos a </a:t>
            </a:r>
            <a:r>
              <a:rPr b="1" i="0" lang="en" sz="1600" u="none" cap="none" strike="noStrike">
                <a:solidFill>
                  <a:schemeClr val="dk1"/>
                </a:solidFill>
                <a:latin typeface="Lexend"/>
                <a:ea typeface="Lexend"/>
                <a:cs typeface="Lexend"/>
                <a:sym typeface="Lexend"/>
              </a:rPr>
              <a:t>calificaciones en la argumentación</a:t>
            </a:r>
            <a:r>
              <a:rPr b="0" i="0" lang="en" sz="1600" u="none" cap="none" strike="noStrike">
                <a:solidFill>
                  <a:schemeClr val="dk1"/>
                </a:solidFill>
                <a:latin typeface="Lexend"/>
                <a:ea typeface="Lexend"/>
                <a:cs typeface="Lexend"/>
                <a:sym typeface="Lexend"/>
              </a:rPr>
              <a:t> corresponde a </a:t>
            </a:r>
            <a:r>
              <a:rPr b="1" i="0" lang="en" sz="1600" u="none" cap="none" strike="noStrike">
                <a:solidFill>
                  <a:schemeClr val="dk1"/>
                </a:solidFill>
                <a:latin typeface="Lexend"/>
                <a:ea typeface="Lexend"/>
                <a:cs typeface="Lexend"/>
                <a:sym typeface="Lexend"/>
              </a:rPr>
              <a:t>expresiones adjetivas o adverbiales que caracterizan una determinada opinión o argumento.</a:t>
            </a:r>
            <a:r>
              <a:rPr b="0" i="0" lang="en" sz="1600" u="none" cap="none" strike="noStrike">
                <a:solidFill>
                  <a:schemeClr val="dk1"/>
                </a:solidFill>
                <a:latin typeface="Lexend"/>
                <a:ea typeface="Lexend"/>
                <a:cs typeface="Lexend"/>
                <a:sym typeface="Lexend"/>
              </a:rPr>
              <a:t> Así, ante el estreno de un filme el crítico de espectáculo puede referirse al director calificandolo: </a:t>
            </a:r>
            <a:endParaRPr b="1" i="0" sz="1600" u="none" cap="none" strike="noStrike">
              <a:solidFill>
                <a:schemeClr val="dk1"/>
              </a:solidFill>
              <a:latin typeface="Lexend"/>
              <a:ea typeface="Lexend"/>
              <a:cs typeface="Lexend"/>
              <a:sym typeface="Lexend"/>
            </a:endParaRPr>
          </a:p>
          <a:p>
            <a:pPr indent="0" lvl="0" marL="91440" marR="0" rtl="0" algn="just">
              <a:lnSpc>
                <a:spcPct val="100000"/>
              </a:lnSpc>
              <a:spcBef>
                <a:spcPts val="1200"/>
              </a:spcBef>
              <a:spcAft>
                <a:spcPts val="1200"/>
              </a:spcAft>
              <a:buClr>
                <a:schemeClr val="dk1"/>
              </a:buClr>
              <a:buSzPts val="1600"/>
              <a:buFont typeface="Libre Franklin"/>
              <a:buNone/>
            </a:pPr>
            <a:r>
              <a:t/>
            </a:r>
            <a:endParaRPr b="0" i="0" sz="1600" u="none" cap="none" strike="noStrike">
              <a:solidFill>
                <a:schemeClr val="dk1"/>
              </a:solidFill>
              <a:latin typeface="Lexend"/>
              <a:ea typeface="Lexend"/>
              <a:cs typeface="Lexend"/>
              <a:sym typeface="Lexend"/>
            </a:endParaRPr>
          </a:p>
        </p:txBody>
      </p:sp>
      <p:pic>
        <p:nvPicPr>
          <p:cNvPr id="1508" name="Google Shape;1508;p14"/>
          <p:cNvPicPr preferRelativeResize="0"/>
          <p:nvPr/>
        </p:nvPicPr>
        <p:blipFill rotWithShape="1">
          <a:blip r:embed="rId3">
            <a:alphaModFix/>
          </a:blip>
          <a:srcRect b="0" l="0" r="0" t="0"/>
          <a:stretch/>
        </p:blipFill>
        <p:spPr>
          <a:xfrm>
            <a:off x="337537" y="2943226"/>
            <a:ext cx="8468926" cy="8927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512" name="Shape 1512"/>
        <p:cNvGrpSpPr/>
        <p:nvPr/>
      </p:nvGrpSpPr>
      <p:grpSpPr>
        <a:xfrm>
          <a:off x="0" y="0"/>
          <a:ext cx="0" cy="0"/>
          <a:chOff x="0" y="0"/>
          <a:chExt cx="0" cy="0"/>
        </a:xfrm>
      </p:grpSpPr>
      <p:sp>
        <p:nvSpPr>
          <p:cNvPr id="1513" name="Google Shape;1513;p15"/>
          <p:cNvSpPr/>
          <p:nvPr/>
        </p:nvSpPr>
        <p:spPr>
          <a:xfrm>
            <a:off x="7135575" y="2220475"/>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15"/>
          <p:cNvSpPr/>
          <p:nvPr/>
        </p:nvSpPr>
        <p:spPr>
          <a:xfrm>
            <a:off x="3438450" y="1180000"/>
            <a:ext cx="1194000" cy="452275"/>
          </a:xfrm>
          <a:custGeom>
            <a:rect b="b" l="l" r="r" t="t"/>
            <a:pathLst>
              <a:path extrusionOk="0" h="18091" w="47760">
                <a:moveTo>
                  <a:pt x="27355" y="1"/>
                </a:moveTo>
                <a:cubicBezTo>
                  <a:pt x="27227" y="1"/>
                  <a:pt x="27097" y="4"/>
                  <a:pt x="26965" y="11"/>
                </a:cubicBezTo>
                <a:cubicBezTo>
                  <a:pt x="20493" y="345"/>
                  <a:pt x="19493" y="6482"/>
                  <a:pt x="19493" y="6482"/>
                </a:cubicBezTo>
                <a:cubicBezTo>
                  <a:pt x="19493" y="6482"/>
                  <a:pt x="18356" y="5630"/>
                  <a:pt x="17105" y="5630"/>
                </a:cubicBezTo>
                <a:cubicBezTo>
                  <a:pt x="17001" y="5630"/>
                  <a:pt x="16896" y="5636"/>
                  <a:pt x="16791" y="5648"/>
                </a:cubicBezTo>
                <a:cubicBezTo>
                  <a:pt x="15156" y="5849"/>
                  <a:pt x="14589" y="7750"/>
                  <a:pt x="14589" y="7750"/>
                </a:cubicBezTo>
                <a:cubicBezTo>
                  <a:pt x="14589" y="7750"/>
                  <a:pt x="13845" y="7085"/>
                  <a:pt x="11429" y="7085"/>
                </a:cubicBezTo>
                <a:cubicBezTo>
                  <a:pt x="11140" y="7085"/>
                  <a:pt x="10826" y="7095"/>
                  <a:pt x="10486" y="7116"/>
                </a:cubicBezTo>
                <a:cubicBezTo>
                  <a:pt x="7784" y="7316"/>
                  <a:pt x="6817" y="10619"/>
                  <a:pt x="6817" y="10619"/>
                </a:cubicBezTo>
                <a:cubicBezTo>
                  <a:pt x="6817" y="10619"/>
                  <a:pt x="6517" y="10485"/>
                  <a:pt x="6016" y="10452"/>
                </a:cubicBezTo>
                <a:cubicBezTo>
                  <a:pt x="5693" y="10401"/>
                  <a:pt x="5282" y="10359"/>
                  <a:pt x="4828" y="10359"/>
                </a:cubicBezTo>
                <a:cubicBezTo>
                  <a:pt x="3503" y="10359"/>
                  <a:pt x="1825" y="10721"/>
                  <a:pt x="979" y="12287"/>
                </a:cubicBezTo>
                <a:cubicBezTo>
                  <a:pt x="0" y="14117"/>
                  <a:pt x="2593" y="14915"/>
                  <a:pt x="4971" y="14915"/>
                </a:cubicBezTo>
                <a:cubicBezTo>
                  <a:pt x="6320" y="14915"/>
                  <a:pt x="7599" y="14659"/>
                  <a:pt x="8118" y="14188"/>
                </a:cubicBezTo>
                <a:cubicBezTo>
                  <a:pt x="8118" y="14188"/>
                  <a:pt x="9019" y="16590"/>
                  <a:pt x="14222" y="17457"/>
                </a:cubicBezTo>
                <a:cubicBezTo>
                  <a:pt x="14590" y="17524"/>
                  <a:pt x="14955" y="17554"/>
                  <a:pt x="15312" y="17554"/>
                </a:cubicBezTo>
                <a:cubicBezTo>
                  <a:pt x="18322" y="17554"/>
                  <a:pt x="20827" y="15422"/>
                  <a:pt x="20827" y="15422"/>
                </a:cubicBezTo>
                <a:cubicBezTo>
                  <a:pt x="20827" y="15422"/>
                  <a:pt x="21828" y="18091"/>
                  <a:pt x="28799" y="18091"/>
                </a:cubicBezTo>
                <a:cubicBezTo>
                  <a:pt x="34370" y="18091"/>
                  <a:pt x="36338" y="14822"/>
                  <a:pt x="36338" y="14822"/>
                </a:cubicBezTo>
                <a:cubicBezTo>
                  <a:pt x="36338" y="14822"/>
                  <a:pt x="37350" y="15895"/>
                  <a:pt x="38904" y="15895"/>
                </a:cubicBezTo>
                <a:cubicBezTo>
                  <a:pt x="38971" y="15895"/>
                  <a:pt x="39038" y="15893"/>
                  <a:pt x="39107" y="15889"/>
                </a:cubicBezTo>
                <a:cubicBezTo>
                  <a:pt x="40775" y="15789"/>
                  <a:pt x="41275" y="14288"/>
                  <a:pt x="41275" y="14288"/>
                </a:cubicBezTo>
                <a:cubicBezTo>
                  <a:pt x="41275" y="14288"/>
                  <a:pt x="41860" y="14371"/>
                  <a:pt x="42665" y="14371"/>
                </a:cubicBezTo>
                <a:cubicBezTo>
                  <a:pt x="44200" y="14371"/>
                  <a:pt x="46533" y="14070"/>
                  <a:pt x="47146" y="12320"/>
                </a:cubicBezTo>
                <a:cubicBezTo>
                  <a:pt x="47759" y="10502"/>
                  <a:pt x="45541" y="9551"/>
                  <a:pt x="43642" y="9551"/>
                </a:cubicBezTo>
                <a:cubicBezTo>
                  <a:pt x="42753" y="9551"/>
                  <a:pt x="41934" y="9760"/>
                  <a:pt x="41508" y="10185"/>
                </a:cubicBezTo>
                <a:cubicBezTo>
                  <a:pt x="40491" y="7683"/>
                  <a:pt x="38815" y="7058"/>
                  <a:pt x="37393" y="7058"/>
                </a:cubicBezTo>
                <a:cubicBezTo>
                  <a:pt x="35971" y="7058"/>
                  <a:pt x="34804" y="7683"/>
                  <a:pt x="34804" y="7683"/>
                </a:cubicBezTo>
                <a:cubicBezTo>
                  <a:pt x="34804" y="7683"/>
                  <a:pt x="33491" y="1"/>
                  <a:pt x="2735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15"/>
          <p:cNvSpPr/>
          <p:nvPr/>
        </p:nvSpPr>
        <p:spPr>
          <a:xfrm rot="10800000">
            <a:off x="1922597" y="428975"/>
            <a:ext cx="269026" cy="361026"/>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5"/>
          <p:cNvSpPr/>
          <p:nvPr/>
        </p:nvSpPr>
        <p:spPr>
          <a:xfrm rot="10800000">
            <a:off x="1076929" y="1251550"/>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15"/>
          <p:cNvSpPr/>
          <p:nvPr/>
        </p:nvSpPr>
        <p:spPr>
          <a:xfrm rot="10800000">
            <a:off x="3297104" y="1796725"/>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15"/>
          <p:cNvSpPr/>
          <p:nvPr/>
        </p:nvSpPr>
        <p:spPr>
          <a:xfrm>
            <a:off x="713225" y="2490675"/>
            <a:ext cx="7012554" cy="2128981"/>
          </a:xfrm>
          <a:custGeom>
            <a:rect b="b" l="l" r="r" t="t"/>
            <a:pathLst>
              <a:path extrusionOk="0" h="74297" w="250426">
                <a:moveTo>
                  <a:pt x="250152" y="42293"/>
                </a:moveTo>
                <a:cubicBezTo>
                  <a:pt x="252003" y="34887"/>
                  <a:pt x="241780" y="25664"/>
                  <a:pt x="234150" y="25910"/>
                </a:cubicBezTo>
                <a:cubicBezTo>
                  <a:pt x="224297" y="26228"/>
                  <a:pt x="214518" y="30931"/>
                  <a:pt x="206718" y="36959"/>
                </a:cubicBezTo>
                <a:cubicBezTo>
                  <a:pt x="178889" y="58463"/>
                  <a:pt x="143208" y="74297"/>
                  <a:pt x="108039" y="74297"/>
                </a:cubicBezTo>
                <a:cubicBezTo>
                  <a:pt x="71733" y="74297"/>
                  <a:pt x="26258" y="68903"/>
                  <a:pt x="4788" y="39626"/>
                </a:cubicBezTo>
                <a:cubicBezTo>
                  <a:pt x="-1982" y="30395"/>
                  <a:pt x="-1658" y="13166"/>
                  <a:pt x="6693" y="5336"/>
                </a:cubicBezTo>
                <a:cubicBezTo>
                  <a:pt x="14830" y="-2292"/>
                  <a:pt x="28686" y="764"/>
                  <a:pt x="39840" y="764"/>
                </a:cubicBezTo>
              </a:path>
            </a:pathLst>
          </a:cu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19" name="Google Shape;1519;p15"/>
          <p:cNvGrpSpPr/>
          <p:nvPr/>
        </p:nvGrpSpPr>
        <p:grpSpPr>
          <a:xfrm>
            <a:off x="7410413" y="3607825"/>
            <a:ext cx="819466" cy="1531125"/>
            <a:chOff x="6378250" y="3829050"/>
            <a:chExt cx="692175" cy="1531125"/>
          </a:xfrm>
        </p:grpSpPr>
        <p:sp>
          <p:nvSpPr>
            <p:cNvPr id="1520" name="Google Shape;1520;p15"/>
            <p:cNvSpPr/>
            <p:nvPr/>
          </p:nvSpPr>
          <p:spPr>
            <a:xfrm>
              <a:off x="6453300" y="3829050"/>
              <a:ext cx="374450" cy="567925"/>
            </a:xfrm>
            <a:custGeom>
              <a:rect b="b" l="l" r="r" t="t"/>
              <a:pathLst>
                <a:path extrusionOk="0" h="22717" w="14978">
                  <a:moveTo>
                    <a:pt x="2535" y="1"/>
                  </a:moveTo>
                  <a:cubicBezTo>
                    <a:pt x="1134" y="1"/>
                    <a:pt x="0" y="1168"/>
                    <a:pt x="0" y="2536"/>
                  </a:cubicBezTo>
                  <a:lnTo>
                    <a:pt x="0" y="20182"/>
                  </a:lnTo>
                  <a:cubicBezTo>
                    <a:pt x="0" y="21583"/>
                    <a:pt x="1168" y="22717"/>
                    <a:pt x="2535" y="22717"/>
                  </a:cubicBezTo>
                  <a:lnTo>
                    <a:pt x="12409" y="22717"/>
                  </a:lnTo>
                  <a:cubicBezTo>
                    <a:pt x="13844" y="22717"/>
                    <a:pt x="14978" y="21549"/>
                    <a:pt x="14978" y="20182"/>
                  </a:cubicBezTo>
                  <a:lnTo>
                    <a:pt x="14978" y="2536"/>
                  </a:lnTo>
                  <a:cubicBezTo>
                    <a:pt x="14978" y="1135"/>
                    <a:pt x="13844" y="1"/>
                    <a:pt x="1240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15"/>
            <p:cNvSpPr/>
            <p:nvPr/>
          </p:nvSpPr>
          <p:spPr>
            <a:xfrm>
              <a:off x="6535850" y="4113425"/>
              <a:ext cx="210175" cy="167650"/>
            </a:xfrm>
            <a:custGeom>
              <a:rect b="b" l="l" r="r" t="t"/>
              <a:pathLst>
                <a:path extrusionOk="0" h="6706" w="8407">
                  <a:moveTo>
                    <a:pt x="1" y="1"/>
                  </a:moveTo>
                  <a:lnTo>
                    <a:pt x="1" y="5204"/>
                  </a:lnTo>
                  <a:lnTo>
                    <a:pt x="34" y="5204"/>
                  </a:lnTo>
                  <a:cubicBezTo>
                    <a:pt x="34" y="6038"/>
                    <a:pt x="668" y="6705"/>
                    <a:pt x="1435" y="6705"/>
                  </a:cubicBezTo>
                  <a:lnTo>
                    <a:pt x="7006" y="6705"/>
                  </a:lnTo>
                  <a:cubicBezTo>
                    <a:pt x="7773" y="6705"/>
                    <a:pt x="8407" y="6038"/>
                    <a:pt x="8407" y="5204"/>
                  </a:cubicBezTo>
                  <a:lnTo>
                    <a:pt x="840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15"/>
            <p:cNvSpPr/>
            <p:nvPr/>
          </p:nvSpPr>
          <p:spPr>
            <a:xfrm>
              <a:off x="6585900" y="4180975"/>
              <a:ext cx="125950" cy="100100"/>
            </a:xfrm>
            <a:custGeom>
              <a:rect b="b" l="l" r="r" t="t"/>
              <a:pathLst>
                <a:path extrusionOk="0" h="4004" w="5038">
                  <a:moveTo>
                    <a:pt x="2435" y="0"/>
                  </a:moveTo>
                  <a:cubicBezTo>
                    <a:pt x="0" y="0"/>
                    <a:pt x="0" y="4003"/>
                    <a:pt x="0" y="4003"/>
                  </a:cubicBezTo>
                  <a:lnTo>
                    <a:pt x="5037" y="4003"/>
                  </a:lnTo>
                  <a:cubicBezTo>
                    <a:pt x="5037" y="4003"/>
                    <a:pt x="4904" y="0"/>
                    <a:pt x="2435" y="0"/>
                  </a:cubicBezTo>
                  <a:close/>
                </a:path>
              </a:pathLst>
            </a:custGeom>
            <a:solidFill>
              <a:srgbClr val="CED0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15"/>
            <p:cNvSpPr/>
            <p:nvPr/>
          </p:nvSpPr>
          <p:spPr>
            <a:xfrm>
              <a:off x="6536700" y="4113425"/>
              <a:ext cx="210175" cy="14200"/>
            </a:xfrm>
            <a:custGeom>
              <a:rect b="b" l="l" r="r" t="t"/>
              <a:pathLst>
                <a:path extrusionOk="0" h="568" w="8407">
                  <a:moveTo>
                    <a:pt x="0" y="1"/>
                  </a:moveTo>
                  <a:lnTo>
                    <a:pt x="0" y="568"/>
                  </a:lnTo>
                  <a:lnTo>
                    <a:pt x="8406" y="568"/>
                  </a:lnTo>
                  <a:lnTo>
                    <a:pt x="8406" y="1"/>
                  </a:lnTo>
                  <a:close/>
                </a:path>
              </a:pathLst>
            </a:custGeom>
            <a:solidFill>
              <a:srgbClr val="CED0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5"/>
            <p:cNvSpPr/>
            <p:nvPr/>
          </p:nvSpPr>
          <p:spPr>
            <a:xfrm>
              <a:off x="6536700" y="3944975"/>
              <a:ext cx="210175" cy="167650"/>
            </a:xfrm>
            <a:custGeom>
              <a:rect b="b" l="l" r="r" t="t"/>
              <a:pathLst>
                <a:path extrusionOk="0" h="6706" w="8407">
                  <a:moveTo>
                    <a:pt x="1401" y="0"/>
                  </a:moveTo>
                  <a:cubicBezTo>
                    <a:pt x="634" y="0"/>
                    <a:pt x="0" y="668"/>
                    <a:pt x="0" y="1501"/>
                  </a:cubicBezTo>
                  <a:lnTo>
                    <a:pt x="0" y="6705"/>
                  </a:lnTo>
                  <a:lnTo>
                    <a:pt x="8406" y="6705"/>
                  </a:lnTo>
                  <a:lnTo>
                    <a:pt x="8406" y="1501"/>
                  </a:lnTo>
                  <a:cubicBezTo>
                    <a:pt x="8406" y="668"/>
                    <a:pt x="7739" y="0"/>
                    <a:pt x="7005" y="0"/>
                  </a:cubicBezTo>
                  <a:close/>
                </a:path>
              </a:pathLst>
            </a:custGeom>
            <a:solidFill>
              <a:srgbClr val="F4F8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15"/>
            <p:cNvSpPr/>
            <p:nvPr/>
          </p:nvSpPr>
          <p:spPr>
            <a:xfrm>
              <a:off x="6582550" y="4024200"/>
              <a:ext cx="47575" cy="53400"/>
            </a:xfrm>
            <a:custGeom>
              <a:rect b="b" l="l" r="r" t="t"/>
              <a:pathLst>
                <a:path extrusionOk="0" h="2136" w="1903">
                  <a:moveTo>
                    <a:pt x="968" y="234"/>
                  </a:moveTo>
                  <a:cubicBezTo>
                    <a:pt x="1168" y="234"/>
                    <a:pt x="1335" y="301"/>
                    <a:pt x="1435" y="467"/>
                  </a:cubicBezTo>
                  <a:cubicBezTo>
                    <a:pt x="1568" y="601"/>
                    <a:pt x="1635" y="801"/>
                    <a:pt x="1635" y="1068"/>
                  </a:cubicBezTo>
                  <a:cubicBezTo>
                    <a:pt x="1635" y="1335"/>
                    <a:pt x="1568" y="1535"/>
                    <a:pt x="1435" y="1668"/>
                  </a:cubicBezTo>
                  <a:cubicBezTo>
                    <a:pt x="1335" y="1835"/>
                    <a:pt x="1168" y="1902"/>
                    <a:pt x="968" y="1902"/>
                  </a:cubicBezTo>
                  <a:cubicBezTo>
                    <a:pt x="768" y="1902"/>
                    <a:pt x="601" y="1835"/>
                    <a:pt x="468" y="1668"/>
                  </a:cubicBezTo>
                  <a:cubicBezTo>
                    <a:pt x="368" y="1535"/>
                    <a:pt x="301" y="1335"/>
                    <a:pt x="301" y="1068"/>
                  </a:cubicBezTo>
                  <a:cubicBezTo>
                    <a:pt x="301" y="801"/>
                    <a:pt x="368" y="601"/>
                    <a:pt x="468" y="467"/>
                  </a:cubicBezTo>
                  <a:cubicBezTo>
                    <a:pt x="601" y="301"/>
                    <a:pt x="768" y="234"/>
                    <a:pt x="968" y="234"/>
                  </a:cubicBezTo>
                  <a:close/>
                  <a:moveTo>
                    <a:pt x="968" y="0"/>
                  </a:moveTo>
                  <a:cubicBezTo>
                    <a:pt x="668" y="0"/>
                    <a:pt x="434" y="100"/>
                    <a:pt x="268" y="301"/>
                  </a:cubicBezTo>
                  <a:cubicBezTo>
                    <a:pt x="101" y="501"/>
                    <a:pt x="1" y="734"/>
                    <a:pt x="1" y="1068"/>
                  </a:cubicBezTo>
                  <a:cubicBezTo>
                    <a:pt x="1" y="1401"/>
                    <a:pt x="101" y="1668"/>
                    <a:pt x="268" y="1835"/>
                  </a:cubicBezTo>
                  <a:cubicBezTo>
                    <a:pt x="434" y="2035"/>
                    <a:pt x="668" y="2135"/>
                    <a:pt x="968" y="2135"/>
                  </a:cubicBezTo>
                  <a:cubicBezTo>
                    <a:pt x="1268" y="2135"/>
                    <a:pt x="1468" y="2035"/>
                    <a:pt x="1669" y="1835"/>
                  </a:cubicBezTo>
                  <a:cubicBezTo>
                    <a:pt x="1835" y="1668"/>
                    <a:pt x="1902" y="1401"/>
                    <a:pt x="1902" y="1068"/>
                  </a:cubicBezTo>
                  <a:cubicBezTo>
                    <a:pt x="1902" y="734"/>
                    <a:pt x="1835" y="501"/>
                    <a:pt x="1669" y="301"/>
                  </a:cubicBezTo>
                  <a:cubicBezTo>
                    <a:pt x="1468" y="100"/>
                    <a:pt x="1268" y="0"/>
                    <a:pt x="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15"/>
            <p:cNvSpPr/>
            <p:nvPr/>
          </p:nvSpPr>
          <p:spPr>
            <a:xfrm>
              <a:off x="6640925" y="4025025"/>
              <a:ext cx="39225" cy="51725"/>
            </a:xfrm>
            <a:custGeom>
              <a:rect b="b" l="l" r="r" t="t"/>
              <a:pathLst>
                <a:path extrusionOk="0" h="2069" w="1569">
                  <a:moveTo>
                    <a:pt x="1" y="1"/>
                  </a:moveTo>
                  <a:lnTo>
                    <a:pt x="1" y="2069"/>
                  </a:lnTo>
                  <a:lnTo>
                    <a:pt x="268" y="2069"/>
                  </a:lnTo>
                  <a:lnTo>
                    <a:pt x="268" y="334"/>
                  </a:lnTo>
                  <a:lnTo>
                    <a:pt x="1202" y="2069"/>
                  </a:lnTo>
                  <a:lnTo>
                    <a:pt x="1568" y="2069"/>
                  </a:lnTo>
                  <a:lnTo>
                    <a:pt x="1568" y="1"/>
                  </a:lnTo>
                  <a:lnTo>
                    <a:pt x="1302" y="1"/>
                  </a:lnTo>
                  <a:lnTo>
                    <a:pt x="1302" y="1735"/>
                  </a:lnTo>
                  <a:lnTo>
                    <a:pt x="40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15"/>
            <p:cNvSpPr/>
            <p:nvPr/>
          </p:nvSpPr>
          <p:spPr>
            <a:xfrm>
              <a:off x="6616750" y="3944975"/>
              <a:ext cx="48400" cy="55050"/>
            </a:xfrm>
            <a:custGeom>
              <a:rect b="b" l="l" r="r" t="t"/>
              <a:pathLst>
                <a:path extrusionOk="0" h="2202" w="1936">
                  <a:moveTo>
                    <a:pt x="0" y="0"/>
                  </a:moveTo>
                  <a:lnTo>
                    <a:pt x="0" y="1401"/>
                  </a:lnTo>
                  <a:cubicBezTo>
                    <a:pt x="0" y="1835"/>
                    <a:pt x="334" y="2202"/>
                    <a:pt x="801" y="2202"/>
                  </a:cubicBezTo>
                  <a:lnTo>
                    <a:pt x="1134" y="2202"/>
                  </a:lnTo>
                  <a:cubicBezTo>
                    <a:pt x="1535" y="2202"/>
                    <a:pt x="1935" y="1868"/>
                    <a:pt x="1935" y="1401"/>
                  </a:cubicBezTo>
                  <a:lnTo>
                    <a:pt x="193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15"/>
            <p:cNvSpPr/>
            <p:nvPr/>
          </p:nvSpPr>
          <p:spPr>
            <a:xfrm>
              <a:off x="6615900" y="4226000"/>
              <a:ext cx="47575" cy="55075"/>
            </a:xfrm>
            <a:custGeom>
              <a:rect b="b" l="l" r="r" t="t"/>
              <a:pathLst>
                <a:path extrusionOk="0" h="2203" w="1903">
                  <a:moveTo>
                    <a:pt x="802" y="1"/>
                  </a:moveTo>
                  <a:cubicBezTo>
                    <a:pt x="368" y="1"/>
                    <a:pt x="1" y="334"/>
                    <a:pt x="1" y="801"/>
                  </a:cubicBezTo>
                  <a:lnTo>
                    <a:pt x="1" y="2202"/>
                  </a:lnTo>
                  <a:lnTo>
                    <a:pt x="1902" y="2202"/>
                  </a:lnTo>
                  <a:lnTo>
                    <a:pt x="1902" y="801"/>
                  </a:lnTo>
                  <a:cubicBezTo>
                    <a:pt x="1902" y="368"/>
                    <a:pt x="1569" y="1"/>
                    <a:pt x="1135" y="1"/>
                  </a:cubicBezTo>
                  <a:close/>
                </a:path>
              </a:pathLst>
            </a:custGeom>
            <a:solidFill>
              <a:srgbClr val="D03A2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5"/>
            <p:cNvSpPr/>
            <p:nvPr/>
          </p:nvSpPr>
          <p:spPr>
            <a:xfrm>
              <a:off x="6378250" y="4182700"/>
              <a:ext cx="692175" cy="1027175"/>
            </a:xfrm>
            <a:custGeom>
              <a:rect b="b" l="l" r="r" t="t"/>
              <a:pathLst>
                <a:path extrusionOk="0" h="41087" w="27687">
                  <a:moveTo>
                    <a:pt x="11000" y="0"/>
                  </a:moveTo>
                  <a:cubicBezTo>
                    <a:pt x="10300" y="0"/>
                    <a:pt x="9622" y="787"/>
                    <a:pt x="9307" y="1566"/>
                  </a:cubicBezTo>
                  <a:cubicBezTo>
                    <a:pt x="8406" y="3434"/>
                    <a:pt x="9073" y="11240"/>
                    <a:pt x="9073" y="15943"/>
                  </a:cubicBezTo>
                  <a:cubicBezTo>
                    <a:pt x="9651" y="23394"/>
                    <a:pt x="8028" y="23894"/>
                    <a:pt x="7582" y="23894"/>
                  </a:cubicBezTo>
                  <a:cubicBezTo>
                    <a:pt x="7513" y="23894"/>
                    <a:pt x="7472" y="23882"/>
                    <a:pt x="7472" y="23882"/>
                  </a:cubicBezTo>
                  <a:cubicBezTo>
                    <a:pt x="5729" y="18271"/>
                    <a:pt x="3628" y="15839"/>
                    <a:pt x="2231" y="15839"/>
                  </a:cubicBezTo>
                  <a:cubicBezTo>
                    <a:pt x="1676" y="15839"/>
                    <a:pt x="1233" y="16223"/>
                    <a:pt x="968" y="16944"/>
                  </a:cubicBezTo>
                  <a:cubicBezTo>
                    <a:pt x="0" y="19512"/>
                    <a:pt x="3303" y="27451"/>
                    <a:pt x="4370" y="31888"/>
                  </a:cubicBezTo>
                  <a:cubicBezTo>
                    <a:pt x="5471" y="36291"/>
                    <a:pt x="11208" y="40761"/>
                    <a:pt x="11208" y="40761"/>
                  </a:cubicBezTo>
                  <a:cubicBezTo>
                    <a:pt x="11781" y="40975"/>
                    <a:pt x="12922" y="41087"/>
                    <a:pt x="14301" y="41087"/>
                  </a:cubicBezTo>
                  <a:cubicBezTo>
                    <a:pt x="18064" y="41087"/>
                    <a:pt x="23598" y="40257"/>
                    <a:pt x="24184" y="38426"/>
                  </a:cubicBezTo>
                  <a:cubicBezTo>
                    <a:pt x="26186" y="34756"/>
                    <a:pt x="27520" y="23715"/>
                    <a:pt x="27520" y="23715"/>
                  </a:cubicBezTo>
                  <a:cubicBezTo>
                    <a:pt x="27687" y="21614"/>
                    <a:pt x="27520" y="19112"/>
                    <a:pt x="27053" y="18345"/>
                  </a:cubicBezTo>
                  <a:cubicBezTo>
                    <a:pt x="26607" y="17822"/>
                    <a:pt x="26179" y="17636"/>
                    <a:pt x="25795" y="17636"/>
                  </a:cubicBezTo>
                  <a:cubicBezTo>
                    <a:pt x="24856" y="17636"/>
                    <a:pt x="24184" y="18745"/>
                    <a:pt x="24184" y="18745"/>
                  </a:cubicBezTo>
                  <a:cubicBezTo>
                    <a:pt x="24184" y="18745"/>
                    <a:pt x="23851" y="17211"/>
                    <a:pt x="22983" y="16277"/>
                  </a:cubicBezTo>
                  <a:cubicBezTo>
                    <a:pt x="22643" y="15929"/>
                    <a:pt x="22307" y="15792"/>
                    <a:pt x="21988" y="15792"/>
                  </a:cubicBezTo>
                  <a:cubicBezTo>
                    <a:pt x="20776" y="15792"/>
                    <a:pt x="19814" y="17778"/>
                    <a:pt x="19814" y="17778"/>
                  </a:cubicBezTo>
                  <a:cubicBezTo>
                    <a:pt x="19720" y="16991"/>
                    <a:pt x="19092" y="15020"/>
                    <a:pt x="17344" y="15020"/>
                  </a:cubicBezTo>
                  <a:cubicBezTo>
                    <a:pt x="17238" y="15020"/>
                    <a:pt x="17127" y="15027"/>
                    <a:pt x="17012" y="15042"/>
                  </a:cubicBezTo>
                  <a:cubicBezTo>
                    <a:pt x="15711" y="15242"/>
                    <a:pt x="14444" y="18044"/>
                    <a:pt x="14444" y="18044"/>
                  </a:cubicBezTo>
                  <a:cubicBezTo>
                    <a:pt x="14444" y="18044"/>
                    <a:pt x="13543" y="9038"/>
                    <a:pt x="13043" y="5002"/>
                  </a:cubicBezTo>
                  <a:cubicBezTo>
                    <a:pt x="12749" y="1181"/>
                    <a:pt x="11858" y="0"/>
                    <a:pt x="11000" y="0"/>
                  </a:cubicBezTo>
                  <a:close/>
                </a:path>
              </a:pathLst>
            </a:custGeom>
            <a:solidFill>
              <a:srgbClr val="E5B7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15"/>
            <p:cNvSpPr/>
            <p:nvPr/>
          </p:nvSpPr>
          <p:spPr>
            <a:xfrm>
              <a:off x="6615900" y="4196825"/>
              <a:ext cx="68425" cy="76975"/>
            </a:xfrm>
            <a:custGeom>
              <a:rect b="b" l="l" r="r" t="t"/>
              <a:pathLst>
                <a:path extrusionOk="0" h="3079" w="2737">
                  <a:moveTo>
                    <a:pt x="1469" y="0"/>
                  </a:moveTo>
                  <a:cubicBezTo>
                    <a:pt x="335" y="0"/>
                    <a:pt x="1" y="1968"/>
                    <a:pt x="1" y="2669"/>
                  </a:cubicBezTo>
                  <a:cubicBezTo>
                    <a:pt x="1" y="2968"/>
                    <a:pt x="499" y="3078"/>
                    <a:pt x="1071" y="3078"/>
                  </a:cubicBezTo>
                  <a:cubicBezTo>
                    <a:pt x="1838" y="3078"/>
                    <a:pt x="2736" y="2879"/>
                    <a:pt x="2736" y="2669"/>
                  </a:cubicBezTo>
                  <a:cubicBezTo>
                    <a:pt x="2736" y="2302"/>
                    <a:pt x="2469" y="0"/>
                    <a:pt x="1469" y="0"/>
                  </a:cubicBezTo>
                  <a:close/>
                </a:path>
              </a:pathLst>
            </a:custGeom>
            <a:solidFill>
              <a:srgbClr val="EDC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15"/>
            <p:cNvSpPr/>
            <p:nvPr/>
          </p:nvSpPr>
          <p:spPr>
            <a:xfrm>
              <a:off x="6404925" y="4594150"/>
              <a:ext cx="76750" cy="76825"/>
            </a:xfrm>
            <a:custGeom>
              <a:rect b="b" l="l" r="r" t="t"/>
              <a:pathLst>
                <a:path extrusionOk="0" h="3073" w="3070">
                  <a:moveTo>
                    <a:pt x="1066" y="1"/>
                  </a:moveTo>
                  <a:cubicBezTo>
                    <a:pt x="967" y="1"/>
                    <a:pt x="867" y="17"/>
                    <a:pt x="768" y="52"/>
                  </a:cubicBezTo>
                  <a:cubicBezTo>
                    <a:pt x="101" y="286"/>
                    <a:pt x="1" y="1620"/>
                    <a:pt x="234" y="2654"/>
                  </a:cubicBezTo>
                  <a:cubicBezTo>
                    <a:pt x="282" y="2958"/>
                    <a:pt x="527" y="3072"/>
                    <a:pt x="854" y="3072"/>
                  </a:cubicBezTo>
                  <a:cubicBezTo>
                    <a:pt x="1677" y="3072"/>
                    <a:pt x="3022" y="2349"/>
                    <a:pt x="3069" y="2087"/>
                  </a:cubicBezTo>
                  <a:cubicBezTo>
                    <a:pt x="3069" y="1752"/>
                    <a:pt x="2097" y="1"/>
                    <a:pt x="1066" y="1"/>
                  </a:cubicBezTo>
                  <a:close/>
                </a:path>
              </a:pathLst>
            </a:custGeom>
            <a:solidFill>
              <a:srgbClr val="EDC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15"/>
            <p:cNvSpPr/>
            <p:nvPr/>
          </p:nvSpPr>
          <p:spPr>
            <a:xfrm>
              <a:off x="6571725" y="5099975"/>
              <a:ext cx="427825" cy="260200"/>
            </a:xfrm>
            <a:custGeom>
              <a:rect b="b" l="l" r="r" t="t"/>
              <a:pathLst>
                <a:path extrusionOk="0" h="10408" w="17113">
                  <a:moveTo>
                    <a:pt x="0" y="0"/>
                  </a:moveTo>
                  <a:cubicBezTo>
                    <a:pt x="0" y="0"/>
                    <a:pt x="3169" y="3102"/>
                    <a:pt x="3469" y="4070"/>
                  </a:cubicBezTo>
                  <a:cubicBezTo>
                    <a:pt x="3503" y="4203"/>
                    <a:pt x="3603" y="6872"/>
                    <a:pt x="3736" y="10408"/>
                  </a:cubicBezTo>
                  <a:lnTo>
                    <a:pt x="17112" y="10408"/>
                  </a:lnTo>
                  <a:lnTo>
                    <a:pt x="16445" y="1601"/>
                  </a:lnTo>
                  <a:lnTo>
                    <a:pt x="14744" y="701"/>
                  </a:lnTo>
                  <a:lnTo>
                    <a:pt x="0" y="0"/>
                  </a:lnTo>
                  <a:close/>
                </a:path>
              </a:pathLst>
            </a:custGeom>
            <a:solidFill>
              <a:srgbClr val="E5B7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33" name="Google Shape;1533;p15"/>
          <p:cNvSpPr/>
          <p:nvPr/>
        </p:nvSpPr>
        <p:spPr>
          <a:xfrm rot="10800000">
            <a:off x="5952497" y="3628663"/>
            <a:ext cx="269026" cy="361026"/>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15"/>
          <p:cNvSpPr/>
          <p:nvPr/>
        </p:nvSpPr>
        <p:spPr>
          <a:xfrm rot="10800000">
            <a:off x="7276929" y="4693888"/>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15"/>
          <p:cNvSpPr/>
          <p:nvPr/>
        </p:nvSpPr>
        <p:spPr>
          <a:xfrm rot="10800000">
            <a:off x="7135579" y="3817588"/>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15"/>
          <p:cNvSpPr/>
          <p:nvPr/>
        </p:nvSpPr>
        <p:spPr>
          <a:xfrm>
            <a:off x="7035617" y="1021361"/>
            <a:ext cx="151868" cy="203057"/>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15"/>
          <p:cNvSpPr/>
          <p:nvPr/>
        </p:nvSpPr>
        <p:spPr>
          <a:xfrm>
            <a:off x="7585872" y="4388"/>
            <a:ext cx="151868" cy="20311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15"/>
          <p:cNvSpPr/>
          <p:nvPr/>
        </p:nvSpPr>
        <p:spPr>
          <a:xfrm>
            <a:off x="7187425" y="1270339"/>
            <a:ext cx="98984" cy="129931"/>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15"/>
          <p:cNvSpPr/>
          <p:nvPr/>
        </p:nvSpPr>
        <p:spPr>
          <a:xfrm>
            <a:off x="6744460" y="286302"/>
            <a:ext cx="98282" cy="130516"/>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15"/>
          <p:cNvSpPr/>
          <p:nvPr/>
        </p:nvSpPr>
        <p:spPr>
          <a:xfrm>
            <a:off x="6624650" y="436063"/>
            <a:ext cx="98282" cy="130516"/>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5"/>
          <p:cNvSpPr/>
          <p:nvPr/>
        </p:nvSpPr>
        <p:spPr>
          <a:xfrm>
            <a:off x="6081356" y="1204877"/>
            <a:ext cx="98282" cy="130457"/>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15"/>
          <p:cNvSpPr/>
          <p:nvPr/>
        </p:nvSpPr>
        <p:spPr>
          <a:xfrm>
            <a:off x="4152010" y="295896"/>
            <a:ext cx="98282" cy="130516"/>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15"/>
          <p:cNvSpPr/>
          <p:nvPr/>
        </p:nvSpPr>
        <p:spPr>
          <a:xfrm>
            <a:off x="6782777" y="1420100"/>
            <a:ext cx="98282" cy="129931"/>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5"/>
          <p:cNvSpPr/>
          <p:nvPr/>
        </p:nvSpPr>
        <p:spPr>
          <a:xfrm>
            <a:off x="4862440" y="818656"/>
            <a:ext cx="151927" cy="203057"/>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15"/>
          <p:cNvSpPr/>
          <p:nvPr/>
        </p:nvSpPr>
        <p:spPr>
          <a:xfrm>
            <a:off x="5303358" y="152570"/>
            <a:ext cx="152629" cy="202764"/>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15"/>
          <p:cNvSpPr/>
          <p:nvPr/>
        </p:nvSpPr>
        <p:spPr>
          <a:xfrm>
            <a:off x="4764276" y="642745"/>
            <a:ext cx="98925" cy="129989"/>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15"/>
          <p:cNvSpPr/>
          <p:nvPr/>
        </p:nvSpPr>
        <p:spPr>
          <a:xfrm>
            <a:off x="5200280" y="1601159"/>
            <a:ext cx="98282" cy="129989"/>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48" name="Google Shape;1548;p15"/>
          <p:cNvGrpSpPr/>
          <p:nvPr/>
        </p:nvGrpSpPr>
        <p:grpSpPr>
          <a:xfrm rot="-743781">
            <a:off x="5563060" y="470768"/>
            <a:ext cx="1047901" cy="1376746"/>
            <a:chOff x="6835335" y="2503331"/>
            <a:chExt cx="1595432" cy="2096099"/>
          </a:xfrm>
        </p:grpSpPr>
        <p:sp>
          <p:nvSpPr>
            <p:cNvPr id="1549" name="Google Shape;1549;p15"/>
            <p:cNvSpPr/>
            <p:nvPr/>
          </p:nvSpPr>
          <p:spPr>
            <a:xfrm flipH="1">
              <a:off x="7228198" y="2847374"/>
              <a:ext cx="1188845" cy="1452218"/>
            </a:xfrm>
            <a:custGeom>
              <a:rect b="b" l="l" r="r" t="t"/>
              <a:pathLst>
                <a:path extrusionOk="0" h="13862" w="11348">
                  <a:moveTo>
                    <a:pt x="5815" y="0"/>
                  </a:moveTo>
                  <a:cubicBezTo>
                    <a:pt x="3450" y="0"/>
                    <a:pt x="1239" y="1604"/>
                    <a:pt x="477" y="4063"/>
                  </a:cubicBezTo>
                  <a:cubicBezTo>
                    <a:pt x="1" y="5622"/>
                    <a:pt x="239" y="6718"/>
                    <a:pt x="608" y="7777"/>
                  </a:cubicBezTo>
                  <a:cubicBezTo>
                    <a:pt x="1072" y="9135"/>
                    <a:pt x="1739" y="10432"/>
                    <a:pt x="1382" y="12635"/>
                  </a:cubicBezTo>
                  <a:lnTo>
                    <a:pt x="5013" y="13861"/>
                  </a:lnTo>
                  <a:cubicBezTo>
                    <a:pt x="6882" y="10373"/>
                    <a:pt x="9633" y="11123"/>
                    <a:pt x="10942" y="7611"/>
                  </a:cubicBezTo>
                  <a:cubicBezTo>
                    <a:pt x="11180" y="6956"/>
                    <a:pt x="11311" y="6289"/>
                    <a:pt x="11311" y="5634"/>
                  </a:cubicBezTo>
                  <a:cubicBezTo>
                    <a:pt x="11347" y="3265"/>
                    <a:pt x="9930" y="1050"/>
                    <a:pt x="7597" y="312"/>
                  </a:cubicBezTo>
                  <a:cubicBezTo>
                    <a:pt x="7007" y="100"/>
                    <a:pt x="6406" y="0"/>
                    <a:pt x="58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15"/>
            <p:cNvSpPr/>
            <p:nvPr/>
          </p:nvSpPr>
          <p:spPr>
            <a:xfrm flipH="1">
              <a:off x="7228198" y="2845488"/>
              <a:ext cx="1188845" cy="993672"/>
            </a:xfrm>
            <a:custGeom>
              <a:rect b="b" l="l" r="r" t="t"/>
              <a:pathLst>
                <a:path extrusionOk="0" h="9485" w="11348">
                  <a:moveTo>
                    <a:pt x="5828" y="0"/>
                  </a:moveTo>
                  <a:cubicBezTo>
                    <a:pt x="3458" y="0"/>
                    <a:pt x="1240" y="1604"/>
                    <a:pt x="477" y="4057"/>
                  </a:cubicBezTo>
                  <a:cubicBezTo>
                    <a:pt x="1" y="5640"/>
                    <a:pt x="239" y="6736"/>
                    <a:pt x="608" y="7795"/>
                  </a:cubicBezTo>
                  <a:cubicBezTo>
                    <a:pt x="870" y="8045"/>
                    <a:pt x="1144" y="8272"/>
                    <a:pt x="1441" y="8462"/>
                  </a:cubicBezTo>
                  <a:cubicBezTo>
                    <a:pt x="2156" y="8926"/>
                    <a:pt x="2989" y="9236"/>
                    <a:pt x="3822" y="9379"/>
                  </a:cubicBezTo>
                  <a:cubicBezTo>
                    <a:pt x="3882" y="9391"/>
                    <a:pt x="3941" y="9391"/>
                    <a:pt x="4001" y="9403"/>
                  </a:cubicBezTo>
                  <a:cubicBezTo>
                    <a:pt x="4406" y="9455"/>
                    <a:pt x="4847" y="9484"/>
                    <a:pt x="5304" y="9484"/>
                  </a:cubicBezTo>
                  <a:cubicBezTo>
                    <a:pt x="7036" y="9484"/>
                    <a:pt x="9005" y="9063"/>
                    <a:pt x="10192" y="7867"/>
                  </a:cubicBezTo>
                  <a:cubicBezTo>
                    <a:pt x="10418" y="7652"/>
                    <a:pt x="10609" y="7414"/>
                    <a:pt x="10776" y="7129"/>
                  </a:cubicBezTo>
                  <a:cubicBezTo>
                    <a:pt x="11061" y="6640"/>
                    <a:pt x="11240" y="6140"/>
                    <a:pt x="11311" y="5640"/>
                  </a:cubicBezTo>
                  <a:cubicBezTo>
                    <a:pt x="11347" y="3271"/>
                    <a:pt x="9930" y="1056"/>
                    <a:pt x="7597" y="306"/>
                  </a:cubicBezTo>
                  <a:cubicBezTo>
                    <a:pt x="7011" y="98"/>
                    <a:pt x="6415" y="0"/>
                    <a:pt x="58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15"/>
            <p:cNvSpPr/>
            <p:nvPr/>
          </p:nvSpPr>
          <p:spPr>
            <a:xfrm flipH="1">
              <a:off x="7293046" y="3182406"/>
              <a:ext cx="1059358" cy="804366"/>
            </a:xfrm>
            <a:custGeom>
              <a:rect b="b" l="l" r="r" t="t"/>
              <a:pathLst>
                <a:path extrusionOk="0" h="7678" w="10112">
                  <a:moveTo>
                    <a:pt x="4875" y="0"/>
                  </a:moveTo>
                  <a:cubicBezTo>
                    <a:pt x="2796" y="0"/>
                    <a:pt x="999" y="1773"/>
                    <a:pt x="634" y="3567"/>
                  </a:cubicBezTo>
                  <a:cubicBezTo>
                    <a:pt x="0" y="6223"/>
                    <a:pt x="2317" y="7678"/>
                    <a:pt x="4717" y="7678"/>
                  </a:cubicBezTo>
                  <a:cubicBezTo>
                    <a:pt x="6331" y="7678"/>
                    <a:pt x="7983" y="7020"/>
                    <a:pt x="8801" y="5627"/>
                  </a:cubicBezTo>
                  <a:cubicBezTo>
                    <a:pt x="10111" y="3043"/>
                    <a:pt x="7718" y="353"/>
                    <a:pt x="5349" y="31"/>
                  </a:cubicBezTo>
                  <a:cubicBezTo>
                    <a:pt x="5189" y="10"/>
                    <a:pt x="5031" y="0"/>
                    <a:pt x="4875" y="0"/>
                  </a:cubicBez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15"/>
            <p:cNvSpPr/>
            <p:nvPr/>
          </p:nvSpPr>
          <p:spPr>
            <a:xfrm flipH="1">
              <a:off x="7505190" y="2898708"/>
              <a:ext cx="682109" cy="247135"/>
            </a:xfrm>
            <a:custGeom>
              <a:rect b="b" l="l" r="r" t="t"/>
              <a:pathLst>
                <a:path extrusionOk="0" h="2359" w="6511">
                  <a:moveTo>
                    <a:pt x="3713" y="1"/>
                  </a:moveTo>
                  <a:cubicBezTo>
                    <a:pt x="2320" y="1"/>
                    <a:pt x="903" y="655"/>
                    <a:pt x="522" y="1263"/>
                  </a:cubicBezTo>
                  <a:cubicBezTo>
                    <a:pt x="0" y="2001"/>
                    <a:pt x="1029" y="2358"/>
                    <a:pt x="2333" y="2358"/>
                  </a:cubicBezTo>
                  <a:cubicBezTo>
                    <a:pt x="3469" y="2358"/>
                    <a:pt x="4813" y="2087"/>
                    <a:pt x="5523" y="1560"/>
                  </a:cubicBezTo>
                  <a:cubicBezTo>
                    <a:pt x="6511" y="727"/>
                    <a:pt x="5189" y="13"/>
                    <a:pt x="3713" y="1"/>
                  </a:cubicBez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15"/>
            <p:cNvSpPr/>
            <p:nvPr/>
          </p:nvSpPr>
          <p:spPr>
            <a:xfrm flipH="1">
              <a:off x="8131251" y="3131072"/>
              <a:ext cx="166049" cy="156201"/>
            </a:xfrm>
            <a:custGeom>
              <a:rect b="b" l="l" r="r" t="t"/>
              <a:pathLst>
                <a:path extrusionOk="0" h="1491" w="1585">
                  <a:moveTo>
                    <a:pt x="922" y="0"/>
                  </a:moveTo>
                  <a:cubicBezTo>
                    <a:pt x="796" y="0"/>
                    <a:pt x="669" y="28"/>
                    <a:pt x="560" y="81"/>
                  </a:cubicBezTo>
                  <a:cubicBezTo>
                    <a:pt x="167" y="283"/>
                    <a:pt x="1" y="783"/>
                    <a:pt x="108" y="1116"/>
                  </a:cubicBezTo>
                  <a:cubicBezTo>
                    <a:pt x="180" y="1382"/>
                    <a:pt x="368" y="1491"/>
                    <a:pt x="586" y="1491"/>
                  </a:cubicBezTo>
                  <a:cubicBezTo>
                    <a:pt x="1014" y="1491"/>
                    <a:pt x="1560" y="1070"/>
                    <a:pt x="1584" y="581"/>
                  </a:cubicBezTo>
                  <a:cubicBezTo>
                    <a:pt x="1575" y="185"/>
                    <a:pt x="1250" y="0"/>
                    <a:pt x="922" y="0"/>
                  </a:cubicBez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15"/>
            <p:cNvSpPr/>
            <p:nvPr/>
          </p:nvSpPr>
          <p:spPr>
            <a:xfrm flipH="1">
              <a:off x="7729696" y="3732308"/>
              <a:ext cx="449117" cy="268716"/>
            </a:xfrm>
            <a:custGeom>
              <a:rect b="b" l="l" r="r" t="t"/>
              <a:pathLst>
                <a:path extrusionOk="0" h="2565" w="4287">
                  <a:moveTo>
                    <a:pt x="1406" y="342"/>
                  </a:moveTo>
                  <a:cubicBezTo>
                    <a:pt x="1477" y="390"/>
                    <a:pt x="1537" y="426"/>
                    <a:pt x="1596" y="473"/>
                  </a:cubicBezTo>
                  <a:cubicBezTo>
                    <a:pt x="1727" y="592"/>
                    <a:pt x="1787" y="747"/>
                    <a:pt x="1787" y="878"/>
                  </a:cubicBezTo>
                  <a:cubicBezTo>
                    <a:pt x="1787" y="997"/>
                    <a:pt x="1751" y="1104"/>
                    <a:pt x="1656" y="1176"/>
                  </a:cubicBezTo>
                  <a:cubicBezTo>
                    <a:pt x="1595" y="1226"/>
                    <a:pt x="1501" y="1276"/>
                    <a:pt x="1401" y="1276"/>
                  </a:cubicBezTo>
                  <a:cubicBezTo>
                    <a:pt x="1383" y="1276"/>
                    <a:pt x="1364" y="1275"/>
                    <a:pt x="1346" y="1271"/>
                  </a:cubicBezTo>
                  <a:cubicBezTo>
                    <a:pt x="1215" y="1235"/>
                    <a:pt x="1132" y="1128"/>
                    <a:pt x="1108" y="1092"/>
                  </a:cubicBezTo>
                  <a:cubicBezTo>
                    <a:pt x="1036" y="949"/>
                    <a:pt x="1013" y="819"/>
                    <a:pt x="1060" y="688"/>
                  </a:cubicBezTo>
                  <a:cubicBezTo>
                    <a:pt x="1120" y="557"/>
                    <a:pt x="1239" y="414"/>
                    <a:pt x="1406" y="342"/>
                  </a:cubicBezTo>
                  <a:close/>
                  <a:moveTo>
                    <a:pt x="3013" y="854"/>
                  </a:moveTo>
                  <a:cubicBezTo>
                    <a:pt x="3156" y="1092"/>
                    <a:pt x="3203" y="1354"/>
                    <a:pt x="3096" y="1592"/>
                  </a:cubicBezTo>
                  <a:cubicBezTo>
                    <a:pt x="3043" y="1730"/>
                    <a:pt x="2925" y="1848"/>
                    <a:pt x="2766" y="1848"/>
                  </a:cubicBezTo>
                  <a:cubicBezTo>
                    <a:pt x="2746" y="1848"/>
                    <a:pt x="2725" y="1846"/>
                    <a:pt x="2703" y="1842"/>
                  </a:cubicBezTo>
                  <a:cubicBezTo>
                    <a:pt x="2584" y="1831"/>
                    <a:pt x="2489" y="1747"/>
                    <a:pt x="2441" y="1664"/>
                  </a:cubicBezTo>
                  <a:cubicBezTo>
                    <a:pt x="2406" y="1592"/>
                    <a:pt x="2406" y="1509"/>
                    <a:pt x="2418" y="1390"/>
                  </a:cubicBezTo>
                  <a:cubicBezTo>
                    <a:pt x="2441" y="1271"/>
                    <a:pt x="2537" y="914"/>
                    <a:pt x="2918" y="854"/>
                  </a:cubicBezTo>
                  <a:close/>
                  <a:moveTo>
                    <a:pt x="872" y="0"/>
                  </a:moveTo>
                  <a:cubicBezTo>
                    <a:pt x="631" y="0"/>
                    <a:pt x="401" y="67"/>
                    <a:pt x="239" y="223"/>
                  </a:cubicBezTo>
                  <a:cubicBezTo>
                    <a:pt x="84" y="390"/>
                    <a:pt x="1" y="628"/>
                    <a:pt x="48" y="890"/>
                  </a:cubicBezTo>
                  <a:cubicBezTo>
                    <a:pt x="84" y="1116"/>
                    <a:pt x="203" y="1342"/>
                    <a:pt x="322" y="1545"/>
                  </a:cubicBezTo>
                  <a:cubicBezTo>
                    <a:pt x="330" y="1577"/>
                    <a:pt x="359" y="1592"/>
                    <a:pt x="392" y="1592"/>
                  </a:cubicBezTo>
                  <a:cubicBezTo>
                    <a:pt x="408" y="1592"/>
                    <a:pt x="425" y="1588"/>
                    <a:pt x="441" y="1581"/>
                  </a:cubicBezTo>
                  <a:cubicBezTo>
                    <a:pt x="477" y="1557"/>
                    <a:pt x="501" y="1497"/>
                    <a:pt x="465" y="1461"/>
                  </a:cubicBezTo>
                  <a:cubicBezTo>
                    <a:pt x="346" y="1259"/>
                    <a:pt x="239" y="1069"/>
                    <a:pt x="215" y="866"/>
                  </a:cubicBezTo>
                  <a:cubicBezTo>
                    <a:pt x="203" y="747"/>
                    <a:pt x="179" y="521"/>
                    <a:pt x="358" y="342"/>
                  </a:cubicBezTo>
                  <a:cubicBezTo>
                    <a:pt x="489" y="226"/>
                    <a:pt x="673" y="172"/>
                    <a:pt x="868" y="172"/>
                  </a:cubicBezTo>
                  <a:cubicBezTo>
                    <a:pt x="991" y="172"/>
                    <a:pt x="1119" y="193"/>
                    <a:pt x="1239" y="235"/>
                  </a:cubicBezTo>
                  <a:cubicBezTo>
                    <a:pt x="1096" y="330"/>
                    <a:pt x="989" y="461"/>
                    <a:pt x="929" y="604"/>
                  </a:cubicBezTo>
                  <a:cubicBezTo>
                    <a:pt x="858" y="807"/>
                    <a:pt x="882" y="997"/>
                    <a:pt x="989" y="1176"/>
                  </a:cubicBezTo>
                  <a:cubicBezTo>
                    <a:pt x="1036" y="1247"/>
                    <a:pt x="1132" y="1378"/>
                    <a:pt x="1334" y="1426"/>
                  </a:cubicBezTo>
                  <a:cubicBezTo>
                    <a:pt x="1368" y="1434"/>
                    <a:pt x="1402" y="1437"/>
                    <a:pt x="1436" y="1437"/>
                  </a:cubicBezTo>
                  <a:cubicBezTo>
                    <a:pt x="1560" y="1437"/>
                    <a:pt x="1684" y="1388"/>
                    <a:pt x="1787" y="1295"/>
                  </a:cubicBezTo>
                  <a:cubicBezTo>
                    <a:pt x="1906" y="1176"/>
                    <a:pt x="1989" y="1021"/>
                    <a:pt x="1989" y="866"/>
                  </a:cubicBezTo>
                  <a:cubicBezTo>
                    <a:pt x="2001" y="664"/>
                    <a:pt x="1906" y="473"/>
                    <a:pt x="1751" y="330"/>
                  </a:cubicBezTo>
                  <a:cubicBezTo>
                    <a:pt x="1715" y="295"/>
                    <a:pt x="1691" y="283"/>
                    <a:pt x="1656" y="247"/>
                  </a:cubicBezTo>
                  <a:cubicBezTo>
                    <a:pt x="1727" y="234"/>
                    <a:pt x="1801" y="228"/>
                    <a:pt x="1877" y="228"/>
                  </a:cubicBezTo>
                  <a:cubicBezTo>
                    <a:pt x="2220" y="228"/>
                    <a:pt x="2593" y="356"/>
                    <a:pt x="2846" y="580"/>
                  </a:cubicBezTo>
                  <a:lnTo>
                    <a:pt x="2906" y="640"/>
                  </a:lnTo>
                  <a:cubicBezTo>
                    <a:pt x="2501" y="699"/>
                    <a:pt x="2310" y="1021"/>
                    <a:pt x="2263" y="1319"/>
                  </a:cubicBezTo>
                  <a:cubicBezTo>
                    <a:pt x="2251" y="1426"/>
                    <a:pt x="2239" y="1581"/>
                    <a:pt x="2310" y="1711"/>
                  </a:cubicBezTo>
                  <a:cubicBezTo>
                    <a:pt x="2382" y="1854"/>
                    <a:pt x="2537" y="1962"/>
                    <a:pt x="2703" y="1997"/>
                  </a:cubicBezTo>
                  <a:cubicBezTo>
                    <a:pt x="2726" y="2000"/>
                    <a:pt x="2748" y="2002"/>
                    <a:pt x="2770" y="2002"/>
                  </a:cubicBezTo>
                  <a:cubicBezTo>
                    <a:pt x="3013" y="2002"/>
                    <a:pt x="3211" y="1826"/>
                    <a:pt x="3299" y="1640"/>
                  </a:cubicBezTo>
                  <a:cubicBezTo>
                    <a:pt x="3394" y="1378"/>
                    <a:pt x="3382" y="1116"/>
                    <a:pt x="3263" y="866"/>
                  </a:cubicBezTo>
                  <a:lnTo>
                    <a:pt x="3263" y="866"/>
                  </a:lnTo>
                  <a:cubicBezTo>
                    <a:pt x="3453" y="926"/>
                    <a:pt x="3656" y="1045"/>
                    <a:pt x="3775" y="1176"/>
                  </a:cubicBezTo>
                  <a:cubicBezTo>
                    <a:pt x="3977" y="1402"/>
                    <a:pt x="4084" y="1640"/>
                    <a:pt x="4049" y="1866"/>
                  </a:cubicBezTo>
                  <a:cubicBezTo>
                    <a:pt x="4025" y="2104"/>
                    <a:pt x="3846" y="2295"/>
                    <a:pt x="3572" y="2378"/>
                  </a:cubicBezTo>
                  <a:cubicBezTo>
                    <a:pt x="3537" y="2402"/>
                    <a:pt x="3501" y="2462"/>
                    <a:pt x="3513" y="2497"/>
                  </a:cubicBezTo>
                  <a:cubicBezTo>
                    <a:pt x="3513" y="2534"/>
                    <a:pt x="3542" y="2564"/>
                    <a:pt x="3600" y="2564"/>
                  </a:cubicBezTo>
                  <a:cubicBezTo>
                    <a:pt x="3616" y="2564"/>
                    <a:pt x="3635" y="2562"/>
                    <a:pt x="3656" y="2557"/>
                  </a:cubicBezTo>
                  <a:lnTo>
                    <a:pt x="3668" y="2557"/>
                  </a:lnTo>
                  <a:cubicBezTo>
                    <a:pt x="3989" y="2438"/>
                    <a:pt x="4215" y="2188"/>
                    <a:pt x="4263" y="1890"/>
                  </a:cubicBezTo>
                  <a:cubicBezTo>
                    <a:pt x="4287" y="1604"/>
                    <a:pt x="4168" y="1307"/>
                    <a:pt x="3930" y="1057"/>
                  </a:cubicBezTo>
                  <a:cubicBezTo>
                    <a:pt x="3775" y="878"/>
                    <a:pt x="3489" y="699"/>
                    <a:pt x="3180" y="652"/>
                  </a:cubicBezTo>
                  <a:cubicBezTo>
                    <a:pt x="3132" y="580"/>
                    <a:pt x="3072" y="521"/>
                    <a:pt x="3001" y="461"/>
                  </a:cubicBezTo>
                  <a:cubicBezTo>
                    <a:pt x="2706" y="211"/>
                    <a:pt x="2269" y="68"/>
                    <a:pt x="1879" y="68"/>
                  </a:cubicBezTo>
                  <a:cubicBezTo>
                    <a:pt x="1749" y="68"/>
                    <a:pt x="1625" y="84"/>
                    <a:pt x="1513" y="116"/>
                  </a:cubicBezTo>
                  <a:cubicBezTo>
                    <a:pt x="1489" y="116"/>
                    <a:pt x="1477" y="128"/>
                    <a:pt x="1465" y="128"/>
                  </a:cubicBezTo>
                  <a:cubicBezTo>
                    <a:pt x="1281" y="47"/>
                    <a:pt x="1072" y="0"/>
                    <a:pt x="8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15"/>
            <p:cNvSpPr/>
            <p:nvPr/>
          </p:nvSpPr>
          <p:spPr>
            <a:xfrm flipH="1">
              <a:off x="8209928" y="3619688"/>
              <a:ext cx="21267" cy="567603"/>
            </a:xfrm>
            <a:custGeom>
              <a:rect b="b" l="l" r="r" t="t"/>
              <a:pathLst>
                <a:path extrusionOk="0" h="5418" w="203">
                  <a:moveTo>
                    <a:pt x="48" y="0"/>
                  </a:moveTo>
                  <a:cubicBezTo>
                    <a:pt x="12" y="0"/>
                    <a:pt x="1" y="24"/>
                    <a:pt x="1" y="48"/>
                  </a:cubicBezTo>
                  <a:lnTo>
                    <a:pt x="120" y="5382"/>
                  </a:lnTo>
                  <a:cubicBezTo>
                    <a:pt x="120" y="5406"/>
                    <a:pt x="132" y="5418"/>
                    <a:pt x="167" y="5418"/>
                  </a:cubicBezTo>
                  <a:cubicBezTo>
                    <a:pt x="191" y="5418"/>
                    <a:pt x="203" y="5394"/>
                    <a:pt x="203" y="5382"/>
                  </a:cubicBezTo>
                  <a:lnTo>
                    <a:pt x="84" y="48"/>
                  </a:lnTo>
                  <a:cubicBezTo>
                    <a:pt x="84" y="24"/>
                    <a:pt x="72" y="0"/>
                    <a:pt x="4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15"/>
            <p:cNvSpPr/>
            <p:nvPr/>
          </p:nvSpPr>
          <p:spPr>
            <a:xfrm flipH="1">
              <a:off x="7593715" y="3834557"/>
              <a:ext cx="360593" cy="443774"/>
            </a:xfrm>
            <a:custGeom>
              <a:rect b="b" l="l" r="r" t="t"/>
              <a:pathLst>
                <a:path extrusionOk="0" h="4236" w="3442">
                  <a:moveTo>
                    <a:pt x="3400" y="0"/>
                  </a:moveTo>
                  <a:cubicBezTo>
                    <a:pt x="3388" y="0"/>
                    <a:pt x="3376" y="3"/>
                    <a:pt x="3370" y="9"/>
                  </a:cubicBezTo>
                  <a:lnTo>
                    <a:pt x="25" y="4164"/>
                  </a:lnTo>
                  <a:cubicBezTo>
                    <a:pt x="1" y="4176"/>
                    <a:pt x="1" y="4200"/>
                    <a:pt x="25" y="4224"/>
                  </a:cubicBezTo>
                  <a:cubicBezTo>
                    <a:pt x="25" y="4236"/>
                    <a:pt x="36" y="4236"/>
                    <a:pt x="48" y="4236"/>
                  </a:cubicBezTo>
                  <a:cubicBezTo>
                    <a:pt x="60" y="4236"/>
                    <a:pt x="84" y="4236"/>
                    <a:pt x="84" y="4224"/>
                  </a:cubicBezTo>
                  <a:lnTo>
                    <a:pt x="3430" y="69"/>
                  </a:lnTo>
                  <a:cubicBezTo>
                    <a:pt x="3442" y="57"/>
                    <a:pt x="3442" y="21"/>
                    <a:pt x="3430" y="9"/>
                  </a:cubicBezTo>
                  <a:cubicBezTo>
                    <a:pt x="3424" y="3"/>
                    <a:pt x="3412" y="0"/>
                    <a:pt x="34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5"/>
            <p:cNvSpPr/>
            <p:nvPr/>
          </p:nvSpPr>
          <p:spPr>
            <a:xfrm flipH="1">
              <a:off x="7900564" y="4174723"/>
              <a:ext cx="410459" cy="424707"/>
            </a:xfrm>
            <a:custGeom>
              <a:rect b="b" l="l" r="r" t="t"/>
              <a:pathLst>
                <a:path extrusionOk="0" h="4054" w="3918">
                  <a:moveTo>
                    <a:pt x="417" y="1"/>
                  </a:moveTo>
                  <a:lnTo>
                    <a:pt x="60" y="2763"/>
                  </a:lnTo>
                  <a:cubicBezTo>
                    <a:pt x="1" y="3215"/>
                    <a:pt x="393" y="3727"/>
                    <a:pt x="965" y="3954"/>
                  </a:cubicBezTo>
                  <a:cubicBezTo>
                    <a:pt x="989" y="3965"/>
                    <a:pt x="1001" y="3965"/>
                    <a:pt x="1013" y="3965"/>
                  </a:cubicBezTo>
                  <a:cubicBezTo>
                    <a:pt x="1192" y="4025"/>
                    <a:pt x="1374" y="4054"/>
                    <a:pt x="1548" y="4054"/>
                  </a:cubicBezTo>
                  <a:cubicBezTo>
                    <a:pt x="1965" y="4054"/>
                    <a:pt x="2336" y="3890"/>
                    <a:pt x="2513" y="3596"/>
                  </a:cubicBezTo>
                  <a:lnTo>
                    <a:pt x="3918" y="1191"/>
                  </a:lnTo>
                  <a:lnTo>
                    <a:pt x="2203" y="620"/>
                  </a:lnTo>
                  <a:lnTo>
                    <a:pt x="41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15"/>
            <p:cNvSpPr/>
            <p:nvPr/>
          </p:nvSpPr>
          <p:spPr>
            <a:xfrm flipH="1">
              <a:off x="8080127" y="4174723"/>
              <a:ext cx="230897" cy="414231"/>
            </a:xfrm>
            <a:custGeom>
              <a:rect b="b" l="l" r="r" t="t"/>
              <a:pathLst>
                <a:path extrusionOk="0" h="3954" w="2204">
                  <a:moveTo>
                    <a:pt x="417" y="1"/>
                  </a:moveTo>
                  <a:lnTo>
                    <a:pt x="60" y="2763"/>
                  </a:lnTo>
                  <a:cubicBezTo>
                    <a:pt x="1" y="3215"/>
                    <a:pt x="393" y="3727"/>
                    <a:pt x="965" y="3954"/>
                  </a:cubicBezTo>
                  <a:lnTo>
                    <a:pt x="2203" y="620"/>
                  </a:lnTo>
                  <a:lnTo>
                    <a:pt x="41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15"/>
            <p:cNvSpPr/>
            <p:nvPr/>
          </p:nvSpPr>
          <p:spPr>
            <a:xfrm flipH="1">
              <a:off x="7845668" y="4137322"/>
              <a:ext cx="470384" cy="187106"/>
            </a:xfrm>
            <a:custGeom>
              <a:rect b="b" l="l" r="r" t="t"/>
              <a:pathLst>
                <a:path extrusionOk="0" h="1786" w="4490">
                  <a:moveTo>
                    <a:pt x="276" y="1"/>
                  </a:moveTo>
                  <a:cubicBezTo>
                    <a:pt x="164" y="1"/>
                    <a:pt x="71" y="56"/>
                    <a:pt x="37" y="143"/>
                  </a:cubicBezTo>
                  <a:cubicBezTo>
                    <a:pt x="1" y="179"/>
                    <a:pt x="1" y="215"/>
                    <a:pt x="25" y="227"/>
                  </a:cubicBezTo>
                  <a:cubicBezTo>
                    <a:pt x="37" y="334"/>
                    <a:pt x="120" y="417"/>
                    <a:pt x="263" y="465"/>
                  </a:cubicBezTo>
                  <a:lnTo>
                    <a:pt x="1811" y="989"/>
                  </a:lnTo>
                  <a:lnTo>
                    <a:pt x="4097" y="1763"/>
                  </a:lnTo>
                  <a:cubicBezTo>
                    <a:pt x="4141" y="1779"/>
                    <a:pt x="4186" y="1786"/>
                    <a:pt x="4228" y="1786"/>
                  </a:cubicBezTo>
                  <a:cubicBezTo>
                    <a:pt x="4343" y="1786"/>
                    <a:pt x="4440" y="1731"/>
                    <a:pt x="4466" y="1644"/>
                  </a:cubicBezTo>
                  <a:cubicBezTo>
                    <a:pt x="4490" y="1608"/>
                    <a:pt x="4490" y="1596"/>
                    <a:pt x="4490" y="1572"/>
                  </a:cubicBezTo>
                  <a:cubicBezTo>
                    <a:pt x="4466" y="1465"/>
                    <a:pt x="4382" y="1370"/>
                    <a:pt x="4251" y="1334"/>
                  </a:cubicBezTo>
                  <a:lnTo>
                    <a:pt x="1965" y="560"/>
                  </a:lnTo>
                  <a:lnTo>
                    <a:pt x="406" y="24"/>
                  </a:lnTo>
                  <a:cubicBezTo>
                    <a:pt x="361" y="8"/>
                    <a:pt x="317" y="1"/>
                    <a:pt x="2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15"/>
            <p:cNvSpPr/>
            <p:nvPr/>
          </p:nvSpPr>
          <p:spPr>
            <a:xfrm flipH="1">
              <a:off x="7894278" y="4230876"/>
              <a:ext cx="431726" cy="174639"/>
            </a:xfrm>
            <a:custGeom>
              <a:rect b="b" l="l" r="r" t="t"/>
              <a:pathLst>
                <a:path extrusionOk="0" h="1667" w="4121">
                  <a:moveTo>
                    <a:pt x="252" y="1"/>
                  </a:moveTo>
                  <a:cubicBezTo>
                    <a:pt x="140" y="1"/>
                    <a:pt x="47" y="56"/>
                    <a:pt x="13" y="143"/>
                  </a:cubicBezTo>
                  <a:cubicBezTo>
                    <a:pt x="1" y="155"/>
                    <a:pt x="1" y="179"/>
                    <a:pt x="1" y="215"/>
                  </a:cubicBezTo>
                  <a:cubicBezTo>
                    <a:pt x="13" y="322"/>
                    <a:pt x="96" y="405"/>
                    <a:pt x="239" y="453"/>
                  </a:cubicBezTo>
                  <a:lnTo>
                    <a:pt x="1584" y="917"/>
                  </a:lnTo>
                  <a:lnTo>
                    <a:pt x="3727" y="1644"/>
                  </a:lnTo>
                  <a:cubicBezTo>
                    <a:pt x="3772" y="1659"/>
                    <a:pt x="3817" y="1667"/>
                    <a:pt x="3859" y="1667"/>
                  </a:cubicBezTo>
                  <a:cubicBezTo>
                    <a:pt x="3975" y="1667"/>
                    <a:pt x="4073" y="1612"/>
                    <a:pt x="4108" y="1524"/>
                  </a:cubicBezTo>
                  <a:cubicBezTo>
                    <a:pt x="4120" y="1489"/>
                    <a:pt x="4120" y="1477"/>
                    <a:pt x="4120" y="1453"/>
                  </a:cubicBezTo>
                  <a:cubicBezTo>
                    <a:pt x="4108" y="1346"/>
                    <a:pt x="4013" y="1251"/>
                    <a:pt x="3882" y="1215"/>
                  </a:cubicBezTo>
                  <a:lnTo>
                    <a:pt x="1751" y="477"/>
                  </a:lnTo>
                  <a:lnTo>
                    <a:pt x="382" y="24"/>
                  </a:lnTo>
                  <a:cubicBezTo>
                    <a:pt x="337" y="8"/>
                    <a:pt x="293" y="1"/>
                    <a:pt x="25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15"/>
            <p:cNvSpPr/>
            <p:nvPr/>
          </p:nvSpPr>
          <p:spPr>
            <a:xfrm flipH="1">
              <a:off x="7941736" y="4324429"/>
              <a:ext cx="395478" cy="162172"/>
            </a:xfrm>
            <a:custGeom>
              <a:rect b="b" l="l" r="r" t="t"/>
              <a:pathLst>
                <a:path extrusionOk="0" h="1548" w="3775">
                  <a:moveTo>
                    <a:pt x="257" y="1"/>
                  </a:moveTo>
                  <a:cubicBezTo>
                    <a:pt x="146" y="1"/>
                    <a:pt x="47" y="56"/>
                    <a:pt x="12" y="143"/>
                  </a:cubicBezTo>
                  <a:cubicBezTo>
                    <a:pt x="1" y="143"/>
                    <a:pt x="1" y="167"/>
                    <a:pt x="1" y="203"/>
                  </a:cubicBezTo>
                  <a:cubicBezTo>
                    <a:pt x="12" y="298"/>
                    <a:pt x="108" y="393"/>
                    <a:pt x="239" y="441"/>
                  </a:cubicBezTo>
                  <a:lnTo>
                    <a:pt x="1394" y="834"/>
                  </a:lnTo>
                  <a:lnTo>
                    <a:pt x="3394" y="1524"/>
                  </a:lnTo>
                  <a:cubicBezTo>
                    <a:pt x="3438" y="1540"/>
                    <a:pt x="3482" y="1548"/>
                    <a:pt x="3523" y="1548"/>
                  </a:cubicBezTo>
                  <a:cubicBezTo>
                    <a:pt x="3636" y="1548"/>
                    <a:pt x="3728" y="1493"/>
                    <a:pt x="3763" y="1405"/>
                  </a:cubicBezTo>
                  <a:cubicBezTo>
                    <a:pt x="3775" y="1370"/>
                    <a:pt x="3775" y="1358"/>
                    <a:pt x="3775" y="1334"/>
                  </a:cubicBezTo>
                  <a:cubicBezTo>
                    <a:pt x="3763" y="1227"/>
                    <a:pt x="3680" y="1132"/>
                    <a:pt x="3537" y="1096"/>
                  </a:cubicBezTo>
                  <a:lnTo>
                    <a:pt x="1560" y="417"/>
                  </a:lnTo>
                  <a:lnTo>
                    <a:pt x="382" y="24"/>
                  </a:lnTo>
                  <a:cubicBezTo>
                    <a:pt x="340" y="8"/>
                    <a:pt x="298" y="1"/>
                    <a:pt x="25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5"/>
            <p:cNvSpPr/>
            <p:nvPr/>
          </p:nvSpPr>
          <p:spPr>
            <a:xfrm flipH="1">
              <a:off x="7987831" y="4413059"/>
              <a:ext cx="360593" cy="149706"/>
            </a:xfrm>
            <a:custGeom>
              <a:rect b="b" l="l" r="r" t="t"/>
              <a:pathLst>
                <a:path extrusionOk="0" h="1429" w="3442">
                  <a:moveTo>
                    <a:pt x="262" y="0"/>
                  </a:moveTo>
                  <a:cubicBezTo>
                    <a:pt x="146" y="0"/>
                    <a:pt x="47" y="56"/>
                    <a:pt x="12" y="143"/>
                  </a:cubicBezTo>
                  <a:cubicBezTo>
                    <a:pt x="0" y="166"/>
                    <a:pt x="0" y="202"/>
                    <a:pt x="0" y="214"/>
                  </a:cubicBezTo>
                  <a:cubicBezTo>
                    <a:pt x="12" y="321"/>
                    <a:pt x="108" y="405"/>
                    <a:pt x="238" y="452"/>
                  </a:cubicBezTo>
                  <a:lnTo>
                    <a:pt x="1203" y="786"/>
                  </a:lnTo>
                  <a:lnTo>
                    <a:pt x="3048" y="1405"/>
                  </a:lnTo>
                  <a:cubicBezTo>
                    <a:pt x="3093" y="1421"/>
                    <a:pt x="3138" y="1428"/>
                    <a:pt x="3180" y="1428"/>
                  </a:cubicBezTo>
                  <a:cubicBezTo>
                    <a:pt x="3296" y="1428"/>
                    <a:pt x="3394" y="1373"/>
                    <a:pt x="3429" y="1286"/>
                  </a:cubicBezTo>
                  <a:cubicBezTo>
                    <a:pt x="3441" y="1262"/>
                    <a:pt x="3441" y="1238"/>
                    <a:pt x="3441" y="1214"/>
                  </a:cubicBezTo>
                  <a:cubicBezTo>
                    <a:pt x="3429" y="1107"/>
                    <a:pt x="3334" y="1024"/>
                    <a:pt x="3203" y="976"/>
                  </a:cubicBezTo>
                  <a:lnTo>
                    <a:pt x="1370" y="345"/>
                  </a:lnTo>
                  <a:lnTo>
                    <a:pt x="393" y="24"/>
                  </a:lnTo>
                  <a:cubicBezTo>
                    <a:pt x="349" y="8"/>
                    <a:pt x="304" y="0"/>
                    <a:pt x="26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15"/>
            <p:cNvSpPr/>
            <p:nvPr/>
          </p:nvSpPr>
          <p:spPr>
            <a:xfrm flipH="1">
              <a:off x="8111346" y="4138579"/>
              <a:ext cx="204706" cy="103610"/>
            </a:xfrm>
            <a:custGeom>
              <a:rect b="b" l="l" r="r" t="t"/>
              <a:pathLst>
                <a:path extrusionOk="0" h="989" w="1954">
                  <a:moveTo>
                    <a:pt x="262" y="1"/>
                  </a:moveTo>
                  <a:cubicBezTo>
                    <a:pt x="147" y="1"/>
                    <a:pt x="51" y="56"/>
                    <a:pt x="25" y="143"/>
                  </a:cubicBezTo>
                  <a:cubicBezTo>
                    <a:pt x="1" y="167"/>
                    <a:pt x="1" y="191"/>
                    <a:pt x="1" y="215"/>
                  </a:cubicBezTo>
                  <a:cubicBezTo>
                    <a:pt x="25" y="322"/>
                    <a:pt x="108" y="429"/>
                    <a:pt x="239" y="465"/>
                  </a:cubicBezTo>
                  <a:lnTo>
                    <a:pt x="1787" y="989"/>
                  </a:lnTo>
                  <a:lnTo>
                    <a:pt x="1954" y="560"/>
                  </a:lnTo>
                  <a:lnTo>
                    <a:pt x="394" y="24"/>
                  </a:lnTo>
                  <a:cubicBezTo>
                    <a:pt x="349" y="8"/>
                    <a:pt x="304" y="1"/>
                    <a:pt x="26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15"/>
            <p:cNvSpPr/>
            <p:nvPr/>
          </p:nvSpPr>
          <p:spPr>
            <a:xfrm flipH="1">
              <a:off x="8142565" y="4230876"/>
              <a:ext cx="183439" cy="96172"/>
            </a:xfrm>
            <a:custGeom>
              <a:rect b="b" l="l" r="r" t="t"/>
              <a:pathLst>
                <a:path extrusionOk="0" h="918" w="1751">
                  <a:moveTo>
                    <a:pt x="252" y="1"/>
                  </a:moveTo>
                  <a:cubicBezTo>
                    <a:pt x="140" y="1"/>
                    <a:pt x="47" y="56"/>
                    <a:pt x="13" y="143"/>
                  </a:cubicBezTo>
                  <a:cubicBezTo>
                    <a:pt x="1" y="167"/>
                    <a:pt x="1" y="179"/>
                    <a:pt x="1" y="215"/>
                  </a:cubicBezTo>
                  <a:cubicBezTo>
                    <a:pt x="13" y="322"/>
                    <a:pt x="96" y="405"/>
                    <a:pt x="239" y="453"/>
                  </a:cubicBezTo>
                  <a:lnTo>
                    <a:pt x="1584" y="917"/>
                  </a:lnTo>
                  <a:lnTo>
                    <a:pt x="1751" y="477"/>
                  </a:lnTo>
                  <a:lnTo>
                    <a:pt x="382" y="24"/>
                  </a:lnTo>
                  <a:cubicBezTo>
                    <a:pt x="337" y="8"/>
                    <a:pt x="293" y="1"/>
                    <a:pt x="2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15"/>
            <p:cNvSpPr/>
            <p:nvPr/>
          </p:nvSpPr>
          <p:spPr>
            <a:xfrm flipH="1">
              <a:off x="8173680" y="4322020"/>
              <a:ext cx="163534" cy="89781"/>
            </a:xfrm>
            <a:custGeom>
              <a:rect b="b" l="l" r="r" t="t"/>
              <a:pathLst>
                <a:path extrusionOk="0" h="857" w="1561">
                  <a:moveTo>
                    <a:pt x="257" y="0"/>
                  </a:moveTo>
                  <a:cubicBezTo>
                    <a:pt x="146" y="0"/>
                    <a:pt x="47" y="55"/>
                    <a:pt x="12" y="143"/>
                  </a:cubicBezTo>
                  <a:cubicBezTo>
                    <a:pt x="1" y="178"/>
                    <a:pt x="1" y="190"/>
                    <a:pt x="1" y="226"/>
                  </a:cubicBezTo>
                  <a:cubicBezTo>
                    <a:pt x="12" y="309"/>
                    <a:pt x="108" y="416"/>
                    <a:pt x="239" y="464"/>
                  </a:cubicBezTo>
                  <a:lnTo>
                    <a:pt x="1394" y="857"/>
                  </a:lnTo>
                  <a:lnTo>
                    <a:pt x="1560" y="428"/>
                  </a:lnTo>
                  <a:lnTo>
                    <a:pt x="382" y="23"/>
                  </a:lnTo>
                  <a:cubicBezTo>
                    <a:pt x="340" y="8"/>
                    <a:pt x="298" y="0"/>
                    <a:pt x="25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15"/>
            <p:cNvSpPr/>
            <p:nvPr/>
          </p:nvSpPr>
          <p:spPr>
            <a:xfrm flipH="1">
              <a:off x="8204899" y="4413059"/>
              <a:ext cx="143525" cy="82343"/>
            </a:xfrm>
            <a:custGeom>
              <a:rect b="b" l="l" r="r" t="t"/>
              <a:pathLst>
                <a:path extrusionOk="0" h="786" w="1370">
                  <a:moveTo>
                    <a:pt x="262" y="0"/>
                  </a:moveTo>
                  <a:cubicBezTo>
                    <a:pt x="146" y="0"/>
                    <a:pt x="47" y="56"/>
                    <a:pt x="12" y="143"/>
                  </a:cubicBezTo>
                  <a:cubicBezTo>
                    <a:pt x="0" y="166"/>
                    <a:pt x="0" y="202"/>
                    <a:pt x="0" y="214"/>
                  </a:cubicBezTo>
                  <a:cubicBezTo>
                    <a:pt x="12" y="321"/>
                    <a:pt x="108" y="405"/>
                    <a:pt x="238" y="452"/>
                  </a:cubicBezTo>
                  <a:lnTo>
                    <a:pt x="1203" y="786"/>
                  </a:lnTo>
                  <a:lnTo>
                    <a:pt x="1370" y="345"/>
                  </a:lnTo>
                  <a:lnTo>
                    <a:pt x="393" y="24"/>
                  </a:lnTo>
                  <a:cubicBezTo>
                    <a:pt x="349" y="8"/>
                    <a:pt x="304" y="0"/>
                    <a:pt x="26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567" name="Google Shape;1567;p15"/>
            <p:cNvGrpSpPr/>
            <p:nvPr/>
          </p:nvGrpSpPr>
          <p:grpSpPr>
            <a:xfrm flipH="1">
              <a:off x="6835335" y="2503331"/>
              <a:ext cx="1595432" cy="1513094"/>
              <a:chOff x="844375" y="2446900"/>
              <a:chExt cx="1476978" cy="1400754"/>
            </a:xfrm>
          </p:grpSpPr>
          <p:sp>
            <p:nvSpPr>
              <p:cNvPr id="1568" name="Google Shape;1568;p15"/>
              <p:cNvSpPr/>
              <p:nvPr/>
            </p:nvSpPr>
            <p:spPr>
              <a:xfrm>
                <a:off x="1643429" y="2446900"/>
                <a:ext cx="205608" cy="321117"/>
              </a:xfrm>
              <a:custGeom>
                <a:rect b="b" l="l" r="r" t="t"/>
                <a:pathLst>
                  <a:path extrusionOk="0" h="3311" w="2120">
                    <a:moveTo>
                      <a:pt x="1" y="0"/>
                    </a:moveTo>
                    <a:lnTo>
                      <a:pt x="155" y="3191"/>
                    </a:lnTo>
                    <a:lnTo>
                      <a:pt x="584" y="3310"/>
                    </a:lnTo>
                    <a:lnTo>
                      <a:pt x="2120" y="84"/>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15"/>
              <p:cNvSpPr/>
              <p:nvPr/>
            </p:nvSpPr>
            <p:spPr>
              <a:xfrm>
                <a:off x="1969103" y="3593553"/>
                <a:ext cx="352250" cy="254101"/>
              </a:xfrm>
              <a:custGeom>
                <a:rect b="b" l="l" r="r" t="t"/>
                <a:pathLst>
                  <a:path extrusionOk="0" h="2620" w="3632">
                    <a:moveTo>
                      <a:pt x="191" y="0"/>
                    </a:moveTo>
                    <a:lnTo>
                      <a:pt x="0" y="417"/>
                    </a:lnTo>
                    <a:lnTo>
                      <a:pt x="2286" y="2620"/>
                    </a:lnTo>
                    <a:lnTo>
                      <a:pt x="3632" y="1000"/>
                    </a:lnTo>
                    <a:lnTo>
                      <a:pt x="19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15"/>
              <p:cNvSpPr/>
              <p:nvPr/>
            </p:nvSpPr>
            <p:spPr>
              <a:xfrm>
                <a:off x="1957562" y="2874119"/>
                <a:ext cx="311807" cy="201050"/>
              </a:xfrm>
              <a:custGeom>
                <a:rect b="b" l="l" r="r" t="t"/>
                <a:pathLst>
                  <a:path extrusionOk="0" h="2073" w="3215">
                    <a:moveTo>
                      <a:pt x="3120" y="1"/>
                    </a:moveTo>
                    <a:lnTo>
                      <a:pt x="0" y="1691"/>
                    </a:lnTo>
                    <a:lnTo>
                      <a:pt x="143" y="2072"/>
                    </a:lnTo>
                    <a:lnTo>
                      <a:pt x="3215" y="1239"/>
                    </a:lnTo>
                    <a:lnTo>
                      <a:pt x="312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15"/>
              <p:cNvSpPr/>
              <p:nvPr/>
            </p:nvSpPr>
            <p:spPr>
              <a:xfrm>
                <a:off x="1758938" y="2614296"/>
                <a:ext cx="219477" cy="221805"/>
              </a:xfrm>
              <a:custGeom>
                <a:rect b="b" l="l" r="r" t="t"/>
                <a:pathLst>
                  <a:path extrusionOk="0" h="2287" w="2263">
                    <a:moveTo>
                      <a:pt x="1822" y="1"/>
                    </a:moveTo>
                    <a:lnTo>
                      <a:pt x="0" y="1965"/>
                    </a:lnTo>
                    <a:lnTo>
                      <a:pt x="274" y="2287"/>
                    </a:lnTo>
                    <a:lnTo>
                      <a:pt x="2262" y="1168"/>
                    </a:lnTo>
                    <a:lnTo>
                      <a:pt x="182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15"/>
              <p:cNvSpPr/>
              <p:nvPr/>
            </p:nvSpPr>
            <p:spPr>
              <a:xfrm>
                <a:off x="844375" y="2498884"/>
                <a:ext cx="252937" cy="303757"/>
              </a:xfrm>
              <a:custGeom>
                <a:rect b="b" l="l" r="r" t="t"/>
                <a:pathLst>
                  <a:path extrusionOk="0" h="3132" w="2608">
                    <a:moveTo>
                      <a:pt x="1501" y="0"/>
                    </a:moveTo>
                    <a:lnTo>
                      <a:pt x="1" y="453"/>
                    </a:lnTo>
                    <a:lnTo>
                      <a:pt x="2251" y="3131"/>
                    </a:lnTo>
                    <a:lnTo>
                      <a:pt x="2608" y="2941"/>
                    </a:lnTo>
                    <a:lnTo>
                      <a:pt x="15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573" name="Google Shape;1573;p15"/>
          <p:cNvSpPr/>
          <p:nvPr/>
        </p:nvSpPr>
        <p:spPr>
          <a:xfrm>
            <a:off x="431354" y="6022623"/>
            <a:ext cx="151868" cy="203057"/>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15"/>
          <p:cNvSpPr/>
          <p:nvPr/>
        </p:nvSpPr>
        <p:spPr>
          <a:xfrm>
            <a:off x="981610" y="5005650"/>
            <a:ext cx="151868" cy="20311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15"/>
          <p:cNvSpPr/>
          <p:nvPr/>
        </p:nvSpPr>
        <p:spPr>
          <a:xfrm>
            <a:off x="583163" y="6271601"/>
            <a:ext cx="98984" cy="129931"/>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15"/>
          <p:cNvSpPr/>
          <p:nvPr/>
        </p:nvSpPr>
        <p:spPr>
          <a:xfrm>
            <a:off x="140197" y="5287564"/>
            <a:ext cx="98282" cy="130516"/>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15"/>
          <p:cNvSpPr/>
          <p:nvPr/>
        </p:nvSpPr>
        <p:spPr>
          <a:xfrm>
            <a:off x="20388" y="5437326"/>
            <a:ext cx="98282" cy="130516"/>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15"/>
          <p:cNvSpPr/>
          <p:nvPr/>
        </p:nvSpPr>
        <p:spPr>
          <a:xfrm>
            <a:off x="178515" y="6421363"/>
            <a:ext cx="98282" cy="129931"/>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15"/>
          <p:cNvSpPr/>
          <p:nvPr/>
        </p:nvSpPr>
        <p:spPr>
          <a:xfrm>
            <a:off x="216833" y="3913212"/>
            <a:ext cx="98282" cy="129931"/>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15"/>
          <p:cNvSpPr/>
          <p:nvPr/>
        </p:nvSpPr>
        <p:spPr>
          <a:xfrm flipH="1">
            <a:off x="1051260" y="3387759"/>
            <a:ext cx="269026" cy="361026"/>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15"/>
          <p:cNvSpPr txBox="1"/>
          <p:nvPr>
            <p:ph type="title"/>
          </p:nvPr>
        </p:nvSpPr>
        <p:spPr>
          <a:xfrm>
            <a:off x="966850" y="1804538"/>
            <a:ext cx="6468600" cy="1328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600"/>
              <a:buNone/>
            </a:pPr>
            <a:r>
              <a:rPr lang="en"/>
              <a:t>EJERCICIO </a:t>
            </a:r>
            <a:r>
              <a:rPr lang="en">
                <a:solidFill>
                  <a:schemeClr val="lt2"/>
                </a:solidFill>
              </a:rPr>
              <a:t>N°1</a:t>
            </a:r>
            <a:r>
              <a:rPr lang="en"/>
              <a:t> </a:t>
            </a:r>
            <a:endParaRPr/>
          </a:p>
        </p:txBody>
      </p:sp>
      <p:sp>
        <p:nvSpPr>
          <p:cNvPr id="1582" name="Google Shape;1582;p15"/>
          <p:cNvSpPr txBox="1"/>
          <p:nvPr/>
        </p:nvSpPr>
        <p:spPr>
          <a:xfrm>
            <a:off x="954988" y="2947700"/>
            <a:ext cx="7717500" cy="10542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3B6894"/>
                </a:solidFill>
                <a:latin typeface="Lexend"/>
                <a:ea typeface="Lexend"/>
                <a:cs typeface="Lexend"/>
                <a:sym typeface="Lexend"/>
              </a:rPr>
              <a:t>CONCEPTOS Y CARACTERÍSTICAS</a:t>
            </a:r>
            <a:r>
              <a:rPr b="1" i="0" lang="en" sz="3600" u="none" cap="none" strike="noStrike">
                <a:solidFill>
                  <a:srgbClr val="3B6894"/>
                </a:solidFill>
                <a:latin typeface="Lexend"/>
                <a:ea typeface="Lexend"/>
                <a:cs typeface="Lexend"/>
                <a:sym typeface="Lexend"/>
              </a:rPr>
              <a:t> </a:t>
            </a:r>
            <a:endParaRPr b="1" i="0" sz="3600" u="none" cap="none" strike="noStrike">
              <a:solidFill>
                <a:srgbClr val="3B6894"/>
              </a:solidFill>
              <a:latin typeface="Lexend"/>
              <a:ea typeface="Lexend"/>
              <a:cs typeface="Lexend"/>
              <a:sym typeface="Lexend"/>
            </a:endParaRPr>
          </a:p>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rgbClr val="3B6894"/>
                </a:solidFill>
                <a:latin typeface="Lexend"/>
                <a:ea typeface="Lexend"/>
                <a:cs typeface="Lexend"/>
                <a:sym typeface="Lexend"/>
              </a:rPr>
              <a:t> </a:t>
            </a:r>
            <a:r>
              <a:rPr b="0" i="0" lang="en" sz="2500" u="none" cap="none" strike="noStrike">
                <a:solidFill>
                  <a:srgbClr val="E670AB"/>
                </a:solidFill>
                <a:latin typeface="Lexend Medium"/>
                <a:ea typeface="Lexend Medium"/>
                <a:cs typeface="Lexend Medium"/>
                <a:sym typeface="Lexend Medium"/>
              </a:rPr>
              <a:t>Asocie cada concepto del recuadro con su definición o ejemplo.</a:t>
            </a:r>
            <a:endParaRPr b="0" i="0" sz="2500" u="none" cap="none" strike="noStrike">
              <a:solidFill>
                <a:srgbClr val="E670AB"/>
              </a:solidFill>
              <a:latin typeface="Lexend Medium"/>
              <a:ea typeface="Lexend Medium"/>
              <a:cs typeface="Lexend Medium"/>
              <a:sym typeface="Lexend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6" name="Shape 1586"/>
        <p:cNvGrpSpPr/>
        <p:nvPr/>
      </p:nvGrpSpPr>
      <p:grpSpPr>
        <a:xfrm>
          <a:off x="0" y="0"/>
          <a:ext cx="0" cy="0"/>
          <a:chOff x="0" y="0"/>
          <a:chExt cx="0" cy="0"/>
        </a:xfrm>
      </p:grpSpPr>
      <p:grpSp>
        <p:nvGrpSpPr>
          <p:cNvPr id="1587" name="Google Shape;1587;g27ef612052c_0_0"/>
          <p:cNvGrpSpPr/>
          <p:nvPr/>
        </p:nvGrpSpPr>
        <p:grpSpPr>
          <a:xfrm>
            <a:off x="1056625" y="2254325"/>
            <a:ext cx="1237978" cy="2309500"/>
            <a:chOff x="1056625" y="2254325"/>
            <a:chExt cx="1237978" cy="2309500"/>
          </a:xfrm>
        </p:grpSpPr>
        <p:sp>
          <p:nvSpPr>
            <p:cNvPr id="1588" name="Google Shape;1588;g27ef612052c_0_0"/>
            <p:cNvSpPr/>
            <p:nvPr/>
          </p:nvSpPr>
          <p:spPr>
            <a:xfrm>
              <a:off x="1056625" y="2254325"/>
              <a:ext cx="882973" cy="823331"/>
            </a:xfrm>
            <a:custGeom>
              <a:rect b="b" l="l" r="r" t="t"/>
              <a:pathLst>
                <a:path extrusionOk="0" h="6074" w="6514">
                  <a:moveTo>
                    <a:pt x="3257" y="1"/>
                  </a:moveTo>
                  <a:cubicBezTo>
                    <a:pt x="1781" y="1"/>
                    <a:pt x="478" y="1072"/>
                    <a:pt x="251" y="2583"/>
                  </a:cubicBezTo>
                  <a:cubicBezTo>
                    <a:pt x="1" y="4238"/>
                    <a:pt x="1132" y="5786"/>
                    <a:pt x="2799" y="6036"/>
                  </a:cubicBezTo>
                  <a:cubicBezTo>
                    <a:pt x="2958" y="6061"/>
                    <a:pt x="3116" y="6074"/>
                    <a:pt x="3272" y="6074"/>
                  </a:cubicBezTo>
                  <a:cubicBezTo>
                    <a:pt x="4740" y="6074"/>
                    <a:pt x="6026" y="4996"/>
                    <a:pt x="6252" y="3500"/>
                  </a:cubicBezTo>
                  <a:cubicBezTo>
                    <a:pt x="6514" y="1845"/>
                    <a:pt x="5371" y="286"/>
                    <a:pt x="3716" y="35"/>
                  </a:cubicBezTo>
                  <a:cubicBezTo>
                    <a:pt x="3561" y="12"/>
                    <a:pt x="3408" y="1"/>
                    <a:pt x="32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g27ef612052c_0_0"/>
            <p:cNvSpPr/>
            <p:nvPr/>
          </p:nvSpPr>
          <p:spPr>
            <a:xfrm>
              <a:off x="1214811" y="2410479"/>
              <a:ext cx="564972" cy="512379"/>
            </a:xfrm>
            <a:custGeom>
              <a:rect b="b" l="l" r="r" t="t"/>
              <a:pathLst>
                <a:path extrusionOk="0" h="3780" w="4168">
                  <a:moveTo>
                    <a:pt x="2082" y="0"/>
                  </a:moveTo>
                  <a:cubicBezTo>
                    <a:pt x="1228" y="0"/>
                    <a:pt x="453" y="588"/>
                    <a:pt x="239" y="1455"/>
                  </a:cubicBezTo>
                  <a:cubicBezTo>
                    <a:pt x="1" y="2467"/>
                    <a:pt x="632" y="3491"/>
                    <a:pt x="1656" y="3729"/>
                  </a:cubicBezTo>
                  <a:cubicBezTo>
                    <a:pt x="1800" y="3763"/>
                    <a:pt x="1944" y="3780"/>
                    <a:pt x="2087" y="3780"/>
                  </a:cubicBezTo>
                  <a:cubicBezTo>
                    <a:pt x="2944" y="3780"/>
                    <a:pt x="3726" y="3190"/>
                    <a:pt x="3930" y="2312"/>
                  </a:cubicBezTo>
                  <a:cubicBezTo>
                    <a:pt x="4168" y="1300"/>
                    <a:pt x="3537" y="288"/>
                    <a:pt x="2513" y="50"/>
                  </a:cubicBezTo>
                  <a:cubicBezTo>
                    <a:pt x="2369" y="16"/>
                    <a:pt x="2224" y="0"/>
                    <a:pt x="208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g27ef612052c_0_0"/>
            <p:cNvSpPr/>
            <p:nvPr/>
          </p:nvSpPr>
          <p:spPr>
            <a:xfrm>
              <a:off x="1189057" y="2549553"/>
              <a:ext cx="1105546" cy="1689902"/>
            </a:xfrm>
            <a:custGeom>
              <a:rect b="b" l="l" r="r" t="t"/>
              <a:pathLst>
                <a:path extrusionOk="0" h="12467" w="8156">
                  <a:moveTo>
                    <a:pt x="2286" y="1"/>
                  </a:moveTo>
                  <a:cubicBezTo>
                    <a:pt x="1834" y="1"/>
                    <a:pt x="1453" y="370"/>
                    <a:pt x="1453" y="834"/>
                  </a:cubicBezTo>
                  <a:lnTo>
                    <a:pt x="1453" y="6037"/>
                  </a:lnTo>
                  <a:cubicBezTo>
                    <a:pt x="1453" y="6037"/>
                    <a:pt x="262" y="6751"/>
                    <a:pt x="131" y="7323"/>
                  </a:cubicBezTo>
                  <a:cubicBezTo>
                    <a:pt x="0" y="7883"/>
                    <a:pt x="226" y="8645"/>
                    <a:pt x="1143" y="10550"/>
                  </a:cubicBezTo>
                  <a:cubicBezTo>
                    <a:pt x="1905" y="12193"/>
                    <a:pt x="3143" y="12466"/>
                    <a:pt x="3143" y="12466"/>
                  </a:cubicBezTo>
                  <a:lnTo>
                    <a:pt x="7049" y="12466"/>
                  </a:lnTo>
                  <a:cubicBezTo>
                    <a:pt x="7049" y="12466"/>
                    <a:pt x="7989" y="12145"/>
                    <a:pt x="8156" y="11359"/>
                  </a:cubicBezTo>
                  <a:cubicBezTo>
                    <a:pt x="8144" y="11323"/>
                    <a:pt x="8120" y="11264"/>
                    <a:pt x="8108" y="11192"/>
                  </a:cubicBezTo>
                  <a:cubicBezTo>
                    <a:pt x="8120" y="11145"/>
                    <a:pt x="8120" y="11097"/>
                    <a:pt x="8120" y="11038"/>
                  </a:cubicBezTo>
                  <a:lnTo>
                    <a:pt x="8120" y="5382"/>
                  </a:lnTo>
                  <a:cubicBezTo>
                    <a:pt x="8120" y="4918"/>
                    <a:pt x="7751" y="4549"/>
                    <a:pt x="7287" y="4549"/>
                  </a:cubicBezTo>
                  <a:cubicBezTo>
                    <a:pt x="6834" y="4549"/>
                    <a:pt x="6453" y="4918"/>
                    <a:pt x="6453" y="5382"/>
                  </a:cubicBezTo>
                  <a:cubicBezTo>
                    <a:pt x="6453" y="4918"/>
                    <a:pt x="6084" y="4549"/>
                    <a:pt x="5620" y="4549"/>
                  </a:cubicBezTo>
                  <a:cubicBezTo>
                    <a:pt x="5168" y="4549"/>
                    <a:pt x="4787" y="4918"/>
                    <a:pt x="4787" y="5382"/>
                  </a:cubicBezTo>
                  <a:cubicBezTo>
                    <a:pt x="4787" y="4918"/>
                    <a:pt x="4417" y="4549"/>
                    <a:pt x="3953" y="4549"/>
                  </a:cubicBezTo>
                  <a:cubicBezTo>
                    <a:pt x="3501" y="4549"/>
                    <a:pt x="3120" y="4918"/>
                    <a:pt x="3120" y="5382"/>
                  </a:cubicBezTo>
                  <a:lnTo>
                    <a:pt x="3120" y="834"/>
                  </a:lnTo>
                  <a:cubicBezTo>
                    <a:pt x="3120" y="370"/>
                    <a:pt x="2751" y="1"/>
                    <a:pt x="2286" y="1"/>
                  </a:cubicBezTo>
                  <a:close/>
                </a:path>
              </a:pathLst>
            </a:custGeom>
            <a:solidFill>
              <a:srgbClr val="E8B7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g27ef612052c_0_0"/>
            <p:cNvSpPr/>
            <p:nvPr/>
          </p:nvSpPr>
          <p:spPr>
            <a:xfrm>
              <a:off x="1610210" y="4066628"/>
              <a:ext cx="534338" cy="497197"/>
            </a:xfrm>
            <a:custGeom>
              <a:rect b="b" l="l" r="r" t="t"/>
              <a:pathLst>
                <a:path extrusionOk="0" h="3668" w="3942">
                  <a:moveTo>
                    <a:pt x="1060" y="0"/>
                  </a:moveTo>
                  <a:cubicBezTo>
                    <a:pt x="477" y="0"/>
                    <a:pt x="1" y="477"/>
                    <a:pt x="1" y="1048"/>
                  </a:cubicBezTo>
                  <a:lnTo>
                    <a:pt x="1" y="2620"/>
                  </a:lnTo>
                  <a:cubicBezTo>
                    <a:pt x="1" y="3191"/>
                    <a:pt x="477" y="3668"/>
                    <a:pt x="1060" y="3668"/>
                  </a:cubicBezTo>
                  <a:lnTo>
                    <a:pt x="2882" y="3668"/>
                  </a:lnTo>
                  <a:cubicBezTo>
                    <a:pt x="3465" y="3668"/>
                    <a:pt x="3942" y="3191"/>
                    <a:pt x="3942" y="2620"/>
                  </a:cubicBezTo>
                  <a:lnTo>
                    <a:pt x="3942" y="1048"/>
                  </a:lnTo>
                  <a:cubicBezTo>
                    <a:pt x="3942" y="477"/>
                    <a:pt x="3465" y="0"/>
                    <a:pt x="28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g27ef612052c_0_0"/>
            <p:cNvSpPr/>
            <p:nvPr/>
          </p:nvSpPr>
          <p:spPr>
            <a:xfrm>
              <a:off x="1432775" y="2607704"/>
              <a:ext cx="129179" cy="129179"/>
            </a:xfrm>
            <a:custGeom>
              <a:rect b="b" l="l" r="r" t="t"/>
              <a:pathLst>
                <a:path extrusionOk="0" h="953" w="953">
                  <a:moveTo>
                    <a:pt x="476" y="0"/>
                  </a:moveTo>
                  <a:cubicBezTo>
                    <a:pt x="214" y="0"/>
                    <a:pt x="0" y="203"/>
                    <a:pt x="0" y="476"/>
                  </a:cubicBezTo>
                  <a:cubicBezTo>
                    <a:pt x="0" y="738"/>
                    <a:pt x="226" y="953"/>
                    <a:pt x="476" y="953"/>
                  </a:cubicBezTo>
                  <a:cubicBezTo>
                    <a:pt x="738" y="953"/>
                    <a:pt x="953" y="727"/>
                    <a:pt x="953" y="476"/>
                  </a:cubicBezTo>
                  <a:cubicBezTo>
                    <a:pt x="953" y="226"/>
                    <a:pt x="750" y="12"/>
                    <a:pt x="47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93" name="Google Shape;1593;g27ef612052c_0_0"/>
          <p:cNvSpPr/>
          <p:nvPr/>
        </p:nvSpPr>
        <p:spPr>
          <a:xfrm>
            <a:off x="777198" y="1609634"/>
            <a:ext cx="151866" cy="202761"/>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g27ef612052c_0_0"/>
          <p:cNvSpPr/>
          <p:nvPr/>
        </p:nvSpPr>
        <p:spPr>
          <a:xfrm>
            <a:off x="1105912" y="1846269"/>
            <a:ext cx="98280" cy="129987"/>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g27ef612052c_0_0"/>
          <p:cNvSpPr/>
          <p:nvPr/>
        </p:nvSpPr>
        <p:spPr>
          <a:xfrm>
            <a:off x="2129144" y="1721604"/>
            <a:ext cx="98572" cy="129987"/>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g27ef612052c_0_0"/>
          <p:cNvSpPr/>
          <p:nvPr/>
        </p:nvSpPr>
        <p:spPr>
          <a:xfrm>
            <a:off x="2685492" y="4084036"/>
            <a:ext cx="151866" cy="203054"/>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g27ef612052c_0_0"/>
          <p:cNvSpPr/>
          <p:nvPr/>
        </p:nvSpPr>
        <p:spPr>
          <a:xfrm>
            <a:off x="2405897" y="3131738"/>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g27ef612052c_0_0"/>
          <p:cNvSpPr/>
          <p:nvPr/>
        </p:nvSpPr>
        <p:spPr>
          <a:xfrm>
            <a:off x="2837350" y="4287089"/>
            <a:ext cx="98982" cy="129929"/>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g27ef612052c_0_0"/>
          <p:cNvSpPr/>
          <p:nvPr/>
        </p:nvSpPr>
        <p:spPr>
          <a:xfrm>
            <a:off x="2238472" y="2431614"/>
            <a:ext cx="98280" cy="130513"/>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g27ef612052c_0_0"/>
          <p:cNvSpPr/>
          <p:nvPr/>
        </p:nvSpPr>
        <p:spPr>
          <a:xfrm>
            <a:off x="2118663" y="2581376"/>
            <a:ext cx="98280" cy="130513"/>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g27ef612052c_0_0"/>
          <p:cNvSpPr/>
          <p:nvPr/>
        </p:nvSpPr>
        <p:spPr>
          <a:xfrm>
            <a:off x="2432702" y="4436850"/>
            <a:ext cx="98280" cy="129929"/>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g27ef612052c_0_0"/>
          <p:cNvSpPr/>
          <p:nvPr/>
        </p:nvSpPr>
        <p:spPr>
          <a:xfrm>
            <a:off x="699158" y="2811820"/>
            <a:ext cx="152626" cy="202761"/>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g27ef612052c_0_0"/>
          <p:cNvSpPr/>
          <p:nvPr/>
        </p:nvSpPr>
        <p:spPr>
          <a:xfrm>
            <a:off x="160076" y="3301995"/>
            <a:ext cx="98923" cy="129987"/>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g27ef612052c_0_0"/>
          <p:cNvSpPr/>
          <p:nvPr/>
        </p:nvSpPr>
        <p:spPr>
          <a:xfrm>
            <a:off x="1416405" y="4306859"/>
            <a:ext cx="98280" cy="129987"/>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g27ef612052c_0_0"/>
          <p:cNvSpPr/>
          <p:nvPr/>
        </p:nvSpPr>
        <p:spPr>
          <a:xfrm>
            <a:off x="2216895" y="1571200"/>
            <a:ext cx="98280" cy="1299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06" name="Google Shape;1606;g27ef612052c_0_0"/>
          <p:cNvPicPr preferRelativeResize="0"/>
          <p:nvPr/>
        </p:nvPicPr>
        <p:blipFill rotWithShape="1">
          <a:blip r:embed="rId3">
            <a:alphaModFix/>
          </a:blip>
          <a:srcRect b="0" l="0" r="0" t="0"/>
          <a:stretch/>
        </p:blipFill>
        <p:spPr>
          <a:xfrm>
            <a:off x="513196" y="507900"/>
            <a:ext cx="8233904" cy="4661125"/>
          </a:xfrm>
          <a:prstGeom prst="rect">
            <a:avLst/>
          </a:prstGeom>
          <a:noFill/>
          <a:ln>
            <a:noFill/>
          </a:ln>
        </p:spPr>
      </p:pic>
      <p:sp>
        <p:nvSpPr>
          <p:cNvPr id="1607" name="Google Shape;1607;g27ef612052c_0_0"/>
          <p:cNvSpPr txBox="1"/>
          <p:nvPr/>
        </p:nvSpPr>
        <p:spPr>
          <a:xfrm>
            <a:off x="0" y="0"/>
            <a:ext cx="89475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2"/>
                </a:solidFill>
                <a:latin typeface="Lexend Medium"/>
                <a:ea typeface="Lexend Medium"/>
                <a:cs typeface="Lexend Medium"/>
                <a:sym typeface="Lexend Medium"/>
              </a:rPr>
              <a:t>Asocie cada concepto del recuadro con su definición o ejemplo.</a:t>
            </a:r>
            <a:endParaRPr b="0" i="0" sz="1000" u="none" cap="none" strike="noStrike">
              <a:solidFill>
                <a:srgbClr val="000000"/>
              </a:solidFill>
              <a:latin typeface="Arial"/>
              <a:ea typeface="Arial"/>
              <a:cs typeface="Arial"/>
              <a:sym typeface="Arial"/>
            </a:endParaRPr>
          </a:p>
        </p:txBody>
      </p:sp>
      <p:sp>
        <p:nvSpPr>
          <p:cNvPr id="1608" name="Google Shape;1608;g27ef612052c_0_0"/>
          <p:cNvSpPr txBox="1"/>
          <p:nvPr/>
        </p:nvSpPr>
        <p:spPr>
          <a:xfrm>
            <a:off x="1215125" y="1498125"/>
            <a:ext cx="1897800" cy="20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ibre Franklin"/>
              <a:ea typeface="Libre Franklin"/>
              <a:cs typeface="Libre Franklin"/>
              <a:sym typeface="Libre Frankl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2" name="Shape 1612"/>
        <p:cNvGrpSpPr/>
        <p:nvPr/>
      </p:nvGrpSpPr>
      <p:grpSpPr>
        <a:xfrm>
          <a:off x="0" y="0"/>
          <a:ext cx="0" cy="0"/>
          <a:chOff x="0" y="0"/>
          <a:chExt cx="0" cy="0"/>
        </a:xfrm>
      </p:grpSpPr>
      <p:grpSp>
        <p:nvGrpSpPr>
          <p:cNvPr id="1613" name="Google Shape;1613;p16"/>
          <p:cNvGrpSpPr/>
          <p:nvPr/>
        </p:nvGrpSpPr>
        <p:grpSpPr>
          <a:xfrm>
            <a:off x="1056625" y="2254325"/>
            <a:ext cx="1237978" cy="2309500"/>
            <a:chOff x="1056625" y="2254325"/>
            <a:chExt cx="1237978" cy="2309500"/>
          </a:xfrm>
        </p:grpSpPr>
        <p:sp>
          <p:nvSpPr>
            <p:cNvPr id="1614" name="Google Shape;1614;p16"/>
            <p:cNvSpPr/>
            <p:nvPr/>
          </p:nvSpPr>
          <p:spPr>
            <a:xfrm>
              <a:off x="1056625" y="2254325"/>
              <a:ext cx="882973" cy="823331"/>
            </a:xfrm>
            <a:custGeom>
              <a:rect b="b" l="l" r="r" t="t"/>
              <a:pathLst>
                <a:path extrusionOk="0" h="6074" w="6514">
                  <a:moveTo>
                    <a:pt x="3257" y="1"/>
                  </a:moveTo>
                  <a:cubicBezTo>
                    <a:pt x="1781" y="1"/>
                    <a:pt x="478" y="1072"/>
                    <a:pt x="251" y="2583"/>
                  </a:cubicBezTo>
                  <a:cubicBezTo>
                    <a:pt x="1" y="4238"/>
                    <a:pt x="1132" y="5786"/>
                    <a:pt x="2799" y="6036"/>
                  </a:cubicBezTo>
                  <a:cubicBezTo>
                    <a:pt x="2958" y="6061"/>
                    <a:pt x="3116" y="6074"/>
                    <a:pt x="3272" y="6074"/>
                  </a:cubicBezTo>
                  <a:cubicBezTo>
                    <a:pt x="4740" y="6074"/>
                    <a:pt x="6026" y="4996"/>
                    <a:pt x="6252" y="3500"/>
                  </a:cubicBezTo>
                  <a:cubicBezTo>
                    <a:pt x="6514" y="1845"/>
                    <a:pt x="5371" y="286"/>
                    <a:pt x="3716" y="35"/>
                  </a:cubicBezTo>
                  <a:cubicBezTo>
                    <a:pt x="3561" y="12"/>
                    <a:pt x="3408" y="1"/>
                    <a:pt x="325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16"/>
            <p:cNvSpPr/>
            <p:nvPr/>
          </p:nvSpPr>
          <p:spPr>
            <a:xfrm>
              <a:off x="1214811" y="2410479"/>
              <a:ext cx="564972" cy="512379"/>
            </a:xfrm>
            <a:custGeom>
              <a:rect b="b" l="l" r="r" t="t"/>
              <a:pathLst>
                <a:path extrusionOk="0" h="3780" w="4168">
                  <a:moveTo>
                    <a:pt x="2082" y="0"/>
                  </a:moveTo>
                  <a:cubicBezTo>
                    <a:pt x="1228" y="0"/>
                    <a:pt x="453" y="588"/>
                    <a:pt x="239" y="1455"/>
                  </a:cubicBezTo>
                  <a:cubicBezTo>
                    <a:pt x="1" y="2467"/>
                    <a:pt x="632" y="3491"/>
                    <a:pt x="1656" y="3729"/>
                  </a:cubicBezTo>
                  <a:cubicBezTo>
                    <a:pt x="1800" y="3763"/>
                    <a:pt x="1944" y="3780"/>
                    <a:pt x="2087" y="3780"/>
                  </a:cubicBezTo>
                  <a:cubicBezTo>
                    <a:pt x="2944" y="3780"/>
                    <a:pt x="3726" y="3190"/>
                    <a:pt x="3930" y="2312"/>
                  </a:cubicBezTo>
                  <a:cubicBezTo>
                    <a:pt x="4168" y="1300"/>
                    <a:pt x="3537" y="288"/>
                    <a:pt x="2513" y="50"/>
                  </a:cubicBezTo>
                  <a:cubicBezTo>
                    <a:pt x="2369" y="16"/>
                    <a:pt x="2224" y="0"/>
                    <a:pt x="2082" y="0"/>
                  </a:cubicBezTo>
                  <a:close/>
                </a:path>
              </a:pathLst>
            </a:custGeom>
            <a:solidFill>
              <a:schemeClr val="accent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16"/>
            <p:cNvSpPr/>
            <p:nvPr/>
          </p:nvSpPr>
          <p:spPr>
            <a:xfrm>
              <a:off x="1189057" y="2549553"/>
              <a:ext cx="1105546" cy="1689902"/>
            </a:xfrm>
            <a:custGeom>
              <a:rect b="b" l="l" r="r" t="t"/>
              <a:pathLst>
                <a:path extrusionOk="0" h="12467" w="8156">
                  <a:moveTo>
                    <a:pt x="2286" y="1"/>
                  </a:moveTo>
                  <a:cubicBezTo>
                    <a:pt x="1834" y="1"/>
                    <a:pt x="1453" y="370"/>
                    <a:pt x="1453" y="834"/>
                  </a:cubicBezTo>
                  <a:lnTo>
                    <a:pt x="1453" y="6037"/>
                  </a:lnTo>
                  <a:cubicBezTo>
                    <a:pt x="1453" y="6037"/>
                    <a:pt x="262" y="6751"/>
                    <a:pt x="131" y="7323"/>
                  </a:cubicBezTo>
                  <a:cubicBezTo>
                    <a:pt x="0" y="7883"/>
                    <a:pt x="226" y="8645"/>
                    <a:pt x="1143" y="10550"/>
                  </a:cubicBezTo>
                  <a:cubicBezTo>
                    <a:pt x="1905" y="12193"/>
                    <a:pt x="3143" y="12466"/>
                    <a:pt x="3143" y="12466"/>
                  </a:cubicBezTo>
                  <a:lnTo>
                    <a:pt x="7049" y="12466"/>
                  </a:lnTo>
                  <a:cubicBezTo>
                    <a:pt x="7049" y="12466"/>
                    <a:pt x="7989" y="12145"/>
                    <a:pt x="8156" y="11359"/>
                  </a:cubicBezTo>
                  <a:cubicBezTo>
                    <a:pt x="8144" y="11323"/>
                    <a:pt x="8120" y="11264"/>
                    <a:pt x="8108" y="11192"/>
                  </a:cubicBezTo>
                  <a:cubicBezTo>
                    <a:pt x="8120" y="11145"/>
                    <a:pt x="8120" y="11097"/>
                    <a:pt x="8120" y="11038"/>
                  </a:cubicBezTo>
                  <a:lnTo>
                    <a:pt x="8120" y="5382"/>
                  </a:lnTo>
                  <a:cubicBezTo>
                    <a:pt x="8120" y="4918"/>
                    <a:pt x="7751" y="4549"/>
                    <a:pt x="7287" y="4549"/>
                  </a:cubicBezTo>
                  <a:cubicBezTo>
                    <a:pt x="6834" y="4549"/>
                    <a:pt x="6453" y="4918"/>
                    <a:pt x="6453" y="5382"/>
                  </a:cubicBezTo>
                  <a:cubicBezTo>
                    <a:pt x="6453" y="4918"/>
                    <a:pt x="6084" y="4549"/>
                    <a:pt x="5620" y="4549"/>
                  </a:cubicBezTo>
                  <a:cubicBezTo>
                    <a:pt x="5168" y="4549"/>
                    <a:pt x="4787" y="4918"/>
                    <a:pt x="4787" y="5382"/>
                  </a:cubicBezTo>
                  <a:cubicBezTo>
                    <a:pt x="4787" y="4918"/>
                    <a:pt x="4417" y="4549"/>
                    <a:pt x="3953" y="4549"/>
                  </a:cubicBezTo>
                  <a:cubicBezTo>
                    <a:pt x="3501" y="4549"/>
                    <a:pt x="3120" y="4918"/>
                    <a:pt x="3120" y="5382"/>
                  </a:cubicBezTo>
                  <a:lnTo>
                    <a:pt x="3120" y="834"/>
                  </a:lnTo>
                  <a:cubicBezTo>
                    <a:pt x="3120" y="370"/>
                    <a:pt x="2751" y="1"/>
                    <a:pt x="2286" y="1"/>
                  </a:cubicBezTo>
                  <a:close/>
                </a:path>
              </a:pathLst>
            </a:custGeom>
            <a:solidFill>
              <a:srgbClr val="E8B7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16"/>
            <p:cNvSpPr/>
            <p:nvPr/>
          </p:nvSpPr>
          <p:spPr>
            <a:xfrm>
              <a:off x="1610210" y="4066628"/>
              <a:ext cx="534338" cy="497197"/>
            </a:xfrm>
            <a:custGeom>
              <a:rect b="b" l="l" r="r" t="t"/>
              <a:pathLst>
                <a:path extrusionOk="0" h="3668" w="3942">
                  <a:moveTo>
                    <a:pt x="1060" y="0"/>
                  </a:moveTo>
                  <a:cubicBezTo>
                    <a:pt x="477" y="0"/>
                    <a:pt x="1" y="477"/>
                    <a:pt x="1" y="1048"/>
                  </a:cubicBezTo>
                  <a:lnTo>
                    <a:pt x="1" y="2620"/>
                  </a:lnTo>
                  <a:cubicBezTo>
                    <a:pt x="1" y="3191"/>
                    <a:pt x="477" y="3668"/>
                    <a:pt x="1060" y="3668"/>
                  </a:cubicBezTo>
                  <a:lnTo>
                    <a:pt x="2882" y="3668"/>
                  </a:lnTo>
                  <a:cubicBezTo>
                    <a:pt x="3465" y="3668"/>
                    <a:pt x="3942" y="3191"/>
                    <a:pt x="3942" y="2620"/>
                  </a:cubicBezTo>
                  <a:lnTo>
                    <a:pt x="3942" y="1048"/>
                  </a:lnTo>
                  <a:cubicBezTo>
                    <a:pt x="3942" y="477"/>
                    <a:pt x="3465" y="0"/>
                    <a:pt x="28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16"/>
            <p:cNvSpPr/>
            <p:nvPr/>
          </p:nvSpPr>
          <p:spPr>
            <a:xfrm>
              <a:off x="1432775" y="2607704"/>
              <a:ext cx="129179" cy="129179"/>
            </a:xfrm>
            <a:custGeom>
              <a:rect b="b" l="l" r="r" t="t"/>
              <a:pathLst>
                <a:path extrusionOk="0" h="953" w="953">
                  <a:moveTo>
                    <a:pt x="476" y="0"/>
                  </a:moveTo>
                  <a:cubicBezTo>
                    <a:pt x="214" y="0"/>
                    <a:pt x="0" y="203"/>
                    <a:pt x="0" y="476"/>
                  </a:cubicBezTo>
                  <a:cubicBezTo>
                    <a:pt x="0" y="738"/>
                    <a:pt x="226" y="953"/>
                    <a:pt x="476" y="953"/>
                  </a:cubicBezTo>
                  <a:cubicBezTo>
                    <a:pt x="738" y="953"/>
                    <a:pt x="953" y="727"/>
                    <a:pt x="953" y="476"/>
                  </a:cubicBezTo>
                  <a:cubicBezTo>
                    <a:pt x="953" y="226"/>
                    <a:pt x="750" y="12"/>
                    <a:pt x="47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19" name="Google Shape;1619;p16"/>
          <p:cNvSpPr/>
          <p:nvPr/>
        </p:nvSpPr>
        <p:spPr>
          <a:xfrm>
            <a:off x="777198" y="1609634"/>
            <a:ext cx="151868" cy="202764"/>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16"/>
          <p:cNvSpPr/>
          <p:nvPr/>
        </p:nvSpPr>
        <p:spPr>
          <a:xfrm>
            <a:off x="1105912" y="1846269"/>
            <a:ext cx="98282" cy="129989"/>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16"/>
          <p:cNvSpPr/>
          <p:nvPr/>
        </p:nvSpPr>
        <p:spPr>
          <a:xfrm>
            <a:off x="2129144" y="1721604"/>
            <a:ext cx="98574" cy="129989"/>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16"/>
          <p:cNvSpPr/>
          <p:nvPr/>
        </p:nvSpPr>
        <p:spPr>
          <a:xfrm>
            <a:off x="2685492" y="4084036"/>
            <a:ext cx="151866" cy="203054"/>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16"/>
          <p:cNvSpPr/>
          <p:nvPr/>
        </p:nvSpPr>
        <p:spPr>
          <a:xfrm>
            <a:off x="2405897" y="3131738"/>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16"/>
          <p:cNvSpPr/>
          <p:nvPr/>
        </p:nvSpPr>
        <p:spPr>
          <a:xfrm>
            <a:off x="2837350" y="4287089"/>
            <a:ext cx="98982" cy="129929"/>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16"/>
          <p:cNvSpPr/>
          <p:nvPr/>
        </p:nvSpPr>
        <p:spPr>
          <a:xfrm>
            <a:off x="2238472" y="2431614"/>
            <a:ext cx="98280" cy="130513"/>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16"/>
          <p:cNvSpPr/>
          <p:nvPr/>
        </p:nvSpPr>
        <p:spPr>
          <a:xfrm>
            <a:off x="2118663" y="2581376"/>
            <a:ext cx="98280" cy="130513"/>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16"/>
          <p:cNvSpPr/>
          <p:nvPr/>
        </p:nvSpPr>
        <p:spPr>
          <a:xfrm>
            <a:off x="2432702" y="4436850"/>
            <a:ext cx="98280" cy="129929"/>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16"/>
          <p:cNvSpPr/>
          <p:nvPr/>
        </p:nvSpPr>
        <p:spPr>
          <a:xfrm>
            <a:off x="699158" y="2811820"/>
            <a:ext cx="152629" cy="202764"/>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16"/>
          <p:cNvSpPr/>
          <p:nvPr/>
        </p:nvSpPr>
        <p:spPr>
          <a:xfrm>
            <a:off x="160076" y="3301995"/>
            <a:ext cx="98925" cy="129989"/>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16"/>
          <p:cNvSpPr/>
          <p:nvPr/>
        </p:nvSpPr>
        <p:spPr>
          <a:xfrm>
            <a:off x="1416405" y="4306859"/>
            <a:ext cx="98280" cy="129987"/>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16"/>
          <p:cNvSpPr/>
          <p:nvPr/>
        </p:nvSpPr>
        <p:spPr>
          <a:xfrm>
            <a:off x="2216895" y="1571200"/>
            <a:ext cx="98282" cy="129931"/>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632" name="Google Shape;1632;p16"/>
          <p:cNvPicPr preferRelativeResize="0"/>
          <p:nvPr/>
        </p:nvPicPr>
        <p:blipFill rotWithShape="1">
          <a:blip r:embed="rId3">
            <a:alphaModFix/>
          </a:blip>
          <a:srcRect b="0" l="0" r="0" t="0"/>
          <a:stretch/>
        </p:blipFill>
        <p:spPr>
          <a:xfrm>
            <a:off x="513196" y="431700"/>
            <a:ext cx="8233904" cy="4661125"/>
          </a:xfrm>
          <a:prstGeom prst="rect">
            <a:avLst/>
          </a:prstGeom>
          <a:noFill/>
          <a:ln>
            <a:noFill/>
          </a:ln>
        </p:spPr>
      </p:pic>
      <p:sp>
        <p:nvSpPr>
          <p:cNvPr id="1633" name="Google Shape;1633;p16"/>
          <p:cNvSpPr txBox="1"/>
          <p:nvPr/>
        </p:nvSpPr>
        <p:spPr>
          <a:xfrm>
            <a:off x="0" y="0"/>
            <a:ext cx="89475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2"/>
                </a:solidFill>
                <a:latin typeface="Lexend Medium"/>
                <a:ea typeface="Lexend Medium"/>
                <a:cs typeface="Lexend Medium"/>
                <a:sym typeface="Lexend Medium"/>
              </a:rPr>
              <a:t>Asocie cada concepto del recuadro con su definición o ejemplo.</a:t>
            </a:r>
            <a:endParaRPr b="0" i="0" sz="1000" u="none" cap="none" strike="noStrike">
              <a:solidFill>
                <a:srgbClr val="000000"/>
              </a:solidFill>
              <a:latin typeface="Arial"/>
              <a:ea typeface="Arial"/>
              <a:cs typeface="Arial"/>
              <a:sym typeface="Arial"/>
            </a:endParaRPr>
          </a:p>
        </p:txBody>
      </p:sp>
      <p:sp>
        <p:nvSpPr>
          <p:cNvPr id="1634" name="Google Shape;1634;p16"/>
          <p:cNvSpPr txBox="1"/>
          <p:nvPr/>
        </p:nvSpPr>
        <p:spPr>
          <a:xfrm>
            <a:off x="1239450" y="1298338"/>
            <a:ext cx="64686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ibre Franklin"/>
                <a:ea typeface="Libre Franklin"/>
                <a:cs typeface="Libre Franklin"/>
                <a:sym typeface="Libre Franklin"/>
              </a:rPr>
              <a:t>Componente retorico</a:t>
            </a:r>
            <a:br>
              <a:rPr lang="en" sz="1000">
                <a:latin typeface="Libre Franklin"/>
                <a:ea typeface="Libre Franklin"/>
                <a:cs typeface="Libre Franklin"/>
                <a:sym typeface="Libre Franklin"/>
              </a:rPr>
            </a:br>
            <a:r>
              <a:rPr lang="en" sz="1000">
                <a:latin typeface="Libre Franklin"/>
                <a:ea typeface="Libre Franklin"/>
                <a:cs typeface="Libre Franklin"/>
                <a:sym typeface="Libre Franklin"/>
              </a:rPr>
              <a:t>afectivo</a:t>
            </a:r>
            <a:endParaRPr sz="1000">
              <a:latin typeface="Libre Franklin"/>
              <a:ea typeface="Libre Franklin"/>
              <a:cs typeface="Libre Franklin"/>
              <a:sym typeface="Libre Franklin"/>
            </a:endParaRPr>
          </a:p>
        </p:txBody>
      </p:sp>
      <p:sp>
        <p:nvSpPr>
          <p:cNvPr id="1635" name="Google Shape;1635;p16"/>
          <p:cNvSpPr txBox="1"/>
          <p:nvPr/>
        </p:nvSpPr>
        <p:spPr>
          <a:xfrm>
            <a:off x="1056625" y="4485850"/>
            <a:ext cx="64686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Libre Franklin"/>
                <a:ea typeface="Libre Franklin"/>
                <a:cs typeface="Libre Franklin"/>
                <a:sym typeface="Libre Franklin"/>
              </a:rPr>
              <a:t>Componente logico racional</a:t>
            </a:r>
            <a:endParaRPr sz="1000">
              <a:latin typeface="Libre Franklin"/>
              <a:ea typeface="Libre Franklin"/>
              <a:cs typeface="Libre Franklin"/>
              <a:sym typeface="Libre Franklin"/>
            </a:endParaRPr>
          </a:p>
        </p:txBody>
      </p:sp>
      <p:sp>
        <p:nvSpPr>
          <p:cNvPr id="1636" name="Google Shape;1636;p16"/>
          <p:cNvSpPr txBox="1"/>
          <p:nvPr/>
        </p:nvSpPr>
        <p:spPr>
          <a:xfrm>
            <a:off x="1241263" y="2236738"/>
            <a:ext cx="1853100" cy="35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Libre Franklin"/>
                <a:ea typeface="Libre Franklin"/>
                <a:cs typeface="Libre Franklin"/>
                <a:sym typeface="Libre Franklin"/>
              </a:rPr>
              <a:t>Modalización apreciativa</a:t>
            </a:r>
            <a:endParaRPr sz="1000">
              <a:latin typeface="Libre Franklin"/>
              <a:ea typeface="Libre Franklin"/>
              <a:cs typeface="Libre Franklin"/>
              <a:sym typeface="Libre Franklin"/>
            </a:endParaRPr>
          </a:p>
        </p:txBody>
      </p:sp>
      <p:sp>
        <p:nvSpPr>
          <p:cNvPr id="1637" name="Google Shape;1637;p16"/>
          <p:cNvSpPr txBox="1"/>
          <p:nvPr/>
        </p:nvSpPr>
        <p:spPr>
          <a:xfrm>
            <a:off x="1293850" y="3800350"/>
            <a:ext cx="1543500" cy="31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ibre Franklin"/>
                <a:ea typeface="Libre Franklin"/>
                <a:cs typeface="Libre Franklin"/>
                <a:sym typeface="Libre Franklin"/>
              </a:rPr>
              <a:t>Caracter polemico</a:t>
            </a:r>
            <a:endParaRPr>
              <a:latin typeface="Libre Franklin"/>
              <a:ea typeface="Libre Franklin"/>
              <a:cs typeface="Libre Franklin"/>
              <a:sym typeface="Libre Franklin"/>
            </a:endParaRPr>
          </a:p>
        </p:txBody>
      </p:sp>
      <p:sp>
        <p:nvSpPr>
          <p:cNvPr id="1638" name="Google Shape;1638;p16"/>
          <p:cNvSpPr txBox="1"/>
          <p:nvPr/>
        </p:nvSpPr>
        <p:spPr>
          <a:xfrm>
            <a:off x="1226350" y="1722725"/>
            <a:ext cx="1482300" cy="29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Libre Franklin"/>
                <a:ea typeface="Libre Franklin"/>
                <a:cs typeface="Libre Franklin"/>
                <a:sym typeface="Libre Franklin"/>
              </a:rPr>
              <a:t>Modalidad discursiva</a:t>
            </a:r>
            <a:endParaRPr sz="1000">
              <a:latin typeface="Libre Franklin"/>
              <a:ea typeface="Libre Franklin"/>
              <a:cs typeface="Libre Franklin"/>
              <a:sym typeface="Libre Franklin"/>
            </a:endParaRPr>
          </a:p>
        </p:txBody>
      </p:sp>
      <p:sp>
        <p:nvSpPr>
          <p:cNvPr id="1639" name="Google Shape;1639;p16"/>
          <p:cNvSpPr txBox="1"/>
          <p:nvPr/>
        </p:nvSpPr>
        <p:spPr>
          <a:xfrm>
            <a:off x="1239450" y="3398775"/>
            <a:ext cx="646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ibre Franklin"/>
                <a:ea typeface="Libre Franklin"/>
                <a:cs typeface="Libre Franklin"/>
                <a:sym typeface="Libre Franklin"/>
              </a:rPr>
              <a:t>calificaciones</a:t>
            </a:r>
            <a:endParaRPr>
              <a:latin typeface="Libre Franklin"/>
              <a:ea typeface="Libre Franklin"/>
              <a:cs typeface="Libre Franklin"/>
              <a:sym typeface="Libre Franklin"/>
            </a:endParaRPr>
          </a:p>
        </p:txBody>
      </p:sp>
      <p:sp>
        <p:nvSpPr>
          <p:cNvPr id="1640" name="Google Shape;1640;p16"/>
          <p:cNvSpPr txBox="1"/>
          <p:nvPr/>
        </p:nvSpPr>
        <p:spPr>
          <a:xfrm>
            <a:off x="1338650" y="2845775"/>
            <a:ext cx="15978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ibre Franklin"/>
                <a:ea typeface="Libre Franklin"/>
                <a:cs typeface="Libre Franklin"/>
                <a:sym typeface="Libre Franklin"/>
              </a:rPr>
              <a:t>Intencionalidad </a:t>
            </a:r>
            <a:r>
              <a:rPr lang="en">
                <a:latin typeface="Libre Franklin"/>
                <a:ea typeface="Libre Franklin"/>
                <a:cs typeface="Libre Franklin"/>
                <a:sym typeface="Libre Franklin"/>
              </a:rPr>
              <a:t>argumentativa</a:t>
            </a:r>
            <a:endParaRPr>
              <a:latin typeface="Libre Franklin"/>
              <a:ea typeface="Libre Franklin"/>
              <a:cs typeface="Libre Franklin"/>
              <a:sym typeface="Libre Frankl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4" name="Shape 1644"/>
        <p:cNvGrpSpPr/>
        <p:nvPr/>
      </p:nvGrpSpPr>
      <p:grpSpPr>
        <a:xfrm>
          <a:off x="0" y="0"/>
          <a:ext cx="0" cy="0"/>
          <a:chOff x="0" y="0"/>
          <a:chExt cx="0" cy="0"/>
        </a:xfrm>
      </p:grpSpPr>
      <p:sp>
        <p:nvSpPr>
          <p:cNvPr id="1645" name="Google Shape;1645;p17"/>
          <p:cNvSpPr txBox="1"/>
          <p:nvPr>
            <p:ph type="title"/>
          </p:nvPr>
        </p:nvSpPr>
        <p:spPr>
          <a:xfrm>
            <a:off x="571050" y="691500"/>
            <a:ext cx="8250900" cy="572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600"/>
              <a:buNone/>
            </a:pPr>
            <a:r>
              <a:rPr lang="en"/>
              <a:t>4. Disposición del discurso argumentativo</a:t>
            </a:r>
            <a:endParaRPr/>
          </a:p>
        </p:txBody>
      </p:sp>
      <p:sp>
        <p:nvSpPr>
          <p:cNvPr id="1646" name="Google Shape;1646;p17"/>
          <p:cNvSpPr txBox="1"/>
          <p:nvPr>
            <p:ph idx="1" type="subTitle"/>
          </p:nvPr>
        </p:nvSpPr>
        <p:spPr>
          <a:xfrm>
            <a:off x="713250" y="1544050"/>
            <a:ext cx="7966500" cy="2832900"/>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SzPts val="1600"/>
              <a:buNone/>
            </a:pPr>
            <a:r>
              <a:rPr lang="en">
                <a:latin typeface="Lexend"/>
                <a:ea typeface="Lexend"/>
                <a:cs typeface="Lexend"/>
                <a:sym typeface="Lexend"/>
              </a:rPr>
              <a:t>Al igual que en el texto expositivo, este texto se dispone según los </a:t>
            </a:r>
            <a:r>
              <a:rPr b="1" lang="en">
                <a:highlight>
                  <a:schemeClr val="lt2"/>
                </a:highlight>
                <a:latin typeface="Lexend"/>
                <a:ea typeface="Lexend"/>
                <a:cs typeface="Lexend"/>
                <a:sym typeface="Lexend"/>
              </a:rPr>
              <a:t>principios de orden, claridad y precisión</a:t>
            </a:r>
            <a:r>
              <a:rPr lang="en">
                <a:latin typeface="Lexend"/>
                <a:ea typeface="Lexend"/>
                <a:cs typeface="Lexend"/>
                <a:sym typeface="Lexend"/>
              </a:rPr>
              <a:t>, pues facilitan la comunicación. </a:t>
            </a:r>
            <a:endParaRPr>
              <a:latin typeface="Lexend"/>
              <a:ea typeface="Lexend"/>
              <a:cs typeface="Lexend"/>
              <a:sym typeface="Lexend"/>
            </a:endParaRPr>
          </a:p>
          <a:p>
            <a:pPr indent="0" lvl="0" marL="0" rtl="0" algn="just">
              <a:lnSpc>
                <a:spcPct val="100000"/>
              </a:lnSpc>
              <a:spcBef>
                <a:spcPts val="0"/>
              </a:spcBef>
              <a:spcAft>
                <a:spcPts val="0"/>
              </a:spcAft>
              <a:buSzPts val="1600"/>
              <a:buNone/>
            </a:pPr>
            <a:r>
              <a:rPr lang="en">
                <a:latin typeface="Lexend"/>
                <a:ea typeface="Lexend"/>
                <a:cs typeface="Lexend"/>
                <a:sym typeface="Lexend"/>
              </a:rPr>
              <a:t>Podemos agregar al respecto del texto argumentativo un </a:t>
            </a:r>
            <a:r>
              <a:rPr b="1" lang="en">
                <a:highlight>
                  <a:schemeClr val="lt2"/>
                </a:highlight>
                <a:latin typeface="Lexend"/>
                <a:ea typeface="Lexend"/>
                <a:cs typeface="Lexend"/>
                <a:sym typeface="Lexend"/>
              </a:rPr>
              <a:t>principio de causalidad</a:t>
            </a:r>
            <a:r>
              <a:rPr lang="en">
                <a:highlight>
                  <a:schemeClr val="lt2"/>
                </a:highlight>
                <a:latin typeface="Lexend"/>
                <a:ea typeface="Lexend"/>
                <a:cs typeface="Lexend"/>
                <a:sym typeface="Lexend"/>
              </a:rPr>
              <a:t>,</a:t>
            </a:r>
            <a:r>
              <a:rPr lang="en">
                <a:latin typeface="Lexend"/>
                <a:ea typeface="Lexend"/>
                <a:cs typeface="Lexend"/>
                <a:sym typeface="Lexend"/>
              </a:rPr>
              <a:t> según el cual se presenta un</a:t>
            </a:r>
            <a:r>
              <a:rPr b="1" lang="en">
                <a:latin typeface="Lexend"/>
                <a:ea typeface="Lexend"/>
                <a:cs typeface="Lexend"/>
                <a:sym typeface="Lexend"/>
              </a:rPr>
              <a:t> orden objetivo que explica por qué un hecho sucede</a:t>
            </a:r>
            <a:r>
              <a:rPr lang="en">
                <a:latin typeface="Lexend"/>
                <a:ea typeface="Lexend"/>
                <a:cs typeface="Lexend"/>
                <a:sym typeface="Lexend"/>
              </a:rPr>
              <a:t> así y no de otra forma; </a:t>
            </a:r>
            <a:r>
              <a:rPr b="1" lang="en">
                <a:latin typeface="Lexend"/>
                <a:ea typeface="Lexend"/>
                <a:cs typeface="Lexend"/>
                <a:sym typeface="Lexend"/>
              </a:rPr>
              <a:t>el principio de causalidad subordina a una causa un resultado</a:t>
            </a:r>
            <a:r>
              <a:rPr lang="en">
                <a:latin typeface="Lexend"/>
                <a:ea typeface="Lexend"/>
                <a:cs typeface="Lexend"/>
                <a:sym typeface="Lexend"/>
              </a:rPr>
              <a:t>, el cual se considera como una causa para otros resultados consiguientes. </a:t>
            </a:r>
            <a:endParaRPr>
              <a:latin typeface="Lexend"/>
              <a:ea typeface="Lexend"/>
              <a:cs typeface="Lexend"/>
              <a:sym typeface="Lexend"/>
            </a:endParaRPr>
          </a:p>
          <a:p>
            <a:pPr indent="0" lvl="0" marL="0" rtl="0" algn="just">
              <a:lnSpc>
                <a:spcPct val="100000"/>
              </a:lnSpc>
              <a:spcBef>
                <a:spcPts val="0"/>
              </a:spcBef>
              <a:spcAft>
                <a:spcPts val="0"/>
              </a:spcAft>
              <a:buSzPts val="1600"/>
              <a:buNone/>
            </a:pPr>
            <a:r>
              <a:rPr lang="en">
                <a:latin typeface="Lexend"/>
                <a:ea typeface="Lexend"/>
                <a:cs typeface="Lexend"/>
                <a:sym typeface="Lexend"/>
              </a:rPr>
              <a:t>También se rige por un </a:t>
            </a:r>
            <a:r>
              <a:rPr b="1" lang="en">
                <a:highlight>
                  <a:schemeClr val="lt2"/>
                </a:highlight>
                <a:latin typeface="Lexend"/>
                <a:ea typeface="Lexend"/>
                <a:cs typeface="Lexend"/>
                <a:sym typeface="Lexend"/>
              </a:rPr>
              <a:t>principio de probabilidad</a:t>
            </a:r>
            <a:r>
              <a:rPr lang="en">
                <a:highlight>
                  <a:schemeClr val="lt2"/>
                </a:highlight>
                <a:latin typeface="Lexend"/>
                <a:ea typeface="Lexend"/>
                <a:cs typeface="Lexend"/>
                <a:sym typeface="Lexend"/>
              </a:rPr>
              <a:t>.</a:t>
            </a:r>
            <a:r>
              <a:rPr lang="en">
                <a:latin typeface="Lexend"/>
                <a:ea typeface="Lexend"/>
                <a:cs typeface="Lexend"/>
                <a:sym typeface="Lexend"/>
              </a:rPr>
              <a:t> </a:t>
            </a:r>
            <a:r>
              <a:rPr b="1" lang="en">
                <a:latin typeface="Lexend"/>
                <a:ea typeface="Lexend"/>
                <a:cs typeface="Lexend"/>
                <a:sym typeface="Lexend"/>
              </a:rPr>
              <a:t>Las tesis, en cuanto opiniones, no son verdaderas ni falsas y, por su parte, los argumentos, en el discurso verbal, no dan apoyo absoluto, no demuestran la verdad de la tesis, solo la hacen más o menos aceptable para el lector. </a:t>
            </a:r>
            <a:endParaRPr>
              <a:latin typeface="Lexend"/>
              <a:ea typeface="Lexend"/>
              <a:cs typeface="Lexend"/>
              <a:sym typeface="Lexen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0" name="Shape 1650"/>
        <p:cNvGrpSpPr/>
        <p:nvPr/>
      </p:nvGrpSpPr>
      <p:grpSpPr>
        <a:xfrm>
          <a:off x="0" y="0"/>
          <a:ext cx="0" cy="0"/>
          <a:chOff x="0" y="0"/>
          <a:chExt cx="0" cy="0"/>
        </a:xfrm>
      </p:grpSpPr>
      <p:sp>
        <p:nvSpPr>
          <p:cNvPr id="1651" name="Google Shape;1651;p18"/>
          <p:cNvSpPr txBox="1"/>
          <p:nvPr>
            <p:ph type="title"/>
          </p:nvPr>
        </p:nvSpPr>
        <p:spPr>
          <a:xfrm>
            <a:off x="124350" y="1149875"/>
            <a:ext cx="8430900" cy="5718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600"/>
              <a:buNone/>
            </a:pPr>
            <a:r>
              <a:rPr lang="en" sz="3400">
                <a:solidFill>
                  <a:schemeClr val="lt2"/>
                </a:solidFill>
              </a:rPr>
              <a:t> Estructura del texto argumentativo</a:t>
            </a:r>
            <a:endParaRPr sz="3400">
              <a:solidFill>
                <a:schemeClr val="lt2"/>
              </a:solidFill>
            </a:endParaRPr>
          </a:p>
        </p:txBody>
      </p:sp>
      <p:sp>
        <p:nvSpPr>
          <p:cNvPr id="1652" name="Google Shape;1652;p18"/>
          <p:cNvSpPr txBox="1"/>
          <p:nvPr>
            <p:ph idx="1" type="subTitle"/>
          </p:nvPr>
        </p:nvSpPr>
        <p:spPr>
          <a:xfrm>
            <a:off x="588750" y="1877900"/>
            <a:ext cx="7966500" cy="1509900"/>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SzPts val="1600"/>
              <a:buNone/>
            </a:pPr>
            <a:r>
              <a:rPr lang="en">
                <a:latin typeface="Lexend"/>
                <a:ea typeface="Lexend"/>
                <a:cs typeface="Lexend"/>
                <a:sym typeface="Lexend"/>
              </a:rPr>
              <a:t>La </a:t>
            </a:r>
            <a:r>
              <a:rPr b="1" lang="en">
                <a:latin typeface="Lexend"/>
                <a:ea typeface="Lexend"/>
                <a:cs typeface="Lexend"/>
                <a:sym typeface="Lexend"/>
              </a:rPr>
              <a:t>estructura externa</a:t>
            </a:r>
            <a:r>
              <a:rPr lang="en">
                <a:latin typeface="Lexend"/>
                <a:ea typeface="Lexend"/>
                <a:cs typeface="Lexend"/>
                <a:sym typeface="Lexend"/>
              </a:rPr>
              <a:t> de los </a:t>
            </a:r>
            <a:r>
              <a:rPr b="1" lang="en">
                <a:latin typeface="Lexend"/>
                <a:ea typeface="Lexend"/>
                <a:cs typeface="Lexend"/>
                <a:sym typeface="Lexend"/>
              </a:rPr>
              <a:t>textos argumentativos</a:t>
            </a:r>
            <a:r>
              <a:rPr lang="en">
                <a:latin typeface="Lexend"/>
                <a:ea typeface="Lexend"/>
                <a:cs typeface="Lexend"/>
                <a:sym typeface="Lexend"/>
              </a:rPr>
              <a:t> corresponde a la estructuración tradicionalmente aceptada, y conocida, de </a:t>
            </a:r>
            <a:r>
              <a:rPr b="1" lang="en">
                <a:latin typeface="Lexend"/>
                <a:ea typeface="Lexend"/>
                <a:cs typeface="Lexend"/>
                <a:sym typeface="Lexend"/>
              </a:rPr>
              <a:t>introducción, desarrollo y conclusión. </a:t>
            </a:r>
            <a:endParaRPr b="1">
              <a:latin typeface="Lexend"/>
              <a:ea typeface="Lexend"/>
              <a:cs typeface="Lexend"/>
              <a:sym typeface="Lexend"/>
            </a:endParaRPr>
          </a:p>
          <a:p>
            <a:pPr indent="0" lvl="0" marL="0" rtl="0" algn="just">
              <a:lnSpc>
                <a:spcPct val="100000"/>
              </a:lnSpc>
              <a:spcBef>
                <a:spcPts val="0"/>
              </a:spcBef>
              <a:spcAft>
                <a:spcPts val="0"/>
              </a:spcAft>
              <a:buSzPts val="1600"/>
              <a:buNone/>
            </a:pPr>
            <a:r>
              <a:rPr lang="en">
                <a:latin typeface="Lexend"/>
                <a:ea typeface="Lexend"/>
                <a:cs typeface="Lexend"/>
                <a:sym typeface="Lexend"/>
              </a:rPr>
              <a:t>En términos generales, y no exclusivos, </a:t>
            </a:r>
            <a:r>
              <a:rPr b="1" lang="en">
                <a:latin typeface="Lexend"/>
                <a:ea typeface="Lexend"/>
                <a:cs typeface="Lexend"/>
                <a:sym typeface="Lexend"/>
              </a:rPr>
              <a:t>en el primer segmento del texto se presenta la tesis</a:t>
            </a:r>
            <a:r>
              <a:rPr lang="en">
                <a:latin typeface="Lexend"/>
                <a:ea typeface="Lexend"/>
                <a:cs typeface="Lexend"/>
                <a:sym typeface="Lexend"/>
              </a:rPr>
              <a:t>. En el </a:t>
            </a:r>
            <a:r>
              <a:rPr b="1" lang="en">
                <a:latin typeface="Lexend"/>
                <a:ea typeface="Lexend"/>
                <a:cs typeface="Lexend"/>
                <a:sym typeface="Lexend"/>
              </a:rPr>
              <a:t>desarrollo se despliega el cuerpo argumental</a:t>
            </a:r>
            <a:r>
              <a:rPr lang="en">
                <a:latin typeface="Lexend"/>
                <a:ea typeface="Lexend"/>
                <a:cs typeface="Lexend"/>
                <a:sym typeface="Lexend"/>
              </a:rPr>
              <a:t> y en la </a:t>
            </a:r>
            <a:r>
              <a:rPr b="1" lang="en">
                <a:latin typeface="Lexend"/>
                <a:ea typeface="Lexend"/>
                <a:cs typeface="Lexend"/>
                <a:sym typeface="Lexend"/>
              </a:rPr>
              <a:t>conclusión se reitera la tesis y se resumen los argumentos</a:t>
            </a:r>
            <a:r>
              <a:rPr lang="en">
                <a:latin typeface="Lexend"/>
                <a:ea typeface="Lexend"/>
                <a:cs typeface="Lexend"/>
                <a:sym typeface="Lexend"/>
              </a:rPr>
              <a:t>.</a:t>
            </a:r>
            <a:endParaRPr>
              <a:latin typeface="Lexend"/>
              <a:ea typeface="Lexend"/>
              <a:cs typeface="Lexend"/>
              <a:sym typeface="Lexen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6" name="Shape 1656"/>
        <p:cNvGrpSpPr/>
        <p:nvPr/>
      </p:nvGrpSpPr>
      <p:grpSpPr>
        <a:xfrm>
          <a:off x="0" y="0"/>
          <a:ext cx="0" cy="0"/>
          <a:chOff x="0" y="0"/>
          <a:chExt cx="0" cy="0"/>
        </a:xfrm>
      </p:grpSpPr>
      <p:sp>
        <p:nvSpPr>
          <p:cNvPr id="1657" name="Google Shape;1657;p19"/>
          <p:cNvSpPr txBox="1"/>
          <p:nvPr>
            <p:ph idx="1" type="subTitle"/>
          </p:nvPr>
        </p:nvSpPr>
        <p:spPr>
          <a:xfrm>
            <a:off x="639075" y="1251500"/>
            <a:ext cx="7966500" cy="813300"/>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SzPts val="1600"/>
              <a:buNone/>
            </a:pPr>
            <a:r>
              <a:rPr lang="en">
                <a:latin typeface="Lexend"/>
                <a:ea typeface="Lexend"/>
                <a:cs typeface="Lexend"/>
                <a:sym typeface="Lexend"/>
              </a:rPr>
              <a:t>La </a:t>
            </a:r>
            <a:r>
              <a:rPr b="1" lang="en">
                <a:latin typeface="Lexend"/>
                <a:ea typeface="Lexend"/>
                <a:cs typeface="Lexend"/>
                <a:sym typeface="Lexend"/>
              </a:rPr>
              <a:t>estructura interna</a:t>
            </a:r>
            <a:r>
              <a:rPr lang="en">
                <a:latin typeface="Lexend"/>
                <a:ea typeface="Lexend"/>
                <a:cs typeface="Lexend"/>
                <a:sym typeface="Lexend"/>
              </a:rPr>
              <a:t> de los textos argumentativos corresponde a la </a:t>
            </a:r>
            <a:r>
              <a:rPr b="1" lang="en">
                <a:latin typeface="Lexend"/>
                <a:ea typeface="Lexend"/>
                <a:cs typeface="Lexend"/>
                <a:sym typeface="Lexend"/>
              </a:rPr>
              <a:t>estructuración lógico-racional de la información</a:t>
            </a:r>
            <a:r>
              <a:rPr lang="en">
                <a:latin typeface="Lexend"/>
                <a:ea typeface="Lexend"/>
                <a:cs typeface="Lexend"/>
                <a:sym typeface="Lexend"/>
              </a:rPr>
              <a:t> cuyo objetivo es convencer al lector. Se detalla en la tabla siguiente: </a:t>
            </a:r>
            <a:endParaRPr>
              <a:latin typeface="Lexend"/>
              <a:ea typeface="Lexend"/>
              <a:cs typeface="Lexend"/>
              <a:sym typeface="Lexend"/>
            </a:endParaRPr>
          </a:p>
        </p:txBody>
      </p:sp>
      <p:pic>
        <p:nvPicPr>
          <p:cNvPr id="1658" name="Google Shape;1658;p19"/>
          <p:cNvPicPr preferRelativeResize="0"/>
          <p:nvPr/>
        </p:nvPicPr>
        <p:blipFill rotWithShape="1">
          <a:blip r:embed="rId3">
            <a:alphaModFix/>
          </a:blip>
          <a:srcRect b="0" l="0" r="0" t="0"/>
          <a:stretch/>
        </p:blipFill>
        <p:spPr>
          <a:xfrm>
            <a:off x="410099" y="2200475"/>
            <a:ext cx="8323825" cy="2124025"/>
          </a:xfrm>
          <a:prstGeom prst="rect">
            <a:avLst/>
          </a:prstGeom>
          <a:noFill/>
          <a:ln>
            <a:noFill/>
          </a:ln>
        </p:spPr>
      </p:pic>
      <p:sp>
        <p:nvSpPr>
          <p:cNvPr id="1659" name="Google Shape;1659;p19"/>
          <p:cNvSpPr txBox="1"/>
          <p:nvPr>
            <p:ph type="title"/>
          </p:nvPr>
        </p:nvSpPr>
        <p:spPr>
          <a:xfrm>
            <a:off x="248850" y="544025"/>
            <a:ext cx="8430900" cy="5718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600"/>
              <a:buNone/>
            </a:pPr>
            <a:r>
              <a:rPr lang="en" sz="3400">
                <a:solidFill>
                  <a:schemeClr val="lt2"/>
                </a:solidFill>
              </a:rPr>
              <a:t> Estructura del texto argumentativo</a:t>
            </a:r>
            <a:endParaRPr sz="3400">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8" name="Shape 1218"/>
        <p:cNvGrpSpPr/>
        <p:nvPr/>
      </p:nvGrpSpPr>
      <p:grpSpPr>
        <a:xfrm>
          <a:off x="0" y="0"/>
          <a:ext cx="0" cy="0"/>
          <a:chOff x="0" y="0"/>
          <a:chExt cx="0" cy="0"/>
        </a:xfrm>
      </p:grpSpPr>
      <p:grpSp>
        <p:nvGrpSpPr>
          <p:cNvPr id="1219" name="Google Shape;1219;p3"/>
          <p:cNvGrpSpPr/>
          <p:nvPr/>
        </p:nvGrpSpPr>
        <p:grpSpPr>
          <a:xfrm>
            <a:off x="-452315" y="222338"/>
            <a:ext cx="8528828" cy="4908976"/>
            <a:chOff x="-452315" y="222338"/>
            <a:chExt cx="8528828" cy="4908976"/>
          </a:xfrm>
        </p:grpSpPr>
        <p:grpSp>
          <p:nvGrpSpPr>
            <p:cNvPr id="1220" name="Google Shape;1220;p3"/>
            <p:cNvGrpSpPr/>
            <p:nvPr/>
          </p:nvGrpSpPr>
          <p:grpSpPr>
            <a:xfrm>
              <a:off x="-452315" y="3021550"/>
              <a:ext cx="3585729" cy="2109764"/>
              <a:chOff x="6451063" y="-3"/>
              <a:chExt cx="2230625" cy="1312450"/>
            </a:xfrm>
          </p:grpSpPr>
          <p:sp>
            <p:nvSpPr>
              <p:cNvPr id="1221" name="Google Shape;1221;p3"/>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3"/>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3"/>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3"/>
              <p:cNvSpPr/>
              <p:nvPr/>
            </p:nvSpPr>
            <p:spPr>
              <a:xfrm>
                <a:off x="8244877" y="1137267"/>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3"/>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3"/>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3"/>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3"/>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3"/>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3"/>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3"/>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3"/>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33" name="Google Shape;1233;p3"/>
            <p:cNvSpPr/>
            <p:nvPr/>
          </p:nvSpPr>
          <p:spPr>
            <a:xfrm>
              <a:off x="2952798" y="3644609"/>
              <a:ext cx="151866" cy="202761"/>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3"/>
            <p:cNvSpPr/>
            <p:nvPr/>
          </p:nvSpPr>
          <p:spPr>
            <a:xfrm>
              <a:off x="3281512" y="3881244"/>
              <a:ext cx="98280" cy="129987"/>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3"/>
            <p:cNvSpPr/>
            <p:nvPr/>
          </p:nvSpPr>
          <p:spPr>
            <a:xfrm>
              <a:off x="4304744" y="3756579"/>
              <a:ext cx="98572" cy="129987"/>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3"/>
            <p:cNvSpPr/>
            <p:nvPr/>
          </p:nvSpPr>
          <p:spPr>
            <a:xfrm>
              <a:off x="7374392" y="1239311"/>
              <a:ext cx="151866" cy="203053"/>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3"/>
            <p:cNvSpPr/>
            <p:nvPr/>
          </p:nvSpPr>
          <p:spPr>
            <a:xfrm>
              <a:off x="7924647" y="222338"/>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3"/>
            <p:cNvSpPr/>
            <p:nvPr/>
          </p:nvSpPr>
          <p:spPr>
            <a:xfrm>
              <a:off x="7526200" y="1488289"/>
              <a:ext cx="98982" cy="1299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3"/>
            <p:cNvSpPr/>
            <p:nvPr/>
          </p:nvSpPr>
          <p:spPr>
            <a:xfrm>
              <a:off x="7083235" y="504252"/>
              <a:ext cx="98280" cy="130514"/>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3"/>
            <p:cNvSpPr/>
            <p:nvPr/>
          </p:nvSpPr>
          <p:spPr>
            <a:xfrm>
              <a:off x="6963425" y="654013"/>
              <a:ext cx="98280" cy="130514"/>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3"/>
            <p:cNvSpPr/>
            <p:nvPr/>
          </p:nvSpPr>
          <p:spPr>
            <a:xfrm>
              <a:off x="6420131" y="1422827"/>
              <a:ext cx="98280" cy="1304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3"/>
            <p:cNvSpPr/>
            <p:nvPr/>
          </p:nvSpPr>
          <p:spPr>
            <a:xfrm>
              <a:off x="4490785" y="513846"/>
              <a:ext cx="98280" cy="130514"/>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3"/>
            <p:cNvSpPr/>
            <p:nvPr/>
          </p:nvSpPr>
          <p:spPr>
            <a:xfrm>
              <a:off x="7121552" y="1638050"/>
              <a:ext cx="98280" cy="1299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3"/>
            <p:cNvSpPr/>
            <p:nvPr/>
          </p:nvSpPr>
          <p:spPr>
            <a:xfrm>
              <a:off x="5201215" y="1036606"/>
              <a:ext cx="151925" cy="203053"/>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3"/>
            <p:cNvSpPr/>
            <p:nvPr/>
          </p:nvSpPr>
          <p:spPr>
            <a:xfrm>
              <a:off x="5642133" y="370520"/>
              <a:ext cx="152626" cy="202761"/>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3"/>
            <p:cNvSpPr/>
            <p:nvPr/>
          </p:nvSpPr>
          <p:spPr>
            <a:xfrm>
              <a:off x="5103051" y="860695"/>
              <a:ext cx="98924" cy="129987"/>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3"/>
            <p:cNvSpPr/>
            <p:nvPr/>
          </p:nvSpPr>
          <p:spPr>
            <a:xfrm>
              <a:off x="4572005" y="1600209"/>
              <a:ext cx="98280" cy="129987"/>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3"/>
            <p:cNvSpPr/>
            <p:nvPr/>
          </p:nvSpPr>
          <p:spPr>
            <a:xfrm>
              <a:off x="4392495" y="3606175"/>
              <a:ext cx="98280" cy="129929"/>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49" name="Google Shape;1249;p3"/>
          <p:cNvSpPr/>
          <p:nvPr/>
        </p:nvSpPr>
        <p:spPr>
          <a:xfrm>
            <a:off x="865900" y="3557900"/>
            <a:ext cx="3015700" cy="1140743"/>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3"/>
          <p:cNvSpPr txBox="1"/>
          <p:nvPr/>
        </p:nvSpPr>
        <p:spPr>
          <a:xfrm>
            <a:off x="2754450" y="2356200"/>
            <a:ext cx="36351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Libre Franklin"/>
                <a:ea typeface="Libre Franklin"/>
                <a:cs typeface="Libre Franklin"/>
                <a:sym typeface="Libre Franklin"/>
              </a:rPr>
              <a:t>*inserte escala de emociones*</a:t>
            </a:r>
            <a:endParaRPr b="0" i="0" sz="1600" u="none" cap="none" strike="noStrike">
              <a:solidFill>
                <a:srgbClr val="000000"/>
              </a:solidFill>
              <a:latin typeface="Libre Franklin"/>
              <a:ea typeface="Libre Franklin"/>
              <a:cs typeface="Libre Franklin"/>
              <a:sym typeface="Libre Franklin"/>
            </a:endParaRPr>
          </a:p>
        </p:txBody>
      </p:sp>
      <p:pic>
        <p:nvPicPr>
          <p:cNvPr id="1251" name="Google Shape;1251;p3"/>
          <p:cNvPicPr preferRelativeResize="0"/>
          <p:nvPr/>
        </p:nvPicPr>
        <p:blipFill rotWithShape="1">
          <a:blip r:embed="rId3">
            <a:alphaModFix/>
          </a:blip>
          <a:srcRect b="0" l="0" r="0" t="0"/>
          <a:stretch/>
        </p:blipFill>
        <p:spPr>
          <a:xfrm>
            <a:off x="2393150" y="25013"/>
            <a:ext cx="4514850" cy="51149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3" name="Shape 1663"/>
        <p:cNvGrpSpPr/>
        <p:nvPr/>
      </p:nvGrpSpPr>
      <p:grpSpPr>
        <a:xfrm>
          <a:off x="0" y="0"/>
          <a:ext cx="0" cy="0"/>
          <a:chOff x="0" y="0"/>
          <a:chExt cx="0" cy="0"/>
        </a:xfrm>
      </p:grpSpPr>
      <p:pic>
        <p:nvPicPr>
          <p:cNvPr id="1664" name="Google Shape;1664;p20"/>
          <p:cNvPicPr preferRelativeResize="0"/>
          <p:nvPr/>
        </p:nvPicPr>
        <p:blipFill rotWithShape="1">
          <a:blip r:embed="rId3">
            <a:alphaModFix/>
          </a:blip>
          <a:srcRect b="0" l="0" r="0" t="0"/>
          <a:stretch/>
        </p:blipFill>
        <p:spPr>
          <a:xfrm>
            <a:off x="1149837" y="194200"/>
            <a:ext cx="6844376" cy="1746500"/>
          </a:xfrm>
          <a:prstGeom prst="rect">
            <a:avLst/>
          </a:prstGeom>
          <a:noFill/>
          <a:ln>
            <a:noFill/>
          </a:ln>
        </p:spPr>
      </p:pic>
      <p:pic>
        <p:nvPicPr>
          <p:cNvPr id="1665" name="Google Shape;1665;p20"/>
          <p:cNvPicPr preferRelativeResize="0"/>
          <p:nvPr/>
        </p:nvPicPr>
        <p:blipFill rotWithShape="1">
          <a:blip r:embed="rId4">
            <a:alphaModFix/>
          </a:blip>
          <a:srcRect b="0" l="0" r="0" t="0"/>
          <a:stretch/>
        </p:blipFill>
        <p:spPr>
          <a:xfrm>
            <a:off x="1011100" y="1940700"/>
            <a:ext cx="7121801" cy="3078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669" name="Shape 1669"/>
        <p:cNvGrpSpPr/>
        <p:nvPr/>
      </p:nvGrpSpPr>
      <p:grpSpPr>
        <a:xfrm>
          <a:off x="0" y="0"/>
          <a:ext cx="0" cy="0"/>
          <a:chOff x="0" y="0"/>
          <a:chExt cx="0" cy="0"/>
        </a:xfrm>
      </p:grpSpPr>
      <p:sp>
        <p:nvSpPr>
          <p:cNvPr id="1670" name="Google Shape;1670;p21"/>
          <p:cNvSpPr txBox="1"/>
          <p:nvPr>
            <p:ph type="title"/>
          </p:nvPr>
        </p:nvSpPr>
        <p:spPr>
          <a:xfrm>
            <a:off x="713225" y="445025"/>
            <a:ext cx="7717500" cy="572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600"/>
              <a:buNone/>
            </a:pPr>
            <a:r>
              <a:rPr lang="en"/>
              <a:t>5. Tipos de argumentación</a:t>
            </a:r>
            <a:endParaRPr b="0">
              <a:solidFill>
                <a:schemeClr val="lt2"/>
              </a:solidFill>
              <a:latin typeface="Lexend Medium"/>
              <a:ea typeface="Lexend Medium"/>
              <a:cs typeface="Lexend Medium"/>
              <a:sym typeface="Lexend Medium"/>
            </a:endParaRPr>
          </a:p>
        </p:txBody>
      </p:sp>
      <p:sp>
        <p:nvSpPr>
          <p:cNvPr id="1671" name="Google Shape;1671;p21"/>
          <p:cNvSpPr txBox="1"/>
          <p:nvPr>
            <p:ph idx="1" type="subTitle"/>
          </p:nvPr>
        </p:nvSpPr>
        <p:spPr>
          <a:xfrm>
            <a:off x="1348625" y="3065001"/>
            <a:ext cx="3200400" cy="1758900"/>
          </a:xfrm>
          <a:prstGeom prst="rect">
            <a:avLst/>
          </a:prstGeom>
          <a:noFill/>
          <a:ln>
            <a:noFill/>
          </a:ln>
        </p:spPr>
        <p:txBody>
          <a:bodyPr anchorCtr="0" anchor="t" bIns="0" lIns="0" spcFirstLastPara="1" rIns="0" wrap="square" tIns="0">
            <a:noAutofit/>
          </a:bodyPr>
          <a:lstStyle/>
          <a:p>
            <a:pPr indent="0" lvl="0" marL="182880" rtl="0" algn="ctr">
              <a:lnSpc>
                <a:spcPct val="100000"/>
              </a:lnSpc>
              <a:spcBef>
                <a:spcPts val="0"/>
              </a:spcBef>
              <a:spcAft>
                <a:spcPts val="0"/>
              </a:spcAft>
              <a:buSzPts val="1600"/>
              <a:buNone/>
            </a:pPr>
            <a:r>
              <a:rPr lang="en">
                <a:latin typeface="Lexend"/>
                <a:ea typeface="Lexend"/>
                <a:cs typeface="Lexend"/>
                <a:sym typeface="Lexend"/>
              </a:rPr>
              <a:t>Exposición de la tesis y los argumentos como un </a:t>
            </a:r>
            <a:r>
              <a:rPr b="1" lang="en">
                <a:latin typeface="Lexend"/>
                <a:ea typeface="Lexend"/>
                <a:cs typeface="Lexend"/>
                <a:sym typeface="Lexend"/>
              </a:rPr>
              <a:t>encadenado de afirmaciones consecutivas</a:t>
            </a:r>
            <a:r>
              <a:rPr lang="en">
                <a:latin typeface="Lexend"/>
                <a:ea typeface="Lexend"/>
                <a:cs typeface="Lexend"/>
                <a:sym typeface="Lexend"/>
              </a:rPr>
              <a:t> desde la tesis hacia los argumentos o viceversa (deductiva o inductiva).</a:t>
            </a:r>
            <a:endParaRPr>
              <a:latin typeface="Lexend"/>
              <a:ea typeface="Lexend"/>
              <a:cs typeface="Lexend"/>
              <a:sym typeface="Lexend"/>
            </a:endParaRPr>
          </a:p>
        </p:txBody>
      </p:sp>
      <p:sp>
        <p:nvSpPr>
          <p:cNvPr id="1672" name="Google Shape;1672;p21"/>
          <p:cNvSpPr txBox="1"/>
          <p:nvPr>
            <p:ph idx="2" type="subTitle"/>
          </p:nvPr>
        </p:nvSpPr>
        <p:spPr>
          <a:xfrm>
            <a:off x="1348621" y="2593488"/>
            <a:ext cx="3200400" cy="3558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2100"/>
              <a:buNone/>
            </a:pPr>
            <a:r>
              <a:rPr lang="en"/>
              <a:t>Argumentación secuencial.</a:t>
            </a:r>
            <a:endParaRPr/>
          </a:p>
        </p:txBody>
      </p:sp>
      <p:sp>
        <p:nvSpPr>
          <p:cNvPr id="1673" name="Google Shape;1673;p21"/>
          <p:cNvSpPr txBox="1"/>
          <p:nvPr>
            <p:ph idx="3" type="subTitle"/>
          </p:nvPr>
        </p:nvSpPr>
        <p:spPr>
          <a:xfrm>
            <a:off x="4594975" y="3063650"/>
            <a:ext cx="3451500" cy="1758900"/>
          </a:xfrm>
          <a:prstGeom prst="rect">
            <a:avLst/>
          </a:prstGeom>
          <a:noFill/>
          <a:ln>
            <a:noFill/>
          </a:ln>
        </p:spPr>
        <p:txBody>
          <a:bodyPr anchorCtr="0" anchor="t" bIns="0" lIns="0" spcFirstLastPara="1" rIns="0" wrap="square" tIns="0">
            <a:noAutofit/>
          </a:bodyPr>
          <a:lstStyle/>
          <a:p>
            <a:pPr indent="0" lvl="0" marL="274320" rtl="0" algn="ctr">
              <a:lnSpc>
                <a:spcPct val="100000"/>
              </a:lnSpc>
              <a:spcBef>
                <a:spcPts val="0"/>
              </a:spcBef>
              <a:spcAft>
                <a:spcPts val="0"/>
              </a:spcAft>
              <a:buSzPts val="1600"/>
              <a:buNone/>
            </a:pPr>
            <a:r>
              <a:rPr lang="en">
                <a:latin typeface="Lexend"/>
                <a:ea typeface="Lexend"/>
                <a:cs typeface="Lexend"/>
                <a:sym typeface="Lexend"/>
              </a:rPr>
              <a:t>Diálogo donde </a:t>
            </a:r>
            <a:r>
              <a:rPr b="1" lang="en">
                <a:latin typeface="Lexend"/>
                <a:ea typeface="Lexend"/>
                <a:cs typeface="Lexend"/>
                <a:sym typeface="Lexend"/>
              </a:rPr>
              <a:t>un participante presentará una TESIS y su contendor una CONTRATESIS</a:t>
            </a:r>
            <a:r>
              <a:rPr lang="en">
                <a:latin typeface="Lexend"/>
                <a:ea typeface="Lexend"/>
                <a:cs typeface="Lexend"/>
                <a:sym typeface="Lexend"/>
              </a:rPr>
              <a:t>, que se fundamentan en argumentos y contraargumentos, respectivamente. </a:t>
            </a:r>
            <a:endParaRPr>
              <a:latin typeface="Lexend"/>
              <a:ea typeface="Lexend"/>
              <a:cs typeface="Lexend"/>
              <a:sym typeface="Lexend"/>
            </a:endParaRPr>
          </a:p>
        </p:txBody>
      </p:sp>
      <p:sp>
        <p:nvSpPr>
          <p:cNvPr id="1674" name="Google Shape;1674;p21"/>
          <p:cNvSpPr txBox="1"/>
          <p:nvPr>
            <p:ph idx="4" type="subTitle"/>
          </p:nvPr>
        </p:nvSpPr>
        <p:spPr>
          <a:xfrm>
            <a:off x="4594979" y="2593488"/>
            <a:ext cx="3200400" cy="3558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2100"/>
              <a:buNone/>
            </a:pPr>
            <a:r>
              <a:rPr lang="en"/>
              <a:t>Argumentación dialéctica</a:t>
            </a:r>
            <a:endParaRPr/>
          </a:p>
        </p:txBody>
      </p:sp>
      <p:sp>
        <p:nvSpPr>
          <p:cNvPr id="1675" name="Google Shape;1675;p21"/>
          <p:cNvSpPr/>
          <p:nvPr/>
        </p:nvSpPr>
        <p:spPr>
          <a:xfrm rot="10800000">
            <a:off x="7841385" y="2729263"/>
            <a:ext cx="269026" cy="361026"/>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6" name="Google Shape;1676;p21"/>
          <p:cNvSpPr/>
          <p:nvPr/>
        </p:nvSpPr>
        <p:spPr>
          <a:xfrm rot="10800000">
            <a:off x="8289429" y="3129225"/>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21"/>
          <p:cNvSpPr/>
          <p:nvPr/>
        </p:nvSpPr>
        <p:spPr>
          <a:xfrm rot="10800000">
            <a:off x="7905229" y="3664238"/>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21"/>
          <p:cNvSpPr/>
          <p:nvPr/>
        </p:nvSpPr>
        <p:spPr>
          <a:xfrm rot="10800000">
            <a:off x="1069110" y="1102963"/>
            <a:ext cx="269026" cy="361026"/>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21"/>
          <p:cNvSpPr/>
          <p:nvPr/>
        </p:nvSpPr>
        <p:spPr>
          <a:xfrm rot="10800000">
            <a:off x="1517154" y="1502925"/>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21"/>
          <p:cNvSpPr/>
          <p:nvPr/>
        </p:nvSpPr>
        <p:spPr>
          <a:xfrm rot="10800000">
            <a:off x="1132954" y="2037938"/>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81" name="Google Shape;1681;p21"/>
          <p:cNvGrpSpPr/>
          <p:nvPr/>
        </p:nvGrpSpPr>
        <p:grpSpPr>
          <a:xfrm>
            <a:off x="3683505" y="-202938"/>
            <a:ext cx="4747258" cy="2638083"/>
            <a:chOff x="5728494" y="-3"/>
            <a:chExt cx="2953194" cy="1641109"/>
          </a:xfrm>
        </p:grpSpPr>
        <p:sp>
          <p:nvSpPr>
            <p:cNvPr id="1682" name="Google Shape;1682;p21"/>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21"/>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4" name="Google Shape;1684;p21"/>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5" name="Google Shape;1685;p21"/>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6" name="Google Shape;1686;p21"/>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21"/>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21"/>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21"/>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0" name="Google Shape;1690;p21"/>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1" name="Google Shape;1691;p21"/>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21"/>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21"/>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21"/>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5" name="Google Shape;1695;p21"/>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6" name="Google Shape;1696;p21"/>
            <p:cNvSpPr/>
            <p:nvPr/>
          </p:nvSpPr>
          <p:spPr>
            <a:xfrm>
              <a:off x="5728494" y="961869"/>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21"/>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98" name="Google Shape;1698;p21"/>
          <p:cNvSpPr/>
          <p:nvPr/>
        </p:nvSpPr>
        <p:spPr>
          <a:xfrm>
            <a:off x="-352027" y="3357334"/>
            <a:ext cx="151868" cy="202764"/>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21"/>
          <p:cNvSpPr/>
          <p:nvPr/>
        </p:nvSpPr>
        <p:spPr>
          <a:xfrm>
            <a:off x="-23313" y="3593969"/>
            <a:ext cx="98282" cy="129989"/>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21"/>
          <p:cNvSpPr/>
          <p:nvPr/>
        </p:nvSpPr>
        <p:spPr>
          <a:xfrm>
            <a:off x="999919" y="3469304"/>
            <a:ext cx="98574" cy="129989"/>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21"/>
          <p:cNvSpPr/>
          <p:nvPr/>
        </p:nvSpPr>
        <p:spPr>
          <a:xfrm>
            <a:off x="1852447" y="4411338"/>
            <a:ext cx="151868" cy="20311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21"/>
          <p:cNvSpPr/>
          <p:nvPr/>
        </p:nvSpPr>
        <p:spPr>
          <a:xfrm>
            <a:off x="1011035" y="4693252"/>
            <a:ext cx="98282" cy="130516"/>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21"/>
          <p:cNvSpPr/>
          <p:nvPr/>
        </p:nvSpPr>
        <p:spPr>
          <a:xfrm>
            <a:off x="891225" y="4843013"/>
            <a:ext cx="98282" cy="130516"/>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21"/>
          <p:cNvSpPr/>
          <p:nvPr/>
        </p:nvSpPr>
        <p:spPr>
          <a:xfrm>
            <a:off x="-1581415" y="4702846"/>
            <a:ext cx="98282" cy="130516"/>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21"/>
          <p:cNvSpPr/>
          <p:nvPr/>
        </p:nvSpPr>
        <p:spPr>
          <a:xfrm>
            <a:off x="1087670" y="3318900"/>
            <a:ext cx="98282" cy="129931"/>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21"/>
          <p:cNvSpPr/>
          <p:nvPr/>
        </p:nvSpPr>
        <p:spPr>
          <a:xfrm>
            <a:off x="3912650" y="4411350"/>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21"/>
          <p:cNvSpPr txBox="1"/>
          <p:nvPr/>
        </p:nvSpPr>
        <p:spPr>
          <a:xfrm>
            <a:off x="1348625" y="944925"/>
            <a:ext cx="6947400" cy="677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Lexend"/>
                <a:ea typeface="Lexend"/>
                <a:cs typeface="Lexend"/>
                <a:sym typeface="Lexend"/>
              </a:rPr>
              <a:t>Según la forma en que se plantean los argumentos en una situación comunicativa:</a:t>
            </a:r>
            <a:endParaRPr b="0" i="0" sz="1400" u="none" cap="none" strike="noStrike">
              <a:solidFill>
                <a:srgbClr val="000000"/>
              </a:solidFill>
              <a:latin typeface="Lexend"/>
              <a:ea typeface="Lexend"/>
              <a:cs typeface="Lexend"/>
              <a:sym typeface="Lexend"/>
            </a:endParaRPr>
          </a:p>
        </p:txBody>
      </p:sp>
      <p:grpSp>
        <p:nvGrpSpPr>
          <p:cNvPr id="1708" name="Google Shape;1708;p21"/>
          <p:cNvGrpSpPr/>
          <p:nvPr/>
        </p:nvGrpSpPr>
        <p:grpSpPr>
          <a:xfrm>
            <a:off x="2772651" y="1778799"/>
            <a:ext cx="352349" cy="338760"/>
            <a:chOff x="4447550" y="249750"/>
            <a:chExt cx="500425" cy="481125"/>
          </a:xfrm>
        </p:grpSpPr>
        <p:sp>
          <p:nvSpPr>
            <p:cNvPr id="1709" name="Google Shape;1709;p21"/>
            <p:cNvSpPr/>
            <p:nvPr/>
          </p:nvSpPr>
          <p:spPr>
            <a:xfrm>
              <a:off x="4447550" y="413675"/>
              <a:ext cx="353475" cy="317200"/>
            </a:xfrm>
            <a:custGeom>
              <a:rect b="b" l="l" r="r" t="t"/>
              <a:pathLst>
                <a:path extrusionOk="0" h="12688" w="14139">
                  <a:moveTo>
                    <a:pt x="12274" y="0"/>
                  </a:moveTo>
                  <a:lnTo>
                    <a:pt x="10639" y="1635"/>
                  </a:lnTo>
                  <a:cubicBezTo>
                    <a:pt x="10811" y="1720"/>
                    <a:pt x="10970" y="1831"/>
                    <a:pt x="11109" y="1964"/>
                  </a:cubicBezTo>
                  <a:cubicBezTo>
                    <a:pt x="11771" y="2623"/>
                    <a:pt x="11771" y="3698"/>
                    <a:pt x="11109" y="4358"/>
                  </a:cubicBezTo>
                  <a:lnTo>
                    <a:pt x="5520" y="9949"/>
                  </a:lnTo>
                  <a:cubicBezTo>
                    <a:pt x="5189" y="10281"/>
                    <a:pt x="4755" y="10446"/>
                    <a:pt x="4322" y="10446"/>
                  </a:cubicBezTo>
                  <a:cubicBezTo>
                    <a:pt x="3889" y="10446"/>
                    <a:pt x="3456" y="10281"/>
                    <a:pt x="3126" y="9949"/>
                  </a:cubicBezTo>
                  <a:cubicBezTo>
                    <a:pt x="2463" y="9287"/>
                    <a:pt x="2463" y="8215"/>
                    <a:pt x="3126" y="7552"/>
                  </a:cubicBezTo>
                  <a:lnTo>
                    <a:pt x="5330" y="5351"/>
                  </a:lnTo>
                  <a:cubicBezTo>
                    <a:pt x="4924" y="4499"/>
                    <a:pt x="4764" y="3554"/>
                    <a:pt x="4866" y="2620"/>
                  </a:cubicBezTo>
                  <a:lnTo>
                    <a:pt x="4866" y="2620"/>
                  </a:lnTo>
                  <a:lnTo>
                    <a:pt x="1527" y="5956"/>
                  </a:lnTo>
                  <a:cubicBezTo>
                    <a:pt x="0" y="7501"/>
                    <a:pt x="6" y="9992"/>
                    <a:pt x="1545" y="11530"/>
                  </a:cubicBezTo>
                  <a:cubicBezTo>
                    <a:pt x="2316" y="12301"/>
                    <a:pt x="3327" y="12687"/>
                    <a:pt x="4339" y="12687"/>
                  </a:cubicBezTo>
                  <a:cubicBezTo>
                    <a:pt x="5343" y="12687"/>
                    <a:pt x="6348" y="12307"/>
                    <a:pt x="7119" y="11545"/>
                  </a:cubicBezTo>
                  <a:lnTo>
                    <a:pt x="12708" y="5956"/>
                  </a:lnTo>
                  <a:cubicBezTo>
                    <a:pt x="13783" y="4878"/>
                    <a:pt x="14138" y="3276"/>
                    <a:pt x="13626" y="1843"/>
                  </a:cubicBezTo>
                  <a:cubicBezTo>
                    <a:pt x="13500" y="1467"/>
                    <a:pt x="13316" y="1114"/>
                    <a:pt x="13075" y="798"/>
                  </a:cubicBezTo>
                  <a:lnTo>
                    <a:pt x="13066" y="807"/>
                  </a:lnTo>
                  <a:cubicBezTo>
                    <a:pt x="12952" y="663"/>
                    <a:pt x="12843" y="503"/>
                    <a:pt x="12708" y="368"/>
                  </a:cubicBezTo>
                  <a:cubicBezTo>
                    <a:pt x="12569" y="235"/>
                    <a:pt x="12428" y="115"/>
                    <a:pt x="12274"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710" name="Google Shape;1710;p21"/>
            <p:cNvSpPr/>
            <p:nvPr/>
          </p:nvSpPr>
          <p:spPr>
            <a:xfrm>
              <a:off x="4589675" y="249750"/>
              <a:ext cx="358300" cy="322025"/>
            </a:xfrm>
            <a:custGeom>
              <a:rect b="b" l="l" r="r" t="t"/>
              <a:pathLst>
                <a:path extrusionOk="0" h="12881" w="14332">
                  <a:moveTo>
                    <a:pt x="9992" y="1"/>
                  </a:moveTo>
                  <a:cubicBezTo>
                    <a:pt x="8989" y="1"/>
                    <a:pt x="7985" y="381"/>
                    <a:pt x="7215" y="1143"/>
                  </a:cubicBezTo>
                  <a:lnTo>
                    <a:pt x="1434" y="6925"/>
                  </a:lnTo>
                  <a:cubicBezTo>
                    <a:pt x="359" y="8003"/>
                    <a:pt x="1" y="9605"/>
                    <a:pt x="515" y="11038"/>
                  </a:cubicBezTo>
                  <a:cubicBezTo>
                    <a:pt x="639" y="11414"/>
                    <a:pt x="826" y="11767"/>
                    <a:pt x="1066" y="12083"/>
                  </a:cubicBezTo>
                  <a:lnTo>
                    <a:pt x="1073" y="12074"/>
                  </a:lnTo>
                  <a:cubicBezTo>
                    <a:pt x="1187" y="12218"/>
                    <a:pt x="1295" y="12378"/>
                    <a:pt x="1434" y="12513"/>
                  </a:cubicBezTo>
                  <a:cubicBezTo>
                    <a:pt x="1569" y="12646"/>
                    <a:pt x="1711" y="12766"/>
                    <a:pt x="1864" y="12881"/>
                  </a:cubicBezTo>
                  <a:lnTo>
                    <a:pt x="3500" y="11243"/>
                  </a:lnTo>
                  <a:cubicBezTo>
                    <a:pt x="3328" y="11158"/>
                    <a:pt x="3168" y="11050"/>
                    <a:pt x="3030" y="10918"/>
                  </a:cubicBezTo>
                  <a:cubicBezTo>
                    <a:pt x="2367" y="10255"/>
                    <a:pt x="2367" y="9183"/>
                    <a:pt x="3030" y="8521"/>
                  </a:cubicBezTo>
                  <a:lnTo>
                    <a:pt x="8811" y="2739"/>
                  </a:lnTo>
                  <a:cubicBezTo>
                    <a:pt x="9143" y="2408"/>
                    <a:pt x="9576" y="2242"/>
                    <a:pt x="10010" y="2242"/>
                  </a:cubicBezTo>
                  <a:cubicBezTo>
                    <a:pt x="10443" y="2242"/>
                    <a:pt x="10876" y="2408"/>
                    <a:pt x="11205" y="2739"/>
                  </a:cubicBezTo>
                  <a:cubicBezTo>
                    <a:pt x="11868" y="3401"/>
                    <a:pt x="11868" y="4473"/>
                    <a:pt x="11205" y="5136"/>
                  </a:cubicBezTo>
                  <a:lnTo>
                    <a:pt x="8811" y="7530"/>
                  </a:lnTo>
                  <a:cubicBezTo>
                    <a:pt x="9215" y="8382"/>
                    <a:pt x="9375" y="9328"/>
                    <a:pt x="9272" y="10261"/>
                  </a:cubicBezTo>
                  <a:lnTo>
                    <a:pt x="12804" y="6732"/>
                  </a:lnTo>
                  <a:cubicBezTo>
                    <a:pt x="14331" y="5187"/>
                    <a:pt x="14325" y="2697"/>
                    <a:pt x="12786" y="1158"/>
                  </a:cubicBezTo>
                  <a:cubicBezTo>
                    <a:pt x="12015" y="387"/>
                    <a:pt x="11004" y="1"/>
                    <a:pt x="9992"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1711" name="Google Shape;1711;p21"/>
          <p:cNvGrpSpPr/>
          <p:nvPr/>
        </p:nvGrpSpPr>
        <p:grpSpPr>
          <a:xfrm>
            <a:off x="6018280" y="1772428"/>
            <a:ext cx="353802" cy="351497"/>
            <a:chOff x="580725" y="3617925"/>
            <a:chExt cx="299325" cy="297375"/>
          </a:xfrm>
        </p:grpSpPr>
        <p:sp>
          <p:nvSpPr>
            <p:cNvPr id="1712" name="Google Shape;1712;p21"/>
            <p:cNvSpPr/>
            <p:nvPr/>
          </p:nvSpPr>
          <p:spPr>
            <a:xfrm>
              <a:off x="609075" y="3662050"/>
              <a:ext cx="51225" cy="51200"/>
            </a:xfrm>
            <a:custGeom>
              <a:rect b="b" l="l" r="r" t="t"/>
              <a:pathLst>
                <a:path extrusionOk="0" h="2048" w="2049">
                  <a:moveTo>
                    <a:pt x="1041" y="0"/>
                  </a:moveTo>
                  <a:cubicBezTo>
                    <a:pt x="473" y="0"/>
                    <a:pt x="1" y="473"/>
                    <a:pt x="1" y="1040"/>
                  </a:cubicBezTo>
                  <a:cubicBezTo>
                    <a:pt x="1" y="1607"/>
                    <a:pt x="473" y="2048"/>
                    <a:pt x="1041" y="2048"/>
                  </a:cubicBezTo>
                  <a:cubicBezTo>
                    <a:pt x="1608" y="2048"/>
                    <a:pt x="2049" y="1607"/>
                    <a:pt x="2049" y="1040"/>
                  </a:cubicBezTo>
                  <a:cubicBezTo>
                    <a:pt x="2049" y="473"/>
                    <a:pt x="1608" y="0"/>
                    <a:pt x="1041"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21"/>
            <p:cNvSpPr/>
            <p:nvPr/>
          </p:nvSpPr>
          <p:spPr>
            <a:xfrm>
              <a:off x="668950" y="3617925"/>
              <a:ext cx="122875" cy="104475"/>
            </a:xfrm>
            <a:custGeom>
              <a:rect b="b" l="l" r="r" t="t"/>
              <a:pathLst>
                <a:path extrusionOk="0" h="4179" w="4915">
                  <a:moveTo>
                    <a:pt x="1040" y="1"/>
                  </a:moveTo>
                  <a:cubicBezTo>
                    <a:pt x="441" y="1"/>
                    <a:pt x="0" y="473"/>
                    <a:pt x="0" y="1072"/>
                  </a:cubicBezTo>
                  <a:lnTo>
                    <a:pt x="0" y="1797"/>
                  </a:lnTo>
                  <a:cubicBezTo>
                    <a:pt x="0" y="2364"/>
                    <a:pt x="473" y="2805"/>
                    <a:pt x="1040" y="2805"/>
                  </a:cubicBezTo>
                  <a:lnTo>
                    <a:pt x="2300" y="2805"/>
                  </a:lnTo>
                  <a:lnTo>
                    <a:pt x="3592" y="4097"/>
                  </a:lnTo>
                  <a:cubicBezTo>
                    <a:pt x="3672" y="4156"/>
                    <a:pt x="3764" y="4178"/>
                    <a:pt x="3853" y="4178"/>
                  </a:cubicBezTo>
                  <a:cubicBezTo>
                    <a:pt x="3905" y="4178"/>
                    <a:pt x="3955" y="4171"/>
                    <a:pt x="4001" y="4160"/>
                  </a:cubicBezTo>
                  <a:cubicBezTo>
                    <a:pt x="4127" y="4097"/>
                    <a:pt x="4190" y="3939"/>
                    <a:pt x="4190" y="3844"/>
                  </a:cubicBezTo>
                  <a:lnTo>
                    <a:pt x="4190" y="2742"/>
                  </a:lnTo>
                  <a:cubicBezTo>
                    <a:pt x="4600" y="2584"/>
                    <a:pt x="4915" y="2206"/>
                    <a:pt x="4915" y="1734"/>
                  </a:cubicBezTo>
                  <a:lnTo>
                    <a:pt x="4915" y="1072"/>
                  </a:lnTo>
                  <a:cubicBezTo>
                    <a:pt x="4915" y="473"/>
                    <a:pt x="4411" y="1"/>
                    <a:pt x="3875"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21"/>
            <p:cNvSpPr/>
            <p:nvPr/>
          </p:nvSpPr>
          <p:spPr>
            <a:xfrm>
              <a:off x="580725" y="3721900"/>
              <a:ext cx="141800" cy="192025"/>
            </a:xfrm>
            <a:custGeom>
              <a:rect b="b" l="l" r="r" t="t"/>
              <a:pathLst>
                <a:path extrusionOk="0" h="7681" w="5672">
                  <a:moveTo>
                    <a:pt x="3340" y="4506"/>
                  </a:moveTo>
                  <a:lnTo>
                    <a:pt x="3718" y="5577"/>
                  </a:lnTo>
                  <a:lnTo>
                    <a:pt x="1229" y="5577"/>
                  </a:lnTo>
                  <a:lnTo>
                    <a:pt x="1450" y="4600"/>
                  </a:lnTo>
                  <a:lnTo>
                    <a:pt x="1450" y="4506"/>
                  </a:lnTo>
                  <a:close/>
                  <a:moveTo>
                    <a:pt x="1450" y="1"/>
                  </a:moveTo>
                  <a:cubicBezTo>
                    <a:pt x="1135" y="1"/>
                    <a:pt x="883" y="221"/>
                    <a:pt x="788" y="505"/>
                  </a:cubicBezTo>
                  <a:lnTo>
                    <a:pt x="95" y="3624"/>
                  </a:lnTo>
                  <a:cubicBezTo>
                    <a:pt x="1" y="4096"/>
                    <a:pt x="316" y="4506"/>
                    <a:pt x="757" y="4506"/>
                  </a:cubicBezTo>
                  <a:lnTo>
                    <a:pt x="95" y="7247"/>
                  </a:lnTo>
                  <a:cubicBezTo>
                    <a:pt x="32" y="7436"/>
                    <a:pt x="158" y="7593"/>
                    <a:pt x="316" y="7656"/>
                  </a:cubicBezTo>
                  <a:cubicBezTo>
                    <a:pt x="350" y="7668"/>
                    <a:pt x="383" y="7673"/>
                    <a:pt x="415" y="7673"/>
                  </a:cubicBezTo>
                  <a:cubicBezTo>
                    <a:pt x="559" y="7673"/>
                    <a:pt x="679" y="7565"/>
                    <a:pt x="757" y="7436"/>
                  </a:cubicBezTo>
                  <a:lnTo>
                    <a:pt x="1040" y="6301"/>
                  </a:lnTo>
                  <a:lnTo>
                    <a:pt x="3939" y="6301"/>
                  </a:lnTo>
                  <a:lnTo>
                    <a:pt x="4254" y="7152"/>
                  </a:lnTo>
                  <a:cubicBezTo>
                    <a:pt x="4358" y="7492"/>
                    <a:pt x="4637" y="7680"/>
                    <a:pt x="4908" y="7680"/>
                  </a:cubicBezTo>
                  <a:cubicBezTo>
                    <a:pt x="4964" y="7680"/>
                    <a:pt x="5019" y="7672"/>
                    <a:pt x="5073" y="7656"/>
                  </a:cubicBezTo>
                  <a:cubicBezTo>
                    <a:pt x="5451" y="7593"/>
                    <a:pt x="5672" y="7184"/>
                    <a:pt x="5609" y="6837"/>
                  </a:cubicBezTo>
                  <a:lnTo>
                    <a:pt x="4569" y="3687"/>
                  </a:lnTo>
                  <a:cubicBezTo>
                    <a:pt x="4506" y="3372"/>
                    <a:pt x="4222" y="3183"/>
                    <a:pt x="3907" y="3183"/>
                  </a:cubicBezTo>
                  <a:lnTo>
                    <a:pt x="3183" y="3183"/>
                  </a:lnTo>
                  <a:cubicBezTo>
                    <a:pt x="2994" y="3183"/>
                    <a:pt x="2836" y="3025"/>
                    <a:pt x="2836" y="2836"/>
                  </a:cubicBezTo>
                  <a:cubicBezTo>
                    <a:pt x="2836" y="2615"/>
                    <a:pt x="2994" y="2458"/>
                    <a:pt x="3183" y="2458"/>
                  </a:cubicBezTo>
                  <a:lnTo>
                    <a:pt x="4222" y="2458"/>
                  </a:lnTo>
                  <a:cubicBezTo>
                    <a:pt x="4600" y="2458"/>
                    <a:pt x="4915" y="2143"/>
                    <a:pt x="4915" y="1765"/>
                  </a:cubicBezTo>
                  <a:cubicBezTo>
                    <a:pt x="4915" y="1355"/>
                    <a:pt x="4600" y="1040"/>
                    <a:pt x="4222" y="1040"/>
                  </a:cubicBezTo>
                  <a:lnTo>
                    <a:pt x="2332" y="1040"/>
                  </a:lnTo>
                  <a:lnTo>
                    <a:pt x="2080" y="379"/>
                  </a:lnTo>
                  <a:cubicBezTo>
                    <a:pt x="1985" y="158"/>
                    <a:pt x="1733" y="1"/>
                    <a:pt x="1450"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21"/>
            <p:cNvSpPr/>
            <p:nvPr/>
          </p:nvSpPr>
          <p:spPr>
            <a:xfrm>
              <a:off x="800475" y="3662050"/>
              <a:ext cx="51225" cy="51200"/>
            </a:xfrm>
            <a:custGeom>
              <a:rect b="b" l="l" r="r" t="t"/>
              <a:pathLst>
                <a:path extrusionOk="0" h="2048" w="2049">
                  <a:moveTo>
                    <a:pt x="1009" y="0"/>
                  </a:moveTo>
                  <a:cubicBezTo>
                    <a:pt x="442" y="0"/>
                    <a:pt x="1" y="473"/>
                    <a:pt x="1" y="1040"/>
                  </a:cubicBezTo>
                  <a:cubicBezTo>
                    <a:pt x="1" y="1607"/>
                    <a:pt x="442" y="2048"/>
                    <a:pt x="1009" y="2048"/>
                  </a:cubicBezTo>
                  <a:cubicBezTo>
                    <a:pt x="1576" y="2048"/>
                    <a:pt x="2048" y="1607"/>
                    <a:pt x="2048" y="1040"/>
                  </a:cubicBezTo>
                  <a:cubicBezTo>
                    <a:pt x="2048" y="473"/>
                    <a:pt x="1576" y="0"/>
                    <a:pt x="1009"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21"/>
            <p:cNvSpPr/>
            <p:nvPr/>
          </p:nvSpPr>
          <p:spPr>
            <a:xfrm>
              <a:off x="738250" y="3722700"/>
              <a:ext cx="141800" cy="192600"/>
            </a:xfrm>
            <a:custGeom>
              <a:rect b="b" l="l" r="r" t="t"/>
              <a:pathLst>
                <a:path extrusionOk="0" h="7704" w="5672">
                  <a:moveTo>
                    <a:pt x="4222" y="4474"/>
                  </a:moveTo>
                  <a:lnTo>
                    <a:pt x="4222" y="4568"/>
                  </a:lnTo>
                  <a:lnTo>
                    <a:pt x="4443" y="5545"/>
                  </a:lnTo>
                  <a:lnTo>
                    <a:pt x="1985" y="5545"/>
                  </a:lnTo>
                  <a:lnTo>
                    <a:pt x="2332" y="4474"/>
                  </a:lnTo>
                  <a:close/>
                  <a:moveTo>
                    <a:pt x="4222" y="0"/>
                  </a:moveTo>
                  <a:cubicBezTo>
                    <a:pt x="3939" y="0"/>
                    <a:pt x="3718" y="158"/>
                    <a:pt x="3592" y="378"/>
                  </a:cubicBezTo>
                  <a:lnTo>
                    <a:pt x="3340" y="1071"/>
                  </a:lnTo>
                  <a:lnTo>
                    <a:pt x="1450" y="1071"/>
                  </a:lnTo>
                  <a:cubicBezTo>
                    <a:pt x="1072" y="1071"/>
                    <a:pt x="757" y="1386"/>
                    <a:pt x="757" y="1764"/>
                  </a:cubicBezTo>
                  <a:cubicBezTo>
                    <a:pt x="757" y="2174"/>
                    <a:pt x="1072" y="2489"/>
                    <a:pt x="1450" y="2489"/>
                  </a:cubicBezTo>
                  <a:lnTo>
                    <a:pt x="2490" y="2489"/>
                  </a:lnTo>
                  <a:cubicBezTo>
                    <a:pt x="2679" y="2489"/>
                    <a:pt x="2836" y="2646"/>
                    <a:pt x="2836" y="2835"/>
                  </a:cubicBezTo>
                  <a:cubicBezTo>
                    <a:pt x="2836" y="3024"/>
                    <a:pt x="2679" y="3182"/>
                    <a:pt x="2490" y="3182"/>
                  </a:cubicBezTo>
                  <a:lnTo>
                    <a:pt x="1765" y="3182"/>
                  </a:lnTo>
                  <a:cubicBezTo>
                    <a:pt x="1450" y="3182"/>
                    <a:pt x="1198" y="3371"/>
                    <a:pt x="1103" y="3686"/>
                  </a:cubicBezTo>
                  <a:lnTo>
                    <a:pt x="95" y="6837"/>
                  </a:lnTo>
                  <a:cubicBezTo>
                    <a:pt x="1" y="7215"/>
                    <a:pt x="190" y="7593"/>
                    <a:pt x="599" y="7687"/>
                  </a:cubicBezTo>
                  <a:cubicBezTo>
                    <a:pt x="643" y="7696"/>
                    <a:pt x="690" y="7701"/>
                    <a:pt x="738" y="7701"/>
                  </a:cubicBezTo>
                  <a:cubicBezTo>
                    <a:pt x="1030" y="7701"/>
                    <a:pt x="1364" y="7531"/>
                    <a:pt x="1418" y="7152"/>
                  </a:cubicBezTo>
                  <a:lnTo>
                    <a:pt x="1733" y="6301"/>
                  </a:lnTo>
                  <a:lnTo>
                    <a:pt x="4632" y="6301"/>
                  </a:lnTo>
                  <a:lnTo>
                    <a:pt x="4915" y="7435"/>
                  </a:lnTo>
                  <a:cubicBezTo>
                    <a:pt x="4967" y="7591"/>
                    <a:pt x="5104" y="7704"/>
                    <a:pt x="5257" y="7704"/>
                  </a:cubicBezTo>
                  <a:cubicBezTo>
                    <a:pt x="5290" y="7704"/>
                    <a:pt x="5323" y="7698"/>
                    <a:pt x="5356" y="7687"/>
                  </a:cubicBezTo>
                  <a:cubicBezTo>
                    <a:pt x="5546" y="7624"/>
                    <a:pt x="5672" y="7435"/>
                    <a:pt x="5577" y="7246"/>
                  </a:cubicBezTo>
                  <a:lnTo>
                    <a:pt x="4915" y="4537"/>
                  </a:lnTo>
                  <a:cubicBezTo>
                    <a:pt x="5356" y="4474"/>
                    <a:pt x="5672" y="4064"/>
                    <a:pt x="5609" y="3623"/>
                  </a:cubicBezTo>
                  <a:lnTo>
                    <a:pt x="4884" y="504"/>
                  </a:lnTo>
                  <a:cubicBezTo>
                    <a:pt x="4821" y="189"/>
                    <a:pt x="4537" y="0"/>
                    <a:pt x="4222"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0" name="Shape 1720"/>
        <p:cNvGrpSpPr/>
        <p:nvPr/>
      </p:nvGrpSpPr>
      <p:grpSpPr>
        <a:xfrm>
          <a:off x="0" y="0"/>
          <a:ext cx="0" cy="0"/>
          <a:chOff x="0" y="0"/>
          <a:chExt cx="0" cy="0"/>
        </a:xfrm>
      </p:grpSpPr>
      <p:sp>
        <p:nvSpPr>
          <p:cNvPr id="1721" name="Google Shape;1721;p22"/>
          <p:cNvSpPr txBox="1"/>
          <p:nvPr>
            <p:ph type="title"/>
          </p:nvPr>
        </p:nvSpPr>
        <p:spPr>
          <a:xfrm>
            <a:off x="713250" y="691500"/>
            <a:ext cx="7717500" cy="572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600"/>
              <a:buNone/>
            </a:pPr>
            <a:r>
              <a:rPr lang="en"/>
              <a:t> 6. Los modos de razonamiento</a:t>
            </a:r>
            <a:endParaRPr/>
          </a:p>
        </p:txBody>
      </p:sp>
      <p:sp>
        <p:nvSpPr>
          <p:cNvPr id="1722" name="Google Shape;1722;p22"/>
          <p:cNvSpPr txBox="1"/>
          <p:nvPr>
            <p:ph idx="1" type="subTitle"/>
          </p:nvPr>
        </p:nvSpPr>
        <p:spPr>
          <a:xfrm>
            <a:off x="713250" y="1544050"/>
            <a:ext cx="7966500" cy="3074400"/>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SzPts val="1600"/>
              <a:buNone/>
            </a:pPr>
            <a:r>
              <a:rPr lang="en">
                <a:latin typeface="Lexend"/>
                <a:ea typeface="Lexend"/>
                <a:cs typeface="Lexend"/>
                <a:sym typeface="Lexend"/>
              </a:rPr>
              <a:t>A los distintos tipos de relaciones que se pueden presentar entre las premisas (o razones) y la conclusión se les llama </a:t>
            </a:r>
            <a:r>
              <a:rPr b="1" lang="en">
                <a:latin typeface="Lexend"/>
                <a:ea typeface="Lexend"/>
                <a:cs typeface="Lexend"/>
                <a:sym typeface="Lexend"/>
              </a:rPr>
              <a:t>modos de razonamiento o tipos de argumentos</a:t>
            </a:r>
            <a:r>
              <a:rPr lang="en">
                <a:latin typeface="Lexend"/>
                <a:ea typeface="Lexend"/>
                <a:cs typeface="Lexend"/>
                <a:sym typeface="Lexend"/>
              </a:rPr>
              <a:t>. Los modos de razonamiento responden a </a:t>
            </a:r>
            <a:r>
              <a:rPr b="1" lang="en">
                <a:latin typeface="Lexend"/>
                <a:ea typeface="Lexend"/>
                <a:cs typeface="Lexend"/>
                <a:sym typeface="Lexend"/>
              </a:rPr>
              <a:t>5 tipos: Por signos, por causa, por analogía, por generalización y por autoridad.</a:t>
            </a:r>
            <a:r>
              <a:rPr lang="en">
                <a:latin typeface="Lexend"/>
                <a:ea typeface="Lexend"/>
                <a:cs typeface="Lexend"/>
                <a:sym typeface="Lexend"/>
              </a:rPr>
              <a:t> </a:t>
            </a:r>
            <a:endParaRPr>
              <a:latin typeface="Lexend"/>
              <a:ea typeface="Lexend"/>
              <a:cs typeface="Lexend"/>
              <a:sym typeface="Lexend"/>
            </a:endParaRPr>
          </a:p>
          <a:p>
            <a:pPr indent="0" lvl="0" marL="0" rtl="0" algn="just">
              <a:lnSpc>
                <a:spcPct val="100000"/>
              </a:lnSpc>
              <a:spcBef>
                <a:spcPts val="0"/>
              </a:spcBef>
              <a:spcAft>
                <a:spcPts val="0"/>
              </a:spcAft>
              <a:buSzPts val="1600"/>
              <a:buNone/>
            </a:pPr>
            <a:r>
              <a:rPr lang="en">
                <a:latin typeface="Lexend"/>
                <a:ea typeface="Lexend"/>
                <a:cs typeface="Lexend"/>
                <a:sym typeface="Lexend"/>
              </a:rPr>
              <a:t>Al argumentar en alguna de estas cinco formas, </a:t>
            </a:r>
            <a:r>
              <a:rPr b="1" lang="en">
                <a:latin typeface="Lexend"/>
                <a:ea typeface="Lexend"/>
                <a:cs typeface="Lexend"/>
                <a:sym typeface="Lexend"/>
              </a:rPr>
              <a:t>el hablante se apoya en un esquema argumentativo preestablecido</a:t>
            </a:r>
            <a:r>
              <a:rPr lang="en">
                <a:latin typeface="Lexend"/>
                <a:ea typeface="Lexend"/>
                <a:cs typeface="Lexend"/>
                <a:sym typeface="Lexend"/>
              </a:rPr>
              <a:t>: una manera más o menos convencional de representar la </a:t>
            </a:r>
            <a:r>
              <a:rPr b="1" lang="en">
                <a:latin typeface="Lexend"/>
                <a:ea typeface="Lexend"/>
                <a:cs typeface="Lexend"/>
                <a:sym typeface="Lexend"/>
              </a:rPr>
              <a:t>relación entre lo que se afirma como razón o premisa y lo que se afirma en el punto de vista</a:t>
            </a:r>
            <a:r>
              <a:rPr lang="en">
                <a:latin typeface="Lexend"/>
                <a:ea typeface="Lexend"/>
                <a:cs typeface="Lexend"/>
                <a:sym typeface="Lexend"/>
              </a:rPr>
              <a:t> (presentado en la tesis o en la conclusión). </a:t>
            </a:r>
            <a:endParaRPr>
              <a:latin typeface="Lexend"/>
              <a:ea typeface="Lexend"/>
              <a:cs typeface="Lexend"/>
              <a:sym typeface="Lexen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6" name="Shape 1726"/>
        <p:cNvGrpSpPr/>
        <p:nvPr/>
      </p:nvGrpSpPr>
      <p:grpSpPr>
        <a:xfrm>
          <a:off x="0" y="0"/>
          <a:ext cx="0" cy="0"/>
          <a:chOff x="0" y="0"/>
          <a:chExt cx="0" cy="0"/>
        </a:xfrm>
      </p:grpSpPr>
      <p:sp>
        <p:nvSpPr>
          <p:cNvPr id="1727" name="Google Shape;1727;p23"/>
          <p:cNvSpPr txBox="1"/>
          <p:nvPr>
            <p:ph type="title"/>
          </p:nvPr>
        </p:nvSpPr>
        <p:spPr>
          <a:xfrm>
            <a:off x="713250" y="691500"/>
            <a:ext cx="7717500" cy="572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600"/>
              <a:buNone/>
            </a:pPr>
            <a:r>
              <a:rPr lang="en"/>
              <a:t> 6. Los modos de razonamiento</a:t>
            </a:r>
            <a:endParaRPr/>
          </a:p>
        </p:txBody>
      </p:sp>
      <p:sp>
        <p:nvSpPr>
          <p:cNvPr id="1728" name="Google Shape;1728;p23"/>
          <p:cNvSpPr txBox="1"/>
          <p:nvPr>
            <p:ph idx="1" type="subTitle"/>
          </p:nvPr>
        </p:nvSpPr>
        <p:spPr>
          <a:xfrm>
            <a:off x="713250" y="1544050"/>
            <a:ext cx="7966500" cy="3074400"/>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SzPts val="1600"/>
              <a:buNone/>
            </a:pPr>
            <a:r>
              <a:rPr lang="en">
                <a:latin typeface="Lexend"/>
                <a:ea typeface="Lexend"/>
                <a:cs typeface="Lexend"/>
                <a:sym typeface="Lexend"/>
              </a:rPr>
              <a:t>Estos esquemas pueden presentar errores que los hacen parecer válidos cuando en realidad no lo son. En este caso se está ante una </a:t>
            </a:r>
            <a:r>
              <a:rPr b="1" lang="en">
                <a:latin typeface="Lexend"/>
                <a:ea typeface="Lexend"/>
                <a:cs typeface="Lexend"/>
                <a:sym typeface="Lexend"/>
              </a:rPr>
              <a:t>falacia</a:t>
            </a:r>
            <a:r>
              <a:rPr lang="en">
                <a:latin typeface="Lexend"/>
                <a:ea typeface="Lexend"/>
                <a:cs typeface="Lexend"/>
                <a:sym typeface="Lexend"/>
              </a:rPr>
              <a:t>. Como se verá, algunos de los ejemplos que siguen, son falaces, pero formalmente “razonables”.</a:t>
            </a:r>
            <a:endParaRPr>
              <a:latin typeface="Lexend"/>
              <a:ea typeface="Lexend"/>
              <a:cs typeface="Lexend"/>
              <a:sym typeface="Lexend"/>
            </a:endParaRPr>
          </a:p>
        </p:txBody>
      </p:sp>
      <p:pic>
        <p:nvPicPr>
          <p:cNvPr id="1729" name="Google Shape;1729;p23"/>
          <p:cNvPicPr preferRelativeResize="0"/>
          <p:nvPr/>
        </p:nvPicPr>
        <p:blipFill rotWithShape="1">
          <a:blip r:embed="rId3">
            <a:alphaModFix/>
          </a:blip>
          <a:srcRect b="0" l="0" r="0" t="0"/>
          <a:stretch/>
        </p:blipFill>
        <p:spPr>
          <a:xfrm>
            <a:off x="3505200" y="2657488"/>
            <a:ext cx="2133600" cy="2143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3" name="Shape 1733"/>
        <p:cNvGrpSpPr/>
        <p:nvPr/>
      </p:nvGrpSpPr>
      <p:grpSpPr>
        <a:xfrm>
          <a:off x="0" y="0"/>
          <a:ext cx="0" cy="0"/>
          <a:chOff x="0" y="0"/>
          <a:chExt cx="0" cy="0"/>
        </a:xfrm>
      </p:grpSpPr>
      <p:sp>
        <p:nvSpPr>
          <p:cNvPr id="1734" name="Google Shape;1734;p24"/>
          <p:cNvSpPr txBox="1"/>
          <p:nvPr/>
        </p:nvSpPr>
        <p:spPr>
          <a:xfrm>
            <a:off x="63200" y="86350"/>
            <a:ext cx="87771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2"/>
                </a:solidFill>
                <a:latin typeface="Lexend"/>
                <a:ea typeface="Lexend"/>
                <a:cs typeface="Lexend"/>
                <a:sym typeface="Lexend"/>
              </a:rPr>
              <a:t>Razonamiento por Signos </a:t>
            </a:r>
            <a:endParaRPr b="1" i="0" sz="2500" u="none" cap="none" strike="noStrike">
              <a:solidFill>
                <a:schemeClr val="lt2"/>
              </a:solidFill>
              <a:latin typeface="Lexend"/>
              <a:ea typeface="Lexend"/>
              <a:cs typeface="Lexend"/>
              <a:sym typeface="Lexend"/>
            </a:endParaRPr>
          </a:p>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2"/>
                </a:solidFill>
                <a:latin typeface="Lexend"/>
                <a:ea typeface="Lexend"/>
                <a:cs typeface="Lexend"/>
                <a:sym typeface="Lexend"/>
              </a:rPr>
              <a:t>(Indicios, señales o síntomas)</a:t>
            </a:r>
            <a:endParaRPr b="1" i="0" sz="2500" u="none" cap="none" strike="noStrike">
              <a:solidFill>
                <a:schemeClr val="lt2"/>
              </a:solidFill>
              <a:latin typeface="Lexend"/>
              <a:ea typeface="Lexend"/>
              <a:cs typeface="Lexend"/>
              <a:sym typeface="Lexend"/>
            </a:endParaRPr>
          </a:p>
        </p:txBody>
      </p:sp>
      <p:sp>
        <p:nvSpPr>
          <p:cNvPr id="1735" name="Google Shape;1735;p24"/>
          <p:cNvSpPr txBox="1"/>
          <p:nvPr/>
        </p:nvSpPr>
        <p:spPr>
          <a:xfrm>
            <a:off x="674450" y="1251300"/>
            <a:ext cx="7554600" cy="18471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Lexend"/>
                <a:ea typeface="Lexend"/>
                <a:cs typeface="Lexend"/>
                <a:sym typeface="Lexend"/>
              </a:rPr>
              <a:t>Las razones se presentan en forma de </a:t>
            </a:r>
            <a:r>
              <a:rPr b="1" i="0" lang="en" sz="1600" u="none" cap="none" strike="noStrike">
                <a:solidFill>
                  <a:srgbClr val="000000"/>
                </a:solidFill>
                <a:latin typeface="Lexend"/>
                <a:ea typeface="Lexend"/>
                <a:cs typeface="Lexend"/>
                <a:sym typeface="Lexend"/>
              </a:rPr>
              <a:t>signos (por indicios, señales o síntomas) que conducen a una conclusión</a:t>
            </a:r>
            <a:r>
              <a:rPr b="0" i="0" lang="en" sz="1600" u="none" cap="none" strike="noStrike">
                <a:solidFill>
                  <a:srgbClr val="000000"/>
                </a:solidFill>
                <a:latin typeface="Lexend"/>
                <a:ea typeface="Lexend"/>
                <a:cs typeface="Lexend"/>
                <a:sym typeface="Lexend"/>
              </a:rPr>
              <a:t>. Se usa en casos en que existe una </a:t>
            </a:r>
            <a:r>
              <a:rPr b="1" i="0" lang="en" sz="1600" u="none" cap="none" strike="noStrike">
                <a:solidFill>
                  <a:srgbClr val="000000"/>
                </a:solidFill>
                <a:latin typeface="Lexend"/>
                <a:ea typeface="Lexend"/>
                <a:cs typeface="Lexend"/>
                <a:sym typeface="Lexend"/>
              </a:rPr>
              <a:t>asociación confiable</a:t>
            </a:r>
            <a:r>
              <a:rPr b="0" i="0" lang="en" sz="1600" u="none" cap="none" strike="noStrike">
                <a:solidFill>
                  <a:srgbClr val="000000"/>
                </a:solidFill>
                <a:latin typeface="Lexend"/>
                <a:ea typeface="Lexend"/>
                <a:cs typeface="Lexend"/>
                <a:sym typeface="Lexend"/>
              </a:rPr>
              <a:t> o concomitancia </a:t>
            </a:r>
            <a:r>
              <a:rPr b="1" i="0" lang="en" sz="1600" u="none" cap="none" strike="noStrike">
                <a:solidFill>
                  <a:srgbClr val="000000"/>
                </a:solidFill>
                <a:latin typeface="Lexend"/>
                <a:ea typeface="Lexend"/>
                <a:cs typeface="Lexend"/>
                <a:sym typeface="Lexend"/>
              </a:rPr>
              <a:t>entre un fenómeno y su señal</a:t>
            </a:r>
            <a:r>
              <a:rPr b="0" i="0" lang="en" sz="1600" u="none" cap="none" strike="noStrike">
                <a:solidFill>
                  <a:srgbClr val="000000"/>
                </a:solidFill>
                <a:latin typeface="Lexend"/>
                <a:ea typeface="Lexend"/>
                <a:cs typeface="Lexend"/>
                <a:sym typeface="Lexend"/>
              </a:rPr>
              <a:t>, es decir, una </a:t>
            </a:r>
            <a:r>
              <a:rPr b="1" i="0" lang="en" sz="1600" u="none" cap="none" strike="noStrike">
                <a:solidFill>
                  <a:srgbClr val="000000"/>
                </a:solidFill>
                <a:latin typeface="Lexend"/>
                <a:ea typeface="Lexend"/>
                <a:cs typeface="Lexend"/>
                <a:sym typeface="Lexend"/>
              </a:rPr>
              <a:t>alta probabilidad de que ante una cualidad o señal dada también se dé otro fenómeno asociado.</a:t>
            </a:r>
            <a:endParaRPr b="1" i="0" sz="16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p:txBody>
      </p:sp>
      <p:pic>
        <p:nvPicPr>
          <p:cNvPr id="1736" name="Google Shape;1736;p24"/>
          <p:cNvPicPr preferRelativeResize="0"/>
          <p:nvPr/>
        </p:nvPicPr>
        <p:blipFill rotWithShape="1">
          <a:blip r:embed="rId3">
            <a:alphaModFix/>
          </a:blip>
          <a:srcRect b="0" l="0" r="0" t="0"/>
          <a:stretch/>
        </p:blipFill>
        <p:spPr>
          <a:xfrm>
            <a:off x="503625" y="2648625"/>
            <a:ext cx="8565349" cy="1237125"/>
          </a:xfrm>
          <a:prstGeom prst="rect">
            <a:avLst/>
          </a:prstGeom>
          <a:noFill/>
          <a:ln>
            <a:noFill/>
          </a:ln>
        </p:spPr>
      </p:pic>
      <p:sp>
        <p:nvSpPr>
          <p:cNvPr id="1737" name="Google Shape;1737;p24"/>
          <p:cNvSpPr txBox="1"/>
          <p:nvPr/>
        </p:nvSpPr>
        <p:spPr>
          <a:xfrm>
            <a:off x="650100" y="4039800"/>
            <a:ext cx="7578900" cy="923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Lexend"/>
                <a:ea typeface="Lexend"/>
                <a:cs typeface="Lexend"/>
                <a:sym typeface="Lexend"/>
              </a:rPr>
              <a:t>El razonamiento por signos no es seguro, sino probable</a:t>
            </a:r>
            <a:r>
              <a:rPr b="0" i="0" lang="en" sz="1600" u="none" cap="none" strike="noStrike">
                <a:solidFill>
                  <a:srgbClr val="000000"/>
                </a:solidFill>
                <a:latin typeface="Lexend"/>
                <a:ea typeface="Lexend"/>
                <a:cs typeface="Lexend"/>
                <a:sym typeface="Lexend"/>
              </a:rPr>
              <a:t>; se basa en un conocimiento de mundo por parte de quien argumenta. Se sustenta en evidencias concretas que se aprecian con facilidad.</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1" name="Shape 1741"/>
        <p:cNvGrpSpPr/>
        <p:nvPr/>
      </p:nvGrpSpPr>
      <p:grpSpPr>
        <a:xfrm>
          <a:off x="0" y="0"/>
          <a:ext cx="0" cy="0"/>
          <a:chOff x="0" y="0"/>
          <a:chExt cx="0" cy="0"/>
        </a:xfrm>
      </p:grpSpPr>
      <p:sp>
        <p:nvSpPr>
          <p:cNvPr id="1742" name="Google Shape;1742;p25"/>
          <p:cNvSpPr txBox="1"/>
          <p:nvPr/>
        </p:nvSpPr>
        <p:spPr>
          <a:xfrm>
            <a:off x="63200" y="86350"/>
            <a:ext cx="87771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2"/>
                </a:solidFill>
                <a:latin typeface="Lexend"/>
                <a:ea typeface="Lexend"/>
                <a:cs typeface="Lexend"/>
                <a:sym typeface="Lexend"/>
              </a:rPr>
              <a:t>Razonamiento por Causa </a:t>
            </a:r>
            <a:br>
              <a:rPr b="1" i="0" lang="en" sz="2500" u="none" cap="none" strike="noStrike">
                <a:solidFill>
                  <a:schemeClr val="lt2"/>
                </a:solidFill>
                <a:latin typeface="Lexend"/>
                <a:ea typeface="Lexend"/>
                <a:cs typeface="Lexend"/>
                <a:sym typeface="Lexend"/>
              </a:rPr>
            </a:br>
            <a:r>
              <a:rPr b="1" i="0" lang="en" sz="2500" u="none" cap="none" strike="noStrike">
                <a:solidFill>
                  <a:schemeClr val="lt2"/>
                </a:solidFill>
                <a:latin typeface="Lexend"/>
                <a:ea typeface="Lexend"/>
                <a:cs typeface="Lexend"/>
                <a:sym typeface="Lexend"/>
              </a:rPr>
              <a:t>(instrumentales o de nexos causales)</a:t>
            </a:r>
            <a:endParaRPr b="1" i="0" sz="2500" u="none" cap="none" strike="noStrike">
              <a:solidFill>
                <a:schemeClr val="lt2"/>
              </a:solidFill>
              <a:latin typeface="Lexend"/>
              <a:ea typeface="Lexend"/>
              <a:cs typeface="Lexend"/>
              <a:sym typeface="Lexend"/>
            </a:endParaRPr>
          </a:p>
        </p:txBody>
      </p:sp>
      <p:sp>
        <p:nvSpPr>
          <p:cNvPr id="1743" name="Google Shape;1743;p25"/>
          <p:cNvSpPr txBox="1"/>
          <p:nvPr/>
        </p:nvSpPr>
        <p:spPr>
          <a:xfrm>
            <a:off x="674450" y="1251300"/>
            <a:ext cx="7554600" cy="1600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Lexend"/>
                <a:ea typeface="Lexend"/>
                <a:cs typeface="Lexend"/>
                <a:sym typeface="Lexend"/>
              </a:rPr>
              <a:t>Las razones se presentan como la </a:t>
            </a:r>
            <a:r>
              <a:rPr b="1" i="0" lang="en" sz="1600" u="none" cap="none" strike="noStrike">
                <a:solidFill>
                  <a:srgbClr val="000000"/>
                </a:solidFill>
                <a:latin typeface="Lexend"/>
                <a:ea typeface="Lexend"/>
                <a:cs typeface="Lexend"/>
                <a:sym typeface="Lexend"/>
              </a:rPr>
              <a:t>causa que provoca la conclusión o como un medio para lograrla.</a:t>
            </a:r>
            <a:r>
              <a:rPr b="0" i="0" lang="en" sz="1600" u="none" cap="none" strike="noStrike">
                <a:solidFill>
                  <a:srgbClr val="000000"/>
                </a:solidFill>
                <a:latin typeface="Lexend"/>
                <a:ea typeface="Lexend"/>
                <a:cs typeface="Lexend"/>
                <a:sym typeface="Lexend"/>
              </a:rPr>
              <a:t> Se establece una </a:t>
            </a:r>
            <a:r>
              <a:rPr b="1" i="0" lang="en" sz="1600" u="none" cap="none" strike="noStrike">
                <a:solidFill>
                  <a:srgbClr val="000000"/>
                </a:solidFill>
                <a:latin typeface="Lexend"/>
                <a:ea typeface="Lexend"/>
                <a:cs typeface="Lexend"/>
                <a:sym typeface="Lexend"/>
              </a:rPr>
              <a:t>conexión causal entre dos hechos</a:t>
            </a:r>
            <a:r>
              <a:rPr b="0" i="0" lang="en" sz="1600" u="none" cap="none" strike="noStrike">
                <a:solidFill>
                  <a:srgbClr val="000000"/>
                </a:solidFill>
                <a:latin typeface="Lexend"/>
                <a:ea typeface="Lexend"/>
                <a:cs typeface="Lexend"/>
                <a:sym typeface="Lexend"/>
              </a:rPr>
              <a:t>. Se afirma que las </a:t>
            </a:r>
            <a:r>
              <a:rPr b="1" i="0" lang="en" sz="1600" u="none" cap="none" strike="noStrike">
                <a:solidFill>
                  <a:srgbClr val="000000"/>
                </a:solidFill>
                <a:latin typeface="Lexend"/>
                <a:ea typeface="Lexend"/>
                <a:cs typeface="Lexend"/>
                <a:sym typeface="Lexend"/>
              </a:rPr>
              <a:t>premisas o razones son la causa de la tesis o conclusión. </a:t>
            </a:r>
            <a:endParaRPr b="1" i="0" sz="16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p:txBody>
      </p:sp>
      <p:sp>
        <p:nvSpPr>
          <p:cNvPr id="1744" name="Google Shape;1744;p25"/>
          <p:cNvSpPr txBox="1"/>
          <p:nvPr/>
        </p:nvSpPr>
        <p:spPr>
          <a:xfrm>
            <a:off x="650100" y="4039800"/>
            <a:ext cx="7578900" cy="923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Lexend"/>
                <a:ea typeface="Lexend"/>
                <a:cs typeface="Lexend"/>
                <a:sym typeface="Lexend"/>
              </a:rPr>
              <a:t>Esta conexión es bastante más fuerte que la anterior, pues ya no sólo afirma la relación entre dos elementos, sino que uno es causa del otro. El efecto es la tesis y las causas, los argumentos que la sostienen. </a:t>
            </a:r>
            <a:endParaRPr b="0" i="0" sz="1400" u="none" cap="none" strike="noStrike">
              <a:solidFill>
                <a:srgbClr val="000000"/>
              </a:solidFill>
              <a:latin typeface="Arial"/>
              <a:ea typeface="Arial"/>
              <a:cs typeface="Arial"/>
              <a:sym typeface="Arial"/>
            </a:endParaRPr>
          </a:p>
        </p:txBody>
      </p:sp>
      <p:pic>
        <p:nvPicPr>
          <p:cNvPr id="1745" name="Google Shape;1745;p25"/>
          <p:cNvPicPr preferRelativeResize="0"/>
          <p:nvPr/>
        </p:nvPicPr>
        <p:blipFill rotWithShape="1">
          <a:blip r:embed="rId3">
            <a:alphaModFix/>
          </a:blip>
          <a:srcRect b="0" l="0" r="0" t="0"/>
          <a:stretch/>
        </p:blipFill>
        <p:spPr>
          <a:xfrm>
            <a:off x="217075" y="2462250"/>
            <a:ext cx="8709861" cy="1229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9" name="Shape 1749"/>
        <p:cNvGrpSpPr/>
        <p:nvPr/>
      </p:nvGrpSpPr>
      <p:grpSpPr>
        <a:xfrm>
          <a:off x="0" y="0"/>
          <a:ext cx="0" cy="0"/>
          <a:chOff x="0" y="0"/>
          <a:chExt cx="0" cy="0"/>
        </a:xfrm>
      </p:grpSpPr>
      <p:sp>
        <p:nvSpPr>
          <p:cNvPr id="1750" name="Google Shape;1750;p26"/>
          <p:cNvSpPr txBox="1"/>
          <p:nvPr/>
        </p:nvSpPr>
        <p:spPr>
          <a:xfrm>
            <a:off x="63200" y="86350"/>
            <a:ext cx="8777100" cy="954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2"/>
                </a:solidFill>
                <a:latin typeface="Lexend"/>
                <a:ea typeface="Lexend"/>
                <a:cs typeface="Lexend"/>
                <a:sym typeface="Lexend"/>
              </a:rPr>
              <a:t>Razonamiento por Analogía</a:t>
            </a:r>
            <a:br>
              <a:rPr b="1" i="0" lang="en" sz="2500" u="none" cap="none" strike="noStrike">
                <a:solidFill>
                  <a:schemeClr val="lt2"/>
                </a:solidFill>
                <a:latin typeface="Lexend"/>
                <a:ea typeface="Lexend"/>
                <a:cs typeface="Lexend"/>
                <a:sym typeface="Lexend"/>
              </a:rPr>
            </a:br>
            <a:r>
              <a:rPr b="1" i="0" lang="en" sz="2500" u="none" cap="none" strike="noStrike">
                <a:solidFill>
                  <a:schemeClr val="lt2"/>
                </a:solidFill>
                <a:latin typeface="Lexend"/>
                <a:ea typeface="Lexend"/>
                <a:cs typeface="Lexend"/>
                <a:sym typeface="Lexend"/>
              </a:rPr>
              <a:t>(Existencia de atributos semejantes en 2 cosas)</a:t>
            </a:r>
            <a:endParaRPr b="1" i="0" sz="2500" u="none" cap="none" strike="noStrike">
              <a:solidFill>
                <a:schemeClr val="lt2"/>
              </a:solidFill>
              <a:latin typeface="Lexend"/>
              <a:ea typeface="Lexend"/>
              <a:cs typeface="Lexend"/>
              <a:sym typeface="Lexend"/>
            </a:endParaRPr>
          </a:p>
        </p:txBody>
      </p:sp>
      <p:sp>
        <p:nvSpPr>
          <p:cNvPr id="1751" name="Google Shape;1751;p26"/>
          <p:cNvSpPr txBox="1"/>
          <p:nvPr/>
        </p:nvSpPr>
        <p:spPr>
          <a:xfrm>
            <a:off x="674450" y="1251300"/>
            <a:ext cx="7554600" cy="1600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Lexend"/>
                <a:ea typeface="Lexend"/>
                <a:cs typeface="Lexend"/>
                <a:sym typeface="Lexend"/>
              </a:rPr>
              <a:t>Una analogía es el </a:t>
            </a:r>
            <a:r>
              <a:rPr b="1" i="0" lang="en" sz="1600" u="none" cap="none" strike="noStrike">
                <a:solidFill>
                  <a:srgbClr val="000000"/>
                </a:solidFill>
                <a:latin typeface="Lexend"/>
                <a:ea typeface="Lexend"/>
                <a:cs typeface="Lexend"/>
                <a:sym typeface="Lexend"/>
              </a:rPr>
              <a:t>razonamiento basado en la existencia de atributos semejantes en seres o cosas diferentes</a:t>
            </a:r>
            <a:r>
              <a:rPr b="0" i="0" lang="en" sz="1600" u="none" cap="none" strike="noStrike">
                <a:solidFill>
                  <a:srgbClr val="000000"/>
                </a:solidFill>
                <a:latin typeface="Lexend"/>
                <a:ea typeface="Lexend"/>
                <a:cs typeface="Lexend"/>
                <a:sym typeface="Lexend"/>
              </a:rPr>
              <a:t>. La conclusión se establece comparando dos situaciones diferentes, pero que son semejantes en algún aspecto.</a:t>
            </a:r>
            <a:endParaRPr b="1" i="0" sz="16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p:txBody>
      </p:sp>
      <p:sp>
        <p:nvSpPr>
          <p:cNvPr id="1752" name="Google Shape;1752;p26"/>
          <p:cNvSpPr txBox="1"/>
          <p:nvPr/>
        </p:nvSpPr>
        <p:spPr>
          <a:xfrm>
            <a:off x="650100" y="4039800"/>
            <a:ext cx="7578900" cy="1169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Lexend"/>
                <a:ea typeface="Lexend"/>
                <a:cs typeface="Lexend"/>
                <a:sym typeface="Lexend"/>
              </a:rPr>
              <a:t>La analogía resulta muy útil para explicar lo nuevo, pues</a:t>
            </a:r>
            <a:r>
              <a:rPr b="1" i="0" lang="en" sz="1600" u="none" cap="none" strike="noStrike">
                <a:solidFill>
                  <a:srgbClr val="000000"/>
                </a:solidFill>
                <a:latin typeface="Lexend"/>
                <a:ea typeface="Lexend"/>
                <a:cs typeface="Lexend"/>
                <a:sym typeface="Lexend"/>
              </a:rPr>
              <a:t> quien la emplea compara, aspecto por aspecto, un fenómeno o un objeto desconocido por los receptores con otro que les resulta familiar, facilitando la comprensión.</a:t>
            </a:r>
            <a:endParaRPr b="0" i="0" sz="1400" u="none" cap="none" strike="noStrike">
              <a:solidFill>
                <a:srgbClr val="000000"/>
              </a:solidFill>
              <a:latin typeface="Arial"/>
              <a:ea typeface="Arial"/>
              <a:cs typeface="Arial"/>
              <a:sym typeface="Arial"/>
            </a:endParaRPr>
          </a:p>
        </p:txBody>
      </p:sp>
      <p:pic>
        <p:nvPicPr>
          <p:cNvPr id="1753" name="Google Shape;1753;p26"/>
          <p:cNvPicPr preferRelativeResize="0"/>
          <p:nvPr/>
        </p:nvPicPr>
        <p:blipFill rotWithShape="1">
          <a:blip r:embed="rId3">
            <a:alphaModFix/>
          </a:blip>
          <a:srcRect b="0" l="0" r="0" t="0"/>
          <a:stretch/>
        </p:blipFill>
        <p:spPr>
          <a:xfrm>
            <a:off x="178589" y="2439001"/>
            <a:ext cx="8546324" cy="16008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7" name="Shape 1757"/>
        <p:cNvGrpSpPr/>
        <p:nvPr/>
      </p:nvGrpSpPr>
      <p:grpSpPr>
        <a:xfrm>
          <a:off x="0" y="0"/>
          <a:ext cx="0" cy="0"/>
          <a:chOff x="0" y="0"/>
          <a:chExt cx="0" cy="0"/>
        </a:xfrm>
      </p:grpSpPr>
      <p:sp>
        <p:nvSpPr>
          <p:cNvPr id="1758" name="Google Shape;1758;p27"/>
          <p:cNvSpPr txBox="1"/>
          <p:nvPr/>
        </p:nvSpPr>
        <p:spPr>
          <a:xfrm>
            <a:off x="63200" y="86350"/>
            <a:ext cx="8777100" cy="56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2"/>
                </a:solidFill>
                <a:latin typeface="Lexend"/>
                <a:ea typeface="Lexend"/>
                <a:cs typeface="Lexend"/>
                <a:sym typeface="Lexend"/>
              </a:rPr>
              <a:t>Razonamiento por Generalización </a:t>
            </a:r>
            <a:endParaRPr b="1" i="0" sz="2500" u="none" cap="none" strike="noStrike">
              <a:solidFill>
                <a:schemeClr val="lt2"/>
              </a:solidFill>
              <a:latin typeface="Lexend"/>
              <a:ea typeface="Lexend"/>
              <a:cs typeface="Lexend"/>
              <a:sym typeface="Lexend"/>
            </a:endParaRPr>
          </a:p>
        </p:txBody>
      </p:sp>
      <p:sp>
        <p:nvSpPr>
          <p:cNvPr id="1759" name="Google Shape;1759;p27"/>
          <p:cNvSpPr txBox="1"/>
          <p:nvPr/>
        </p:nvSpPr>
        <p:spPr>
          <a:xfrm>
            <a:off x="674450" y="1251300"/>
            <a:ext cx="7554600" cy="16008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Lexend"/>
                <a:ea typeface="Lexend"/>
                <a:cs typeface="Lexend"/>
                <a:sym typeface="Lexend"/>
              </a:rPr>
              <a:t>A partir de varios casos similares, puedo </a:t>
            </a:r>
            <a:r>
              <a:rPr b="1" i="0" lang="en" sz="1600" u="none" cap="none" strike="noStrike">
                <a:solidFill>
                  <a:srgbClr val="000000"/>
                </a:solidFill>
                <a:latin typeface="Lexend"/>
                <a:ea typeface="Lexend"/>
                <a:cs typeface="Lexend"/>
                <a:sym typeface="Lexend"/>
              </a:rPr>
              <a:t>generalizar una tesis común</a:t>
            </a:r>
            <a:r>
              <a:rPr b="0" i="0" lang="en" sz="1600" u="none" cap="none" strike="noStrike">
                <a:solidFill>
                  <a:srgbClr val="000000"/>
                </a:solidFill>
                <a:latin typeface="Lexend"/>
                <a:ea typeface="Lexend"/>
                <a:cs typeface="Lexend"/>
                <a:sym typeface="Lexend"/>
              </a:rPr>
              <a:t> a todos ellos, </a:t>
            </a:r>
            <a:r>
              <a:rPr b="1" i="0" lang="en" sz="1600" u="none" cap="none" strike="noStrike">
                <a:solidFill>
                  <a:srgbClr val="000000"/>
                </a:solidFill>
                <a:latin typeface="Lexend"/>
                <a:ea typeface="Lexend"/>
                <a:cs typeface="Lexend"/>
                <a:sym typeface="Lexend"/>
              </a:rPr>
              <a:t>proyectándola a otros casos del mismo tipo</a:t>
            </a:r>
            <a:r>
              <a:rPr b="0" i="0" lang="en" sz="1600" u="none" cap="none" strike="noStrike">
                <a:solidFill>
                  <a:srgbClr val="000000"/>
                </a:solidFill>
                <a:latin typeface="Lexend"/>
                <a:ea typeface="Lexend"/>
                <a:cs typeface="Lexend"/>
                <a:sym typeface="Lexend"/>
              </a:rPr>
              <a:t>. Vale decir, </a:t>
            </a:r>
            <a:r>
              <a:rPr b="1" i="0" lang="en" sz="1600" u="none" cap="none" strike="noStrike">
                <a:solidFill>
                  <a:srgbClr val="000000"/>
                </a:solidFill>
                <a:latin typeface="Lexend"/>
                <a:ea typeface="Lexend"/>
                <a:cs typeface="Lexend"/>
                <a:sym typeface="Lexend"/>
              </a:rPr>
              <a:t>si existen los suficientes y variados casos particulares necesarios, puedo sustentar de este modo la conclusión. </a:t>
            </a:r>
            <a:endParaRPr b="1" i="0" sz="16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p:txBody>
      </p:sp>
      <p:sp>
        <p:nvSpPr>
          <p:cNvPr id="1760" name="Google Shape;1760;p27"/>
          <p:cNvSpPr txBox="1"/>
          <p:nvPr/>
        </p:nvSpPr>
        <p:spPr>
          <a:xfrm>
            <a:off x="650100" y="4039800"/>
            <a:ext cx="7578900" cy="923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Lexend"/>
                <a:ea typeface="Lexend"/>
                <a:cs typeface="Lexend"/>
                <a:sym typeface="Lexend"/>
              </a:rPr>
              <a:t>Este es un razonamiento por aproximación, pues </a:t>
            </a:r>
            <a:r>
              <a:rPr b="1" i="0" lang="en" sz="1600" u="none" cap="none" strike="noStrike">
                <a:solidFill>
                  <a:srgbClr val="000000"/>
                </a:solidFill>
                <a:latin typeface="Lexend"/>
                <a:ea typeface="Lexend"/>
                <a:cs typeface="Lexend"/>
                <a:sym typeface="Lexend"/>
              </a:rPr>
              <a:t>es muy difícil afirmar la certeza de una información general. </a:t>
            </a:r>
            <a:r>
              <a:rPr b="0" i="0" lang="en" sz="1600" u="none" cap="none" strike="noStrike">
                <a:solidFill>
                  <a:srgbClr val="000000"/>
                </a:solidFill>
                <a:latin typeface="Lexend"/>
                <a:ea typeface="Lexend"/>
                <a:cs typeface="Lexend"/>
                <a:sym typeface="Lexend"/>
              </a:rPr>
              <a:t>Este razonamiento se da también en el ámbito de lo posible.</a:t>
            </a:r>
            <a:endParaRPr b="0" i="0" sz="1400" u="none" cap="none" strike="noStrike">
              <a:solidFill>
                <a:srgbClr val="000000"/>
              </a:solidFill>
              <a:latin typeface="Arial"/>
              <a:ea typeface="Arial"/>
              <a:cs typeface="Arial"/>
              <a:sym typeface="Arial"/>
            </a:endParaRPr>
          </a:p>
        </p:txBody>
      </p:sp>
      <p:pic>
        <p:nvPicPr>
          <p:cNvPr id="1761" name="Google Shape;1761;p27"/>
          <p:cNvPicPr preferRelativeResize="0"/>
          <p:nvPr/>
        </p:nvPicPr>
        <p:blipFill rotWithShape="1">
          <a:blip r:embed="rId3">
            <a:alphaModFix/>
          </a:blip>
          <a:srcRect b="0" l="0" r="0" t="0"/>
          <a:stretch/>
        </p:blipFill>
        <p:spPr>
          <a:xfrm>
            <a:off x="426250" y="2372801"/>
            <a:ext cx="8051000" cy="17205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5" name="Shape 1765"/>
        <p:cNvGrpSpPr/>
        <p:nvPr/>
      </p:nvGrpSpPr>
      <p:grpSpPr>
        <a:xfrm>
          <a:off x="0" y="0"/>
          <a:ext cx="0" cy="0"/>
          <a:chOff x="0" y="0"/>
          <a:chExt cx="0" cy="0"/>
        </a:xfrm>
      </p:grpSpPr>
      <p:sp>
        <p:nvSpPr>
          <p:cNvPr id="1766" name="Google Shape;1766;p28"/>
          <p:cNvSpPr txBox="1"/>
          <p:nvPr/>
        </p:nvSpPr>
        <p:spPr>
          <a:xfrm>
            <a:off x="63200" y="86350"/>
            <a:ext cx="8777100" cy="5694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500"/>
              <a:buFont typeface="Arial"/>
              <a:buNone/>
            </a:pPr>
            <a:r>
              <a:rPr b="1" i="0" lang="en" sz="2500" u="none" cap="none" strike="noStrike">
                <a:solidFill>
                  <a:schemeClr val="lt2"/>
                </a:solidFill>
                <a:latin typeface="Lexend"/>
                <a:ea typeface="Lexend"/>
                <a:cs typeface="Lexend"/>
                <a:sym typeface="Lexend"/>
              </a:rPr>
              <a:t>Razonamiento por Autoridad</a:t>
            </a:r>
            <a:endParaRPr b="1" i="0" sz="2500" u="none" cap="none" strike="noStrike">
              <a:solidFill>
                <a:schemeClr val="lt2"/>
              </a:solidFill>
              <a:latin typeface="Lexend"/>
              <a:ea typeface="Lexend"/>
              <a:cs typeface="Lexend"/>
              <a:sym typeface="Lexend"/>
            </a:endParaRPr>
          </a:p>
        </p:txBody>
      </p:sp>
      <p:sp>
        <p:nvSpPr>
          <p:cNvPr id="1767" name="Google Shape;1767;p28"/>
          <p:cNvSpPr txBox="1"/>
          <p:nvPr/>
        </p:nvSpPr>
        <p:spPr>
          <a:xfrm>
            <a:off x="674450" y="940550"/>
            <a:ext cx="7554600" cy="25860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Lexend"/>
                <a:ea typeface="Lexend"/>
                <a:cs typeface="Lexend"/>
                <a:sym typeface="Lexend"/>
              </a:rPr>
              <a:t>Se puede fundar una tesis </a:t>
            </a:r>
            <a:r>
              <a:rPr b="1" i="0" lang="en" sz="1600" u="none" cap="none" strike="noStrike">
                <a:solidFill>
                  <a:srgbClr val="000000"/>
                </a:solidFill>
                <a:latin typeface="Lexend"/>
                <a:ea typeface="Lexend"/>
                <a:cs typeface="Lexend"/>
                <a:sym typeface="Lexend"/>
              </a:rPr>
              <a:t>citando una autoridad sobre la materia</a:t>
            </a:r>
            <a:r>
              <a:rPr b="0" i="0" lang="en" sz="1600" u="none" cap="none" strike="noStrike">
                <a:solidFill>
                  <a:srgbClr val="000000"/>
                </a:solidFill>
                <a:latin typeface="Lexend"/>
                <a:ea typeface="Lexend"/>
                <a:cs typeface="Lexend"/>
                <a:sym typeface="Lexend"/>
              </a:rPr>
              <a:t>, valiéndonos del prestigio de </a:t>
            </a:r>
            <a:r>
              <a:rPr b="1" i="0" lang="en" sz="1600" u="none" cap="none" strike="noStrike">
                <a:solidFill>
                  <a:srgbClr val="000000"/>
                </a:solidFill>
                <a:latin typeface="Lexend"/>
                <a:ea typeface="Lexend"/>
                <a:cs typeface="Lexend"/>
                <a:sym typeface="Lexend"/>
              </a:rPr>
              <a:t>un experto</a:t>
            </a:r>
            <a:r>
              <a:rPr b="0" i="0" lang="en" sz="1600" u="none" cap="none" strike="noStrike">
                <a:solidFill>
                  <a:srgbClr val="000000"/>
                </a:solidFill>
                <a:latin typeface="Lexend"/>
                <a:ea typeface="Lexend"/>
                <a:cs typeface="Lexend"/>
                <a:sym typeface="Lexend"/>
              </a:rPr>
              <a:t>, </a:t>
            </a:r>
            <a:r>
              <a:rPr b="1" i="0" lang="en" sz="1600" u="none" cap="none" strike="noStrike">
                <a:solidFill>
                  <a:srgbClr val="000000"/>
                </a:solidFill>
                <a:latin typeface="Lexend"/>
                <a:ea typeface="Lexend"/>
                <a:cs typeface="Lexend"/>
                <a:sym typeface="Lexend"/>
              </a:rPr>
              <a:t>alguien conocido</a:t>
            </a:r>
            <a:r>
              <a:rPr b="0" i="0" lang="en" sz="1600" u="none" cap="none" strike="noStrike">
                <a:solidFill>
                  <a:srgbClr val="000000"/>
                </a:solidFill>
                <a:latin typeface="Lexend"/>
                <a:ea typeface="Lexend"/>
                <a:cs typeface="Lexend"/>
                <a:sym typeface="Lexend"/>
              </a:rPr>
              <a:t>, </a:t>
            </a:r>
            <a:r>
              <a:rPr b="1" i="0" lang="en" sz="1600" u="none" cap="none" strike="noStrike">
                <a:solidFill>
                  <a:srgbClr val="000000"/>
                </a:solidFill>
                <a:latin typeface="Lexend"/>
                <a:ea typeface="Lexend"/>
                <a:cs typeface="Lexend"/>
                <a:sym typeface="Lexend"/>
              </a:rPr>
              <a:t>alguien validado</a:t>
            </a:r>
            <a:r>
              <a:rPr b="0" i="0" lang="en" sz="1600" u="none" cap="none" strike="noStrike">
                <a:solidFill>
                  <a:srgbClr val="000000"/>
                </a:solidFill>
                <a:latin typeface="Lexend"/>
                <a:ea typeface="Lexend"/>
                <a:cs typeface="Lexend"/>
                <a:sym typeface="Lexend"/>
              </a:rPr>
              <a:t> o hasta </a:t>
            </a:r>
            <a:r>
              <a:rPr b="1" i="0" lang="en" sz="1600" u="none" cap="none" strike="noStrike">
                <a:solidFill>
                  <a:srgbClr val="000000"/>
                </a:solidFill>
                <a:latin typeface="Lexend"/>
                <a:ea typeface="Lexend"/>
                <a:cs typeface="Lexend"/>
                <a:sym typeface="Lexend"/>
              </a:rPr>
              <a:t>alguien famoso</a:t>
            </a:r>
            <a:r>
              <a:rPr b="0" i="0" lang="en" sz="1600" u="none" cap="none" strike="noStrike">
                <a:solidFill>
                  <a:srgbClr val="000000"/>
                </a:solidFill>
                <a:latin typeface="Lexend"/>
                <a:ea typeface="Lexend"/>
                <a:cs typeface="Lexend"/>
                <a:sym typeface="Lexend"/>
              </a:rPr>
              <a:t> (un político, un artista, etc.). Aunque no es una garantía de validez, en algunos casos puede ser legítimo </a:t>
            </a:r>
            <a:r>
              <a:rPr b="1" i="0" lang="en" sz="1600" u="none" cap="none" strike="noStrike">
                <a:solidFill>
                  <a:srgbClr val="000000"/>
                </a:solidFill>
                <a:latin typeface="Lexend"/>
                <a:ea typeface="Lexend"/>
                <a:cs typeface="Lexend"/>
                <a:sym typeface="Lexend"/>
              </a:rPr>
              <a:t>recurrir a una autoridad reconocida o con reputación sobre el tema</a:t>
            </a:r>
            <a:r>
              <a:rPr b="0" i="0" lang="en" sz="1600" u="none" cap="none" strike="noStrike">
                <a:solidFill>
                  <a:srgbClr val="000000"/>
                </a:solidFill>
                <a:latin typeface="Lexend"/>
                <a:ea typeface="Lexend"/>
                <a:cs typeface="Lexend"/>
                <a:sym typeface="Lexend"/>
              </a:rPr>
              <a:t> (en una argumentación judicial la palabra o criterio del médico forense, por ejemplo). </a:t>
            </a:r>
            <a:r>
              <a:rPr b="1" i="0" lang="en" sz="1600" u="none" cap="none" strike="noStrike">
                <a:solidFill>
                  <a:srgbClr val="000000"/>
                </a:solidFill>
                <a:latin typeface="Lexend"/>
                <a:ea typeface="Lexend"/>
                <a:cs typeface="Lexend"/>
                <a:sym typeface="Lexend"/>
              </a:rPr>
              <a:t>La autoridad puede ser tanto una persona como una institución</a:t>
            </a:r>
            <a:r>
              <a:rPr b="0" i="0" lang="en" sz="1600" u="none" cap="none" strike="noStrike">
                <a:solidFill>
                  <a:srgbClr val="000000"/>
                </a:solidFill>
                <a:latin typeface="Lexend"/>
                <a:ea typeface="Lexend"/>
                <a:cs typeface="Lexend"/>
                <a:sym typeface="Lexend"/>
              </a:rPr>
              <a:t>.</a:t>
            </a:r>
            <a:endParaRPr b="1" i="0" sz="16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p:txBody>
      </p:sp>
      <p:sp>
        <p:nvSpPr>
          <p:cNvPr id="1768" name="Google Shape;1768;p28"/>
          <p:cNvSpPr txBox="1"/>
          <p:nvPr/>
        </p:nvSpPr>
        <p:spPr>
          <a:xfrm>
            <a:off x="650100" y="4039800"/>
            <a:ext cx="7578900" cy="400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69" name="Google Shape;1769;p28"/>
          <p:cNvPicPr preferRelativeResize="0"/>
          <p:nvPr/>
        </p:nvPicPr>
        <p:blipFill rotWithShape="1">
          <a:blip r:embed="rId3">
            <a:alphaModFix/>
          </a:blip>
          <a:srcRect b="0" l="0" r="0" t="0"/>
          <a:stretch/>
        </p:blipFill>
        <p:spPr>
          <a:xfrm>
            <a:off x="331000" y="3279200"/>
            <a:ext cx="8482000" cy="15653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773" name="Shape 1773"/>
        <p:cNvGrpSpPr/>
        <p:nvPr/>
      </p:nvGrpSpPr>
      <p:grpSpPr>
        <a:xfrm>
          <a:off x="0" y="0"/>
          <a:ext cx="0" cy="0"/>
          <a:chOff x="0" y="0"/>
          <a:chExt cx="0" cy="0"/>
        </a:xfrm>
      </p:grpSpPr>
      <p:sp>
        <p:nvSpPr>
          <p:cNvPr id="1774" name="Google Shape;1774;p29"/>
          <p:cNvSpPr/>
          <p:nvPr/>
        </p:nvSpPr>
        <p:spPr>
          <a:xfrm>
            <a:off x="7135575" y="2220475"/>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29"/>
          <p:cNvSpPr/>
          <p:nvPr/>
        </p:nvSpPr>
        <p:spPr>
          <a:xfrm>
            <a:off x="3438450" y="1180000"/>
            <a:ext cx="1194000" cy="452275"/>
          </a:xfrm>
          <a:custGeom>
            <a:rect b="b" l="l" r="r" t="t"/>
            <a:pathLst>
              <a:path extrusionOk="0" h="18091" w="47760">
                <a:moveTo>
                  <a:pt x="27355" y="1"/>
                </a:moveTo>
                <a:cubicBezTo>
                  <a:pt x="27227" y="1"/>
                  <a:pt x="27097" y="4"/>
                  <a:pt x="26965" y="11"/>
                </a:cubicBezTo>
                <a:cubicBezTo>
                  <a:pt x="20493" y="345"/>
                  <a:pt x="19493" y="6482"/>
                  <a:pt x="19493" y="6482"/>
                </a:cubicBezTo>
                <a:cubicBezTo>
                  <a:pt x="19493" y="6482"/>
                  <a:pt x="18356" y="5630"/>
                  <a:pt x="17105" y="5630"/>
                </a:cubicBezTo>
                <a:cubicBezTo>
                  <a:pt x="17001" y="5630"/>
                  <a:pt x="16896" y="5636"/>
                  <a:pt x="16791" y="5648"/>
                </a:cubicBezTo>
                <a:cubicBezTo>
                  <a:pt x="15156" y="5849"/>
                  <a:pt x="14589" y="7750"/>
                  <a:pt x="14589" y="7750"/>
                </a:cubicBezTo>
                <a:cubicBezTo>
                  <a:pt x="14589" y="7750"/>
                  <a:pt x="13845" y="7085"/>
                  <a:pt x="11429" y="7085"/>
                </a:cubicBezTo>
                <a:cubicBezTo>
                  <a:pt x="11140" y="7085"/>
                  <a:pt x="10826" y="7095"/>
                  <a:pt x="10486" y="7116"/>
                </a:cubicBezTo>
                <a:cubicBezTo>
                  <a:pt x="7784" y="7316"/>
                  <a:pt x="6817" y="10619"/>
                  <a:pt x="6817" y="10619"/>
                </a:cubicBezTo>
                <a:cubicBezTo>
                  <a:pt x="6817" y="10619"/>
                  <a:pt x="6517" y="10485"/>
                  <a:pt x="6016" y="10452"/>
                </a:cubicBezTo>
                <a:cubicBezTo>
                  <a:pt x="5693" y="10401"/>
                  <a:pt x="5282" y="10359"/>
                  <a:pt x="4828" y="10359"/>
                </a:cubicBezTo>
                <a:cubicBezTo>
                  <a:pt x="3503" y="10359"/>
                  <a:pt x="1825" y="10721"/>
                  <a:pt x="979" y="12287"/>
                </a:cubicBezTo>
                <a:cubicBezTo>
                  <a:pt x="0" y="14117"/>
                  <a:pt x="2593" y="14915"/>
                  <a:pt x="4971" y="14915"/>
                </a:cubicBezTo>
                <a:cubicBezTo>
                  <a:pt x="6320" y="14915"/>
                  <a:pt x="7599" y="14659"/>
                  <a:pt x="8118" y="14188"/>
                </a:cubicBezTo>
                <a:cubicBezTo>
                  <a:pt x="8118" y="14188"/>
                  <a:pt x="9019" y="16590"/>
                  <a:pt x="14222" y="17457"/>
                </a:cubicBezTo>
                <a:cubicBezTo>
                  <a:pt x="14590" y="17524"/>
                  <a:pt x="14955" y="17554"/>
                  <a:pt x="15312" y="17554"/>
                </a:cubicBezTo>
                <a:cubicBezTo>
                  <a:pt x="18322" y="17554"/>
                  <a:pt x="20827" y="15422"/>
                  <a:pt x="20827" y="15422"/>
                </a:cubicBezTo>
                <a:cubicBezTo>
                  <a:pt x="20827" y="15422"/>
                  <a:pt x="21828" y="18091"/>
                  <a:pt x="28799" y="18091"/>
                </a:cubicBezTo>
                <a:cubicBezTo>
                  <a:pt x="34370" y="18091"/>
                  <a:pt x="36338" y="14822"/>
                  <a:pt x="36338" y="14822"/>
                </a:cubicBezTo>
                <a:cubicBezTo>
                  <a:pt x="36338" y="14822"/>
                  <a:pt x="37350" y="15895"/>
                  <a:pt x="38904" y="15895"/>
                </a:cubicBezTo>
                <a:cubicBezTo>
                  <a:pt x="38971" y="15895"/>
                  <a:pt x="39038" y="15893"/>
                  <a:pt x="39107" y="15889"/>
                </a:cubicBezTo>
                <a:cubicBezTo>
                  <a:pt x="40775" y="15789"/>
                  <a:pt x="41275" y="14288"/>
                  <a:pt x="41275" y="14288"/>
                </a:cubicBezTo>
                <a:cubicBezTo>
                  <a:pt x="41275" y="14288"/>
                  <a:pt x="41860" y="14371"/>
                  <a:pt x="42665" y="14371"/>
                </a:cubicBezTo>
                <a:cubicBezTo>
                  <a:pt x="44200" y="14371"/>
                  <a:pt x="46533" y="14070"/>
                  <a:pt x="47146" y="12320"/>
                </a:cubicBezTo>
                <a:cubicBezTo>
                  <a:pt x="47759" y="10502"/>
                  <a:pt x="45541" y="9551"/>
                  <a:pt x="43642" y="9551"/>
                </a:cubicBezTo>
                <a:cubicBezTo>
                  <a:pt x="42753" y="9551"/>
                  <a:pt x="41934" y="9760"/>
                  <a:pt x="41508" y="10185"/>
                </a:cubicBezTo>
                <a:cubicBezTo>
                  <a:pt x="40491" y="7683"/>
                  <a:pt x="38815" y="7058"/>
                  <a:pt x="37393" y="7058"/>
                </a:cubicBezTo>
                <a:cubicBezTo>
                  <a:pt x="35971" y="7058"/>
                  <a:pt x="34804" y="7683"/>
                  <a:pt x="34804" y="7683"/>
                </a:cubicBezTo>
                <a:cubicBezTo>
                  <a:pt x="34804" y="7683"/>
                  <a:pt x="33491" y="1"/>
                  <a:pt x="2735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29"/>
          <p:cNvSpPr/>
          <p:nvPr/>
        </p:nvSpPr>
        <p:spPr>
          <a:xfrm rot="10800000">
            <a:off x="1922597" y="428975"/>
            <a:ext cx="269026" cy="361026"/>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29"/>
          <p:cNvSpPr/>
          <p:nvPr/>
        </p:nvSpPr>
        <p:spPr>
          <a:xfrm rot="10800000">
            <a:off x="1076929" y="1251550"/>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29"/>
          <p:cNvSpPr/>
          <p:nvPr/>
        </p:nvSpPr>
        <p:spPr>
          <a:xfrm rot="10800000">
            <a:off x="3297104" y="1796725"/>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29"/>
          <p:cNvSpPr/>
          <p:nvPr/>
        </p:nvSpPr>
        <p:spPr>
          <a:xfrm>
            <a:off x="713225" y="2490675"/>
            <a:ext cx="7012554" cy="2128981"/>
          </a:xfrm>
          <a:custGeom>
            <a:rect b="b" l="l" r="r" t="t"/>
            <a:pathLst>
              <a:path extrusionOk="0" h="74297" w="250426">
                <a:moveTo>
                  <a:pt x="250152" y="42293"/>
                </a:moveTo>
                <a:cubicBezTo>
                  <a:pt x="252003" y="34887"/>
                  <a:pt x="241780" y="25664"/>
                  <a:pt x="234150" y="25910"/>
                </a:cubicBezTo>
                <a:cubicBezTo>
                  <a:pt x="224297" y="26228"/>
                  <a:pt x="214518" y="30931"/>
                  <a:pt x="206718" y="36959"/>
                </a:cubicBezTo>
                <a:cubicBezTo>
                  <a:pt x="178889" y="58463"/>
                  <a:pt x="143208" y="74297"/>
                  <a:pt x="108039" y="74297"/>
                </a:cubicBezTo>
                <a:cubicBezTo>
                  <a:pt x="71733" y="74297"/>
                  <a:pt x="26258" y="68903"/>
                  <a:pt x="4788" y="39626"/>
                </a:cubicBezTo>
                <a:cubicBezTo>
                  <a:pt x="-1982" y="30395"/>
                  <a:pt x="-1658" y="13166"/>
                  <a:pt x="6693" y="5336"/>
                </a:cubicBezTo>
                <a:cubicBezTo>
                  <a:pt x="14830" y="-2292"/>
                  <a:pt x="28686" y="764"/>
                  <a:pt x="39840" y="764"/>
                </a:cubicBezTo>
              </a:path>
            </a:pathLst>
          </a:custGeom>
          <a:noFill/>
          <a:ln cap="flat" cmpd="sng" w="2857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80" name="Google Shape;1780;p29"/>
          <p:cNvGrpSpPr/>
          <p:nvPr/>
        </p:nvGrpSpPr>
        <p:grpSpPr>
          <a:xfrm>
            <a:off x="7410413" y="3607825"/>
            <a:ext cx="819466" cy="1531125"/>
            <a:chOff x="6378250" y="3829050"/>
            <a:chExt cx="692175" cy="1531125"/>
          </a:xfrm>
        </p:grpSpPr>
        <p:sp>
          <p:nvSpPr>
            <p:cNvPr id="1781" name="Google Shape;1781;p29"/>
            <p:cNvSpPr/>
            <p:nvPr/>
          </p:nvSpPr>
          <p:spPr>
            <a:xfrm>
              <a:off x="6453300" y="3829050"/>
              <a:ext cx="374450" cy="567925"/>
            </a:xfrm>
            <a:custGeom>
              <a:rect b="b" l="l" r="r" t="t"/>
              <a:pathLst>
                <a:path extrusionOk="0" h="22717" w="14978">
                  <a:moveTo>
                    <a:pt x="2535" y="1"/>
                  </a:moveTo>
                  <a:cubicBezTo>
                    <a:pt x="1134" y="1"/>
                    <a:pt x="0" y="1168"/>
                    <a:pt x="0" y="2536"/>
                  </a:cubicBezTo>
                  <a:lnTo>
                    <a:pt x="0" y="20182"/>
                  </a:lnTo>
                  <a:cubicBezTo>
                    <a:pt x="0" y="21583"/>
                    <a:pt x="1168" y="22717"/>
                    <a:pt x="2535" y="22717"/>
                  </a:cubicBezTo>
                  <a:lnTo>
                    <a:pt x="12409" y="22717"/>
                  </a:lnTo>
                  <a:cubicBezTo>
                    <a:pt x="13844" y="22717"/>
                    <a:pt x="14978" y="21549"/>
                    <a:pt x="14978" y="20182"/>
                  </a:cubicBezTo>
                  <a:lnTo>
                    <a:pt x="14978" y="2536"/>
                  </a:lnTo>
                  <a:cubicBezTo>
                    <a:pt x="14978" y="1135"/>
                    <a:pt x="13844" y="1"/>
                    <a:pt x="1240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29"/>
            <p:cNvSpPr/>
            <p:nvPr/>
          </p:nvSpPr>
          <p:spPr>
            <a:xfrm>
              <a:off x="6535850" y="4113425"/>
              <a:ext cx="210175" cy="167650"/>
            </a:xfrm>
            <a:custGeom>
              <a:rect b="b" l="l" r="r" t="t"/>
              <a:pathLst>
                <a:path extrusionOk="0" h="6706" w="8407">
                  <a:moveTo>
                    <a:pt x="1" y="1"/>
                  </a:moveTo>
                  <a:lnTo>
                    <a:pt x="1" y="5204"/>
                  </a:lnTo>
                  <a:lnTo>
                    <a:pt x="34" y="5204"/>
                  </a:lnTo>
                  <a:cubicBezTo>
                    <a:pt x="34" y="6038"/>
                    <a:pt x="668" y="6705"/>
                    <a:pt x="1435" y="6705"/>
                  </a:cubicBezTo>
                  <a:lnTo>
                    <a:pt x="7006" y="6705"/>
                  </a:lnTo>
                  <a:cubicBezTo>
                    <a:pt x="7773" y="6705"/>
                    <a:pt x="8407" y="6038"/>
                    <a:pt x="8407" y="5204"/>
                  </a:cubicBezTo>
                  <a:lnTo>
                    <a:pt x="840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29"/>
            <p:cNvSpPr/>
            <p:nvPr/>
          </p:nvSpPr>
          <p:spPr>
            <a:xfrm>
              <a:off x="6585900" y="4180975"/>
              <a:ext cx="125950" cy="100100"/>
            </a:xfrm>
            <a:custGeom>
              <a:rect b="b" l="l" r="r" t="t"/>
              <a:pathLst>
                <a:path extrusionOk="0" h="4004" w="5038">
                  <a:moveTo>
                    <a:pt x="2435" y="0"/>
                  </a:moveTo>
                  <a:cubicBezTo>
                    <a:pt x="0" y="0"/>
                    <a:pt x="0" y="4003"/>
                    <a:pt x="0" y="4003"/>
                  </a:cubicBezTo>
                  <a:lnTo>
                    <a:pt x="5037" y="4003"/>
                  </a:lnTo>
                  <a:cubicBezTo>
                    <a:pt x="5037" y="4003"/>
                    <a:pt x="4904" y="0"/>
                    <a:pt x="2435" y="0"/>
                  </a:cubicBezTo>
                  <a:close/>
                </a:path>
              </a:pathLst>
            </a:custGeom>
            <a:solidFill>
              <a:srgbClr val="CED0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29"/>
            <p:cNvSpPr/>
            <p:nvPr/>
          </p:nvSpPr>
          <p:spPr>
            <a:xfrm>
              <a:off x="6536700" y="4113425"/>
              <a:ext cx="210175" cy="14200"/>
            </a:xfrm>
            <a:custGeom>
              <a:rect b="b" l="l" r="r" t="t"/>
              <a:pathLst>
                <a:path extrusionOk="0" h="568" w="8407">
                  <a:moveTo>
                    <a:pt x="0" y="1"/>
                  </a:moveTo>
                  <a:lnTo>
                    <a:pt x="0" y="568"/>
                  </a:lnTo>
                  <a:lnTo>
                    <a:pt x="8406" y="568"/>
                  </a:lnTo>
                  <a:lnTo>
                    <a:pt x="8406" y="1"/>
                  </a:lnTo>
                  <a:close/>
                </a:path>
              </a:pathLst>
            </a:custGeom>
            <a:solidFill>
              <a:srgbClr val="CED0D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29"/>
            <p:cNvSpPr/>
            <p:nvPr/>
          </p:nvSpPr>
          <p:spPr>
            <a:xfrm>
              <a:off x="6536700" y="3944975"/>
              <a:ext cx="210175" cy="167650"/>
            </a:xfrm>
            <a:custGeom>
              <a:rect b="b" l="l" r="r" t="t"/>
              <a:pathLst>
                <a:path extrusionOk="0" h="6706" w="8407">
                  <a:moveTo>
                    <a:pt x="1401" y="0"/>
                  </a:moveTo>
                  <a:cubicBezTo>
                    <a:pt x="634" y="0"/>
                    <a:pt x="0" y="668"/>
                    <a:pt x="0" y="1501"/>
                  </a:cubicBezTo>
                  <a:lnTo>
                    <a:pt x="0" y="6705"/>
                  </a:lnTo>
                  <a:lnTo>
                    <a:pt x="8406" y="6705"/>
                  </a:lnTo>
                  <a:lnTo>
                    <a:pt x="8406" y="1501"/>
                  </a:lnTo>
                  <a:cubicBezTo>
                    <a:pt x="8406" y="668"/>
                    <a:pt x="7739" y="0"/>
                    <a:pt x="7005" y="0"/>
                  </a:cubicBezTo>
                  <a:close/>
                </a:path>
              </a:pathLst>
            </a:custGeom>
            <a:solidFill>
              <a:srgbClr val="F4F8F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29"/>
            <p:cNvSpPr/>
            <p:nvPr/>
          </p:nvSpPr>
          <p:spPr>
            <a:xfrm>
              <a:off x="6582550" y="4024200"/>
              <a:ext cx="47575" cy="53400"/>
            </a:xfrm>
            <a:custGeom>
              <a:rect b="b" l="l" r="r" t="t"/>
              <a:pathLst>
                <a:path extrusionOk="0" h="2136" w="1903">
                  <a:moveTo>
                    <a:pt x="968" y="234"/>
                  </a:moveTo>
                  <a:cubicBezTo>
                    <a:pt x="1168" y="234"/>
                    <a:pt x="1335" y="301"/>
                    <a:pt x="1435" y="467"/>
                  </a:cubicBezTo>
                  <a:cubicBezTo>
                    <a:pt x="1568" y="601"/>
                    <a:pt x="1635" y="801"/>
                    <a:pt x="1635" y="1068"/>
                  </a:cubicBezTo>
                  <a:cubicBezTo>
                    <a:pt x="1635" y="1335"/>
                    <a:pt x="1568" y="1535"/>
                    <a:pt x="1435" y="1668"/>
                  </a:cubicBezTo>
                  <a:cubicBezTo>
                    <a:pt x="1335" y="1835"/>
                    <a:pt x="1168" y="1902"/>
                    <a:pt x="968" y="1902"/>
                  </a:cubicBezTo>
                  <a:cubicBezTo>
                    <a:pt x="768" y="1902"/>
                    <a:pt x="601" y="1835"/>
                    <a:pt x="468" y="1668"/>
                  </a:cubicBezTo>
                  <a:cubicBezTo>
                    <a:pt x="368" y="1535"/>
                    <a:pt x="301" y="1335"/>
                    <a:pt x="301" y="1068"/>
                  </a:cubicBezTo>
                  <a:cubicBezTo>
                    <a:pt x="301" y="801"/>
                    <a:pt x="368" y="601"/>
                    <a:pt x="468" y="467"/>
                  </a:cubicBezTo>
                  <a:cubicBezTo>
                    <a:pt x="601" y="301"/>
                    <a:pt x="768" y="234"/>
                    <a:pt x="968" y="234"/>
                  </a:cubicBezTo>
                  <a:close/>
                  <a:moveTo>
                    <a:pt x="968" y="0"/>
                  </a:moveTo>
                  <a:cubicBezTo>
                    <a:pt x="668" y="0"/>
                    <a:pt x="434" y="100"/>
                    <a:pt x="268" y="301"/>
                  </a:cubicBezTo>
                  <a:cubicBezTo>
                    <a:pt x="101" y="501"/>
                    <a:pt x="1" y="734"/>
                    <a:pt x="1" y="1068"/>
                  </a:cubicBezTo>
                  <a:cubicBezTo>
                    <a:pt x="1" y="1401"/>
                    <a:pt x="101" y="1668"/>
                    <a:pt x="268" y="1835"/>
                  </a:cubicBezTo>
                  <a:cubicBezTo>
                    <a:pt x="434" y="2035"/>
                    <a:pt x="668" y="2135"/>
                    <a:pt x="968" y="2135"/>
                  </a:cubicBezTo>
                  <a:cubicBezTo>
                    <a:pt x="1268" y="2135"/>
                    <a:pt x="1468" y="2035"/>
                    <a:pt x="1669" y="1835"/>
                  </a:cubicBezTo>
                  <a:cubicBezTo>
                    <a:pt x="1835" y="1668"/>
                    <a:pt x="1902" y="1401"/>
                    <a:pt x="1902" y="1068"/>
                  </a:cubicBezTo>
                  <a:cubicBezTo>
                    <a:pt x="1902" y="734"/>
                    <a:pt x="1835" y="501"/>
                    <a:pt x="1669" y="301"/>
                  </a:cubicBezTo>
                  <a:cubicBezTo>
                    <a:pt x="1468" y="100"/>
                    <a:pt x="1268" y="0"/>
                    <a:pt x="9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29"/>
            <p:cNvSpPr/>
            <p:nvPr/>
          </p:nvSpPr>
          <p:spPr>
            <a:xfrm>
              <a:off x="6640925" y="4025025"/>
              <a:ext cx="39225" cy="51725"/>
            </a:xfrm>
            <a:custGeom>
              <a:rect b="b" l="l" r="r" t="t"/>
              <a:pathLst>
                <a:path extrusionOk="0" h="2069" w="1569">
                  <a:moveTo>
                    <a:pt x="1" y="1"/>
                  </a:moveTo>
                  <a:lnTo>
                    <a:pt x="1" y="2069"/>
                  </a:lnTo>
                  <a:lnTo>
                    <a:pt x="268" y="2069"/>
                  </a:lnTo>
                  <a:lnTo>
                    <a:pt x="268" y="334"/>
                  </a:lnTo>
                  <a:lnTo>
                    <a:pt x="1202" y="2069"/>
                  </a:lnTo>
                  <a:lnTo>
                    <a:pt x="1568" y="2069"/>
                  </a:lnTo>
                  <a:lnTo>
                    <a:pt x="1568" y="1"/>
                  </a:lnTo>
                  <a:lnTo>
                    <a:pt x="1302" y="1"/>
                  </a:lnTo>
                  <a:lnTo>
                    <a:pt x="1302" y="1735"/>
                  </a:lnTo>
                  <a:lnTo>
                    <a:pt x="401"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29"/>
            <p:cNvSpPr/>
            <p:nvPr/>
          </p:nvSpPr>
          <p:spPr>
            <a:xfrm>
              <a:off x="6616750" y="3944975"/>
              <a:ext cx="48400" cy="55050"/>
            </a:xfrm>
            <a:custGeom>
              <a:rect b="b" l="l" r="r" t="t"/>
              <a:pathLst>
                <a:path extrusionOk="0" h="2202" w="1936">
                  <a:moveTo>
                    <a:pt x="0" y="0"/>
                  </a:moveTo>
                  <a:lnTo>
                    <a:pt x="0" y="1401"/>
                  </a:lnTo>
                  <a:cubicBezTo>
                    <a:pt x="0" y="1835"/>
                    <a:pt x="334" y="2202"/>
                    <a:pt x="801" y="2202"/>
                  </a:cubicBezTo>
                  <a:lnTo>
                    <a:pt x="1134" y="2202"/>
                  </a:lnTo>
                  <a:cubicBezTo>
                    <a:pt x="1535" y="2202"/>
                    <a:pt x="1935" y="1868"/>
                    <a:pt x="1935" y="1401"/>
                  </a:cubicBezTo>
                  <a:lnTo>
                    <a:pt x="1935"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29"/>
            <p:cNvSpPr/>
            <p:nvPr/>
          </p:nvSpPr>
          <p:spPr>
            <a:xfrm>
              <a:off x="6615900" y="4226000"/>
              <a:ext cx="47575" cy="55075"/>
            </a:xfrm>
            <a:custGeom>
              <a:rect b="b" l="l" r="r" t="t"/>
              <a:pathLst>
                <a:path extrusionOk="0" h="2203" w="1903">
                  <a:moveTo>
                    <a:pt x="802" y="1"/>
                  </a:moveTo>
                  <a:cubicBezTo>
                    <a:pt x="368" y="1"/>
                    <a:pt x="1" y="334"/>
                    <a:pt x="1" y="801"/>
                  </a:cubicBezTo>
                  <a:lnTo>
                    <a:pt x="1" y="2202"/>
                  </a:lnTo>
                  <a:lnTo>
                    <a:pt x="1902" y="2202"/>
                  </a:lnTo>
                  <a:lnTo>
                    <a:pt x="1902" y="801"/>
                  </a:lnTo>
                  <a:cubicBezTo>
                    <a:pt x="1902" y="368"/>
                    <a:pt x="1569" y="1"/>
                    <a:pt x="1135" y="1"/>
                  </a:cubicBezTo>
                  <a:close/>
                </a:path>
              </a:pathLst>
            </a:custGeom>
            <a:solidFill>
              <a:srgbClr val="D03A2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29"/>
            <p:cNvSpPr/>
            <p:nvPr/>
          </p:nvSpPr>
          <p:spPr>
            <a:xfrm>
              <a:off x="6378250" y="4182700"/>
              <a:ext cx="692175" cy="1027175"/>
            </a:xfrm>
            <a:custGeom>
              <a:rect b="b" l="l" r="r" t="t"/>
              <a:pathLst>
                <a:path extrusionOk="0" h="41087" w="27687">
                  <a:moveTo>
                    <a:pt x="11000" y="0"/>
                  </a:moveTo>
                  <a:cubicBezTo>
                    <a:pt x="10300" y="0"/>
                    <a:pt x="9622" y="787"/>
                    <a:pt x="9307" y="1566"/>
                  </a:cubicBezTo>
                  <a:cubicBezTo>
                    <a:pt x="8406" y="3434"/>
                    <a:pt x="9073" y="11240"/>
                    <a:pt x="9073" y="15943"/>
                  </a:cubicBezTo>
                  <a:cubicBezTo>
                    <a:pt x="9651" y="23394"/>
                    <a:pt x="8028" y="23894"/>
                    <a:pt x="7582" y="23894"/>
                  </a:cubicBezTo>
                  <a:cubicBezTo>
                    <a:pt x="7513" y="23894"/>
                    <a:pt x="7472" y="23882"/>
                    <a:pt x="7472" y="23882"/>
                  </a:cubicBezTo>
                  <a:cubicBezTo>
                    <a:pt x="5729" y="18271"/>
                    <a:pt x="3628" y="15839"/>
                    <a:pt x="2231" y="15839"/>
                  </a:cubicBezTo>
                  <a:cubicBezTo>
                    <a:pt x="1676" y="15839"/>
                    <a:pt x="1233" y="16223"/>
                    <a:pt x="968" y="16944"/>
                  </a:cubicBezTo>
                  <a:cubicBezTo>
                    <a:pt x="0" y="19512"/>
                    <a:pt x="3303" y="27451"/>
                    <a:pt x="4370" y="31888"/>
                  </a:cubicBezTo>
                  <a:cubicBezTo>
                    <a:pt x="5471" y="36291"/>
                    <a:pt x="11208" y="40761"/>
                    <a:pt x="11208" y="40761"/>
                  </a:cubicBezTo>
                  <a:cubicBezTo>
                    <a:pt x="11781" y="40975"/>
                    <a:pt x="12922" y="41087"/>
                    <a:pt x="14301" y="41087"/>
                  </a:cubicBezTo>
                  <a:cubicBezTo>
                    <a:pt x="18064" y="41087"/>
                    <a:pt x="23598" y="40257"/>
                    <a:pt x="24184" y="38426"/>
                  </a:cubicBezTo>
                  <a:cubicBezTo>
                    <a:pt x="26186" y="34756"/>
                    <a:pt x="27520" y="23715"/>
                    <a:pt x="27520" y="23715"/>
                  </a:cubicBezTo>
                  <a:cubicBezTo>
                    <a:pt x="27687" y="21614"/>
                    <a:pt x="27520" y="19112"/>
                    <a:pt x="27053" y="18345"/>
                  </a:cubicBezTo>
                  <a:cubicBezTo>
                    <a:pt x="26607" y="17822"/>
                    <a:pt x="26179" y="17636"/>
                    <a:pt x="25795" y="17636"/>
                  </a:cubicBezTo>
                  <a:cubicBezTo>
                    <a:pt x="24856" y="17636"/>
                    <a:pt x="24184" y="18745"/>
                    <a:pt x="24184" y="18745"/>
                  </a:cubicBezTo>
                  <a:cubicBezTo>
                    <a:pt x="24184" y="18745"/>
                    <a:pt x="23851" y="17211"/>
                    <a:pt x="22983" y="16277"/>
                  </a:cubicBezTo>
                  <a:cubicBezTo>
                    <a:pt x="22643" y="15929"/>
                    <a:pt x="22307" y="15792"/>
                    <a:pt x="21988" y="15792"/>
                  </a:cubicBezTo>
                  <a:cubicBezTo>
                    <a:pt x="20776" y="15792"/>
                    <a:pt x="19814" y="17778"/>
                    <a:pt x="19814" y="17778"/>
                  </a:cubicBezTo>
                  <a:cubicBezTo>
                    <a:pt x="19720" y="16991"/>
                    <a:pt x="19092" y="15020"/>
                    <a:pt x="17344" y="15020"/>
                  </a:cubicBezTo>
                  <a:cubicBezTo>
                    <a:pt x="17238" y="15020"/>
                    <a:pt x="17127" y="15027"/>
                    <a:pt x="17012" y="15042"/>
                  </a:cubicBezTo>
                  <a:cubicBezTo>
                    <a:pt x="15711" y="15242"/>
                    <a:pt x="14444" y="18044"/>
                    <a:pt x="14444" y="18044"/>
                  </a:cubicBezTo>
                  <a:cubicBezTo>
                    <a:pt x="14444" y="18044"/>
                    <a:pt x="13543" y="9038"/>
                    <a:pt x="13043" y="5002"/>
                  </a:cubicBezTo>
                  <a:cubicBezTo>
                    <a:pt x="12749" y="1181"/>
                    <a:pt x="11858" y="0"/>
                    <a:pt x="11000" y="0"/>
                  </a:cubicBezTo>
                  <a:close/>
                </a:path>
              </a:pathLst>
            </a:custGeom>
            <a:solidFill>
              <a:srgbClr val="E5B7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29"/>
            <p:cNvSpPr/>
            <p:nvPr/>
          </p:nvSpPr>
          <p:spPr>
            <a:xfrm>
              <a:off x="6615900" y="4196825"/>
              <a:ext cx="68425" cy="76975"/>
            </a:xfrm>
            <a:custGeom>
              <a:rect b="b" l="l" r="r" t="t"/>
              <a:pathLst>
                <a:path extrusionOk="0" h="3079" w="2737">
                  <a:moveTo>
                    <a:pt x="1469" y="0"/>
                  </a:moveTo>
                  <a:cubicBezTo>
                    <a:pt x="335" y="0"/>
                    <a:pt x="1" y="1968"/>
                    <a:pt x="1" y="2669"/>
                  </a:cubicBezTo>
                  <a:cubicBezTo>
                    <a:pt x="1" y="2968"/>
                    <a:pt x="499" y="3078"/>
                    <a:pt x="1071" y="3078"/>
                  </a:cubicBezTo>
                  <a:cubicBezTo>
                    <a:pt x="1838" y="3078"/>
                    <a:pt x="2736" y="2879"/>
                    <a:pt x="2736" y="2669"/>
                  </a:cubicBezTo>
                  <a:cubicBezTo>
                    <a:pt x="2736" y="2302"/>
                    <a:pt x="2469" y="0"/>
                    <a:pt x="1469" y="0"/>
                  </a:cubicBezTo>
                  <a:close/>
                </a:path>
              </a:pathLst>
            </a:custGeom>
            <a:solidFill>
              <a:srgbClr val="EDC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29"/>
            <p:cNvSpPr/>
            <p:nvPr/>
          </p:nvSpPr>
          <p:spPr>
            <a:xfrm>
              <a:off x="6404925" y="4594150"/>
              <a:ext cx="76750" cy="76825"/>
            </a:xfrm>
            <a:custGeom>
              <a:rect b="b" l="l" r="r" t="t"/>
              <a:pathLst>
                <a:path extrusionOk="0" h="3073" w="3070">
                  <a:moveTo>
                    <a:pt x="1066" y="1"/>
                  </a:moveTo>
                  <a:cubicBezTo>
                    <a:pt x="967" y="1"/>
                    <a:pt x="867" y="17"/>
                    <a:pt x="768" y="52"/>
                  </a:cubicBezTo>
                  <a:cubicBezTo>
                    <a:pt x="101" y="286"/>
                    <a:pt x="1" y="1620"/>
                    <a:pt x="234" y="2654"/>
                  </a:cubicBezTo>
                  <a:cubicBezTo>
                    <a:pt x="282" y="2958"/>
                    <a:pt x="527" y="3072"/>
                    <a:pt x="854" y="3072"/>
                  </a:cubicBezTo>
                  <a:cubicBezTo>
                    <a:pt x="1677" y="3072"/>
                    <a:pt x="3022" y="2349"/>
                    <a:pt x="3069" y="2087"/>
                  </a:cubicBezTo>
                  <a:cubicBezTo>
                    <a:pt x="3069" y="1752"/>
                    <a:pt x="2097" y="1"/>
                    <a:pt x="1066" y="1"/>
                  </a:cubicBezTo>
                  <a:close/>
                </a:path>
              </a:pathLst>
            </a:custGeom>
            <a:solidFill>
              <a:srgbClr val="EDCFC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29"/>
            <p:cNvSpPr/>
            <p:nvPr/>
          </p:nvSpPr>
          <p:spPr>
            <a:xfrm>
              <a:off x="6571725" y="5099975"/>
              <a:ext cx="427825" cy="260200"/>
            </a:xfrm>
            <a:custGeom>
              <a:rect b="b" l="l" r="r" t="t"/>
              <a:pathLst>
                <a:path extrusionOk="0" h="10408" w="17113">
                  <a:moveTo>
                    <a:pt x="0" y="0"/>
                  </a:moveTo>
                  <a:cubicBezTo>
                    <a:pt x="0" y="0"/>
                    <a:pt x="3169" y="3102"/>
                    <a:pt x="3469" y="4070"/>
                  </a:cubicBezTo>
                  <a:cubicBezTo>
                    <a:pt x="3503" y="4203"/>
                    <a:pt x="3603" y="6872"/>
                    <a:pt x="3736" y="10408"/>
                  </a:cubicBezTo>
                  <a:lnTo>
                    <a:pt x="17112" y="10408"/>
                  </a:lnTo>
                  <a:lnTo>
                    <a:pt x="16445" y="1601"/>
                  </a:lnTo>
                  <a:lnTo>
                    <a:pt x="14744" y="701"/>
                  </a:lnTo>
                  <a:lnTo>
                    <a:pt x="0" y="0"/>
                  </a:lnTo>
                  <a:close/>
                </a:path>
              </a:pathLst>
            </a:custGeom>
            <a:solidFill>
              <a:srgbClr val="E5B7A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94" name="Google Shape;1794;p29"/>
          <p:cNvSpPr/>
          <p:nvPr/>
        </p:nvSpPr>
        <p:spPr>
          <a:xfrm rot="10800000">
            <a:off x="5952497" y="3628663"/>
            <a:ext cx="269026" cy="361026"/>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29"/>
          <p:cNvSpPr/>
          <p:nvPr/>
        </p:nvSpPr>
        <p:spPr>
          <a:xfrm rot="10800000">
            <a:off x="7276929" y="4693888"/>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29"/>
          <p:cNvSpPr/>
          <p:nvPr/>
        </p:nvSpPr>
        <p:spPr>
          <a:xfrm rot="10800000">
            <a:off x="7135579" y="3817588"/>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29"/>
          <p:cNvSpPr/>
          <p:nvPr/>
        </p:nvSpPr>
        <p:spPr>
          <a:xfrm>
            <a:off x="7035617" y="1021361"/>
            <a:ext cx="151866" cy="203053"/>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29"/>
          <p:cNvSpPr/>
          <p:nvPr/>
        </p:nvSpPr>
        <p:spPr>
          <a:xfrm>
            <a:off x="7585872" y="4388"/>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29"/>
          <p:cNvSpPr/>
          <p:nvPr/>
        </p:nvSpPr>
        <p:spPr>
          <a:xfrm>
            <a:off x="7187425" y="1270339"/>
            <a:ext cx="98982" cy="1299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29"/>
          <p:cNvSpPr/>
          <p:nvPr/>
        </p:nvSpPr>
        <p:spPr>
          <a:xfrm>
            <a:off x="6744460" y="286302"/>
            <a:ext cx="98280" cy="130513"/>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29"/>
          <p:cNvSpPr/>
          <p:nvPr/>
        </p:nvSpPr>
        <p:spPr>
          <a:xfrm>
            <a:off x="6624650" y="436063"/>
            <a:ext cx="98280" cy="130514"/>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29"/>
          <p:cNvSpPr/>
          <p:nvPr/>
        </p:nvSpPr>
        <p:spPr>
          <a:xfrm>
            <a:off x="6081356" y="1204877"/>
            <a:ext cx="98280" cy="1304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29"/>
          <p:cNvSpPr/>
          <p:nvPr/>
        </p:nvSpPr>
        <p:spPr>
          <a:xfrm>
            <a:off x="4152010" y="295896"/>
            <a:ext cx="98280" cy="130514"/>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29"/>
          <p:cNvSpPr/>
          <p:nvPr/>
        </p:nvSpPr>
        <p:spPr>
          <a:xfrm>
            <a:off x="6782777" y="1420100"/>
            <a:ext cx="98280" cy="1299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29"/>
          <p:cNvSpPr/>
          <p:nvPr/>
        </p:nvSpPr>
        <p:spPr>
          <a:xfrm>
            <a:off x="4862440" y="818656"/>
            <a:ext cx="151925" cy="203053"/>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29"/>
          <p:cNvSpPr/>
          <p:nvPr/>
        </p:nvSpPr>
        <p:spPr>
          <a:xfrm>
            <a:off x="5303358" y="152570"/>
            <a:ext cx="152626" cy="202761"/>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29"/>
          <p:cNvSpPr/>
          <p:nvPr/>
        </p:nvSpPr>
        <p:spPr>
          <a:xfrm>
            <a:off x="4764276" y="642745"/>
            <a:ext cx="98924" cy="129987"/>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29"/>
          <p:cNvSpPr/>
          <p:nvPr/>
        </p:nvSpPr>
        <p:spPr>
          <a:xfrm>
            <a:off x="5200280" y="1601159"/>
            <a:ext cx="98280" cy="129987"/>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09" name="Google Shape;1809;p29"/>
          <p:cNvGrpSpPr/>
          <p:nvPr/>
        </p:nvGrpSpPr>
        <p:grpSpPr>
          <a:xfrm rot="-743781">
            <a:off x="5563060" y="470768"/>
            <a:ext cx="1047901" cy="1376746"/>
            <a:chOff x="6835335" y="2503331"/>
            <a:chExt cx="1595432" cy="2096099"/>
          </a:xfrm>
        </p:grpSpPr>
        <p:sp>
          <p:nvSpPr>
            <p:cNvPr id="1810" name="Google Shape;1810;p29"/>
            <p:cNvSpPr/>
            <p:nvPr/>
          </p:nvSpPr>
          <p:spPr>
            <a:xfrm flipH="1">
              <a:off x="7228198" y="2847374"/>
              <a:ext cx="1188845" cy="1452218"/>
            </a:xfrm>
            <a:custGeom>
              <a:rect b="b" l="l" r="r" t="t"/>
              <a:pathLst>
                <a:path extrusionOk="0" h="13862" w="11348">
                  <a:moveTo>
                    <a:pt x="5815" y="0"/>
                  </a:moveTo>
                  <a:cubicBezTo>
                    <a:pt x="3450" y="0"/>
                    <a:pt x="1239" y="1604"/>
                    <a:pt x="477" y="4063"/>
                  </a:cubicBezTo>
                  <a:cubicBezTo>
                    <a:pt x="1" y="5622"/>
                    <a:pt x="239" y="6718"/>
                    <a:pt x="608" y="7777"/>
                  </a:cubicBezTo>
                  <a:cubicBezTo>
                    <a:pt x="1072" y="9135"/>
                    <a:pt x="1739" y="10432"/>
                    <a:pt x="1382" y="12635"/>
                  </a:cubicBezTo>
                  <a:lnTo>
                    <a:pt x="5013" y="13861"/>
                  </a:lnTo>
                  <a:cubicBezTo>
                    <a:pt x="6882" y="10373"/>
                    <a:pt x="9633" y="11123"/>
                    <a:pt x="10942" y="7611"/>
                  </a:cubicBezTo>
                  <a:cubicBezTo>
                    <a:pt x="11180" y="6956"/>
                    <a:pt x="11311" y="6289"/>
                    <a:pt x="11311" y="5634"/>
                  </a:cubicBezTo>
                  <a:cubicBezTo>
                    <a:pt x="11347" y="3265"/>
                    <a:pt x="9930" y="1050"/>
                    <a:pt x="7597" y="312"/>
                  </a:cubicBezTo>
                  <a:cubicBezTo>
                    <a:pt x="7007" y="100"/>
                    <a:pt x="6406" y="0"/>
                    <a:pt x="58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29"/>
            <p:cNvSpPr/>
            <p:nvPr/>
          </p:nvSpPr>
          <p:spPr>
            <a:xfrm flipH="1">
              <a:off x="7228198" y="2845488"/>
              <a:ext cx="1188845" cy="993672"/>
            </a:xfrm>
            <a:custGeom>
              <a:rect b="b" l="l" r="r" t="t"/>
              <a:pathLst>
                <a:path extrusionOk="0" h="9485" w="11348">
                  <a:moveTo>
                    <a:pt x="5828" y="0"/>
                  </a:moveTo>
                  <a:cubicBezTo>
                    <a:pt x="3458" y="0"/>
                    <a:pt x="1240" y="1604"/>
                    <a:pt x="477" y="4057"/>
                  </a:cubicBezTo>
                  <a:cubicBezTo>
                    <a:pt x="1" y="5640"/>
                    <a:pt x="239" y="6736"/>
                    <a:pt x="608" y="7795"/>
                  </a:cubicBezTo>
                  <a:cubicBezTo>
                    <a:pt x="870" y="8045"/>
                    <a:pt x="1144" y="8272"/>
                    <a:pt x="1441" y="8462"/>
                  </a:cubicBezTo>
                  <a:cubicBezTo>
                    <a:pt x="2156" y="8926"/>
                    <a:pt x="2989" y="9236"/>
                    <a:pt x="3822" y="9379"/>
                  </a:cubicBezTo>
                  <a:cubicBezTo>
                    <a:pt x="3882" y="9391"/>
                    <a:pt x="3941" y="9391"/>
                    <a:pt x="4001" y="9403"/>
                  </a:cubicBezTo>
                  <a:cubicBezTo>
                    <a:pt x="4406" y="9455"/>
                    <a:pt x="4847" y="9484"/>
                    <a:pt x="5304" y="9484"/>
                  </a:cubicBezTo>
                  <a:cubicBezTo>
                    <a:pt x="7036" y="9484"/>
                    <a:pt x="9005" y="9063"/>
                    <a:pt x="10192" y="7867"/>
                  </a:cubicBezTo>
                  <a:cubicBezTo>
                    <a:pt x="10418" y="7652"/>
                    <a:pt x="10609" y="7414"/>
                    <a:pt x="10776" y="7129"/>
                  </a:cubicBezTo>
                  <a:cubicBezTo>
                    <a:pt x="11061" y="6640"/>
                    <a:pt x="11240" y="6140"/>
                    <a:pt x="11311" y="5640"/>
                  </a:cubicBezTo>
                  <a:cubicBezTo>
                    <a:pt x="11347" y="3271"/>
                    <a:pt x="9930" y="1056"/>
                    <a:pt x="7597" y="306"/>
                  </a:cubicBezTo>
                  <a:cubicBezTo>
                    <a:pt x="7011" y="98"/>
                    <a:pt x="6415" y="0"/>
                    <a:pt x="582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29"/>
            <p:cNvSpPr/>
            <p:nvPr/>
          </p:nvSpPr>
          <p:spPr>
            <a:xfrm flipH="1">
              <a:off x="7293046" y="3182406"/>
              <a:ext cx="1059358" cy="804366"/>
            </a:xfrm>
            <a:custGeom>
              <a:rect b="b" l="l" r="r" t="t"/>
              <a:pathLst>
                <a:path extrusionOk="0" h="7678" w="10112">
                  <a:moveTo>
                    <a:pt x="4875" y="0"/>
                  </a:moveTo>
                  <a:cubicBezTo>
                    <a:pt x="2796" y="0"/>
                    <a:pt x="999" y="1773"/>
                    <a:pt x="634" y="3567"/>
                  </a:cubicBezTo>
                  <a:cubicBezTo>
                    <a:pt x="0" y="6223"/>
                    <a:pt x="2317" y="7678"/>
                    <a:pt x="4717" y="7678"/>
                  </a:cubicBezTo>
                  <a:cubicBezTo>
                    <a:pt x="6331" y="7678"/>
                    <a:pt x="7983" y="7020"/>
                    <a:pt x="8801" y="5627"/>
                  </a:cubicBezTo>
                  <a:cubicBezTo>
                    <a:pt x="10111" y="3043"/>
                    <a:pt x="7718" y="353"/>
                    <a:pt x="5349" y="31"/>
                  </a:cubicBezTo>
                  <a:cubicBezTo>
                    <a:pt x="5189" y="10"/>
                    <a:pt x="5031" y="0"/>
                    <a:pt x="4875" y="0"/>
                  </a:cubicBez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29"/>
            <p:cNvSpPr/>
            <p:nvPr/>
          </p:nvSpPr>
          <p:spPr>
            <a:xfrm flipH="1">
              <a:off x="7505190" y="2898708"/>
              <a:ext cx="682109" cy="247135"/>
            </a:xfrm>
            <a:custGeom>
              <a:rect b="b" l="l" r="r" t="t"/>
              <a:pathLst>
                <a:path extrusionOk="0" h="2359" w="6511">
                  <a:moveTo>
                    <a:pt x="3713" y="1"/>
                  </a:moveTo>
                  <a:cubicBezTo>
                    <a:pt x="2320" y="1"/>
                    <a:pt x="903" y="655"/>
                    <a:pt x="522" y="1263"/>
                  </a:cubicBezTo>
                  <a:cubicBezTo>
                    <a:pt x="0" y="2001"/>
                    <a:pt x="1029" y="2358"/>
                    <a:pt x="2333" y="2358"/>
                  </a:cubicBezTo>
                  <a:cubicBezTo>
                    <a:pt x="3469" y="2358"/>
                    <a:pt x="4813" y="2087"/>
                    <a:pt x="5523" y="1560"/>
                  </a:cubicBezTo>
                  <a:cubicBezTo>
                    <a:pt x="6511" y="727"/>
                    <a:pt x="5189" y="13"/>
                    <a:pt x="3713" y="1"/>
                  </a:cubicBez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29"/>
            <p:cNvSpPr/>
            <p:nvPr/>
          </p:nvSpPr>
          <p:spPr>
            <a:xfrm flipH="1">
              <a:off x="8131251" y="3131072"/>
              <a:ext cx="166049" cy="156201"/>
            </a:xfrm>
            <a:custGeom>
              <a:rect b="b" l="l" r="r" t="t"/>
              <a:pathLst>
                <a:path extrusionOk="0" h="1491" w="1585">
                  <a:moveTo>
                    <a:pt x="922" y="0"/>
                  </a:moveTo>
                  <a:cubicBezTo>
                    <a:pt x="796" y="0"/>
                    <a:pt x="669" y="28"/>
                    <a:pt x="560" y="81"/>
                  </a:cubicBezTo>
                  <a:cubicBezTo>
                    <a:pt x="167" y="283"/>
                    <a:pt x="1" y="783"/>
                    <a:pt x="108" y="1116"/>
                  </a:cubicBezTo>
                  <a:cubicBezTo>
                    <a:pt x="180" y="1382"/>
                    <a:pt x="368" y="1491"/>
                    <a:pt x="586" y="1491"/>
                  </a:cubicBezTo>
                  <a:cubicBezTo>
                    <a:pt x="1014" y="1491"/>
                    <a:pt x="1560" y="1070"/>
                    <a:pt x="1584" y="581"/>
                  </a:cubicBezTo>
                  <a:cubicBezTo>
                    <a:pt x="1575" y="185"/>
                    <a:pt x="1250" y="0"/>
                    <a:pt x="922" y="0"/>
                  </a:cubicBezTo>
                  <a:close/>
                </a:path>
              </a:pathLst>
            </a:custGeom>
            <a:solidFill>
              <a:srgbClr val="FFF2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29"/>
            <p:cNvSpPr/>
            <p:nvPr/>
          </p:nvSpPr>
          <p:spPr>
            <a:xfrm flipH="1">
              <a:off x="7729696" y="3732308"/>
              <a:ext cx="449117" cy="268716"/>
            </a:xfrm>
            <a:custGeom>
              <a:rect b="b" l="l" r="r" t="t"/>
              <a:pathLst>
                <a:path extrusionOk="0" h="2565" w="4287">
                  <a:moveTo>
                    <a:pt x="1406" y="342"/>
                  </a:moveTo>
                  <a:cubicBezTo>
                    <a:pt x="1477" y="390"/>
                    <a:pt x="1537" y="426"/>
                    <a:pt x="1596" y="473"/>
                  </a:cubicBezTo>
                  <a:cubicBezTo>
                    <a:pt x="1727" y="592"/>
                    <a:pt x="1787" y="747"/>
                    <a:pt x="1787" y="878"/>
                  </a:cubicBezTo>
                  <a:cubicBezTo>
                    <a:pt x="1787" y="997"/>
                    <a:pt x="1751" y="1104"/>
                    <a:pt x="1656" y="1176"/>
                  </a:cubicBezTo>
                  <a:cubicBezTo>
                    <a:pt x="1595" y="1226"/>
                    <a:pt x="1501" y="1276"/>
                    <a:pt x="1401" y="1276"/>
                  </a:cubicBezTo>
                  <a:cubicBezTo>
                    <a:pt x="1383" y="1276"/>
                    <a:pt x="1364" y="1275"/>
                    <a:pt x="1346" y="1271"/>
                  </a:cubicBezTo>
                  <a:cubicBezTo>
                    <a:pt x="1215" y="1235"/>
                    <a:pt x="1132" y="1128"/>
                    <a:pt x="1108" y="1092"/>
                  </a:cubicBezTo>
                  <a:cubicBezTo>
                    <a:pt x="1036" y="949"/>
                    <a:pt x="1013" y="819"/>
                    <a:pt x="1060" y="688"/>
                  </a:cubicBezTo>
                  <a:cubicBezTo>
                    <a:pt x="1120" y="557"/>
                    <a:pt x="1239" y="414"/>
                    <a:pt x="1406" y="342"/>
                  </a:cubicBezTo>
                  <a:close/>
                  <a:moveTo>
                    <a:pt x="3013" y="854"/>
                  </a:moveTo>
                  <a:cubicBezTo>
                    <a:pt x="3156" y="1092"/>
                    <a:pt x="3203" y="1354"/>
                    <a:pt x="3096" y="1592"/>
                  </a:cubicBezTo>
                  <a:cubicBezTo>
                    <a:pt x="3043" y="1730"/>
                    <a:pt x="2925" y="1848"/>
                    <a:pt x="2766" y="1848"/>
                  </a:cubicBezTo>
                  <a:cubicBezTo>
                    <a:pt x="2746" y="1848"/>
                    <a:pt x="2725" y="1846"/>
                    <a:pt x="2703" y="1842"/>
                  </a:cubicBezTo>
                  <a:cubicBezTo>
                    <a:pt x="2584" y="1831"/>
                    <a:pt x="2489" y="1747"/>
                    <a:pt x="2441" y="1664"/>
                  </a:cubicBezTo>
                  <a:cubicBezTo>
                    <a:pt x="2406" y="1592"/>
                    <a:pt x="2406" y="1509"/>
                    <a:pt x="2418" y="1390"/>
                  </a:cubicBezTo>
                  <a:cubicBezTo>
                    <a:pt x="2441" y="1271"/>
                    <a:pt x="2537" y="914"/>
                    <a:pt x="2918" y="854"/>
                  </a:cubicBezTo>
                  <a:close/>
                  <a:moveTo>
                    <a:pt x="872" y="0"/>
                  </a:moveTo>
                  <a:cubicBezTo>
                    <a:pt x="631" y="0"/>
                    <a:pt x="401" y="67"/>
                    <a:pt x="239" y="223"/>
                  </a:cubicBezTo>
                  <a:cubicBezTo>
                    <a:pt x="84" y="390"/>
                    <a:pt x="1" y="628"/>
                    <a:pt x="48" y="890"/>
                  </a:cubicBezTo>
                  <a:cubicBezTo>
                    <a:pt x="84" y="1116"/>
                    <a:pt x="203" y="1342"/>
                    <a:pt x="322" y="1545"/>
                  </a:cubicBezTo>
                  <a:cubicBezTo>
                    <a:pt x="330" y="1577"/>
                    <a:pt x="359" y="1592"/>
                    <a:pt x="392" y="1592"/>
                  </a:cubicBezTo>
                  <a:cubicBezTo>
                    <a:pt x="408" y="1592"/>
                    <a:pt x="425" y="1588"/>
                    <a:pt x="441" y="1581"/>
                  </a:cubicBezTo>
                  <a:cubicBezTo>
                    <a:pt x="477" y="1557"/>
                    <a:pt x="501" y="1497"/>
                    <a:pt x="465" y="1461"/>
                  </a:cubicBezTo>
                  <a:cubicBezTo>
                    <a:pt x="346" y="1259"/>
                    <a:pt x="239" y="1069"/>
                    <a:pt x="215" y="866"/>
                  </a:cubicBezTo>
                  <a:cubicBezTo>
                    <a:pt x="203" y="747"/>
                    <a:pt x="179" y="521"/>
                    <a:pt x="358" y="342"/>
                  </a:cubicBezTo>
                  <a:cubicBezTo>
                    <a:pt x="489" y="226"/>
                    <a:pt x="673" y="172"/>
                    <a:pt x="868" y="172"/>
                  </a:cubicBezTo>
                  <a:cubicBezTo>
                    <a:pt x="991" y="172"/>
                    <a:pt x="1119" y="193"/>
                    <a:pt x="1239" y="235"/>
                  </a:cubicBezTo>
                  <a:cubicBezTo>
                    <a:pt x="1096" y="330"/>
                    <a:pt x="989" y="461"/>
                    <a:pt x="929" y="604"/>
                  </a:cubicBezTo>
                  <a:cubicBezTo>
                    <a:pt x="858" y="807"/>
                    <a:pt x="882" y="997"/>
                    <a:pt x="989" y="1176"/>
                  </a:cubicBezTo>
                  <a:cubicBezTo>
                    <a:pt x="1036" y="1247"/>
                    <a:pt x="1132" y="1378"/>
                    <a:pt x="1334" y="1426"/>
                  </a:cubicBezTo>
                  <a:cubicBezTo>
                    <a:pt x="1368" y="1434"/>
                    <a:pt x="1402" y="1437"/>
                    <a:pt x="1436" y="1437"/>
                  </a:cubicBezTo>
                  <a:cubicBezTo>
                    <a:pt x="1560" y="1437"/>
                    <a:pt x="1684" y="1388"/>
                    <a:pt x="1787" y="1295"/>
                  </a:cubicBezTo>
                  <a:cubicBezTo>
                    <a:pt x="1906" y="1176"/>
                    <a:pt x="1989" y="1021"/>
                    <a:pt x="1989" y="866"/>
                  </a:cubicBezTo>
                  <a:cubicBezTo>
                    <a:pt x="2001" y="664"/>
                    <a:pt x="1906" y="473"/>
                    <a:pt x="1751" y="330"/>
                  </a:cubicBezTo>
                  <a:cubicBezTo>
                    <a:pt x="1715" y="295"/>
                    <a:pt x="1691" y="283"/>
                    <a:pt x="1656" y="247"/>
                  </a:cubicBezTo>
                  <a:cubicBezTo>
                    <a:pt x="1727" y="234"/>
                    <a:pt x="1801" y="228"/>
                    <a:pt x="1877" y="228"/>
                  </a:cubicBezTo>
                  <a:cubicBezTo>
                    <a:pt x="2220" y="228"/>
                    <a:pt x="2593" y="356"/>
                    <a:pt x="2846" y="580"/>
                  </a:cubicBezTo>
                  <a:lnTo>
                    <a:pt x="2906" y="640"/>
                  </a:lnTo>
                  <a:cubicBezTo>
                    <a:pt x="2501" y="699"/>
                    <a:pt x="2310" y="1021"/>
                    <a:pt x="2263" y="1319"/>
                  </a:cubicBezTo>
                  <a:cubicBezTo>
                    <a:pt x="2251" y="1426"/>
                    <a:pt x="2239" y="1581"/>
                    <a:pt x="2310" y="1711"/>
                  </a:cubicBezTo>
                  <a:cubicBezTo>
                    <a:pt x="2382" y="1854"/>
                    <a:pt x="2537" y="1962"/>
                    <a:pt x="2703" y="1997"/>
                  </a:cubicBezTo>
                  <a:cubicBezTo>
                    <a:pt x="2726" y="2000"/>
                    <a:pt x="2748" y="2002"/>
                    <a:pt x="2770" y="2002"/>
                  </a:cubicBezTo>
                  <a:cubicBezTo>
                    <a:pt x="3013" y="2002"/>
                    <a:pt x="3211" y="1826"/>
                    <a:pt x="3299" y="1640"/>
                  </a:cubicBezTo>
                  <a:cubicBezTo>
                    <a:pt x="3394" y="1378"/>
                    <a:pt x="3382" y="1116"/>
                    <a:pt x="3263" y="866"/>
                  </a:cubicBezTo>
                  <a:lnTo>
                    <a:pt x="3263" y="866"/>
                  </a:lnTo>
                  <a:cubicBezTo>
                    <a:pt x="3453" y="926"/>
                    <a:pt x="3656" y="1045"/>
                    <a:pt x="3775" y="1176"/>
                  </a:cubicBezTo>
                  <a:cubicBezTo>
                    <a:pt x="3977" y="1402"/>
                    <a:pt x="4084" y="1640"/>
                    <a:pt x="4049" y="1866"/>
                  </a:cubicBezTo>
                  <a:cubicBezTo>
                    <a:pt x="4025" y="2104"/>
                    <a:pt x="3846" y="2295"/>
                    <a:pt x="3572" y="2378"/>
                  </a:cubicBezTo>
                  <a:cubicBezTo>
                    <a:pt x="3537" y="2402"/>
                    <a:pt x="3501" y="2462"/>
                    <a:pt x="3513" y="2497"/>
                  </a:cubicBezTo>
                  <a:cubicBezTo>
                    <a:pt x="3513" y="2534"/>
                    <a:pt x="3542" y="2564"/>
                    <a:pt x="3600" y="2564"/>
                  </a:cubicBezTo>
                  <a:cubicBezTo>
                    <a:pt x="3616" y="2564"/>
                    <a:pt x="3635" y="2562"/>
                    <a:pt x="3656" y="2557"/>
                  </a:cubicBezTo>
                  <a:lnTo>
                    <a:pt x="3668" y="2557"/>
                  </a:lnTo>
                  <a:cubicBezTo>
                    <a:pt x="3989" y="2438"/>
                    <a:pt x="4215" y="2188"/>
                    <a:pt x="4263" y="1890"/>
                  </a:cubicBezTo>
                  <a:cubicBezTo>
                    <a:pt x="4287" y="1604"/>
                    <a:pt x="4168" y="1307"/>
                    <a:pt x="3930" y="1057"/>
                  </a:cubicBezTo>
                  <a:cubicBezTo>
                    <a:pt x="3775" y="878"/>
                    <a:pt x="3489" y="699"/>
                    <a:pt x="3180" y="652"/>
                  </a:cubicBezTo>
                  <a:cubicBezTo>
                    <a:pt x="3132" y="580"/>
                    <a:pt x="3072" y="521"/>
                    <a:pt x="3001" y="461"/>
                  </a:cubicBezTo>
                  <a:cubicBezTo>
                    <a:pt x="2706" y="211"/>
                    <a:pt x="2269" y="68"/>
                    <a:pt x="1879" y="68"/>
                  </a:cubicBezTo>
                  <a:cubicBezTo>
                    <a:pt x="1749" y="68"/>
                    <a:pt x="1625" y="84"/>
                    <a:pt x="1513" y="116"/>
                  </a:cubicBezTo>
                  <a:cubicBezTo>
                    <a:pt x="1489" y="116"/>
                    <a:pt x="1477" y="128"/>
                    <a:pt x="1465" y="128"/>
                  </a:cubicBezTo>
                  <a:cubicBezTo>
                    <a:pt x="1281" y="47"/>
                    <a:pt x="1072" y="0"/>
                    <a:pt x="872"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29"/>
            <p:cNvSpPr/>
            <p:nvPr/>
          </p:nvSpPr>
          <p:spPr>
            <a:xfrm flipH="1">
              <a:off x="8209928" y="3619688"/>
              <a:ext cx="21267" cy="567603"/>
            </a:xfrm>
            <a:custGeom>
              <a:rect b="b" l="l" r="r" t="t"/>
              <a:pathLst>
                <a:path extrusionOk="0" h="5418" w="203">
                  <a:moveTo>
                    <a:pt x="48" y="0"/>
                  </a:moveTo>
                  <a:cubicBezTo>
                    <a:pt x="12" y="0"/>
                    <a:pt x="1" y="24"/>
                    <a:pt x="1" y="48"/>
                  </a:cubicBezTo>
                  <a:lnTo>
                    <a:pt x="120" y="5382"/>
                  </a:lnTo>
                  <a:cubicBezTo>
                    <a:pt x="120" y="5406"/>
                    <a:pt x="132" y="5418"/>
                    <a:pt x="167" y="5418"/>
                  </a:cubicBezTo>
                  <a:cubicBezTo>
                    <a:pt x="191" y="5418"/>
                    <a:pt x="203" y="5394"/>
                    <a:pt x="203" y="5382"/>
                  </a:cubicBezTo>
                  <a:lnTo>
                    <a:pt x="84" y="48"/>
                  </a:lnTo>
                  <a:cubicBezTo>
                    <a:pt x="84" y="24"/>
                    <a:pt x="72" y="0"/>
                    <a:pt x="4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29"/>
            <p:cNvSpPr/>
            <p:nvPr/>
          </p:nvSpPr>
          <p:spPr>
            <a:xfrm flipH="1">
              <a:off x="7593715" y="3834557"/>
              <a:ext cx="360593" cy="443774"/>
            </a:xfrm>
            <a:custGeom>
              <a:rect b="b" l="l" r="r" t="t"/>
              <a:pathLst>
                <a:path extrusionOk="0" h="4236" w="3442">
                  <a:moveTo>
                    <a:pt x="3400" y="0"/>
                  </a:moveTo>
                  <a:cubicBezTo>
                    <a:pt x="3388" y="0"/>
                    <a:pt x="3376" y="3"/>
                    <a:pt x="3370" y="9"/>
                  </a:cubicBezTo>
                  <a:lnTo>
                    <a:pt x="25" y="4164"/>
                  </a:lnTo>
                  <a:cubicBezTo>
                    <a:pt x="1" y="4176"/>
                    <a:pt x="1" y="4200"/>
                    <a:pt x="25" y="4224"/>
                  </a:cubicBezTo>
                  <a:cubicBezTo>
                    <a:pt x="25" y="4236"/>
                    <a:pt x="36" y="4236"/>
                    <a:pt x="48" y="4236"/>
                  </a:cubicBezTo>
                  <a:cubicBezTo>
                    <a:pt x="60" y="4236"/>
                    <a:pt x="84" y="4236"/>
                    <a:pt x="84" y="4224"/>
                  </a:cubicBezTo>
                  <a:lnTo>
                    <a:pt x="3430" y="69"/>
                  </a:lnTo>
                  <a:cubicBezTo>
                    <a:pt x="3442" y="57"/>
                    <a:pt x="3442" y="21"/>
                    <a:pt x="3430" y="9"/>
                  </a:cubicBezTo>
                  <a:cubicBezTo>
                    <a:pt x="3424" y="3"/>
                    <a:pt x="3412" y="0"/>
                    <a:pt x="340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29"/>
            <p:cNvSpPr/>
            <p:nvPr/>
          </p:nvSpPr>
          <p:spPr>
            <a:xfrm flipH="1">
              <a:off x="7900564" y="4174723"/>
              <a:ext cx="410459" cy="424707"/>
            </a:xfrm>
            <a:custGeom>
              <a:rect b="b" l="l" r="r" t="t"/>
              <a:pathLst>
                <a:path extrusionOk="0" h="4054" w="3918">
                  <a:moveTo>
                    <a:pt x="417" y="1"/>
                  </a:moveTo>
                  <a:lnTo>
                    <a:pt x="60" y="2763"/>
                  </a:lnTo>
                  <a:cubicBezTo>
                    <a:pt x="1" y="3215"/>
                    <a:pt x="393" y="3727"/>
                    <a:pt x="965" y="3954"/>
                  </a:cubicBezTo>
                  <a:cubicBezTo>
                    <a:pt x="989" y="3965"/>
                    <a:pt x="1001" y="3965"/>
                    <a:pt x="1013" y="3965"/>
                  </a:cubicBezTo>
                  <a:cubicBezTo>
                    <a:pt x="1192" y="4025"/>
                    <a:pt x="1374" y="4054"/>
                    <a:pt x="1548" y="4054"/>
                  </a:cubicBezTo>
                  <a:cubicBezTo>
                    <a:pt x="1965" y="4054"/>
                    <a:pt x="2336" y="3890"/>
                    <a:pt x="2513" y="3596"/>
                  </a:cubicBezTo>
                  <a:lnTo>
                    <a:pt x="3918" y="1191"/>
                  </a:lnTo>
                  <a:lnTo>
                    <a:pt x="2203" y="620"/>
                  </a:lnTo>
                  <a:lnTo>
                    <a:pt x="417"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29"/>
            <p:cNvSpPr/>
            <p:nvPr/>
          </p:nvSpPr>
          <p:spPr>
            <a:xfrm flipH="1">
              <a:off x="8080127" y="4174723"/>
              <a:ext cx="230897" cy="414231"/>
            </a:xfrm>
            <a:custGeom>
              <a:rect b="b" l="l" r="r" t="t"/>
              <a:pathLst>
                <a:path extrusionOk="0" h="3954" w="2204">
                  <a:moveTo>
                    <a:pt x="417" y="1"/>
                  </a:moveTo>
                  <a:lnTo>
                    <a:pt x="60" y="2763"/>
                  </a:lnTo>
                  <a:cubicBezTo>
                    <a:pt x="1" y="3215"/>
                    <a:pt x="393" y="3727"/>
                    <a:pt x="965" y="3954"/>
                  </a:cubicBezTo>
                  <a:lnTo>
                    <a:pt x="2203" y="620"/>
                  </a:lnTo>
                  <a:lnTo>
                    <a:pt x="417" y="1"/>
                  </a:ln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29"/>
            <p:cNvSpPr/>
            <p:nvPr/>
          </p:nvSpPr>
          <p:spPr>
            <a:xfrm flipH="1">
              <a:off x="7845668" y="4137322"/>
              <a:ext cx="470384" cy="187106"/>
            </a:xfrm>
            <a:custGeom>
              <a:rect b="b" l="l" r="r" t="t"/>
              <a:pathLst>
                <a:path extrusionOk="0" h="1786" w="4490">
                  <a:moveTo>
                    <a:pt x="276" y="1"/>
                  </a:moveTo>
                  <a:cubicBezTo>
                    <a:pt x="164" y="1"/>
                    <a:pt x="71" y="56"/>
                    <a:pt x="37" y="143"/>
                  </a:cubicBezTo>
                  <a:cubicBezTo>
                    <a:pt x="1" y="179"/>
                    <a:pt x="1" y="215"/>
                    <a:pt x="25" y="227"/>
                  </a:cubicBezTo>
                  <a:cubicBezTo>
                    <a:pt x="37" y="334"/>
                    <a:pt x="120" y="417"/>
                    <a:pt x="263" y="465"/>
                  </a:cubicBezTo>
                  <a:lnTo>
                    <a:pt x="1811" y="989"/>
                  </a:lnTo>
                  <a:lnTo>
                    <a:pt x="4097" y="1763"/>
                  </a:lnTo>
                  <a:cubicBezTo>
                    <a:pt x="4141" y="1779"/>
                    <a:pt x="4186" y="1786"/>
                    <a:pt x="4228" y="1786"/>
                  </a:cubicBezTo>
                  <a:cubicBezTo>
                    <a:pt x="4343" y="1786"/>
                    <a:pt x="4440" y="1731"/>
                    <a:pt x="4466" y="1644"/>
                  </a:cubicBezTo>
                  <a:cubicBezTo>
                    <a:pt x="4490" y="1608"/>
                    <a:pt x="4490" y="1596"/>
                    <a:pt x="4490" y="1572"/>
                  </a:cubicBezTo>
                  <a:cubicBezTo>
                    <a:pt x="4466" y="1465"/>
                    <a:pt x="4382" y="1370"/>
                    <a:pt x="4251" y="1334"/>
                  </a:cubicBezTo>
                  <a:lnTo>
                    <a:pt x="1965" y="560"/>
                  </a:lnTo>
                  <a:lnTo>
                    <a:pt x="406" y="24"/>
                  </a:lnTo>
                  <a:cubicBezTo>
                    <a:pt x="361" y="8"/>
                    <a:pt x="317" y="1"/>
                    <a:pt x="27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29"/>
            <p:cNvSpPr/>
            <p:nvPr/>
          </p:nvSpPr>
          <p:spPr>
            <a:xfrm flipH="1">
              <a:off x="7894278" y="4230876"/>
              <a:ext cx="431726" cy="174639"/>
            </a:xfrm>
            <a:custGeom>
              <a:rect b="b" l="l" r="r" t="t"/>
              <a:pathLst>
                <a:path extrusionOk="0" h="1667" w="4121">
                  <a:moveTo>
                    <a:pt x="252" y="1"/>
                  </a:moveTo>
                  <a:cubicBezTo>
                    <a:pt x="140" y="1"/>
                    <a:pt x="47" y="56"/>
                    <a:pt x="13" y="143"/>
                  </a:cubicBezTo>
                  <a:cubicBezTo>
                    <a:pt x="1" y="155"/>
                    <a:pt x="1" y="179"/>
                    <a:pt x="1" y="215"/>
                  </a:cubicBezTo>
                  <a:cubicBezTo>
                    <a:pt x="13" y="322"/>
                    <a:pt x="96" y="405"/>
                    <a:pt x="239" y="453"/>
                  </a:cubicBezTo>
                  <a:lnTo>
                    <a:pt x="1584" y="917"/>
                  </a:lnTo>
                  <a:lnTo>
                    <a:pt x="3727" y="1644"/>
                  </a:lnTo>
                  <a:cubicBezTo>
                    <a:pt x="3772" y="1659"/>
                    <a:pt x="3817" y="1667"/>
                    <a:pt x="3859" y="1667"/>
                  </a:cubicBezTo>
                  <a:cubicBezTo>
                    <a:pt x="3975" y="1667"/>
                    <a:pt x="4073" y="1612"/>
                    <a:pt x="4108" y="1524"/>
                  </a:cubicBezTo>
                  <a:cubicBezTo>
                    <a:pt x="4120" y="1489"/>
                    <a:pt x="4120" y="1477"/>
                    <a:pt x="4120" y="1453"/>
                  </a:cubicBezTo>
                  <a:cubicBezTo>
                    <a:pt x="4108" y="1346"/>
                    <a:pt x="4013" y="1251"/>
                    <a:pt x="3882" y="1215"/>
                  </a:cubicBezTo>
                  <a:lnTo>
                    <a:pt x="1751" y="477"/>
                  </a:lnTo>
                  <a:lnTo>
                    <a:pt x="382" y="24"/>
                  </a:lnTo>
                  <a:cubicBezTo>
                    <a:pt x="337" y="8"/>
                    <a:pt x="293" y="1"/>
                    <a:pt x="25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29"/>
            <p:cNvSpPr/>
            <p:nvPr/>
          </p:nvSpPr>
          <p:spPr>
            <a:xfrm flipH="1">
              <a:off x="7941736" y="4324429"/>
              <a:ext cx="395478" cy="162172"/>
            </a:xfrm>
            <a:custGeom>
              <a:rect b="b" l="l" r="r" t="t"/>
              <a:pathLst>
                <a:path extrusionOk="0" h="1548" w="3775">
                  <a:moveTo>
                    <a:pt x="257" y="1"/>
                  </a:moveTo>
                  <a:cubicBezTo>
                    <a:pt x="146" y="1"/>
                    <a:pt x="47" y="56"/>
                    <a:pt x="12" y="143"/>
                  </a:cubicBezTo>
                  <a:cubicBezTo>
                    <a:pt x="1" y="143"/>
                    <a:pt x="1" y="167"/>
                    <a:pt x="1" y="203"/>
                  </a:cubicBezTo>
                  <a:cubicBezTo>
                    <a:pt x="12" y="298"/>
                    <a:pt x="108" y="393"/>
                    <a:pt x="239" y="441"/>
                  </a:cubicBezTo>
                  <a:lnTo>
                    <a:pt x="1394" y="834"/>
                  </a:lnTo>
                  <a:lnTo>
                    <a:pt x="3394" y="1524"/>
                  </a:lnTo>
                  <a:cubicBezTo>
                    <a:pt x="3438" y="1540"/>
                    <a:pt x="3482" y="1548"/>
                    <a:pt x="3523" y="1548"/>
                  </a:cubicBezTo>
                  <a:cubicBezTo>
                    <a:pt x="3636" y="1548"/>
                    <a:pt x="3728" y="1493"/>
                    <a:pt x="3763" y="1405"/>
                  </a:cubicBezTo>
                  <a:cubicBezTo>
                    <a:pt x="3775" y="1370"/>
                    <a:pt x="3775" y="1358"/>
                    <a:pt x="3775" y="1334"/>
                  </a:cubicBezTo>
                  <a:cubicBezTo>
                    <a:pt x="3763" y="1227"/>
                    <a:pt x="3680" y="1132"/>
                    <a:pt x="3537" y="1096"/>
                  </a:cubicBezTo>
                  <a:lnTo>
                    <a:pt x="1560" y="417"/>
                  </a:lnTo>
                  <a:lnTo>
                    <a:pt x="382" y="24"/>
                  </a:lnTo>
                  <a:cubicBezTo>
                    <a:pt x="340" y="8"/>
                    <a:pt x="298" y="1"/>
                    <a:pt x="25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29"/>
            <p:cNvSpPr/>
            <p:nvPr/>
          </p:nvSpPr>
          <p:spPr>
            <a:xfrm flipH="1">
              <a:off x="7987831" y="4413059"/>
              <a:ext cx="360593" cy="149706"/>
            </a:xfrm>
            <a:custGeom>
              <a:rect b="b" l="l" r="r" t="t"/>
              <a:pathLst>
                <a:path extrusionOk="0" h="1429" w="3442">
                  <a:moveTo>
                    <a:pt x="262" y="0"/>
                  </a:moveTo>
                  <a:cubicBezTo>
                    <a:pt x="146" y="0"/>
                    <a:pt x="47" y="56"/>
                    <a:pt x="12" y="143"/>
                  </a:cubicBezTo>
                  <a:cubicBezTo>
                    <a:pt x="0" y="166"/>
                    <a:pt x="0" y="202"/>
                    <a:pt x="0" y="214"/>
                  </a:cubicBezTo>
                  <a:cubicBezTo>
                    <a:pt x="12" y="321"/>
                    <a:pt x="108" y="405"/>
                    <a:pt x="238" y="452"/>
                  </a:cubicBezTo>
                  <a:lnTo>
                    <a:pt x="1203" y="786"/>
                  </a:lnTo>
                  <a:lnTo>
                    <a:pt x="3048" y="1405"/>
                  </a:lnTo>
                  <a:cubicBezTo>
                    <a:pt x="3093" y="1421"/>
                    <a:pt x="3138" y="1428"/>
                    <a:pt x="3180" y="1428"/>
                  </a:cubicBezTo>
                  <a:cubicBezTo>
                    <a:pt x="3296" y="1428"/>
                    <a:pt x="3394" y="1373"/>
                    <a:pt x="3429" y="1286"/>
                  </a:cubicBezTo>
                  <a:cubicBezTo>
                    <a:pt x="3441" y="1262"/>
                    <a:pt x="3441" y="1238"/>
                    <a:pt x="3441" y="1214"/>
                  </a:cubicBezTo>
                  <a:cubicBezTo>
                    <a:pt x="3429" y="1107"/>
                    <a:pt x="3334" y="1024"/>
                    <a:pt x="3203" y="976"/>
                  </a:cubicBezTo>
                  <a:lnTo>
                    <a:pt x="1370" y="345"/>
                  </a:lnTo>
                  <a:lnTo>
                    <a:pt x="393" y="24"/>
                  </a:lnTo>
                  <a:cubicBezTo>
                    <a:pt x="349" y="8"/>
                    <a:pt x="304" y="0"/>
                    <a:pt x="262"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29"/>
            <p:cNvSpPr/>
            <p:nvPr/>
          </p:nvSpPr>
          <p:spPr>
            <a:xfrm flipH="1">
              <a:off x="8111346" y="4138579"/>
              <a:ext cx="204706" cy="103610"/>
            </a:xfrm>
            <a:custGeom>
              <a:rect b="b" l="l" r="r" t="t"/>
              <a:pathLst>
                <a:path extrusionOk="0" h="989" w="1954">
                  <a:moveTo>
                    <a:pt x="262" y="1"/>
                  </a:moveTo>
                  <a:cubicBezTo>
                    <a:pt x="147" y="1"/>
                    <a:pt x="51" y="56"/>
                    <a:pt x="25" y="143"/>
                  </a:cubicBezTo>
                  <a:cubicBezTo>
                    <a:pt x="1" y="167"/>
                    <a:pt x="1" y="191"/>
                    <a:pt x="1" y="215"/>
                  </a:cubicBezTo>
                  <a:cubicBezTo>
                    <a:pt x="25" y="322"/>
                    <a:pt x="108" y="429"/>
                    <a:pt x="239" y="465"/>
                  </a:cubicBezTo>
                  <a:lnTo>
                    <a:pt x="1787" y="989"/>
                  </a:lnTo>
                  <a:lnTo>
                    <a:pt x="1954" y="560"/>
                  </a:lnTo>
                  <a:lnTo>
                    <a:pt x="394" y="24"/>
                  </a:lnTo>
                  <a:cubicBezTo>
                    <a:pt x="349" y="8"/>
                    <a:pt x="304" y="1"/>
                    <a:pt x="26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29"/>
            <p:cNvSpPr/>
            <p:nvPr/>
          </p:nvSpPr>
          <p:spPr>
            <a:xfrm flipH="1">
              <a:off x="8142565" y="4230876"/>
              <a:ext cx="183439" cy="96172"/>
            </a:xfrm>
            <a:custGeom>
              <a:rect b="b" l="l" r="r" t="t"/>
              <a:pathLst>
                <a:path extrusionOk="0" h="918" w="1751">
                  <a:moveTo>
                    <a:pt x="252" y="1"/>
                  </a:moveTo>
                  <a:cubicBezTo>
                    <a:pt x="140" y="1"/>
                    <a:pt x="47" y="56"/>
                    <a:pt x="13" y="143"/>
                  </a:cubicBezTo>
                  <a:cubicBezTo>
                    <a:pt x="1" y="167"/>
                    <a:pt x="1" y="179"/>
                    <a:pt x="1" y="215"/>
                  </a:cubicBezTo>
                  <a:cubicBezTo>
                    <a:pt x="13" y="322"/>
                    <a:pt x="96" y="405"/>
                    <a:pt x="239" y="453"/>
                  </a:cubicBezTo>
                  <a:lnTo>
                    <a:pt x="1584" y="917"/>
                  </a:lnTo>
                  <a:lnTo>
                    <a:pt x="1751" y="477"/>
                  </a:lnTo>
                  <a:lnTo>
                    <a:pt x="382" y="24"/>
                  </a:lnTo>
                  <a:cubicBezTo>
                    <a:pt x="337" y="8"/>
                    <a:pt x="293" y="1"/>
                    <a:pt x="2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29"/>
            <p:cNvSpPr/>
            <p:nvPr/>
          </p:nvSpPr>
          <p:spPr>
            <a:xfrm flipH="1">
              <a:off x="8173680" y="4322020"/>
              <a:ext cx="163534" cy="89781"/>
            </a:xfrm>
            <a:custGeom>
              <a:rect b="b" l="l" r="r" t="t"/>
              <a:pathLst>
                <a:path extrusionOk="0" h="857" w="1561">
                  <a:moveTo>
                    <a:pt x="257" y="0"/>
                  </a:moveTo>
                  <a:cubicBezTo>
                    <a:pt x="146" y="0"/>
                    <a:pt x="47" y="55"/>
                    <a:pt x="12" y="143"/>
                  </a:cubicBezTo>
                  <a:cubicBezTo>
                    <a:pt x="1" y="178"/>
                    <a:pt x="1" y="190"/>
                    <a:pt x="1" y="226"/>
                  </a:cubicBezTo>
                  <a:cubicBezTo>
                    <a:pt x="12" y="309"/>
                    <a:pt x="108" y="416"/>
                    <a:pt x="239" y="464"/>
                  </a:cubicBezTo>
                  <a:lnTo>
                    <a:pt x="1394" y="857"/>
                  </a:lnTo>
                  <a:lnTo>
                    <a:pt x="1560" y="428"/>
                  </a:lnTo>
                  <a:lnTo>
                    <a:pt x="382" y="23"/>
                  </a:lnTo>
                  <a:cubicBezTo>
                    <a:pt x="340" y="8"/>
                    <a:pt x="298" y="0"/>
                    <a:pt x="25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29"/>
            <p:cNvSpPr/>
            <p:nvPr/>
          </p:nvSpPr>
          <p:spPr>
            <a:xfrm flipH="1">
              <a:off x="8204899" y="4413059"/>
              <a:ext cx="143525" cy="82343"/>
            </a:xfrm>
            <a:custGeom>
              <a:rect b="b" l="l" r="r" t="t"/>
              <a:pathLst>
                <a:path extrusionOk="0" h="786" w="1370">
                  <a:moveTo>
                    <a:pt x="262" y="0"/>
                  </a:moveTo>
                  <a:cubicBezTo>
                    <a:pt x="146" y="0"/>
                    <a:pt x="47" y="56"/>
                    <a:pt x="12" y="143"/>
                  </a:cubicBezTo>
                  <a:cubicBezTo>
                    <a:pt x="0" y="166"/>
                    <a:pt x="0" y="202"/>
                    <a:pt x="0" y="214"/>
                  </a:cubicBezTo>
                  <a:cubicBezTo>
                    <a:pt x="12" y="321"/>
                    <a:pt x="108" y="405"/>
                    <a:pt x="238" y="452"/>
                  </a:cubicBezTo>
                  <a:lnTo>
                    <a:pt x="1203" y="786"/>
                  </a:lnTo>
                  <a:lnTo>
                    <a:pt x="1370" y="345"/>
                  </a:lnTo>
                  <a:lnTo>
                    <a:pt x="393" y="24"/>
                  </a:lnTo>
                  <a:cubicBezTo>
                    <a:pt x="349" y="8"/>
                    <a:pt x="304" y="0"/>
                    <a:pt x="26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828" name="Google Shape;1828;p29"/>
            <p:cNvGrpSpPr/>
            <p:nvPr/>
          </p:nvGrpSpPr>
          <p:grpSpPr>
            <a:xfrm flipH="1">
              <a:off x="6835335" y="2503331"/>
              <a:ext cx="1595432" cy="1513094"/>
              <a:chOff x="844375" y="2446900"/>
              <a:chExt cx="1476978" cy="1400754"/>
            </a:xfrm>
          </p:grpSpPr>
          <p:sp>
            <p:nvSpPr>
              <p:cNvPr id="1829" name="Google Shape;1829;p29"/>
              <p:cNvSpPr/>
              <p:nvPr/>
            </p:nvSpPr>
            <p:spPr>
              <a:xfrm>
                <a:off x="1643429" y="2446900"/>
                <a:ext cx="205608" cy="321117"/>
              </a:xfrm>
              <a:custGeom>
                <a:rect b="b" l="l" r="r" t="t"/>
                <a:pathLst>
                  <a:path extrusionOk="0" h="3311" w="2120">
                    <a:moveTo>
                      <a:pt x="1" y="0"/>
                    </a:moveTo>
                    <a:lnTo>
                      <a:pt x="155" y="3191"/>
                    </a:lnTo>
                    <a:lnTo>
                      <a:pt x="584" y="3310"/>
                    </a:lnTo>
                    <a:lnTo>
                      <a:pt x="2120" y="84"/>
                    </a:ln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29"/>
              <p:cNvSpPr/>
              <p:nvPr/>
            </p:nvSpPr>
            <p:spPr>
              <a:xfrm>
                <a:off x="1969103" y="3593553"/>
                <a:ext cx="352250" cy="254101"/>
              </a:xfrm>
              <a:custGeom>
                <a:rect b="b" l="l" r="r" t="t"/>
                <a:pathLst>
                  <a:path extrusionOk="0" h="2620" w="3632">
                    <a:moveTo>
                      <a:pt x="191" y="0"/>
                    </a:moveTo>
                    <a:lnTo>
                      <a:pt x="0" y="417"/>
                    </a:lnTo>
                    <a:lnTo>
                      <a:pt x="2286" y="2620"/>
                    </a:lnTo>
                    <a:lnTo>
                      <a:pt x="3632" y="1000"/>
                    </a:lnTo>
                    <a:lnTo>
                      <a:pt x="19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29"/>
              <p:cNvSpPr/>
              <p:nvPr/>
            </p:nvSpPr>
            <p:spPr>
              <a:xfrm>
                <a:off x="1957562" y="2874119"/>
                <a:ext cx="311807" cy="201050"/>
              </a:xfrm>
              <a:custGeom>
                <a:rect b="b" l="l" r="r" t="t"/>
                <a:pathLst>
                  <a:path extrusionOk="0" h="2073" w="3215">
                    <a:moveTo>
                      <a:pt x="3120" y="1"/>
                    </a:moveTo>
                    <a:lnTo>
                      <a:pt x="0" y="1691"/>
                    </a:lnTo>
                    <a:lnTo>
                      <a:pt x="143" y="2072"/>
                    </a:lnTo>
                    <a:lnTo>
                      <a:pt x="3215" y="1239"/>
                    </a:lnTo>
                    <a:lnTo>
                      <a:pt x="3120"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29"/>
              <p:cNvSpPr/>
              <p:nvPr/>
            </p:nvSpPr>
            <p:spPr>
              <a:xfrm>
                <a:off x="1758938" y="2614296"/>
                <a:ext cx="219477" cy="221805"/>
              </a:xfrm>
              <a:custGeom>
                <a:rect b="b" l="l" r="r" t="t"/>
                <a:pathLst>
                  <a:path extrusionOk="0" h="2287" w="2263">
                    <a:moveTo>
                      <a:pt x="1822" y="1"/>
                    </a:moveTo>
                    <a:lnTo>
                      <a:pt x="0" y="1965"/>
                    </a:lnTo>
                    <a:lnTo>
                      <a:pt x="274" y="2287"/>
                    </a:lnTo>
                    <a:lnTo>
                      <a:pt x="2262" y="1168"/>
                    </a:lnTo>
                    <a:lnTo>
                      <a:pt x="1822"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29"/>
              <p:cNvSpPr/>
              <p:nvPr/>
            </p:nvSpPr>
            <p:spPr>
              <a:xfrm>
                <a:off x="844375" y="2498884"/>
                <a:ext cx="252937" cy="303757"/>
              </a:xfrm>
              <a:custGeom>
                <a:rect b="b" l="l" r="r" t="t"/>
                <a:pathLst>
                  <a:path extrusionOk="0" h="3132" w="2608">
                    <a:moveTo>
                      <a:pt x="1501" y="0"/>
                    </a:moveTo>
                    <a:lnTo>
                      <a:pt x="1" y="453"/>
                    </a:lnTo>
                    <a:lnTo>
                      <a:pt x="2251" y="3131"/>
                    </a:lnTo>
                    <a:lnTo>
                      <a:pt x="2608" y="2941"/>
                    </a:lnTo>
                    <a:lnTo>
                      <a:pt x="1501"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834" name="Google Shape;1834;p29"/>
          <p:cNvSpPr/>
          <p:nvPr/>
        </p:nvSpPr>
        <p:spPr>
          <a:xfrm>
            <a:off x="431354" y="6022623"/>
            <a:ext cx="151866" cy="203054"/>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29"/>
          <p:cNvSpPr/>
          <p:nvPr/>
        </p:nvSpPr>
        <p:spPr>
          <a:xfrm>
            <a:off x="981610" y="5005650"/>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29"/>
          <p:cNvSpPr/>
          <p:nvPr/>
        </p:nvSpPr>
        <p:spPr>
          <a:xfrm>
            <a:off x="583163" y="6271601"/>
            <a:ext cx="98982" cy="129929"/>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29"/>
          <p:cNvSpPr/>
          <p:nvPr/>
        </p:nvSpPr>
        <p:spPr>
          <a:xfrm>
            <a:off x="140197" y="5287564"/>
            <a:ext cx="98280" cy="130514"/>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29"/>
          <p:cNvSpPr/>
          <p:nvPr/>
        </p:nvSpPr>
        <p:spPr>
          <a:xfrm>
            <a:off x="20388" y="5437326"/>
            <a:ext cx="98280" cy="130514"/>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29"/>
          <p:cNvSpPr/>
          <p:nvPr/>
        </p:nvSpPr>
        <p:spPr>
          <a:xfrm>
            <a:off x="178515" y="6421363"/>
            <a:ext cx="98280" cy="129929"/>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29"/>
          <p:cNvSpPr/>
          <p:nvPr/>
        </p:nvSpPr>
        <p:spPr>
          <a:xfrm>
            <a:off x="216833" y="3913212"/>
            <a:ext cx="98280" cy="129929"/>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29"/>
          <p:cNvSpPr/>
          <p:nvPr/>
        </p:nvSpPr>
        <p:spPr>
          <a:xfrm flipH="1">
            <a:off x="1051260" y="3387759"/>
            <a:ext cx="269026" cy="361026"/>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29"/>
          <p:cNvSpPr txBox="1"/>
          <p:nvPr>
            <p:ph type="title"/>
          </p:nvPr>
        </p:nvSpPr>
        <p:spPr>
          <a:xfrm>
            <a:off x="966850" y="1804538"/>
            <a:ext cx="6468600" cy="1328700"/>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SzPts val="3600"/>
              <a:buNone/>
            </a:pPr>
            <a:r>
              <a:rPr lang="en"/>
              <a:t>EJERCICIO </a:t>
            </a:r>
            <a:r>
              <a:rPr lang="en">
                <a:solidFill>
                  <a:schemeClr val="lt2"/>
                </a:solidFill>
              </a:rPr>
              <a:t>N°2</a:t>
            </a:r>
            <a:r>
              <a:rPr lang="en"/>
              <a:t> </a:t>
            </a:r>
            <a:endParaRPr/>
          </a:p>
        </p:txBody>
      </p:sp>
      <p:sp>
        <p:nvSpPr>
          <p:cNvPr id="1843" name="Google Shape;1843;p29"/>
          <p:cNvSpPr txBox="1"/>
          <p:nvPr/>
        </p:nvSpPr>
        <p:spPr>
          <a:xfrm>
            <a:off x="954988" y="2947700"/>
            <a:ext cx="7717500" cy="1054200"/>
          </a:xfrm>
          <a:prstGeom prst="rect">
            <a:avLst/>
          </a:prstGeom>
          <a:noFill/>
          <a:ln>
            <a:noFill/>
          </a:ln>
        </p:spPr>
        <p:txBody>
          <a:bodyPr anchorCtr="0" anchor="b" bIns="0" lIns="0" spcFirstLastPara="1" rIns="0" wrap="square" tIns="0">
            <a:no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3B6894"/>
                </a:solidFill>
                <a:latin typeface="Lexend"/>
                <a:ea typeface="Lexend"/>
                <a:cs typeface="Lexend"/>
                <a:sym typeface="Lexend"/>
              </a:rPr>
              <a:t>MODOS DE RAZONAMIENTO</a:t>
            </a:r>
            <a:r>
              <a:rPr b="1" i="0" lang="en" sz="3600" u="none" cap="none" strike="noStrike">
                <a:solidFill>
                  <a:srgbClr val="3B6894"/>
                </a:solidFill>
                <a:latin typeface="Lexend"/>
                <a:ea typeface="Lexend"/>
                <a:cs typeface="Lexend"/>
                <a:sym typeface="Lexend"/>
              </a:rPr>
              <a:t> </a:t>
            </a:r>
            <a:endParaRPr b="1" i="0" sz="3600" u="none" cap="none" strike="noStrike">
              <a:solidFill>
                <a:srgbClr val="3B6894"/>
              </a:solidFill>
              <a:latin typeface="Lexend"/>
              <a:ea typeface="Lexend"/>
              <a:cs typeface="Lexend"/>
              <a:sym typeface="Lexend"/>
            </a:endParaRPr>
          </a:p>
          <a:p>
            <a:pPr indent="0" lvl="0" marL="0" marR="0" rtl="0" algn="ctr">
              <a:lnSpc>
                <a:spcPct val="100000"/>
              </a:lnSpc>
              <a:spcBef>
                <a:spcPts val="0"/>
              </a:spcBef>
              <a:spcAft>
                <a:spcPts val="0"/>
              </a:spcAft>
              <a:buClr>
                <a:srgbClr val="000000"/>
              </a:buClr>
              <a:buSzPts val="2500"/>
              <a:buFont typeface="Arial"/>
              <a:buNone/>
            </a:pPr>
            <a:r>
              <a:t/>
            </a:r>
            <a:endParaRPr b="0" i="0" sz="2500" u="none" cap="none" strike="noStrike">
              <a:solidFill>
                <a:srgbClr val="E670AB"/>
              </a:solidFill>
              <a:latin typeface="Lexend Medium"/>
              <a:ea typeface="Lexend Medium"/>
              <a:cs typeface="Lexend Medium"/>
              <a:sym typeface="Lexend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255" name="Shape 1255"/>
        <p:cNvGrpSpPr/>
        <p:nvPr/>
      </p:nvGrpSpPr>
      <p:grpSpPr>
        <a:xfrm>
          <a:off x="0" y="0"/>
          <a:ext cx="0" cy="0"/>
          <a:chOff x="0" y="0"/>
          <a:chExt cx="0" cy="0"/>
        </a:xfrm>
      </p:grpSpPr>
      <p:sp>
        <p:nvSpPr>
          <p:cNvPr id="1256" name="Google Shape;1256;p4"/>
          <p:cNvSpPr txBox="1"/>
          <p:nvPr>
            <p:ph type="ctrTitle"/>
          </p:nvPr>
        </p:nvSpPr>
        <p:spPr>
          <a:xfrm>
            <a:off x="616950" y="1003350"/>
            <a:ext cx="7910100" cy="26232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SzPts val="5200"/>
              <a:buNone/>
            </a:pPr>
            <a:r>
              <a:rPr lang="en"/>
              <a:t>TEXTO ARGUMENTATIVO </a:t>
            </a:r>
            <a:endParaRPr b="0">
              <a:solidFill>
                <a:srgbClr val="E670AB"/>
              </a:solidFill>
              <a:latin typeface="Lexend Medium"/>
              <a:ea typeface="Lexend Medium"/>
              <a:cs typeface="Lexend Medium"/>
              <a:sym typeface="Lexend Medium"/>
            </a:endParaRPr>
          </a:p>
        </p:txBody>
      </p:sp>
      <p:pic>
        <p:nvPicPr>
          <p:cNvPr id="1257" name="Google Shape;1257;p4"/>
          <p:cNvPicPr preferRelativeResize="0"/>
          <p:nvPr/>
        </p:nvPicPr>
        <p:blipFill rotWithShape="1">
          <a:blip r:embed="rId3">
            <a:alphaModFix/>
          </a:blip>
          <a:srcRect b="0" l="0" r="0" t="0"/>
          <a:stretch/>
        </p:blipFill>
        <p:spPr>
          <a:xfrm>
            <a:off x="3609974" y="2818875"/>
            <a:ext cx="2015724" cy="201572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7" name="Shape 1847"/>
        <p:cNvGrpSpPr/>
        <p:nvPr/>
      </p:nvGrpSpPr>
      <p:grpSpPr>
        <a:xfrm>
          <a:off x="0" y="0"/>
          <a:ext cx="0" cy="0"/>
          <a:chOff x="0" y="0"/>
          <a:chExt cx="0" cy="0"/>
        </a:xfrm>
      </p:grpSpPr>
      <p:sp>
        <p:nvSpPr>
          <p:cNvPr id="1848" name="Google Shape;1848;p30"/>
          <p:cNvSpPr/>
          <p:nvPr/>
        </p:nvSpPr>
        <p:spPr>
          <a:xfrm>
            <a:off x="777198" y="1609634"/>
            <a:ext cx="151866" cy="202761"/>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30"/>
          <p:cNvSpPr/>
          <p:nvPr/>
        </p:nvSpPr>
        <p:spPr>
          <a:xfrm>
            <a:off x="1105912" y="1846269"/>
            <a:ext cx="98280" cy="129987"/>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30"/>
          <p:cNvSpPr/>
          <p:nvPr/>
        </p:nvSpPr>
        <p:spPr>
          <a:xfrm>
            <a:off x="2129144" y="1721604"/>
            <a:ext cx="98572" cy="129987"/>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30"/>
          <p:cNvSpPr/>
          <p:nvPr/>
        </p:nvSpPr>
        <p:spPr>
          <a:xfrm>
            <a:off x="2685492" y="4084036"/>
            <a:ext cx="151866" cy="203054"/>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30"/>
          <p:cNvSpPr/>
          <p:nvPr/>
        </p:nvSpPr>
        <p:spPr>
          <a:xfrm>
            <a:off x="2405897" y="3131738"/>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30"/>
          <p:cNvSpPr/>
          <p:nvPr/>
        </p:nvSpPr>
        <p:spPr>
          <a:xfrm>
            <a:off x="2837350" y="4287089"/>
            <a:ext cx="98982" cy="129929"/>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30"/>
          <p:cNvSpPr/>
          <p:nvPr/>
        </p:nvSpPr>
        <p:spPr>
          <a:xfrm>
            <a:off x="2238472" y="2431614"/>
            <a:ext cx="98280" cy="130513"/>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30"/>
          <p:cNvSpPr/>
          <p:nvPr/>
        </p:nvSpPr>
        <p:spPr>
          <a:xfrm>
            <a:off x="2118663" y="2581376"/>
            <a:ext cx="98280" cy="130513"/>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30"/>
          <p:cNvSpPr/>
          <p:nvPr/>
        </p:nvSpPr>
        <p:spPr>
          <a:xfrm>
            <a:off x="2432702" y="4436850"/>
            <a:ext cx="98280" cy="129929"/>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30"/>
          <p:cNvSpPr/>
          <p:nvPr/>
        </p:nvSpPr>
        <p:spPr>
          <a:xfrm>
            <a:off x="699158" y="2811820"/>
            <a:ext cx="152627" cy="202761"/>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30"/>
          <p:cNvSpPr/>
          <p:nvPr/>
        </p:nvSpPr>
        <p:spPr>
          <a:xfrm>
            <a:off x="160076" y="3301995"/>
            <a:ext cx="98924" cy="129987"/>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30"/>
          <p:cNvSpPr/>
          <p:nvPr/>
        </p:nvSpPr>
        <p:spPr>
          <a:xfrm>
            <a:off x="1416405" y="4306859"/>
            <a:ext cx="98280" cy="129987"/>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p30"/>
          <p:cNvSpPr/>
          <p:nvPr/>
        </p:nvSpPr>
        <p:spPr>
          <a:xfrm>
            <a:off x="2216895" y="1571200"/>
            <a:ext cx="98280" cy="129929"/>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30"/>
          <p:cNvSpPr txBox="1"/>
          <p:nvPr/>
        </p:nvSpPr>
        <p:spPr>
          <a:xfrm>
            <a:off x="0" y="0"/>
            <a:ext cx="89475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2"/>
                </a:solidFill>
                <a:latin typeface="Lexend Medium"/>
                <a:ea typeface="Lexend Medium"/>
                <a:cs typeface="Lexend Medium"/>
                <a:sym typeface="Lexend Medium"/>
              </a:rPr>
              <a:t>Complete las oraciones con los cinco modos de razonamiento.</a:t>
            </a:r>
            <a:endParaRPr b="0" i="0" sz="1000" u="none" cap="none" strike="noStrike">
              <a:solidFill>
                <a:srgbClr val="000000"/>
              </a:solidFill>
              <a:latin typeface="Arial"/>
              <a:ea typeface="Arial"/>
              <a:cs typeface="Arial"/>
              <a:sym typeface="Arial"/>
            </a:endParaRPr>
          </a:p>
        </p:txBody>
      </p:sp>
      <p:sp>
        <p:nvSpPr>
          <p:cNvPr id="1862" name="Google Shape;1862;p30"/>
          <p:cNvSpPr txBox="1"/>
          <p:nvPr/>
        </p:nvSpPr>
        <p:spPr>
          <a:xfrm>
            <a:off x="653000" y="904550"/>
            <a:ext cx="7554600" cy="4017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Lexend"/>
                <a:ea typeface="Lexend"/>
                <a:cs typeface="Lexend"/>
                <a:sym typeface="Lexend"/>
              </a:rPr>
              <a:t>1. El …………………………………………………… se utiliza cuando se puede fundar una tesis citando a un conocedor en la materia, valiéndose de su prestigio de un experto. También este razonamiento se utiliza cuando se cita una obra o institución prestigiosa como argumento </a:t>
            </a:r>
            <a:endParaRPr b="0"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Lexend"/>
                <a:ea typeface="Lexend"/>
                <a:cs typeface="Lexend"/>
                <a:sym typeface="Lexend"/>
              </a:rPr>
              <a:t>2. A partir de varios casos similares, puedo establecer una tesis común a todos ellos, proyectándola a otros casos del mismo tipo. Vale decir, puedo sustentar la conclusión en un ……………………………………………………. </a:t>
            </a:r>
            <a:endParaRPr b="0"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Lexend"/>
                <a:ea typeface="Lexend"/>
                <a:cs typeface="Lexend"/>
                <a:sym typeface="Lexend"/>
              </a:rPr>
              <a:t>3. El …………………………………………………… se usa en casos en que existe una asociación confiable o concomitancia entre un fenómeno y su señal, es decir, una alta probabilidad de que ante una cualidad o señal dada también se dé otro fenómeno asociado.</a:t>
            </a:r>
            <a:endParaRPr b="1"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6" name="Shape 1866"/>
        <p:cNvGrpSpPr/>
        <p:nvPr/>
      </p:nvGrpSpPr>
      <p:grpSpPr>
        <a:xfrm>
          <a:off x="0" y="0"/>
          <a:ext cx="0" cy="0"/>
          <a:chOff x="0" y="0"/>
          <a:chExt cx="0" cy="0"/>
        </a:xfrm>
      </p:grpSpPr>
      <p:sp>
        <p:nvSpPr>
          <p:cNvPr id="1867" name="Google Shape;1867;g27ef612052c_0_32"/>
          <p:cNvSpPr/>
          <p:nvPr/>
        </p:nvSpPr>
        <p:spPr>
          <a:xfrm>
            <a:off x="777198" y="1609634"/>
            <a:ext cx="151866" cy="202761"/>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g27ef612052c_0_32"/>
          <p:cNvSpPr/>
          <p:nvPr/>
        </p:nvSpPr>
        <p:spPr>
          <a:xfrm>
            <a:off x="1105912" y="1846269"/>
            <a:ext cx="98280" cy="129987"/>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g27ef612052c_0_32"/>
          <p:cNvSpPr/>
          <p:nvPr/>
        </p:nvSpPr>
        <p:spPr>
          <a:xfrm>
            <a:off x="2129144" y="1721604"/>
            <a:ext cx="98572" cy="129987"/>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g27ef612052c_0_32"/>
          <p:cNvSpPr/>
          <p:nvPr/>
        </p:nvSpPr>
        <p:spPr>
          <a:xfrm>
            <a:off x="2685492" y="4084036"/>
            <a:ext cx="151866" cy="203054"/>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g27ef612052c_0_32"/>
          <p:cNvSpPr/>
          <p:nvPr/>
        </p:nvSpPr>
        <p:spPr>
          <a:xfrm>
            <a:off x="2405897" y="3131738"/>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g27ef612052c_0_32"/>
          <p:cNvSpPr/>
          <p:nvPr/>
        </p:nvSpPr>
        <p:spPr>
          <a:xfrm>
            <a:off x="2837350" y="4287089"/>
            <a:ext cx="98982" cy="129929"/>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g27ef612052c_0_32"/>
          <p:cNvSpPr/>
          <p:nvPr/>
        </p:nvSpPr>
        <p:spPr>
          <a:xfrm>
            <a:off x="2238472" y="2431614"/>
            <a:ext cx="98280" cy="130513"/>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g27ef612052c_0_32"/>
          <p:cNvSpPr/>
          <p:nvPr/>
        </p:nvSpPr>
        <p:spPr>
          <a:xfrm>
            <a:off x="2118663" y="2581376"/>
            <a:ext cx="98280" cy="130513"/>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g27ef612052c_0_32"/>
          <p:cNvSpPr/>
          <p:nvPr/>
        </p:nvSpPr>
        <p:spPr>
          <a:xfrm>
            <a:off x="2432702" y="4436850"/>
            <a:ext cx="98280" cy="129929"/>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g27ef612052c_0_32"/>
          <p:cNvSpPr/>
          <p:nvPr/>
        </p:nvSpPr>
        <p:spPr>
          <a:xfrm>
            <a:off x="699158" y="2811820"/>
            <a:ext cx="152626" cy="202761"/>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g27ef612052c_0_32"/>
          <p:cNvSpPr/>
          <p:nvPr/>
        </p:nvSpPr>
        <p:spPr>
          <a:xfrm>
            <a:off x="160076" y="3301995"/>
            <a:ext cx="98923" cy="129987"/>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g27ef612052c_0_32"/>
          <p:cNvSpPr/>
          <p:nvPr/>
        </p:nvSpPr>
        <p:spPr>
          <a:xfrm>
            <a:off x="1416405" y="4306859"/>
            <a:ext cx="98280" cy="129987"/>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g27ef612052c_0_32"/>
          <p:cNvSpPr/>
          <p:nvPr/>
        </p:nvSpPr>
        <p:spPr>
          <a:xfrm>
            <a:off x="2216895" y="1571200"/>
            <a:ext cx="98280" cy="1299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g27ef612052c_0_32"/>
          <p:cNvSpPr txBox="1"/>
          <p:nvPr/>
        </p:nvSpPr>
        <p:spPr>
          <a:xfrm>
            <a:off x="0" y="0"/>
            <a:ext cx="89475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2"/>
                </a:solidFill>
                <a:latin typeface="Lexend Medium"/>
                <a:ea typeface="Lexend Medium"/>
                <a:cs typeface="Lexend Medium"/>
                <a:sym typeface="Lexend Medium"/>
              </a:rPr>
              <a:t>Complete las oraciones con los cinco modos de razonamiento.</a:t>
            </a:r>
            <a:endParaRPr b="0" i="0" sz="1000" u="none" cap="none" strike="noStrike">
              <a:solidFill>
                <a:srgbClr val="000000"/>
              </a:solidFill>
              <a:latin typeface="Arial"/>
              <a:ea typeface="Arial"/>
              <a:cs typeface="Arial"/>
              <a:sym typeface="Arial"/>
            </a:endParaRPr>
          </a:p>
        </p:txBody>
      </p:sp>
      <p:sp>
        <p:nvSpPr>
          <p:cNvPr id="1881" name="Google Shape;1881;g27ef612052c_0_32"/>
          <p:cNvSpPr txBox="1"/>
          <p:nvPr/>
        </p:nvSpPr>
        <p:spPr>
          <a:xfrm>
            <a:off x="653000" y="904550"/>
            <a:ext cx="7554600" cy="40173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Lexend"/>
                <a:ea typeface="Lexend"/>
                <a:cs typeface="Lexend"/>
                <a:sym typeface="Lexend"/>
              </a:rPr>
              <a:t>1. El …………………………………………………… se utiliza cuando se puede fundar una tesis citando a un conocedor en la materia, valiéndose de su prestigio de un experto. También este razonamiento se utiliza cuando se cita una obra o institución prestigiosa como argumento </a:t>
            </a:r>
            <a:endParaRPr b="0"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Lexend"/>
                <a:ea typeface="Lexend"/>
                <a:cs typeface="Lexend"/>
                <a:sym typeface="Lexend"/>
              </a:rPr>
              <a:t>2. A partir de varios casos similares, puedo establecer una tesis común a todos ellos, proyectándola a otros casos del mismo tipo. Vale decir, puedo sustentar la conclusión en un ……………………………………………………. </a:t>
            </a:r>
            <a:endParaRPr b="0"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Lexend"/>
                <a:ea typeface="Lexend"/>
                <a:cs typeface="Lexend"/>
                <a:sym typeface="Lexend"/>
              </a:rPr>
              <a:t>3. El …………………………………………………… se usa en casos en que existe una asociación confiable o concomitancia entre un fenómeno y su señal, es decir, una alta probabilidad de que ante una cualidad o señal dada también se dé otro fenómeno asociado.</a:t>
            </a:r>
            <a:endParaRPr b="1"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p:txBody>
      </p:sp>
      <p:sp>
        <p:nvSpPr>
          <p:cNvPr id="1882" name="Google Shape;1882;g27ef612052c_0_32"/>
          <p:cNvSpPr txBox="1"/>
          <p:nvPr/>
        </p:nvSpPr>
        <p:spPr>
          <a:xfrm>
            <a:off x="1416400" y="846775"/>
            <a:ext cx="2335800" cy="1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ibre Franklin"/>
                <a:ea typeface="Libre Franklin"/>
                <a:cs typeface="Libre Franklin"/>
                <a:sym typeface="Libre Franklin"/>
              </a:rPr>
              <a:t>autoridad</a:t>
            </a:r>
            <a:endParaRPr>
              <a:latin typeface="Libre Franklin"/>
              <a:ea typeface="Libre Franklin"/>
              <a:cs typeface="Libre Franklin"/>
              <a:sym typeface="Libre Franklin"/>
            </a:endParaRPr>
          </a:p>
        </p:txBody>
      </p:sp>
      <p:sp>
        <p:nvSpPr>
          <p:cNvPr id="1883" name="Google Shape;1883;g27ef612052c_0_32"/>
          <p:cNvSpPr txBox="1"/>
          <p:nvPr/>
        </p:nvSpPr>
        <p:spPr>
          <a:xfrm>
            <a:off x="5825075" y="2711900"/>
            <a:ext cx="2335800" cy="1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ibre Franklin"/>
                <a:ea typeface="Libre Franklin"/>
                <a:cs typeface="Libre Franklin"/>
                <a:sym typeface="Libre Franklin"/>
              </a:rPr>
              <a:t>Generalización</a:t>
            </a:r>
            <a:endParaRPr>
              <a:latin typeface="Libre Franklin"/>
              <a:ea typeface="Libre Franklin"/>
              <a:cs typeface="Libre Franklin"/>
              <a:sym typeface="Libre Franklin"/>
            </a:endParaRPr>
          </a:p>
        </p:txBody>
      </p:sp>
      <p:sp>
        <p:nvSpPr>
          <p:cNvPr id="1884" name="Google Shape;1884;g27ef612052c_0_32"/>
          <p:cNvSpPr txBox="1"/>
          <p:nvPr/>
        </p:nvSpPr>
        <p:spPr>
          <a:xfrm>
            <a:off x="1514675" y="3227663"/>
            <a:ext cx="2335800" cy="19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ibre Franklin"/>
                <a:ea typeface="Libre Franklin"/>
                <a:cs typeface="Libre Franklin"/>
                <a:sym typeface="Libre Franklin"/>
              </a:rPr>
              <a:t>Signo</a:t>
            </a:r>
            <a:endParaRPr>
              <a:latin typeface="Libre Franklin"/>
              <a:ea typeface="Libre Franklin"/>
              <a:cs typeface="Libre Franklin"/>
              <a:sym typeface="Libre Franklin"/>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8" name="Shape 1888"/>
        <p:cNvGrpSpPr/>
        <p:nvPr/>
      </p:nvGrpSpPr>
      <p:grpSpPr>
        <a:xfrm>
          <a:off x="0" y="0"/>
          <a:ext cx="0" cy="0"/>
          <a:chOff x="0" y="0"/>
          <a:chExt cx="0" cy="0"/>
        </a:xfrm>
      </p:grpSpPr>
      <p:sp>
        <p:nvSpPr>
          <p:cNvPr id="1889" name="Google Shape;1889;p31"/>
          <p:cNvSpPr/>
          <p:nvPr/>
        </p:nvSpPr>
        <p:spPr>
          <a:xfrm>
            <a:off x="777198" y="1609634"/>
            <a:ext cx="151866" cy="202761"/>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31"/>
          <p:cNvSpPr/>
          <p:nvPr/>
        </p:nvSpPr>
        <p:spPr>
          <a:xfrm>
            <a:off x="1105912" y="1846269"/>
            <a:ext cx="98280" cy="129987"/>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31"/>
          <p:cNvSpPr/>
          <p:nvPr/>
        </p:nvSpPr>
        <p:spPr>
          <a:xfrm>
            <a:off x="2129144" y="1721604"/>
            <a:ext cx="98572" cy="129987"/>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31"/>
          <p:cNvSpPr/>
          <p:nvPr/>
        </p:nvSpPr>
        <p:spPr>
          <a:xfrm>
            <a:off x="2685492" y="4084036"/>
            <a:ext cx="151866" cy="203054"/>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31"/>
          <p:cNvSpPr/>
          <p:nvPr/>
        </p:nvSpPr>
        <p:spPr>
          <a:xfrm>
            <a:off x="2405897" y="3131738"/>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31"/>
          <p:cNvSpPr/>
          <p:nvPr/>
        </p:nvSpPr>
        <p:spPr>
          <a:xfrm>
            <a:off x="2837350" y="4287089"/>
            <a:ext cx="98982" cy="129929"/>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31"/>
          <p:cNvSpPr/>
          <p:nvPr/>
        </p:nvSpPr>
        <p:spPr>
          <a:xfrm>
            <a:off x="2238472" y="2431614"/>
            <a:ext cx="98280" cy="130513"/>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31"/>
          <p:cNvSpPr/>
          <p:nvPr/>
        </p:nvSpPr>
        <p:spPr>
          <a:xfrm>
            <a:off x="2118663" y="2581376"/>
            <a:ext cx="98280" cy="130513"/>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31"/>
          <p:cNvSpPr/>
          <p:nvPr/>
        </p:nvSpPr>
        <p:spPr>
          <a:xfrm>
            <a:off x="2432702" y="4436850"/>
            <a:ext cx="98280" cy="129929"/>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31"/>
          <p:cNvSpPr/>
          <p:nvPr/>
        </p:nvSpPr>
        <p:spPr>
          <a:xfrm>
            <a:off x="699158" y="2811820"/>
            <a:ext cx="152627" cy="202761"/>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31"/>
          <p:cNvSpPr/>
          <p:nvPr/>
        </p:nvSpPr>
        <p:spPr>
          <a:xfrm>
            <a:off x="160076" y="3301995"/>
            <a:ext cx="98924" cy="129987"/>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31"/>
          <p:cNvSpPr/>
          <p:nvPr/>
        </p:nvSpPr>
        <p:spPr>
          <a:xfrm>
            <a:off x="1416405" y="4306859"/>
            <a:ext cx="98280" cy="129987"/>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31"/>
          <p:cNvSpPr/>
          <p:nvPr/>
        </p:nvSpPr>
        <p:spPr>
          <a:xfrm>
            <a:off x="2216895" y="1571200"/>
            <a:ext cx="98280" cy="129929"/>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31"/>
          <p:cNvSpPr txBox="1"/>
          <p:nvPr/>
        </p:nvSpPr>
        <p:spPr>
          <a:xfrm>
            <a:off x="0" y="0"/>
            <a:ext cx="89475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2"/>
                </a:solidFill>
                <a:latin typeface="Lexend Medium"/>
                <a:ea typeface="Lexend Medium"/>
                <a:cs typeface="Lexend Medium"/>
                <a:sym typeface="Lexend Medium"/>
              </a:rPr>
              <a:t>Complete las oraciones con los cinco modos de razonamiento.</a:t>
            </a:r>
            <a:endParaRPr b="0" i="0" sz="1000" u="none" cap="none" strike="noStrike">
              <a:solidFill>
                <a:srgbClr val="000000"/>
              </a:solidFill>
              <a:latin typeface="Arial"/>
              <a:ea typeface="Arial"/>
              <a:cs typeface="Arial"/>
              <a:sym typeface="Arial"/>
            </a:endParaRPr>
          </a:p>
        </p:txBody>
      </p:sp>
      <p:sp>
        <p:nvSpPr>
          <p:cNvPr id="1903" name="Google Shape;1903;p31"/>
          <p:cNvSpPr txBox="1"/>
          <p:nvPr/>
        </p:nvSpPr>
        <p:spPr>
          <a:xfrm>
            <a:off x="653000" y="904550"/>
            <a:ext cx="7554600" cy="2447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Lexend"/>
                <a:ea typeface="Lexend"/>
                <a:cs typeface="Lexend"/>
                <a:sym typeface="Lexend"/>
              </a:rPr>
              <a:t>4. Las premisas se presentan, en el ……………………………………………………, como el origen o principio que provoca la conclusión o como un medio para lograrla. Se establece una conexión de fundamento entre dos hechos. </a:t>
            </a:r>
            <a:endParaRPr b="0"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Lexend"/>
                <a:ea typeface="Lexend"/>
                <a:cs typeface="Lexend"/>
                <a:sym typeface="Lexend"/>
              </a:rPr>
              <a:t>5. Cuando la conclusión se basa en la existencia de premisas que destacan atributos semejantes entre seres o cosas diferentes se ha utilizado el …………………………………………………….</a:t>
            </a:r>
            <a:endParaRPr b="1"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p:txBody>
      </p:sp>
      <p:sp>
        <p:nvSpPr>
          <p:cNvPr id="1904" name="Google Shape;1904;p31"/>
          <p:cNvSpPr txBox="1"/>
          <p:nvPr/>
        </p:nvSpPr>
        <p:spPr>
          <a:xfrm>
            <a:off x="4595450" y="801850"/>
            <a:ext cx="2538000" cy="2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ibre Franklin"/>
                <a:ea typeface="Libre Franklin"/>
                <a:cs typeface="Libre Franklin"/>
                <a:sym typeface="Libre Franklin"/>
              </a:rPr>
              <a:t>Razonamiento causal</a:t>
            </a:r>
            <a:endParaRPr>
              <a:latin typeface="Libre Franklin"/>
              <a:ea typeface="Libre Franklin"/>
              <a:cs typeface="Libre Franklin"/>
              <a:sym typeface="Libre Franklin"/>
            </a:endParaRPr>
          </a:p>
        </p:txBody>
      </p:sp>
      <p:sp>
        <p:nvSpPr>
          <p:cNvPr id="1905" name="Google Shape;1905;p31"/>
          <p:cNvSpPr txBox="1"/>
          <p:nvPr/>
        </p:nvSpPr>
        <p:spPr>
          <a:xfrm>
            <a:off x="2057450" y="2442925"/>
            <a:ext cx="2538000" cy="280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ibre Franklin"/>
                <a:ea typeface="Libre Franklin"/>
                <a:cs typeface="Libre Franklin"/>
                <a:sym typeface="Libre Franklin"/>
              </a:rPr>
              <a:t>Razonamiento analogico</a:t>
            </a:r>
            <a:endParaRPr>
              <a:latin typeface="Libre Franklin"/>
              <a:ea typeface="Libre Franklin"/>
              <a:cs typeface="Libre Franklin"/>
              <a:sym typeface="Libre Franklin"/>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9" name="Shape 1909"/>
        <p:cNvGrpSpPr/>
        <p:nvPr/>
      </p:nvGrpSpPr>
      <p:grpSpPr>
        <a:xfrm>
          <a:off x="0" y="0"/>
          <a:ext cx="0" cy="0"/>
          <a:chOff x="0" y="0"/>
          <a:chExt cx="0" cy="0"/>
        </a:xfrm>
      </p:grpSpPr>
      <p:sp>
        <p:nvSpPr>
          <p:cNvPr id="1910" name="Google Shape;1910;g27ef612052c_0_50"/>
          <p:cNvSpPr/>
          <p:nvPr/>
        </p:nvSpPr>
        <p:spPr>
          <a:xfrm>
            <a:off x="777198" y="1609634"/>
            <a:ext cx="151866" cy="202761"/>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g27ef612052c_0_50"/>
          <p:cNvSpPr/>
          <p:nvPr/>
        </p:nvSpPr>
        <p:spPr>
          <a:xfrm>
            <a:off x="1105912" y="1846269"/>
            <a:ext cx="98280" cy="129987"/>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g27ef612052c_0_50"/>
          <p:cNvSpPr/>
          <p:nvPr/>
        </p:nvSpPr>
        <p:spPr>
          <a:xfrm>
            <a:off x="2129144" y="1721604"/>
            <a:ext cx="98572" cy="129987"/>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g27ef612052c_0_50"/>
          <p:cNvSpPr/>
          <p:nvPr/>
        </p:nvSpPr>
        <p:spPr>
          <a:xfrm>
            <a:off x="2685492" y="4084036"/>
            <a:ext cx="151866" cy="203054"/>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g27ef612052c_0_50"/>
          <p:cNvSpPr/>
          <p:nvPr/>
        </p:nvSpPr>
        <p:spPr>
          <a:xfrm>
            <a:off x="2405897" y="3131738"/>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g27ef612052c_0_50"/>
          <p:cNvSpPr/>
          <p:nvPr/>
        </p:nvSpPr>
        <p:spPr>
          <a:xfrm>
            <a:off x="2837350" y="4287089"/>
            <a:ext cx="98982" cy="129929"/>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g27ef612052c_0_50"/>
          <p:cNvSpPr/>
          <p:nvPr/>
        </p:nvSpPr>
        <p:spPr>
          <a:xfrm>
            <a:off x="2238472" y="2431614"/>
            <a:ext cx="98280" cy="130513"/>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g27ef612052c_0_50"/>
          <p:cNvSpPr/>
          <p:nvPr/>
        </p:nvSpPr>
        <p:spPr>
          <a:xfrm>
            <a:off x="2118663" y="2581376"/>
            <a:ext cx="98280" cy="130513"/>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8" name="Google Shape;1918;g27ef612052c_0_50"/>
          <p:cNvSpPr/>
          <p:nvPr/>
        </p:nvSpPr>
        <p:spPr>
          <a:xfrm>
            <a:off x="2432702" y="4436850"/>
            <a:ext cx="98280" cy="129929"/>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9" name="Google Shape;1919;g27ef612052c_0_50"/>
          <p:cNvSpPr/>
          <p:nvPr/>
        </p:nvSpPr>
        <p:spPr>
          <a:xfrm>
            <a:off x="699158" y="2811820"/>
            <a:ext cx="152626" cy="202761"/>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g27ef612052c_0_50"/>
          <p:cNvSpPr/>
          <p:nvPr/>
        </p:nvSpPr>
        <p:spPr>
          <a:xfrm>
            <a:off x="160076" y="3301995"/>
            <a:ext cx="98923" cy="129987"/>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g27ef612052c_0_50"/>
          <p:cNvSpPr/>
          <p:nvPr/>
        </p:nvSpPr>
        <p:spPr>
          <a:xfrm>
            <a:off x="1416405" y="4306859"/>
            <a:ext cx="98280" cy="129987"/>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g27ef612052c_0_50"/>
          <p:cNvSpPr/>
          <p:nvPr/>
        </p:nvSpPr>
        <p:spPr>
          <a:xfrm>
            <a:off x="2216895" y="1571200"/>
            <a:ext cx="98280" cy="1299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g27ef612052c_0_50"/>
          <p:cNvSpPr txBox="1"/>
          <p:nvPr/>
        </p:nvSpPr>
        <p:spPr>
          <a:xfrm>
            <a:off x="0" y="0"/>
            <a:ext cx="89475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100"/>
              <a:buFont typeface="Arial"/>
              <a:buNone/>
            </a:pPr>
            <a:r>
              <a:rPr b="0" i="0" lang="en" sz="2100" u="none" cap="none" strike="noStrike">
                <a:solidFill>
                  <a:schemeClr val="lt2"/>
                </a:solidFill>
                <a:latin typeface="Lexend Medium"/>
                <a:ea typeface="Lexend Medium"/>
                <a:cs typeface="Lexend Medium"/>
                <a:sym typeface="Lexend Medium"/>
              </a:rPr>
              <a:t>Complete las oraciones con los cinco modos de razonamiento.</a:t>
            </a:r>
            <a:endParaRPr b="0" i="0" sz="1000" u="none" cap="none" strike="noStrike">
              <a:solidFill>
                <a:srgbClr val="000000"/>
              </a:solidFill>
              <a:latin typeface="Arial"/>
              <a:ea typeface="Arial"/>
              <a:cs typeface="Arial"/>
              <a:sym typeface="Arial"/>
            </a:endParaRPr>
          </a:p>
        </p:txBody>
      </p:sp>
      <p:sp>
        <p:nvSpPr>
          <p:cNvPr id="1924" name="Google Shape;1924;g27ef612052c_0_50"/>
          <p:cNvSpPr txBox="1"/>
          <p:nvPr/>
        </p:nvSpPr>
        <p:spPr>
          <a:xfrm>
            <a:off x="653000" y="904550"/>
            <a:ext cx="7554600" cy="24474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Lexend"/>
                <a:ea typeface="Lexend"/>
                <a:cs typeface="Lexend"/>
                <a:sym typeface="Lexend"/>
              </a:rPr>
              <a:t>4. Las premisas se presentan, en el ……………………………………………………, como el origen o principio que provoca la conclusión o como un medio para lograrla. Se establece una conexión de fundamento entre dos hechos. </a:t>
            </a:r>
            <a:endParaRPr b="0"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700"/>
              <a:buFont typeface="Arial"/>
              <a:buNone/>
            </a:pPr>
            <a:r>
              <a:rPr b="0" i="0" lang="en" sz="1700" u="none" cap="none" strike="noStrike">
                <a:solidFill>
                  <a:srgbClr val="000000"/>
                </a:solidFill>
                <a:latin typeface="Lexend"/>
                <a:ea typeface="Lexend"/>
                <a:cs typeface="Lexend"/>
                <a:sym typeface="Lexend"/>
              </a:rPr>
              <a:t>5. Cuando la conclusión se basa en la existencia de premisas que destacan atributos semejantes entre seres o cosas diferentes se ha utilizado el …………………………………………………….</a:t>
            </a:r>
            <a:endParaRPr b="1" i="0" sz="17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a:p>
            <a:pPr indent="0" lvl="0" marL="0" marR="0" rtl="0" algn="just">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928" name="Shape 1928"/>
        <p:cNvGrpSpPr/>
        <p:nvPr/>
      </p:nvGrpSpPr>
      <p:grpSpPr>
        <a:xfrm>
          <a:off x="0" y="0"/>
          <a:ext cx="0" cy="0"/>
          <a:chOff x="0" y="0"/>
          <a:chExt cx="0" cy="0"/>
        </a:xfrm>
      </p:grpSpPr>
      <p:pic>
        <p:nvPicPr>
          <p:cNvPr id="1929" name="Google Shape;1929;p32"/>
          <p:cNvPicPr preferRelativeResize="0"/>
          <p:nvPr/>
        </p:nvPicPr>
        <p:blipFill rotWithShape="1">
          <a:blip r:embed="rId3">
            <a:alphaModFix/>
          </a:blip>
          <a:srcRect b="10120" l="17056" r="15978" t="8200"/>
          <a:stretch/>
        </p:blipFill>
        <p:spPr>
          <a:xfrm>
            <a:off x="3082050" y="605850"/>
            <a:ext cx="2979900" cy="3620400"/>
          </a:xfrm>
          <a:prstGeom prst="roundRect">
            <a:avLst>
              <a:gd fmla="val 16667"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5"/>
          <p:cNvSpPr txBox="1"/>
          <p:nvPr>
            <p:ph type="title"/>
          </p:nvPr>
        </p:nvSpPr>
        <p:spPr>
          <a:xfrm>
            <a:off x="173125" y="346625"/>
            <a:ext cx="9032700" cy="572700"/>
          </a:xfrm>
          <a:prstGeom prst="rect">
            <a:avLst/>
          </a:prstGeom>
          <a:noFill/>
          <a:ln>
            <a:noFill/>
          </a:ln>
        </p:spPr>
        <p:txBody>
          <a:bodyPr anchorCtr="0" anchor="b" bIns="0" lIns="0" spcFirstLastPara="1" rIns="0" wrap="square" tIns="0">
            <a:noAutofit/>
          </a:bodyPr>
          <a:lstStyle/>
          <a:p>
            <a:pPr indent="-444500" lvl="0" marL="457200" rtl="0" algn="l">
              <a:lnSpc>
                <a:spcPct val="100000"/>
              </a:lnSpc>
              <a:spcBef>
                <a:spcPts val="0"/>
              </a:spcBef>
              <a:spcAft>
                <a:spcPts val="0"/>
              </a:spcAft>
              <a:buClr>
                <a:schemeClr val="lt2"/>
              </a:buClr>
              <a:buSzPts val="3400"/>
              <a:buAutoNum type="arabicPeriod"/>
            </a:pPr>
            <a:r>
              <a:rPr b="0" lang="en" sz="3400">
                <a:solidFill>
                  <a:schemeClr val="lt2"/>
                </a:solidFill>
              </a:rPr>
              <a:t>Intención del Texto Argumentativo</a:t>
            </a:r>
            <a:endParaRPr b="0" sz="3400">
              <a:solidFill>
                <a:schemeClr val="lt2"/>
              </a:solidFill>
            </a:endParaRPr>
          </a:p>
        </p:txBody>
      </p:sp>
      <p:sp>
        <p:nvSpPr>
          <p:cNvPr id="1263" name="Google Shape;1263;p5"/>
          <p:cNvSpPr/>
          <p:nvPr/>
        </p:nvSpPr>
        <p:spPr>
          <a:xfrm>
            <a:off x="9456572" y="1092438"/>
            <a:ext cx="151868" cy="20311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sp>
        <p:nvSpPr>
          <p:cNvPr id="1264" name="Google Shape;1264;p5"/>
          <p:cNvSpPr/>
          <p:nvPr/>
        </p:nvSpPr>
        <p:spPr>
          <a:xfrm>
            <a:off x="581125" y="1619700"/>
            <a:ext cx="2658300" cy="20277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5"/>
          <p:cNvSpPr txBox="1"/>
          <p:nvPr/>
        </p:nvSpPr>
        <p:spPr>
          <a:xfrm>
            <a:off x="970675" y="2010150"/>
            <a:ext cx="1879200" cy="1246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300"/>
              <a:buFont typeface="Arial"/>
              <a:buNone/>
            </a:pPr>
            <a:r>
              <a:rPr b="0" i="0" lang="en" sz="2300" u="none" cap="none" strike="noStrike">
                <a:solidFill>
                  <a:srgbClr val="000000"/>
                </a:solidFill>
                <a:latin typeface="Lexend"/>
                <a:ea typeface="Lexend"/>
                <a:cs typeface="Lexend"/>
                <a:sym typeface="Lexend"/>
              </a:rPr>
              <a:t>INFLUIR EN EL RECEPTOR</a:t>
            </a:r>
            <a:endParaRPr b="0" i="0" sz="2300" u="none" cap="none" strike="noStrike">
              <a:solidFill>
                <a:srgbClr val="000000"/>
              </a:solidFill>
              <a:latin typeface="Lexend"/>
              <a:ea typeface="Lexend"/>
              <a:cs typeface="Lexend"/>
              <a:sym typeface="Lexend"/>
            </a:endParaRPr>
          </a:p>
        </p:txBody>
      </p:sp>
      <p:cxnSp>
        <p:nvCxnSpPr>
          <p:cNvPr id="1266" name="Google Shape;1266;p5"/>
          <p:cNvCxnSpPr/>
          <p:nvPr/>
        </p:nvCxnSpPr>
        <p:spPr>
          <a:xfrm>
            <a:off x="3239425" y="2642850"/>
            <a:ext cx="2312100" cy="3000"/>
          </a:xfrm>
          <a:prstGeom prst="straightConnector1">
            <a:avLst/>
          </a:prstGeom>
          <a:noFill/>
          <a:ln cap="flat" cmpd="sng" w="76200">
            <a:solidFill>
              <a:srgbClr val="7994A9"/>
            </a:solidFill>
            <a:prstDash val="solid"/>
            <a:round/>
            <a:headEnd len="sm" w="sm" type="none"/>
            <a:tailEnd len="med" w="med" type="triangle"/>
          </a:ln>
        </p:spPr>
      </p:cxnSp>
      <p:sp>
        <p:nvSpPr>
          <p:cNvPr id="1267" name="Google Shape;1267;p5"/>
          <p:cNvSpPr txBox="1"/>
          <p:nvPr/>
        </p:nvSpPr>
        <p:spPr>
          <a:xfrm>
            <a:off x="3696925" y="2245650"/>
            <a:ext cx="13971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exend"/>
                <a:ea typeface="Lexend"/>
                <a:cs typeface="Lexend"/>
                <a:sym typeface="Lexend"/>
              </a:rPr>
              <a:t>¿Para qué?</a:t>
            </a:r>
            <a:endParaRPr b="0" i="0" sz="1400" u="none" cap="none" strike="noStrike">
              <a:solidFill>
                <a:srgbClr val="000000"/>
              </a:solidFill>
              <a:latin typeface="Lexend"/>
              <a:ea typeface="Lexend"/>
              <a:cs typeface="Lexend"/>
              <a:sym typeface="Lexend"/>
            </a:endParaRPr>
          </a:p>
        </p:txBody>
      </p:sp>
      <p:sp>
        <p:nvSpPr>
          <p:cNvPr id="1268" name="Google Shape;1268;p5"/>
          <p:cNvSpPr/>
          <p:nvPr/>
        </p:nvSpPr>
        <p:spPr>
          <a:xfrm>
            <a:off x="5551525" y="1630500"/>
            <a:ext cx="2658300" cy="22914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5"/>
          <p:cNvSpPr txBox="1"/>
          <p:nvPr/>
        </p:nvSpPr>
        <p:spPr>
          <a:xfrm>
            <a:off x="5551525" y="1725225"/>
            <a:ext cx="2528100" cy="2370300"/>
          </a:xfrm>
          <a:prstGeom prst="rect">
            <a:avLst/>
          </a:prstGeom>
          <a:noFill/>
          <a:ln>
            <a:noFill/>
          </a:ln>
        </p:spPr>
        <p:txBody>
          <a:bodyPr anchorCtr="0" anchor="t" bIns="91425" lIns="91425" spcFirstLastPara="1" rIns="91425" wrap="square" tIns="91425">
            <a:spAutoFit/>
          </a:bodyPr>
          <a:lstStyle/>
          <a:p>
            <a:pPr indent="-330200" lvl="0" marL="457200" marR="0" rtl="0" algn="l">
              <a:lnSpc>
                <a:spcPct val="100000"/>
              </a:lnSpc>
              <a:spcBef>
                <a:spcPts val="0"/>
              </a:spcBef>
              <a:spcAft>
                <a:spcPts val="0"/>
              </a:spcAft>
              <a:buClr>
                <a:srgbClr val="000000"/>
              </a:buClr>
              <a:buSzPts val="1600"/>
              <a:buFont typeface="Lexend"/>
              <a:buChar char="●"/>
            </a:pPr>
            <a:r>
              <a:rPr b="0" i="0" lang="en" sz="1600" u="none" cap="none" strike="noStrike">
                <a:solidFill>
                  <a:srgbClr val="000000"/>
                </a:solidFill>
                <a:latin typeface="Lexend"/>
                <a:ea typeface="Lexend"/>
                <a:cs typeface="Lexend"/>
                <a:sym typeface="Lexend"/>
              </a:rPr>
              <a:t>Acepte nuestro punto de vista</a:t>
            </a:r>
            <a:endParaRPr b="0" i="0" sz="1600" u="none" cap="none" strike="noStrike">
              <a:solidFill>
                <a:srgbClr val="000000"/>
              </a:solidFill>
              <a:latin typeface="Lexend"/>
              <a:ea typeface="Lexend"/>
              <a:cs typeface="Lexend"/>
              <a:sym typeface="Lexend"/>
            </a:endParaRPr>
          </a:p>
          <a:p>
            <a:pPr indent="-330200" lvl="0" marL="457200" marR="0" rtl="0" algn="l">
              <a:lnSpc>
                <a:spcPct val="100000"/>
              </a:lnSpc>
              <a:spcBef>
                <a:spcPts val="0"/>
              </a:spcBef>
              <a:spcAft>
                <a:spcPts val="0"/>
              </a:spcAft>
              <a:buClr>
                <a:srgbClr val="000000"/>
              </a:buClr>
              <a:buSzPts val="1600"/>
              <a:buFont typeface="Lexend"/>
              <a:buChar char="●"/>
            </a:pPr>
            <a:r>
              <a:rPr b="0" i="0" lang="en" sz="1600" u="none" cap="none" strike="noStrike">
                <a:solidFill>
                  <a:srgbClr val="000000"/>
                </a:solidFill>
                <a:latin typeface="Lexend"/>
                <a:ea typeface="Lexend"/>
                <a:cs typeface="Lexend"/>
                <a:sym typeface="Lexend"/>
              </a:rPr>
              <a:t>Realice cierta acción</a:t>
            </a:r>
            <a:endParaRPr b="0" i="0" sz="1600" u="none" cap="none" strike="noStrike">
              <a:solidFill>
                <a:srgbClr val="000000"/>
              </a:solidFill>
              <a:latin typeface="Lexend"/>
              <a:ea typeface="Lexend"/>
              <a:cs typeface="Lexend"/>
              <a:sym typeface="Lexend"/>
            </a:endParaRPr>
          </a:p>
          <a:p>
            <a:pPr indent="-330200" lvl="0" marL="457200" marR="0" rtl="0" algn="l">
              <a:lnSpc>
                <a:spcPct val="100000"/>
              </a:lnSpc>
              <a:spcBef>
                <a:spcPts val="0"/>
              </a:spcBef>
              <a:spcAft>
                <a:spcPts val="0"/>
              </a:spcAft>
              <a:buClr>
                <a:srgbClr val="000000"/>
              </a:buClr>
              <a:buSzPts val="1600"/>
              <a:buFont typeface="Lexend"/>
              <a:buChar char="●"/>
            </a:pPr>
            <a:r>
              <a:rPr b="0" i="0" lang="en" sz="1600" u="none" cap="none" strike="noStrike">
                <a:solidFill>
                  <a:srgbClr val="000000"/>
                </a:solidFill>
                <a:latin typeface="Lexend"/>
                <a:ea typeface="Lexend"/>
                <a:cs typeface="Lexend"/>
                <a:sym typeface="Lexend"/>
              </a:rPr>
              <a:t>Reafirme alguna convicción ya existente, o la modifique.</a:t>
            </a:r>
            <a:endParaRPr b="0" i="0" sz="1600" u="none" cap="none" strike="noStrike">
              <a:solidFill>
                <a:srgbClr val="000000"/>
              </a:solidFill>
              <a:latin typeface="Lexend"/>
              <a:ea typeface="Lexend"/>
              <a:cs typeface="Lexend"/>
              <a:sym typeface="Lexend"/>
            </a:endParaRPr>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exend"/>
              <a:ea typeface="Lexend"/>
              <a:cs typeface="Lexend"/>
              <a:sym typeface="Lexen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3" name="Shape 1273"/>
        <p:cNvGrpSpPr/>
        <p:nvPr/>
      </p:nvGrpSpPr>
      <p:grpSpPr>
        <a:xfrm>
          <a:off x="0" y="0"/>
          <a:ext cx="0" cy="0"/>
          <a:chOff x="0" y="0"/>
          <a:chExt cx="0" cy="0"/>
        </a:xfrm>
      </p:grpSpPr>
      <p:sp>
        <p:nvSpPr>
          <p:cNvPr id="1274" name="Google Shape;1274;p6"/>
          <p:cNvSpPr txBox="1"/>
          <p:nvPr>
            <p:ph type="title"/>
          </p:nvPr>
        </p:nvSpPr>
        <p:spPr>
          <a:xfrm>
            <a:off x="173125" y="346625"/>
            <a:ext cx="9032700" cy="572700"/>
          </a:xfrm>
          <a:prstGeom prst="rect">
            <a:avLst/>
          </a:prstGeom>
          <a:noFill/>
          <a:ln>
            <a:noFill/>
          </a:ln>
        </p:spPr>
        <p:txBody>
          <a:bodyPr anchorCtr="0" anchor="b" bIns="0" lIns="0" spcFirstLastPara="1" rIns="0" wrap="square" tIns="0">
            <a:noAutofit/>
          </a:bodyPr>
          <a:lstStyle/>
          <a:p>
            <a:pPr indent="-444500" lvl="0" marL="457200" rtl="0" algn="l">
              <a:lnSpc>
                <a:spcPct val="100000"/>
              </a:lnSpc>
              <a:spcBef>
                <a:spcPts val="0"/>
              </a:spcBef>
              <a:spcAft>
                <a:spcPts val="0"/>
              </a:spcAft>
              <a:buClr>
                <a:schemeClr val="lt2"/>
              </a:buClr>
              <a:buSzPts val="3400"/>
              <a:buAutoNum type="arabicPeriod"/>
            </a:pPr>
            <a:r>
              <a:rPr b="0" lang="en" sz="3400">
                <a:solidFill>
                  <a:schemeClr val="lt2"/>
                </a:solidFill>
              </a:rPr>
              <a:t>Intencionalidad del texto argumentativo</a:t>
            </a:r>
            <a:endParaRPr b="0" sz="3400">
              <a:solidFill>
                <a:schemeClr val="lt2"/>
              </a:solidFill>
            </a:endParaRPr>
          </a:p>
        </p:txBody>
      </p:sp>
      <p:sp>
        <p:nvSpPr>
          <p:cNvPr id="1275" name="Google Shape;1275;p6"/>
          <p:cNvSpPr/>
          <p:nvPr/>
        </p:nvSpPr>
        <p:spPr>
          <a:xfrm>
            <a:off x="9456572" y="1092438"/>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baseline="-25000" i="0" sz="1400" u="none" cap="none" strike="noStrike">
              <a:solidFill>
                <a:srgbClr val="000000"/>
              </a:solidFill>
              <a:latin typeface="Arial"/>
              <a:ea typeface="Arial"/>
              <a:cs typeface="Arial"/>
              <a:sym typeface="Arial"/>
            </a:endParaRPr>
          </a:p>
        </p:txBody>
      </p:sp>
      <p:sp>
        <p:nvSpPr>
          <p:cNvPr id="1276" name="Google Shape;1276;p6"/>
          <p:cNvSpPr txBox="1"/>
          <p:nvPr/>
        </p:nvSpPr>
        <p:spPr>
          <a:xfrm>
            <a:off x="556375" y="864450"/>
            <a:ext cx="7616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Lexend"/>
                <a:ea typeface="Lexend"/>
                <a:cs typeface="Lexend"/>
                <a:sym typeface="Lexend"/>
              </a:rPr>
              <a:t>Para que se cumpla, se emplean fórmulas que procuran:</a:t>
            </a:r>
            <a:endParaRPr b="0" i="0" sz="1600" u="none" cap="none" strike="noStrike">
              <a:solidFill>
                <a:srgbClr val="000000"/>
              </a:solidFill>
              <a:latin typeface="Lexend"/>
              <a:ea typeface="Lexend"/>
              <a:cs typeface="Lexend"/>
              <a:sym typeface="Lexend"/>
            </a:endParaRPr>
          </a:p>
        </p:txBody>
      </p:sp>
      <p:sp>
        <p:nvSpPr>
          <p:cNvPr id="1277" name="Google Shape;1277;p6"/>
          <p:cNvSpPr txBox="1"/>
          <p:nvPr>
            <p:ph idx="4294967295" type="subTitle"/>
          </p:nvPr>
        </p:nvSpPr>
        <p:spPr>
          <a:xfrm>
            <a:off x="579125" y="1707500"/>
            <a:ext cx="2340900" cy="355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1200"/>
              </a:spcAft>
              <a:buClr>
                <a:schemeClr val="dk1"/>
              </a:buClr>
              <a:buSzPts val="1600"/>
              <a:buFont typeface="Libre Franklin"/>
              <a:buNone/>
            </a:pPr>
            <a:r>
              <a:rPr b="0" i="0" lang="en" sz="2500" u="none" cap="none" strike="noStrike">
                <a:solidFill>
                  <a:schemeClr val="dk2"/>
                </a:solidFill>
                <a:latin typeface="Lexend"/>
                <a:ea typeface="Lexend"/>
                <a:cs typeface="Lexend"/>
                <a:sym typeface="Lexend"/>
              </a:rPr>
              <a:t>CONVENCER </a:t>
            </a:r>
            <a:endParaRPr b="0" i="0" sz="2500" u="none" cap="none" strike="noStrike">
              <a:solidFill>
                <a:schemeClr val="dk2"/>
              </a:solidFill>
              <a:latin typeface="Lexend"/>
              <a:ea typeface="Lexend"/>
              <a:cs typeface="Lexend"/>
              <a:sym typeface="Lexend"/>
            </a:endParaRPr>
          </a:p>
        </p:txBody>
      </p:sp>
      <p:sp>
        <p:nvSpPr>
          <p:cNvPr id="1278" name="Google Shape;1278;p6"/>
          <p:cNvSpPr txBox="1"/>
          <p:nvPr>
            <p:ph idx="4294967295" type="subTitle"/>
          </p:nvPr>
        </p:nvSpPr>
        <p:spPr>
          <a:xfrm>
            <a:off x="579125" y="2931250"/>
            <a:ext cx="2340900" cy="3558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1200"/>
              </a:spcAft>
              <a:buClr>
                <a:schemeClr val="dk1"/>
              </a:buClr>
              <a:buSzPts val="1600"/>
              <a:buFont typeface="Libre Franklin"/>
              <a:buNone/>
            </a:pPr>
            <a:r>
              <a:rPr b="0" i="0" lang="en" sz="2500" u="none" cap="none" strike="noStrike">
                <a:solidFill>
                  <a:schemeClr val="dk2"/>
                </a:solidFill>
                <a:latin typeface="Lexend"/>
                <a:ea typeface="Lexend"/>
                <a:cs typeface="Lexend"/>
                <a:sym typeface="Lexend"/>
              </a:rPr>
              <a:t>CONMOVER O</a:t>
            </a:r>
            <a:br>
              <a:rPr b="0" i="0" lang="en" sz="2500" u="none" cap="none" strike="noStrike">
                <a:solidFill>
                  <a:schemeClr val="dk2"/>
                </a:solidFill>
                <a:latin typeface="Lexend"/>
                <a:ea typeface="Lexend"/>
                <a:cs typeface="Lexend"/>
                <a:sym typeface="Lexend"/>
              </a:rPr>
            </a:br>
            <a:r>
              <a:rPr b="0" i="0" lang="en" sz="2500" u="none" cap="none" strike="noStrike">
                <a:solidFill>
                  <a:schemeClr val="dk2"/>
                </a:solidFill>
                <a:latin typeface="Lexend"/>
                <a:ea typeface="Lexend"/>
                <a:cs typeface="Lexend"/>
                <a:sym typeface="Lexend"/>
              </a:rPr>
              <a:t>PERSUADIR </a:t>
            </a:r>
            <a:endParaRPr b="0" i="0" sz="2500" u="none" cap="none" strike="noStrike">
              <a:solidFill>
                <a:schemeClr val="dk2"/>
              </a:solidFill>
              <a:latin typeface="Lexend"/>
              <a:ea typeface="Lexend"/>
              <a:cs typeface="Lexend"/>
              <a:sym typeface="Lexend"/>
            </a:endParaRPr>
          </a:p>
        </p:txBody>
      </p:sp>
      <p:sp>
        <p:nvSpPr>
          <p:cNvPr id="1279" name="Google Shape;1279;p6"/>
          <p:cNvSpPr txBox="1"/>
          <p:nvPr/>
        </p:nvSpPr>
        <p:spPr>
          <a:xfrm>
            <a:off x="4299950" y="1594975"/>
            <a:ext cx="4661400" cy="10467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0" i="0" lang="en" sz="1400" u="none" cap="none" strike="noStrike">
                <a:solidFill>
                  <a:schemeClr val="dk1"/>
                </a:solidFill>
                <a:latin typeface="Lexend"/>
                <a:ea typeface="Lexend"/>
                <a:cs typeface="Lexend"/>
                <a:sym typeface="Lexend"/>
              </a:rPr>
              <a:t>Mediante argumentos, este componente </a:t>
            </a:r>
            <a:r>
              <a:rPr b="1" i="0" lang="en" sz="1400" u="sng" cap="none" strike="noStrike">
                <a:solidFill>
                  <a:schemeClr val="dk1"/>
                </a:solidFill>
                <a:latin typeface="Lexend"/>
                <a:ea typeface="Lexend"/>
                <a:cs typeface="Lexend"/>
                <a:sym typeface="Lexend"/>
              </a:rPr>
              <a:t>lógico-racional</a:t>
            </a:r>
            <a:r>
              <a:rPr b="0" i="0" lang="en" sz="1400" u="none" cap="none" strike="noStrike">
                <a:solidFill>
                  <a:schemeClr val="dk1"/>
                </a:solidFill>
                <a:latin typeface="Lexend"/>
                <a:ea typeface="Lexend"/>
                <a:cs typeface="Lexend"/>
                <a:sym typeface="Lexend"/>
              </a:rPr>
              <a:t> le otorga un </a:t>
            </a:r>
            <a:r>
              <a:rPr b="1" i="0" lang="en" sz="1400" u="sng" cap="none" strike="noStrike">
                <a:solidFill>
                  <a:schemeClr val="dk1"/>
                </a:solidFill>
                <a:latin typeface="Lexend"/>
                <a:ea typeface="Lexend"/>
                <a:cs typeface="Lexend"/>
                <a:sym typeface="Lexend"/>
              </a:rPr>
              <a:t>rol protagónico al lenguaje verbal</a:t>
            </a:r>
            <a:r>
              <a:rPr b="0" i="0" lang="en" sz="1400" u="none" cap="none" strike="noStrike">
                <a:solidFill>
                  <a:schemeClr val="dk1"/>
                </a:solidFill>
                <a:latin typeface="Lexend"/>
                <a:ea typeface="Lexend"/>
                <a:cs typeface="Lexend"/>
                <a:sym typeface="Lexend"/>
              </a:rPr>
              <a:t>, ya sea oral o escrito. Este predomina, por ejemplo, en el discurso forense.</a:t>
            </a:r>
            <a:endParaRPr b="0" i="0" sz="1400" u="none" cap="none" strike="noStrike">
              <a:solidFill>
                <a:schemeClr val="dk1"/>
              </a:solidFill>
              <a:latin typeface="Lexend"/>
              <a:ea typeface="Lexend"/>
              <a:cs typeface="Lexend"/>
              <a:sym typeface="Lexend"/>
            </a:endParaRPr>
          </a:p>
        </p:txBody>
      </p:sp>
      <p:sp>
        <p:nvSpPr>
          <p:cNvPr id="1280" name="Google Shape;1280;p6"/>
          <p:cNvSpPr txBox="1"/>
          <p:nvPr/>
        </p:nvSpPr>
        <p:spPr>
          <a:xfrm>
            <a:off x="4299950" y="2931250"/>
            <a:ext cx="4661400" cy="1477500"/>
          </a:xfrm>
          <a:prstGeom prst="rect">
            <a:avLst/>
          </a:prstGeom>
          <a:noFill/>
          <a:ln cap="flat" cmpd="sng" w="9525">
            <a:solidFill>
              <a:schemeClr val="dk2"/>
            </a:solidFill>
            <a:prstDash val="dash"/>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400"/>
              <a:buFont typeface="Arial"/>
              <a:buNone/>
            </a:pPr>
            <a:r>
              <a:rPr b="0" i="0" lang="en" sz="1400" u="none" cap="none" strike="noStrike">
                <a:solidFill>
                  <a:schemeClr val="dk1"/>
                </a:solidFill>
                <a:latin typeface="Lexend"/>
                <a:ea typeface="Lexend"/>
                <a:cs typeface="Lexend"/>
                <a:sym typeface="Lexend"/>
              </a:rPr>
              <a:t>El componente </a:t>
            </a:r>
            <a:r>
              <a:rPr b="1" i="0" lang="en" sz="1400" u="sng" cap="none" strike="noStrike">
                <a:solidFill>
                  <a:schemeClr val="dk1"/>
                </a:solidFill>
                <a:latin typeface="Lexend"/>
                <a:ea typeface="Lexend"/>
                <a:cs typeface="Lexend"/>
                <a:sym typeface="Lexend"/>
              </a:rPr>
              <a:t>retórico-afectivo</a:t>
            </a:r>
            <a:r>
              <a:rPr b="0" i="0" lang="en" sz="1400" u="none" cap="none" strike="noStrike">
                <a:solidFill>
                  <a:schemeClr val="dk1"/>
                </a:solidFill>
                <a:latin typeface="Lexend"/>
                <a:ea typeface="Lexend"/>
                <a:cs typeface="Lexend"/>
                <a:sym typeface="Lexend"/>
              </a:rPr>
              <a:t> apela a las </a:t>
            </a:r>
            <a:r>
              <a:rPr b="1" i="0" lang="en" sz="1400" u="sng" cap="none" strike="noStrike">
                <a:solidFill>
                  <a:schemeClr val="dk1"/>
                </a:solidFill>
                <a:latin typeface="Lexend"/>
                <a:ea typeface="Lexend"/>
                <a:cs typeface="Lexend"/>
                <a:sym typeface="Lexend"/>
              </a:rPr>
              <a:t>emociones</a:t>
            </a:r>
            <a:r>
              <a:rPr b="0" i="0" lang="en" sz="1400" u="none" cap="none" strike="noStrike">
                <a:solidFill>
                  <a:schemeClr val="dk1"/>
                </a:solidFill>
                <a:latin typeface="Lexend"/>
                <a:ea typeface="Lexend"/>
                <a:cs typeface="Lexend"/>
                <a:sym typeface="Lexend"/>
              </a:rPr>
              <a:t>. Presenta, junto con el lenguaje verbal, una </a:t>
            </a:r>
            <a:r>
              <a:rPr b="1" i="0" lang="en" sz="1400" u="sng" cap="none" strike="noStrike">
                <a:solidFill>
                  <a:schemeClr val="dk1"/>
                </a:solidFill>
                <a:latin typeface="Lexend"/>
                <a:ea typeface="Lexend"/>
                <a:cs typeface="Lexend"/>
                <a:sym typeface="Lexend"/>
              </a:rPr>
              <a:t>importante presencia del lenguaje no verbal</a:t>
            </a:r>
            <a:r>
              <a:rPr b="0" i="0" lang="en" sz="1400" u="none" cap="none" strike="noStrike">
                <a:solidFill>
                  <a:schemeClr val="dk1"/>
                </a:solidFill>
                <a:latin typeface="Lexend"/>
                <a:ea typeface="Lexend"/>
                <a:cs typeface="Lexend"/>
                <a:sym typeface="Lexend"/>
              </a:rPr>
              <a:t> ya en sus aspectos kinésicos, proxémicos o icónicos. Este componente se observa predominantemente en el discurso publicitario. </a:t>
            </a:r>
            <a:endParaRPr b="0" i="0" sz="1400" u="none" cap="none" strike="noStrike">
              <a:solidFill>
                <a:schemeClr val="dk1"/>
              </a:solidFill>
              <a:latin typeface="Lexend"/>
              <a:ea typeface="Lexend"/>
              <a:cs typeface="Lexend"/>
              <a:sym typeface="Lexend"/>
            </a:endParaRPr>
          </a:p>
        </p:txBody>
      </p:sp>
      <p:sp>
        <p:nvSpPr>
          <p:cNvPr id="1281" name="Google Shape;1281;p6"/>
          <p:cNvSpPr txBox="1"/>
          <p:nvPr/>
        </p:nvSpPr>
        <p:spPr>
          <a:xfrm>
            <a:off x="-86550" y="2063300"/>
            <a:ext cx="34743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 sz="1400" u="none" cap="none" strike="noStrike">
                <a:solidFill>
                  <a:schemeClr val="dk1"/>
                </a:solidFill>
                <a:latin typeface="Lexend"/>
                <a:ea typeface="Lexend"/>
                <a:cs typeface="Lexend"/>
                <a:sym typeface="Lexend"/>
              </a:rPr>
              <a:t>(ámbito de la racionalidad y razones)</a:t>
            </a:r>
            <a:endParaRPr b="0" i="0" sz="1400" u="none" cap="none" strike="noStrike">
              <a:solidFill>
                <a:srgbClr val="000000"/>
              </a:solidFill>
              <a:latin typeface="Lexend"/>
              <a:ea typeface="Lexend"/>
              <a:cs typeface="Lexend"/>
              <a:sym typeface="Lexend"/>
            </a:endParaRPr>
          </a:p>
        </p:txBody>
      </p:sp>
      <p:sp>
        <p:nvSpPr>
          <p:cNvPr id="1282" name="Google Shape;1282;p6"/>
          <p:cNvSpPr txBox="1"/>
          <p:nvPr/>
        </p:nvSpPr>
        <p:spPr>
          <a:xfrm>
            <a:off x="108275" y="3607475"/>
            <a:ext cx="3282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chemeClr val="dk1"/>
              </a:buClr>
              <a:buSzPts val="1100"/>
              <a:buFont typeface="Arial"/>
              <a:buNone/>
            </a:pPr>
            <a:r>
              <a:rPr b="0" i="0" lang="en" sz="1400" u="none" cap="none" strike="noStrike">
                <a:solidFill>
                  <a:schemeClr val="dk1"/>
                </a:solidFill>
                <a:latin typeface="Lexend"/>
                <a:ea typeface="Lexend"/>
                <a:cs typeface="Lexend"/>
                <a:sym typeface="Lexend"/>
              </a:rPr>
              <a:t>(ámbito de influencia y motivos)</a:t>
            </a:r>
            <a:endParaRPr b="0" i="0" sz="1400" u="none" cap="none" strike="noStrike">
              <a:solidFill>
                <a:srgbClr val="000000"/>
              </a:solidFill>
              <a:latin typeface="Lexend"/>
              <a:ea typeface="Lexend"/>
              <a:cs typeface="Lexend"/>
              <a:sym typeface="Lexend"/>
            </a:endParaRPr>
          </a:p>
        </p:txBody>
      </p:sp>
      <p:cxnSp>
        <p:nvCxnSpPr>
          <p:cNvPr id="1283" name="Google Shape;1283;p6"/>
          <p:cNvCxnSpPr>
            <a:stCxn id="1281" idx="3"/>
          </p:cNvCxnSpPr>
          <p:nvPr/>
        </p:nvCxnSpPr>
        <p:spPr>
          <a:xfrm flipH="1" rot="10800000">
            <a:off x="3387750" y="2262800"/>
            <a:ext cx="692400" cy="600"/>
          </a:xfrm>
          <a:prstGeom prst="straightConnector1">
            <a:avLst/>
          </a:prstGeom>
          <a:noFill/>
          <a:ln cap="flat" cmpd="sng" w="28575">
            <a:solidFill>
              <a:schemeClr val="dk2"/>
            </a:solidFill>
            <a:prstDash val="solid"/>
            <a:round/>
            <a:headEnd len="sm" w="sm" type="none"/>
            <a:tailEnd len="med" w="med" type="triangle"/>
          </a:ln>
        </p:spPr>
      </p:cxnSp>
      <p:cxnSp>
        <p:nvCxnSpPr>
          <p:cNvPr id="1284" name="Google Shape;1284;p6"/>
          <p:cNvCxnSpPr/>
          <p:nvPr/>
        </p:nvCxnSpPr>
        <p:spPr>
          <a:xfrm flipH="1" rot="10800000">
            <a:off x="3401863" y="3606875"/>
            <a:ext cx="692400" cy="600"/>
          </a:xfrm>
          <a:prstGeom prst="straightConnector1">
            <a:avLst/>
          </a:prstGeom>
          <a:noFill/>
          <a:ln cap="flat" cmpd="sng" w="28575">
            <a:solidFill>
              <a:schemeClr val="dk2"/>
            </a:solidFill>
            <a:prstDash val="solid"/>
            <a:round/>
            <a:headEnd len="sm" w="sm" type="none"/>
            <a:tailEnd len="med" w="med" type="triangl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288" name="Shape 1288"/>
        <p:cNvGrpSpPr/>
        <p:nvPr/>
      </p:nvGrpSpPr>
      <p:grpSpPr>
        <a:xfrm>
          <a:off x="0" y="0"/>
          <a:ext cx="0" cy="0"/>
          <a:chOff x="0" y="0"/>
          <a:chExt cx="0" cy="0"/>
        </a:xfrm>
      </p:grpSpPr>
      <p:sp>
        <p:nvSpPr>
          <p:cNvPr id="1289" name="Google Shape;1289;p7"/>
          <p:cNvSpPr txBox="1"/>
          <p:nvPr>
            <p:ph type="title"/>
          </p:nvPr>
        </p:nvSpPr>
        <p:spPr>
          <a:xfrm>
            <a:off x="170400" y="287425"/>
            <a:ext cx="8803200" cy="572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600"/>
              <a:buNone/>
            </a:pPr>
            <a:r>
              <a:rPr lang="en"/>
              <a:t>2. Modalidad del </a:t>
            </a:r>
            <a:r>
              <a:rPr b="0" lang="en">
                <a:solidFill>
                  <a:schemeClr val="lt2"/>
                </a:solidFill>
                <a:latin typeface="Lexend Medium"/>
                <a:ea typeface="Lexend Medium"/>
                <a:cs typeface="Lexend Medium"/>
                <a:sym typeface="Lexend Medium"/>
              </a:rPr>
              <a:t>texto argumentativo</a:t>
            </a:r>
            <a:endParaRPr b="0">
              <a:solidFill>
                <a:schemeClr val="lt2"/>
              </a:solidFill>
              <a:latin typeface="Lexend Medium"/>
              <a:ea typeface="Lexend Medium"/>
              <a:cs typeface="Lexend Medium"/>
              <a:sym typeface="Lexend Medium"/>
            </a:endParaRPr>
          </a:p>
        </p:txBody>
      </p:sp>
      <p:sp>
        <p:nvSpPr>
          <p:cNvPr id="1290" name="Google Shape;1290;p7"/>
          <p:cNvSpPr txBox="1"/>
          <p:nvPr>
            <p:ph idx="1" type="subTitle"/>
          </p:nvPr>
        </p:nvSpPr>
        <p:spPr>
          <a:xfrm>
            <a:off x="667675" y="2357025"/>
            <a:ext cx="3983700" cy="1052100"/>
          </a:xfrm>
          <a:prstGeom prst="rect">
            <a:avLst/>
          </a:prstGeom>
          <a:noFill/>
          <a:ln>
            <a:noFill/>
          </a:ln>
        </p:spPr>
        <p:txBody>
          <a:bodyPr anchorCtr="0" anchor="t" bIns="0" lIns="0" spcFirstLastPara="1" rIns="0" wrap="square" tIns="0">
            <a:noAutofit/>
          </a:bodyPr>
          <a:lstStyle/>
          <a:p>
            <a:pPr indent="0" lvl="0" marL="182880" rtl="0" algn="ctr">
              <a:lnSpc>
                <a:spcPct val="100000"/>
              </a:lnSpc>
              <a:spcBef>
                <a:spcPts val="0"/>
              </a:spcBef>
              <a:spcAft>
                <a:spcPts val="0"/>
              </a:spcAft>
              <a:buSzPts val="1600"/>
              <a:buNone/>
            </a:pPr>
            <a:r>
              <a:rPr lang="en">
                <a:latin typeface="Lexend"/>
                <a:ea typeface="Lexend"/>
                <a:cs typeface="Lexend"/>
                <a:sym typeface="Lexend"/>
              </a:rPr>
              <a:t>Exigen </a:t>
            </a:r>
            <a:r>
              <a:rPr b="1" lang="en" u="sng">
                <a:latin typeface="Lexend"/>
                <a:ea typeface="Lexend"/>
                <a:cs typeface="Lexend"/>
                <a:sym typeface="Lexend"/>
              </a:rPr>
              <a:t>conocimientos generales</a:t>
            </a:r>
            <a:r>
              <a:rPr lang="en">
                <a:latin typeface="Lexend"/>
                <a:ea typeface="Lexend"/>
                <a:cs typeface="Lexend"/>
                <a:sym typeface="Lexend"/>
              </a:rPr>
              <a:t>: revistas de divulgación, artículos</a:t>
            </a:r>
            <a:endParaRPr>
              <a:latin typeface="Lexend"/>
              <a:ea typeface="Lexend"/>
              <a:cs typeface="Lexend"/>
              <a:sym typeface="Lexend"/>
            </a:endParaRPr>
          </a:p>
          <a:p>
            <a:pPr indent="0" lvl="0" marL="182880" rtl="0" algn="ctr">
              <a:lnSpc>
                <a:spcPct val="100000"/>
              </a:lnSpc>
              <a:spcBef>
                <a:spcPts val="0"/>
              </a:spcBef>
              <a:spcAft>
                <a:spcPts val="0"/>
              </a:spcAft>
              <a:buClr>
                <a:schemeClr val="dk1"/>
              </a:buClr>
              <a:buSzPts val="1100"/>
              <a:buFont typeface="Arial"/>
              <a:buNone/>
            </a:pPr>
            <a:r>
              <a:rPr lang="en">
                <a:latin typeface="Lexend"/>
                <a:ea typeface="Lexend"/>
                <a:cs typeface="Lexend"/>
                <a:sym typeface="Lexend"/>
              </a:rPr>
              <a:t>periodísticos, documentales para televisión, etc.</a:t>
            </a:r>
            <a:endParaRPr>
              <a:latin typeface="Lexend"/>
              <a:ea typeface="Lexend"/>
              <a:cs typeface="Lexend"/>
              <a:sym typeface="Lexend"/>
            </a:endParaRPr>
          </a:p>
          <a:p>
            <a:pPr indent="0" lvl="0" marL="182880" rtl="0" algn="ctr">
              <a:lnSpc>
                <a:spcPct val="100000"/>
              </a:lnSpc>
              <a:spcBef>
                <a:spcPts val="0"/>
              </a:spcBef>
              <a:spcAft>
                <a:spcPts val="0"/>
              </a:spcAft>
              <a:buSzPts val="1600"/>
              <a:buNone/>
            </a:pPr>
            <a:r>
              <a:t/>
            </a:r>
            <a:endParaRPr>
              <a:latin typeface="Lexend"/>
              <a:ea typeface="Lexend"/>
              <a:cs typeface="Lexend"/>
              <a:sym typeface="Lexend"/>
            </a:endParaRPr>
          </a:p>
        </p:txBody>
      </p:sp>
      <p:sp>
        <p:nvSpPr>
          <p:cNvPr id="1291" name="Google Shape;1291;p7"/>
          <p:cNvSpPr txBox="1"/>
          <p:nvPr>
            <p:ph idx="2" type="subTitle"/>
          </p:nvPr>
        </p:nvSpPr>
        <p:spPr>
          <a:xfrm>
            <a:off x="1059321" y="1941038"/>
            <a:ext cx="3200400" cy="3558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2100"/>
              <a:buNone/>
            </a:pPr>
            <a:r>
              <a:rPr lang="en"/>
              <a:t>Divulgativa</a:t>
            </a:r>
            <a:endParaRPr/>
          </a:p>
        </p:txBody>
      </p:sp>
      <p:sp>
        <p:nvSpPr>
          <p:cNvPr id="1292" name="Google Shape;1292;p7"/>
          <p:cNvSpPr txBox="1"/>
          <p:nvPr>
            <p:ph idx="3" type="subTitle"/>
          </p:nvPr>
        </p:nvSpPr>
        <p:spPr>
          <a:xfrm>
            <a:off x="4407575" y="2374888"/>
            <a:ext cx="3639000" cy="1052100"/>
          </a:xfrm>
          <a:prstGeom prst="rect">
            <a:avLst/>
          </a:prstGeom>
          <a:noFill/>
          <a:ln>
            <a:noFill/>
          </a:ln>
        </p:spPr>
        <p:txBody>
          <a:bodyPr anchorCtr="0" anchor="t" bIns="0" lIns="0" spcFirstLastPara="1" rIns="0" wrap="square" tIns="0">
            <a:noAutofit/>
          </a:bodyPr>
          <a:lstStyle/>
          <a:p>
            <a:pPr indent="0" lvl="0" marL="274320" rtl="0" algn="ctr">
              <a:lnSpc>
                <a:spcPct val="100000"/>
              </a:lnSpc>
              <a:spcBef>
                <a:spcPts val="0"/>
              </a:spcBef>
              <a:spcAft>
                <a:spcPts val="0"/>
              </a:spcAft>
              <a:buClr>
                <a:schemeClr val="dk1"/>
              </a:buClr>
              <a:buSzPts val="1100"/>
              <a:buFont typeface="Arial"/>
              <a:buNone/>
            </a:pPr>
            <a:r>
              <a:rPr lang="en">
                <a:latin typeface="Lexend"/>
                <a:ea typeface="Lexend"/>
                <a:cs typeface="Lexend"/>
                <a:sym typeface="Lexend"/>
              </a:rPr>
              <a:t>Exigen </a:t>
            </a:r>
            <a:r>
              <a:rPr b="1" lang="en" u="sng">
                <a:latin typeface="Lexend"/>
                <a:ea typeface="Lexend"/>
                <a:cs typeface="Lexend"/>
                <a:sym typeface="Lexend"/>
              </a:rPr>
              <a:t>conocimientos específicos</a:t>
            </a:r>
            <a:r>
              <a:rPr lang="en">
                <a:latin typeface="Lexend"/>
                <a:ea typeface="Lexend"/>
                <a:cs typeface="Lexend"/>
                <a:sym typeface="Lexend"/>
              </a:rPr>
              <a:t>: revistas académicas, ensayos, tesis de</a:t>
            </a:r>
            <a:endParaRPr>
              <a:latin typeface="Lexend"/>
              <a:ea typeface="Lexend"/>
              <a:cs typeface="Lexend"/>
              <a:sym typeface="Lexend"/>
            </a:endParaRPr>
          </a:p>
          <a:p>
            <a:pPr indent="0" lvl="0" marL="274320" rtl="0" algn="ctr">
              <a:lnSpc>
                <a:spcPct val="100000"/>
              </a:lnSpc>
              <a:spcBef>
                <a:spcPts val="0"/>
              </a:spcBef>
              <a:spcAft>
                <a:spcPts val="0"/>
              </a:spcAft>
              <a:buClr>
                <a:schemeClr val="dk1"/>
              </a:buClr>
              <a:buSzPts val="1100"/>
              <a:buFont typeface="Arial"/>
              <a:buNone/>
            </a:pPr>
            <a:r>
              <a:rPr lang="en">
                <a:latin typeface="Lexend"/>
                <a:ea typeface="Lexend"/>
                <a:cs typeface="Lexend"/>
                <a:sym typeface="Lexend"/>
              </a:rPr>
              <a:t>grado, etc.</a:t>
            </a:r>
            <a:endParaRPr>
              <a:latin typeface="Lexend"/>
              <a:ea typeface="Lexend"/>
              <a:cs typeface="Lexend"/>
              <a:sym typeface="Lexend"/>
            </a:endParaRPr>
          </a:p>
          <a:p>
            <a:pPr indent="0" lvl="0" marL="274320" rtl="0" algn="ctr">
              <a:lnSpc>
                <a:spcPct val="100000"/>
              </a:lnSpc>
              <a:spcBef>
                <a:spcPts val="0"/>
              </a:spcBef>
              <a:spcAft>
                <a:spcPts val="0"/>
              </a:spcAft>
              <a:buSzPts val="1600"/>
              <a:buNone/>
            </a:pPr>
            <a:r>
              <a:t/>
            </a:r>
            <a:endParaRPr>
              <a:latin typeface="Lexend"/>
              <a:ea typeface="Lexend"/>
              <a:cs typeface="Lexend"/>
              <a:sym typeface="Lexend"/>
            </a:endParaRPr>
          </a:p>
        </p:txBody>
      </p:sp>
      <p:grpSp>
        <p:nvGrpSpPr>
          <p:cNvPr id="1293" name="Google Shape;1293;p7"/>
          <p:cNvGrpSpPr/>
          <p:nvPr/>
        </p:nvGrpSpPr>
        <p:grpSpPr>
          <a:xfrm>
            <a:off x="2442524" y="1407399"/>
            <a:ext cx="456958" cy="456958"/>
            <a:chOff x="1190625" y="238125"/>
            <a:chExt cx="5228350" cy="5228350"/>
          </a:xfrm>
        </p:grpSpPr>
        <p:sp>
          <p:nvSpPr>
            <p:cNvPr id="1294" name="Google Shape;1294;p7"/>
            <p:cNvSpPr/>
            <p:nvPr/>
          </p:nvSpPr>
          <p:spPr>
            <a:xfrm>
              <a:off x="4333250" y="2708600"/>
              <a:ext cx="288000" cy="288000"/>
            </a:xfrm>
            <a:custGeom>
              <a:rect b="b" l="l" r="r" t="t"/>
              <a:pathLst>
                <a:path extrusionOk="0" h="11520" w="11520">
                  <a:moveTo>
                    <a:pt x="5760" y="0"/>
                  </a:moveTo>
                  <a:cubicBezTo>
                    <a:pt x="2574" y="0"/>
                    <a:pt x="0" y="2574"/>
                    <a:pt x="0" y="5760"/>
                  </a:cubicBezTo>
                  <a:cubicBezTo>
                    <a:pt x="0" y="8922"/>
                    <a:pt x="2574" y="11519"/>
                    <a:pt x="5760" y="11519"/>
                  </a:cubicBezTo>
                  <a:cubicBezTo>
                    <a:pt x="8922" y="11519"/>
                    <a:pt x="11520" y="8922"/>
                    <a:pt x="11520" y="5760"/>
                  </a:cubicBezTo>
                  <a:cubicBezTo>
                    <a:pt x="11520" y="2574"/>
                    <a:pt x="8922" y="0"/>
                    <a:pt x="576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7"/>
            <p:cNvSpPr/>
            <p:nvPr/>
          </p:nvSpPr>
          <p:spPr>
            <a:xfrm>
              <a:off x="2988325" y="2708600"/>
              <a:ext cx="288000" cy="288000"/>
            </a:xfrm>
            <a:custGeom>
              <a:rect b="b" l="l" r="r" t="t"/>
              <a:pathLst>
                <a:path extrusionOk="0" h="11520" w="11520">
                  <a:moveTo>
                    <a:pt x="5760" y="0"/>
                  </a:moveTo>
                  <a:cubicBezTo>
                    <a:pt x="2599" y="0"/>
                    <a:pt x="1" y="2574"/>
                    <a:pt x="1" y="5760"/>
                  </a:cubicBezTo>
                  <a:cubicBezTo>
                    <a:pt x="1" y="8922"/>
                    <a:pt x="2599" y="11519"/>
                    <a:pt x="5760" y="11519"/>
                  </a:cubicBezTo>
                  <a:cubicBezTo>
                    <a:pt x="8946" y="11519"/>
                    <a:pt x="11520" y="8922"/>
                    <a:pt x="11520" y="5760"/>
                  </a:cubicBezTo>
                  <a:cubicBezTo>
                    <a:pt x="11520" y="2574"/>
                    <a:pt x="8946" y="0"/>
                    <a:pt x="576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7"/>
            <p:cNvSpPr/>
            <p:nvPr/>
          </p:nvSpPr>
          <p:spPr>
            <a:xfrm>
              <a:off x="2081500" y="1405950"/>
              <a:ext cx="3447200" cy="2892675"/>
            </a:xfrm>
            <a:custGeom>
              <a:rect b="b" l="l" r="r" t="t"/>
              <a:pathLst>
                <a:path extrusionOk="0" h="115707" w="137888">
                  <a:moveTo>
                    <a:pt x="42033" y="39852"/>
                  </a:moveTo>
                  <a:cubicBezTo>
                    <a:pt x="51984" y="39852"/>
                    <a:pt x="60047" y="47915"/>
                    <a:pt x="60047" y="57866"/>
                  </a:cubicBezTo>
                  <a:cubicBezTo>
                    <a:pt x="60047" y="67792"/>
                    <a:pt x="51984" y="75880"/>
                    <a:pt x="42033" y="75880"/>
                  </a:cubicBezTo>
                  <a:cubicBezTo>
                    <a:pt x="32107" y="75880"/>
                    <a:pt x="24019" y="67792"/>
                    <a:pt x="24019" y="57866"/>
                  </a:cubicBezTo>
                  <a:cubicBezTo>
                    <a:pt x="24019" y="47915"/>
                    <a:pt x="32107" y="39852"/>
                    <a:pt x="42033" y="39852"/>
                  </a:cubicBezTo>
                  <a:close/>
                  <a:moveTo>
                    <a:pt x="95830" y="39852"/>
                  </a:moveTo>
                  <a:cubicBezTo>
                    <a:pt x="105756" y="39852"/>
                    <a:pt x="113844" y="47915"/>
                    <a:pt x="113844" y="57866"/>
                  </a:cubicBezTo>
                  <a:cubicBezTo>
                    <a:pt x="113844" y="67792"/>
                    <a:pt x="105756" y="75880"/>
                    <a:pt x="95830" y="75880"/>
                  </a:cubicBezTo>
                  <a:cubicBezTo>
                    <a:pt x="85904" y="75880"/>
                    <a:pt x="77816" y="67792"/>
                    <a:pt x="77816" y="57866"/>
                  </a:cubicBezTo>
                  <a:cubicBezTo>
                    <a:pt x="77816" y="47915"/>
                    <a:pt x="85904" y="39852"/>
                    <a:pt x="95830" y="39852"/>
                  </a:cubicBezTo>
                  <a:close/>
                  <a:moveTo>
                    <a:pt x="68944" y="1"/>
                  </a:moveTo>
                  <a:cubicBezTo>
                    <a:pt x="41028" y="1"/>
                    <a:pt x="17181" y="20000"/>
                    <a:pt x="12255" y="47548"/>
                  </a:cubicBezTo>
                  <a:cubicBezTo>
                    <a:pt x="11716" y="50464"/>
                    <a:pt x="9192" y="52597"/>
                    <a:pt x="6226" y="52597"/>
                  </a:cubicBezTo>
                  <a:lnTo>
                    <a:pt x="1" y="52597"/>
                  </a:lnTo>
                  <a:lnTo>
                    <a:pt x="1" y="63111"/>
                  </a:lnTo>
                  <a:lnTo>
                    <a:pt x="6226" y="63111"/>
                  </a:lnTo>
                  <a:cubicBezTo>
                    <a:pt x="9192" y="63111"/>
                    <a:pt x="11716" y="65243"/>
                    <a:pt x="12255" y="68160"/>
                  </a:cubicBezTo>
                  <a:cubicBezTo>
                    <a:pt x="17181" y="95707"/>
                    <a:pt x="41028" y="115707"/>
                    <a:pt x="68944" y="115707"/>
                  </a:cubicBezTo>
                  <a:cubicBezTo>
                    <a:pt x="96859" y="115707"/>
                    <a:pt x="120682" y="95707"/>
                    <a:pt x="125608" y="68160"/>
                  </a:cubicBezTo>
                  <a:cubicBezTo>
                    <a:pt x="126147" y="65243"/>
                    <a:pt x="128696" y="63111"/>
                    <a:pt x="131662" y="63111"/>
                  </a:cubicBezTo>
                  <a:lnTo>
                    <a:pt x="137887" y="63111"/>
                  </a:lnTo>
                  <a:lnTo>
                    <a:pt x="137887" y="52597"/>
                  </a:lnTo>
                  <a:lnTo>
                    <a:pt x="131662" y="52597"/>
                  </a:lnTo>
                  <a:cubicBezTo>
                    <a:pt x="128696" y="52597"/>
                    <a:pt x="126147" y="50464"/>
                    <a:pt x="125608" y="47548"/>
                  </a:cubicBezTo>
                  <a:cubicBezTo>
                    <a:pt x="120682" y="20000"/>
                    <a:pt x="96859" y="1"/>
                    <a:pt x="6894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7"/>
            <p:cNvSpPr/>
            <p:nvPr/>
          </p:nvSpPr>
          <p:spPr>
            <a:xfrm>
              <a:off x="1190625" y="238125"/>
              <a:ext cx="5228350" cy="5228350"/>
            </a:xfrm>
            <a:custGeom>
              <a:rect b="b" l="l" r="r" t="t"/>
              <a:pathLst>
                <a:path extrusionOk="0" h="209134" w="209134">
                  <a:moveTo>
                    <a:pt x="104579" y="34459"/>
                  </a:moveTo>
                  <a:cubicBezTo>
                    <a:pt x="136685" y="34459"/>
                    <a:pt x="164380" y="56297"/>
                    <a:pt x="172223" y="87055"/>
                  </a:cubicBezTo>
                  <a:lnTo>
                    <a:pt x="179649" y="87055"/>
                  </a:lnTo>
                  <a:cubicBezTo>
                    <a:pt x="183032" y="87055"/>
                    <a:pt x="185776" y="89800"/>
                    <a:pt x="185776" y="93182"/>
                  </a:cubicBezTo>
                  <a:lnTo>
                    <a:pt x="185776" y="115951"/>
                  </a:lnTo>
                  <a:cubicBezTo>
                    <a:pt x="185776" y="119358"/>
                    <a:pt x="183032" y="122078"/>
                    <a:pt x="179649" y="122078"/>
                  </a:cubicBezTo>
                  <a:lnTo>
                    <a:pt x="172223" y="122078"/>
                  </a:lnTo>
                  <a:cubicBezTo>
                    <a:pt x="164380" y="152861"/>
                    <a:pt x="136685" y="174674"/>
                    <a:pt x="104579" y="174674"/>
                  </a:cubicBezTo>
                  <a:cubicBezTo>
                    <a:pt x="72448" y="174674"/>
                    <a:pt x="44778" y="152861"/>
                    <a:pt x="36910" y="122078"/>
                  </a:cubicBezTo>
                  <a:lnTo>
                    <a:pt x="29509" y="122078"/>
                  </a:lnTo>
                  <a:cubicBezTo>
                    <a:pt x="26126" y="122078"/>
                    <a:pt x="23381" y="119358"/>
                    <a:pt x="23381" y="115951"/>
                  </a:cubicBezTo>
                  <a:lnTo>
                    <a:pt x="23381" y="93182"/>
                  </a:lnTo>
                  <a:cubicBezTo>
                    <a:pt x="23381" y="89800"/>
                    <a:pt x="26126" y="87055"/>
                    <a:pt x="29509" y="87055"/>
                  </a:cubicBezTo>
                  <a:lnTo>
                    <a:pt x="36910" y="87055"/>
                  </a:lnTo>
                  <a:cubicBezTo>
                    <a:pt x="44778" y="56297"/>
                    <a:pt x="72448" y="34459"/>
                    <a:pt x="104579" y="34459"/>
                  </a:cubicBezTo>
                  <a:close/>
                  <a:moveTo>
                    <a:pt x="18014" y="0"/>
                  </a:moveTo>
                  <a:cubicBezTo>
                    <a:pt x="8088" y="0"/>
                    <a:pt x="0" y="8088"/>
                    <a:pt x="0" y="18014"/>
                  </a:cubicBezTo>
                  <a:lnTo>
                    <a:pt x="0" y="191119"/>
                  </a:lnTo>
                  <a:cubicBezTo>
                    <a:pt x="0" y="201070"/>
                    <a:pt x="8088" y="209133"/>
                    <a:pt x="18014" y="209133"/>
                  </a:cubicBezTo>
                  <a:lnTo>
                    <a:pt x="191119" y="209133"/>
                  </a:lnTo>
                  <a:cubicBezTo>
                    <a:pt x="201070" y="209133"/>
                    <a:pt x="209133" y="201070"/>
                    <a:pt x="209133" y="191119"/>
                  </a:cubicBezTo>
                  <a:lnTo>
                    <a:pt x="209133" y="18014"/>
                  </a:lnTo>
                  <a:cubicBezTo>
                    <a:pt x="209133" y="8088"/>
                    <a:pt x="201070" y="0"/>
                    <a:pt x="191119"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98" name="Google Shape;1298;p7"/>
          <p:cNvGrpSpPr/>
          <p:nvPr/>
        </p:nvGrpSpPr>
        <p:grpSpPr>
          <a:xfrm>
            <a:off x="5986344" y="1369266"/>
            <a:ext cx="294058" cy="456958"/>
            <a:chOff x="2089475" y="238125"/>
            <a:chExt cx="3431250" cy="5228350"/>
          </a:xfrm>
        </p:grpSpPr>
        <p:sp>
          <p:nvSpPr>
            <p:cNvPr id="1299" name="Google Shape;1299;p7"/>
            <p:cNvSpPr/>
            <p:nvPr/>
          </p:nvSpPr>
          <p:spPr>
            <a:xfrm>
              <a:off x="2089475" y="238125"/>
              <a:ext cx="3431250" cy="3665900"/>
            </a:xfrm>
            <a:custGeom>
              <a:rect b="b" l="l" r="r" t="t"/>
              <a:pathLst>
                <a:path extrusionOk="0" h="146636" w="137250">
                  <a:moveTo>
                    <a:pt x="66101" y="46175"/>
                  </a:moveTo>
                  <a:cubicBezTo>
                    <a:pt x="66101" y="46175"/>
                    <a:pt x="66101" y="46175"/>
                    <a:pt x="66101" y="46175"/>
                  </a:cubicBezTo>
                  <a:cubicBezTo>
                    <a:pt x="66101" y="46175"/>
                    <a:pt x="66101" y="46175"/>
                    <a:pt x="66101" y="46175"/>
                  </a:cubicBezTo>
                  <a:close/>
                  <a:moveTo>
                    <a:pt x="45244" y="37033"/>
                  </a:moveTo>
                  <a:cubicBezTo>
                    <a:pt x="51591" y="37033"/>
                    <a:pt x="58797" y="40096"/>
                    <a:pt x="65512" y="45660"/>
                  </a:cubicBezTo>
                  <a:cubicBezTo>
                    <a:pt x="65733" y="45831"/>
                    <a:pt x="65929" y="46003"/>
                    <a:pt x="66101" y="46175"/>
                  </a:cubicBezTo>
                  <a:cubicBezTo>
                    <a:pt x="71456" y="43310"/>
                    <a:pt x="80119" y="39631"/>
                    <a:pt x="89154" y="39631"/>
                  </a:cubicBezTo>
                  <a:cubicBezTo>
                    <a:pt x="92563" y="39631"/>
                    <a:pt x="96026" y="40155"/>
                    <a:pt x="99383" y="41444"/>
                  </a:cubicBezTo>
                  <a:cubicBezTo>
                    <a:pt x="101148" y="42131"/>
                    <a:pt x="102496" y="43577"/>
                    <a:pt x="103035" y="45390"/>
                  </a:cubicBezTo>
                  <a:cubicBezTo>
                    <a:pt x="105658" y="53993"/>
                    <a:pt x="103648" y="64385"/>
                    <a:pt x="97545" y="73894"/>
                  </a:cubicBezTo>
                  <a:cubicBezTo>
                    <a:pt x="91541" y="83207"/>
                    <a:pt x="82595" y="89947"/>
                    <a:pt x="72987" y="92619"/>
                  </a:cubicBezTo>
                  <a:lnTo>
                    <a:pt x="72987" y="112740"/>
                  </a:lnTo>
                  <a:cubicBezTo>
                    <a:pt x="72987" y="116123"/>
                    <a:pt x="70243" y="118868"/>
                    <a:pt x="66860" y="118868"/>
                  </a:cubicBezTo>
                  <a:cubicBezTo>
                    <a:pt x="63478" y="118868"/>
                    <a:pt x="60733" y="116123"/>
                    <a:pt x="60733" y="112740"/>
                  </a:cubicBezTo>
                  <a:lnTo>
                    <a:pt x="60733" y="93820"/>
                  </a:lnTo>
                  <a:cubicBezTo>
                    <a:pt x="60341" y="93844"/>
                    <a:pt x="59949" y="93869"/>
                    <a:pt x="59557" y="93869"/>
                  </a:cubicBezTo>
                  <a:cubicBezTo>
                    <a:pt x="56640" y="93869"/>
                    <a:pt x="53650" y="93231"/>
                    <a:pt x="50758" y="91957"/>
                  </a:cubicBezTo>
                  <a:cubicBezTo>
                    <a:pt x="43136" y="88599"/>
                    <a:pt x="37646" y="81320"/>
                    <a:pt x="36764" y="73404"/>
                  </a:cubicBezTo>
                  <a:cubicBezTo>
                    <a:pt x="36151" y="68085"/>
                    <a:pt x="37744" y="63257"/>
                    <a:pt x="39116" y="59017"/>
                  </a:cubicBezTo>
                  <a:cubicBezTo>
                    <a:pt x="41004" y="53331"/>
                    <a:pt x="41959" y="49924"/>
                    <a:pt x="39803" y="46224"/>
                  </a:cubicBezTo>
                  <a:cubicBezTo>
                    <a:pt x="38724" y="44336"/>
                    <a:pt x="38724" y="42008"/>
                    <a:pt x="39803" y="40121"/>
                  </a:cubicBezTo>
                  <a:cubicBezTo>
                    <a:pt x="40881" y="38209"/>
                    <a:pt x="42891" y="37033"/>
                    <a:pt x="45072" y="37033"/>
                  </a:cubicBezTo>
                  <a:close/>
                  <a:moveTo>
                    <a:pt x="68625" y="0"/>
                  </a:moveTo>
                  <a:cubicBezTo>
                    <a:pt x="30783" y="0"/>
                    <a:pt x="0" y="30783"/>
                    <a:pt x="0" y="68625"/>
                  </a:cubicBezTo>
                  <a:cubicBezTo>
                    <a:pt x="0" y="80879"/>
                    <a:pt x="3260" y="92888"/>
                    <a:pt x="9436" y="103378"/>
                  </a:cubicBezTo>
                  <a:cubicBezTo>
                    <a:pt x="14951" y="112740"/>
                    <a:pt x="22646" y="120706"/>
                    <a:pt x="31788" y="126539"/>
                  </a:cubicBezTo>
                  <a:cubicBezTo>
                    <a:pt x="32376" y="129676"/>
                    <a:pt x="32965" y="133107"/>
                    <a:pt x="33528" y="136416"/>
                  </a:cubicBezTo>
                  <a:cubicBezTo>
                    <a:pt x="34117" y="139847"/>
                    <a:pt x="34729" y="143352"/>
                    <a:pt x="35342" y="146636"/>
                  </a:cubicBezTo>
                  <a:lnTo>
                    <a:pt x="101883" y="146636"/>
                  </a:lnTo>
                  <a:cubicBezTo>
                    <a:pt x="102496" y="143352"/>
                    <a:pt x="103109" y="139847"/>
                    <a:pt x="103697" y="136416"/>
                  </a:cubicBezTo>
                  <a:cubicBezTo>
                    <a:pt x="104261" y="133107"/>
                    <a:pt x="104849" y="129700"/>
                    <a:pt x="105437" y="126539"/>
                  </a:cubicBezTo>
                  <a:cubicBezTo>
                    <a:pt x="114579" y="120706"/>
                    <a:pt x="122275" y="112765"/>
                    <a:pt x="127789" y="103403"/>
                  </a:cubicBezTo>
                  <a:cubicBezTo>
                    <a:pt x="133965" y="92888"/>
                    <a:pt x="137249" y="80879"/>
                    <a:pt x="137249" y="68625"/>
                  </a:cubicBezTo>
                  <a:cubicBezTo>
                    <a:pt x="137249" y="30783"/>
                    <a:pt x="106466" y="0"/>
                    <a:pt x="68625"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7"/>
            <p:cNvSpPr/>
            <p:nvPr/>
          </p:nvSpPr>
          <p:spPr>
            <a:xfrm>
              <a:off x="3954600" y="1534850"/>
              <a:ext cx="439325" cy="578825"/>
            </a:xfrm>
            <a:custGeom>
              <a:rect b="b" l="l" r="r" t="t"/>
              <a:pathLst>
                <a:path extrusionOk="0" h="23153" w="17573">
                  <a:moveTo>
                    <a:pt x="14391" y="0"/>
                  </a:moveTo>
                  <a:cubicBezTo>
                    <a:pt x="9727" y="0"/>
                    <a:pt x="4621" y="1548"/>
                    <a:pt x="0" y="3717"/>
                  </a:cubicBezTo>
                  <a:cubicBezTo>
                    <a:pt x="2010" y="6707"/>
                    <a:pt x="3603" y="9795"/>
                    <a:pt x="4608" y="12859"/>
                  </a:cubicBezTo>
                  <a:cubicBezTo>
                    <a:pt x="5784" y="16437"/>
                    <a:pt x="6176" y="19893"/>
                    <a:pt x="5858" y="23152"/>
                  </a:cubicBezTo>
                  <a:cubicBezTo>
                    <a:pt x="8407" y="20996"/>
                    <a:pt x="10710" y="18373"/>
                    <a:pt x="12622" y="15383"/>
                  </a:cubicBezTo>
                  <a:cubicBezTo>
                    <a:pt x="15931" y="10236"/>
                    <a:pt x="17573" y="4795"/>
                    <a:pt x="17254" y="212"/>
                  </a:cubicBezTo>
                  <a:cubicBezTo>
                    <a:pt x="16325" y="68"/>
                    <a:pt x="15368" y="0"/>
                    <a:pt x="1439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7"/>
            <p:cNvSpPr/>
            <p:nvPr/>
          </p:nvSpPr>
          <p:spPr>
            <a:xfrm>
              <a:off x="3305100" y="1537700"/>
              <a:ext cx="527575" cy="740425"/>
            </a:xfrm>
            <a:custGeom>
              <a:rect b="b" l="l" r="r" t="t"/>
              <a:pathLst>
                <a:path extrusionOk="0" h="29617" w="21103">
                  <a:moveTo>
                    <a:pt x="4633" y="0"/>
                  </a:moveTo>
                  <a:cubicBezTo>
                    <a:pt x="4412" y="3946"/>
                    <a:pt x="3211" y="7622"/>
                    <a:pt x="2158" y="10857"/>
                  </a:cubicBezTo>
                  <a:cubicBezTo>
                    <a:pt x="1055" y="14215"/>
                    <a:pt x="1" y="17377"/>
                    <a:pt x="319" y="20073"/>
                  </a:cubicBezTo>
                  <a:cubicBezTo>
                    <a:pt x="712" y="23651"/>
                    <a:pt x="3432" y="27156"/>
                    <a:pt x="7084" y="28773"/>
                  </a:cubicBezTo>
                  <a:cubicBezTo>
                    <a:pt x="8142" y="29230"/>
                    <a:pt x="9459" y="29616"/>
                    <a:pt x="10906" y="29616"/>
                  </a:cubicBezTo>
                  <a:cubicBezTo>
                    <a:pt x="12409" y="29616"/>
                    <a:pt x="14051" y="29200"/>
                    <a:pt x="15686" y="28014"/>
                  </a:cubicBezTo>
                  <a:cubicBezTo>
                    <a:pt x="18137" y="26249"/>
                    <a:pt x="21103" y="23136"/>
                    <a:pt x="18946" y="16568"/>
                  </a:cubicBezTo>
                  <a:cubicBezTo>
                    <a:pt x="16740" y="9877"/>
                    <a:pt x="10564" y="3480"/>
                    <a:pt x="4633"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7"/>
            <p:cNvSpPr/>
            <p:nvPr/>
          </p:nvSpPr>
          <p:spPr>
            <a:xfrm>
              <a:off x="2670950" y="4516725"/>
              <a:ext cx="2267700" cy="949750"/>
            </a:xfrm>
            <a:custGeom>
              <a:rect b="b" l="l" r="r" t="t"/>
              <a:pathLst>
                <a:path extrusionOk="0" h="37990" w="90708">
                  <a:moveTo>
                    <a:pt x="6127" y="1"/>
                  </a:moveTo>
                  <a:cubicBezTo>
                    <a:pt x="2745" y="1"/>
                    <a:pt x="0" y="2746"/>
                    <a:pt x="0" y="6128"/>
                  </a:cubicBezTo>
                  <a:cubicBezTo>
                    <a:pt x="0" y="9510"/>
                    <a:pt x="2745" y="12255"/>
                    <a:pt x="6127" y="12255"/>
                  </a:cubicBezTo>
                  <a:lnTo>
                    <a:pt x="13406" y="12255"/>
                  </a:lnTo>
                  <a:cubicBezTo>
                    <a:pt x="12916" y="10025"/>
                    <a:pt x="12671" y="7697"/>
                    <a:pt x="12671" y="5319"/>
                  </a:cubicBezTo>
                  <a:lnTo>
                    <a:pt x="12671" y="1"/>
                  </a:lnTo>
                  <a:close/>
                  <a:moveTo>
                    <a:pt x="78036" y="1"/>
                  </a:moveTo>
                  <a:lnTo>
                    <a:pt x="78036" y="5319"/>
                  </a:lnTo>
                  <a:cubicBezTo>
                    <a:pt x="78036" y="7697"/>
                    <a:pt x="77767" y="10025"/>
                    <a:pt x="77276" y="12255"/>
                  </a:cubicBezTo>
                  <a:lnTo>
                    <a:pt x="84580" y="12255"/>
                  </a:lnTo>
                  <a:cubicBezTo>
                    <a:pt x="87962" y="12255"/>
                    <a:pt x="90707" y="9510"/>
                    <a:pt x="90707" y="6128"/>
                  </a:cubicBezTo>
                  <a:cubicBezTo>
                    <a:pt x="90707" y="2746"/>
                    <a:pt x="87962" y="1"/>
                    <a:pt x="84580" y="1"/>
                  </a:cubicBezTo>
                  <a:close/>
                  <a:moveTo>
                    <a:pt x="13406" y="12255"/>
                  </a:moveTo>
                  <a:cubicBezTo>
                    <a:pt x="16593" y="26960"/>
                    <a:pt x="29705" y="37989"/>
                    <a:pt x="45341" y="37989"/>
                  </a:cubicBezTo>
                  <a:cubicBezTo>
                    <a:pt x="60978" y="37989"/>
                    <a:pt x="74090" y="26960"/>
                    <a:pt x="77276" y="12255"/>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7"/>
            <p:cNvSpPr/>
            <p:nvPr/>
          </p:nvSpPr>
          <p:spPr>
            <a:xfrm>
              <a:off x="2670950" y="3904000"/>
              <a:ext cx="2267700" cy="612750"/>
            </a:xfrm>
            <a:custGeom>
              <a:rect b="b" l="l" r="r" t="t"/>
              <a:pathLst>
                <a:path extrusionOk="0" h="24510" w="90708">
                  <a:moveTo>
                    <a:pt x="6127" y="1"/>
                  </a:moveTo>
                  <a:cubicBezTo>
                    <a:pt x="2745" y="1"/>
                    <a:pt x="0" y="2746"/>
                    <a:pt x="0" y="6128"/>
                  </a:cubicBezTo>
                  <a:cubicBezTo>
                    <a:pt x="0" y="9510"/>
                    <a:pt x="2745" y="12255"/>
                    <a:pt x="6127" y="12255"/>
                  </a:cubicBezTo>
                  <a:lnTo>
                    <a:pt x="12671" y="12255"/>
                  </a:lnTo>
                  <a:lnTo>
                    <a:pt x="12671" y="4511"/>
                  </a:lnTo>
                  <a:cubicBezTo>
                    <a:pt x="12671" y="4167"/>
                    <a:pt x="12304" y="1202"/>
                    <a:pt x="12083" y="1"/>
                  </a:cubicBezTo>
                  <a:close/>
                  <a:moveTo>
                    <a:pt x="78624" y="1"/>
                  </a:moveTo>
                  <a:cubicBezTo>
                    <a:pt x="78404" y="1226"/>
                    <a:pt x="78036" y="4167"/>
                    <a:pt x="78036" y="4511"/>
                  </a:cubicBezTo>
                  <a:lnTo>
                    <a:pt x="78036" y="12255"/>
                  </a:lnTo>
                  <a:lnTo>
                    <a:pt x="84580" y="12255"/>
                  </a:lnTo>
                  <a:cubicBezTo>
                    <a:pt x="87962" y="12255"/>
                    <a:pt x="90707" y="9510"/>
                    <a:pt x="90707" y="6128"/>
                  </a:cubicBezTo>
                  <a:cubicBezTo>
                    <a:pt x="90707" y="2746"/>
                    <a:pt x="87962" y="1"/>
                    <a:pt x="84580" y="1"/>
                  </a:cubicBezTo>
                  <a:close/>
                  <a:moveTo>
                    <a:pt x="12671" y="12255"/>
                  </a:moveTo>
                  <a:lnTo>
                    <a:pt x="12671" y="24510"/>
                  </a:lnTo>
                  <a:lnTo>
                    <a:pt x="78036" y="24510"/>
                  </a:lnTo>
                  <a:lnTo>
                    <a:pt x="78036" y="12255"/>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04" name="Google Shape;1304;p7"/>
          <p:cNvSpPr/>
          <p:nvPr/>
        </p:nvSpPr>
        <p:spPr>
          <a:xfrm rot="10800000">
            <a:off x="7777560" y="2720425"/>
            <a:ext cx="269026" cy="361026"/>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7"/>
          <p:cNvSpPr/>
          <p:nvPr/>
        </p:nvSpPr>
        <p:spPr>
          <a:xfrm rot="10800000">
            <a:off x="8289429" y="3129225"/>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7"/>
          <p:cNvSpPr/>
          <p:nvPr/>
        </p:nvSpPr>
        <p:spPr>
          <a:xfrm rot="10800000">
            <a:off x="7905229" y="3664238"/>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7"/>
          <p:cNvSpPr/>
          <p:nvPr/>
        </p:nvSpPr>
        <p:spPr>
          <a:xfrm rot="10800000">
            <a:off x="1069110" y="1102963"/>
            <a:ext cx="269026" cy="361026"/>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7"/>
          <p:cNvSpPr/>
          <p:nvPr/>
        </p:nvSpPr>
        <p:spPr>
          <a:xfrm rot="10800000">
            <a:off x="1517154" y="1502925"/>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7"/>
          <p:cNvSpPr/>
          <p:nvPr/>
        </p:nvSpPr>
        <p:spPr>
          <a:xfrm rot="10800000">
            <a:off x="1132954" y="2037938"/>
            <a:ext cx="141350" cy="189675"/>
          </a:xfrm>
          <a:custGeom>
            <a:rect b="b" l="l" r="r" t="t"/>
            <a:pathLst>
              <a:path extrusionOk="0" h="1040" w="775">
                <a:moveTo>
                  <a:pt x="379" y="1"/>
                </a:moveTo>
                <a:cubicBezTo>
                  <a:pt x="373" y="1"/>
                  <a:pt x="370" y="4"/>
                  <a:pt x="370" y="10"/>
                </a:cubicBezTo>
                <a:cubicBezTo>
                  <a:pt x="322" y="284"/>
                  <a:pt x="191" y="486"/>
                  <a:pt x="1" y="522"/>
                </a:cubicBezTo>
                <a:cubicBezTo>
                  <a:pt x="191" y="558"/>
                  <a:pt x="322" y="760"/>
                  <a:pt x="370" y="1022"/>
                </a:cubicBezTo>
                <a:cubicBezTo>
                  <a:pt x="376" y="1034"/>
                  <a:pt x="385" y="1040"/>
                  <a:pt x="392" y="1040"/>
                </a:cubicBezTo>
                <a:cubicBezTo>
                  <a:pt x="399" y="1040"/>
                  <a:pt x="405" y="1034"/>
                  <a:pt x="405" y="1022"/>
                </a:cubicBezTo>
                <a:cubicBezTo>
                  <a:pt x="441" y="760"/>
                  <a:pt x="584" y="546"/>
                  <a:pt x="775" y="522"/>
                </a:cubicBezTo>
                <a:cubicBezTo>
                  <a:pt x="584" y="474"/>
                  <a:pt x="429" y="272"/>
                  <a:pt x="405" y="10"/>
                </a:cubicBezTo>
                <a:cubicBezTo>
                  <a:pt x="394" y="4"/>
                  <a:pt x="385" y="1"/>
                  <a:pt x="379"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10" name="Google Shape;1310;p7"/>
          <p:cNvGrpSpPr/>
          <p:nvPr/>
        </p:nvGrpSpPr>
        <p:grpSpPr>
          <a:xfrm>
            <a:off x="3683493" y="-206363"/>
            <a:ext cx="4747258" cy="2638083"/>
            <a:chOff x="5728494" y="-3"/>
            <a:chExt cx="2953194" cy="1641109"/>
          </a:xfrm>
        </p:grpSpPr>
        <p:sp>
          <p:nvSpPr>
            <p:cNvPr id="1311" name="Google Shape;1311;p7"/>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7"/>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7"/>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7"/>
            <p:cNvSpPr/>
            <p:nvPr/>
          </p:nvSpPr>
          <p:spPr>
            <a:xfrm>
              <a:off x="8244908" y="1312228"/>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7"/>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7"/>
            <p:cNvSpPr/>
            <p:nvPr/>
          </p:nvSpPr>
          <p:spPr>
            <a:xfrm>
              <a:off x="8339346" y="1467113"/>
              <a:ext cx="61576" cy="808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7"/>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7"/>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7"/>
            <p:cNvSpPr/>
            <p:nvPr/>
          </p:nvSpPr>
          <p:spPr>
            <a:xfrm>
              <a:off x="7651278" y="1426391"/>
              <a:ext cx="61139" cy="811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7"/>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7"/>
            <p:cNvSpPr/>
            <p:nvPr/>
          </p:nvSpPr>
          <p:spPr>
            <a:xfrm>
              <a:off x="8087621" y="1560278"/>
              <a:ext cx="61139" cy="808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7"/>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7"/>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7"/>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7"/>
            <p:cNvSpPr/>
            <p:nvPr/>
          </p:nvSpPr>
          <p:spPr>
            <a:xfrm>
              <a:off x="5728494" y="961869"/>
              <a:ext cx="61139" cy="80864"/>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7"/>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27" name="Google Shape;1327;p7"/>
          <p:cNvSpPr/>
          <p:nvPr/>
        </p:nvSpPr>
        <p:spPr>
          <a:xfrm>
            <a:off x="-352027" y="3357334"/>
            <a:ext cx="151866" cy="202761"/>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7"/>
          <p:cNvSpPr/>
          <p:nvPr/>
        </p:nvSpPr>
        <p:spPr>
          <a:xfrm>
            <a:off x="-23313" y="3593969"/>
            <a:ext cx="98280" cy="129987"/>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7"/>
          <p:cNvSpPr/>
          <p:nvPr/>
        </p:nvSpPr>
        <p:spPr>
          <a:xfrm>
            <a:off x="999919" y="3469304"/>
            <a:ext cx="98573" cy="129987"/>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7"/>
          <p:cNvSpPr/>
          <p:nvPr/>
        </p:nvSpPr>
        <p:spPr>
          <a:xfrm>
            <a:off x="1852447" y="4411338"/>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7"/>
          <p:cNvSpPr/>
          <p:nvPr/>
        </p:nvSpPr>
        <p:spPr>
          <a:xfrm>
            <a:off x="1011035" y="4693252"/>
            <a:ext cx="98280" cy="130514"/>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7"/>
          <p:cNvSpPr/>
          <p:nvPr/>
        </p:nvSpPr>
        <p:spPr>
          <a:xfrm>
            <a:off x="891225" y="4843013"/>
            <a:ext cx="98280" cy="130514"/>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7"/>
          <p:cNvSpPr/>
          <p:nvPr/>
        </p:nvSpPr>
        <p:spPr>
          <a:xfrm>
            <a:off x="-1581415" y="4702846"/>
            <a:ext cx="98280" cy="130514"/>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7"/>
          <p:cNvSpPr/>
          <p:nvPr/>
        </p:nvSpPr>
        <p:spPr>
          <a:xfrm>
            <a:off x="1087670" y="3318900"/>
            <a:ext cx="98280" cy="129929"/>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7"/>
          <p:cNvSpPr/>
          <p:nvPr/>
        </p:nvSpPr>
        <p:spPr>
          <a:xfrm>
            <a:off x="4030525" y="3975650"/>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7"/>
          <p:cNvSpPr txBox="1"/>
          <p:nvPr>
            <p:ph idx="4" type="subTitle"/>
          </p:nvPr>
        </p:nvSpPr>
        <p:spPr>
          <a:xfrm>
            <a:off x="4704829" y="1951063"/>
            <a:ext cx="3200400" cy="3558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2100"/>
              <a:buNone/>
            </a:pPr>
            <a:r>
              <a:rPr lang="en"/>
              <a:t>Especializada</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0" name="Shape 1340"/>
        <p:cNvGrpSpPr/>
        <p:nvPr/>
      </p:nvGrpSpPr>
      <p:grpSpPr>
        <a:xfrm>
          <a:off x="0" y="0"/>
          <a:ext cx="0" cy="0"/>
          <a:chOff x="0" y="0"/>
          <a:chExt cx="0" cy="0"/>
        </a:xfrm>
      </p:grpSpPr>
      <p:sp>
        <p:nvSpPr>
          <p:cNvPr id="1341" name="Google Shape;1341;p8"/>
          <p:cNvSpPr/>
          <p:nvPr/>
        </p:nvSpPr>
        <p:spPr>
          <a:xfrm>
            <a:off x="519263" y="4561050"/>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8"/>
          <p:cNvSpPr txBox="1"/>
          <p:nvPr>
            <p:ph type="title"/>
          </p:nvPr>
        </p:nvSpPr>
        <p:spPr>
          <a:xfrm>
            <a:off x="567725" y="1712075"/>
            <a:ext cx="543300" cy="3558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2900"/>
              <a:buNone/>
            </a:pPr>
            <a:r>
              <a:rPr lang="en" sz="2900"/>
              <a:t>1</a:t>
            </a:r>
            <a:endParaRPr sz="2900"/>
          </a:p>
        </p:txBody>
      </p:sp>
      <p:sp>
        <p:nvSpPr>
          <p:cNvPr id="1343" name="Google Shape;1343;p8"/>
          <p:cNvSpPr txBox="1"/>
          <p:nvPr>
            <p:ph idx="5" type="title"/>
          </p:nvPr>
        </p:nvSpPr>
        <p:spPr>
          <a:xfrm>
            <a:off x="519273" y="3345688"/>
            <a:ext cx="640200" cy="3558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2900"/>
              <a:buNone/>
            </a:pPr>
            <a:r>
              <a:rPr lang="en" sz="2900"/>
              <a:t>2</a:t>
            </a:r>
            <a:endParaRPr sz="2900"/>
          </a:p>
        </p:txBody>
      </p:sp>
      <p:sp>
        <p:nvSpPr>
          <p:cNvPr id="1344" name="Google Shape;1344;p8"/>
          <p:cNvSpPr/>
          <p:nvPr/>
        </p:nvSpPr>
        <p:spPr>
          <a:xfrm>
            <a:off x="1426262" y="4234075"/>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8"/>
          <p:cNvSpPr txBox="1"/>
          <p:nvPr>
            <p:ph idx="15" type="title"/>
          </p:nvPr>
        </p:nvSpPr>
        <p:spPr>
          <a:xfrm>
            <a:off x="0" y="271925"/>
            <a:ext cx="9144000" cy="572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600"/>
              <a:buNone/>
            </a:pPr>
            <a:r>
              <a:rPr lang="en" sz="3300"/>
              <a:t>3. Características del texto argumentativo</a:t>
            </a:r>
            <a:endParaRPr b="0" sz="3300">
              <a:solidFill>
                <a:schemeClr val="lt2"/>
              </a:solidFill>
            </a:endParaRPr>
          </a:p>
        </p:txBody>
      </p:sp>
      <p:sp>
        <p:nvSpPr>
          <p:cNvPr id="1346" name="Google Shape;1346;p8"/>
          <p:cNvSpPr txBox="1"/>
          <p:nvPr/>
        </p:nvSpPr>
        <p:spPr>
          <a:xfrm>
            <a:off x="519275" y="758975"/>
            <a:ext cx="8005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rgbClr val="000000"/>
                </a:solidFill>
                <a:latin typeface="Lexend"/>
                <a:ea typeface="Lexend"/>
                <a:cs typeface="Lexend"/>
                <a:sym typeface="Lexend"/>
              </a:rPr>
              <a:t>3.1 Características de la situación de comunicación argumentativa</a:t>
            </a:r>
            <a:endParaRPr b="0" i="0" sz="1900" u="none" cap="none" strike="noStrike">
              <a:solidFill>
                <a:srgbClr val="000000"/>
              </a:solidFill>
              <a:latin typeface="Lexend"/>
              <a:ea typeface="Lexend"/>
              <a:cs typeface="Lexend"/>
              <a:sym typeface="Lexend"/>
            </a:endParaRPr>
          </a:p>
        </p:txBody>
      </p:sp>
      <p:grpSp>
        <p:nvGrpSpPr>
          <p:cNvPr id="1347" name="Google Shape;1347;p8"/>
          <p:cNvGrpSpPr/>
          <p:nvPr/>
        </p:nvGrpSpPr>
        <p:grpSpPr>
          <a:xfrm>
            <a:off x="836110" y="3655163"/>
            <a:ext cx="7174415" cy="905880"/>
            <a:chOff x="1256360" y="1352863"/>
            <a:chExt cx="7174415" cy="905880"/>
          </a:xfrm>
        </p:grpSpPr>
        <p:sp>
          <p:nvSpPr>
            <p:cNvPr id="1348" name="Google Shape;1348;p8"/>
            <p:cNvSpPr/>
            <p:nvPr/>
          </p:nvSpPr>
          <p:spPr>
            <a:xfrm>
              <a:off x="4109823" y="1954834"/>
              <a:ext cx="151866" cy="202761"/>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8"/>
            <p:cNvSpPr/>
            <p:nvPr/>
          </p:nvSpPr>
          <p:spPr>
            <a:xfrm>
              <a:off x="5138312" y="2128756"/>
              <a:ext cx="98280" cy="129987"/>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8"/>
            <p:cNvSpPr/>
            <p:nvPr/>
          </p:nvSpPr>
          <p:spPr>
            <a:xfrm>
              <a:off x="6161544" y="2004092"/>
              <a:ext cx="98572" cy="129987"/>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8"/>
            <p:cNvSpPr/>
            <p:nvPr/>
          </p:nvSpPr>
          <p:spPr>
            <a:xfrm>
              <a:off x="7601642" y="1665111"/>
              <a:ext cx="151866" cy="203053"/>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8"/>
            <p:cNvSpPr/>
            <p:nvPr/>
          </p:nvSpPr>
          <p:spPr>
            <a:xfrm>
              <a:off x="4690222" y="1352863"/>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8"/>
            <p:cNvSpPr/>
            <p:nvPr/>
          </p:nvSpPr>
          <p:spPr>
            <a:xfrm>
              <a:off x="7753450" y="1914089"/>
              <a:ext cx="98982" cy="1299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8"/>
            <p:cNvSpPr/>
            <p:nvPr/>
          </p:nvSpPr>
          <p:spPr>
            <a:xfrm>
              <a:off x="4429010" y="1701377"/>
              <a:ext cx="98280" cy="130513"/>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8"/>
            <p:cNvSpPr/>
            <p:nvPr/>
          </p:nvSpPr>
          <p:spPr>
            <a:xfrm>
              <a:off x="3018800" y="1834838"/>
              <a:ext cx="98280" cy="130513"/>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8"/>
            <p:cNvSpPr/>
            <p:nvPr/>
          </p:nvSpPr>
          <p:spPr>
            <a:xfrm>
              <a:off x="6647381" y="1848627"/>
              <a:ext cx="98280" cy="1304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8"/>
            <p:cNvSpPr/>
            <p:nvPr/>
          </p:nvSpPr>
          <p:spPr>
            <a:xfrm>
              <a:off x="1256360" y="1644371"/>
              <a:ext cx="98280" cy="130513"/>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8"/>
            <p:cNvSpPr/>
            <p:nvPr/>
          </p:nvSpPr>
          <p:spPr>
            <a:xfrm>
              <a:off x="7348802" y="2063850"/>
              <a:ext cx="98280" cy="1299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8"/>
            <p:cNvSpPr/>
            <p:nvPr/>
          </p:nvSpPr>
          <p:spPr>
            <a:xfrm>
              <a:off x="5428465" y="1462406"/>
              <a:ext cx="151925" cy="203053"/>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8"/>
            <p:cNvSpPr/>
            <p:nvPr/>
          </p:nvSpPr>
          <p:spPr>
            <a:xfrm>
              <a:off x="2407708" y="1501045"/>
              <a:ext cx="152626" cy="202761"/>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8"/>
            <p:cNvSpPr/>
            <p:nvPr/>
          </p:nvSpPr>
          <p:spPr>
            <a:xfrm>
              <a:off x="1868626" y="1991220"/>
              <a:ext cx="98924" cy="129987"/>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8"/>
            <p:cNvSpPr/>
            <p:nvPr/>
          </p:nvSpPr>
          <p:spPr>
            <a:xfrm>
              <a:off x="5781980" y="1835359"/>
              <a:ext cx="98280" cy="129987"/>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8"/>
            <p:cNvSpPr/>
            <p:nvPr/>
          </p:nvSpPr>
          <p:spPr>
            <a:xfrm>
              <a:off x="8332495" y="1835412"/>
              <a:ext cx="98280" cy="1299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4" name="Google Shape;1364;p8"/>
          <p:cNvSpPr txBox="1"/>
          <p:nvPr>
            <p:ph idx="2" type="subTitle"/>
          </p:nvPr>
        </p:nvSpPr>
        <p:spPr>
          <a:xfrm>
            <a:off x="1062575" y="1544250"/>
            <a:ext cx="1911000" cy="7194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2100"/>
              <a:buNone/>
            </a:pPr>
            <a:r>
              <a:rPr lang="en"/>
              <a:t>Carácter polémico</a:t>
            </a:r>
            <a:endParaRPr/>
          </a:p>
        </p:txBody>
      </p:sp>
      <p:sp>
        <p:nvSpPr>
          <p:cNvPr id="1365" name="Google Shape;1365;p8"/>
          <p:cNvSpPr txBox="1"/>
          <p:nvPr>
            <p:ph idx="4" type="subTitle"/>
          </p:nvPr>
        </p:nvSpPr>
        <p:spPr>
          <a:xfrm>
            <a:off x="1062575" y="3163900"/>
            <a:ext cx="1911000" cy="7194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2100"/>
              <a:buNone/>
            </a:pPr>
            <a:r>
              <a:rPr lang="en"/>
              <a:t>Carácter dialógico</a:t>
            </a:r>
            <a:endParaRPr/>
          </a:p>
        </p:txBody>
      </p:sp>
      <p:sp>
        <p:nvSpPr>
          <p:cNvPr id="1366" name="Google Shape;1366;p8"/>
          <p:cNvSpPr txBox="1"/>
          <p:nvPr>
            <p:ph idx="1" type="subTitle"/>
          </p:nvPr>
        </p:nvSpPr>
        <p:spPr>
          <a:xfrm>
            <a:off x="3322050" y="1297950"/>
            <a:ext cx="5407200" cy="1212000"/>
          </a:xfrm>
          <a:prstGeom prst="rect">
            <a:avLst/>
          </a:prstGeom>
          <a:noFill/>
          <a:ln cap="flat" cmpd="sng" w="9525">
            <a:solidFill>
              <a:schemeClr val="dk2"/>
            </a:solidFill>
            <a:prstDash val="dashDot"/>
            <a:round/>
            <a:headEnd len="sm" w="sm" type="none"/>
            <a:tailEnd len="sm" w="sm" type="none"/>
          </a:ln>
        </p:spPr>
        <p:txBody>
          <a:bodyPr anchorCtr="0" anchor="t" bIns="0" lIns="0" spcFirstLastPara="1" rIns="0" wrap="square" tIns="0">
            <a:noAutofit/>
          </a:bodyPr>
          <a:lstStyle/>
          <a:p>
            <a:pPr indent="0" lvl="0" marL="91440" rtl="0" algn="just">
              <a:lnSpc>
                <a:spcPct val="100000"/>
              </a:lnSpc>
              <a:spcBef>
                <a:spcPts val="0"/>
              </a:spcBef>
              <a:spcAft>
                <a:spcPts val="0"/>
              </a:spcAft>
              <a:buClr>
                <a:schemeClr val="dk1"/>
              </a:buClr>
              <a:buSzPts val="1100"/>
              <a:buFont typeface="Arial"/>
              <a:buNone/>
            </a:pPr>
            <a:r>
              <a:rPr lang="en">
                <a:latin typeface="Lexend"/>
                <a:ea typeface="Lexend"/>
                <a:cs typeface="Lexend"/>
                <a:sym typeface="Lexend"/>
              </a:rPr>
              <a:t>Para que exista argumentación debe haber un </a:t>
            </a:r>
            <a:r>
              <a:rPr b="1" lang="en" u="sng">
                <a:latin typeface="Lexend"/>
                <a:ea typeface="Lexend"/>
                <a:cs typeface="Lexend"/>
                <a:sym typeface="Lexend"/>
              </a:rPr>
              <a:t>campo problemático</a:t>
            </a:r>
            <a:r>
              <a:rPr lang="en">
                <a:latin typeface="Lexend"/>
                <a:ea typeface="Lexend"/>
                <a:cs typeface="Lexend"/>
                <a:sym typeface="Lexend"/>
              </a:rPr>
              <a:t> o un tema respecto del cual haya diversos puntos de vista. Cuando la posición controversial o discutible se sostiene para defenderla o refutarla se forma una tesis.</a:t>
            </a:r>
            <a:endParaRPr>
              <a:latin typeface="Lexend"/>
              <a:ea typeface="Lexend"/>
              <a:cs typeface="Lexend"/>
              <a:sym typeface="Lexend"/>
            </a:endParaRPr>
          </a:p>
          <a:p>
            <a:pPr indent="0" lvl="0" marL="91440" rtl="0" algn="just">
              <a:lnSpc>
                <a:spcPct val="100000"/>
              </a:lnSpc>
              <a:spcBef>
                <a:spcPts val="0"/>
              </a:spcBef>
              <a:spcAft>
                <a:spcPts val="0"/>
              </a:spcAft>
              <a:buSzPts val="1600"/>
              <a:buNone/>
            </a:pPr>
            <a:r>
              <a:t/>
            </a:r>
            <a:endParaRPr>
              <a:latin typeface="Lexend"/>
              <a:ea typeface="Lexend"/>
              <a:cs typeface="Lexend"/>
              <a:sym typeface="Lexend"/>
            </a:endParaRPr>
          </a:p>
        </p:txBody>
      </p:sp>
      <p:sp>
        <p:nvSpPr>
          <p:cNvPr id="1367" name="Google Shape;1367;p8"/>
          <p:cNvSpPr/>
          <p:nvPr/>
        </p:nvSpPr>
        <p:spPr>
          <a:xfrm>
            <a:off x="-469537" y="4132550"/>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8"/>
          <p:cNvSpPr txBox="1"/>
          <p:nvPr>
            <p:ph idx="3" type="subTitle"/>
          </p:nvPr>
        </p:nvSpPr>
        <p:spPr>
          <a:xfrm>
            <a:off x="3322075" y="2745475"/>
            <a:ext cx="5407200" cy="1966500"/>
          </a:xfrm>
          <a:prstGeom prst="rect">
            <a:avLst/>
          </a:prstGeom>
          <a:noFill/>
          <a:ln cap="flat" cmpd="sng" w="9525">
            <a:solidFill>
              <a:schemeClr val="dk2"/>
            </a:solidFill>
            <a:prstDash val="dashDot"/>
            <a:round/>
            <a:headEnd len="sm" w="sm" type="none"/>
            <a:tailEnd len="sm" w="sm" type="none"/>
          </a:ln>
        </p:spPr>
        <p:txBody>
          <a:bodyPr anchorCtr="0" anchor="t" bIns="0" lIns="0" spcFirstLastPara="1" rIns="0" wrap="square" tIns="0">
            <a:noAutofit/>
          </a:bodyPr>
          <a:lstStyle/>
          <a:p>
            <a:pPr indent="0" lvl="0" marL="91440" rtl="0" algn="just">
              <a:lnSpc>
                <a:spcPct val="100000"/>
              </a:lnSpc>
              <a:spcBef>
                <a:spcPts val="0"/>
              </a:spcBef>
              <a:spcAft>
                <a:spcPts val="0"/>
              </a:spcAft>
              <a:buClr>
                <a:schemeClr val="dk1"/>
              </a:buClr>
              <a:buSzPts val="1100"/>
              <a:buFont typeface="Arial"/>
              <a:buNone/>
            </a:pPr>
            <a:r>
              <a:rPr lang="en">
                <a:latin typeface="Lexend"/>
                <a:ea typeface="Lexend"/>
                <a:cs typeface="Lexend"/>
                <a:sym typeface="Lexend"/>
              </a:rPr>
              <a:t>Se basa en el </a:t>
            </a:r>
            <a:r>
              <a:rPr b="1" lang="en" u="sng">
                <a:latin typeface="Lexend"/>
                <a:ea typeface="Lexend"/>
                <a:cs typeface="Lexend"/>
                <a:sym typeface="Lexend"/>
              </a:rPr>
              <a:t>intercambio de argumentos</a:t>
            </a:r>
            <a:r>
              <a:rPr lang="en">
                <a:latin typeface="Lexend"/>
                <a:ea typeface="Lexend"/>
                <a:cs typeface="Lexend"/>
                <a:sym typeface="Lexend"/>
              </a:rPr>
              <a:t> para alterar la opinión del receptor a quien debe suponerse como </a:t>
            </a:r>
            <a:r>
              <a:rPr b="1" lang="en" u="sng">
                <a:latin typeface="Lexend"/>
                <a:ea typeface="Lexend"/>
                <a:cs typeface="Lexend"/>
                <a:sym typeface="Lexend"/>
              </a:rPr>
              <a:t>parte de la situación argumentativa</a:t>
            </a:r>
            <a:r>
              <a:rPr lang="en">
                <a:latin typeface="Lexend"/>
                <a:ea typeface="Lexend"/>
                <a:cs typeface="Lexend"/>
                <a:sym typeface="Lexend"/>
              </a:rPr>
              <a:t>. No obstante este carácter, también ocurre en el monólogo, es decir, el diálogo interno en el cual el emisor, por habla o pensamiento, argumenta o delibera sobre la solución que debe dar a una determinada problemática.</a:t>
            </a:r>
            <a:endParaRPr>
              <a:latin typeface="Lexend"/>
              <a:ea typeface="Lexend"/>
              <a:cs typeface="Lexend"/>
              <a:sym typeface="Lexend"/>
            </a:endParaRPr>
          </a:p>
          <a:p>
            <a:pPr indent="0" lvl="0" marL="91440" rtl="0" algn="just">
              <a:lnSpc>
                <a:spcPct val="100000"/>
              </a:lnSpc>
              <a:spcBef>
                <a:spcPts val="0"/>
              </a:spcBef>
              <a:spcAft>
                <a:spcPts val="0"/>
              </a:spcAft>
              <a:buClr>
                <a:schemeClr val="dk1"/>
              </a:buClr>
              <a:buSzPts val="1100"/>
              <a:buFont typeface="Arial"/>
              <a:buNone/>
            </a:pPr>
            <a:r>
              <a:t/>
            </a:r>
            <a:endParaRPr>
              <a:latin typeface="Lexend"/>
              <a:ea typeface="Lexend"/>
              <a:cs typeface="Lexend"/>
              <a:sym typeface="Lexen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2" name="Shape 1372"/>
        <p:cNvGrpSpPr/>
        <p:nvPr/>
      </p:nvGrpSpPr>
      <p:grpSpPr>
        <a:xfrm>
          <a:off x="0" y="0"/>
          <a:ext cx="0" cy="0"/>
          <a:chOff x="0" y="0"/>
          <a:chExt cx="0" cy="0"/>
        </a:xfrm>
      </p:grpSpPr>
      <p:sp>
        <p:nvSpPr>
          <p:cNvPr id="1373" name="Google Shape;1373;p9"/>
          <p:cNvSpPr/>
          <p:nvPr/>
        </p:nvSpPr>
        <p:spPr>
          <a:xfrm>
            <a:off x="1992813" y="4644475"/>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9"/>
          <p:cNvSpPr/>
          <p:nvPr/>
        </p:nvSpPr>
        <p:spPr>
          <a:xfrm>
            <a:off x="5124038" y="4132550"/>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9"/>
          <p:cNvSpPr txBox="1"/>
          <p:nvPr>
            <p:ph idx="15" type="title"/>
          </p:nvPr>
        </p:nvSpPr>
        <p:spPr>
          <a:xfrm>
            <a:off x="0" y="271925"/>
            <a:ext cx="9144000" cy="572700"/>
          </a:xfrm>
          <a:prstGeom prst="rect">
            <a:avLst/>
          </a:prstGeom>
          <a:noFill/>
          <a:ln>
            <a:noFill/>
          </a:ln>
        </p:spPr>
        <p:txBody>
          <a:bodyPr anchorCtr="0" anchor="b" bIns="0" lIns="0" spcFirstLastPara="1" rIns="0" wrap="square" tIns="0">
            <a:noAutofit/>
          </a:bodyPr>
          <a:lstStyle/>
          <a:p>
            <a:pPr indent="0" lvl="0" marL="0" rtl="0" algn="ctr">
              <a:lnSpc>
                <a:spcPct val="100000"/>
              </a:lnSpc>
              <a:spcBef>
                <a:spcPts val="0"/>
              </a:spcBef>
              <a:spcAft>
                <a:spcPts val="0"/>
              </a:spcAft>
              <a:buSzPts val="3600"/>
              <a:buNone/>
            </a:pPr>
            <a:r>
              <a:rPr lang="en" sz="3300"/>
              <a:t>3. Características del texto argumentativo</a:t>
            </a:r>
            <a:endParaRPr b="0" sz="3300">
              <a:solidFill>
                <a:schemeClr val="lt2"/>
              </a:solidFill>
            </a:endParaRPr>
          </a:p>
        </p:txBody>
      </p:sp>
      <p:sp>
        <p:nvSpPr>
          <p:cNvPr id="1376" name="Google Shape;1376;p9"/>
          <p:cNvSpPr txBox="1"/>
          <p:nvPr/>
        </p:nvSpPr>
        <p:spPr>
          <a:xfrm>
            <a:off x="519275" y="758975"/>
            <a:ext cx="80052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rgbClr val="000000"/>
                </a:solidFill>
                <a:latin typeface="Lexend"/>
                <a:ea typeface="Lexend"/>
                <a:cs typeface="Lexend"/>
                <a:sym typeface="Lexend"/>
              </a:rPr>
              <a:t>3.2 Características lingüísticas del texto argumentativo</a:t>
            </a:r>
            <a:endParaRPr b="0" i="0" sz="1900" u="none" cap="none" strike="noStrike">
              <a:solidFill>
                <a:srgbClr val="000000"/>
              </a:solidFill>
              <a:latin typeface="Lexend"/>
              <a:ea typeface="Lexend"/>
              <a:cs typeface="Lexend"/>
              <a:sym typeface="Lexend"/>
            </a:endParaRPr>
          </a:p>
        </p:txBody>
      </p:sp>
      <p:sp>
        <p:nvSpPr>
          <p:cNvPr id="1377" name="Google Shape;1377;p9"/>
          <p:cNvSpPr txBox="1"/>
          <p:nvPr>
            <p:ph idx="1" type="subTitle"/>
          </p:nvPr>
        </p:nvSpPr>
        <p:spPr>
          <a:xfrm>
            <a:off x="993075" y="1187401"/>
            <a:ext cx="7461900" cy="3375000"/>
          </a:xfrm>
          <a:prstGeom prst="rect">
            <a:avLst/>
          </a:prstGeom>
          <a:noFill/>
          <a:ln>
            <a:noFill/>
          </a:ln>
        </p:spPr>
        <p:txBody>
          <a:bodyPr anchorCtr="0" anchor="t" bIns="0" lIns="0" spcFirstLastPara="1" rIns="0" wrap="square" tIns="0">
            <a:noAutofit/>
          </a:bodyPr>
          <a:lstStyle/>
          <a:p>
            <a:pPr indent="0" lvl="0" marL="0" rtl="0" algn="just">
              <a:lnSpc>
                <a:spcPct val="100000"/>
              </a:lnSpc>
              <a:spcBef>
                <a:spcPts val="0"/>
              </a:spcBef>
              <a:spcAft>
                <a:spcPts val="0"/>
              </a:spcAft>
              <a:buSzPts val="1600"/>
              <a:buNone/>
            </a:pPr>
            <a:r>
              <a:rPr lang="en">
                <a:latin typeface="Lexend"/>
                <a:ea typeface="Lexend"/>
                <a:cs typeface="Lexend"/>
                <a:sym typeface="Lexend"/>
              </a:rPr>
              <a:t>En el texto argumentativo, al momento de introducir la tesis, es común utilizar oraciones subordinadas ejemplificativas, comparativas, condicionales, causales o consecutivas para introducir los argumentos que sustenten la tesis formulada </a:t>
            </a:r>
            <a:r>
              <a:rPr b="1" lang="en" u="sng">
                <a:latin typeface="Lexend"/>
                <a:ea typeface="Lexend"/>
                <a:cs typeface="Lexend"/>
                <a:sym typeface="Lexend"/>
              </a:rPr>
              <a:t>(modalizaciones discursivas)</a:t>
            </a:r>
            <a:r>
              <a:rPr lang="en">
                <a:latin typeface="Lexend"/>
                <a:ea typeface="Lexend"/>
                <a:cs typeface="Lexend"/>
                <a:sym typeface="Lexend"/>
              </a:rPr>
              <a:t>.</a:t>
            </a:r>
            <a:endParaRPr>
              <a:latin typeface="Lexend"/>
              <a:ea typeface="Lexend"/>
              <a:cs typeface="Lexend"/>
              <a:sym typeface="Lexend"/>
            </a:endParaRPr>
          </a:p>
          <a:p>
            <a:pPr indent="0" lvl="0" marL="0" rtl="0" algn="just">
              <a:lnSpc>
                <a:spcPct val="100000"/>
              </a:lnSpc>
              <a:spcBef>
                <a:spcPts val="0"/>
              </a:spcBef>
              <a:spcAft>
                <a:spcPts val="0"/>
              </a:spcAft>
              <a:buSzPts val="1600"/>
              <a:buNone/>
            </a:pPr>
            <a:r>
              <a:t/>
            </a:r>
            <a:endParaRPr>
              <a:latin typeface="Lexend"/>
              <a:ea typeface="Lexend"/>
              <a:cs typeface="Lexend"/>
              <a:sym typeface="Lexend"/>
            </a:endParaRPr>
          </a:p>
          <a:p>
            <a:pPr indent="0" lvl="0" marL="0" rtl="0" algn="just">
              <a:lnSpc>
                <a:spcPct val="100000"/>
              </a:lnSpc>
              <a:spcBef>
                <a:spcPts val="0"/>
              </a:spcBef>
              <a:spcAft>
                <a:spcPts val="0"/>
              </a:spcAft>
              <a:buSzPts val="1600"/>
              <a:buNone/>
            </a:pPr>
            <a:r>
              <a:rPr lang="en">
                <a:latin typeface="Lexend"/>
                <a:ea typeface="Lexend"/>
                <a:cs typeface="Lexend"/>
                <a:sym typeface="Lexend"/>
              </a:rPr>
              <a:t>Cuando domina el </a:t>
            </a:r>
            <a:r>
              <a:rPr b="1" lang="en" u="sng">
                <a:highlight>
                  <a:srgbClr val="B3C3CE"/>
                </a:highlight>
                <a:latin typeface="Lexend"/>
                <a:ea typeface="Lexend"/>
                <a:cs typeface="Lexend"/>
                <a:sym typeface="Lexend"/>
              </a:rPr>
              <a:t>componente lógico racional</a:t>
            </a:r>
            <a:r>
              <a:rPr lang="en">
                <a:latin typeface="Lexend"/>
                <a:ea typeface="Lexend"/>
                <a:cs typeface="Lexend"/>
                <a:sym typeface="Lexend"/>
              </a:rPr>
              <a:t> es habitual el lenguaje neutral, se tienden a evitar las connotaciones, por tanto hay un </a:t>
            </a:r>
            <a:r>
              <a:rPr b="1" lang="en" u="sng">
                <a:highlight>
                  <a:srgbClr val="B3C3CE"/>
                </a:highlight>
                <a:latin typeface="Lexend"/>
                <a:ea typeface="Lexend"/>
                <a:cs typeface="Lexend"/>
                <a:sym typeface="Lexend"/>
              </a:rPr>
              <a:t>lenguaje referencial.</a:t>
            </a:r>
            <a:r>
              <a:rPr lang="en">
                <a:latin typeface="Lexend"/>
                <a:ea typeface="Lexend"/>
                <a:cs typeface="Lexend"/>
                <a:sym typeface="Lexend"/>
              </a:rPr>
              <a:t> El vocabulario, comúnmente tiende a ser especializado, propio del tema de que se trata, y muchas veces se utilizan sustantivos abstractos. Cuando domina el </a:t>
            </a:r>
            <a:r>
              <a:rPr b="1" lang="en" u="sng">
                <a:highlight>
                  <a:schemeClr val="accent4"/>
                </a:highlight>
                <a:latin typeface="Lexend"/>
                <a:ea typeface="Lexend"/>
                <a:cs typeface="Lexend"/>
                <a:sym typeface="Lexend"/>
              </a:rPr>
              <a:t>componente afectivo retórico</a:t>
            </a:r>
            <a:r>
              <a:rPr lang="en">
                <a:latin typeface="Lexend"/>
                <a:ea typeface="Lexend"/>
                <a:cs typeface="Lexend"/>
                <a:sym typeface="Lexend"/>
              </a:rPr>
              <a:t> es habitual el </a:t>
            </a:r>
            <a:r>
              <a:rPr b="1" lang="en" u="sng">
                <a:highlight>
                  <a:schemeClr val="accent4"/>
                </a:highlight>
                <a:latin typeface="Lexend"/>
                <a:ea typeface="Lexend"/>
                <a:cs typeface="Lexend"/>
                <a:sym typeface="Lexend"/>
              </a:rPr>
              <a:t>uso de figuras</a:t>
            </a:r>
            <a:r>
              <a:rPr lang="en">
                <a:latin typeface="Lexend"/>
                <a:ea typeface="Lexend"/>
                <a:cs typeface="Lexend"/>
                <a:sym typeface="Lexend"/>
              </a:rPr>
              <a:t> (metáforas, hipérboles) o </a:t>
            </a:r>
            <a:r>
              <a:rPr b="1" lang="en" u="sng">
                <a:highlight>
                  <a:schemeClr val="accent4"/>
                </a:highlight>
                <a:latin typeface="Lexend"/>
                <a:ea typeface="Lexend"/>
                <a:cs typeface="Lexend"/>
                <a:sym typeface="Lexend"/>
              </a:rPr>
              <a:t>recursos expresivos</a:t>
            </a:r>
            <a:r>
              <a:rPr lang="en">
                <a:latin typeface="Lexend"/>
                <a:ea typeface="Lexend"/>
                <a:cs typeface="Lexend"/>
                <a:sym typeface="Lexend"/>
              </a:rPr>
              <a:t> como repeticiones o analogías. Serán comunes las apreciaciones y valoraciones </a:t>
            </a:r>
            <a:r>
              <a:rPr b="1" lang="en" u="sng">
                <a:latin typeface="Lexend"/>
                <a:ea typeface="Lexend"/>
                <a:cs typeface="Lexend"/>
                <a:sym typeface="Lexend"/>
              </a:rPr>
              <a:t>(designaciones y calificaciones).</a:t>
            </a:r>
            <a:endParaRPr b="1" u="sng">
              <a:latin typeface="Lexend"/>
              <a:ea typeface="Lexend"/>
              <a:cs typeface="Lexend"/>
              <a:sym typeface="Lexend"/>
            </a:endParaRPr>
          </a:p>
        </p:txBody>
      </p:sp>
      <p:sp>
        <p:nvSpPr>
          <p:cNvPr id="1378" name="Google Shape;1378;p9"/>
          <p:cNvSpPr/>
          <p:nvPr/>
        </p:nvSpPr>
        <p:spPr>
          <a:xfrm>
            <a:off x="-469537" y="4132550"/>
            <a:ext cx="1532116" cy="579524"/>
          </a:xfrm>
          <a:custGeom>
            <a:rect b="b" l="l" r="r" t="t"/>
            <a:pathLst>
              <a:path extrusionOk="0" h="20395" w="53924">
                <a:moveTo>
                  <a:pt x="23046" y="1"/>
                </a:moveTo>
                <a:cubicBezTo>
                  <a:pt x="16143" y="1"/>
                  <a:pt x="14674" y="8620"/>
                  <a:pt x="14674" y="8620"/>
                </a:cubicBezTo>
                <a:cubicBezTo>
                  <a:pt x="14674" y="8620"/>
                  <a:pt x="13357" y="7911"/>
                  <a:pt x="11747" y="7911"/>
                </a:cubicBezTo>
                <a:cubicBezTo>
                  <a:pt x="10138" y="7911"/>
                  <a:pt x="8237" y="8620"/>
                  <a:pt x="7069" y="11455"/>
                </a:cubicBezTo>
                <a:cubicBezTo>
                  <a:pt x="6595" y="10981"/>
                  <a:pt x="5682" y="10750"/>
                  <a:pt x="4688" y="10750"/>
                </a:cubicBezTo>
                <a:cubicBezTo>
                  <a:pt x="2535" y="10750"/>
                  <a:pt x="1" y="11836"/>
                  <a:pt x="731" y="13890"/>
                </a:cubicBezTo>
                <a:cubicBezTo>
                  <a:pt x="1426" y="15907"/>
                  <a:pt x="4182" y="16238"/>
                  <a:pt x="5917" y="16238"/>
                </a:cubicBezTo>
                <a:cubicBezTo>
                  <a:pt x="6765" y="16238"/>
                  <a:pt x="7369" y="16158"/>
                  <a:pt x="7369" y="16158"/>
                </a:cubicBezTo>
                <a:cubicBezTo>
                  <a:pt x="7369" y="16158"/>
                  <a:pt x="7936" y="17860"/>
                  <a:pt x="9771" y="17926"/>
                </a:cubicBezTo>
                <a:cubicBezTo>
                  <a:pt x="9861" y="17933"/>
                  <a:pt x="9950" y="17936"/>
                  <a:pt x="10038" y="17936"/>
                </a:cubicBezTo>
                <a:cubicBezTo>
                  <a:pt x="11784" y="17936"/>
                  <a:pt x="12873" y="16726"/>
                  <a:pt x="12873" y="16726"/>
                </a:cubicBezTo>
                <a:cubicBezTo>
                  <a:pt x="12873" y="16726"/>
                  <a:pt x="15075" y="20395"/>
                  <a:pt x="21379" y="20395"/>
                </a:cubicBezTo>
                <a:cubicBezTo>
                  <a:pt x="29252" y="20395"/>
                  <a:pt x="30352" y="17393"/>
                  <a:pt x="30352" y="17393"/>
                </a:cubicBezTo>
                <a:cubicBezTo>
                  <a:pt x="30352" y="17393"/>
                  <a:pt x="33161" y="19800"/>
                  <a:pt x="36551" y="19800"/>
                </a:cubicBezTo>
                <a:cubicBezTo>
                  <a:pt x="36946" y="19800"/>
                  <a:pt x="37350" y="19768"/>
                  <a:pt x="37758" y="19694"/>
                </a:cubicBezTo>
                <a:cubicBezTo>
                  <a:pt x="43628" y="18727"/>
                  <a:pt x="44696" y="16025"/>
                  <a:pt x="44696" y="16025"/>
                </a:cubicBezTo>
                <a:cubicBezTo>
                  <a:pt x="45305" y="16586"/>
                  <a:pt x="46788" y="16888"/>
                  <a:pt x="48338" y="16888"/>
                </a:cubicBezTo>
                <a:cubicBezTo>
                  <a:pt x="51029" y="16888"/>
                  <a:pt x="53923" y="15977"/>
                  <a:pt x="52802" y="13924"/>
                </a:cubicBezTo>
                <a:cubicBezTo>
                  <a:pt x="51858" y="12161"/>
                  <a:pt x="49990" y="11747"/>
                  <a:pt x="48478" y="11747"/>
                </a:cubicBezTo>
                <a:cubicBezTo>
                  <a:pt x="47959" y="11747"/>
                  <a:pt x="47481" y="11796"/>
                  <a:pt x="47098" y="11855"/>
                </a:cubicBezTo>
                <a:cubicBezTo>
                  <a:pt x="46531" y="11889"/>
                  <a:pt x="46197" y="12022"/>
                  <a:pt x="46197" y="12022"/>
                </a:cubicBezTo>
                <a:cubicBezTo>
                  <a:pt x="46197" y="12022"/>
                  <a:pt x="45096" y="8286"/>
                  <a:pt x="42061" y="8053"/>
                </a:cubicBezTo>
                <a:cubicBezTo>
                  <a:pt x="41660" y="8027"/>
                  <a:pt x="41292" y="8015"/>
                  <a:pt x="40953" y="8015"/>
                </a:cubicBezTo>
                <a:cubicBezTo>
                  <a:pt x="38241" y="8015"/>
                  <a:pt x="37424" y="8753"/>
                  <a:pt x="37424" y="8753"/>
                </a:cubicBezTo>
                <a:cubicBezTo>
                  <a:pt x="37424" y="8753"/>
                  <a:pt x="36757" y="6618"/>
                  <a:pt x="34956" y="6385"/>
                </a:cubicBezTo>
                <a:cubicBezTo>
                  <a:pt x="34844" y="6373"/>
                  <a:pt x="34733" y="6367"/>
                  <a:pt x="34623" y="6367"/>
                </a:cubicBezTo>
                <a:cubicBezTo>
                  <a:pt x="33212" y="6367"/>
                  <a:pt x="31920" y="7285"/>
                  <a:pt x="31920" y="7285"/>
                </a:cubicBezTo>
                <a:cubicBezTo>
                  <a:pt x="31920" y="7285"/>
                  <a:pt x="30753" y="381"/>
                  <a:pt x="23514" y="14"/>
                </a:cubicBezTo>
                <a:cubicBezTo>
                  <a:pt x="23355" y="5"/>
                  <a:pt x="23199" y="1"/>
                  <a:pt x="230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grpSp>
        <p:nvGrpSpPr>
          <p:cNvPr id="1383" name="Google Shape;1383;p10"/>
          <p:cNvGrpSpPr/>
          <p:nvPr/>
        </p:nvGrpSpPr>
        <p:grpSpPr>
          <a:xfrm>
            <a:off x="-452315" y="222338"/>
            <a:ext cx="8528828" cy="4908976"/>
            <a:chOff x="-452315" y="222338"/>
            <a:chExt cx="8528828" cy="4908976"/>
          </a:xfrm>
        </p:grpSpPr>
        <p:grpSp>
          <p:nvGrpSpPr>
            <p:cNvPr id="1384" name="Google Shape;1384;p10"/>
            <p:cNvGrpSpPr/>
            <p:nvPr/>
          </p:nvGrpSpPr>
          <p:grpSpPr>
            <a:xfrm>
              <a:off x="-452315" y="3021550"/>
              <a:ext cx="3585729" cy="2109764"/>
              <a:chOff x="6451063" y="-3"/>
              <a:chExt cx="2230625" cy="1312450"/>
            </a:xfrm>
          </p:grpSpPr>
          <p:sp>
            <p:nvSpPr>
              <p:cNvPr id="1385" name="Google Shape;1385;p10"/>
              <p:cNvSpPr/>
              <p:nvPr/>
            </p:nvSpPr>
            <p:spPr>
              <a:xfrm>
                <a:off x="7215845" y="23907"/>
                <a:ext cx="94475" cy="126136"/>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0"/>
              <p:cNvSpPr/>
              <p:nvPr/>
            </p:nvSpPr>
            <p:spPr>
              <a:xfrm>
                <a:off x="7420333" y="171114"/>
                <a:ext cx="61139" cy="80864"/>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0"/>
              <p:cNvSpPr/>
              <p:nvPr/>
            </p:nvSpPr>
            <p:spPr>
              <a:xfrm>
                <a:off x="8056869" y="93562"/>
                <a:ext cx="61321" cy="80864"/>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0"/>
              <p:cNvSpPr/>
              <p:nvPr/>
            </p:nvSpPr>
            <p:spPr>
              <a:xfrm>
                <a:off x="8244877" y="1137267"/>
                <a:ext cx="94475" cy="126318"/>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0"/>
              <p:cNvSpPr/>
              <p:nvPr/>
            </p:nvSpPr>
            <p:spPr>
              <a:xfrm>
                <a:off x="8587213" y="679586"/>
                <a:ext cx="94475" cy="126355"/>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0"/>
              <p:cNvSpPr/>
              <p:nvPr/>
            </p:nvSpPr>
            <p:spPr>
              <a:xfrm>
                <a:off x="8063784" y="854960"/>
                <a:ext cx="61139" cy="81192"/>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0"/>
              <p:cNvSpPr/>
              <p:nvPr/>
            </p:nvSpPr>
            <p:spPr>
              <a:xfrm>
                <a:off x="7989253" y="948124"/>
                <a:ext cx="61139" cy="81192"/>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0"/>
              <p:cNvSpPr/>
              <p:nvPr/>
            </p:nvSpPr>
            <p:spPr>
              <a:xfrm>
                <a:off x="6451063" y="860928"/>
                <a:ext cx="61139" cy="81192"/>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10"/>
              <p:cNvSpPr/>
              <p:nvPr/>
            </p:nvSpPr>
            <p:spPr>
              <a:xfrm>
                <a:off x="6893010" y="1186129"/>
                <a:ext cx="94511" cy="126318"/>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10"/>
              <p:cNvSpPr/>
              <p:nvPr/>
            </p:nvSpPr>
            <p:spPr>
              <a:xfrm>
                <a:off x="7167298" y="771767"/>
                <a:ext cx="94948" cy="126136"/>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10"/>
              <p:cNvSpPr/>
              <p:nvPr/>
            </p:nvSpPr>
            <p:spPr>
              <a:xfrm>
                <a:off x="6831944" y="1076698"/>
                <a:ext cx="61540" cy="80864"/>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10"/>
              <p:cNvSpPr/>
              <p:nvPr/>
            </p:nvSpPr>
            <p:spPr>
              <a:xfrm>
                <a:off x="8111458" y="-3"/>
                <a:ext cx="61139" cy="80828"/>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97" name="Google Shape;1397;p10"/>
            <p:cNvSpPr/>
            <p:nvPr/>
          </p:nvSpPr>
          <p:spPr>
            <a:xfrm>
              <a:off x="2952798" y="3644609"/>
              <a:ext cx="151866" cy="202761"/>
            </a:xfrm>
            <a:custGeom>
              <a:rect b="b" l="l" r="r" t="t"/>
              <a:pathLst>
                <a:path extrusionOk="0" h="3466" w="2596">
                  <a:moveTo>
                    <a:pt x="1298" y="1"/>
                  </a:moveTo>
                  <a:cubicBezTo>
                    <a:pt x="1280" y="1"/>
                    <a:pt x="1262" y="7"/>
                    <a:pt x="1262" y="19"/>
                  </a:cubicBezTo>
                  <a:cubicBezTo>
                    <a:pt x="1107" y="912"/>
                    <a:pt x="667" y="1602"/>
                    <a:pt x="12" y="1721"/>
                  </a:cubicBezTo>
                  <a:lnTo>
                    <a:pt x="0" y="1733"/>
                  </a:lnTo>
                  <a:lnTo>
                    <a:pt x="0" y="1745"/>
                  </a:lnTo>
                  <a:lnTo>
                    <a:pt x="12" y="1745"/>
                  </a:lnTo>
                  <a:cubicBezTo>
                    <a:pt x="667" y="1864"/>
                    <a:pt x="1107" y="2555"/>
                    <a:pt x="1262" y="3448"/>
                  </a:cubicBezTo>
                  <a:cubicBezTo>
                    <a:pt x="1262" y="3460"/>
                    <a:pt x="1280" y="3466"/>
                    <a:pt x="1298" y="3466"/>
                  </a:cubicBezTo>
                  <a:cubicBezTo>
                    <a:pt x="1316" y="3466"/>
                    <a:pt x="1334" y="3460"/>
                    <a:pt x="1334" y="3448"/>
                  </a:cubicBezTo>
                  <a:cubicBezTo>
                    <a:pt x="1488" y="2555"/>
                    <a:pt x="1929" y="1864"/>
                    <a:pt x="2584" y="1745"/>
                  </a:cubicBezTo>
                  <a:lnTo>
                    <a:pt x="2596" y="1745"/>
                  </a:lnTo>
                  <a:cubicBezTo>
                    <a:pt x="2596" y="1733"/>
                    <a:pt x="2584" y="1733"/>
                    <a:pt x="2584" y="1721"/>
                  </a:cubicBezTo>
                  <a:cubicBezTo>
                    <a:pt x="1929" y="1602"/>
                    <a:pt x="1488" y="912"/>
                    <a:pt x="1334" y="19"/>
                  </a:cubicBezTo>
                  <a:cubicBezTo>
                    <a:pt x="1334" y="7"/>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10"/>
            <p:cNvSpPr/>
            <p:nvPr/>
          </p:nvSpPr>
          <p:spPr>
            <a:xfrm>
              <a:off x="3281512" y="3881244"/>
              <a:ext cx="98280" cy="129987"/>
            </a:xfrm>
            <a:custGeom>
              <a:rect b="b" l="l" r="r" t="t"/>
              <a:pathLst>
                <a:path extrusionOk="0" h="2222" w="1680">
                  <a:moveTo>
                    <a:pt x="846" y="1"/>
                  </a:moveTo>
                  <a:cubicBezTo>
                    <a:pt x="834" y="1"/>
                    <a:pt x="822" y="4"/>
                    <a:pt x="822" y="10"/>
                  </a:cubicBezTo>
                  <a:cubicBezTo>
                    <a:pt x="715" y="569"/>
                    <a:pt x="429" y="1022"/>
                    <a:pt x="13" y="1093"/>
                  </a:cubicBezTo>
                  <a:lnTo>
                    <a:pt x="1" y="1105"/>
                  </a:lnTo>
                  <a:lnTo>
                    <a:pt x="1" y="1129"/>
                  </a:lnTo>
                  <a:lnTo>
                    <a:pt x="13" y="1129"/>
                  </a:lnTo>
                  <a:cubicBezTo>
                    <a:pt x="429" y="1201"/>
                    <a:pt x="727" y="1641"/>
                    <a:pt x="822" y="2213"/>
                  </a:cubicBezTo>
                  <a:cubicBezTo>
                    <a:pt x="822" y="2219"/>
                    <a:pt x="834" y="2221"/>
                    <a:pt x="846" y="2221"/>
                  </a:cubicBezTo>
                  <a:cubicBezTo>
                    <a:pt x="858" y="2221"/>
                    <a:pt x="870" y="2219"/>
                    <a:pt x="870" y="2213"/>
                  </a:cubicBezTo>
                  <a:cubicBezTo>
                    <a:pt x="965" y="1641"/>
                    <a:pt x="1251" y="1201"/>
                    <a:pt x="1680" y="1129"/>
                  </a:cubicBezTo>
                  <a:cubicBezTo>
                    <a:pt x="1680" y="1105"/>
                    <a:pt x="1680" y="1105"/>
                    <a:pt x="1668" y="1093"/>
                  </a:cubicBezTo>
                  <a:cubicBezTo>
                    <a:pt x="1251" y="1022"/>
                    <a:pt x="953" y="569"/>
                    <a:pt x="870" y="10"/>
                  </a:cubicBezTo>
                  <a:cubicBezTo>
                    <a:pt x="870" y="4"/>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10"/>
            <p:cNvSpPr/>
            <p:nvPr/>
          </p:nvSpPr>
          <p:spPr>
            <a:xfrm>
              <a:off x="4304744" y="3756579"/>
              <a:ext cx="98572" cy="129987"/>
            </a:xfrm>
            <a:custGeom>
              <a:rect b="b" l="l" r="r" t="t"/>
              <a:pathLst>
                <a:path extrusionOk="0" h="2222" w="1685">
                  <a:moveTo>
                    <a:pt x="1683" y="1120"/>
                  </a:moveTo>
                  <a:cubicBezTo>
                    <a:pt x="1682" y="1120"/>
                    <a:pt x="1679" y="1123"/>
                    <a:pt x="1679" y="1129"/>
                  </a:cubicBezTo>
                  <a:cubicBezTo>
                    <a:pt x="1685" y="1123"/>
                    <a:pt x="1685" y="1120"/>
                    <a:pt x="1683" y="1120"/>
                  </a:cubicBezTo>
                  <a:close/>
                  <a:moveTo>
                    <a:pt x="839" y="1"/>
                  </a:moveTo>
                  <a:cubicBezTo>
                    <a:pt x="831" y="1"/>
                    <a:pt x="822" y="4"/>
                    <a:pt x="822" y="10"/>
                  </a:cubicBezTo>
                  <a:cubicBezTo>
                    <a:pt x="714" y="581"/>
                    <a:pt x="429" y="1022"/>
                    <a:pt x="12" y="1093"/>
                  </a:cubicBezTo>
                  <a:lnTo>
                    <a:pt x="0" y="1117"/>
                  </a:lnTo>
                  <a:lnTo>
                    <a:pt x="0" y="1129"/>
                  </a:lnTo>
                  <a:lnTo>
                    <a:pt x="12" y="1129"/>
                  </a:lnTo>
                  <a:cubicBezTo>
                    <a:pt x="429" y="1200"/>
                    <a:pt x="726" y="1653"/>
                    <a:pt x="822" y="2212"/>
                  </a:cubicBezTo>
                  <a:cubicBezTo>
                    <a:pt x="822" y="2218"/>
                    <a:pt x="831" y="2221"/>
                    <a:pt x="839" y="2221"/>
                  </a:cubicBezTo>
                  <a:cubicBezTo>
                    <a:pt x="848" y="2221"/>
                    <a:pt x="857" y="2218"/>
                    <a:pt x="857" y="2212"/>
                  </a:cubicBezTo>
                  <a:cubicBezTo>
                    <a:pt x="965" y="1653"/>
                    <a:pt x="1250" y="1200"/>
                    <a:pt x="1679" y="1129"/>
                  </a:cubicBezTo>
                  <a:cubicBezTo>
                    <a:pt x="1679" y="1117"/>
                    <a:pt x="1679" y="1117"/>
                    <a:pt x="1667" y="1093"/>
                  </a:cubicBezTo>
                  <a:cubicBezTo>
                    <a:pt x="1250" y="1022"/>
                    <a:pt x="953" y="581"/>
                    <a:pt x="857" y="10"/>
                  </a:cubicBezTo>
                  <a:cubicBezTo>
                    <a:pt x="857" y="4"/>
                    <a:pt x="848" y="1"/>
                    <a:pt x="83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10"/>
            <p:cNvSpPr/>
            <p:nvPr/>
          </p:nvSpPr>
          <p:spPr>
            <a:xfrm>
              <a:off x="7374392" y="1239311"/>
              <a:ext cx="151866" cy="203053"/>
            </a:xfrm>
            <a:custGeom>
              <a:rect b="b" l="l" r="r" t="t"/>
              <a:pathLst>
                <a:path extrusionOk="0" h="3471" w="2596">
                  <a:moveTo>
                    <a:pt x="1298" y="0"/>
                  </a:moveTo>
                  <a:cubicBezTo>
                    <a:pt x="1280" y="0"/>
                    <a:pt x="1262" y="9"/>
                    <a:pt x="1262" y="27"/>
                  </a:cubicBezTo>
                  <a:cubicBezTo>
                    <a:pt x="1108" y="920"/>
                    <a:pt x="667" y="1598"/>
                    <a:pt x="12" y="1717"/>
                  </a:cubicBezTo>
                  <a:lnTo>
                    <a:pt x="0" y="1741"/>
                  </a:lnTo>
                  <a:lnTo>
                    <a:pt x="0" y="1753"/>
                  </a:lnTo>
                  <a:lnTo>
                    <a:pt x="12" y="1753"/>
                  </a:lnTo>
                  <a:cubicBezTo>
                    <a:pt x="667" y="1872"/>
                    <a:pt x="1108" y="2551"/>
                    <a:pt x="1262" y="3444"/>
                  </a:cubicBezTo>
                  <a:cubicBezTo>
                    <a:pt x="1262" y="3462"/>
                    <a:pt x="1280" y="3471"/>
                    <a:pt x="1298" y="3471"/>
                  </a:cubicBezTo>
                  <a:cubicBezTo>
                    <a:pt x="1316" y="3471"/>
                    <a:pt x="1334" y="3462"/>
                    <a:pt x="1334" y="3444"/>
                  </a:cubicBezTo>
                  <a:cubicBezTo>
                    <a:pt x="1489" y="2551"/>
                    <a:pt x="1929" y="1872"/>
                    <a:pt x="2584" y="1753"/>
                  </a:cubicBezTo>
                  <a:lnTo>
                    <a:pt x="2596" y="1753"/>
                  </a:lnTo>
                  <a:cubicBezTo>
                    <a:pt x="2596" y="1741"/>
                    <a:pt x="2596" y="1717"/>
                    <a:pt x="2584" y="1717"/>
                  </a:cubicBezTo>
                  <a:cubicBezTo>
                    <a:pt x="1929" y="1598"/>
                    <a:pt x="1489" y="920"/>
                    <a:pt x="1334" y="27"/>
                  </a:cubicBezTo>
                  <a:cubicBezTo>
                    <a:pt x="1334" y="9"/>
                    <a:pt x="1316" y="0"/>
                    <a:pt x="129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10"/>
            <p:cNvSpPr/>
            <p:nvPr/>
          </p:nvSpPr>
          <p:spPr>
            <a:xfrm>
              <a:off x="7924647" y="222338"/>
              <a:ext cx="151866" cy="203112"/>
            </a:xfrm>
            <a:custGeom>
              <a:rect b="b" l="l" r="r" t="t"/>
              <a:pathLst>
                <a:path extrusionOk="0" h="3472" w="2596">
                  <a:moveTo>
                    <a:pt x="1298" y="1"/>
                  </a:moveTo>
                  <a:cubicBezTo>
                    <a:pt x="1280" y="1"/>
                    <a:pt x="1262" y="10"/>
                    <a:pt x="1262" y="28"/>
                  </a:cubicBezTo>
                  <a:cubicBezTo>
                    <a:pt x="1108" y="921"/>
                    <a:pt x="667" y="1599"/>
                    <a:pt x="12" y="1718"/>
                  </a:cubicBezTo>
                  <a:lnTo>
                    <a:pt x="0" y="1742"/>
                  </a:lnTo>
                  <a:lnTo>
                    <a:pt x="0" y="1754"/>
                  </a:lnTo>
                  <a:lnTo>
                    <a:pt x="12" y="1754"/>
                  </a:lnTo>
                  <a:cubicBezTo>
                    <a:pt x="667" y="1873"/>
                    <a:pt x="1108" y="2552"/>
                    <a:pt x="1262" y="3445"/>
                  </a:cubicBezTo>
                  <a:cubicBezTo>
                    <a:pt x="1262" y="3463"/>
                    <a:pt x="1280" y="3472"/>
                    <a:pt x="1298" y="3472"/>
                  </a:cubicBezTo>
                  <a:cubicBezTo>
                    <a:pt x="1316" y="3472"/>
                    <a:pt x="1334" y="3463"/>
                    <a:pt x="1334" y="3445"/>
                  </a:cubicBezTo>
                  <a:cubicBezTo>
                    <a:pt x="1489" y="2552"/>
                    <a:pt x="1929" y="1873"/>
                    <a:pt x="2584" y="1754"/>
                  </a:cubicBezTo>
                  <a:lnTo>
                    <a:pt x="2596" y="1754"/>
                  </a:lnTo>
                  <a:cubicBezTo>
                    <a:pt x="2596" y="1718"/>
                    <a:pt x="2596" y="1718"/>
                    <a:pt x="2584" y="1718"/>
                  </a:cubicBezTo>
                  <a:cubicBezTo>
                    <a:pt x="1929" y="1599"/>
                    <a:pt x="1489" y="921"/>
                    <a:pt x="1334" y="28"/>
                  </a:cubicBezTo>
                  <a:cubicBezTo>
                    <a:pt x="1334" y="10"/>
                    <a:pt x="1316" y="1"/>
                    <a:pt x="129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0"/>
            <p:cNvSpPr/>
            <p:nvPr/>
          </p:nvSpPr>
          <p:spPr>
            <a:xfrm>
              <a:off x="7526200" y="1488289"/>
              <a:ext cx="98982" cy="129928"/>
            </a:xfrm>
            <a:custGeom>
              <a:rect b="b" l="l" r="r" t="t"/>
              <a:pathLst>
                <a:path extrusionOk="0" h="2221" w="1692">
                  <a:moveTo>
                    <a:pt x="846" y="0"/>
                  </a:moveTo>
                  <a:cubicBezTo>
                    <a:pt x="834" y="0"/>
                    <a:pt x="823" y="3"/>
                    <a:pt x="823" y="9"/>
                  </a:cubicBezTo>
                  <a:cubicBezTo>
                    <a:pt x="715" y="581"/>
                    <a:pt x="442" y="1021"/>
                    <a:pt x="25" y="1093"/>
                  </a:cubicBezTo>
                  <a:lnTo>
                    <a:pt x="1" y="1117"/>
                  </a:lnTo>
                  <a:lnTo>
                    <a:pt x="1" y="1129"/>
                  </a:lnTo>
                  <a:lnTo>
                    <a:pt x="25" y="1129"/>
                  </a:lnTo>
                  <a:cubicBezTo>
                    <a:pt x="442" y="1200"/>
                    <a:pt x="739" y="1652"/>
                    <a:pt x="823" y="2212"/>
                  </a:cubicBezTo>
                  <a:cubicBezTo>
                    <a:pt x="823" y="2218"/>
                    <a:pt x="834" y="2221"/>
                    <a:pt x="846" y="2221"/>
                  </a:cubicBezTo>
                  <a:cubicBezTo>
                    <a:pt x="858" y="2221"/>
                    <a:pt x="870" y="2218"/>
                    <a:pt x="870" y="2212"/>
                  </a:cubicBezTo>
                  <a:cubicBezTo>
                    <a:pt x="977" y="1652"/>
                    <a:pt x="1251" y="1200"/>
                    <a:pt x="1692" y="1129"/>
                  </a:cubicBezTo>
                  <a:cubicBezTo>
                    <a:pt x="1692" y="1117"/>
                    <a:pt x="1668" y="1117"/>
                    <a:pt x="1668"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0"/>
            <p:cNvSpPr/>
            <p:nvPr/>
          </p:nvSpPr>
          <p:spPr>
            <a:xfrm>
              <a:off x="7083235" y="504252"/>
              <a:ext cx="98280" cy="130514"/>
            </a:xfrm>
            <a:custGeom>
              <a:rect b="b" l="l" r="r" t="t"/>
              <a:pathLst>
                <a:path extrusionOk="0" h="2231" w="1680">
                  <a:moveTo>
                    <a:pt x="846" y="1"/>
                  </a:moveTo>
                  <a:cubicBezTo>
                    <a:pt x="834" y="1"/>
                    <a:pt x="822" y="7"/>
                    <a:pt x="822" y="19"/>
                  </a:cubicBezTo>
                  <a:cubicBezTo>
                    <a:pt x="715" y="578"/>
                    <a:pt x="429" y="1031"/>
                    <a:pt x="13" y="1102"/>
                  </a:cubicBezTo>
                  <a:lnTo>
                    <a:pt x="1" y="1114"/>
                  </a:lnTo>
                  <a:lnTo>
                    <a:pt x="1" y="1126"/>
                  </a:lnTo>
                  <a:lnTo>
                    <a:pt x="13" y="1126"/>
                  </a:lnTo>
                  <a:cubicBezTo>
                    <a:pt x="429" y="1209"/>
                    <a:pt x="727" y="1650"/>
                    <a:pt x="822" y="2221"/>
                  </a:cubicBezTo>
                  <a:cubicBezTo>
                    <a:pt x="822" y="2227"/>
                    <a:pt x="834" y="2230"/>
                    <a:pt x="846" y="2230"/>
                  </a:cubicBezTo>
                  <a:cubicBezTo>
                    <a:pt x="858" y="2230"/>
                    <a:pt x="870" y="2227"/>
                    <a:pt x="870" y="2221"/>
                  </a:cubicBezTo>
                  <a:cubicBezTo>
                    <a:pt x="965" y="1650"/>
                    <a:pt x="1251" y="1209"/>
                    <a:pt x="1679" y="1126"/>
                  </a:cubicBezTo>
                  <a:cubicBezTo>
                    <a:pt x="1679" y="1114"/>
                    <a:pt x="1679" y="1114"/>
                    <a:pt x="1667" y="1102"/>
                  </a:cubicBezTo>
                  <a:cubicBezTo>
                    <a:pt x="1251" y="1031"/>
                    <a:pt x="953" y="578"/>
                    <a:pt x="870" y="19"/>
                  </a:cubicBezTo>
                  <a:cubicBezTo>
                    <a:pt x="870" y="7"/>
                    <a:pt x="858" y="1"/>
                    <a:pt x="8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0"/>
            <p:cNvSpPr/>
            <p:nvPr/>
          </p:nvSpPr>
          <p:spPr>
            <a:xfrm>
              <a:off x="6963425" y="654013"/>
              <a:ext cx="98280" cy="130514"/>
            </a:xfrm>
            <a:custGeom>
              <a:rect b="b" l="l" r="r" t="t"/>
              <a:pathLst>
                <a:path extrusionOk="0" h="2231" w="1680">
                  <a:moveTo>
                    <a:pt x="834" y="1"/>
                  </a:moveTo>
                  <a:cubicBezTo>
                    <a:pt x="822" y="1"/>
                    <a:pt x="810" y="7"/>
                    <a:pt x="810" y="19"/>
                  </a:cubicBezTo>
                  <a:cubicBezTo>
                    <a:pt x="715" y="578"/>
                    <a:pt x="429" y="1031"/>
                    <a:pt x="13" y="1102"/>
                  </a:cubicBezTo>
                  <a:lnTo>
                    <a:pt x="1" y="1114"/>
                  </a:lnTo>
                  <a:lnTo>
                    <a:pt x="1" y="1126"/>
                  </a:lnTo>
                  <a:lnTo>
                    <a:pt x="13" y="1126"/>
                  </a:lnTo>
                  <a:cubicBezTo>
                    <a:pt x="429" y="1209"/>
                    <a:pt x="727" y="1650"/>
                    <a:pt x="810" y="2221"/>
                  </a:cubicBezTo>
                  <a:cubicBezTo>
                    <a:pt x="810" y="2227"/>
                    <a:pt x="822" y="2230"/>
                    <a:pt x="834" y="2230"/>
                  </a:cubicBezTo>
                  <a:cubicBezTo>
                    <a:pt x="846" y="2230"/>
                    <a:pt x="858" y="2227"/>
                    <a:pt x="858" y="2221"/>
                  </a:cubicBezTo>
                  <a:cubicBezTo>
                    <a:pt x="965" y="1650"/>
                    <a:pt x="1251" y="1209"/>
                    <a:pt x="1680" y="1126"/>
                  </a:cubicBezTo>
                  <a:cubicBezTo>
                    <a:pt x="1680" y="1114"/>
                    <a:pt x="1680" y="1114"/>
                    <a:pt x="1668" y="1102"/>
                  </a:cubicBezTo>
                  <a:cubicBezTo>
                    <a:pt x="1251" y="1031"/>
                    <a:pt x="953" y="578"/>
                    <a:pt x="858" y="19"/>
                  </a:cubicBezTo>
                  <a:cubicBezTo>
                    <a:pt x="858" y="7"/>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0"/>
            <p:cNvSpPr/>
            <p:nvPr/>
          </p:nvSpPr>
          <p:spPr>
            <a:xfrm>
              <a:off x="6420131" y="1422827"/>
              <a:ext cx="98280" cy="130455"/>
            </a:xfrm>
            <a:custGeom>
              <a:rect b="b" l="l" r="r" t="t"/>
              <a:pathLst>
                <a:path extrusionOk="0" h="2230" w="1680">
                  <a:moveTo>
                    <a:pt x="834" y="0"/>
                  </a:moveTo>
                  <a:cubicBezTo>
                    <a:pt x="822" y="0"/>
                    <a:pt x="810" y="3"/>
                    <a:pt x="810" y="9"/>
                  </a:cubicBezTo>
                  <a:cubicBezTo>
                    <a:pt x="715" y="581"/>
                    <a:pt x="429" y="1021"/>
                    <a:pt x="13" y="1105"/>
                  </a:cubicBezTo>
                  <a:lnTo>
                    <a:pt x="1" y="1117"/>
                  </a:lnTo>
                  <a:lnTo>
                    <a:pt x="1" y="1128"/>
                  </a:lnTo>
                  <a:lnTo>
                    <a:pt x="13" y="1128"/>
                  </a:lnTo>
                  <a:cubicBezTo>
                    <a:pt x="429" y="1200"/>
                    <a:pt x="727" y="1652"/>
                    <a:pt x="810" y="2212"/>
                  </a:cubicBezTo>
                  <a:cubicBezTo>
                    <a:pt x="810" y="2224"/>
                    <a:pt x="822" y="2230"/>
                    <a:pt x="834" y="2230"/>
                  </a:cubicBezTo>
                  <a:cubicBezTo>
                    <a:pt x="846" y="2230"/>
                    <a:pt x="858" y="2224"/>
                    <a:pt x="858" y="2212"/>
                  </a:cubicBezTo>
                  <a:cubicBezTo>
                    <a:pt x="965" y="1652"/>
                    <a:pt x="1251" y="1200"/>
                    <a:pt x="1680" y="1128"/>
                  </a:cubicBezTo>
                  <a:cubicBezTo>
                    <a:pt x="1680" y="1117"/>
                    <a:pt x="1680" y="1117"/>
                    <a:pt x="1668" y="1105"/>
                  </a:cubicBezTo>
                  <a:cubicBezTo>
                    <a:pt x="1251" y="1021"/>
                    <a:pt x="953" y="581"/>
                    <a:pt x="858" y="9"/>
                  </a:cubicBezTo>
                  <a:cubicBezTo>
                    <a:pt x="858" y="3"/>
                    <a:pt x="846" y="0"/>
                    <a:pt x="834"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0"/>
            <p:cNvSpPr/>
            <p:nvPr/>
          </p:nvSpPr>
          <p:spPr>
            <a:xfrm>
              <a:off x="4490785" y="513846"/>
              <a:ext cx="98280" cy="130514"/>
            </a:xfrm>
            <a:custGeom>
              <a:rect b="b" l="l" r="r" t="t"/>
              <a:pathLst>
                <a:path extrusionOk="0" h="2231" w="1680">
                  <a:moveTo>
                    <a:pt x="834" y="1"/>
                  </a:moveTo>
                  <a:cubicBezTo>
                    <a:pt x="822" y="1"/>
                    <a:pt x="810" y="4"/>
                    <a:pt x="810" y="10"/>
                  </a:cubicBezTo>
                  <a:cubicBezTo>
                    <a:pt x="715" y="581"/>
                    <a:pt x="429" y="1022"/>
                    <a:pt x="12" y="1105"/>
                  </a:cubicBezTo>
                  <a:lnTo>
                    <a:pt x="1" y="1117"/>
                  </a:lnTo>
                  <a:lnTo>
                    <a:pt x="1" y="1129"/>
                  </a:lnTo>
                  <a:lnTo>
                    <a:pt x="12" y="1129"/>
                  </a:lnTo>
                  <a:cubicBezTo>
                    <a:pt x="429" y="1200"/>
                    <a:pt x="727" y="1653"/>
                    <a:pt x="810" y="2212"/>
                  </a:cubicBezTo>
                  <a:cubicBezTo>
                    <a:pt x="810" y="2224"/>
                    <a:pt x="822" y="2230"/>
                    <a:pt x="834" y="2230"/>
                  </a:cubicBezTo>
                  <a:cubicBezTo>
                    <a:pt x="846" y="2230"/>
                    <a:pt x="858" y="2224"/>
                    <a:pt x="858" y="2212"/>
                  </a:cubicBezTo>
                  <a:cubicBezTo>
                    <a:pt x="965" y="1653"/>
                    <a:pt x="1251" y="1200"/>
                    <a:pt x="1679" y="1129"/>
                  </a:cubicBezTo>
                  <a:cubicBezTo>
                    <a:pt x="1679" y="1117"/>
                    <a:pt x="1679" y="1117"/>
                    <a:pt x="1667" y="1105"/>
                  </a:cubicBez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10"/>
            <p:cNvSpPr/>
            <p:nvPr/>
          </p:nvSpPr>
          <p:spPr>
            <a:xfrm>
              <a:off x="7121552" y="1638050"/>
              <a:ext cx="98280" cy="129928"/>
            </a:xfrm>
            <a:custGeom>
              <a:rect b="b" l="l" r="r" t="t"/>
              <a:pathLst>
                <a:path extrusionOk="0" h="2221" w="1680">
                  <a:moveTo>
                    <a:pt x="846" y="0"/>
                  </a:moveTo>
                  <a:cubicBezTo>
                    <a:pt x="834" y="0"/>
                    <a:pt x="822" y="3"/>
                    <a:pt x="822" y="9"/>
                  </a:cubicBezTo>
                  <a:cubicBezTo>
                    <a:pt x="715" y="581"/>
                    <a:pt x="429" y="1021"/>
                    <a:pt x="12" y="1093"/>
                  </a:cubicBezTo>
                  <a:lnTo>
                    <a:pt x="0" y="1117"/>
                  </a:lnTo>
                  <a:lnTo>
                    <a:pt x="0" y="1128"/>
                  </a:lnTo>
                  <a:lnTo>
                    <a:pt x="12" y="1128"/>
                  </a:lnTo>
                  <a:cubicBezTo>
                    <a:pt x="429" y="1200"/>
                    <a:pt x="727" y="1652"/>
                    <a:pt x="822" y="2212"/>
                  </a:cubicBezTo>
                  <a:cubicBezTo>
                    <a:pt x="822" y="2218"/>
                    <a:pt x="834" y="2221"/>
                    <a:pt x="846" y="2221"/>
                  </a:cubicBezTo>
                  <a:cubicBezTo>
                    <a:pt x="858" y="2221"/>
                    <a:pt x="870" y="2218"/>
                    <a:pt x="870" y="2212"/>
                  </a:cubicBezTo>
                  <a:cubicBezTo>
                    <a:pt x="965" y="1652"/>
                    <a:pt x="1251" y="1200"/>
                    <a:pt x="1679" y="1128"/>
                  </a:cubicBezTo>
                  <a:cubicBezTo>
                    <a:pt x="1679" y="1117"/>
                    <a:pt x="1667" y="1117"/>
                    <a:pt x="1667" y="1093"/>
                  </a:cubicBezTo>
                  <a:cubicBezTo>
                    <a:pt x="1251" y="1021"/>
                    <a:pt x="953" y="581"/>
                    <a:pt x="870" y="9"/>
                  </a:cubicBezTo>
                  <a:cubicBezTo>
                    <a:pt x="870"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10"/>
            <p:cNvSpPr/>
            <p:nvPr/>
          </p:nvSpPr>
          <p:spPr>
            <a:xfrm>
              <a:off x="5201215" y="1036606"/>
              <a:ext cx="151925" cy="203053"/>
            </a:xfrm>
            <a:custGeom>
              <a:rect b="b" l="l" r="r" t="t"/>
              <a:pathLst>
                <a:path extrusionOk="0" h="3471" w="2597">
                  <a:moveTo>
                    <a:pt x="1299" y="0"/>
                  </a:moveTo>
                  <a:cubicBezTo>
                    <a:pt x="1281" y="0"/>
                    <a:pt x="1263" y="9"/>
                    <a:pt x="1263" y="27"/>
                  </a:cubicBezTo>
                  <a:cubicBezTo>
                    <a:pt x="1108" y="920"/>
                    <a:pt x="668" y="1599"/>
                    <a:pt x="13" y="1718"/>
                  </a:cubicBezTo>
                  <a:lnTo>
                    <a:pt x="1" y="1718"/>
                  </a:lnTo>
                  <a:cubicBezTo>
                    <a:pt x="1" y="1730"/>
                    <a:pt x="13" y="1753"/>
                    <a:pt x="13" y="1753"/>
                  </a:cubicBezTo>
                  <a:cubicBezTo>
                    <a:pt x="668" y="1873"/>
                    <a:pt x="1108" y="2551"/>
                    <a:pt x="1263" y="3444"/>
                  </a:cubicBezTo>
                  <a:cubicBezTo>
                    <a:pt x="1263" y="3462"/>
                    <a:pt x="1281" y="3471"/>
                    <a:pt x="1299" y="3471"/>
                  </a:cubicBezTo>
                  <a:cubicBezTo>
                    <a:pt x="1317" y="3471"/>
                    <a:pt x="1334" y="3462"/>
                    <a:pt x="1334" y="3444"/>
                  </a:cubicBezTo>
                  <a:cubicBezTo>
                    <a:pt x="1489" y="2551"/>
                    <a:pt x="1930" y="1873"/>
                    <a:pt x="2585" y="1753"/>
                  </a:cubicBezTo>
                  <a:lnTo>
                    <a:pt x="2596" y="1730"/>
                  </a:lnTo>
                  <a:lnTo>
                    <a:pt x="2596" y="1718"/>
                  </a:lnTo>
                  <a:lnTo>
                    <a:pt x="2585" y="1718"/>
                  </a:lnTo>
                  <a:cubicBezTo>
                    <a:pt x="1930" y="1599"/>
                    <a:pt x="1489" y="920"/>
                    <a:pt x="1334" y="27"/>
                  </a:cubicBezTo>
                  <a:cubicBezTo>
                    <a:pt x="1334" y="9"/>
                    <a:pt x="1317" y="0"/>
                    <a:pt x="129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0"/>
            <p:cNvSpPr/>
            <p:nvPr/>
          </p:nvSpPr>
          <p:spPr>
            <a:xfrm>
              <a:off x="5642133" y="370520"/>
              <a:ext cx="152626" cy="202761"/>
            </a:xfrm>
            <a:custGeom>
              <a:rect b="b" l="l" r="r" t="t"/>
              <a:pathLst>
                <a:path extrusionOk="0" h="3466" w="2609">
                  <a:moveTo>
                    <a:pt x="1310" y="1"/>
                  </a:moveTo>
                  <a:cubicBezTo>
                    <a:pt x="1292" y="1"/>
                    <a:pt x="1275" y="7"/>
                    <a:pt x="1275" y="19"/>
                  </a:cubicBezTo>
                  <a:cubicBezTo>
                    <a:pt x="1120" y="912"/>
                    <a:pt x="679" y="1602"/>
                    <a:pt x="24" y="1721"/>
                  </a:cubicBezTo>
                  <a:lnTo>
                    <a:pt x="1" y="1721"/>
                  </a:lnTo>
                  <a:cubicBezTo>
                    <a:pt x="1" y="1733"/>
                    <a:pt x="24" y="1733"/>
                    <a:pt x="24" y="1745"/>
                  </a:cubicBezTo>
                  <a:cubicBezTo>
                    <a:pt x="679" y="1864"/>
                    <a:pt x="1120" y="2555"/>
                    <a:pt x="1275" y="3448"/>
                  </a:cubicBezTo>
                  <a:cubicBezTo>
                    <a:pt x="1275" y="3460"/>
                    <a:pt x="1292" y="3466"/>
                    <a:pt x="1310" y="3466"/>
                  </a:cubicBezTo>
                  <a:cubicBezTo>
                    <a:pt x="1328" y="3466"/>
                    <a:pt x="1346" y="3460"/>
                    <a:pt x="1346" y="3448"/>
                  </a:cubicBezTo>
                  <a:cubicBezTo>
                    <a:pt x="1489" y="2555"/>
                    <a:pt x="1941" y="1864"/>
                    <a:pt x="2596" y="1745"/>
                  </a:cubicBezTo>
                  <a:lnTo>
                    <a:pt x="2608" y="1733"/>
                  </a:lnTo>
                  <a:lnTo>
                    <a:pt x="2608" y="1721"/>
                  </a:lnTo>
                  <a:lnTo>
                    <a:pt x="2596" y="1721"/>
                  </a:lnTo>
                  <a:cubicBezTo>
                    <a:pt x="1941" y="1602"/>
                    <a:pt x="1489" y="912"/>
                    <a:pt x="1346" y="19"/>
                  </a:cubicBezTo>
                  <a:cubicBezTo>
                    <a:pt x="1346" y="7"/>
                    <a:pt x="1328" y="1"/>
                    <a:pt x="13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0"/>
            <p:cNvSpPr/>
            <p:nvPr/>
          </p:nvSpPr>
          <p:spPr>
            <a:xfrm>
              <a:off x="5103051" y="860695"/>
              <a:ext cx="98924" cy="129987"/>
            </a:xfrm>
            <a:custGeom>
              <a:rect b="b" l="l" r="r" t="t"/>
              <a:pathLst>
                <a:path extrusionOk="0" h="2222" w="1691">
                  <a:moveTo>
                    <a:pt x="12" y="1093"/>
                  </a:moveTo>
                  <a:lnTo>
                    <a:pt x="12" y="1093"/>
                  </a:lnTo>
                  <a:cubicBezTo>
                    <a:pt x="0" y="1099"/>
                    <a:pt x="0" y="1102"/>
                    <a:pt x="3" y="1102"/>
                  </a:cubicBezTo>
                  <a:cubicBezTo>
                    <a:pt x="6" y="1102"/>
                    <a:pt x="12" y="1099"/>
                    <a:pt x="12" y="1093"/>
                  </a:cubicBezTo>
                  <a:close/>
                  <a:moveTo>
                    <a:pt x="845" y="1"/>
                  </a:moveTo>
                  <a:cubicBezTo>
                    <a:pt x="834" y="1"/>
                    <a:pt x="822" y="4"/>
                    <a:pt x="822" y="10"/>
                  </a:cubicBezTo>
                  <a:cubicBezTo>
                    <a:pt x="726" y="570"/>
                    <a:pt x="441" y="1022"/>
                    <a:pt x="12" y="1093"/>
                  </a:cubicBezTo>
                  <a:cubicBezTo>
                    <a:pt x="12" y="1105"/>
                    <a:pt x="12" y="1129"/>
                    <a:pt x="24" y="1129"/>
                  </a:cubicBezTo>
                  <a:cubicBezTo>
                    <a:pt x="441" y="1201"/>
                    <a:pt x="738" y="1641"/>
                    <a:pt x="822" y="2213"/>
                  </a:cubicBezTo>
                  <a:cubicBezTo>
                    <a:pt x="822" y="2219"/>
                    <a:pt x="834" y="2221"/>
                    <a:pt x="845" y="2221"/>
                  </a:cubicBezTo>
                  <a:cubicBezTo>
                    <a:pt x="857" y="2221"/>
                    <a:pt x="869" y="2219"/>
                    <a:pt x="869" y="2213"/>
                  </a:cubicBezTo>
                  <a:cubicBezTo>
                    <a:pt x="976" y="1641"/>
                    <a:pt x="1262" y="1201"/>
                    <a:pt x="1679" y="1129"/>
                  </a:cubicBezTo>
                  <a:lnTo>
                    <a:pt x="1691" y="1105"/>
                  </a:lnTo>
                  <a:lnTo>
                    <a:pt x="1691" y="1093"/>
                  </a:lnTo>
                  <a:lnTo>
                    <a:pt x="1679" y="1093"/>
                  </a:lnTo>
                  <a:cubicBezTo>
                    <a:pt x="1262" y="1022"/>
                    <a:pt x="965" y="570"/>
                    <a:pt x="869" y="10"/>
                  </a:cubicBezTo>
                  <a:cubicBezTo>
                    <a:pt x="869" y="4"/>
                    <a:pt x="857" y="1"/>
                    <a:pt x="84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10"/>
            <p:cNvSpPr/>
            <p:nvPr/>
          </p:nvSpPr>
          <p:spPr>
            <a:xfrm>
              <a:off x="4572005" y="1600209"/>
              <a:ext cx="98280" cy="129987"/>
            </a:xfrm>
            <a:custGeom>
              <a:rect b="b" l="l" r="r" t="t"/>
              <a:pathLst>
                <a:path extrusionOk="0" h="2222" w="1680">
                  <a:moveTo>
                    <a:pt x="834" y="1"/>
                  </a:moveTo>
                  <a:cubicBezTo>
                    <a:pt x="822" y="1"/>
                    <a:pt x="810" y="4"/>
                    <a:pt x="810" y="10"/>
                  </a:cubicBezTo>
                  <a:cubicBezTo>
                    <a:pt x="715" y="581"/>
                    <a:pt x="429" y="1022"/>
                    <a:pt x="0" y="1093"/>
                  </a:cubicBezTo>
                  <a:cubicBezTo>
                    <a:pt x="0" y="1117"/>
                    <a:pt x="0" y="1117"/>
                    <a:pt x="12" y="1129"/>
                  </a:cubicBezTo>
                  <a:cubicBezTo>
                    <a:pt x="429" y="1201"/>
                    <a:pt x="727" y="1653"/>
                    <a:pt x="810" y="2213"/>
                  </a:cubicBezTo>
                  <a:cubicBezTo>
                    <a:pt x="810" y="2218"/>
                    <a:pt x="822" y="2221"/>
                    <a:pt x="834" y="2221"/>
                  </a:cubicBezTo>
                  <a:cubicBezTo>
                    <a:pt x="846" y="2221"/>
                    <a:pt x="858" y="2218"/>
                    <a:pt x="858" y="2213"/>
                  </a:cubicBezTo>
                  <a:cubicBezTo>
                    <a:pt x="965" y="1653"/>
                    <a:pt x="1251" y="1201"/>
                    <a:pt x="1667" y="1129"/>
                  </a:cubicBezTo>
                  <a:lnTo>
                    <a:pt x="1679" y="1117"/>
                  </a:lnTo>
                  <a:lnTo>
                    <a:pt x="1679" y="1093"/>
                  </a:lnTo>
                  <a:lnTo>
                    <a:pt x="1667" y="1093"/>
                  </a:lnTo>
                  <a:cubicBezTo>
                    <a:pt x="1251" y="1022"/>
                    <a:pt x="953" y="581"/>
                    <a:pt x="858" y="10"/>
                  </a:cubicBezTo>
                  <a:cubicBezTo>
                    <a:pt x="858" y="4"/>
                    <a:pt x="846" y="1"/>
                    <a:pt x="834"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10"/>
            <p:cNvSpPr/>
            <p:nvPr/>
          </p:nvSpPr>
          <p:spPr>
            <a:xfrm>
              <a:off x="4392495" y="3606175"/>
              <a:ext cx="98280" cy="129929"/>
            </a:xfrm>
            <a:custGeom>
              <a:rect b="b" l="l" r="r" t="t"/>
              <a:pathLst>
                <a:path extrusionOk="0" h="2221" w="1680">
                  <a:moveTo>
                    <a:pt x="846" y="0"/>
                  </a:moveTo>
                  <a:cubicBezTo>
                    <a:pt x="834" y="0"/>
                    <a:pt x="822" y="3"/>
                    <a:pt x="822" y="9"/>
                  </a:cubicBezTo>
                  <a:cubicBezTo>
                    <a:pt x="715" y="569"/>
                    <a:pt x="429" y="1021"/>
                    <a:pt x="12" y="1092"/>
                  </a:cubicBezTo>
                  <a:lnTo>
                    <a:pt x="0" y="1104"/>
                  </a:lnTo>
                  <a:lnTo>
                    <a:pt x="0" y="1128"/>
                  </a:lnTo>
                  <a:lnTo>
                    <a:pt x="12" y="1128"/>
                  </a:lnTo>
                  <a:cubicBezTo>
                    <a:pt x="429" y="1200"/>
                    <a:pt x="727" y="1640"/>
                    <a:pt x="822" y="2212"/>
                  </a:cubicBezTo>
                  <a:cubicBezTo>
                    <a:pt x="822" y="2218"/>
                    <a:pt x="834" y="2221"/>
                    <a:pt x="846" y="2221"/>
                  </a:cubicBezTo>
                  <a:cubicBezTo>
                    <a:pt x="858" y="2221"/>
                    <a:pt x="869" y="2218"/>
                    <a:pt x="869" y="2212"/>
                  </a:cubicBezTo>
                  <a:cubicBezTo>
                    <a:pt x="965" y="1640"/>
                    <a:pt x="1250" y="1200"/>
                    <a:pt x="1679" y="1128"/>
                  </a:cubicBezTo>
                  <a:cubicBezTo>
                    <a:pt x="1679" y="1104"/>
                    <a:pt x="1679" y="1104"/>
                    <a:pt x="1667" y="1092"/>
                  </a:cubicBezTo>
                  <a:cubicBezTo>
                    <a:pt x="1250" y="1021"/>
                    <a:pt x="953" y="569"/>
                    <a:pt x="869" y="9"/>
                  </a:cubicBezTo>
                  <a:cubicBezTo>
                    <a:pt x="869" y="3"/>
                    <a:pt x="858" y="0"/>
                    <a:pt x="84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13" name="Google Shape;1413;p10"/>
          <p:cNvSpPr txBox="1"/>
          <p:nvPr/>
        </p:nvSpPr>
        <p:spPr>
          <a:xfrm>
            <a:off x="988750" y="0"/>
            <a:ext cx="6492000" cy="954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500"/>
              <a:buFont typeface="Arial"/>
              <a:buNone/>
            </a:pPr>
            <a:r>
              <a:rPr b="1" i="0" lang="en" sz="2500" u="none" cap="none" strike="noStrike">
                <a:solidFill>
                  <a:schemeClr val="lt2"/>
                </a:solidFill>
                <a:latin typeface="Lexend"/>
                <a:ea typeface="Lexend"/>
                <a:cs typeface="Lexend"/>
                <a:sym typeface="Lexend"/>
              </a:rPr>
              <a:t>Modalizaciones discursivas en el texto argumentativo</a:t>
            </a:r>
            <a:endParaRPr b="1" i="0" sz="2500" u="none" cap="none" strike="noStrike">
              <a:solidFill>
                <a:schemeClr val="lt2"/>
              </a:solidFill>
              <a:latin typeface="Lexend"/>
              <a:ea typeface="Lexend"/>
              <a:cs typeface="Lexend"/>
              <a:sym typeface="Lexend"/>
            </a:endParaRPr>
          </a:p>
        </p:txBody>
      </p:sp>
      <p:sp>
        <p:nvSpPr>
          <p:cNvPr id="1414" name="Google Shape;1414;p10"/>
          <p:cNvSpPr txBox="1"/>
          <p:nvPr/>
        </p:nvSpPr>
        <p:spPr>
          <a:xfrm>
            <a:off x="2176100" y="1090100"/>
            <a:ext cx="5712300" cy="8772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Lexend"/>
                <a:ea typeface="Lexend"/>
                <a:cs typeface="Lexend"/>
                <a:sym typeface="Lexend"/>
              </a:rPr>
              <a:t>Se llama modalizaciones discursivas a los </a:t>
            </a:r>
            <a:r>
              <a:rPr b="1" i="0" lang="en" sz="1500" u="sng" cap="none" strike="noStrike">
                <a:solidFill>
                  <a:srgbClr val="000000"/>
                </a:solidFill>
                <a:latin typeface="Lexend"/>
                <a:ea typeface="Lexend"/>
                <a:cs typeface="Lexend"/>
                <a:sym typeface="Lexend"/>
              </a:rPr>
              <a:t>medios por los que un locutor manifiesta el modo en que considera su propio enunciado</a:t>
            </a:r>
            <a:r>
              <a:rPr b="0" i="0" lang="en" sz="1500" u="none" cap="none" strike="noStrike">
                <a:solidFill>
                  <a:srgbClr val="000000"/>
                </a:solidFill>
                <a:latin typeface="Lexend"/>
                <a:ea typeface="Lexend"/>
                <a:cs typeface="Lexend"/>
                <a:sym typeface="Lexend"/>
              </a:rPr>
              <a:t>. Por ejemplo:</a:t>
            </a:r>
            <a:endParaRPr b="0" i="0" sz="1500" u="none" cap="none" strike="noStrike">
              <a:solidFill>
                <a:srgbClr val="000000"/>
              </a:solidFill>
              <a:latin typeface="Lexend"/>
              <a:ea typeface="Lexend"/>
              <a:cs typeface="Lexend"/>
              <a:sym typeface="Lexend"/>
            </a:endParaRPr>
          </a:p>
        </p:txBody>
      </p:sp>
      <p:sp>
        <p:nvSpPr>
          <p:cNvPr id="1415" name="Google Shape;1415;p10"/>
          <p:cNvSpPr txBox="1"/>
          <p:nvPr/>
        </p:nvSpPr>
        <p:spPr>
          <a:xfrm>
            <a:off x="2126600" y="1891725"/>
            <a:ext cx="4995300" cy="1693200"/>
          </a:xfrm>
          <a:prstGeom prst="rect">
            <a:avLst/>
          </a:prstGeom>
          <a:noFill/>
          <a:ln>
            <a:noFill/>
          </a:ln>
        </p:spPr>
        <p:txBody>
          <a:bodyPr anchorCtr="0" anchor="t" bIns="91425" lIns="91425" spcFirstLastPara="1" rIns="91425" wrap="square" tIns="91425">
            <a:spAutoFit/>
          </a:bodyPr>
          <a:lstStyle/>
          <a:p>
            <a:pPr indent="-317500" lvl="0" marL="457200" marR="0" rtl="0" algn="just">
              <a:lnSpc>
                <a:spcPct val="100000"/>
              </a:lnSpc>
              <a:spcBef>
                <a:spcPts val="0"/>
              </a:spcBef>
              <a:spcAft>
                <a:spcPts val="0"/>
              </a:spcAft>
              <a:buClr>
                <a:schemeClr val="dk1"/>
              </a:buClr>
              <a:buSzPts val="1400"/>
              <a:buFont typeface="Lexend"/>
              <a:buChar char="●"/>
            </a:pPr>
            <a:r>
              <a:rPr b="0" i="0" lang="en" sz="1400" u="none" cap="none" strike="noStrike">
                <a:solidFill>
                  <a:schemeClr val="dk1"/>
                </a:solidFill>
                <a:latin typeface="Lexend"/>
                <a:ea typeface="Lexend"/>
                <a:cs typeface="Lexend"/>
                <a:sym typeface="Lexend"/>
              </a:rPr>
              <a:t>Adverbios quizá, seguramente, por lo que yo sé, según creo, etc., indican que el enunciado no se ha aceptado totalmente e implican un punto de vista subjetivo que debe ser demostrado. </a:t>
            </a:r>
            <a:endParaRPr b="0" i="0" sz="1400" u="none" cap="none" strike="noStrike">
              <a:solidFill>
                <a:schemeClr val="dk1"/>
              </a:solidFill>
              <a:latin typeface="Lexend"/>
              <a:ea typeface="Lexend"/>
              <a:cs typeface="Lexend"/>
              <a:sym typeface="Lexend"/>
            </a:endParaRPr>
          </a:p>
          <a:p>
            <a:pPr indent="-317500" lvl="0" marL="457200" marR="0" rtl="0" algn="just">
              <a:lnSpc>
                <a:spcPct val="100000"/>
              </a:lnSpc>
              <a:spcBef>
                <a:spcPts val="0"/>
              </a:spcBef>
              <a:spcAft>
                <a:spcPts val="0"/>
              </a:spcAft>
              <a:buClr>
                <a:schemeClr val="dk1"/>
              </a:buClr>
              <a:buSzPts val="1400"/>
              <a:buFont typeface="Lexend"/>
              <a:buChar char="●"/>
            </a:pPr>
            <a:r>
              <a:rPr b="0" i="0" lang="en" sz="1400" u="none" cap="none" strike="noStrike">
                <a:solidFill>
                  <a:schemeClr val="dk1"/>
                </a:solidFill>
                <a:latin typeface="Lexend"/>
                <a:ea typeface="Lexend"/>
                <a:cs typeface="Lexend"/>
                <a:sym typeface="Lexend"/>
              </a:rPr>
              <a:t>Expresiones como sin lugar a dudas, obviamente, de hecho, etc., manifiestan que lo afirmado se acepta como verdadero.</a:t>
            </a:r>
            <a:endParaRPr b="0" i="0" sz="1400" u="none" cap="none" strike="noStrike">
              <a:solidFill>
                <a:srgbClr val="000000"/>
              </a:solidFill>
              <a:latin typeface="Lexend"/>
              <a:ea typeface="Lexend"/>
              <a:cs typeface="Lexend"/>
              <a:sym typeface="Lexend"/>
            </a:endParaRPr>
          </a:p>
        </p:txBody>
      </p:sp>
      <p:sp>
        <p:nvSpPr>
          <p:cNvPr id="1416" name="Google Shape;1416;p10"/>
          <p:cNvSpPr txBox="1"/>
          <p:nvPr/>
        </p:nvSpPr>
        <p:spPr>
          <a:xfrm>
            <a:off x="1178550" y="3584925"/>
            <a:ext cx="5325000" cy="1385400"/>
          </a:xfrm>
          <a:prstGeom prst="rect">
            <a:avLst/>
          </a:prstGeom>
          <a:noFill/>
          <a:ln cap="flat" cmpd="sng" w="9525">
            <a:solidFill>
              <a:srgbClr val="0E2A47"/>
            </a:solidFill>
            <a:prstDash val="dash"/>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1300"/>
              <a:buFont typeface="Arial"/>
              <a:buNone/>
            </a:pPr>
            <a:r>
              <a:rPr b="0" i="0" lang="en" sz="1300" u="none" cap="none" strike="noStrike">
                <a:solidFill>
                  <a:schemeClr val="dk1"/>
                </a:solidFill>
                <a:latin typeface="Lexend"/>
                <a:ea typeface="Lexend"/>
                <a:cs typeface="Lexend"/>
                <a:sym typeface="Lexend"/>
              </a:rPr>
              <a:t>En la argumentación, los modalizadores se pueden emplear para </a:t>
            </a:r>
            <a:r>
              <a:rPr b="1" i="0" lang="en" sz="1300" u="sng" cap="none" strike="noStrike">
                <a:solidFill>
                  <a:schemeClr val="dk1"/>
                </a:solidFill>
                <a:latin typeface="Lexend"/>
                <a:ea typeface="Lexend"/>
                <a:cs typeface="Lexend"/>
                <a:sym typeface="Lexend"/>
              </a:rPr>
              <a:t>manejar la recepción de ciertas afirmaciones en el discurso.</a:t>
            </a:r>
            <a:r>
              <a:rPr b="0" i="0" lang="en" sz="1300" u="none" cap="none" strike="noStrike">
                <a:solidFill>
                  <a:schemeClr val="dk1"/>
                </a:solidFill>
                <a:latin typeface="Lexend"/>
                <a:ea typeface="Lexend"/>
                <a:cs typeface="Lexend"/>
                <a:sym typeface="Lexend"/>
              </a:rPr>
              <a:t> Si son presentadas como hechos, muchas veces no son discutidas por el contendor, en cambio, cuando se presentan con menos certeza (incluso si son datos ciertos), tienen a volverse discutibles.</a:t>
            </a:r>
            <a:endParaRPr b="0" i="0" sz="1300" u="none" cap="none" strike="noStrike">
              <a:solidFill>
                <a:srgbClr val="000000"/>
              </a:solidFill>
              <a:latin typeface="Libre Franklin"/>
              <a:ea typeface="Libre Franklin"/>
              <a:cs typeface="Libre Franklin"/>
              <a:sym typeface="Libre Franklin"/>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Funny Electricity Class for Kids by Slidesgo">
  <a:themeElements>
    <a:clrScheme name="Simple Light">
      <a:dk1>
        <a:srgbClr val="000000"/>
      </a:dk1>
      <a:lt1>
        <a:srgbClr val="FFFFFF"/>
      </a:lt1>
      <a:dk2>
        <a:srgbClr val="3B6894"/>
      </a:dk2>
      <a:lt2>
        <a:srgbClr val="E670AB"/>
      </a:lt2>
      <a:accent1>
        <a:srgbClr val="FFD460"/>
      </a:accent1>
      <a:accent2>
        <a:srgbClr val="FFE077"/>
      </a:accent2>
      <a:accent3>
        <a:srgbClr val="FFF2CC"/>
      </a:accent3>
      <a:accent4>
        <a:srgbClr val="FFD9EB"/>
      </a:accent4>
      <a:accent5>
        <a:srgbClr val="E6EEF5"/>
      </a:accent5>
      <a:accent6>
        <a:srgbClr val="AECCE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