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Mansalva"/>
      <p:regular r:id="rId34"/>
    </p:embeddedFont>
    <p:embeddedFont>
      <p:font typeface="Catamaran"/>
      <p:regular r:id="rId35"/>
      <p:bold r:id="rId36"/>
    </p:embeddedFont>
    <p:embeddedFont>
      <p:font typeface="Architects Daughter"/>
      <p:regular r:id="rId37"/>
    </p:embeddedFont>
    <p:embeddedFont>
      <p:font typeface="Catamaran Thin"/>
      <p:regular r:id="rId38"/>
      <p:bold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Didact Gothic"/>
      <p:regular r:id="rId44"/>
    </p:embeddedFont>
    <p:embeddedFont>
      <p:font typeface="PT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/f45xTaAmn3fQagiuv/47lU58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DidactGothic-regular.fntdata"/><Relationship Id="rId43" Type="http://schemas.openxmlformats.org/officeDocument/2006/relationships/font" Target="fonts/Lato-boldItalic.fntdata"/><Relationship Id="rId46" Type="http://schemas.openxmlformats.org/officeDocument/2006/relationships/font" Target="fonts/PTSans-bold.fntdata"/><Relationship Id="rId45" Type="http://schemas.openxmlformats.org/officeDocument/2006/relationships/font" Target="fonts/PT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PTSans-boldItalic.fntdata"/><Relationship Id="rId47" Type="http://schemas.openxmlformats.org/officeDocument/2006/relationships/font" Target="fonts/PTSans-italic.fntdata"/><Relationship Id="rId4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Catamaran-regular.fntdata"/><Relationship Id="rId34" Type="http://schemas.openxmlformats.org/officeDocument/2006/relationships/font" Target="fonts/Mansalva-regular.fntdata"/><Relationship Id="rId37" Type="http://schemas.openxmlformats.org/officeDocument/2006/relationships/font" Target="fonts/ArchitectsDaughter-regular.fntdata"/><Relationship Id="rId36" Type="http://schemas.openxmlformats.org/officeDocument/2006/relationships/font" Target="fonts/Catamaran-bold.fntdata"/><Relationship Id="rId39" Type="http://schemas.openxmlformats.org/officeDocument/2006/relationships/font" Target="fonts/CatamaranThin-bold.fntdata"/><Relationship Id="rId38" Type="http://schemas.openxmlformats.org/officeDocument/2006/relationships/font" Target="fonts/CatamaranThin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d94218da8f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gd94218da8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b459fa48d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6" name="Google Shape;996;gdb459fa48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db459fa48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gdb459fa48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db459fa48d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9" name="Google Shape;1039;gdb459fa48d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db459fa48d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1" name="Google Shape;1051;gdb459fa48d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d94218da8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0" name="Google Shape;1090;gd94218da8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7" name="Google Shape;11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3" name="Google Shape;11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db38ccb33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gdb38ccb3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94218da8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1" name="Google Shape;1121;gd94218da8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d94218da8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9" name="Google Shape;1129;gd94218da8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d94218da8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gd94218da8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d94218da8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1" name="Google Shape;1141;gd94218da8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d94218da8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7" name="Google Shape;1147;gd94218da8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94218da8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gd94218da8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d94218da8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gd94218da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d94218da8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5" name="Google Shape;1165;gd94218da8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d94218da8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1" name="Google Shape;1171;gd94218da8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d94218da8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7" name="Google Shape;1177;gd94218da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db38ccb3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gdb38ccb3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b459fa48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gdb459fa48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db459fa48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db459fa48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db38ccb33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gdb38ccb33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0" name="Google Shape;10;p5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5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57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3" name="Google Shape;13;p5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5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5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5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oogle Shape;19;p57"/>
          <p:cNvGrpSpPr/>
          <p:nvPr/>
        </p:nvGrpSpPr>
        <p:grpSpPr>
          <a:xfrm>
            <a:off x="5381787" y="3186759"/>
            <a:ext cx="1243595" cy="888160"/>
            <a:chOff x="-1331818" y="2763409"/>
            <a:chExt cx="1243595" cy="888160"/>
          </a:xfrm>
        </p:grpSpPr>
        <p:sp>
          <p:nvSpPr>
            <p:cNvPr id="20" name="Google Shape;20;p57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rect b="b" l="l" r="r" t="t"/>
              <a:pathLst>
                <a:path extrusionOk="0" h="6848" w="26433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57"/>
            <p:cNvGrpSpPr/>
            <p:nvPr/>
          </p:nvGrpSpPr>
          <p:grpSpPr>
            <a:xfrm>
              <a:off x="-1331818" y="2763409"/>
              <a:ext cx="1222788" cy="888160"/>
              <a:chOff x="-1222793" y="778859"/>
              <a:chExt cx="1222788" cy="888160"/>
            </a:xfrm>
          </p:grpSpPr>
          <p:sp>
            <p:nvSpPr>
              <p:cNvPr id="22" name="Google Shape;22;p57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rect b="b" l="l" r="r" t="t"/>
                <a:pathLst>
                  <a:path extrusionOk="0" h="6848" w="26433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7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rect b="b" l="l" r="r" t="t"/>
                <a:pathLst>
                  <a:path extrusionOk="0" h="11048" w="26912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7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rect b="b" l="l" r="r" t="t"/>
                <a:pathLst>
                  <a:path extrusionOk="0" h="12943" w="32322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7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rect b="b" l="l" r="r" t="t"/>
                <a:pathLst>
                  <a:path extrusionOk="0" h="12920" w="3481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" name="Google Shape;26;p57"/>
          <p:cNvGrpSpPr/>
          <p:nvPr/>
        </p:nvGrpSpPr>
        <p:grpSpPr>
          <a:xfrm>
            <a:off x="393266" y="311175"/>
            <a:ext cx="6071107" cy="4373988"/>
            <a:chOff x="393266" y="311175"/>
            <a:chExt cx="6071107" cy="4373988"/>
          </a:xfrm>
        </p:grpSpPr>
        <p:grpSp>
          <p:nvGrpSpPr>
            <p:cNvPr id="27" name="Google Shape;27;p57"/>
            <p:cNvGrpSpPr/>
            <p:nvPr/>
          </p:nvGrpSpPr>
          <p:grpSpPr>
            <a:xfrm rot="-639821">
              <a:off x="1405612" y="1099550"/>
              <a:ext cx="4805402" cy="3168367"/>
              <a:chOff x="2114350" y="1233275"/>
              <a:chExt cx="1306700" cy="678825"/>
            </a:xfrm>
          </p:grpSpPr>
          <p:sp>
            <p:nvSpPr>
              <p:cNvPr id="28" name="Google Shape;28;p57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rect b="b" l="l" r="r" t="t"/>
                <a:pathLst>
                  <a:path extrusionOk="0" h="27153" w="52268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4920000" dist="57150">
                  <a:srgbClr val="434343">
                    <a:alpha val="2313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7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rect b="b" l="l" r="r" t="t"/>
                <a:pathLst>
                  <a:path extrusionOk="0" h="5652" w="9321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7"/>
              <p:cNvSpPr/>
              <p:nvPr/>
            </p:nvSpPr>
            <p:spPr>
              <a:xfrm>
                <a:off x="2114350" y="1233275"/>
                <a:ext cx="1299975" cy="137800"/>
              </a:xfrm>
              <a:custGeom>
                <a:rect b="b" l="l" r="r" t="t"/>
                <a:pathLst>
                  <a:path extrusionOk="0" h="5512" w="51999">
                    <a:moveTo>
                      <a:pt x="51998" y="1"/>
                    </a:moveTo>
                    <a:lnTo>
                      <a:pt x="1" y="650"/>
                    </a:lnTo>
                    <a:lnTo>
                      <a:pt x="91" y="5512"/>
                    </a:lnTo>
                    <a:lnTo>
                      <a:pt x="51998" y="4952"/>
                    </a:ln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57"/>
            <p:cNvSpPr/>
            <p:nvPr/>
          </p:nvSpPr>
          <p:spPr>
            <a:xfrm rot="-1110091">
              <a:off x="5262320" y="438496"/>
              <a:ext cx="1018196" cy="1324618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7"/>
            <p:cNvSpPr/>
            <p:nvPr/>
          </p:nvSpPr>
          <p:spPr>
            <a:xfrm rot="-7086312">
              <a:off x="708200" y="1024658"/>
              <a:ext cx="1018155" cy="1324565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7"/>
          <p:cNvSpPr/>
          <p:nvPr/>
        </p:nvSpPr>
        <p:spPr>
          <a:xfrm>
            <a:off x="2212854" y="625171"/>
            <a:ext cx="873765" cy="330552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7"/>
          <p:cNvSpPr/>
          <p:nvPr/>
        </p:nvSpPr>
        <p:spPr>
          <a:xfrm>
            <a:off x="6880976" y="4300609"/>
            <a:ext cx="1160101" cy="536027"/>
          </a:xfrm>
          <a:custGeom>
            <a:rect b="b" l="l" r="r" t="t"/>
            <a:pathLst>
              <a:path extrusionOk="0" h="9834" w="21297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7"/>
          <p:cNvSpPr txBox="1"/>
          <p:nvPr>
            <p:ph type="ctrTitle"/>
          </p:nvPr>
        </p:nvSpPr>
        <p:spPr>
          <a:xfrm rot="-697704">
            <a:off x="1517934" y="1848586"/>
            <a:ext cx="4636257" cy="19458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rgbClr val="434343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57"/>
          <p:cNvSpPr txBox="1"/>
          <p:nvPr>
            <p:ph idx="1" type="subTitle"/>
          </p:nvPr>
        </p:nvSpPr>
        <p:spPr>
          <a:xfrm rot="490">
            <a:off x="6390762" y="1475300"/>
            <a:ext cx="21042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0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59" name="Google Shape;159;p60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0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" name="Google Shape;161;p60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62" name="Google Shape;162;p60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0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0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0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0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60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8" name="Google Shape;168;p60"/>
          <p:cNvSpPr txBox="1"/>
          <p:nvPr>
            <p:ph type="title"/>
          </p:nvPr>
        </p:nvSpPr>
        <p:spPr>
          <a:xfrm>
            <a:off x="1427778" y="1647775"/>
            <a:ext cx="21297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9" name="Google Shape;169;p60"/>
          <p:cNvSpPr txBox="1"/>
          <p:nvPr>
            <p:ph idx="1" type="subTitle"/>
          </p:nvPr>
        </p:nvSpPr>
        <p:spPr>
          <a:xfrm>
            <a:off x="1427778" y="2129584"/>
            <a:ext cx="21297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" name="Google Shape;170;p60"/>
          <p:cNvSpPr txBox="1"/>
          <p:nvPr>
            <p:ph idx="2" type="title"/>
          </p:nvPr>
        </p:nvSpPr>
        <p:spPr>
          <a:xfrm rot="-968">
            <a:off x="5934627" y="1568276"/>
            <a:ext cx="2130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60"/>
          <p:cNvSpPr txBox="1"/>
          <p:nvPr>
            <p:ph idx="3" type="subTitle"/>
          </p:nvPr>
        </p:nvSpPr>
        <p:spPr>
          <a:xfrm>
            <a:off x="5934625" y="2052651"/>
            <a:ext cx="21306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60"/>
          <p:cNvSpPr txBox="1"/>
          <p:nvPr>
            <p:ph idx="4" type="title"/>
          </p:nvPr>
        </p:nvSpPr>
        <p:spPr>
          <a:xfrm rot="484">
            <a:off x="3680753" y="3284685"/>
            <a:ext cx="21306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3" name="Google Shape;173;p60"/>
          <p:cNvSpPr txBox="1"/>
          <p:nvPr>
            <p:ph idx="5" type="subTitle"/>
          </p:nvPr>
        </p:nvSpPr>
        <p:spPr>
          <a:xfrm rot="-484">
            <a:off x="3680750" y="3767172"/>
            <a:ext cx="2130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4" name="Google Shape;174;p60"/>
          <p:cNvSpPr txBox="1"/>
          <p:nvPr>
            <p:ph idx="6"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77" name="Google Shape;177;p6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" name="Google Shape;179;p63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80" name="Google Shape;180;p6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6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6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6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6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6" name="Google Shape;186;p63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65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89" name="Google Shape;189;p65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5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Google Shape;191;p65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92" name="Google Shape;192;p65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5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5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5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5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5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" name="Google Shape;198;p65"/>
          <p:cNvGrpSpPr/>
          <p:nvPr/>
        </p:nvGrpSpPr>
        <p:grpSpPr>
          <a:xfrm>
            <a:off x="642324" y="1575473"/>
            <a:ext cx="4218952" cy="3419485"/>
            <a:chOff x="642324" y="1575473"/>
            <a:chExt cx="4218952" cy="3419485"/>
          </a:xfrm>
        </p:grpSpPr>
        <p:grpSp>
          <p:nvGrpSpPr>
            <p:cNvPr id="199" name="Google Shape;199;p65"/>
            <p:cNvGrpSpPr/>
            <p:nvPr/>
          </p:nvGrpSpPr>
          <p:grpSpPr>
            <a:xfrm>
              <a:off x="1129739" y="1746845"/>
              <a:ext cx="3356771" cy="2825144"/>
              <a:chOff x="6725083" y="1045479"/>
              <a:chExt cx="1867778" cy="1660970"/>
            </a:xfrm>
          </p:grpSpPr>
          <p:sp>
            <p:nvSpPr>
              <p:cNvPr id="200" name="Google Shape;200;p65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1" name="Google Shape;201;p65"/>
              <p:cNvGrpSpPr/>
              <p:nvPr/>
            </p:nvGrpSpPr>
            <p:grpSpPr>
              <a:xfrm>
                <a:off x="6725083" y="1049729"/>
                <a:ext cx="1867778" cy="1656720"/>
                <a:chOff x="6725083" y="1049729"/>
                <a:chExt cx="1867778" cy="1656720"/>
              </a:xfrm>
            </p:grpSpPr>
            <p:sp>
              <p:nvSpPr>
                <p:cNvPr id="202" name="Google Shape;202;p65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65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65"/>
                <p:cNvSpPr/>
                <p:nvPr/>
              </p:nvSpPr>
              <p:spPr>
                <a:xfrm>
                  <a:off x="6725083" y="1200023"/>
                  <a:ext cx="1867778" cy="5418"/>
                </a:xfrm>
                <a:custGeom>
                  <a:rect b="b" l="l" r="r" t="t"/>
                  <a:pathLst>
                    <a:path extrusionOk="0" h="116" w="35472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65"/>
                <p:cNvSpPr/>
                <p:nvPr/>
              </p:nvSpPr>
              <p:spPr>
                <a:xfrm>
                  <a:off x="6725083" y="1369559"/>
                  <a:ext cx="1867778" cy="4297"/>
                </a:xfrm>
                <a:custGeom>
                  <a:rect b="b" l="l" r="r" t="t"/>
                  <a:pathLst>
                    <a:path extrusionOk="0" h="92" w="35472">
                      <a:moveTo>
                        <a:pt x="1" y="0"/>
                      </a:moveTo>
                      <a:lnTo>
                        <a:pt x="1" y="91"/>
                      </a:lnTo>
                      <a:lnTo>
                        <a:pt x="35471" y="91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65"/>
                <p:cNvSpPr/>
                <p:nvPr/>
              </p:nvSpPr>
              <p:spPr>
                <a:xfrm>
                  <a:off x="6725083" y="1537974"/>
                  <a:ext cx="1867778" cy="4297"/>
                </a:xfrm>
                <a:custGeom>
                  <a:rect b="b" l="l" r="r" t="t"/>
                  <a:pathLst>
                    <a:path extrusionOk="0" h="92" w="35472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65"/>
                <p:cNvSpPr/>
                <p:nvPr/>
              </p:nvSpPr>
              <p:spPr>
                <a:xfrm>
                  <a:off x="6725083" y="1706389"/>
                  <a:ext cx="1867778" cy="5418"/>
                </a:xfrm>
                <a:custGeom>
                  <a:rect b="b" l="l" r="r" t="t"/>
                  <a:pathLst>
                    <a:path extrusionOk="0" h="116" w="35472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65"/>
                <p:cNvSpPr/>
                <p:nvPr/>
              </p:nvSpPr>
              <p:spPr>
                <a:xfrm>
                  <a:off x="6725083" y="1875925"/>
                  <a:ext cx="1867778" cy="4297"/>
                </a:xfrm>
                <a:custGeom>
                  <a:rect b="b" l="l" r="r" t="t"/>
                  <a:pathLst>
                    <a:path extrusionOk="0" h="92" w="35472">
                      <a:moveTo>
                        <a:pt x="1" y="0"/>
                      </a:moveTo>
                      <a:lnTo>
                        <a:pt x="1" y="91"/>
                      </a:lnTo>
                      <a:lnTo>
                        <a:pt x="35471" y="91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65"/>
                <p:cNvSpPr/>
                <p:nvPr/>
              </p:nvSpPr>
              <p:spPr>
                <a:xfrm>
                  <a:off x="6725083" y="2044340"/>
                  <a:ext cx="1867778" cy="4297"/>
                </a:xfrm>
                <a:custGeom>
                  <a:rect b="b" l="l" r="r" t="t"/>
                  <a:pathLst>
                    <a:path extrusionOk="0" h="92" w="35472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65"/>
                <p:cNvSpPr/>
                <p:nvPr/>
              </p:nvSpPr>
              <p:spPr>
                <a:xfrm>
                  <a:off x="6725083" y="2212755"/>
                  <a:ext cx="1867778" cy="5418"/>
                </a:xfrm>
                <a:custGeom>
                  <a:rect b="b" l="l" r="r" t="t"/>
                  <a:pathLst>
                    <a:path extrusionOk="0" h="116" w="35472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65"/>
                <p:cNvSpPr/>
                <p:nvPr/>
              </p:nvSpPr>
              <p:spPr>
                <a:xfrm>
                  <a:off x="6725083" y="2377994"/>
                  <a:ext cx="1867778" cy="4344"/>
                </a:xfrm>
                <a:custGeom>
                  <a:rect b="b" l="l" r="r" t="t"/>
                  <a:pathLst>
                    <a:path extrusionOk="0" h="93" w="35472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65"/>
                <p:cNvSpPr/>
                <p:nvPr/>
              </p:nvSpPr>
              <p:spPr>
                <a:xfrm>
                  <a:off x="6725083" y="2546456"/>
                  <a:ext cx="1867778" cy="4297"/>
                </a:xfrm>
                <a:custGeom>
                  <a:rect b="b" l="l" r="r" t="t"/>
                  <a:pathLst>
                    <a:path extrusionOk="0" h="92" w="35472">
                      <a:moveTo>
                        <a:pt x="1" y="0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3" name="Google Shape;213;p65"/>
            <p:cNvSpPr/>
            <p:nvPr/>
          </p:nvSpPr>
          <p:spPr>
            <a:xfrm flipH="1" rot="-234570">
              <a:off x="675316" y="1600360"/>
              <a:ext cx="763944" cy="993850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C827D">
                <a:alpha val="4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5"/>
            <p:cNvSpPr/>
            <p:nvPr/>
          </p:nvSpPr>
          <p:spPr>
            <a:xfrm flipH="1" rot="826384">
              <a:off x="3990004" y="3924454"/>
              <a:ext cx="763948" cy="993854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C827D">
                <a:alpha val="4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65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65"/>
          <p:cNvSpPr txBox="1"/>
          <p:nvPr>
            <p:ph idx="1" type="subTitle"/>
          </p:nvPr>
        </p:nvSpPr>
        <p:spPr>
          <a:xfrm>
            <a:off x="1151263" y="1168878"/>
            <a:ext cx="36468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7" name="Google Shape;217;p65"/>
          <p:cNvSpPr txBox="1"/>
          <p:nvPr>
            <p:ph idx="2" type="body"/>
          </p:nvPr>
        </p:nvSpPr>
        <p:spPr>
          <a:xfrm>
            <a:off x="1151263" y="1987550"/>
            <a:ext cx="32136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64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20" name="Google Shape;220;p64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4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" name="Google Shape;222;p64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223" name="Google Shape;223;p64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4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4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4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4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4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9" name="Google Shape;229;p64"/>
          <p:cNvSpPr txBox="1"/>
          <p:nvPr>
            <p:ph type="title"/>
          </p:nvPr>
        </p:nvSpPr>
        <p:spPr>
          <a:xfrm>
            <a:off x="1658231" y="2153125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0" name="Google Shape;230;p64"/>
          <p:cNvSpPr txBox="1"/>
          <p:nvPr>
            <p:ph idx="1" type="subTitle"/>
          </p:nvPr>
        </p:nvSpPr>
        <p:spPr>
          <a:xfrm>
            <a:off x="1658231" y="2639525"/>
            <a:ext cx="24444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p64"/>
          <p:cNvSpPr txBox="1"/>
          <p:nvPr>
            <p:ph idx="2" type="title"/>
          </p:nvPr>
        </p:nvSpPr>
        <p:spPr>
          <a:xfrm>
            <a:off x="5185319" y="2153125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2" name="Google Shape;232;p64"/>
          <p:cNvSpPr txBox="1"/>
          <p:nvPr>
            <p:ph idx="3" type="subTitle"/>
          </p:nvPr>
        </p:nvSpPr>
        <p:spPr>
          <a:xfrm>
            <a:off x="5185319" y="2639525"/>
            <a:ext cx="24444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3" name="Google Shape;233;p64"/>
          <p:cNvSpPr/>
          <p:nvPr/>
        </p:nvSpPr>
        <p:spPr>
          <a:xfrm>
            <a:off x="1056375" y="1626536"/>
            <a:ext cx="672800" cy="254525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4"/>
          <p:cNvSpPr txBox="1"/>
          <p:nvPr>
            <p:ph idx="4"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6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37" name="Google Shape;237;p6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66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240" name="Google Shape;240;p6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6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6" name="Google Shape;246;p66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" name="Google Shape;247;p66"/>
          <p:cNvSpPr txBox="1"/>
          <p:nvPr>
            <p:ph idx="2" type="title"/>
          </p:nvPr>
        </p:nvSpPr>
        <p:spPr>
          <a:xfrm>
            <a:off x="1398064" y="1468175"/>
            <a:ext cx="17520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8" name="Google Shape;248;p66"/>
          <p:cNvSpPr txBox="1"/>
          <p:nvPr>
            <p:ph idx="1" type="subTitle"/>
          </p:nvPr>
        </p:nvSpPr>
        <p:spPr>
          <a:xfrm>
            <a:off x="1398052" y="3097575"/>
            <a:ext cx="17520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9" name="Google Shape;249;p66"/>
          <p:cNvSpPr txBox="1"/>
          <p:nvPr>
            <p:ph idx="3" type="title"/>
          </p:nvPr>
        </p:nvSpPr>
        <p:spPr>
          <a:xfrm>
            <a:off x="3767977" y="1468175"/>
            <a:ext cx="17520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0" name="Google Shape;250;p66"/>
          <p:cNvSpPr txBox="1"/>
          <p:nvPr>
            <p:ph idx="4" type="subTitle"/>
          </p:nvPr>
        </p:nvSpPr>
        <p:spPr>
          <a:xfrm>
            <a:off x="3767977" y="3097575"/>
            <a:ext cx="17520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1" name="Google Shape;251;p66"/>
          <p:cNvSpPr txBox="1"/>
          <p:nvPr>
            <p:ph idx="5" type="title"/>
          </p:nvPr>
        </p:nvSpPr>
        <p:spPr>
          <a:xfrm>
            <a:off x="6027588" y="1468175"/>
            <a:ext cx="17520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2" name="Google Shape;252;p66"/>
          <p:cNvSpPr txBox="1"/>
          <p:nvPr>
            <p:ph idx="6" type="subTitle"/>
          </p:nvPr>
        </p:nvSpPr>
        <p:spPr>
          <a:xfrm>
            <a:off x="6027600" y="3097575"/>
            <a:ext cx="17520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3" name="Google Shape;253;p66"/>
          <p:cNvSpPr/>
          <p:nvPr/>
        </p:nvSpPr>
        <p:spPr>
          <a:xfrm>
            <a:off x="8244778" y="4261151"/>
            <a:ext cx="353629" cy="354638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8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6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56" name="Google Shape;256;p6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" name="Google Shape;258;p68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259" name="Google Shape;259;p6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6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6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5" name="Google Shape;265;p68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6" name="Google Shape;266;p68"/>
          <p:cNvSpPr txBox="1"/>
          <p:nvPr>
            <p:ph idx="2" type="ctrTitle"/>
          </p:nvPr>
        </p:nvSpPr>
        <p:spPr>
          <a:xfrm flipH="1">
            <a:off x="1991693" y="1381635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B34"/>
              </a:buClr>
              <a:buSzPts val="2400"/>
              <a:buNone/>
              <a:defRPr b="0" sz="2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7" name="Google Shape;267;p68"/>
          <p:cNvSpPr txBox="1"/>
          <p:nvPr>
            <p:ph idx="1" type="subTitle"/>
          </p:nvPr>
        </p:nvSpPr>
        <p:spPr>
          <a:xfrm flipH="1">
            <a:off x="1774943" y="1803913"/>
            <a:ext cx="2185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268" name="Google Shape;268;p68"/>
          <p:cNvSpPr txBox="1"/>
          <p:nvPr>
            <p:ph idx="3" type="ctrTitle"/>
          </p:nvPr>
        </p:nvSpPr>
        <p:spPr>
          <a:xfrm flipH="1">
            <a:off x="5697241" y="1381635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9" name="Google Shape;269;p68"/>
          <p:cNvSpPr txBox="1"/>
          <p:nvPr>
            <p:ph idx="4" type="subTitle"/>
          </p:nvPr>
        </p:nvSpPr>
        <p:spPr>
          <a:xfrm flipH="1">
            <a:off x="5386591" y="1806263"/>
            <a:ext cx="2181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270" name="Google Shape;270;p68"/>
          <p:cNvSpPr txBox="1"/>
          <p:nvPr>
            <p:ph idx="5" type="ctrTitle"/>
          </p:nvPr>
        </p:nvSpPr>
        <p:spPr>
          <a:xfrm flipH="1">
            <a:off x="1991718" y="3722312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1" name="Google Shape;271;p68"/>
          <p:cNvSpPr txBox="1"/>
          <p:nvPr>
            <p:ph idx="6" type="subTitle"/>
          </p:nvPr>
        </p:nvSpPr>
        <p:spPr>
          <a:xfrm flipH="1">
            <a:off x="1717668" y="2956406"/>
            <a:ext cx="2185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272" name="Google Shape;272;p68"/>
          <p:cNvSpPr txBox="1"/>
          <p:nvPr>
            <p:ph idx="7" type="ctrTitle"/>
          </p:nvPr>
        </p:nvSpPr>
        <p:spPr>
          <a:xfrm flipH="1">
            <a:off x="5569891" y="3722312"/>
            <a:ext cx="1815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3" name="Google Shape;273;p68"/>
          <p:cNvSpPr txBox="1"/>
          <p:nvPr>
            <p:ph idx="8" type="subTitle"/>
          </p:nvPr>
        </p:nvSpPr>
        <p:spPr>
          <a:xfrm flipH="1">
            <a:off x="5384791" y="2956406"/>
            <a:ext cx="2185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9"/>
          <p:cNvSpPr txBox="1"/>
          <p:nvPr>
            <p:ph type="title"/>
          </p:nvPr>
        </p:nvSpPr>
        <p:spPr>
          <a:xfrm rot="-226375">
            <a:off x="450385" y="374874"/>
            <a:ext cx="2667080" cy="20333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9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71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78" name="Google Shape;278;p71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1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71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281" name="Google Shape;281;p71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71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71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71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71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71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7" name="Google Shape;287;p71"/>
          <p:cNvGrpSpPr/>
          <p:nvPr/>
        </p:nvGrpSpPr>
        <p:grpSpPr>
          <a:xfrm>
            <a:off x="857639" y="837195"/>
            <a:ext cx="7572661" cy="3748805"/>
            <a:chOff x="892526" y="836994"/>
            <a:chExt cx="7572661" cy="3748805"/>
          </a:xfrm>
        </p:grpSpPr>
        <p:sp>
          <p:nvSpPr>
            <p:cNvPr id="288" name="Google Shape;288;p71"/>
            <p:cNvSpPr/>
            <p:nvPr/>
          </p:nvSpPr>
          <p:spPr>
            <a:xfrm>
              <a:off x="936087" y="1600199"/>
              <a:ext cx="7529100" cy="298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1"/>
            <p:cNvSpPr/>
            <p:nvPr/>
          </p:nvSpPr>
          <p:spPr>
            <a:xfrm rot="-2172982">
              <a:off x="7120228" y="1079067"/>
              <a:ext cx="1107096" cy="1019686"/>
            </a:xfrm>
            <a:custGeom>
              <a:rect b="b" l="l" r="r" t="t"/>
              <a:pathLst>
                <a:path extrusionOk="0" h="17782" w="19517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7ADAF2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1"/>
            <p:cNvSpPr/>
            <p:nvPr/>
          </p:nvSpPr>
          <p:spPr>
            <a:xfrm rot="-2700000">
              <a:off x="1090905" y="1079080"/>
              <a:ext cx="1107084" cy="1019670"/>
            </a:xfrm>
            <a:custGeom>
              <a:rect b="b" l="l" r="r" t="t"/>
              <a:pathLst>
                <a:path extrusionOk="0" h="17782" w="19517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7ADAF2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71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71"/>
          <p:cNvSpPr txBox="1"/>
          <p:nvPr>
            <p:ph idx="2" type="title"/>
          </p:nvPr>
        </p:nvSpPr>
        <p:spPr>
          <a:xfrm>
            <a:off x="1585925" y="3280400"/>
            <a:ext cx="1840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3" name="Google Shape;293;p71"/>
          <p:cNvSpPr txBox="1"/>
          <p:nvPr>
            <p:ph idx="1" type="subTitle"/>
          </p:nvPr>
        </p:nvSpPr>
        <p:spPr>
          <a:xfrm>
            <a:off x="1585925" y="3614400"/>
            <a:ext cx="1840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4" name="Google Shape;294;p71"/>
          <p:cNvSpPr txBox="1"/>
          <p:nvPr>
            <p:ph idx="3" type="title"/>
          </p:nvPr>
        </p:nvSpPr>
        <p:spPr>
          <a:xfrm>
            <a:off x="3723721" y="3280400"/>
            <a:ext cx="1840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5" name="Google Shape;295;p71"/>
          <p:cNvSpPr txBox="1"/>
          <p:nvPr>
            <p:ph idx="4" type="subTitle"/>
          </p:nvPr>
        </p:nvSpPr>
        <p:spPr>
          <a:xfrm>
            <a:off x="3723725" y="3614400"/>
            <a:ext cx="1840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6" name="Google Shape;296;p71"/>
          <p:cNvSpPr txBox="1"/>
          <p:nvPr>
            <p:ph idx="5" type="title"/>
          </p:nvPr>
        </p:nvSpPr>
        <p:spPr>
          <a:xfrm>
            <a:off x="5861513" y="3280400"/>
            <a:ext cx="1840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7" name="Google Shape;297;p71"/>
          <p:cNvSpPr txBox="1"/>
          <p:nvPr>
            <p:ph idx="6" type="subTitle"/>
          </p:nvPr>
        </p:nvSpPr>
        <p:spPr>
          <a:xfrm>
            <a:off x="5861521" y="3614400"/>
            <a:ext cx="1840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8" name="Google Shape;298;p71"/>
          <p:cNvSpPr txBox="1"/>
          <p:nvPr>
            <p:ph idx="7" type="title"/>
          </p:nvPr>
        </p:nvSpPr>
        <p:spPr>
          <a:xfrm>
            <a:off x="1585925" y="1871225"/>
            <a:ext cx="1840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9" name="Google Shape;299;p71"/>
          <p:cNvSpPr txBox="1"/>
          <p:nvPr>
            <p:ph idx="8" type="subTitle"/>
          </p:nvPr>
        </p:nvSpPr>
        <p:spPr>
          <a:xfrm>
            <a:off x="1585925" y="2205225"/>
            <a:ext cx="1840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0" name="Google Shape;300;p71"/>
          <p:cNvSpPr txBox="1"/>
          <p:nvPr>
            <p:ph idx="9" type="title"/>
          </p:nvPr>
        </p:nvSpPr>
        <p:spPr>
          <a:xfrm>
            <a:off x="3723721" y="1871225"/>
            <a:ext cx="1840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1" name="Google Shape;301;p71"/>
          <p:cNvSpPr txBox="1"/>
          <p:nvPr>
            <p:ph idx="13" type="subTitle"/>
          </p:nvPr>
        </p:nvSpPr>
        <p:spPr>
          <a:xfrm>
            <a:off x="3723725" y="2205225"/>
            <a:ext cx="1840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2" name="Google Shape;302;p71"/>
          <p:cNvSpPr txBox="1"/>
          <p:nvPr>
            <p:ph idx="14" type="title"/>
          </p:nvPr>
        </p:nvSpPr>
        <p:spPr>
          <a:xfrm>
            <a:off x="5861513" y="1871225"/>
            <a:ext cx="18405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3" name="Google Shape;303;p71"/>
          <p:cNvSpPr txBox="1"/>
          <p:nvPr>
            <p:ph idx="15" type="subTitle"/>
          </p:nvPr>
        </p:nvSpPr>
        <p:spPr>
          <a:xfrm>
            <a:off x="5861521" y="2205225"/>
            <a:ext cx="18405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5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2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06" name="Google Shape;306;p72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2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72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309" name="Google Shape;309;p72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2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72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72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72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72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5" name="Google Shape;315;p72"/>
          <p:cNvSpPr txBox="1"/>
          <p:nvPr>
            <p:ph idx="1" type="subTitle"/>
          </p:nvPr>
        </p:nvSpPr>
        <p:spPr>
          <a:xfrm>
            <a:off x="2005901" y="1547900"/>
            <a:ext cx="25737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6" name="Google Shape;316;p72"/>
          <p:cNvSpPr txBox="1"/>
          <p:nvPr>
            <p:ph type="title"/>
          </p:nvPr>
        </p:nvSpPr>
        <p:spPr>
          <a:xfrm>
            <a:off x="6543600" y="1547900"/>
            <a:ext cx="1880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7" name="Google Shape;317;p72"/>
          <p:cNvSpPr txBox="1"/>
          <p:nvPr>
            <p:ph idx="2" type="subTitle"/>
          </p:nvPr>
        </p:nvSpPr>
        <p:spPr>
          <a:xfrm>
            <a:off x="2005901" y="2616775"/>
            <a:ext cx="25737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8" name="Google Shape;318;p72"/>
          <p:cNvSpPr txBox="1"/>
          <p:nvPr>
            <p:ph idx="3" type="title"/>
          </p:nvPr>
        </p:nvSpPr>
        <p:spPr>
          <a:xfrm>
            <a:off x="6543600" y="2664400"/>
            <a:ext cx="1880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9" name="Google Shape;319;p72"/>
          <p:cNvSpPr txBox="1"/>
          <p:nvPr>
            <p:ph idx="4" type="subTitle"/>
          </p:nvPr>
        </p:nvSpPr>
        <p:spPr>
          <a:xfrm>
            <a:off x="2005901" y="3685650"/>
            <a:ext cx="25737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0" name="Google Shape;320;p72"/>
          <p:cNvSpPr txBox="1"/>
          <p:nvPr>
            <p:ph idx="5" type="title"/>
          </p:nvPr>
        </p:nvSpPr>
        <p:spPr>
          <a:xfrm>
            <a:off x="6543600" y="3780900"/>
            <a:ext cx="1880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1" name="Google Shape;321;p72"/>
          <p:cNvSpPr txBox="1"/>
          <p:nvPr>
            <p:ph idx="6"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4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5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24" name="Google Shape;324;p75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5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" name="Google Shape;326;p75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327" name="Google Shape;327;p75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5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5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75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75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5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3" name="Google Shape;333;p75"/>
          <p:cNvSpPr txBox="1"/>
          <p:nvPr>
            <p:ph idx="1" type="subTitle"/>
          </p:nvPr>
        </p:nvSpPr>
        <p:spPr>
          <a:xfrm>
            <a:off x="1176498" y="2396525"/>
            <a:ext cx="188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4" name="Google Shape;334;p75"/>
          <p:cNvSpPr txBox="1"/>
          <p:nvPr>
            <p:ph type="title"/>
          </p:nvPr>
        </p:nvSpPr>
        <p:spPr>
          <a:xfrm>
            <a:off x="1176488" y="1631625"/>
            <a:ext cx="1880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5" name="Google Shape;335;p75"/>
          <p:cNvSpPr txBox="1"/>
          <p:nvPr>
            <p:ph idx="2" type="subTitle"/>
          </p:nvPr>
        </p:nvSpPr>
        <p:spPr>
          <a:xfrm>
            <a:off x="6231048" y="2768000"/>
            <a:ext cx="188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6" name="Google Shape;336;p75"/>
          <p:cNvSpPr txBox="1"/>
          <p:nvPr>
            <p:ph idx="3" type="title"/>
          </p:nvPr>
        </p:nvSpPr>
        <p:spPr>
          <a:xfrm>
            <a:off x="6231038" y="2003100"/>
            <a:ext cx="1880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7" name="Google Shape;337;p75"/>
          <p:cNvSpPr txBox="1"/>
          <p:nvPr>
            <p:ph idx="4" type="subTitle"/>
          </p:nvPr>
        </p:nvSpPr>
        <p:spPr>
          <a:xfrm>
            <a:off x="3627573" y="3639300"/>
            <a:ext cx="188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8" name="Google Shape;338;p75"/>
          <p:cNvSpPr txBox="1"/>
          <p:nvPr>
            <p:ph idx="5" type="title"/>
          </p:nvPr>
        </p:nvSpPr>
        <p:spPr>
          <a:xfrm>
            <a:off x="3627563" y="2874400"/>
            <a:ext cx="1880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9" name="Google Shape;339;p75"/>
          <p:cNvSpPr/>
          <p:nvPr/>
        </p:nvSpPr>
        <p:spPr>
          <a:xfrm>
            <a:off x="1084950" y="4237320"/>
            <a:ext cx="1000454" cy="378479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5"/>
          <p:cNvSpPr txBox="1"/>
          <p:nvPr>
            <p:ph idx="6"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5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1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9" name="Google Shape;39;p61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1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p61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42" name="Google Shape;42;p61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61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1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61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1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1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Google Shape;48;p61"/>
          <p:cNvSpPr txBox="1"/>
          <p:nvPr>
            <p:ph type="ctrTitle"/>
          </p:nvPr>
        </p:nvSpPr>
        <p:spPr>
          <a:xfrm rot="-539353">
            <a:off x="2407848" y="3440144"/>
            <a:ext cx="2478744" cy="458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b="1"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" name="Google Shape;49;p61"/>
          <p:cNvSpPr txBox="1"/>
          <p:nvPr>
            <p:ph idx="1" type="subTitle"/>
          </p:nvPr>
        </p:nvSpPr>
        <p:spPr>
          <a:xfrm>
            <a:off x="1407575" y="1243800"/>
            <a:ext cx="6472800" cy="18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ansalva"/>
              <a:buNone/>
              <a:defRPr sz="30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50" name="Google Shape;50;p61"/>
          <p:cNvSpPr/>
          <p:nvPr/>
        </p:nvSpPr>
        <p:spPr>
          <a:xfrm>
            <a:off x="1012704" y="539496"/>
            <a:ext cx="873765" cy="330552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1"/>
          <p:cNvSpPr/>
          <p:nvPr/>
        </p:nvSpPr>
        <p:spPr>
          <a:xfrm>
            <a:off x="7261501" y="4230584"/>
            <a:ext cx="1160101" cy="536027"/>
          </a:xfrm>
          <a:custGeom>
            <a:rect b="b" l="l" r="r" t="t"/>
            <a:pathLst>
              <a:path extrusionOk="0" h="9834" w="21297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7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43" name="Google Shape;343;p7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45;p76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346" name="Google Shape;346;p7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7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7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7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7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7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" name="Google Shape;352;p76"/>
          <p:cNvSpPr/>
          <p:nvPr/>
        </p:nvSpPr>
        <p:spPr>
          <a:xfrm>
            <a:off x="1156450" y="4248224"/>
            <a:ext cx="873763" cy="403735"/>
          </a:xfrm>
          <a:custGeom>
            <a:rect b="b" l="l" r="r" t="t"/>
            <a:pathLst>
              <a:path extrusionOk="0" h="9834" w="21297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6"/>
          <p:cNvSpPr txBox="1"/>
          <p:nvPr>
            <p:ph idx="1" type="body"/>
          </p:nvPr>
        </p:nvSpPr>
        <p:spPr>
          <a:xfrm>
            <a:off x="1751850" y="1676637"/>
            <a:ext cx="2366400" cy="20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4" name="Google Shape;354;p76"/>
          <p:cNvSpPr txBox="1"/>
          <p:nvPr>
            <p:ph idx="2" type="body"/>
          </p:nvPr>
        </p:nvSpPr>
        <p:spPr>
          <a:xfrm>
            <a:off x="5178150" y="2057637"/>
            <a:ext cx="2366400" cy="20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5" name="Google Shape;355;p76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7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58" name="Google Shape;358;p7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7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77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361" name="Google Shape;361;p7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7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7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7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7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7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7" name="Google Shape;367;p77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77"/>
          <p:cNvSpPr txBox="1"/>
          <p:nvPr>
            <p:ph idx="1" type="subTitle"/>
          </p:nvPr>
        </p:nvSpPr>
        <p:spPr>
          <a:xfrm>
            <a:off x="5215288" y="3750161"/>
            <a:ext cx="21321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77"/>
          <p:cNvSpPr txBox="1"/>
          <p:nvPr>
            <p:ph idx="2" type="subTitle"/>
          </p:nvPr>
        </p:nvSpPr>
        <p:spPr>
          <a:xfrm>
            <a:off x="1940568" y="3750161"/>
            <a:ext cx="21321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77"/>
          <p:cNvSpPr txBox="1"/>
          <p:nvPr>
            <p:ph idx="3" type="subTitle"/>
          </p:nvPr>
        </p:nvSpPr>
        <p:spPr>
          <a:xfrm>
            <a:off x="5215288" y="3307125"/>
            <a:ext cx="21321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9pPr>
          </a:lstStyle>
          <a:p/>
        </p:txBody>
      </p:sp>
      <p:sp>
        <p:nvSpPr>
          <p:cNvPr id="371" name="Google Shape;371;p77"/>
          <p:cNvSpPr txBox="1"/>
          <p:nvPr>
            <p:ph idx="4" type="subTitle"/>
          </p:nvPr>
        </p:nvSpPr>
        <p:spPr>
          <a:xfrm>
            <a:off x="1940568" y="3307125"/>
            <a:ext cx="21321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200"/>
              <a:buFont typeface="Mansalva"/>
              <a:buNone/>
              <a:defRPr sz="2200">
                <a:latin typeface="Mansalva"/>
                <a:ea typeface="Mansalva"/>
                <a:cs typeface="Mansalva"/>
                <a:sym typeface="Mansal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7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74" name="Google Shape;374;p7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" name="Google Shape;376;p78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377" name="Google Shape;377;p7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7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7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7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7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7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78"/>
          <p:cNvSpPr txBox="1"/>
          <p:nvPr>
            <p:ph type="title"/>
          </p:nvPr>
        </p:nvSpPr>
        <p:spPr>
          <a:xfrm>
            <a:off x="4837500" y="1774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4" name="Google Shape;384;p78"/>
          <p:cNvSpPr txBox="1"/>
          <p:nvPr>
            <p:ph idx="1" type="subTitle"/>
          </p:nvPr>
        </p:nvSpPr>
        <p:spPr>
          <a:xfrm>
            <a:off x="4837500" y="2955475"/>
            <a:ext cx="30828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7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87" name="Google Shape;387;p7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79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390" name="Google Shape;390;p7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7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7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7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6" name="Google Shape;396;p79"/>
          <p:cNvSpPr txBox="1"/>
          <p:nvPr>
            <p:ph type="title"/>
          </p:nvPr>
        </p:nvSpPr>
        <p:spPr>
          <a:xfrm>
            <a:off x="1637100" y="1774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7" name="Google Shape;397;p79"/>
          <p:cNvSpPr txBox="1"/>
          <p:nvPr>
            <p:ph idx="1" type="subTitle"/>
          </p:nvPr>
        </p:nvSpPr>
        <p:spPr>
          <a:xfrm>
            <a:off x="1637100" y="2955475"/>
            <a:ext cx="30828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2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80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400" name="Google Shape;400;p80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80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02;p80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403" name="Google Shape;403;p80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80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80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80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80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80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9" name="Google Shape;409;p80"/>
          <p:cNvSpPr txBox="1"/>
          <p:nvPr>
            <p:ph idx="1" type="subTitle"/>
          </p:nvPr>
        </p:nvSpPr>
        <p:spPr>
          <a:xfrm>
            <a:off x="5305495" y="2976450"/>
            <a:ext cx="25527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0" name="Google Shape;410;p80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1" name="Google Shape;411;p80"/>
          <p:cNvSpPr/>
          <p:nvPr/>
        </p:nvSpPr>
        <p:spPr>
          <a:xfrm>
            <a:off x="1027179" y="4230571"/>
            <a:ext cx="873765" cy="330552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1"/>
          <p:cNvSpPr/>
          <p:nvPr/>
        </p:nvSpPr>
        <p:spPr>
          <a:xfrm>
            <a:off x="7500047" y="2295584"/>
            <a:ext cx="3232" cy="13672"/>
          </a:xfrm>
          <a:custGeom>
            <a:rect b="b" l="l" r="r" t="t"/>
            <a:pathLst>
              <a:path extrusionOk="0" h="389" w="92">
                <a:moveTo>
                  <a:pt x="1" y="0"/>
                </a:moveTo>
                <a:lnTo>
                  <a:pt x="1" y="388"/>
                </a:lnTo>
                <a:lnTo>
                  <a:pt x="92" y="388"/>
                </a:lnTo>
                <a:lnTo>
                  <a:pt x="92" y="0"/>
                </a:lnTo>
                <a:close/>
              </a:path>
            </a:pathLst>
          </a:custGeom>
          <a:solidFill>
            <a:srgbClr val="EAE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1"/>
          <p:cNvSpPr/>
          <p:nvPr/>
        </p:nvSpPr>
        <p:spPr>
          <a:xfrm>
            <a:off x="7556986" y="4023615"/>
            <a:ext cx="13665" cy="13672"/>
          </a:xfrm>
          <a:custGeom>
            <a:rect b="b" l="l" r="r" t="t"/>
            <a:pathLst>
              <a:path extrusionOk="0" h="389" w="389">
                <a:moveTo>
                  <a:pt x="183" y="1"/>
                </a:moveTo>
                <a:cubicBezTo>
                  <a:pt x="91" y="1"/>
                  <a:pt x="0" y="92"/>
                  <a:pt x="91" y="183"/>
                </a:cubicBezTo>
                <a:cubicBezTo>
                  <a:pt x="91" y="297"/>
                  <a:pt x="183" y="389"/>
                  <a:pt x="274" y="389"/>
                </a:cubicBezTo>
                <a:cubicBezTo>
                  <a:pt x="388" y="389"/>
                  <a:pt x="388" y="297"/>
                  <a:pt x="388" y="183"/>
                </a:cubicBezTo>
                <a:lnTo>
                  <a:pt x="388" y="92"/>
                </a:lnTo>
                <a:cubicBezTo>
                  <a:pt x="388" y="1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1"/>
          <p:cNvSpPr/>
          <p:nvPr/>
        </p:nvSpPr>
        <p:spPr>
          <a:xfrm>
            <a:off x="7573812" y="4137528"/>
            <a:ext cx="12857" cy="12899"/>
          </a:xfrm>
          <a:custGeom>
            <a:rect b="b" l="l" r="r" t="t"/>
            <a:pathLst>
              <a:path extrusionOk="0" h="367" w="366">
                <a:moveTo>
                  <a:pt x="183" y="1"/>
                </a:moveTo>
                <a:cubicBezTo>
                  <a:pt x="92" y="1"/>
                  <a:pt x="0" y="92"/>
                  <a:pt x="0" y="183"/>
                </a:cubicBezTo>
                <a:lnTo>
                  <a:pt x="0" y="275"/>
                </a:lnTo>
                <a:cubicBezTo>
                  <a:pt x="0" y="275"/>
                  <a:pt x="92" y="366"/>
                  <a:pt x="183" y="366"/>
                </a:cubicBezTo>
                <a:cubicBezTo>
                  <a:pt x="274" y="366"/>
                  <a:pt x="366" y="275"/>
                  <a:pt x="366" y="183"/>
                </a:cubicBezTo>
                <a:lnTo>
                  <a:pt x="366" y="92"/>
                </a:lnTo>
                <a:cubicBezTo>
                  <a:pt x="274" y="1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1"/>
          <p:cNvSpPr/>
          <p:nvPr/>
        </p:nvSpPr>
        <p:spPr>
          <a:xfrm>
            <a:off x="7543357" y="3909701"/>
            <a:ext cx="13665" cy="13672"/>
          </a:xfrm>
          <a:custGeom>
            <a:rect b="b" l="l" r="r" t="t"/>
            <a:pathLst>
              <a:path extrusionOk="0" h="389" w="389">
                <a:moveTo>
                  <a:pt x="206" y="0"/>
                </a:moveTo>
                <a:cubicBezTo>
                  <a:pt x="91" y="0"/>
                  <a:pt x="0" y="115"/>
                  <a:pt x="0" y="206"/>
                </a:cubicBezTo>
                <a:cubicBezTo>
                  <a:pt x="0" y="297"/>
                  <a:pt x="91" y="389"/>
                  <a:pt x="206" y="389"/>
                </a:cubicBezTo>
                <a:cubicBezTo>
                  <a:pt x="297" y="389"/>
                  <a:pt x="388" y="297"/>
                  <a:pt x="388" y="206"/>
                </a:cubicBezTo>
                <a:lnTo>
                  <a:pt x="388" y="115"/>
                </a:lnTo>
                <a:cubicBezTo>
                  <a:pt x="388" y="0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81"/>
          <p:cNvSpPr/>
          <p:nvPr/>
        </p:nvSpPr>
        <p:spPr>
          <a:xfrm>
            <a:off x="7530501" y="3796596"/>
            <a:ext cx="12892" cy="12864"/>
          </a:xfrm>
          <a:custGeom>
            <a:rect b="b" l="l" r="r" t="t"/>
            <a:pathLst>
              <a:path extrusionOk="0" h="366" w="367">
                <a:moveTo>
                  <a:pt x="183" y="0"/>
                </a:moveTo>
                <a:cubicBezTo>
                  <a:pt x="1" y="0"/>
                  <a:pt x="1" y="91"/>
                  <a:pt x="1" y="183"/>
                </a:cubicBezTo>
                <a:cubicBezTo>
                  <a:pt x="1" y="274"/>
                  <a:pt x="92" y="365"/>
                  <a:pt x="183" y="365"/>
                </a:cubicBezTo>
                <a:cubicBezTo>
                  <a:pt x="275" y="365"/>
                  <a:pt x="366" y="274"/>
                  <a:pt x="366" y="183"/>
                </a:cubicBezTo>
                <a:lnTo>
                  <a:pt x="366" y="91"/>
                </a:lnTo>
                <a:cubicBezTo>
                  <a:pt x="275" y="0"/>
                  <a:pt x="275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1"/>
          <p:cNvSpPr/>
          <p:nvPr/>
        </p:nvSpPr>
        <p:spPr>
          <a:xfrm>
            <a:off x="7617123" y="4478494"/>
            <a:ext cx="13665" cy="12864"/>
          </a:xfrm>
          <a:custGeom>
            <a:rect b="b" l="l" r="r" t="t"/>
            <a:pathLst>
              <a:path extrusionOk="0" h="366" w="389">
                <a:moveTo>
                  <a:pt x="183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6"/>
                  <a:pt x="91" y="366"/>
                  <a:pt x="183" y="366"/>
                </a:cubicBezTo>
                <a:cubicBezTo>
                  <a:pt x="274" y="366"/>
                  <a:pt x="388" y="274"/>
                  <a:pt x="388" y="183"/>
                </a:cubicBezTo>
                <a:cubicBezTo>
                  <a:pt x="388" y="92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81"/>
          <p:cNvSpPr/>
          <p:nvPr/>
        </p:nvSpPr>
        <p:spPr>
          <a:xfrm>
            <a:off x="7586633" y="4250668"/>
            <a:ext cx="13665" cy="13672"/>
          </a:xfrm>
          <a:custGeom>
            <a:rect b="b" l="l" r="r" t="t"/>
            <a:pathLst>
              <a:path extrusionOk="0" h="389" w="389">
                <a:moveTo>
                  <a:pt x="206" y="0"/>
                </a:moveTo>
                <a:cubicBezTo>
                  <a:pt x="115" y="0"/>
                  <a:pt x="1" y="114"/>
                  <a:pt x="1" y="206"/>
                </a:cubicBezTo>
                <a:lnTo>
                  <a:pt x="1" y="297"/>
                </a:lnTo>
                <a:cubicBezTo>
                  <a:pt x="115" y="388"/>
                  <a:pt x="115" y="388"/>
                  <a:pt x="206" y="388"/>
                </a:cubicBezTo>
                <a:cubicBezTo>
                  <a:pt x="297" y="388"/>
                  <a:pt x="389" y="297"/>
                  <a:pt x="389" y="206"/>
                </a:cubicBezTo>
                <a:lnTo>
                  <a:pt x="389" y="114"/>
                </a:lnTo>
                <a:cubicBezTo>
                  <a:pt x="389" y="0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1"/>
          <p:cNvSpPr/>
          <p:nvPr/>
        </p:nvSpPr>
        <p:spPr>
          <a:xfrm>
            <a:off x="7603459" y="4364581"/>
            <a:ext cx="13700" cy="13672"/>
          </a:xfrm>
          <a:custGeom>
            <a:rect b="b" l="l" r="r" t="t"/>
            <a:pathLst>
              <a:path extrusionOk="0" h="389" w="390">
                <a:moveTo>
                  <a:pt x="92" y="0"/>
                </a:moveTo>
                <a:cubicBezTo>
                  <a:pt x="1" y="0"/>
                  <a:pt x="1" y="92"/>
                  <a:pt x="1" y="183"/>
                </a:cubicBezTo>
                <a:lnTo>
                  <a:pt x="1" y="297"/>
                </a:lnTo>
                <a:cubicBezTo>
                  <a:pt x="1" y="388"/>
                  <a:pt x="92" y="388"/>
                  <a:pt x="206" y="388"/>
                </a:cubicBezTo>
                <a:cubicBezTo>
                  <a:pt x="298" y="388"/>
                  <a:pt x="389" y="297"/>
                  <a:pt x="298" y="183"/>
                </a:cubicBezTo>
                <a:lnTo>
                  <a:pt x="298" y="92"/>
                </a:lnTo>
                <a:cubicBezTo>
                  <a:pt x="298" y="92"/>
                  <a:pt x="206" y="0"/>
                  <a:pt x="92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1"/>
          <p:cNvSpPr/>
          <p:nvPr/>
        </p:nvSpPr>
        <p:spPr>
          <a:xfrm>
            <a:off x="7666827" y="3893639"/>
            <a:ext cx="13665" cy="12899"/>
          </a:xfrm>
          <a:custGeom>
            <a:rect b="b" l="l" r="r" t="t"/>
            <a:pathLst>
              <a:path extrusionOk="0" h="367" w="389">
                <a:moveTo>
                  <a:pt x="206" y="1"/>
                </a:moveTo>
                <a:cubicBezTo>
                  <a:pt x="114" y="1"/>
                  <a:pt x="0" y="92"/>
                  <a:pt x="0" y="184"/>
                </a:cubicBezTo>
                <a:lnTo>
                  <a:pt x="0" y="275"/>
                </a:lnTo>
                <a:cubicBezTo>
                  <a:pt x="0" y="366"/>
                  <a:pt x="114" y="366"/>
                  <a:pt x="206" y="366"/>
                </a:cubicBezTo>
                <a:cubicBezTo>
                  <a:pt x="297" y="366"/>
                  <a:pt x="388" y="275"/>
                  <a:pt x="388" y="184"/>
                </a:cubicBezTo>
                <a:lnTo>
                  <a:pt x="388" y="92"/>
                </a:lnTo>
                <a:cubicBezTo>
                  <a:pt x="388" y="92"/>
                  <a:pt x="297" y="1"/>
                  <a:pt x="206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1"/>
          <p:cNvSpPr/>
          <p:nvPr/>
        </p:nvSpPr>
        <p:spPr>
          <a:xfrm>
            <a:off x="604291" y="250805"/>
            <a:ext cx="8316000" cy="4763100"/>
          </a:xfrm>
          <a:prstGeom prst="roundRect">
            <a:avLst>
              <a:gd fmla="val 4643" name="adj"/>
            </a:avLst>
          </a:prstGeom>
          <a:solidFill>
            <a:srgbClr val="E3E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1"/>
          <p:cNvSpPr/>
          <p:nvPr/>
        </p:nvSpPr>
        <p:spPr>
          <a:xfrm>
            <a:off x="439175" y="199025"/>
            <a:ext cx="8409600" cy="4763100"/>
          </a:xfrm>
          <a:prstGeom prst="roundRect">
            <a:avLst>
              <a:gd fmla="val 46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81"/>
          <p:cNvGrpSpPr/>
          <p:nvPr/>
        </p:nvGrpSpPr>
        <p:grpSpPr>
          <a:xfrm>
            <a:off x="95162" y="199027"/>
            <a:ext cx="344002" cy="1985624"/>
            <a:chOff x="95162" y="199027"/>
            <a:chExt cx="344002" cy="1985624"/>
          </a:xfrm>
        </p:grpSpPr>
        <p:sp>
          <p:nvSpPr>
            <p:cNvPr id="425" name="Google Shape;425;p81"/>
            <p:cNvSpPr/>
            <p:nvPr/>
          </p:nvSpPr>
          <p:spPr>
            <a:xfrm>
              <a:off x="208199" y="1155322"/>
              <a:ext cx="153964" cy="1022898"/>
            </a:xfrm>
            <a:custGeom>
              <a:rect b="b" l="l" r="r" t="t"/>
              <a:pathLst>
                <a:path extrusionOk="0" h="29103" w="4383">
                  <a:moveTo>
                    <a:pt x="0" y="1"/>
                  </a:moveTo>
                  <a:lnTo>
                    <a:pt x="0" y="26546"/>
                  </a:lnTo>
                  <a:cubicBezTo>
                    <a:pt x="0" y="27779"/>
                    <a:pt x="777" y="28829"/>
                    <a:pt x="1918" y="29103"/>
                  </a:cubicBezTo>
                  <a:cubicBezTo>
                    <a:pt x="4383" y="28623"/>
                    <a:pt x="3995" y="26820"/>
                    <a:pt x="3995" y="26820"/>
                  </a:cubicBezTo>
                  <a:lnTo>
                    <a:pt x="3995" y="6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1"/>
            <p:cNvSpPr/>
            <p:nvPr/>
          </p:nvSpPr>
          <p:spPr>
            <a:xfrm>
              <a:off x="208199" y="1018141"/>
              <a:ext cx="194079" cy="1166510"/>
            </a:xfrm>
            <a:custGeom>
              <a:rect b="b" l="l" r="r" t="t"/>
              <a:pathLst>
                <a:path extrusionOk="0" h="33189" w="5525">
                  <a:moveTo>
                    <a:pt x="0" y="0"/>
                  </a:moveTo>
                  <a:lnTo>
                    <a:pt x="0" y="3904"/>
                  </a:lnTo>
                  <a:lnTo>
                    <a:pt x="3995" y="4566"/>
                  </a:lnTo>
                  <a:lnTo>
                    <a:pt x="3995" y="30723"/>
                  </a:lnTo>
                  <a:cubicBezTo>
                    <a:pt x="3995" y="30723"/>
                    <a:pt x="4383" y="32526"/>
                    <a:pt x="1918" y="33006"/>
                  </a:cubicBezTo>
                  <a:cubicBezTo>
                    <a:pt x="2192" y="33188"/>
                    <a:pt x="2488" y="33188"/>
                    <a:pt x="2762" y="33188"/>
                  </a:cubicBezTo>
                  <a:cubicBezTo>
                    <a:pt x="4292" y="33188"/>
                    <a:pt x="5524" y="31956"/>
                    <a:pt x="5524" y="30449"/>
                  </a:cubicBezTo>
                  <a:lnTo>
                    <a:pt x="552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1"/>
            <p:cNvSpPr/>
            <p:nvPr/>
          </p:nvSpPr>
          <p:spPr>
            <a:xfrm>
              <a:off x="95162" y="329811"/>
              <a:ext cx="123508" cy="725269"/>
            </a:xfrm>
            <a:custGeom>
              <a:rect b="b" l="l" r="r" t="t"/>
              <a:pathLst>
                <a:path extrusionOk="0" h="20635" w="3516">
                  <a:moveTo>
                    <a:pt x="2762" y="0"/>
                  </a:moveTo>
                  <a:cubicBezTo>
                    <a:pt x="1233" y="0"/>
                    <a:pt x="0" y="1233"/>
                    <a:pt x="0" y="2671"/>
                  </a:cubicBezTo>
                  <a:lnTo>
                    <a:pt x="0" y="19881"/>
                  </a:lnTo>
                  <a:cubicBezTo>
                    <a:pt x="0" y="20361"/>
                    <a:pt x="365" y="20634"/>
                    <a:pt x="753" y="20634"/>
                  </a:cubicBezTo>
                  <a:cubicBezTo>
                    <a:pt x="1233" y="20634"/>
                    <a:pt x="1507" y="20361"/>
                    <a:pt x="1507" y="19881"/>
                  </a:cubicBezTo>
                  <a:lnTo>
                    <a:pt x="1507" y="2671"/>
                  </a:lnTo>
                  <a:cubicBezTo>
                    <a:pt x="1507" y="1986"/>
                    <a:pt x="2077" y="1530"/>
                    <a:pt x="2762" y="1530"/>
                  </a:cubicBezTo>
                  <a:cubicBezTo>
                    <a:pt x="3127" y="1530"/>
                    <a:pt x="3515" y="1142"/>
                    <a:pt x="3515" y="754"/>
                  </a:cubicBezTo>
                  <a:cubicBezTo>
                    <a:pt x="3515" y="274"/>
                    <a:pt x="3127" y="0"/>
                    <a:pt x="2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1"/>
            <p:cNvSpPr/>
            <p:nvPr/>
          </p:nvSpPr>
          <p:spPr>
            <a:xfrm>
              <a:off x="158495" y="329811"/>
              <a:ext cx="60173" cy="69838"/>
            </a:xfrm>
            <a:custGeom>
              <a:rect b="b" l="l" r="r" t="t"/>
              <a:pathLst>
                <a:path extrusionOk="0" h="1987" w="1713">
                  <a:moveTo>
                    <a:pt x="959" y="0"/>
                  </a:moveTo>
                  <a:cubicBezTo>
                    <a:pt x="571" y="0"/>
                    <a:pt x="274" y="92"/>
                    <a:pt x="0" y="183"/>
                  </a:cubicBezTo>
                  <a:lnTo>
                    <a:pt x="0" y="1986"/>
                  </a:lnTo>
                  <a:cubicBezTo>
                    <a:pt x="183" y="1712"/>
                    <a:pt x="571" y="1530"/>
                    <a:pt x="959" y="1530"/>
                  </a:cubicBezTo>
                  <a:cubicBezTo>
                    <a:pt x="1324" y="1530"/>
                    <a:pt x="1712" y="1142"/>
                    <a:pt x="1712" y="754"/>
                  </a:cubicBezTo>
                  <a:cubicBezTo>
                    <a:pt x="1712" y="274"/>
                    <a:pt x="1324" y="0"/>
                    <a:pt x="959" y="0"/>
                  </a:cubicBezTo>
                  <a:close/>
                </a:path>
              </a:pathLst>
            </a:custGeom>
            <a:solidFill>
              <a:srgbClr val="D58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1"/>
            <p:cNvSpPr/>
            <p:nvPr/>
          </p:nvSpPr>
          <p:spPr>
            <a:xfrm>
              <a:off x="175321" y="199027"/>
              <a:ext cx="263843" cy="926664"/>
            </a:xfrm>
            <a:custGeom>
              <a:rect b="b" l="l" r="r" t="t"/>
              <a:pathLst>
                <a:path extrusionOk="0" h="26365" w="7511">
                  <a:moveTo>
                    <a:pt x="3698" y="1"/>
                  </a:moveTo>
                  <a:cubicBezTo>
                    <a:pt x="2466" y="1"/>
                    <a:pt x="1416" y="571"/>
                    <a:pt x="754" y="1530"/>
                  </a:cubicBezTo>
                  <a:cubicBezTo>
                    <a:pt x="275" y="2101"/>
                    <a:pt x="1" y="2854"/>
                    <a:pt x="1" y="3721"/>
                  </a:cubicBezTo>
                  <a:lnTo>
                    <a:pt x="1" y="25109"/>
                  </a:lnTo>
                  <a:cubicBezTo>
                    <a:pt x="1" y="25793"/>
                    <a:pt x="480" y="26364"/>
                    <a:pt x="1142" y="26364"/>
                  </a:cubicBezTo>
                  <a:lnTo>
                    <a:pt x="6278" y="26364"/>
                  </a:lnTo>
                  <a:cubicBezTo>
                    <a:pt x="6940" y="26364"/>
                    <a:pt x="7510" y="25793"/>
                    <a:pt x="7510" y="25109"/>
                  </a:cubicBezTo>
                  <a:lnTo>
                    <a:pt x="7510" y="3721"/>
                  </a:lnTo>
                  <a:cubicBezTo>
                    <a:pt x="7510" y="2671"/>
                    <a:pt x="7031" y="1827"/>
                    <a:pt x="6369" y="1051"/>
                  </a:cubicBezTo>
                  <a:cubicBezTo>
                    <a:pt x="5707" y="389"/>
                    <a:pt x="4748" y="1"/>
                    <a:pt x="3698" y="1"/>
                  </a:cubicBezTo>
                  <a:close/>
                </a:path>
              </a:pathLst>
            </a:custGeom>
            <a:solidFill>
              <a:srgbClr val="E27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1"/>
            <p:cNvSpPr/>
            <p:nvPr/>
          </p:nvSpPr>
          <p:spPr>
            <a:xfrm>
              <a:off x="175321" y="229535"/>
              <a:ext cx="226959" cy="896156"/>
            </a:xfrm>
            <a:custGeom>
              <a:rect b="b" l="l" r="r" t="t"/>
              <a:pathLst>
                <a:path extrusionOk="0" h="25497" w="6461">
                  <a:moveTo>
                    <a:pt x="2763" y="0"/>
                  </a:moveTo>
                  <a:cubicBezTo>
                    <a:pt x="1986" y="0"/>
                    <a:pt x="1325" y="274"/>
                    <a:pt x="754" y="662"/>
                  </a:cubicBezTo>
                  <a:cubicBezTo>
                    <a:pt x="275" y="1233"/>
                    <a:pt x="1" y="1986"/>
                    <a:pt x="1" y="2853"/>
                  </a:cubicBezTo>
                  <a:lnTo>
                    <a:pt x="1" y="24241"/>
                  </a:lnTo>
                  <a:cubicBezTo>
                    <a:pt x="1" y="24925"/>
                    <a:pt x="480" y="25496"/>
                    <a:pt x="1142" y="25496"/>
                  </a:cubicBezTo>
                  <a:lnTo>
                    <a:pt x="5319" y="25496"/>
                  </a:lnTo>
                  <a:cubicBezTo>
                    <a:pt x="5981" y="25496"/>
                    <a:pt x="6460" y="24925"/>
                    <a:pt x="6460" y="24241"/>
                  </a:cubicBezTo>
                  <a:lnTo>
                    <a:pt x="6460" y="3812"/>
                  </a:lnTo>
                  <a:cubicBezTo>
                    <a:pt x="6460" y="2762"/>
                    <a:pt x="6072" y="1803"/>
                    <a:pt x="5410" y="1141"/>
                  </a:cubicBezTo>
                  <a:cubicBezTo>
                    <a:pt x="4748" y="480"/>
                    <a:pt x="3790" y="0"/>
                    <a:pt x="2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81"/>
          <p:cNvSpPr/>
          <p:nvPr/>
        </p:nvSpPr>
        <p:spPr>
          <a:xfrm>
            <a:off x="7653970" y="3779726"/>
            <a:ext cx="12892" cy="13672"/>
          </a:xfrm>
          <a:custGeom>
            <a:rect b="b" l="l" r="r" t="t"/>
            <a:pathLst>
              <a:path extrusionOk="0" h="389" w="367">
                <a:moveTo>
                  <a:pt x="92" y="1"/>
                </a:moveTo>
                <a:cubicBezTo>
                  <a:pt x="1" y="1"/>
                  <a:pt x="1" y="92"/>
                  <a:pt x="1" y="183"/>
                </a:cubicBezTo>
                <a:lnTo>
                  <a:pt x="1" y="275"/>
                </a:lnTo>
                <a:cubicBezTo>
                  <a:pt x="1" y="389"/>
                  <a:pt x="92" y="389"/>
                  <a:pt x="184" y="389"/>
                </a:cubicBezTo>
                <a:cubicBezTo>
                  <a:pt x="275" y="389"/>
                  <a:pt x="366" y="275"/>
                  <a:pt x="275" y="183"/>
                </a:cubicBezTo>
                <a:lnTo>
                  <a:pt x="275" y="92"/>
                </a:lnTo>
                <a:cubicBezTo>
                  <a:pt x="275" y="1"/>
                  <a:pt x="184" y="1"/>
                  <a:pt x="92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1"/>
          <p:cNvSpPr/>
          <p:nvPr/>
        </p:nvSpPr>
        <p:spPr>
          <a:xfrm>
            <a:off x="7740592" y="4461659"/>
            <a:ext cx="13665" cy="16871"/>
          </a:xfrm>
          <a:custGeom>
            <a:rect b="b" l="l" r="r" t="t"/>
            <a:pathLst>
              <a:path extrusionOk="0" h="480" w="389">
                <a:moveTo>
                  <a:pt x="91" y="0"/>
                </a:moveTo>
                <a:cubicBezTo>
                  <a:pt x="0" y="92"/>
                  <a:pt x="0" y="92"/>
                  <a:pt x="0" y="183"/>
                </a:cubicBezTo>
                <a:lnTo>
                  <a:pt x="0" y="274"/>
                </a:lnTo>
                <a:cubicBezTo>
                  <a:pt x="0" y="388"/>
                  <a:pt x="91" y="480"/>
                  <a:pt x="183" y="480"/>
                </a:cubicBezTo>
                <a:cubicBezTo>
                  <a:pt x="297" y="388"/>
                  <a:pt x="388" y="388"/>
                  <a:pt x="388" y="274"/>
                </a:cubicBezTo>
                <a:lnTo>
                  <a:pt x="297" y="183"/>
                </a:lnTo>
                <a:cubicBezTo>
                  <a:pt x="297" y="92"/>
                  <a:pt x="183" y="0"/>
                  <a:pt x="91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1"/>
          <p:cNvSpPr/>
          <p:nvPr/>
        </p:nvSpPr>
        <p:spPr>
          <a:xfrm>
            <a:off x="7710910" y="4234605"/>
            <a:ext cx="12857" cy="14200"/>
          </a:xfrm>
          <a:custGeom>
            <a:rect b="b" l="l" r="r" t="t"/>
            <a:pathLst>
              <a:path extrusionOk="0" h="404" w="366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39"/>
                  <a:pt x="46" y="404"/>
                  <a:pt x="105" y="404"/>
                </a:cubicBezTo>
                <a:cubicBezTo>
                  <a:pt x="130" y="404"/>
                  <a:pt x="156" y="393"/>
                  <a:pt x="183" y="366"/>
                </a:cubicBezTo>
                <a:cubicBezTo>
                  <a:pt x="274" y="366"/>
                  <a:pt x="366" y="275"/>
                  <a:pt x="366" y="183"/>
                </a:cubicBezTo>
                <a:cubicBezTo>
                  <a:pt x="366" y="92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81"/>
          <p:cNvSpPr/>
          <p:nvPr/>
        </p:nvSpPr>
        <p:spPr>
          <a:xfrm>
            <a:off x="7723731" y="4347745"/>
            <a:ext cx="13665" cy="14973"/>
          </a:xfrm>
          <a:custGeom>
            <a:rect b="b" l="l" r="r" t="t"/>
            <a:pathLst>
              <a:path extrusionOk="0" h="426" w="389">
                <a:moveTo>
                  <a:pt x="206" y="0"/>
                </a:moveTo>
                <a:cubicBezTo>
                  <a:pt x="92" y="0"/>
                  <a:pt x="1" y="91"/>
                  <a:pt x="1" y="206"/>
                </a:cubicBezTo>
                <a:lnTo>
                  <a:pt x="92" y="297"/>
                </a:lnTo>
                <a:cubicBezTo>
                  <a:pt x="92" y="361"/>
                  <a:pt x="149" y="426"/>
                  <a:pt x="215" y="426"/>
                </a:cubicBezTo>
                <a:cubicBezTo>
                  <a:pt x="242" y="426"/>
                  <a:pt x="271" y="415"/>
                  <a:pt x="298" y="388"/>
                </a:cubicBezTo>
                <a:cubicBezTo>
                  <a:pt x="389" y="388"/>
                  <a:pt x="389" y="297"/>
                  <a:pt x="389" y="297"/>
                </a:cubicBezTo>
                <a:lnTo>
                  <a:pt x="389" y="206"/>
                </a:lnTo>
                <a:cubicBezTo>
                  <a:pt x="389" y="91"/>
                  <a:pt x="298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81"/>
          <p:cNvSpPr/>
          <p:nvPr/>
        </p:nvSpPr>
        <p:spPr>
          <a:xfrm>
            <a:off x="7817554" y="4103856"/>
            <a:ext cx="13665" cy="16871"/>
          </a:xfrm>
          <a:custGeom>
            <a:rect b="b" l="l" r="r" t="t"/>
            <a:pathLst>
              <a:path extrusionOk="0" h="480" w="389">
                <a:moveTo>
                  <a:pt x="183" y="0"/>
                </a:moveTo>
                <a:cubicBezTo>
                  <a:pt x="92" y="91"/>
                  <a:pt x="0" y="91"/>
                  <a:pt x="92" y="183"/>
                </a:cubicBezTo>
                <a:lnTo>
                  <a:pt x="92" y="297"/>
                </a:lnTo>
                <a:cubicBezTo>
                  <a:pt x="92" y="388"/>
                  <a:pt x="183" y="480"/>
                  <a:pt x="274" y="480"/>
                </a:cubicBezTo>
                <a:cubicBezTo>
                  <a:pt x="388" y="388"/>
                  <a:pt x="388" y="388"/>
                  <a:pt x="388" y="297"/>
                </a:cubicBezTo>
                <a:lnTo>
                  <a:pt x="388" y="183"/>
                </a:lnTo>
                <a:cubicBezTo>
                  <a:pt x="388" y="91"/>
                  <a:pt x="274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81"/>
          <p:cNvSpPr/>
          <p:nvPr/>
        </p:nvSpPr>
        <p:spPr>
          <a:xfrm>
            <a:off x="7803925" y="3989943"/>
            <a:ext cx="13665" cy="16871"/>
          </a:xfrm>
          <a:custGeom>
            <a:rect b="b" l="l" r="r" t="t"/>
            <a:pathLst>
              <a:path extrusionOk="0" h="480" w="389">
                <a:moveTo>
                  <a:pt x="206" y="0"/>
                </a:moveTo>
                <a:cubicBezTo>
                  <a:pt x="92" y="114"/>
                  <a:pt x="0" y="114"/>
                  <a:pt x="0" y="205"/>
                </a:cubicBezTo>
                <a:lnTo>
                  <a:pt x="0" y="297"/>
                </a:lnTo>
                <a:cubicBezTo>
                  <a:pt x="0" y="388"/>
                  <a:pt x="92" y="479"/>
                  <a:pt x="206" y="479"/>
                </a:cubicBezTo>
                <a:cubicBezTo>
                  <a:pt x="297" y="388"/>
                  <a:pt x="388" y="388"/>
                  <a:pt x="388" y="297"/>
                </a:cubicBezTo>
                <a:lnTo>
                  <a:pt x="388" y="205"/>
                </a:lnTo>
                <a:cubicBezTo>
                  <a:pt x="388" y="114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81"/>
          <p:cNvSpPr/>
          <p:nvPr/>
        </p:nvSpPr>
        <p:spPr>
          <a:xfrm>
            <a:off x="7847201" y="4334881"/>
            <a:ext cx="13665" cy="12899"/>
          </a:xfrm>
          <a:custGeom>
            <a:rect b="b" l="l" r="r" t="t"/>
            <a:pathLst>
              <a:path extrusionOk="0" h="367" w="389">
                <a:moveTo>
                  <a:pt x="206" y="1"/>
                </a:moveTo>
                <a:cubicBezTo>
                  <a:pt x="115" y="1"/>
                  <a:pt x="1" y="92"/>
                  <a:pt x="1" y="183"/>
                </a:cubicBezTo>
                <a:cubicBezTo>
                  <a:pt x="1" y="275"/>
                  <a:pt x="115" y="366"/>
                  <a:pt x="206" y="366"/>
                </a:cubicBezTo>
                <a:cubicBezTo>
                  <a:pt x="298" y="366"/>
                  <a:pt x="389" y="275"/>
                  <a:pt x="389" y="183"/>
                </a:cubicBezTo>
                <a:lnTo>
                  <a:pt x="389" y="92"/>
                </a:lnTo>
                <a:cubicBezTo>
                  <a:pt x="389" y="1"/>
                  <a:pt x="298" y="1"/>
                  <a:pt x="206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81"/>
          <p:cNvSpPr/>
          <p:nvPr/>
        </p:nvSpPr>
        <p:spPr>
          <a:xfrm>
            <a:off x="7834380" y="4219633"/>
            <a:ext cx="12857" cy="15008"/>
          </a:xfrm>
          <a:custGeom>
            <a:rect b="b" l="l" r="r" t="t"/>
            <a:pathLst>
              <a:path extrusionOk="0" h="427" w="366">
                <a:moveTo>
                  <a:pt x="212" y="1"/>
                </a:moveTo>
                <a:cubicBezTo>
                  <a:pt x="183" y="1"/>
                  <a:pt x="145" y="12"/>
                  <a:pt x="92" y="39"/>
                </a:cubicBezTo>
                <a:cubicBezTo>
                  <a:pt x="1" y="39"/>
                  <a:pt x="1" y="130"/>
                  <a:pt x="1" y="130"/>
                </a:cubicBezTo>
                <a:lnTo>
                  <a:pt x="1" y="221"/>
                </a:lnTo>
                <a:cubicBezTo>
                  <a:pt x="1" y="313"/>
                  <a:pt x="92" y="427"/>
                  <a:pt x="183" y="427"/>
                </a:cubicBezTo>
                <a:cubicBezTo>
                  <a:pt x="275" y="427"/>
                  <a:pt x="366" y="313"/>
                  <a:pt x="366" y="221"/>
                </a:cubicBezTo>
                <a:lnTo>
                  <a:pt x="366" y="130"/>
                </a:lnTo>
                <a:cubicBezTo>
                  <a:pt x="301" y="65"/>
                  <a:pt x="282" y="1"/>
                  <a:pt x="212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1"/>
          <p:cNvSpPr/>
          <p:nvPr/>
        </p:nvSpPr>
        <p:spPr>
          <a:xfrm>
            <a:off x="7860830" y="4448022"/>
            <a:ext cx="13665" cy="13672"/>
          </a:xfrm>
          <a:custGeom>
            <a:rect b="b" l="l" r="r" t="t"/>
            <a:pathLst>
              <a:path extrusionOk="0" h="389" w="389">
                <a:moveTo>
                  <a:pt x="184" y="0"/>
                </a:moveTo>
                <a:cubicBezTo>
                  <a:pt x="92" y="0"/>
                  <a:pt x="1" y="92"/>
                  <a:pt x="92" y="206"/>
                </a:cubicBezTo>
                <a:cubicBezTo>
                  <a:pt x="92" y="297"/>
                  <a:pt x="184" y="388"/>
                  <a:pt x="298" y="388"/>
                </a:cubicBezTo>
                <a:cubicBezTo>
                  <a:pt x="389" y="388"/>
                  <a:pt x="389" y="297"/>
                  <a:pt x="389" y="206"/>
                </a:cubicBezTo>
                <a:lnTo>
                  <a:pt x="389" y="92"/>
                </a:lnTo>
                <a:cubicBezTo>
                  <a:pt x="389" y="0"/>
                  <a:pt x="298" y="0"/>
                  <a:pt x="184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81"/>
          <p:cNvSpPr/>
          <p:nvPr/>
        </p:nvSpPr>
        <p:spPr>
          <a:xfrm>
            <a:off x="7911341" y="3861830"/>
            <a:ext cx="16088" cy="15008"/>
          </a:xfrm>
          <a:custGeom>
            <a:rect b="b" l="l" r="r" t="t"/>
            <a:pathLst>
              <a:path extrusionOk="0" h="427" w="458">
                <a:moveTo>
                  <a:pt x="261" y="1"/>
                </a:moveTo>
                <a:cubicBezTo>
                  <a:pt x="237" y="1"/>
                  <a:pt x="210" y="12"/>
                  <a:pt x="184" y="39"/>
                </a:cubicBezTo>
                <a:cubicBezTo>
                  <a:pt x="92" y="39"/>
                  <a:pt x="1" y="130"/>
                  <a:pt x="92" y="221"/>
                </a:cubicBezTo>
                <a:cubicBezTo>
                  <a:pt x="92" y="335"/>
                  <a:pt x="184" y="427"/>
                  <a:pt x="275" y="427"/>
                </a:cubicBezTo>
                <a:cubicBezTo>
                  <a:pt x="366" y="427"/>
                  <a:pt x="457" y="335"/>
                  <a:pt x="366" y="221"/>
                </a:cubicBezTo>
                <a:lnTo>
                  <a:pt x="366" y="130"/>
                </a:lnTo>
                <a:cubicBezTo>
                  <a:pt x="366" y="65"/>
                  <a:pt x="320" y="1"/>
                  <a:pt x="261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1"/>
          <p:cNvSpPr/>
          <p:nvPr/>
        </p:nvSpPr>
        <p:spPr>
          <a:xfrm>
            <a:off x="7927394" y="3977079"/>
            <a:ext cx="13665" cy="12864"/>
          </a:xfrm>
          <a:custGeom>
            <a:rect b="b" l="l" r="r" t="t"/>
            <a:pathLst>
              <a:path extrusionOk="0" h="366" w="389">
                <a:moveTo>
                  <a:pt x="206" y="1"/>
                </a:moveTo>
                <a:cubicBezTo>
                  <a:pt x="115" y="1"/>
                  <a:pt x="0" y="92"/>
                  <a:pt x="0" y="183"/>
                </a:cubicBezTo>
                <a:cubicBezTo>
                  <a:pt x="0" y="275"/>
                  <a:pt x="115" y="366"/>
                  <a:pt x="206" y="366"/>
                </a:cubicBezTo>
                <a:cubicBezTo>
                  <a:pt x="297" y="366"/>
                  <a:pt x="388" y="275"/>
                  <a:pt x="388" y="183"/>
                </a:cubicBezTo>
                <a:lnTo>
                  <a:pt x="388" y="92"/>
                </a:lnTo>
                <a:cubicBezTo>
                  <a:pt x="388" y="1"/>
                  <a:pt x="297" y="1"/>
                  <a:pt x="206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1"/>
          <p:cNvSpPr/>
          <p:nvPr/>
        </p:nvSpPr>
        <p:spPr>
          <a:xfrm>
            <a:off x="7941023" y="4090219"/>
            <a:ext cx="13665" cy="13672"/>
          </a:xfrm>
          <a:custGeom>
            <a:rect b="b" l="l" r="r" t="t"/>
            <a:pathLst>
              <a:path extrusionOk="0" h="389" w="389">
                <a:moveTo>
                  <a:pt x="183" y="0"/>
                </a:moveTo>
                <a:cubicBezTo>
                  <a:pt x="92" y="0"/>
                  <a:pt x="0" y="114"/>
                  <a:pt x="0" y="206"/>
                </a:cubicBezTo>
                <a:cubicBezTo>
                  <a:pt x="92" y="297"/>
                  <a:pt x="92" y="388"/>
                  <a:pt x="183" y="388"/>
                </a:cubicBezTo>
                <a:cubicBezTo>
                  <a:pt x="297" y="388"/>
                  <a:pt x="388" y="297"/>
                  <a:pt x="388" y="206"/>
                </a:cubicBezTo>
                <a:lnTo>
                  <a:pt x="388" y="114"/>
                </a:lnTo>
                <a:cubicBezTo>
                  <a:pt x="388" y="0"/>
                  <a:pt x="297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81"/>
          <p:cNvSpPr/>
          <p:nvPr/>
        </p:nvSpPr>
        <p:spPr>
          <a:xfrm>
            <a:off x="7897712" y="3747952"/>
            <a:ext cx="13665" cy="14973"/>
          </a:xfrm>
          <a:custGeom>
            <a:rect b="b" l="l" r="r" t="t"/>
            <a:pathLst>
              <a:path extrusionOk="0" h="426" w="389">
                <a:moveTo>
                  <a:pt x="264" y="0"/>
                </a:moveTo>
                <a:cubicBezTo>
                  <a:pt x="238" y="0"/>
                  <a:pt x="210" y="11"/>
                  <a:pt x="183" y="37"/>
                </a:cubicBezTo>
                <a:cubicBezTo>
                  <a:pt x="92" y="37"/>
                  <a:pt x="1" y="152"/>
                  <a:pt x="1" y="152"/>
                </a:cubicBezTo>
                <a:lnTo>
                  <a:pt x="1" y="243"/>
                </a:lnTo>
                <a:cubicBezTo>
                  <a:pt x="1" y="334"/>
                  <a:pt x="92" y="425"/>
                  <a:pt x="183" y="425"/>
                </a:cubicBezTo>
                <a:cubicBezTo>
                  <a:pt x="275" y="425"/>
                  <a:pt x="389" y="334"/>
                  <a:pt x="389" y="243"/>
                </a:cubicBezTo>
                <a:lnTo>
                  <a:pt x="389" y="152"/>
                </a:lnTo>
                <a:cubicBezTo>
                  <a:pt x="389" y="70"/>
                  <a:pt x="331" y="0"/>
                  <a:pt x="264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1"/>
          <p:cNvSpPr/>
          <p:nvPr/>
        </p:nvSpPr>
        <p:spPr>
          <a:xfrm>
            <a:off x="7984334" y="4431151"/>
            <a:ext cx="13665" cy="13672"/>
          </a:xfrm>
          <a:custGeom>
            <a:rect b="b" l="l" r="r" t="t"/>
            <a:pathLst>
              <a:path extrusionOk="0" h="389" w="389">
                <a:moveTo>
                  <a:pt x="205" y="1"/>
                </a:moveTo>
                <a:cubicBezTo>
                  <a:pt x="91" y="1"/>
                  <a:pt x="0" y="115"/>
                  <a:pt x="0" y="206"/>
                </a:cubicBezTo>
                <a:lnTo>
                  <a:pt x="0" y="298"/>
                </a:lnTo>
                <a:cubicBezTo>
                  <a:pt x="91" y="389"/>
                  <a:pt x="205" y="389"/>
                  <a:pt x="297" y="389"/>
                </a:cubicBezTo>
                <a:cubicBezTo>
                  <a:pt x="388" y="389"/>
                  <a:pt x="388" y="298"/>
                  <a:pt x="388" y="206"/>
                </a:cubicBezTo>
                <a:lnTo>
                  <a:pt x="388" y="115"/>
                </a:lnTo>
                <a:cubicBezTo>
                  <a:pt x="388" y="115"/>
                  <a:pt x="297" y="1"/>
                  <a:pt x="205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81"/>
          <p:cNvSpPr/>
          <p:nvPr/>
        </p:nvSpPr>
        <p:spPr>
          <a:xfrm>
            <a:off x="7957849" y="4204132"/>
            <a:ext cx="13665" cy="13672"/>
          </a:xfrm>
          <a:custGeom>
            <a:rect b="b" l="l" r="r" t="t"/>
            <a:pathLst>
              <a:path extrusionOk="0" h="389" w="389">
                <a:moveTo>
                  <a:pt x="92" y="0"/>
                </a:moveTo>
                <a:cubicBezTo>
                  <a:pt x="1" y="0"/>
                  <a:pt x="1" y="92"/>
                  <a:pt x="1" y="183"/>
                </a:cubicBezTo>
                <a:lnTo>
                  <a:pt x="1" y="297"/>
                </a:lnTo>
                <a:cubicBezTo>
                  <a:pt x="1" y="297"/>
                  <a:pt x="92" y="388"/>
                  <a:pt x="183" y="388"/>
                </a:cubicBezTo>
                <a:cubicBezTo>
                  <a:pt x="275" y="388"/>
                  <a:pt x="389" y="297"/>
                  <a:pt x="275" y="183"/>
                </a:cubicBezTo>
                <a:lnTo>
                  <a:pt x="275" y="92"/>
                </a:lnTo>
                <a:cubicBezTo>
                  <a:pt x="275" y="0"/>
                  <a:pt x="183" y="0"/>
                  <a:pt x="92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81"/>
          <p:cNvSpPr/>
          <p:nvPr/>
        </p:nvSpPr>
        <p:spPr>
          <a:xfrm>
            <a:off x="7971478" y="4318046"/>
            <a:ext cx="12892" cy="12864"/>
          </a:xfrm>
          <a:custGeom>
            <a:rect b="b" l="l" r="r" t="t"/>
            <a:pathLst>
              <a:path extrusionOk="0" h="366" w="367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6"/>
                  <a:pt x="92" y="366"/>
                  <a:pt x="183" y="366"/>
                </a:cubicBezTo>
                <a:cubicBezTo>
                  <a:pt x="275" y="366"/>
                  <a:pt x="366" y="274"/>
                  <a:pt x="366" y="183"/>
                </a:cubicBezTo>
                <a:lnTo>
                  <a:pt x="366" y="92"/>
                </a:lnTo>
                <a:cubicBezTo>
                  <a:pt x="366" y="1"/>
                  <a:pt x="275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1"/>
          <p:cNvSpPr/>
          <p:nvPr/>
        </p:nvSpPr>
        <p:spPr>
          <a:xfrm>
            <a:off x="8064493" y="4074157"/>
            <a:ext cx="13665" cy="12864"/>
          </a:xfrm>
          <a:custGeom>
            <a:rect b="b" l="l" r="r" t="t"/>
            <a:pathLst>
              <a:path extrusionOk="0" h="366" w="389">
                <a:moveTo>
                  <a:pt x="206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66"/>
                  <a:pt x="92" y="366"/>
                  <a:pt x="206" y="366"/>
                </a:cubicBezTo>
                <a:cubicBezTo>
                  <a:pt x="297" y="366"/>
                  <a:pt x="389" y="275"/>
                  <a:pt x="389" y="183"/>
                </a:cubicBezTo>
                <a:cubicBezTo>
                  <a:pt x="389" y="92"/>
                  <a:pt x="297" y="1"/>
                  <a:pt x="206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1"/>
          <p:cNvSpPr/>
          <p:nvPr/>
        </p:nvSpPr>
        <p:spPr>
          <a:xfrm>
            <a:off x="8034846" y="3846330"/>
            <a:ext cx="12857" cy="13672"/>
          </a:xfrm>
          <a:custGeom>
            <a:rect b="b" l="l" r="r" t="t"/>
            <a:pathLst>
              <a:path extrusionOk="0" h="389" w="366">
                <a:moveTo>
                  <a:pt x="183" y="0"/>
                </a:moveTo>
                <a:cubicBezTo>
                  <a:pt x="91" y="0"/>
                  <a:pt x="0" y="92"/>
                  <a:pt x="0" y="206"/>
                </a:cubicBezTo>
                <a:lnTo>
                  <a:pt x="91" y="297"/>
                </a:lnTo>
                <a:cubicBezTo>
                  <a:pt x="91" y="388"/>
                  <a:pt x="183" y="388"/>
                  <a:pt x="274" y="388"/>
                </a:cubicBezTo>
                <a:cubicBezTo>
                  <a:pt x="365" y="388"/>
                  <a:pt x="365" y="297"/>
                  <a:pt x="365" y="206"/>
                </a:cubicBezTo>
                <a:lnTo>
                  <a:pt x="365" y="92"/>
                </a:lnTo>
                <a:cubicBezTo>
                  <a:pt x="365" y="0"/>
                  <a:pt x="274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1"/>
          <p:cNvSpPr/>
          <p:nvPr/>
        </p:nvSpPr>
        <p:spPr>
          <a:xfrm>
            <a:off x="8021182" y="3733190"/>
            <a:ext cx="13665" cy="12899"/>
          </a:xfrm>
          <a:custGeom>
            <a:rect b="b" l="l" r="r" t="t"/>
            <a:pathLst>
              <a:path extrusionOk="0" h="367" w="389">
                <a:moveTo>
                  <a:pt x="184" y="1"/>
                </a:moveTo>
                <a:cubicBezTo>
                  <a:pt x="92" y="1"/>
                  <a:pt x="1" y="92"/>
                  <a:pt x="1" y="184"/>
                </a:cubicBezTo>
                <a:lnTo>
                  <a:pt x="1" y="275"/>
                </a:lnTo>
                <a:cubicBezTo>
                  <a:pt x="1" y="275"/>
                  <a:pt x="92" y="366"/>
                  <a:pt x="184" y="366"/>
                </a:cubicBezTo>
                <a:cubicBezTo>
                  <a:pt x="298" y="366"/>
                  <a:pt x="389" y="275"/>
                  <a:pt x="389" y="184"/>
                </a:cubicBezTo>
                <a:lnTo>
                  <a:pt x="389" y="92"/>
                </a:lnTo>
                <a:cubicBezTo>
                  <a:pt x="389" y="1"/>
                  <a:pt x="298" y="1"/>
                  <a:pt x="184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1"/>
          <p:cNvSpPr/>
          <p:nvPr/>
        </p:nvSpPr>
        <p:spPr>
          <a:xfrm>
            <a:off x="8051671" y="3960243"/>
            <a:ext cx="12857" cy="13672"/>
          </a:xfrm>
          <a:custGeom>
            <a:rect b="b" l="l" r="r" t="t"/>
            <a:pathLst>
              <a:path extrusionOk="0" h="389" w="366">
                <a:moveTo>
                  <a:pt x="92" y="0"/>
                </a:moveTo>
                <a:cubicBezTo>
                  <a:pt x="0" y="0"/>
                  <a:pt x="0" y="92"/>
                  <a:pt x="0" y="183"/>
                </a:cubicBezTo>
                <a:lnTo>
                  <a:pt x="0" y="274"/>
                </a:lnTo>
                <a:cubicBezTo>
                  <a:pt x="0" y="389"/>
                  <a:pt x="92" y="389"/>
                  <a:pt x="183" y="389"/>
                </a:cubicBezTo>
                <a:cubicBezTo>
                  <a:pt x="274" y="389"/>
                  <a:pt x="366" y="274"/>
                  <a:pt x="366" y="183"/>
                </a:cubicBezTo>
                <a:lnTo>
                  <a:pt x="274" y="92"/>
                </a:lnTo>
                <a:cubicBezTo>
                  <a:pt x="274" y="92"/>
                  <a:pt x="183" y="0"/>
                  <a:pt x="92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1"/>
          <p:cNvSpPr/>
          <p:nvPr/>
        </p:nvSpPr>
        <p:spPr>
          <a:xfrm>
            <a:off x="8078122" y="4187297"/>
            <a:ext cx="13665" cy="13672"/>
          </a:xfrm>
          <a:custGeom>
            <a:rect b="b" l="l" r="r" t="t"/>
            <a:pathLst>
              <a:path extrusionOk="0" h="389" w="389">
                <a:moveTo>
                  <a:pt x="183" y="0"/>
                </a:moveTo>
                <a:cubicBezTo>
                  <a:pt x="92" y="0"/>
                  <a:pt x="1" y="91"/>
                  <a:pt x="1" y="205"/>
                </a:cubicBezTo>
                <a:lnTo>
                  <a:pt x="92" y="297"/>
                </a:lnTo>
                <a:cubicBezTo>
                  <a:pt x="92" y="388"/>
                  <a:pt x="183" y="388"/>
                  <a:pt x="274" y="388"/>
                </a:cubicBezTo>
                <a:cubicBezTo>
                  <a:pt x="389" y="388"/>
                  <a:pt x="389" y="297"/>
                  <a:pt x="389" y="205"/>
                </a:cubicBezTo>
                <a:cubicBezTo>
                  <a:pt x="389" y="91"/>
                  <a:pt x="274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1"/>
          <p:cNvSpPr/>
          <p:nvPr/>
        </p:nvSpPr>
        <p:spPr>
          <a:xfrm>
            <a:off x="8107803" y="4415123"/>
            <a:ext cx="13665" cy="14200"/>
          </a:xfrm>
          <a:custGeom>
            <a:rect b="b" l="l" r="r" t="t"/>
            <a:pathLst>
              <a:path extrusionOk="0" h="404" w="389">
                <a:moveTo>
                  <a:pt x="206" y="0"/>
                </a:moveTo>
                <a:cubicBezTo>
                  <a:pt x="114" y="0"/>
                  <a:pt x="0" y="92"/>
                  <a:pt x="0" y="183"/>
                </a:cubicBezTo>
                <a:lnTo>
                  <a:pt x="0" y="274"/>
                </a:lnTo>
                <a:cubicBezTo>
                  <a:pt x="0" y="339"/>
                  <a:pt x="57" y="403"/>
                  <a:pt x="123" y="403"/>
                </a:cubicBezTo>
                <a:cubicBezTo>
                  <a:pt x="150" y="403"/>
                  <a:pt x="179" y="392"/>
                  <a:pt x="206" y="366"/>
                </a:cubicBezTo>
                <a:cubicBezTo>
                  <a:pt x="297" y="366"/>
                  <a:pt x="388" y="274"/>
                  <a:pt x="388" y="274"/>
                </a:cubicBezTo>
                <a:lnTo>
                  <a:pt x="388" y="183"/>
                </a:lnTo>
                <a:cubicBezTo>
                  <a:pt x="388" y="92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1"/>
          <p:cNvSpPr/>
          <p:nvPr/>
        </p:nvSpPr>
        <p:spPr>
          <a:xfrm>
            <a:off x="8094947" y="4301210"/>
            <a:ext cx="12892" cy="14973"/>
          </a:xfrm>
          <a:custGeom>
            <a:rect b="b" l="l" r="r" t="t"/>
            <a:pathLst>
              <a:path extrusionOk="0" h="426" w="367">
                <a:moveTo>
                  <a:pt x="92" y="0"/>
                </a:moveTo>
                <a:cubicBezTo>
                  <a:pt x="1" y="0"/>
                  <a:pt x="1" y="92"/>
                  <a:pt x="1" y="183"/>
                </a:cubicBezTo>
                <a:lnTo>
                  <a:pt x="1" y="274"/>
                </a:lnTo>
                <a:cubicBezTo>
                  <a:pt x="1" y="356"/>
                  <a:pt x="47" y="426"/>
                  <a:pt x="107" y="426"/>
                </a:cubicBezTo>
                <a:cubicBezTo>
                  <a:pt x="131" y="426"/>
                  <a:pt x="157" y="414"/>
                  <a:pt x="184" y="388"/>
                </a:cubicBezTo>
                <a:cubicBezTo>
                  <a:pt x="275" y="388"/>
                  <a:pt x="366" y="274"/>
                  <a:pt x="366" y="183"/>
                </a:cubicBezTo>
                <a:lnTo>
                  <a:pt x="275" y="183"/>
                </a:lnTo>
                <a:cubicBezTo>
                  <a:pt x="275" y="92"/>
                  <a:pt x="184" y="0"/>
                  <a:pt x="92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1"/>
          <p:cNvSpPr/>
          <p:nvPr/>
        </p:nvSpPr>
        <p:spPr>
          <a:xfrm>
            <a:off x="8171944" y="3943408"/>
            <a:ext cx="12857" cy="14973"/>
          </a:xfrm>
          <a:custGeom>
            <a:rect b="b" l="l" r="r" t="t"/>
            <a:pathLst>
              <a:path extrusionOk="0" h="426" w="366">
                <a:moveTo>
                  <a:pt x="183" y="0"/>
                </a:moveTo>
                <a:cubicBezTo>
                  <a:pt x="91" y="0"/>
                  <a:pt x="0" y="91"/>
                  <a:pt x="91" y="183"/>
                </a:cubicBezTo>
                <a:lnTo>
                  <a:pt x="91" y="297"/>
                </a:lnTo>
                <a:cubicBezTo>
                  <a:pt x="91" y="361"/>
                  <a:pt x="137" y="426"/>
                  <a:pt x="196" y="426"/>
                </a:cubicBezTo>
                <a:cubicBezTo>
                  <a:pt x="221" y="426"/>
                  <a:pt x="247" y="415"/>
                  <a:pt x="274" y="388"/>
                </a:cubicBezTo>
                <a:cubicBezTo>
                  <a:pt x="365" y="388"/>
                  <a:pt x="365" y="297"/>
                  <a:pt x="365" y="297"/>
                </a:cubicBezTo>
                <a:lnTo>
                  <a:pt x="365" y="183"/>
                </a:lnTo>
                <a:cubicBezTo>
                  <a:pt x="365" y="91"/>
                  <a:pt x="274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1"/>
          <p:cNvSpPr/>
          <p:nvPr/>
        </p:nvSpPr>
        <p:spPr>
          <a:xfrm>
            <a:off x="8158315" y="3829459"/>
            <a:ext cx="13665" cy="13672"/>
          </a:xfrm>
          <a:custGeom>
            <a:rect b="b" l="l" r="r" t="t"/>
            <a:pathLst>
              <a:path extrusionOk="0" h="389" w="389">
                <a:moveTo>
                  <a:pt x="183" y="1"/>
                </a:moveTo>
                <a:cubicBezTo>
                  <a:pt x="91" y="1"/>
                  <a:pt x="0" y="115"/>
                  <a:pt x="0" y="206"/>
                </a:cubicBezTo>
                <a:lnTo>
                  <a:pt x="0" y="298"/>
                </a:lnTo>
                <a:cubicBezTo>
                  <a:pt x="0" y="389"/>
                  <a:pt x="91" y="389"/>
                  <a:pt x="183" y="389"/>
                </a:cubicBezTo>
                <a:cubicBezTo>
                  <a:pt x="274" y="389"/>
                  <a:pt x="388" y="298"/>
                  <a:pt x="388" y="206"/>
                </a:cubicBezTo>
                <a:cubicBezTo>
                  <a:pt x="388" y="115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1"/>
          <p:cNvSpPr/>
          <p:nvPr/>
        </p:nvSpPr>
        <p:spPr>
          <a:xfrm>
            <a:off x="8187962" y="4057321"/>
            <a:ext cx="13665" cy="16871"/>
          </a:xfrm>
          <a:custGeom>
            <a:rect b="b" l="l" r="r" t="t"/>
            <a:pathLst>
              <a:path extrusionOk="0" h="480" w="389">
                <a:moveTo>
                  <a:pt x="206" y="0"/>
                </a:moveTo>
                <a:cubicBezTo>
                  <a:pt x="115" y="92"/>
                  <a:pt x="1" y="92"/>
                  <a:pt x="1" y="183"/>
                </a:cubicBezTo>
                <a:lnTo>
                  <a:pt x="1" y="274"/>
                </a:lnTo>
                <a:cubicBezTo>
                  <a:pt x="1" y="366"/>
                  <a:pt x="115" y="480"/>
                  <a:pt x="206" y="480"/>
                </a:cubicBezTo>
                <a:cubicBezTo>
                  <a:pt x="297" y="366"/>
                  <a:pt x="389" y="366"/>
                  <a:pt x="389" y="274"/>
                </a:cubicBezTo>
                <a:lnTo>
                  <a:pt x="389" y="183"/>
                </a:lnTo>
                <a:cubicBezTo>
                  <a:pt x="297" y="92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1"/>
          <p:cNvSpPr/>
          <p:nvPr/>
        </p:nvSpPr>
        <p:spPr>
          <a:xfrm>
            <a:off x="8232081" y="4400151"/>
            <a:ext cx="12857" cy="15008"/>
          </a:xfrm>
          <a:custGeom>
            <a:rect b="b" l="l" r="r" t="t"/>
            <a:pathLst>
              <a:path extrusionOk="0" h="427" w="366">
                <a:moveTo>
                  <a:pt x="261" y="1"/>
                </a:moveTo>
                <a:cubicBezTo>
                  <a:pt x="236" y="1"/>
                  <a:pt x="209" y="12"/>
                  <a:pt x="183" y="38"/>
                </a:cubicBezTo>
                <a:cubicBezTo>
                  <a:pt x="91" y="38"/>
                  <a:pt x="0" y="130"/>
                  <a:pt x="0" y="221"/>
                </a:cubicBezTo>
                <a:cubicBezTo>
                  <a:pt x="0" y="312"/>
                  <a:pt x="91" y="426"/>
                  <a:pt x="183" y="426"/>
                </a:cubicBezTo>
                <a:cubicBezTo>
                  <a:pt x="274" y="426"/>
                  <a:pt x="365" y="312"/>
                  <a:pt x="365" y="221"/>
                </a:cubicBezTo>
                <a:lnTo>
                  <a:pt x="365" y="130"/>
                </a:lnTo>
                <a:cubicBezTo>
                  <a:pt x="365" y="65"/>
                  <a:pt x="320" y="1"/>
                  <a:pt x="261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81"/>
          <p:cNvSpPr/>
          <p:nvPr/>
        </p:nvSpPr>
        <p:spPr>
          <a:xfrm>
            <a:off x="8144686" y="3716354"/>
            <a:ext cx="13665" cy="12864"/>
          </a:xfrm>
          <a:custGeom>
            <a:rect b="b" l="l" r="r" t="t"/>
            <a:pathLst>
              <a:path extrusionOk="0" h="366" w="389">
                <a:moveTo>
                  <a:pt x="91" y="1"/>
                </a:moveTo>
                <a:cubicBezTo>
                  <a:pt x="0" y="1"/>
                  <a:pt x="0" y="92"/>
                  <a:pt x="0" y="183"/>
                </a:cubicBezTo>
                <a:lnTo>
                  <a:pt x="0" y="275"/>
                </a:lnTo>
                <a:cubicBezTo>
                  <a:pt x="0" y="366"/>
                  <a:pt x="91" y="366"/>
                  <a:pt x="206" y="366"/>
                </a:cubicBezTo>
                <a:cubicBezTo>
                  <a:pt x="297" y="366"/>
                  <a:pt x="388" y="275"/>
                  <a:pt x="388" y="183"/>
                </a:cubicBezTo>
                <a:cubicBezTo>
                  <a:pt x="297" y="92"/>
                  <a:pt x="206" y="1"/>
                  <a:pt x="91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1"/>
          <p:cNvSpPr/>
          <p:nvPr/>
        </p:nvSpPr>
        <p:spPr>
          <a:xfrm>
            <a:off x="8215220" y="4286237"/>
            <a:ext cx="12857" cy="15008"/>
          </a:xfrm>
          <a:custGeom>
            <a:rect b="b" l="l" r="r" t="t"/>
            <a:pathLst>
              <a:path extrusionOk="0" h="427" w="366">
                <a:moveTo>
                  <a:pt x="261" y="0"/>
                </a:moveTo>
                <a:cubicBezTo>
                  <a:pt x="237" y="0"/>
                  <a:pt x="210" y="11"/>
                  <a:pt x="183" y="38"/>
                </a:cubicBezTo>
                <a:cubicBezTo>
                  <a:pt x="92" y="38"/>
                  <a:pt x="1" y="129"/>
                  <a:pt x="92" y="129"/>
                </a:cubicBezTo>
                <a:lnTo>
                  <a:pt x="92" y="244"/>
                </a:lnTo>
                <a:cubicBezTo>
                  <a:pt x="92" y="335"/>
                  <a:pt x="183" y="426"/>
                  <a:pt x="275" y="426"/>
                </a:cubicBezTo>
                <a:cubicBezTo>
                  <a:pt x="366" y="426"/>
                  <a:pt x="366" y="335"/>
                  <a:pt x="366" y="244"/>
                </a:cubicBezTo>
                <a:lnTo>
                  <a:pt x="366" y="129"/>
                </a:lnTo>
                <a:cubicBezTo>
                  <a:pt x="366" y="65"/>
                  <a:pt x="320" y="0"/>
                  <a:pt x="261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1"/>
          <p:cNvSpPr/>
          <p:nvPr/>
        </p:nvSpPr>
        <p:spPr>
          <a:xfrm>
            <a:off x="8201591" y="4170426"/>
            <a:ext cx="13665" cy="16906"/>
          </a:xfrm>
          <a:custGeom>
            <a:rect b="b" l="l" r="r" t="t"/>
            <a:pathLst>
              <a:path extrusionOk="0" h="481" w="389">
                <a:moveTo>
                  <a:pt x="183" y="1"/>
                </a:moveTo>
                <a:cubicBezTo>
                  <a:pt x="92" y="115"/>
                  <a:pt x="1" y="115"/>
                  <a:pt x="1" y="206"/>
                </a:cubicBezTo>
                <a:lnTo>
                  <a:pt x="1" y="297"/>
                </a:lnTo>
                <a:cubicBezTo>
                  <a:pt x="1" y="389"/>
                  <a:pt x="92" y="480"/>
                  <a:pt x="183" y="480"/>
                </a:cubicBezTo>
                <a:cubicBezTo>
                  <a:pt x="297" y="389"/>
                  <a:pt x="389" y="389"/>
                  <a:pt x="389" y="297"/>
                </a:cubicBezTo>
                <a:lnTo>
                  <a:pt x="389" y="206"/>
                </a:lnTo>
                <a:cubicBezTo>
                  <a:pt x="389" y="115"/>
                  <a:pt x="297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81"/>
          <p:cNvSpPr/>
          <p:nvPr/>
        </p:nvSpPr>
        <p:spPr>
          <a:xfrm>
            <a:off x="8268155" y="3699519"/>
            <a:ext cx="13665" cy="16871"/>
          </a:xfrm>
          <a:custGeom>
            <a:rect b="b" l="l" r="r" t="t"/>
            <a:pathLst>
              <a:path extrusionOk="0" h="480" w="389">
                <a:moveTo>
                  <a:pt x="114" y="0"/>
                </a:moveTo>
                <a:cubicBezTo>
                  <a:pt x="0" y="92"/>
                  <a:pt x="0" y="92"/>
                  <a:pt x="0" y="183"/>
                </a:cubicBezTo>
                <a:lnTo>
                  <a:pt x="0" y="274"/>
                </a:lnTo>
                <a:cubicBezTo>
                  <a:pt x="0" y="388"/>
                  <a:pt x="114" y="480"/>
                  <a:pt x="206" y="480"/>
                </a:cubicBezTo>
                <a:cubicBezTo>
                  <a:pt x="297" y="388"/>
                  <a:pt x="388" y="388"/>
                  <a:pt x="297" y="274"/>
                </a:cubicBezTo>
                <a:lnTo>
                  <a:pt x="297" y="183"/>
                </a:lnTo>
                <a:cubicBezTo>
                  <a:pt x="297" y="92"/>
                  <a:pt x="206" y="0"/>
                  <a:pt x="114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81"/>
          <p:cNvSpPr/>
          <p:nvPr/>
        </p:nvSpPr>
        <p:spPr>
          <a:xfrm>
            <a:off x="8295413" y="3928435"/>
            <a:ext cx="12857" cy="15008"/>
          </a:xfrm>
          <a:custGeom>
            <a:rect b="b" l="l" r="r" t="t"/>
            <a:pathLst>
              <a:path extrusionOk="0" h="427" w="366">
                <a:moveTo>
                  <a:pt x="259" y="1"/>
                </a:moveTo>
                <a:cubicBezTo>
                  <a:pt x="235" y="1"/>
                  <a:pt x="209" y="12"/>
                  <a:pt x="183" y="38"/>
                </a:cubicBezTo>
                <a:cubicBezTo>
                  <a:pt x="92" y="38"/>
                  <a:pt x="0" y="152"/>
                  <a:pt x="0" y="244"/>
                </a:cubicBezTo>
                <a:cubicBezTo>
                  <a:pt x="92" y="335"/>
                  <a:pt x="92" y="426"/>
                  <a:pt x="183" y="426"/>
                </a:cubicBezTo>
                <a:cubicBezTo>
                  <a:pt x="365" y="426"/>
                  <a:pt x="365" y="335"/>
                  <a:pt x="365" y="244"/>
                </a:cubicBezTo>
                <a:lnTo>
                  <a:pt x="365" y="152"/>
                </a:lnTo>
                <a:cubicBezTo>
                  <a:pt x="365" y="71"/>
                  <a:pt x="319" y="1"/>
                  <a:pt x="259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1"/>
          <p:cNvSpPr/>
          <p:nvPr/>
        </p:nvSpPr>
        <p:spPr>
          <a:xfrm>
            <a:off x="8312239" y="4043684"/>
            <a:ext cx="12857" cy="13672"/>
          </a:xfrm>
          <a:custGeom>
            <a:rect b="b" l="l" r="r" t="t"/>
            <a:pathLst>
              <a:path extrusionOk="0" h="389" w="366">
                <a:moveTo>
                  <a:pt x="92" y="0"/>
                </a:moveTo>
                <a:cubicBezTo>
                  <a:pt x="1" y="0"/>
                  <a:pt x="1" y="92"/>
                  <a:pt x="1" y="183"/>
                </a:cubicBezTo>
                <a:cubicBezTo>
                  <a:pt x="1" y="297"/>
                  <a:pt x="92" y="388"/>
                  <a:pt x="183" y="388"/>
                </a:cubicBezTo>
                <a:cubicBezTo>
                  <a:pt x="274" y="388"/>
                  <a:pt x="366" y="297"/>
                  <a:pt x="274" y="183"/>
                </a:cubicBezTo>
                <a:lnTo>
                  <a:pt x="274" y="92"/>
                </a:lnTo>
                <a:cubicBezTo>
                  <a:pt x="274" y="0"/>
                  <a:pt x="183" y="0"/>
                  <a:pt x="92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1"/>
          <p:cNvSpPr/>
          <p:nvPr/>
        </p:nvSpPr>
        <p:spPr>
          <a:xfrm>
            <a:off x="8281784" y="3815295"/>
            <a:ext cx="13665" cy="14200"/>
          </a:xfrm>
          <a:custGeom>
            <a:rect b="b" l="l" r="r" t="t"/>
            <a:pathLst>
              <a:path extrusionOk="0" h="404" w="389">
                <a:moveTo>
                  <a:pt x="275" y="1"/>
                </a:moveTo>
                <a:cubicBezTo>
                  <a:pt x="248" y="1"/>
                  <a:pt x="216" y="12"/>
                  <a:pt x="183" y="39"/>
                </a:cubicBezTo>
                <a:cubicBezTo>
                  <a:pt x="92" y="39"/>
                  <a:pt x="0" y="130"/>
                  <a:pt x="0" y="130"/>
                </a:cubicBezTo>
                <a:lnTo>
                  <a:pt x="0" y="221"/>
                </a:lnTo>
                <a:cubicBezTo>
                  <a:pt x="0" y="313"/>
                  <a:pt x="92" y="404"/>
                  <a:pt x="183" y="404"/>
                </a:cubicBezTo>
                <a:cubicBezTo>
                  <a:pt x="297" y="404"/>
                  <a:pt x="388" y="313"/>
                  <a:pt x="388" y="221"/>
                </a:cubicBezTo>
                <a:lnTo>
                  <a:pt x="388" y="130"/>
                </a:lnTo>
                <a:cubicBezTo>
                  <a:pt x="388" y="65"/>
                  <a:pt x="343" y="1"/>
                  <a:pt x="275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1"/>
          <p:cNvSpPr/>
          <p:nvPr/>
        </p:nvSpPr>
        <p:spPr>
          <a:xfrm>
            <a:off x="8325060" y="4157597"/>
            <a:ext cx="13665" cy="12864"/>
          </a:xfrm>
          <a:custGeom>
            <a:rect b="b" l="l" r="r" t="t"/>
            <a:pathLst>
              <a:path extrusionOk="0" h="366" w="389">
                <a:moveTo>
                  <a:pt x="206" y="0"/>
                </a:moveTo>
                <a:cubicBezTo>
                  <a:pt x="92" y="0"/>
                  <a:pt x="1" y="92"/>
                  <a:pt x="1" y="183"/>
                </a:cubicBezTo>
                <a:cubicBezTo>
                  <a:pt x="1" y="274"/>
                  <a:pt x="92" y="366"/>
                  <a:pt x="206" y="366"/>
                </a:cubicBezTo>
                <a:cubicBezTo>
                  <a:pt x="298" y="366"/>
                  <a:pt x="389" y="274"/>
                  <a:pt x="389" y="183"/>
                </a:cubicBezTo>
                <a:lnTo>
                  <a:pt x="389" y="92"/>
                </a:lnTo>
                <a:cubicBezTo>
                  <a:pt x="389" y="0"/>
                  <a:pt x="298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1"/>
          <p:cNvSpPr/>
          <p:nvPr/>
        </p:nvSpPr>
        <p:spPr>
          <a:xfrm>
            <a:off x="8338689" y="4270702"/>
            <a:ext cx="13665" cy="13672"/>
          </a:xfrm>
          <a:custGeom>
            <a:rect b="b" l="l" r="r" t="t"/>
            <a:pathLst>
              <a:path extrusionOk="0" h="389" w="389">
                <a:moveTo>
                  <a:pt x="183" y="1"/>
                </a:moveTo>
                <a:cubicBezTo>
                  <a:pt x="92" y="1"/>
                  <a:pt x="1" y="115"/>
                  <a:pt x="1" y="206"/>
                </a:cubicBezTo>
                <a:lnTo>
                  <a:pt x="1" y="298"/>
                </a:lnTo>
                <a:cubicBezTo>
                  <a:pt x="92" y="298"/>
                  <a:pt x="183" y="389"/>
                  <a:pt x="275" y="389"/>
                </a:cubicBezTo>
                <a:cubicBezTo>
                  <a:pt x="389" y="389"/>
                  <a:pt x="389" y="298"/>
                  <a:pt x="389" y="206"/>
                </a:cubicBezTo>
                <a:lnTo>
                  <a:pt x="389" y="115"/>
                </a:lnTo>
                <a:cubicBezTo>
                  <a:pt x="389" y="1"/>
                  <a:pt x="275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1"/>
          <p:cNvSpPr/>
          <p:nvPr/>
        </p:nvSpPr>
        <p:spPr>
          <a:xfrm>
            <a:off x="8355550" y="4384650"/>
            <a:ext cx="12857" cy="13672"/>
          </a:xfrm>
          <a:custGeom>
            <a:rect b="b" l="l" r="r" t="t"/>
            <a:pathLst>
              <a:path extrusionOk="0" h="389" w="366">
                <a:moveTo>
                  <a:pt x="91" y="0"/>
                </a:moveTo>
                <a:cubicBezTo>
                  <a:pt x="0" y="0"/>
                  <a:pt x="0" y="91"/>
                  <a:pt x="0" y="183"/>
                </a:cubicBezTo>
                <a:lnTo>
                  <a:pt x="0" y="297"/>
                </a:lnTo>
                <a:cubicBezTo>
                  <a:pt x="0" y="388"/>
                  <a:pt x="91" y="388"/>
                  <a:pt x="183" y="388"/>
                </a:cubicBezTo>
                <a:cubicBezTo>
                  <a:pt x="274" y="388"/>
                  <a:pt x="365" y="297"/>
                  <a:pt x="365" y="183"/>
                </a:cubicBezTo>
                <a:lnTo>
                  <a:pt x="274" y="91"/>
                </a:lnTo>
                <a:cubicBezTo>
                  <a:pt x="274" y="0"/>
                  <a:pt x="183" y="0"/>
                  <a:pt x="91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1"/>
          <p:cNvSpPr/>
          <p:nvPr/>
        </p:nvSpPr>
        <p:spPr>
          <a:xfrm>
            <a:off x="8448529" y="4140761"/>
            <a:ext cx="13665" cy="13672"/>
          </a:xfrm>
          <a:custGeom>
            <a:rect b="b" l="l" r="r" t="t"/>
            <a:pathLst>
              <a:path extrusionOk="0" h="389" w="389">
                <a:moveTo>
                  <a:pt x="115" y="0"/>
                </a:moveTo>
                <a:cubicBezTo>
                  <a:pt x="1" y="0"/>
                  <a:pt x="1" y="91"/>
                  <a:pt x="1" y="183"/>
                </a:cubicBezTo>
                <a:lnTo>
                  <a:pt x="1" y="274"/>
                </a:lnTo>
                <a:cubicBezTo>
                  <a:pt x="1" y="388"/>
                  <a:pt x="115" y="388"/>
                  <a:pt x="206" y="388"/>
                </a:cubicBezTo>
                <a:cubicBezTo>
                  <a:pt x="298" y="388"/>
                  <a:pt x="389" y="274"/>
                  <a:pt x="389" y="183"/>
                </a:cubicBezTo>
                <a:cubicBezTo>
                  <a:pt x="298" y="91"/>
                  <a:pt x="206" y="0"/>
                  <a:pt x="115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1"/>
          <p:cNvSpPr/>
          <p:nvPr/>
        </p:nvSpPr>
        <p:spPr>
          <a:xfrm>
            <a:off x="8388393" y="3685882"/>
            <a:ext cx="13665" cy="13672"/>
          </a:xfrm>
          <a:custGeom>
            <a:rect b="b" l="l" r="r" t="t"/>
            <a:pathLst>
              <a:path extrusionOk="0" h="389" w="389">
                <a:moveTo>
                  <a:pt x="206" y="0"/>
                </a:moveTo>
                <a:cubicBezTo>
                  <a:pt x="115" y="0"/>
                  <a:pt x="1" y="92"/>
                  <a:pt x="1" y="206"/>
                </a:cubicBezTo>
                <a:lnTo>
                  <a:pt x="115" y="206"/>
                </a:lnTo>
                <a:cubicBezTo>
                  <a:pt x="115" y="297"/>
                  <a:pt x="206" y="388"/>
                  <a:pt x="298" y="388"/>
                </a:cubicBezTo>
                <a:cubicBezTo>
                  <a:pt x="389" y="388"/>
                  <a:pt x="389" y="297"/>
                  <a:pt x="389" y="206"/>
                </a:cubicBezTo>
                <a:lnTo>
                  <a:pt x="389" y="92"/>
                </a:lnTo>
                <a:cubicBezTo>
                  <a:pt x="389" y="0"/>
                  <a:pt x="298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1"/>
          <p:cNvSpPr/>
          <p:nvPr/>
        </p:nvSpPr>
        <p:spPr>
          <a:xfrm>
            <a:off x="8432512" y="4026813"/>
            <a:ext cx="12857" cy="13672"/>
          </a:xfrm>
          <a:custGeom>
            <a:rect b="b" l="l" r="r" t="t"/>
            <a:pathLst>
              <a:path extrusionOk="0" h="389" w="366">
                <a:moveTo>
                  <a:pt x="183" y="1"/>
                </a:moveTo>
                <a:cubicBezTo>
                  <a:pt x="92" y="1"/>
                  <a:pt x="0" y="92"/>
                  <a:pt x="0" y="206"/>
                </a:cubicBezTo>
                <a:lnTo>
                  <a:pt x="92" y="298"/>
                </a:lnTo>
                <a:cubicBezTo>
                  <a:pt x="92" y="389"/>
                  <a:pt x="183" y="389"/>
                  <a:pt x="274" y="389"/>
                </a:cubicBezTo>
                <a:cubicBezTo>
                  <a:pt x="366" y="389"/>
                  <a:pt x="366" y="298"/>
                  <a:pt x="366" y="206"/>
                </a:cubicBezTo>
                <a:lnTo>
                  <a:pt x="366" y="92"/>
                </a:lnTo>
                <a:cubicBezTo>
                  <a:pt x="366" y="92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1"/>
          <p:cNvSpPr/>
          <p:nvPr/>
        </p:nvSpPr>
        <p:spPr>
          <a:xfrm>
            <a:off x="8405254" y="3799795"/>
            <a:ext cx="13665" cy="13672"/>
          </a:xfrm>
          <a:custGeom>
            <a:rect b="b" l="l" r="r" t="t"/>
            <a:pathLst>
              <a:path extrusionOk="0" h="389" w="389">
                <a:moveTo>
                  <a:pt x="92" y="0"/>
                </a:moveTo>
                <a:cubicBezTo>
                  <a:pt x="0" y="0"/>
                  <a:pt x="0" y="92"/>
                  <a:pt x="0" y="183"/>
                </a:cubicBezTo>
                <a:lnTo>
                  <a:pt x="0" y="274"/>
                </a:lnTo>
                <a:cubicBezTo>
                  <a:pt x="0" y="274"/>
                  <a:pt x="92" y="388"/>
                  <a:pt x="206" y="388"/>
                </a:cubicBezTo>
                <a:cubicBezTo>
                  <a:pt x="297" y="388"/>
                  <a:pt x="388" y="274"/>
                  <a:pt x="388" y="183"/>
                </a:cubicBezTo>
                <a:lnTo>
                  <a:pt x="297" y="92"/>
                </a:lnTo>
                <a:cubicBezTo>
                  <a:pt x="297" y="0"/>
                  <a:pt x="206" y="0"/>
                  <a:pt x="92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1"/>
          <p:cNvSpPr/>
          <p:nvPr/>
        </p:nvSpPr>
        <p:spPr>
          <a:xfrm>
            <a:off x="8475787" y="4367780"/>
            <a:ext cx="12892" cy="13672"/>
          </a:xfrm>
          <a:custGeom>
            <a:rect b="b" l="l" r="r" t="t"/>
            <a:pathLst>
              <a:path extrusionOk="0" h="389" w="367">
                <a:moveTo>
                  <a:pt x="184" y="1"/>
                </a:moveTo>
                <a:cubicBezTo>
                  <a:pt x="92" y="1"/>
                  <a:pt x="1" y="92"/>
                  <a:pt x="92" y="206"/>
                </a:cubicBezTo>
                <a:lnTo>
                  <a:pt x="92" y="297"/>
                </a:lnTo>
                <a:cubicBezTo>
                  <a:pt x="92" y="389"/>
                  <a:pt x="184" y="389"/>
                  <a:pt x="275" y="389"/>
                </a:cubicBezTo>
                <a:cubicBezTo>
                  <a:pt x="366" y="389"/>
                  <a:pt x="366" y="297"/>
                  <a:pt x="366" y="206"/>
                </a:cubicBezTo>
                <a:cubicBezTo>
                  <a:pt x="366" y="92"/>
                  <a:pt x="275" y="1"/>
                  <a:pt x="184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1"/>
          <p:cNvSpPr/>
          <p:nvPr/>
        </p:nvSpPr>
        <p:spPr>
          <a:xfrm>
            <a:off x="8462158" y="4254675"/>
            <a:ext cx="13665" cy="12864"/>
          </a:xfrm>
          <a:custGeom>
            <a:rect b="b" l="l" r="r" t="t"/>
            <a:pathLst>
              <a:path extrusionOk="0" h="366" w="389">
                <a:moveTo>
                  <a:pt x="18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66"/>
                  <a:pt x="92" y="366"/>
                  <a:pt x="184" y="366"/>
                </a:cubicBezTo>
                <a:cubicBezTo>
                  <a:pt x="298" y="366"/>
                  <a:pt x="389" y="274"/>
                  <a:pt x="389" y="183"/>
                </a:cubicBezTo>
                <a:cubicBezTo>
                  <a:pt x="389" y="92"/>
                  <a:pt x="298" y="0"/>
                  <a:pt x="184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1"/>
          <p:cNvSpPr/>
          <p:nvPr/>
        </p:nvSpPr>
        <p:spPr>
          <a:xfrm>
            <a:off x="8418883" y="3913708"/>
            <a:ext cx="13665" cy="12864"/>
          </a:xfrm>
          <a:custGeom>
            <a:rect b="b" l="l" r="r" t="t"/>
            <a:pathLst>
              <a:path extrusionOk="0" h="366" w="389">
                <a:moveTo>
                  <a:pt x="183" y="1"/>
                </a:moveTo>
                <a:cubicBezTo>
                  <a:pt x="92" y="1"/>
                  <a:pt x="0" y="92"/>
                  <a:pt x="0" y="183"/>
                </a:cubicBezTo>
                <a:lnTo>
                  <a:pt x="0" y="275"/>
                </a:lnTo>
                <a:cubicBezTo>
                  <a:pt x="0" y="366"/>
                  <a:pt x="92" y="366"/>
                  <a:pt x="183" y="366"/>
                </a:cubicBezTo>
                <a:cubicBezTo>
                  <a:pt x="274" y="366"/>
                  <a:pt x="388" y="275"/>
                  <a:pt x="388" y="183"/>
                </a:cubicBezTo>
                <a:lnTo>
                  <a:pt x="388" y="92"/>
                </a:lnTo>
                <a:cubicBezTo>
                  <a:pt x="388" y="1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1"/>
          <p:cNvSpPr/>
          <p:nvPr/>
        </p:nvSpPr>
        <p:spPr>
          <a:xfrm>
            <a:off x="7623516" y="3552707"/>
            <a:ext cx="13665" cy="12864"/>
          </a:xfrm>
          <a:custGeom>
            <a:rect b="b" l="l" r="r" t="t"/>
            <a:pathLst>
              <a:path extrusionOk="0" h="366" w="389">
                <a:moveTo>
                  <a:pt x="206" y="0"/>
                </a:moveTo>
                <a:cubicBezTo>
                  <a:pt x="92" y="0"/>
                  <a:pt x="1" y="92"/>
                  <a:pt x="1" y="183"/>
                </a:cubicBezTo>
                <a:cubicBezTo>
                  <a:pt x="1" y="274"/>
                  <a:pt x="92" y="365"/>
                  <a:pt x="206" y="365"/>
                </a:cubicBezTo>
                <a:cubicBezTo>
                  <a:pt x="297" y="365"/>
                  <a:pt x="389" y="274"/>
                  <a:pt x="389" y="183"/>
                </a:cubicBezTo>
                <a:lnTo>
                  <a:pt x="389" y="92"/>
                </a:lnTo>
                <a:cubicBezTo>
                  <a:pt x="389" y="0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1"/>
          <p:cNvSpPr/>
          <p:nvPr/>
        </p:nvSpPr>
        <p:spPr>
          <a:xfrm>
            <a:off x="8482216" y="3441992"/>
            <a:ext cx="13665" cy="13672"/>
          </a:xfrm>
          <a:custGeom>
            <a:rect b="b" l="l" r="r" t="t"/>
            <a:pathLst>
              <a:path extrusionOk="0" h="389" w="389">
                <a:moveTo>
                  <a:pt x="183" y="0"/>
                </a:moveTo>
                <a:cubicBezTo>
                  <a:pt x="92" y="0"/>
                  <a:pt x="1" y="92"/>
                  <a:pt x="92" y="183"/>
                </a:cubicBezTo>
                <a:lnTo>
                  <a:pt x="92" y="297"/>
                </a:lnTo>
                <a:cubicBezTo>
                  <a:pt x="92" y="388"/>
                  <a:pt x="183" y="388"/>
                  <a:pt x="297" y="388"/>
                </a:cubicBezTo>
                <a:cubicBezTo>
                  <a:pt x="389" y="388"/>
                  <a:pt x="389" y="297"/>
                  <a:pt x="389" y="183"/>
                </a:cubicBezTo>
                <a:lnTo>
                  <a:pt x="389" y="92"/>
                </a:lnTo>
                <a:cubicBezTo>
                  <a:pt x="389" y="0"/>
                  <a:pt x="297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81"/>
          <p:cNvSpPr/>
          <p:nvPr/>
        </p:nvSpPr>
        <p:spPr>
          <a:xfrm>
            <a:off x="7500047" y="3565536"/>
            <a:ext cx="13665" cy="16871"/>
          </a:xfrm>
          <a:custGeom>
            <a:rect b="b" l="l" r="r" t="t"/>
            <a:pathLst>
              <a:path extrusionOk="0" h="480" w="389">
                <a:moveTo>
                  <a:pt x="183" y="0"/>
                </a:moveTo>
                <a:cubicBezTo>
                  <a:pt x="92" y="92"/>
                  <a:pt x="1" y="92"/>
                  <a:pt x="1" y="206"/>
                </a:cubicBezTo>
                <a:lnTo>
                  <a:pt x="1" y="297"/>
                </a:lnTo>
                <a:cubicBezTo>
                  <a:pt x="1" y="388"/>
                  <a:pt x="92" y="480"/>
                  <a:pt x="183" y="480"/>
                </a:cubicBezTo>
                <a:cubicBezTo>
                  <a:pt x="297" y="388"/>
                  <a:pt x="389" y="388"/>
                  <a:pt x="389" y="297"/>
                </a:cubicBezTo>
                <a:lnTo>
                  <a:pt x="389" y="206"/>
                </a:lnTo>
                <a:cubicBezTo>
                  <a:pt x="389" y="92"/>
                  <a:pt x="297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1"/>
          <p:cNvSpPr/>
          <p:nvPr/>
        </p:nvSpPr>
        <p:spPr>
          <a:xfrm>
            <a:off x="7991535" y="3505364"/>
            <a:ext cx="12857" cy="13672"/>
          </a:xfrm>
          <a:custGeom>
            <a:rect b="b" l="l" r="r" t="t"/>
            <a:pathLst>
              <a:path extrusionOk="0" h="389" w="366">
                <a:moveTo>
                  <a:pt x="183" y="1"/>
                </a:moveTo>
                <a:cubicBezTo>
                  <a:pt x="92" y="1"/>
                  <a:pt x="0" y="92"/>
                  <a:pt x="0" y="206"/>
                </a:cubicBezTo>
                <a:cubicBezTo>
                  <a:pt x="92" y="297"/>
                  <a:pt x="92" y="389"/>
                  <a:pt x="274" y="389"/>
                </a:cubicBezTo>
                <a:cubicBezTo>
                  <a:pt x="366" y="389"/>
                  <a:pt x="366" y="297"/>
                  <a:pt x="366" y="206"/>
                </a:cubicBezTo>
                <a:lnTo>
                  <a:pt x="366" y="92"/>
                </a:lnTo>
                <a:cubicBezTo>
                  <a:pt x="366" y="1"/>
                  <a:pt x="274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1"/>
          <p:cNvSpPr/>
          <p:nvPr/>
        </p:nvSpPr>
        <p:spPr>
          <a:xfrm>
            <a:off x="8361943" y="3457493"/>
            <a:ext cx="13665" cy="15008"/>
          </a:xfrm>
          <a:custGeom>
            <a:rect b="b" l="l" r="r" t="t"/>
            <a:pathLst>
              <a:path extrusionOk="0" h="427" w="389">
                <a:moveTo>
                  <a:pt x="175" y="1"/>
                </a:moveTo>
                <a:cubicBezTo>
                  <a:pt x="147" y="1"/>
                  <a:pt x="119" y="12"/>
                  <a:pt x="92" y="39"/>
                </a:cubicBezTo>
                <a:cubicBezTo>
                  <a:pt x="1" y="39"/>
                  <a:pt x="1" y="130"/>
                  <a:pt x="1" y="130"/>
                </a:cubicBezTo>
                <a:lnTo>
                  <a:pt x="1" y="221"/>
                </a:lnTo>
                <a:cubicBezTo>
                  <a:pt x="1" y="313"/>
                  <a:pt x="92" y="427"/>
                  <a:pt x="183" y="427"/>
                </a:cubicBezTo>
                <a:cubicBezTo>
                  <a:pt x="297" y="427"/>
                  <a:pt x="389" y="313"/>
                  <a:pt x="389" y="221"/>
                </a:cubicBezTo>
                <a:lnTo>
                  <a:pt x="297" y="130"/>
                </a:lnTo>
                <a:cubicBezTo>
                  <a:pt x="297" y="65"/>
                  <a:pt x="240" y="1"/>
                  <a:pt x="175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1"/>
          <p:cNvSpPr/>
          <p:nvPr/>
        </p:nvSpPr>
        <p:spPr>
          <a:xfrm>
            <a:off x="8238474" y="3472465"/>
            <a:ext cx="13665" cy="14200"/>
          </a:xfrm>
          <a:custGeom>
            <a:rect b="b" l="l" r="r" t="t"/>
            <a:pathLst>
              <a:path extrusionOk="0" h="404" w="389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39"/>
                  <a:pt x="46" y="404"/>
                  <a:pt x="105" y="404"/>
                </a:cubicBezTo>
                <a:cubicBezTo>
                  <a:pt x="130" y="404"/>
                  <a:pt x="156" y="393"/>
                  <a:pt x="183" y="366"/>
                </a:cubicBezTo>
                <a:cubicBezTo>
                  <a:pt x="275" y="366"/>
                  <a:pt x="389" y="275"/>
                  <a:pt x="389" y="275"/>
                </a:cubicBezTo>
                <a:lnTo>
                  <a:pt x="389" y="183"/>
                </a:lnTo>
                <a:cubicBezTo>
                  <a:pt x="275" y="92"/>
                  <a:pt x="275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1"/>
          <p:cNvSpPr/>
          <p:nvPr/>
        </p:nvSpPr>
        <p:spPr>
          <a:xfrm>
            <a:off x="7867258" y="3519001"/>
            <a:ext cx="13665" cy="16871"/>
          </a:xfrm>
          <a:custGeom>
            <a:rect b="b" l="l" r="r" t="t"/>
            <a:pathLst>
              <a:path extrusionOk="0" h="480" w="389">
                <a:moveTo>
                  <a:pt x="206" y="1"/>
                </a:moveTo>
                <a:cubicBezTo>
                  <a:pt x="115" y="92"/>
                  <a:pt x="1" y="92"/>
                  <a:pt x="115" y="183"/>
                </a:cubicBezTo>
                <a:lnTo>
                  <a:pt x="115" y="274"/>
                </a:lnTo>
                <a:cubicBezTo>
                  <a:pt x="115" y="389"/>
                  <a:pt x="206" y="480"/>
                  <a:pt x="297" y="480"/>
                </a:cubicBezTo>
                <a:cubicBezTo>
                  <a:pt x="389" y="389"/>
                  <a:pt x="389" y="389"/>
                  <a:pt x="389" y="274"/>
                </a:cubicBezTo>
                <a:lnTo>
                  <a:pt x="389" y="183"/>
                </a:lnTo>
                <a:cubicBezTo>
                  <a:pt x="389" y="92"/>
                  <a:pt x="297" y="1"/>
                  <a:pt x="206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1"/>
          <p:cNvSpPr/>
          <p:nvPr/>
        </p:nvSpPr>
        <p:spPr>
          <a:xfrm>
            <a:off x="8115004" y="3488528"/>
            <a:ext cx="12857" cy="13672"/>
          </a:xfrm>
          <a:custGeom>
            <a:rect b="b" l="l" r="r" t="t"/>
            <a:pathLst>
              <a:path extrusionOk="0" h="389" w="366">
                <a:moveTo>
                  <a:pt x="183" y="0"/>
                </a:moveTo>
                <a:cubicBezTo>
                  <a:pt x="92" y="0"/>
                  <a:pt x="1" y="114"/>
                  <a:pt x="1" y="206"/>
                </a:cubicBezTo>
                <a:lnTo>
                  <a:pt x="1" y="297"/>
                </a:lnTo>
                <a:cubicBezTo>
                  <a:pt x="1" y="388"/>
                  <a:pt x="92" y="388"/>
                  <a:pt x="183" y="388"/>
                </a:cubicBezTo>
                <a:cubicBezTo>
                  <a:pt x="274" y="388"/>
                  <a:pt x="366" y="297"/>
                  <a:pt x="366" y="206"/>
                </a:cubicBezTo>
                <a:lnTo>
                  <a:pt x="366" y="114"/>
                </a:lnTo>
                <a:cubicBezTo>
                  <a:pt x="366" y="114"/>
                  <a:pt x="274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81"/>
          <p:cNvSpPr/>
          <p:nvPr/>
        </p:nvSpPr>
        <p:spPr>
          <a:xfrm>
            <a:off x="7746985" y="3535837"/>
            <a:ext cx="13665" cy="12899"/>
          </a:xfrm>
          <a:custGeom>
            <a:rect b="b" l="l" r="r" t="t"/>
            <a:pathLst>
              <a:path extrusionOk="0" h="367" w="389">
                <a:moveTo>
                  <a:pt x="115" y="1"/>
                </a:moveTo>
                <a:cubicBezTo>
                  <a:pt x="1" y="1"/>
                  <a:pt x="1" y="92"/>
                  <a:pt x="1" y="184"/>
                </a:cubicBezTo>
                <a:lnTo>
                  <a:pt x="1" y="275"/>
                </a:lnTo>
                <a:cubicBezTo>
                  <a:pt x="1" y="366"/>
                  <a:pt x="115" y="366"/>
                  <a:pt x="206" y="366"/>
                </a:cubicBezTo>
                <a:cubicBezTo>
                  <a:pt x="297" y="366"/>
                  <a:pt x="389" y="275"/>
                  <a:pt x="389" y="184"/>
                </a:cubicBezTo>
                <a:lnTo>
                  <a:pt x="297" y="184"/>
                </a:lnTo>
                <a:cubicBezTo>
                  <a:pt x="297" y="92"/>
                  <a:pt x="206" y="1"/>
                  <a:pt x="115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81"/>
          <p:cNvSpPr/>
          <p:nvPr/>
        </p:nvSpPr>
        <p:spPr>
          <a:xfrm>
            <a:off x="7513676" y="3681347"/>
            <a:ext cx="12857" cy="14973"/>
          </a:xfrm>
          <a:custGeom>
            <a:rect b="b" l="l" r="r" t="t"/>
            <a:pathLst>
              <a:path extrusionOk="0" h="426" w="366">
                <a:moveTo>
                  <a:pt x="261" y="0"/>
                </a:moveTo>
                <a:cubicBezTo>
                  <a:pt x="237" y="0"/>
                  <a:pt x="210" y="11"/>
                  <a:pt x="183" y="38"/>
                </a:cubicBezTo>
                <a:cubicBezTo>
                  <a:pt x="92" y="38"/>
                  <a:pt x="1" y="129"/>
                  <a:pt x="92" y="129"/>
                </a:cubicBezTo>
                <a:lnTo>
                  <a:pt x="92" y="221"/>
                </a:lnTo>
                <a:cubicBezTo>
                  <a:pt x="92" y="335"/>
                  <a:pt x="183" y="426"/>
                  <a:pt x="274" y="426"/>
                </a:cubicBezTo>
                <a:cubicBezTo>
                  <a:pt x="366" y="426"/>
                  <a:pt x="366" y="335"/>
                  <a:pt x="366" y="221"/>
                </a:cubicBezTo>
                <a:lnTo>
                  <a:pt x="366" y="129"/>
                </a:lnTo>
                <a:cubicBezTo>
                  <a:pt x="366" y="65"/>
                  <a:pt x="320" y="0"/>
                  <a:pt x="261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81"/>
          <p:cNvSpPr/>
          <p:nvPr/>
        </p:nvSpPr>
        <p:spPr>
          <a:xfrm>
            <a:off x="7637145" y="3665812"/>
            <a:ext cx="13665" cy="13672"/>
          </a:xfrm>
          <a:custGeom>
            <a:rect b="b" l="l" r="r" t="t"/>
            <a:pathLst>
              <a:path extrusionOk="0" h="389" w="389">
                <a:moveTo>
                  <a:pt x="183" y="1"/>
                </a:moveTo>
                <a:cubicBezTo>
                  <a:pt x="92" y="1"/>
                  <a:pt x="1" y="92"/>
                  <a:pt x="1" y="206"/>
                </a:cubicBezTo>
                <a:lnTo>
                  <a:pt x="1" y="297"/>
                </a:lnTo>
                <a:cubicBezTo>
                  <a:pt x="92" y="297"/>
                  <a:pt x="92" y="389"/>
                  <a:pt x="183" y="389"/>
                </a:cubicBezTo>
                <a:cubicBezTo>
                  <a:pt x="275" y="389"/>
                  <a:pt x="389" y="297"/>
                  <a:pt x="389" y="206"/>
                </a:cubicBezTo>
                <a:lnTo>
                  <a:pt x="389" y="92"/>
                </a:lnTo>
                <a:cubicBezTo>
                  <a:pt x="389" y="1"/>
                  <a:pt x="275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81"/>
          <p:cNvSpPr/>
          <p:nvPr/>
        </p:nvSpPr>
        <p:spPr>
          <a:xfrm>
            <a:off x="7760614" y="3648977"/>
            <a:ext cx="13665" cy="13672"/>
          </a:xfrm>
          <a:custGeom>
            <a:rect b="b" l="l" r="r" t="t"/>
            <a:pathLst>
              <a:path extrusionOk="0" h="389" w="389">
                <a:moveTo>
                  <a:pt x="183" y="0"/>
                </a:moveTo>
                <a:cubicBezTo>
                  <a:pt x="92" y="0"/>
                  <a:pt x="1" y="114"/>
                  <a:pt x="1" y="206"/>
                </a:cubicBezTo>
                <a:lnTo>
                  <a:pt x="1" y="297"/>
                </a:lnTo>
                <a:cubicBezTo>
                  <a:pt x="1" y="388"/>
                  <a:pt x="92" y="388"/>
                  <a:pt x="183" y="388"/>
                </a:cubicBezTo>
                <a:cubicBezTo>
                  <a:pt x="297" y="388"/>
                  <a:pt x="389" y="297"/>
                  <a:pt x="389" y="206"/>
                </a:cubicBezTo>
                <a:cubicBezTo>
                  <a:pt x="389" y="114"/>
                  <a:pt x="297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1"/>
          <p:cNvSpPr/>
          <p:nvPr/>
        </p:nvSpPr>
        <p:spPr>
          <a:xfrm>
            <a:off x="7884083" y="3632914"/>
            <a:ext cx="13665" cy="16098"/>
          </a:xfrm>
          <a:custGeom>
            <a:rect b="b" l="l" r="r" t="t"/>
            <a:pathLst>
              <a:path extrusionOk="0" h="458" w="389">
                <a:moveTo>
                  <a:pt x="206" y="1"/>
                </a:moveTo>
                <a:cubicBezTo>
                  <a:pt x="92" y="92"/>
                  <a:pt x="1" y="92"/>
                  <a:pt x="1" y="183"/>
                </a:cubicBezTo>
                <a:lnTo>
                  <a:pt x="1" y="275"/>
                </a:lnTo>
                <a:cubicBezTo>
                  <a:pt x="1" y="366"/>
                  <a:pt x="92" y="457"/>
                  <a:pt x="206" y="457"/>
                </a:cubicBezTo>
                <a:cubicBezTo>
                  <a:pt x="298" y="366"/>
                  <a:pt x="389" y="366"/>
                  <a:pt x="389" y="275"/>
                </a:cubicBezTo>
                <a:lnTo>
                  <a:pt x="389" y="183"/>
                </a:lnTo>
                <a:cubicBezTo>
                  <a:pt x="298" y="92"/>
                  <a:pt x="298" y="1"/>
                  <a:pt x="206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81"/>
          <p:cNvSpPr/>
          <p:nvPr/>
        </p:nvSpPr>
        <p:spPr>
          <a:xfrm>
            <a:off x="8007553" y="3619277"/>
            <a:ext cx="13665" cy="13672"/>
          </a:xfrm>
          <a:custGeom>
            <a:rect b="b" l="l" r="r" t="t"/>
            <a:pathLst>
              <a:path extrusionOk="0" h="389" w="389">
                <a:moveTo>
                  <a:pt x="115" y="1"/>
                </a:moveTo>
                <a:cubicBezTo>
                  <a:pt x="1" y="1"/>
                  <a:pt x="1" y="92"/>
                  <a:pt x="1" y="183"/>
                </a:cubicBezTo>
                <a:cubicBezTo>
                  <a:pt x="1" y="275"/>
                  <a:pt x="115" y="389"/>
                  <a:pt x="206" y="389"/>
                </a:cubicBezTo>
                <a:cubicBezTo>
                  <a:pt x="298" y="389"/>
                  <a:pt x="389" y="275"/>
                  <a:pt x="298" y="183"/>
                </a:cubicBezTo>
                <a:lnTo>
                  <a:pt x="298" y="92"/>
                </a:lnTo>
                <a:cubicBezTo>
                  <a:pt x="298" y="1"/>
                  <a:pt x="206" y="1"/>
                  <a:pt x="115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1"/>
          <p:cNvSpPr/>
          <p:nvPr/>
        </p:nvSpPr>
        <p:spPr>
          <a:xfrm>
            <a:off x="8127825" y="3602441"/>
            <a:ext cx="13665" cy="13672"/>
          </a:xfrm>
          <a:custGeom>
            <a:rect b="b" l="l" r="r" t="t"/>
            <a:pathLst>
              <a:path extrusionOk="0" h="389" w="389">
                <a:moveTo>
                  <a:pt x="206" y="0"/>
                </a:moveTo>
                <a:cubicBezTo>
                  <a:pt x="115" y="0"/>
                  <a:pt x="1" y="92"/>
                  <a:pt x="1" y="183"/>
                </a:cubicBezTo>
                <a:lnTo>
                  <a:pt x="115" y="297"/>
                </a:lnTo>
                <a:cubicBezTo>
                  <a:pt x="115" y="388"/>
                  <a:pt x="206" y="388"/>
                  <a:pt x="297" y="388"/>
                </a:cubicBezTo>
                <a:cubicBezTo>
                  <a:pt x="389" y="388"/>
                  <a:pt x="389" y="297"/>
                  <a:pt x="389" y="183"/>
                </a:cubicBezTo>
                <a:cubicBezTo>
                  <a:pt x="389" y="92"/>
                  <a:pt x="297" y="0"/>
                  <a:pt x="206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81"/>
          <p:cNvSpPr/>
          <p:nvPr/>
        </p:nvSpPr>
        <p:spPr>
          <a:xfrm>
            <a:off x="8252103" y="3585605"/>
            <a:ext cx="12857" cy="16871"/>
          </a:xfrm>
          <a:custGeom>
            <a:rect b="b" l="l" r="r" t="t"/>
            <a:pathLst>
              <a:path extrusionOk="0" h="480" w="366">
                <a:moveTo>
                  <a:pt x="183" y="0"/>
                </a:moveTo>
                <a:cubicBezTo>
                  <a:pt x="92" y="91"/>
                  <a:pt x="1" y="91"/>
                  <a:pt x="1" y="206"/>
                </a:cubicBezTo>
                <a:lnTo>
                  <a:pt x="1" y="297"/>
                </a:lnTo>
                <a:cubicBezTo>
                  <a:pt x="92" y="388"/>
                  <a:pt x="92" y="479"/>
                  <a:pt x="183" y="479"/>
                </a:cubicBezTo>
                <a:cubicBezTo>
                  <a:pt x="275" y="388"/>
                  <a:pt x="366" y="388"/>
                  <a:pt x="366" y="297"/>
                </a:cubicBezTo>
                <a:lnTo>
                  <a:pt x="366" y="206"/>
                </a:lnTo>
                <a:cubicBezTo>
                  <a:pt x="366" y="91"/>
                  <a:pt x="275" y="0"/>
                  <a:pt x="183" y="0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81"/>
          <p:cNvSpPr/>
          <p:nvPr/>
        </p:nvSpPr>
        <p:spPr>
          <a:xfrm>
            <a:off x="8375572" y="3572741"/>
            <a:ext cx="12857" cy="12899"/>
          </a:xfrm>
          <a:custGeom>
            <a:rect b="b" l="l" r="r" t="t"/>
            <a:pathLst>
              <a:path extrusionOk="0" h="367" w="366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cubicBezTo>
                  <a:pt x="1" y="275"/>
                  <a:pt x="92" y="366"/>
                  <a:pt x="183" y="366"/>
                </a:cubicBezTo>
                <a:cubicBezTo>
                  <a:pt x="275" y="366"/>
                  <a:pt x="366" y="275"/>
                  <a:pt x="366" y="183"/>
                </a:cubicBezTo>
                <a:lnTo>
                  <a:pt x="366" y="92"/>
                </a:lnTo>
                <a:cubicBezTo>
                  <a:pt x="366" y="1"/>
                  <a:pt x="275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1"/>
          <p:cNvSpPr/>
          <p:nvPr/>
        </p:nvSpPr>
        <p:spPr>
          <a:xfrm>
            <a:off x="8499041" y="3555906"/>
            <a:ext cx="13665" cy="12864"/>
          </a:xfrm>
          <a:custGeom>
            <a:rect b="b" l="l" r="r" t="t"/>
            <a:pathLst>
              <a:path extrusionOk="0" h="366" w="389">
                <a:moveTo>
                  <a:pt x="183" y="1"/>
                </a:moveTo>
                <a:cubicBezTo>
                  <a:pt x="1" y="1"/>
                  <a:pt x="1" y="92"/>
                  <a:pt x="1" y="183"/>
                </a:cubicBezTo>
                <a:lnTo>
                  <a:pt x="1" y="274"/>
                </a:lnTo>
                <a:cubicBezTo>
                  <a:pt x="1" y="366"/>
                  <a:pt x="92" y="366"/>
                  <a:pt x="183" y="366"/>
                </a:cubicBezTo>
                <a:cubicBezTo>
                  <a:pt x="275" y="366"/>
                  <a:pt x="389" y="274"/>
                  <a:pt x="389" y="183"/>
                </a:cubicBezTo>
                <a:lnTo>
                  <a:pt x="389" y="92"/>
                </a:lnTo>
                <a:cubicBezTo>
                  <a:pt x="275" y="1"/>
                  <a:pt x="275" y="1"/>
                  <a:pt x="183" y="1"/>
                </a:cubicBezTo>
                <a:close/>
              </a:path>
            </a:pathLst>
          </a:custGeom>
          <a:solidFill>
            <a:srgbClr val="F4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1"/>
          <p:cNvSpPr/>
          <p:nvPr/>
        </p:nvSpPr>
        <p:spPr>
          <a:xfrm>
            <a:off x="7600262" y="3588804"/>
            <a:ext cx="287097" cy="308103"/>
          </a:xfrm>
          <a:custGeom>
            <a:rect b="b" l="l" r="r" t="t"/>
            <a:pathLst>
              <a:path extrusionOk="0" h="8766" w="8173">
                <a:moveTo>
                  <a:pt x="7713" y="4885"/>
                </a:moveTo>
                <a:cubicBezTo>
                  <a:pt x="7738" y="4885"/>
                  <a:pt x="7761" y="4908"/>
                  <a:pt x="7807" y="4953"/>
                </a:cubicBezTo>
                <a:lnTo>
                  <a:pt x="7602" y="4953"/>
                </a:lnTo>
                <a:cubicBezTo>
                  <a:pt x="7659" y="4908"/>
                  <a:pt x="7687" y="4885"/>
                  <a:pt x="7713" y="4885"/>
                </a:cubicBezTo>
                <a:close/>
                <a:moveTo>
                  <a:pt x="8081" y="4953"/>
                </a:moveTo>
                <a:lnTo>
                  <a:pt x="8081" y="5045"/>
                </a:lnTo>
                <a:cubicBezTo>
                  <a:pt x="7990" y="5045"/>
                  <a:pt x="7990" y="5045"/>
                  <a:pt x="7990" y="4953"/>
                </a:cubicBezTo>
                <a:close/>
                <a:moveTo>
                  <a:pt x="6031" y="5095"/>
                </a:moveTo>
                <a:cubicBezTo>
                  <a:pt x="6044" y="5095"/>
                  <a:pt x="6065" y="5106"/>
                  <a:pt x="6095" y="5136"/>
                </a:cubicBezTo>
                <a:cubicBezTo>
                  <a:pt x="6004" y="5136"/>
                  <a:pt x="5890" y="5250"/>
                  <a:pt x="5890" y="5250"/>
                </a:cubicBezTo>
                <a:cubicBezTo>
                  <a:pt x="5890" y="5136"/>
                  <a:pt x="5890" y="5136"/>
                  <a:pt x="6004" y="5136"/>
                </a:cubicBezTo>
                <a:cubicBezTo>
                  <a:pt x="6004" y="5136"/>
                  <a:pt x="6004" y="5095"/>
                  <a:pt x="6031" y="5095"/>
                </a:cubicBezTo>
                <a:close/>
                <a:moveTo>
                  <a:pt x="7419" y="4953"/>
                </a:moveTo>
                <a:cubicBezTo>
                  <a:pt x="7419" y="4953"/>
                  <a:pt x="7328" y="5045"/>
                  <a:pt x="7236" y="5045"/>
                </a:cubicBezTo>
                <a:lnTo>
                  <a:pt x="7031" y="5045"/>
                </a:lnTo>
                <a:cubicBezTo>
                  <a:pt x="6848" y="5045"/>
                  <a:pt x="6757" y="5136"/>
                  <a:pt x="6574" y="5136"/>
                </a:cubicBezTo>
                <a:cubicBezTo>
                  <a:pt x="6460" y="5250"/>
                  <a:pt x="6369" y="5250"/>
                  <a:pt x="6278" y="5250"/>
                </a:cubicBezTo>
                <a:cubicBezTo>
                  <a:pt x="6666" y="5045"/>
                  <a:pt x="7031" y="5045"/>
                  <a:pt x="7419" y="4953"/>
                </a:cubicBezTo>
                <a:close/>
                <a:moveTo>
                  <a:pt x="4383" y="5912"/>
                </a:moveTo>
                <a:lnTo>
                  <a:pt x="4383" y="5912"/>
                </a:lnTo>
                <a:cubicBezTo>
                  <a:pt x="4383" y="5912"/>
                  <a:pt x="4292" y="6003"/>
                  <a:pt x="4178" y="6003"/>
                </a:cubicBezTo>
                <a:lnTo>
                  <a:pt x="4383" y="5912"/>
                </a:lnTo>
                <a:close/>
                <a:moveTo>
                  <a:pt x="1895" y="6095"/>
                </a:moveTo>
                <a:cubicBezTo>
                  <a:pt x="1895" y="6140"/>
                  <a:pt x="1872" y="6163"/>
                  <a:pt x="1850" y="6186"/>
                </a:cubicBezTo>
                <a:lnTo>
                  <a:pt x="1850" y="6186"/>
                </a:lnTo>
                <a:lnTo>
                  <a:pt x="1895" y="6095"/>
                </a:lnTo>
                <a:close/>
                <a:moveTo>
                  <a:pt x="2671" y="6688"/>
                </a:moveTo>
                <a:cubicBezTo>
                  <a:pt x="2694" y="6688"/>
                  <a:pt x="2717" y="6711"/>
                  <a:pt x="2763" y="6757"/>
                </a:cubicBezTo>
                <a:cubicBezTo>
                  <a:pt x="2580" y="6848"/>
                  <a:pt x="2466" y="6848"/>
                  <a:pt x="2375" y="6962"/>
                </a:cubicBezTo>
                <a:lnTo>
                  <a:pt x="2375" y="6848"/>
                </a:lnTo>
                <a:cubicBezTo>
                  <a:pt x="2466" y="6848"/>
                  <a:pt x="2580" y="6848"/>
                  <a:pt x="2580" y="6757"/>
                </a:cubicBezTo>
                <a:cubicBezTo>
                  <a:pt x="2626" y="6711"/>
                  <a:pt x="2648" y="6688"/>
                  <a:pt x="2671" y="6688"/>
                </a:cubicBezTo>
                <a:close/>
                <a:moveTo>
                  <a:pt x="3333" y="0"/>
                </a:moveTo>
                <a:cubicBezTo>
                  <a:pt x="3242" y="115"/>
                  <a:pt x="3333" y="206"/>
                  <a:pt x="3333" y="206"/>
                </a:cubicBezTo>
                <a:lnTo>
                  <a:pt x="3242" y="115"/>
                </a:lnTo>
                <a:cubicBezTo>
                  <a:pt x="3242" y="206"/>
                  <a:pt x="3242" y="206"/>
                  <a:pt x="3151" y="297"/>
                </a:cubicBezTo>
                <a:cubicBezTo>
                  <a:pt x="3151" y="480"/>
                  <a:pt x="3151" y="685"/>
                  <a:pt x="3036" y="959"/>
                </a:cubicBezTo>
                <a:cubicBezTo>
                  <a:pt x="3036" y="1256"/>
                  <a:pt x="2945" y="1621"/>
                  <a:pt x="2854" y="2009"/>
                </a:cubicBezTo>
                <a:cubicBezTo>
                  <a:pt x="2763" y="2192"/>
                  <a:pt x="2763" y="2283"/>
                  <a:pt x="2763" y="2397"/>
                </a:cubicBezTo>
                <a:cubicBezTo>
                  <a:pt x="2671" y="2762"/>
                  <a:pt x="2580" y="3059"/>
                  <a:pt x="2466" y="3333"/>
                </a:cubicBezTo>
                <a:cubicBezTo>
                  <a:pt x="2466" y="3424"/>
                  <a:pt x="2466" y="3630"/>
                  <a:pt x="2375" y="3721"/>
                </a:cubicBezTo>
                <a:cubicBezTo>
                  <a:pt x="2192" y="4383"/>
                  <a:pt x="2009" y="5045"/>
                  <a:pt x="1804" y="5821"/>
                </a:cubicBezTo>
                <a:lnTo>
                  <a:pt x="1804" y="5912"/>
                </a:lnTo>
                <a:cubicBezTo>
                  <a:pt x="1804" y="5821"/>
                  <a:pt x="1895" y="5821"/>
                  <a:pt x="1895" y="5707"/>
                </a:cubicBezTo>
                <a:lnTo>
                  <a:pt x="1895" y="6003"/>
                </a:lnTo>
                <a:lnTo>
                  <a:pt x="1804" y="5912"/>
                </a:lnTo>
                <a:lnTo>
                  <a:pt x="1804" y="6003"/>
                </a:lnTo>
                <a:cubicBezTo>
                  <a:pt x="1713" y="6095"/>
                  <a:pt x="1713" y="6277"/>
                  <a:pt x="1621" y="6483"/>
                </a:cubicBezTo>
                <a:cubicBezTo>
                  <a:pt x="1621" y="6665"/>
                  <a:pt x="1530" y="6848"/>
                  <a:pt x="1530" y="7053"/>
                </a:cubicBezTo>
                <a:cubicBezTo>
                  <a:pt x="1439" y="7236"/>
                  <a:pt x="1439" y="7327"/>
                  <a:pt x="1325" y="7327"/>
                </a:cubicBezTo>
                <a:cubicBezTo>
                  <a:pt x="1051" y="7533"/>
                  <a:pt x="754" y="7715"/>
                  <a:pt x="571" y="7989"/>
                </a:cubicBezTo>
                <a:cubicBezTo>
                  <a:pt x="389" y="8103"/>
                  <a:pt x="297" y="8195"/>
                  <a:pt x="183" y="8286"/>
                </a:cubicBezTo>
                <a:cubicBezTo>
                  <a:pt x="92" y="8377"/>
                  <a:pt x="1" y="8560"/>
                  <a:pt x="92" y="8674"/>
                </a:cubicBezTo>
                <a:cubicBezTo>
                  <a:pt x="183" y="8765"/>
                  <a:pt x="183" y="8765"/>
                  <a:pt x="389" y="8765"/>
                </a:cubicBezTo>
                <a:cubicBezTo>
                  <a:pt x="389" y="8674"/>
                  <a:pt x="480" y="8674"/>
                  <a:pt x="389" y="8560"/>
                </a:cubicBezTo>
                <a:lnTo>
                  <a:pt x="571" y="8377"/>
                </a:lnTo>
                <a:cubicBezTo>
                  <a:pt x="754" y="8195"/>
                  <a:pt x="1051" y="7989"/>
                  <a:pt x="1233" y="7807"/>
                </a:cubicBezTo>
                <a:cubicBezTo>
                  <a:pt x="1895" y="7327"/>
                  <a:pt x="2466" y="6962"/>
                  <a:pt x="3242" y="6574"/>
                </a:cubicBezTo>
                <a:cubicBezTo>
                  <a:pt x="3424" y="6483"/>
                  <a:pt x="3607" y="6391"/>
                  <a:pt x="3813" y="6186"/>
                </a:cubicBezTo>
                <a:cubicBezTo>
                  <a:pt x="4086" y="6095"/>
                  <a:pt x="4292" y="6003"/>
                  <a:pt x="4474" y="5912"/>
                </a:cubicBezTo>
                <a:cubicBezTo>
                  <a:pt x="4474" y="5821"/>
                  <a:pt x="4566" y="5821"/>
                  <a:pt x="4566" y="5821"/>
                </a:cubicBezTo>
                <a:lnTo>
                  <a:pt x="4862" y="5821"/>
                </a:lnTo>
                <a:lnTo>
                  <a:pt x="5136" y="5707"/>
                </a:lnTo>
                <a:lnTo>
                  <a:pt x="5524" y="5524"/>
                </a:lnTo>
                <a:lnTo>
                  <a:pt x="5319" y="5524"/>
                </a:lnTo>
                <a:cubicBezTo>
                  <a:pt x="5433" y="5524"/>
                  <a:pt x="5433" y="5433"/>
                  <a:pt x="5524" y="5433"/>
                </a:cubicBezTo>
                <a:lnTo>
                  <a:pt x="5524" y="5524"/>
                </a:lnTo>
                <a:cubicBezTo>
                  <a:pt x="5616" y="5524"/>
                  <a:pt x="5798" y="5433"/>
                  <a:pt x="5890" y="5433"/>
                </a:cubicBezTo>
                <a:cubicBezTo>
                  <a:pt x="6369" y="5250"/>
                  <a:pt x="6940" y="5136"/>
                  <a:pt x="7510" y="5045"/>
                </a:cubicBezTo>
                <a:cubicBezTo>
                  <a:pt x="7556" y="4999"/>
                  <a:pt x="7607" y="4976"/>
                  <a:pt x="7659" y="4976"/>
                </a:cubicBezTo>
                <a:cubicBezTo>
                  <a:pt x="7710" y="4976"/>
                  <a:pt x="7761" y="4999"/>
                  <a:pt x="7807" y="5045"/>
                </a:cubicBezTo>
                <a:lnTo>
                  <a:pt x="7898" y="5045"/>
                </a:lnTo>
                <a:lnTo>
                  <a:pt x="7807" y="5136"/>
                </a:lnTo>
                <a:lnTo>
                  <a:pt x="7898" y="5136"/>
                </a:lnTo>
                <a:cubicBezTo>
                  <a:pt x="7898" y="5250"/>
                  <a:pt x="7898" y="5250"/>
                  <a:pt x="7807" y="5341"/>
                </a:cubicBezTo>
                <a:cubicBezTo>
                  <a:pt x="7898" y="5341"/>
                  <a:pt x="7898" y="5341"/>
                  <a:pt x="7990" y="5433"/>
                </a:cubicBezTo>
                <a:cubicBezTo>
                  <a:pt x="8172" y="5341"/>
                  <a:pt x="8172" y="5136"/>
                  <a:pt x="8081" y="4862"/>
                </a:cubicBezTo>
                <a:cubicBezTo>
                  <a:pt x="8081" y="4862"/>
                  <a:pt x="7990" y="4862"/>
                  <a:pt x="7990" y="4771"/>
                </a:cubicBezTo>
                <a:cubicBezTo>
                  <a:pt x="7807" y="4680"/>
                  <a:pt x="7602" y="4680"/>
                  <a:pt x="7510" y="4680"/>
                </a:cubicBezTo>
                <a:cubicBezTo>
                  <a:pt x="7328" y="4771"/>
                  <a:pt x="7236" y="4771"/>
                  <a:pt x="7145" y="4771"/>
                </a:cubicBezTo>
                <a:lnTo>
                  <a:pt x="6940" y="4771"/>
                </a:lnTo>
                <a:cubicBezTo>
                  <a:pt x="6757" y="4862"/>
                  <a:pt x="6574" y="4862"/>
                  <a:pt x="6460" y="4953"/>
                </a:cubicBezTo>
                <a:cubicBezTo>
                  <a:pt x="6369" y="4953"/>
                  <a:pt x="6369" y="4953"/>
                  <a:pt x="6278" y="5045"/>
                </a:cubicBezTo>
                <a:lnTo>
                  <a:pt x="6460" y="4862"/>
                </a:lnTo>
                <a:lnTo>
                  <a:pt x="6460" y="4862"/>
                </a:lnTo>
                <a:cubicBezTo>
                  <a:pt x="6004" y="5045"/>
                  <a:pt x="5616" y="5136"/>
                  <a:pt x="5136" y="5341"/>
                </a:cubicBezTo>
                <a:cubicBezTo>
                  <a:pt x="4748" y="5433"/>
                  <a:pt x="4383" y="5615"/>
                  <a:pt x="3904" y="5821"/>
                </a:cubicBezTo>
                <a:cubicBezTo>
                  <a:pt x="3516" y="6003"/>
                  <a:pt x="3151" y="6186"/>
                  <a:pt x="2763" y="6391"/>
                </a:cubicBezTo>
                <a:lnTo>
                  <a:pt x="2763" y="6483"/>
                </a:lnTo>
                <a:cubicBezTo>
                  <a:pt x="2580" y="6574"/>
                  <a:pt x="2466" y="6665"/>
                  <a:pt x="2283" y="6757"/>
                </a:cubicBezTo>
                <a:cubicBezTo>
                  <a:pt x="2192" y="6848"/>
                  <a:pt x="2101" y="6848"/>
                  <a:pt x="2009" y="6962"/>
                </a:cubicBezTo>
                <a:cubicBezTo>
                  <a:pt x="1895" y="6962"/>
                  <a:pt x="1895" y="7053"/>
                  <a:pt x="1804" y="7053"/>
                </a:cubicBezTo>
                <a:cubicBezTo>
                  <a:pt x="1895" y="6574"/>
                  <a:pt x="2009" y="6186"/>
                  <a:pt x="2101" y="5821"/>
                </a:cubicBezTo>
                <a:cubicBezTo>
                  <a:pt x="2283" y="5136"/>
                  <a:pt x="2466" y="4474"/>
                  <a:pt x="2671" y="3812"/>
                </a:cubicBezTo>
                <a:cubicBezTo>
                  <a:pt x="2854" y="3059"/>
                  <a:pt x="3036" y="2192"/>
                  <a:pt x="3333" y="1347"/>
                </a:cubicBezTo>
                <a:cubicBezTo>
                  <a:pt x="3333" y="959"/>
                  <a:pt x="3424" y="571"/>
                  <a:pt x="3424" y="297"/>
                </a:cubicBezTo>
                <a:lnTo>
                  <a:pt x="3424" y="115"/>
                </a:lnTo>
                <a:lnTo>
                  <a:pt x="3333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81"/>
          <p:cNvSpPr/>
          <p:nvPr/>
        </p:nvSpPr>
        <p:spPr>
          <a:xfrm>
            <a:off x="7854437" y="3689080"/>
            <a:ext cx="52937" cy="60208"/>
          </a:xfrm>
          <a:custGeom>
            <a:rect b="b" l="l" r="r" t="t"/>
            <a:pathLst>
              <a:path extrusionOk="0" h="1713" w="1507">
                <a:moveTo>
                  <a:pt x="1370" y="58"/>
                </a:moveTo>
                <a:lnTo>
                  <a:pt x="1324" y="115"/>
                </a:lnTo>
                <a:cubicBezTo>
                  <a:pt x="1324" y="58"/>
                  <a:pt x="1347" y="58"/>
                  <a:pt x="1370" y="58"/>
                </a:cubicBezTo>
                <a:close/>
                <a:moveTo>
                  <a:pt x="936" y="480"/>
                </a:moveTo>
                <a:lnTo>
                  <a:pt x="936" y="571"/>
                </a:lnTo>
                <a:cubicBezTo>
                  <a:pt x="936" y="685"/>
                  <a:pt x="754" y="777"/>
                  <a:pt x="662" y="868"/>
                </a:cubicBezTo>
                <a:cubicBezTo>
                  <a:pt x="754" y="777"/>
                  <a:pt x="845" y="571"/>
                  <a:pt x="936" y="480"/>
                </a:cubicBezTo>
                <a:close/>
                <a:moveTo>
                  <a:pt x="1142" y="1"/>
                </a:moveTo>
                <a:lnTo>
                  <a:pt x="936" y="206"/>
                </a:lnTo>
                <a:cubicBezTo>
                  <a:pt x="845" y="297"/>
                  <a:pt x="754" y="297"/>
                  <a:pt x="754" y="389"/>
                </a:cubicBezTo>
                <a:lnTo>
                  <a:pt x="662" y="480"/>
                </a:lnTo>
                <a:cubicBezTo>
                  <a:pt x="662" y="571"/>
                  <a:pt x="571" y="685"/>
                  <a:pt x="480" y="777"/>
                </a:cubicBezTo>
                <a:cubicBezTo>
                  <a:pt x="480" y="777"/>
                  <a:pt x="366" y="868"/>
                  <a:pt x="274" y="959"/>
                </a:cubicBezTo>
                <a:lnTo>
                  <a:pt x="274" y="1051"/>
                </a:lnTo>
                <a:cubicBezTo>
                  <a:pt x="183" y="1051"/>
                  <a:pt x="92" y="1051"/>
                  <a:pt x="0" y="1142"/>
                </a:cubicBezTo>
                <a:lnTo>
                  <a:pt x="0" y="1256"/>
                </a:lnTo>
                <a:cubicBezTo>
                  <a:pt x="0" y="1286"/>
                  <a:pt x="10" y="1297"/>
                  <a:pt x="27" y="1297"/>
                </a:cubicBezTo>
                <a:cubicBezTo>
                  <a:pt x="61" y="1297"/>
                  <a:pt x="122" y="1256"/>
                  <a:pt x="183" y="1256"/>
                </a:cubicBezTo>
                <a:lnTo>
                  <a:pt x="183" y="1347"/>
                </a:lnTo>
                <a:lnTo>
                  <a:pt x="274" y="1439"/>
                </a:lnTo>
                <a:lnTo>
                  <a:pt x="366" y="1530"/>
                </a:lnTo>
                <a:cubicBezTo>
                  <a:pt x="480" y="1530"/>
                  <a:pt x="571" y="1621"/>
                  <a:pt x="662" y="1621"/>
                </a:cubicBezTo>
                <a:lnTo>
                  <a:pt x="662" y="1712"/>
                </a:lnTo>
                <a:lnTo>
                  <a:pt x="1050" y="1712"/>
                </a:lnTo>
                <a:cubicBezTo>
                  <a:pt x="1233" y="1712"/>
                  <a:pt x="1324" y="1621"/>
                  <a:pt x="1415" y="1530"/>
                </a:cubicBezTo>
                <a:cubicBezTo>
                  <a:pt x="1507" y="1439"/>
                  <a:pt x="1507" y="1347"/>
                  <a:pt x="1415" y="1347"/>
                </a:cubicBezTo>
                <a:cubicBezTo>
                  <a:pt x="1415" y="1256"/>
                  <a:pt x="1324" y="1256"/>
                  <a:pt x="1324" y="1256"/>
                </a:cubicBezTo>
                <a:cubicBezTo>
                  <a:pt x="1233" y="1256"/>
                  <a:pt x="1142" y="1347"/>
                  <a:pt x="1142" y="1347"/>
                </a:cubicBezTo>
                <a:cubicBezTo>
                  <a:pt x="1050" y="1439"/>
                  <a:pt x="936" y="1439"/>
                  <a:pt x="845" y="1439"/>
                </a:cubicBezTo>
                <a:lnTo>
                  <a:pt x="936" y="1530"/>
                </a:lnTo>
                <a:cubicBezTo>
                  <a:pt x="662" y="1530"/>
                  <a:pt x="480" y="1439"/>
                  <a:pt x="480" y="1256"/>
                </a:cubicBezTo>
                <a:cubicBezTo>
                  <a:pt x="662" y="1142"/>
                  <a:pt x="845" y="1051"/>
                  <a:pt x="936" y="868"/>
                </a:cubicBezTo>
                <a:cubicBezTo>
                  <a:pt x="1142" y="777"/>
                  <a:pt x="1324" y="571"/>
                  <a:pt x="1415" y="480"/>
                </a:cubicBezTo>
                <a:cubicBezTo>
                  <a:pt x="1415" y="389"/>
                  <a:pt x="1507" y="297"/>
                  <a:pt x="1507" y="297"/>
                </a:cubicBezTo>
                <a:cubicBezTo>
                  <a:pt x="1507" y="115"/>
                  <a:pt x="1507" y="115"/>
                  <a:pt x="1415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1"/>
          <p:cNvSpPr/>
          <p:nvPr/>
        </p:nvSpPr>
        <p:spPr>
          <a:xfrm>
            <a:off x="7914573" y="3682648"/>
            <a:ext cx="80196" cy="53811"/>
          </a:xfrm>
          <a:custGeom>
            <a:rect b="b" l="l" r="r" t="t"/>
            <a:pathLst>
              <a:path extrusionOk="0" h="1531" w="2283">
                <a:moveTo>
                  <a:pt x="2191" y="663"/>
                </a:moveTo>
                <a:cubicBezTo>
                  <a:pt x="2191" y="754"/>
                  <a:pt x="2191" y="868"/>
                  <a:pt x="2077" y="1051"/>
                </a:cubicBezTo>
                <a:lnTo>
                  <a:pt x="2077" y="868"/>
                </a:lnTo>
                <a:cubicBezTo>
                  <a:pt x="2077" y="754"/>
                  <a:pt x="2077" y="754"/>
                  <a:pt x="2191" y="663"/>
                </a:cubicBezTo>
                <a:close/>
                <a:moveTo>
                  <a:pt x="1895" y="1"/>
                </a:moveTo>
                <a:cubicBezTo>
                  <a:pt x="1803" y="92"/>
                  <a:pt x="1712" y="92"/>
                  <a:pt x="1712" y="184"/>
                </a:cubicBezTo>
                <a:cubicBezTo>
                  <a:pt x="1621" y="298"/>
                  <a:pt x="1415" y="389"/>
                  <a:pt x="1324" y="572"/>
                </a:cubicBezTo>
                <a:lnTo>
                  <a:pt x="1233" y="572"/>
                </a:lnTo>
                <a:lnTo>
                  <a:pt x="1233" y="480"/>
                </a:lnTo>
                <a:cubicBezTo>
                  <a:pt x="1233" y="389"/>
                  <a:pt x="1233" y="298"/>
                  <a:pt x="1050" y="184"/>
                </a:cubicBezTo>
                <a:lnTo>
                  <a:pt x="936" y="184"/>
                </a:lnTo>
                <a:cubicBezTo>
                  <a:pt x="845" y="184"/>
                  <a:pt x="845" y="298"/>
                  <a:pt x="753" y="298"/>
                </a:cubicBezTo>
                <a:lnTo>
                  <a:pt x="571" y="480"/>
                </a:lnTo>
                <a:lnTo>
                  <a:pt x="480" y="480"/>
                </a:lnTo>
                <a:cubicBezTo>
                  <a:pt x="571" y="298"/>
                  <a:pt x="480" y="184"/>
                  <a:pt x="274" y="184"/>
                </a:cubicBezTo>
                <a:lnTo>
                  <a:pt x="274" y="298"/>
                </a:lnTo>
                <a:cubicBezTo>
                  <a:pt x="274" y="389"/>
                  <a:pt x="183" y="572"/>
                  <a:pt x="183" y="754"/>
                </a:cubicBezTo>
                <a:cubicBezTo>
                  <a:pt x="92" y="960"/>
                  <a:pt x="0" y="1142"/>
                  <a:pt x="0" y="1325"/>
                </a:cubicBezTo>
                <a:lnTo>
                  <a:pt x="92" y="1439"/>
                </a:lnTo>
                <a:cubicBezTo>
                  <a:pt x="92" y="1485"/>
                  <a:pt x="114" y="1507"/>
                  <a:pt x="137" y="1507"/>
                </a:cubicBezTo>
                <a:cubicBezTo>
                  <a:pt x="160" y="1507"/>
                  <a:pt x="183" y="1485"/>
                  <a:pt x="183" y="1439"/>
                </a:cubicBezTo>
                <a:lnTo>
                  <a:pt x="274" y="1439"/>
                </a:lnTo>
                <a:cubicBezTo>
                  <a:pt x="365" y="1142"/>
                  <a:pt x="571" y="960"/>
                  <a:pt x="753" y="754"/>
                </a:cubicBezTo>
                <a:cubicBezTo>
                  <a:pt x="845" y="663"/>
                  <a:pt x="845" y="663"/>
                  <a:pt x="936" y="572"/>
                </a:cubicBezTo>
                <a:lnTo>
                  <a:pt x="936" y="960"/>
                </a:lnTo>
                <a:lnTo>
                  <a:pt x="936" y="1051"/>
                </a:lnTo>
                <a:cubicBezTo>
                  <a:pt x="1050" y="1142"/>
                  <a:pt x="1141" y="1142"/>
                  <a:pt x="1141" y="1142"/>
                </a:cubicBezTo>
                <a:cubicBezTo>
                  <a:pt x="1233" y="1142"/>
                  <a:pt x="1233" y="1142"/>
                  <a:pt x="1324" y="1051"/>
                </a:cubicBezTo>
                <a:cubicBezTo>
                  <a:pt x="1324" y="960"/>
                  <a:pt x="1415" y="868"/>
                  <a:pt x="1507" y="754"/>
                </a:cubicBezTo>
                <a:cubicBezTo>
                  <a:pt x="1621" y="663"/>
                  <a:pt x="1712" y="572"/>
                  <a:pt x="1803" y="480"/>
                </a:cubicBezTo>
                <a:cubicBezTo>
                  <a:pt x="1895" y="480"/>
                  <a:pt x="1895" y="389"/>
                  <a:pt x="1986" y="389"/>
                </a:cubicBezTo>
                <a:lnTo>
                  <a:pt x="1986" y="480"/>
                </a:lnTo>
                <a:cubicBezTo>
                  <a:pt x="1986" y="572"/>
                  <a:pt x="1895" y="754"/>
                  <a:pt x="1895" y="868"/>
                </a:cubicBezTo>
                <a:lnTo>
                  <a:pt x="1803" y="1439"/>
                </a:lnTo>
                <a:lnTo>
                  <a:pt x="1895" y="1530"/>
                </a:lnTo>
                <a:lnTo>
                  <a:pt x="1986" y="1439"/>
                </a:lnTo>
                <a:lnTo>
                  <a:pt x="1986" y="1530"/>
                </a:lnTo>
                <a:cubicBezTo>
                  <a:pt x="2077" y="1530"/>
                  <a:pt x="2077" y="1530"/>
                  <a:pt x="2077" y="1439"/>
                </a:cubicBezTo>
                <a:cubicBezTo>
                  <a:pt x="2077" y="1439"/>
                  <a:pt x="2077" y="1325"/>
                  <a:pt x="2191" y="1325"/>
                </a:cubicBezTo>
                <a:lnTo>
                  <a:pt x="2191" y="1142"/>
                </a:lnTo>
                <a:lnTo>
                  <a:pt x="2191" y="960"/>
                </a:lnTo>
                <a:cubicBezTo>
                  <a:pt x="2283" y="754"/>
                  <a:pt x="2283" y="572"/>
                  <a:pt x="2283" y="298"/>
                </a:cubicBezTo>
                <a:cubicBezTo>
                  <a:pt x="2283" y="184"/>
                  <a:pt x="2191" y="92"/>
                  <a:pt x="2077" y="92"/>
                </a:cubicBezTo>
                <a:lnTo>
                  <a:pt x="2077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1"/>
          <p:cNvSpPr/>
          <p:nvPr/>
        </p:nvSpPr>
        <p:spPr>
          <a:xfrm>
            <a:off x="8058064" y="3648977"/>
            <a:ext cx="23290" cy="75954"/>
          </a:xfrm>
          <a:custGeom>
            <a:rect b="b" l="l" r="r" t="t"/>
            <a:pathLst>
              <a:path extrusionOk="0" h="2161" w="663">
                <a:moveTo>
                  <a:pt x="389" y="0"/>
                </a:moveTo>
                <a:cubicBezTo>
                  <a:pt x="275" y="114"/>
                  <a:pt x="275" y="206"/>
                  <a:pt x="275" y="297"/>
                </a:cubicBezTo>
                <a:lnTo>
                  <a:pt x="389" y="297"/>
                </a:lnTo>
                <a:cubicBezTo>
                  <a:pt x="389" y="297"/>
                  <a:pt x="430" y="338"/>
                  <a:pt x="457" y="338"/>
                </a:cubicBezTo>
                <a:cubicBezTo>
                  <a:pt x="470" y="338"/>
                  <a:pt x="480" y="327"/>
                  <a:pt x="480" y="297"/>
                </a:cubicBezTo>
                <a:lnTo>
                  <a:pt x="572" y="206"/>
                </a:lnTo>
                <a:lnTo>
                  <a:pt x="572" y="114"/>
                </a:lnTo>
                <a:lnTo>
                  <a:pt x="480" y="114"/>
                </a:lnTo>
                <a:lnTo>
                  <a:pt x="389" y="0"/>
                </a:lnTo>
                <a:close/>
                <a:moveTo>
                  <a:pt x="275" y="571"/>
                </a:moveTo>
                <a:cubicBezTo>
                  <a:pt x="184" y="685"/>
                  <a:pt x="184" y="685"/>
                  <a:pt x="184" y="776"/>
                </a:cubicBezTo>
                <a:cubicBezTo>
                  <a:pt x="184" y="868"/>
                  <a:pt x="184" y="868"/>
                  <a:pt x="92" y="959"/>
                </a:cubicBezTo>
                <a:cubicBezTo>
                  <a:pt x="1" y="1142"/>
                  <a:pt x="1" y="1438"/>
                  <a:pt x="1" y="1712"/>
                </a:cubicBezTo>
                <a:cubicBezTo>
                  <a:pt x="1" y="1826"/>
                  <a:pt x="1" y="1918"/>
                  <a:pt x="92" y="2009"/>
                </a:cubicBezTo>
                <a:cubicBezTo>
                  <a:pt x="146" y="2116"/>
                  <a:pt x="199" y="2160"/>
                  <a:pt x="276" y="2160"/>
                </a:cubicBezTo>
                <a:cubicBezTo>
                  <a:pt x="330" y="2160"/>
                  <a:pt x="395" y="2138"/>
                  <a:pt x="480" y="2100"/>
                </a:cubicBezTo>
                <a:lnTo>
                  <a:pt x="480" y="2009"/>
                </a:lnTo>
                <a:cubicBezTo>
                  <a:pt x="480" y="2009"/>
                  <a:pt x="572" y="2009"/>
                  <a:pt x="572" y="1918"/>
                </a:cubicBezTo>
                <a:lnTo>
                  <a:pt x="663" y="1826"/>
                </a:lnTo>
                <a:lnTo>
                  <a:pt x="480" y="1826"/>
                </a:lnTo>
                <a:cubicBezTo>
                  <a:pt x="480" y="1826"/>
                  <a:pt x="572" y="1826"/>
                  <a:pt x="480" y="1712"/>
                </a:cubicBezTo>
                <a:lnTo>
                  <a:pt x="389" y="1918"/>
                </a:lnTo>
                <a:lnTo>
                  <a:pt x="480" y="1918"/>
                </a:lnTo>
                <a:cubicBezTo>
                  <a:pt x="389" y="1918"/>
                  <a:pt x="389" y="1918"/>
                  <a:pt x="389" y="2009"/>
                </a:cubicBezTo>
                <a:lnTo>
                  <a:pt x="275" y="1918"/>
                </a:lnTo>
                <a:lnTo>
                  <a:pt x="275" y="1712"/>
                </a:lnTo>
                <a:cubicBezTo>
                  <a:pt x="184" y="1621"/>
                  <a:pt x="184" y="1530"/>
                  <a:pt x="275" y="1438"/>
                </a:cubicBezTo>
                <a:lnTo>
                  <a:pt x="184" y="1438"/>
                </a:lnTo>
                <a:lnTo>
                  <a:pt x="184" y="1256"/>
                </a:lnTo>
                <a:cubicBezTo>
                  <a:pt x="275" y="1142"/>
                  <a:pt x="275" y="1050"/>
                  <a:pt x="275" y="959"/>
                </a:cubicBezTo>
                <a:lnTo>
                  <a:pt x="389" y="959"/>
                </a:lnTo>
                <a:lnTo>
                  <a:pt x="389" y="868"/>
                </a:lnTo>
                <a:lnTo>
                  <a:pt x="389" y="776"/>
                </a:lnTo>
                <a:cubicBezTo>
                  <a:pt x="480" y="776"/>
                  <a:pt x="480" y="685"/>
                  <a:pt x="480" y="685"/>
                </a:cubicBezTo>
                <a:lnTo>
                  <a:pt x="288" y="685"/>
                </a:lnTo>
                <a:cubicBezTo>
                  <a:pt x="301" y="659"/>
                  <a:pt x="330" y="630"/>
                  <a:pt x="389" y="57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81"/>
          <p:cNvSpPr/>
          <p:nvPr/>
        </p:nvSpPr>
        <p:spPr>
          <a:xfrm>
            <a:off x="8074925" y="3645743"/>
            <a:ext cx="69798" cy="143648"/>
          </a:xfrm>
          <a:custGeom>
            <a:rect b="b" l="l" r="r" t="t"/>
            <a:pathLst>
              <a:path extrusionOk="0" h="4087" w="1987">
                <a:moveTo>
                  <a:pt x="1621" y="389"/>
                </a:moveTo>
                <a:lnTo>
                  <a:pt x="1324" y="572"/>
                </a:lnTo>
                <a:cubicBezTo>
                  <a:pt x="1415" y="480"/>
                  <a:pt x="1507" y="389"/>
                  <a:pt x="1621" y="389"/>
                </a:cubicBezTo>
                <a:close/>
                <a:moveTo>
                  <a:pt x="1712" y="663"/>
                </a:moveTo>
                <a:lnTo>
                  <a:pt x="1712" y="777"/>
                </a:lnTo>
                <a:cubicBezTo>
                  <a:pt x="1712" y="960"/>
                  <a:pt x="1621" y="1051"/>
                  <a:pt x="1507" y="1142"/>
                </a:cubicBezTo>
                <a:cubicBezTo>
                  <a:pt x="1415" y="1348"/>
                  <a:pt x="1233" y="1439"/>
                  <a:pt x="1050" y="1530"/>
                </a:cubicBezTo>
                <a:cubicBezTo>
                  <a:pt x="1050" y="1622"/>
                  <a:pt x="936" y="1622"/>
                  <a:pt x="845" y="1622"/>
                </a:cubicBezTo>
                <a:lnTo>
                  <a:pt x="845" y="1530"/>
                </a:lnTo>
                <a:cubicBezTo>
                  <a:pt x="1050" y="1348"/>
                  <a:pt x="1142" y="1051"/>
                  <a:pt x="1324" y="868"/>
                </a:cubicBezTo>
                <a:cubicBezTo>
                  <a:pt x="1415" y="777"/>
                  <a:pt x="1507" y="663"/>
                  <a:pt x="1712" y="663"/>
                </a:cubicBezTo>
                <a:close/>
                <a:moveTo>
                  <a:pt x="845" y="1"/>
                </a:moveTo>
                <a:cubicBezTo>
                  <a:pt x="754" y="92"/>
                  <a:pt x="754" y="206"/>
                  <a:pt x="754" y="298"/>
                </a:cubicBezTo>
                <a:lnTo>
                  <a:pt x="754" y="868"/>
                </a:lnTo>
                <a:cubicBezTo>
                  <a:pt x="662" y="960"/>
                  <a:pt x="662" y="1142"/>
                  <a:pt x="662" y="1234"/>
                </a:cubicBezTo>
                <a:cubicBezTo>
                  <a:pt x="571" y="1439"/>
                  <a:pt x="571" y="1530"/>
                  <a:pt x="480" y="1622"/>
                </a:cubicBezTo>
                <a:cubicBezTo>
                  <a:pt x="274" y="2192"/>
                  <a:pt x="92" y="2854"/>
                  <a:pt x="0" y="3516"/>
                </a:cubicBezTo>
                <a:lnTo>
                  <a:pt x="0" y="3813"/>
                </a:lnTo>
                <a:lnTo>
                  <a:pt x="0" y="3995"/>
                </a:lnTo>
                <a:cubicBezTo>
                  <a:pt x="0" y="3995"/>
                  <a:pt x="0" y="4087"/>
                  <a:pt x="92" y="4087"/>
                </a:cubicBezTo>
                <a:lnTo>
                  <a:pt x="274" y="4087"/>
                </a:lnTo>
                <a:lnTo>
                  <a:pt x="274" y="3995"/>
                </a:lnTo>
                <a:cubicBezTo>
                  <a:pt x="365" y="3813"/>
                  <a:pt x="365" y="3721"/>
                  <a:pt x="480" y="3516"/>
                </a:cubicBezTo>
                <a:cubicBezTo>
                  <a:pt x="480" y="3242"/>
                  <a:pt x="571" y="2945"/>
                  <a:pt x="662" y="2580"/>
                </a:cubicBezTo>
                <a:cubicBezTo>
                  <a:pt x="662" y="2375"/>
                  <a:pt x="754" y="2101"/>
                  <a:pt x="754" y="1918"/>
                </a:cubicBezTo>
                <a:cubicBezTo>
                  <a:pt x="936" y="1918"/>
                  <a:pt x="1142" y="1918"/>
                  <a:pt x="1233" y="1804"/>
                </a:cubicBezTo>
                <a:cubicBezTo>
                  <a:pt x="1415" y="1713"/>
                  <a:pt x="1621" y="1622"/>
                  <a:pt x="1712" y="1439"/>
                </a:cubicBezTo>
                <a:cubicBezTo>
                  <a:pt x="1895" y="1348"/>
                  <a:pt x="1986" y="1051"/>
                  <a:pt x="1986" y="868"/>
                </a:cubicBezTo>
                <a:lnTo>
                  <a:pt x="1986" y="480"/>
                </a:lnTo>
                <a:cubicBezTo>
                  <a:pt x="1895" y="480"/>
                  <a:pt x="1895" y="389"/>
                  <a:pt x="1803" y="389"/>
                </a:cubicBezTo>
                <a:cubicBezTo>
                  <a:pt x="1712" y="298"/>
                  <a:pt x="1712" y="298"/>
                  <a:pt x="1621" y="298"/>
                </a:cubicBezTo>
                <a:cubicBezTo>
                  <a:pt x="1507" y="298"/>
                  <a:pt x="1415" y="389"/>
                  <a:pt x="1324" y="389"/>
                </a:cubicBezTo>
                <a:cubicBezTo>
                  <a:pt x="1233" y="480"/>
                  <a:pt x="1142" y="572"/>
                  <a:pt x="1050" y="663"/>
                </a:cubicBezTo>
                <a:lnTo>
                  <a:pt x="1050" y="480"/>
                </a:lnTo>
                <a:lnTo>
                  <a:pt x="1050" y="298"/>
                </a:lnTo>
                <a:lnTo>
                  <a:pt x="1050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81"/>
          <p:cNvSpPr/>
          <p:nvPr/>
        </p:nvSpPr>
        <p:spPr>
          <a:xfrm>
            <a:off x="8135061" y="3637905"/>
            <a:ext cx="60173" cy="69487"/>
          </a:xfrm>
          <a:custGeom>
            <a:rect b="b" l="l" r="r" t="t"/>
            <a:pathLst>
              <a:path extrusionOk="0" h="1977" w="1713">
                <a:moveTo>
                  <a:pt x="1415" y="1"/>
                </a:moveTo>
                <a:cubicBezTo>
                  <a:pt x="1354" y="1"/>
                  <a:pt x="1294" y="41"/>
                  <a:pt x="1233" y="41"/>
                </a:cubicBezTo>
                <a:lnTo>
                  <a:pt x="1233" y="133"/>
                </a:lnTo>
                <a:cubicBezTo>
                  <a:pt x="1052" y="223"/>
                  <a:pt x="848" y="314"/>
                  <a:pt x="756" y="604"/>
                </a:cubicBezTo>
                <a:lnTo>
                  <a:pt x="756" y="604"/>
                </a:lnTo>
                <a:cubicBezTo>
                  <a:pt x="753" y="575"/>
                  <a:pt x="753" y="548"/>
                  <a:pt x="753" y="521"/>
                </a:cubicBezTo>
                <a:lnTo>
                  <a:pt x="753" y="612"/>
                </a:lnTo>
                <a:cubicBezTo>
                  <a:pt x="754" y="609"/>
                  <a:pt x="755" y="607"/>
                  <a:pt x="756" y="604"/>
                </a:cubicBezTo>
                <a:lnTo>
                  <a:pt x="756" y="604"/>
                </a:lnTo>
                <a:cubicBezTo>
                  <a:pt x="761" y="674"/>
                  <a:pt x="781" y="757"/>
                  <a:pt x="845" y="886"/>
                </a:cubicBezTo>
                <a:cubicBezTo>
                  <a:pt x="845" y="886"/>
                  <a:pt x="845" y="1000"/>
                  <a:pt x="936" y="1091"/>
                </a:cubicBezTo>
                <a:cubicBezTo>
                  <a:pt x="936" y="1274"/>
                  <a:pt x="936" y="1365"/>
                  <a:pt x="753" y="1457"/>
                </a:cubicBezTo>
                <a:cubicBezTo>
                  <a:pt x="662" y="1571"/>
                  <a:pt x="571" y="1571"/>
                  <a:pt x="480" y="1662"/>
                </a:cubicBezTo>
                <a:lnTo>
                  <a:pt x="91" y="1662"/>
                </a:lnTo>
                <a:lnTo>
                  <a:pt x="0" y="1753"/>
                </a:lnTo>
                <a:lnTo>
                  <a:pt x="0" y="1936"/>
                </a:lnTo>
                <a:cubicBezTo>
                  <a:pt x="61" y="1936"/>
                  <a:pt x="122" y="1976"/>
                  <a:pt x="183" y="1976"/>
                </a:cubicBezTo>
                <a:cubicBezTo>
                  <a:pt x="213" y="1976"/>
                  <a:pt x="244" y="1966"/>
                  <a:pt x="274" y="1936"/>
                </a:cubicBezTo>
                <a:lnTo>
                  <a:pt x="480" y="1936"/>
                </a:lnTo>
                <a:cubicBezTo>
                  <a:pt x="662" y="1936"/>
                  <a:pt x="753" y="1845"/>
                  <a:pt x="936" y="1753"/>
                </a:cubicBezTo>
                <a:cubicBezTo>
                  <a:pt x="1141" y="1662"/>
                  <a:pt x="1141" y="1571"/>
                  <a:pt x="1233" y="1365"/>
                </a:cubicBezTo>
                <a:lnTo>
                  <a:pt x="1233" y="1274"/>
                </a:lnTo>
                <a:cubicBezTo>
                  <a:pt x="1141" y="1183"/>
                  <a:pt x="1141" y="1183"/>
                  <a:pt x="1141" y="1091"/>
                </a:cubicBezTo>
                <a:lnTo>
                  <a:pt x="936" y="521"/>
                </a:lnTo>
                <a:cubicBezTo>
                  <a:pt x="1141" y="429"/>
                  <a:pt x="1324" y="315"/>
                  <a:pt x="1507" y="315"/>
                </a:cubicBezTo>
                <a:lnTo>
                  <a:pt x="1621" y="315"/>
                </a:lnTo>
                <a:cubicBezTo>
                  <a:pt x="1712" y="315"/>
                  <a:pt x="1712" y="224"/>
                  <a:pt x="1712" y="224"/>
                </a:cubicBezTo>
                <a:cubicBezTo>
                  <a:pt x="1712" y="41"/>
                  <a:pt x="1621" y="41"/>
                  <a:pt x="1507" y="41"/>
                </a:cubicBezTo>
                <a:cubicBezTo>
                  <a:pt x="1476" y="11"/>
                  <a:pt x="1446" y="1"/>
                  <a:pt x="1415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81"/>
          <p:cNvSpPr/>
          <p:nvPr/>
        </p:nvSpPr>
        <p:spPr>
          <a:xfrm>
            <a:off x="8198394" y="3632914"/>
            <a:ext cx="56942" cy="63406"/>
          </a:xfrm>
          <a:custGeom>
            <a:rect b="b" l="l" r="r" t="t"/>
            <a:pathLst>
              <a:path extrusionOk="0" h="1804" w="1621">
                <a:moveTo>
                  <a:pt x="708" y="24"/>
                </a:moveTo>
                <a:cubicBezTo>
                  <a:pt x="685" y="24"/>
                  <a:pt x="662" y="46"/>
                  <a:pt x="662" y="92"/>
                </a:cubicBezTo>
                <a:cubicBezTo>
                  <a:pt x="657" y="97"/>
                  <a:pt x="652" y="103"/>
                  <a:pt x="646" y="108"/>
                </a:cubicBezTo>
                <a:lnTo>
                  <a:pt x="646" y="108"/>
                </a:lnTo>
                <a:cubicBezTo>
                  <a:pt x="697" y="92"/>
                  <a:pt x="754" y="92"/>
                  <a:pt x="754" y="92"/>
                </a:cubicBezTo>
                <a:cubicBezTo>
                  <a:pt x="754" y="46"/>
                  <a:pt x="731" y="24"/>
                  <a:pt x="708" y="24"/>
                </a:cubicBezTo>
                <a:close/>
                <a:moveTo>
                  <a:pt x="646" y="108"/>
                </a:moveTo>
                <a:cubicBezTo>
                  <a:pt x="607" y="121"/>
                  <a:pt x="571" y="143"/>
                  <a:pt x="571" y="183"/>
                </a:cubicBezTo>
                <a:cubicBezTo>
                  <a:pt x="596" y="158"/>
                  <a:pt x="621" y="133"/>
                  <a:pt x="646" y="108"/>
                </a:cubicBezTo>
                <a:close/>
                <a:moveTo>
                  <a:pt x="1233" y="571"/>
                </a:moveTo>
                <a:cubicBezTo>
                  <a:pt x="1233" y="663"/>
                  <a:pt x="1233" y="754"/>
                  <a:pt x="1142" y="845"/>
                </a:cubicBezTo>
                <a:lnTo>
                  <a:pt x="1050" y="845"/>
                </a:lnTo>
                <a:lnTo>
                  <a:pt x="1233" y="571"/>
                </a:lnTo>
                <a:close/>
                <a:moveTo>
                  <a:pt x="274" y="1142"/>
                </a:moveTo>
                <a:lnTo>
                  <a:pt x="274" y="1325"/>
                </a:lnTo>
                <a:lnTo>
                  <a:pt x="183" y="1325"/>
                </a:lnTo>
                <a:lnTo>
                  <a:pt x="274" y="1142"/>
                </a:lnTo>
                <a:close/>
                <a:moveTo>
                  <a:pt x="662" y="1325"/>
                </a:moveTo>
                <a:cubicBezTo>
                  <a:pt x="571" y="1416"/>
                  <a:pt x="480" y="1416"/>
                  <a:pt x="480" y="1506"/>
                </a:cubicBezTo>
                <a:lnTo>
                  <a:pt x="480" y="1506"/>
                </a:lnTo>
                <a:cubicBezTo>
                  <a:pt x="480" y="1415"/>
                  <a:pt x="571" y="1325"/>
                  <a:pt x="662" y="1325"/>
                </a:cubicBezTo>
                <a:close/>
                <a:moveTo>
                  <a:pt x="1530" y="1"/>
                </a:moveTo>
                <a:lnTo>
                  <a:pt x="1416" y="92"/>
                </a:lnTo>
                <a:lnTo>
                  <a:pt x="1324" y="92"/>
                </a:lnTo>
                <a:cubicBezTo>
                  <a:pt x="1324" y="183"/>
                  <a:pt x="1233" y="275"/>
                  <a:pt x="1142" y="366"/>
                </a:cubicBezTo>
                <a:lnTo>
                  <a:pt x="845" y="663"/>
                </a:lnTo>
                <a:cubicBezTo>
                  <a:pt x="754" y="845"/>
                  <a:pt x="571" y="1028"/>
                  <a:pt x="480" y="1233"/>
                </a:cubicBezTo>
                <a:cubicBezTo>
                  <a:pt x="480" y="1325"/>
                  <a:pt x="388" y="1416"/>
                  <a:pt x="274" y="1416"/>
                </a:cubicBezTo>
                <a:cubicBezTo>
                  <a:pt x="388" y="1233"/>
                  <a:pt x="388" y="1028"/>
                  <a:pt x="480" y="845"/>
                </a:cubicBezTo>
                <a:cubicBezTo>
                  <a:pt x="571" y="663"/>
                  <a:pt x="662" y="457"/>
                  <a:pt x="754" y="366"/>
                </a:cubicBezTo>
                <a:cubicBezTo>
                  <a:pt x="845" y="366"/>
                  <a:pt x="845" y="275"/>
                  <a:pt x="845" y="275"/>
                </a:cubicBezTo>
                <a:lnTo>
                  <a:pt x="845" y="183"/>
                </a:lnTo>
                <a:lnTo>
                  <a:pt x="959" y="183"/>
                </a:lnTo>
                <a:lnTo>
                  <a:pt x="845" y="92"/>
                </a:lnTo>
                <a:cubicBezTo>
                  <a:pt x="754" y="183"/>
                  <a:pt x="662" y="183"/>
                  <a:pt x="571" y="275"/>
                </a:cubicBezTo>
                <a:lnTo>
                  <a:pt x="571" y="183"/>
                </a:lnTo>
                <a:lnTo>
                  <a:pt x="571" y="183"/>
                </a:lnTo>
                <a:cubicBezTo>
                  <a:pt x="510" y="244"/>
                  <a:pt x="449" y="305"/>
                  <a:pt x="388" y="366"/>
                </a:cubicBezTo>
                <a:lnTo>
                  <a:pt x="388" y="457"/>
                </a:lnTo>
                <a:cubicBezTo>
                  <a:pt x="274" y="571"/>
                  <a:pt x="183" y="663"/>
                  <a:pt x="183" y="845"/>
                </a:cubicBezTo>
                <a:lnTo>
                  <a:pt x="183" y="1028"/>
                </a:lnTo>
                <a:cubicBezTo>
                  <a:pt x="92" y="1028"/>
                  <a:pt x="92" y="1142"/>
                  <a:pt x="92" y="1233"/>
                </a:cubicBezTo>
                <a:cubicBezTo>
                  <a:pt x="0" y="1325"/>
                  <a:pt x="0" y="1507"/>
                  <a:pt x="0" y="1599"/>
                </a:cubicBezTo>
                <a:cubicBezTo>
                  <a:pt x="0" y="1713"/>
                  <a:pt x="0" y="1713"/>
                  <a:pt x="92" y="1713"/>
                </a:cubicBezTo>
                <a:lnTo>
                  <a:pt x="183" y="1804"/>
                </a:lnTo>
                <a:cubicBezTo>
                  <a:pt x="274" y="1804"/>
                  <a:pt x="274" y="1804"/>
                  <a:pt x="388" y="1713"/>
                </a:cubicBezTo>
                <a:cubicBezTo>
                  <a:pt x="480" y="1713"/>
                  <a:pt x="571" y="1599"/>
                  <a:pt x="662" y="1416"/>
                </a:cubicBezTo>
                <a:cubicBezTo>
                  <a:pt x="845" y="1325"/>
                  <a:pt x="959" y="1142"/>
                  <a:pt x="1050" y="937"/>
                </a:cubicBezTo>
                <a:lnTo>
                  <a:pt x="1142" y="937"/>
                </a:lnTo>
                <a:lnTo>
                  <a:pt x="1142" y="1028"/>
                </a:lnTo>
                <a:cubicBezTo>
                  <a:pt x="1142" y="1142"/>
                  <a:pt x="1050" y="1233"/>
                  <a:pt x="1050" y="1325"/>
                </a:cubicBezTo>
                <a:lnTo>
                  <a:pt x="1050" y="1416"/>
                </a:lnTo>
                <a:lnTo>
                  <a:pt x="1050" y="1507"/>
                </a:lnTo>
                <a:lnTo>
                  <a:pt x="1050" y="1599"/>
                </a:lnTo>
                <a:lnTo>
                  <a:pt x="1142" y="1599"/>
                </a:lnTo>
                <a:lnTo>
                  <a:pt x="1142" y="1713"/>
                </a:lnTo>
                <a:cubicBezTo>
                  <a:pt x="1233" y="1599"/>
                  <a:pt x="1233" y="1507"/>
                  <a:pt x="1324" y="1416"/>
                </a:cubicBezTo>
                <a:cubicBezTo>
                  <a:pt x="1324" y="1325"/>
                  <a:pt x="1324" y="1233"/>
                  <a:pt x="1416" y="1142"/>
                </a:cubicBezTo>
                <a:cubicBezTo>
                  <a:pt x="1416" y="1028"/>
                  <a:pt x="1416" y="937"/>
                  <a:pt x="1530" y="845"/>
                </a:cubicBezTo>
                <a:cubicBezTo>
                  <a:pt x="1530" y="754"/>
                  <a:pt x="1530" y="754"/>
                  <a:pt x="1416" y="754"/>
                </a:cubicBezTo>
                <a:cubicBezTo>
                  <a:pt x="1324" y="845"/>
                  <a:pt x="1324" y="937"/>
                  <a:pt x="1324" y="1028"/>
                </a:cubicBezTo>
                <a:cubicBezTo>
                  <a:pt x="1324" y="845"/>
                  <a:pt x="1324" y="754"/>
                  <a:pt x="1416" y="571"/>
                </a:cubicBezTo>
                <a:cubicBezTo>
                  <a:pt x="1530" y="457"/>
                  <a:pt x="1530" y="275"/>
                  <a:pt x="1530" y="183"/>
                </a:cubicBezTo>
                <a:cubicBezTo>
                  <a:pt x="1621" y="92"/>
                  <a:pt x="1621" y="92"/>
                  <a:pt x="1530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81"/>
          <p:cNvSpPr/>
          <p:nvPr/>
        </p:nvSpPr>
        <p:spPr>
          <a:xfrm>
            <a:off x="8258531" y="3620085"/>
            <a:ext cx="80196" cy="53002"/>
          </a:xfrm>
          <a:custGeom>
            <a:rect b="b" l="l" r="r" t="t"/>
            <a:pathLst>
              <a:path extrusionOk="0" h="1508" w="2283">
                <a:moveTo>
                  <a:pt x="2192" y="731"/>
                </a:moveTo>
                <a:lnTo>
                  <a:pt x="2192" y="1028"/>
                </a:lnTo>
                <a:cubicBezTo>
                  <a:pt x="2100" y="936"/>
                  <a:pt x="2100" y="936"/>
                  <a:pt x="2100" y="822"/>
                </a:cubicBezTo>
                <a:cubicBezTo>
                  <a:pt x="2192" y="822"/>
                  <a:pt x="2192" y="731"/>
                  <a:pt x="2192" y="731"/>
                </a:cubicBezTo>
                <a:close/>
                <a:moveTo>
                  <a:pt x="2032" y="1"/>
                </a:moveTo>
                <a:cubicBezTo>
                  <a:pt x="1992" y="1"/>
                  <a:pt x="1940" y="23"/>
                  <a:pt x="1895" y="69"/>
                </a:cubicBezTo>
                <a:lnTo>
                  <a:pt x="1803" y="160"/>
                </a:lnTo>
                <a:cubicBezTo>
                  <a:pt x="1621" y="366"/>
                  <a:pt x="1530" y="457"/>
                  <a:pt x="1415" y="548"/>
                </a:cubicBezTo>
                <a:lnTo>
                  <a:pt x="1324" y="640"/>
                </a:lnTo>
                <a:lnTo>
                  <a:pt x="1324" y="548"/>
                </a:lnTo>
                <a:cubicBezTo>
                  <a:pt x="1324" y="366"/>
                  <a:pt x="1233" y="252"/>
                  <a:pt x="1142" y="252"/>
                </a:cubicBezTo>
                <a:cubicBezTo>
                  <a:pt x="1050" y="160"/>
                  <a:pt x="1050" y="160"/>
                  <a:pt x="959" y="160"/>
                </a:cubicBezTo>
                <a:cubicBezTo>
                  <a:pt x="959" y="252"/>
                  <a:pt x="845" y="252"/>
                  <a:pt x="845" y="252"/>
                </a:cubicBezTo>
                <a:cubicBezTo>
                  <a:pt x="754" y="366"/>
                  <a:pt x="754" y="457"/>
                  <a:pt x="662" y="457"/>
                </a:cubicBezTo>
                <a:lnTo>
                  <a:pt x="571" y="548"/>
                </a:lnTo>
                <a:cubicBezTo>
                  <a:pt x="662" y="366"/>
                  <a:pt x="571" y="252"/>
                  <a:pt x="388" y="160"/>
                </a:cubicBezTo>
                <a:lnTo>
                  <a:pt x="388" y="252"/>
                </a:lnTo>
                <a:cubicBezTo>
                  <a:pt x="274" y="457"/>
                  <a:pt x="274" y="640"/>
                  <a:pt x="183" y="731"/>
                </a:cubicBezTo>
                <a:cubicBezTo>
                  <a:pt x="183" y="936"/>
                  <a:pt x="92" y="1119"/>
                  <a:pt x="0" y="1302"/>
                </a:cubicBezTo>
                <a:lnTo>
                  <a:pt x="0" y="1393"/>
                </a:lnTo>
                <a:lnTo>
                  <a:pt x="92" y="1393"/>
                </a:lnTo>
                <a:cubicBezTo>
                  <a:pt x="183" y="1507"/>
                  <a:pt x="183" y="1507"/>
                  <a:pt x="274" y="1507"/>
                </a:cubicBezTo>
                <a:lnTo>
                  <a:pt x="274" y="1393"/>
                </a:lnTo>
                <a:cubicBezTo>
                  <a:pt x="480" y="1210"/>
                  <a:pt x="662" y="936"/>
                  <a:pt x="845" y="731"/>
                </a:cubicBezTo>
                <a:lnTo>
                  <a:pt x="1050" y="548"/>
                </a:lnTo>
                <a:lnTo>
                  <a:pt x="1050" y="640"/>
                </a:lnTo>
                <a:lnTo>
                  <a:pt x="1050" y="1028"/>
                </a:lnTo>
                <a:lnTo>
                  <a:pt x="1050" y="1119"/>
                </a:lnTo>
                <a:cubicBezTo>
                  <a:pt x="1142" y="1119"/>
                  <a:pt x="1142" y="1210"/>
                  <a:pt x="1233" y="1210"/>
                </a:cubicBezTo>
                <a:lnTo>
                  <a:pt x="1324" y="1119"/>
                </a:lnTo>
                <a:lnTo>
                  <a:pt x="1621" y="822"/>
                </a:lnTo>
                <a:cubicBezTo>
                  <a:pt x="1712" y="731"/>
                  <a:pt x="1803" y="640"/>
                  <a:pt x="1895" y="457"/>
                </a:cubicBezTo>
                <a:cubicBezTo>
                  <a:pt x="1895" y="457"/>
                  <a:pt x="1986" y="457"/>
                  <a:pt x="1986" y="366"/>
                </a:cubicBezTo>
                <a:lnTo>
                  <a:pt x="1986" y="548"/>
                </a:lnTo>
                <a:lnTo>
                  <a:pt x="1986" y="936"/>
                </a:lnTo>
                <a:lnTo>
                  <a:pt x="1895" y="1507"/>
                </a:lnTo>
                <a:lnTo>
                  <a:pt x="2192" y="1507"/>
                </a:lnTo>
                <a:lnTo>
                  <a:pt x="2192" y="1302"/>
                </a:lnTo>
                <a:lnTo>
                  <a:pt x="2192" y="1119"/>
                </a:lnTo>
                <a:cubicBezTo>
                  <a:pt x="2283" y="1119"/>
                  <a:pt x="2283" y="1028"/>
                  <a:pt x="2283" y="1028"/>
                </a:cubicBezTo>
                <a:lnTo>
                  <a:pt x="2283" y="366"/>
                </a:lnTo>
                <a:cubicBezTo>
                  <a:pt x="2283" y="252"/>
                  <a:pt x="2283" y="160"/>
                  <a:pt x="2192" y="69"/>
                </a:cubicBezTo>
                <a:lnTo>
                  <a:pt x="2100" y="69"/>
                </a:lnTo>
                <a:cubicBezTo>
                  <a:pt x="2100" y="23"/>
                  <a:pt x="2072" y="1"/>
                  <a:pt x="2032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1"/>
          <p:cNvSpPr/>
          <p:nvPr/>
        </p:nvSpPr>
        <p:spPr>
          <a:xfrm>
            <a:off x="7666827" y="3813432"/>
            <a:ext cx="87432" cy="140414"/>
          </a:xfrm>
          <a:custGeom>
            <a:rect b="b" l="l" r="r" t="t"/>
            <a:pathLst>
              <a:path extrusionOk="0" h="3995" w="2489">
                <a:moveTo>
                  <a:pt x="388" y="3310"/>
                </a:moveTo>
                <a:lnTo>
                  <a:pt x="297" y="3424"/>
                </a:lnTo>
                <a:lnTo>
                  <a:pt x="297" y="3310"/>
                </a:lnTo>
                <a:close/>
                <a:moveTo>
                  <a:pt x="1141" y="2648"/>
                </a:moveTo>
                <a:lnTo>
                  <a:pt x="1141" y="2648"/>
                </a:lnTo>
                <a:cubicBezTo>
                  <a:pt x="1141" y="2648"/>
                  <a:pt x="1141" y="2648"/>
                  <a:pt x="1141" y="2648"/>
                </a:cubicBezTo>
                <a:lnTo>
                  <a:pt x="1141" y="2648"/>
                </a:lnTo>
                <a:cubicBezTo>
                  <a:pt x="1256" y="2739"/>
                  <a:pt x="1141" y="2739"/>
                  <a:pt x="1050" y="2945"/>
                </a:cubicBezTo>
                <a:cubicBezTo>
                  <a:pt x="959" y="3036"/>
                  <a:pt x="959" y="3128"/>
                  <a:pt x="868" y="3219"/>
                </a:cubicBezTo>
                <a:cubicBezTo>
                  <a:pt x="959" y="3036"/>
                  <a:pt x="1050" y="2854"/>
                  <a:pt x="1141" y="2648"/>
                </a:cubicBezTo>
                <a:lnTo>
                  <a:pt x="1141" y="2648"/>
                </a:lnTo>
                <a:cubicBezTo>
                  <a:pt x="959" y="2945"/>
                  <a:pt x="685" y="3310"/>
                  <a:pt x="388" y="3607"/>
                </a:cubicBezTo>
                <a:cubicBezTo>
                  <a:pt x="480" y="3219"/>
                  <a:pt x="868" y="2739"/>
                  <a:pt x="1141" y="2648"/>
                </a:cubicBezTo>
                <a:close/>
                <a:moveTo>
                  <a:pt x="2191" y="0"/>
                </a:moveTo>
                <a:cubicBezTo>
                  <a:pt x="2100" y="92"/>
                  <a:pt x="2100" y="92"/>
                  <a:pt x="2100" y="183"/>
                </a:cubicBezTo>
                <a:cubicBezTo>
                  <a:pt x="2100" y="366"/>
                  <a:pt x="2009" y="457"/>
                  <a:pt x="2009" y="571"/>
                </a:cubicBezTo>
                <a:cubicBezTo>
                  <a:pt x="2009" y="662"/>
                  <a:pt x="1918" y="662"/>
                  <a:pt x="1918" y="662"/>
                </a:cubicBezTo>
                <a:cubicBezTo>
                  <a:pt x="1826" y="754"/>
                  <a:pt x="1826" y="936"/>
                  <a:pt x="1826" y="1028"/>
                </a:cubicBezTo>
                <a:cubicBezTo>
                  <a:pt x="1712" y="1233"/>
                  <a:pt x="1621" y="1416"/>
                  <a:pt x="1621" y="1598"/>
                </a:cubicBezTo>
                <a:cubicBezTo>
                  <a:pt x="1621" y="1804"/>
                  <a:pt x="1529" y="1986"/>
                  <a:pt x="1438" y="2078"/>
                </a:cubicBezTo>
                <a:cubicBezTo>
                  <a:pt x="1256" y="2169"/>
                  <a:pt x="1141" y="2169"/>
                  <a:pt x="1050" y="2283"/>
                </a:cubicBezTo>
                <a:cubicBezTo>
                  <a:pt x="685" y="2557"/>
                  <a:pt x="388" y="2854"/>
                  <a:pt x="206" y="3219"/>
                </a:cubicBezTo>
                <a:cubicBezTo>
                  <a:pt x="114" y="3424"/>
                  <a:pt x="0" y="3607"/>
                  <a:pt x="114" y="3789"/>
                </a:cubicBezTo>
                <a:cubicBezTo>
                  <a:pt x="114" y="3881"/>
                  <a:pt x="114" y="3995"/>
                  <a:pt x="206" y="3995"/>
                </a:cubicBezTo>
                <a:lnTo>
                  <a:pt x="480" y="3995"/>
                </a:lnTo>
                <a:cubicBezTo>
                  <a:pt x="571" y="3881"/>
                  <a:pt x="685" y="3789"/>
                  <a:pt x="776" y="3698"/>
                </a:cubicBezTo>
                <a:cubicBezTo>
                  <a:pt x="959" y="3516"/>
                  <a:pt x="1141" y="3219"/>
                  <a:pt x="1347" y="2945"/>
                </a:cubicBezTo>
                <a:lnTo>
                  <a:pt x="1438" y="2854"/>
                </a:lnTo>
                <a:lnTo>
                  <a:pt x="1438" y="2945"/>
                </a:lnTo>
                <a:cubicBezTo>
                  <a:pt x="1347" y="3128"/>
                  <a:pt x="1347" y="3219"/>
                  <a:pt x="1347" y="3310"/>
                </a:cubicBezTo>
                <a:lnTo>
                  <a:pt x="1347" y="3607"/>
                </a:lnTo>
                <a:lnTo>
                  <a:pt x="1347" y="3698"/>
                </a:lnTo>
                <a:lnTo>
                  <a:pt x="1529" y="3698"/>
                </a:lnTo>
                <a:cubicBezTo>
                  <a:pt x="1529" y="3729"/>
                  <a:pt x="1540" y="3739"/>
                  <a:pt x="1557" y="3739"/>
                </a:cubicBezTo>
                <a:cubicBezTo>
                  <a:pt x="1590" y="3739"/>
                  <a:pt x="1651" y="3698"/>
                  <a:pt x="1712" y="3698"/>
                </a:cubicBezTo>
                <a:cubicBezTo>
                  <a:pt x="1712" y="3516"/>
                  <a:pt x="1826" y="3424"/>
                  <a:pt x="1826" y="3219"/>
                </a:cubicBezTo>
                <a:cubicBezTo>
                  <a:pt x="1712" y="3219"/>
                  <a:pt x="1712" y="3128"/>
                  <a:pt x="1621" y="3128"/>
                </a:cubicBezTo>
                <a:lnTo>
                  <a:pt x="1621" y="3036"/>
                </a:lnTo>
                <a:cubicBezTo>
                  <a:pt x="1712" y="2648"/>
                  <a:pt x="1826" y="2283"/>
                  <a:pt x="1918" y="1895"/>
                </a:cubicBezTo>
                <a:lnTo>
                  <a:pt x="1918" y="1804"/>
                </a:lnTo>
                <a:cubicBezTo>
                  <a:pt x="2009" y="1507"/>
                  <a:pt x="2191" y="1233"/>
                  <a:pt x="2283" y="936"/>
                </a:cubicBezTo>
                <a:cubicBezTo>
                  <a:pt x="2397" y="662"/>
                  <a:pt x="2397" y="457"/>
                  <a:pt x="2488" y="274"/>
                </a:cubicBezTo>
                <a:cubicBezTo>
                  <a:pt x="2488" y="141"/>
                  <a:pt x="2439" y="56"/>
                  <a:pt x="2332" y="56"/>
                </a:cubicBezTo>
                <a:cubicBezTo>
                  <a:pt x="2293" y="56"/>
                  <a:pt x="2246" y="67"/>
                  <a:pt x="2191" y="92"/>
                </a:cubicBezTo>
                <a:lnTo>
                  <a:pt x="2191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1"/>
          <p:cNvSpPr/>
          <p:nvPr/>
        </p:nvSpPr>
        <p:spPr>
          <a:xfrm>
            <a:off x="7814358" y="3863166"/>
            <a:ext cx="43312" cy="61086"/>
          </a:xfrm>
          <a:custGeom>
            <a:rect b="b" l="l" r="r" t="t"/>
            <a:pathLst>
              <a:path extrusionOk="0" h="1738" w="1233">
                <a:moveTo>
                  <a:pt x="969" y="855"/>
                </a:moveTo>
                <a:cubicBezTo>
                  <a:pt x="950" y="891"/>
                  <a:pt x="936" y="927"/>
                  <a:pt x="936" y="959"/>
                </a:cubicBezTo>
                <a:cubicBezTo>
                  <a:pt x="950" y="921"/>
                  <a:pt x="961" y="887"/>
                  <a:pt x="969" y="855"/>
                </a:cubicBezTo>
                <a:close/>
                <a:moveTo>
                  <a:pt x="753" y="183"/>
                </a:moveTo>
                <a:lnTo>
                  <a:pt x="753" y="297"/>
                </a:lnTo>
                <a:cubicBezTo>
                  <a:pt x="753" y="297"/>
                  <a:pt x="753" y="389"/>
                  <a:pt x="662" y="389"/>
                </a:cubicBezTo>
                <a:cubicBezTo>
                  <a:pt x="662" y="480"/>
                  <a:pt x="662" y="480"/>
                  <a:pt x="571" y="571"/>
                </a:cubicBezTo>
                <a:lnTo>
                  <a:pt x="479" y="663"/>
                </a:lnTo>
                <a:cubicBezTo>
                  <a:pt x="479" y="754"/>
                  <a:pt x="365" y="868"/>
                  <a:pt x="365" y="868"/>
                </a:cubicBezTo>
                <a:cubicBezTo>
                  <a:pt x="274" y="959"/>
                  <a:pt x="183" y="1051"/>
                  <a:pt x="183" y="1142"/>
                </a:cubicBezTo>
                <a:cubicBezTo>
                  <a:pt x="183" y="1051"/>
                  <a:pt x="183" y="868"/>
                  <a:pt x="274" y="754"/>
                </a:cubicBezTo>
                <a:cubicBezTo>
                  <a:pt x="365" y="663"/>
                  <a:pt x="479" y="480"/>
                  <a:pt x="571" y="389"/>
                </a:cubicBezTo>
                <a:cubicBezTo>
                  <a:pt x="662" y="297"/>
                  <a:pt x="662" y="297"/>
                  <a:pt x="753" y="183"/>
                </a:cubicBezTo>
                <a:close/>
                <a:moveTo>
                  <a:pt x="845" y="389"/>
                </a:moveTo>
                <a:cubicBezTo>
                  <a:pt x="924" y="548"/>
                  <a:pt x="1021" y="638"/>
                  <a:pt x="969" y="855"/>
                </a:cubicBezTo>
                <a:lnTo>
                  <a:pt x="969" y="855"/>
                </a:lnTo>
                <a:cubicBezTo>
                  <a:pt x="1003" y="790"/>
                  <a:pt x="1050" y="721"/>
                  <a:pt x="1050" y="663"/>
                </a:cubicBezTo>
                <a:lnTo>
                  <a:pt x="1050" y="959"/>
                </a:lnTo>
                <a:lnTo>
                  <a:pt x="936" y="1051"/>
                </a:lnTo>
                <a:cubicBezTo>
                  <a:pt x="936" y="1142"/>
                  <a:pt x="845" y="1233"/>
                  <a:pt x="845" y="1324"/>
                </a:cubicBezTo>
                <a:lnTo>
                  <a:pt x="662" y="1530"/>
                </a:lnTo>
                <a:lnTo>
                  <a:pt x="479" y="1530"/>
                </a:lnTo>
                <a:cubicBezTo>
                  <a:pt x="479" y="1576"/>
                  <a:pt x="451" y="1598"/>
                  <a:pt x="422" y="1598"/>
                </a:cubicBezTo>
                <a:cubicBezTo>
                  <a:pt x="394" y="1598"/>
                  <a:pt x="365" y="1576"/>
                  <a:pt x="365" y="1530"/>
                </a:cubicBezTo>
                <a:lnTo>
                  <a:pt x="274" y="1530"/>
                </a:lnTo>
                <a:lnTo>
                  <a:pt x="274" y="1142"/>
                </a:lnTo>
                <a:cubicBezTo>
                  <a:pt x="365" y="959"/>
                  <a:pt x="365" y="868"/>
                  <a:pt x="479" y="754"/>
                </a:cubicBezTo>
                <a:cubicBezTo>
                  <a:pt x="571" y="663"/>
                  <a:pt x="662" y="480"/>
                  <a:pt x="753" y="389"/>
                </a:cubicBezTo>
                <a:close/>
                <a:moveTo>
                  <a:pt x="753" y="1"/>
                </a:moveTo>
                <a:cubicBezTo>
                  <a:pt x="662" y="1"/>
                  <a:pt x="571" y="92"/>
                  <a:pt x="571" y="183"/>
                </a:cubicBezTo>
                <a:cubicBezTo>
                  <a:pt x="571" y="297"/>
                  <a:pt x="479" y="297"/>
                  <a:pt x="479" y="297"/>
                </a:cubicBezTo>
                <a:cubicBezTo>
                  <a:pt x="479" y="389"/>
                  <a:pt x="365" y="389"/>
                  <a:pt x="365" y="480"/>
                </a:cubicBezTo>
                <a:cubicBezTo>
                  <a:pt x="274" y="571"/>
                  <a:pt x="274" y="663"/>
                  <a:pt x="183" y="754"/>
                </a:cubicBezTo>
                <a:cubicBezTo>
                  <a:pt x="91" y="959"/>
                  <a:pt x="0" y="1142"/>
                  <a:pt x="0" y="1324"/>
                </a:cubicBezTo>
                <a:lnTo>
                  <a:pt x="0" y="1530"/>
                </a:lnTo>
                <a:cubicBezTo>
                  <a:pt x="74" y="1604"/>
                  <a:pt x="208" y="1737"/>
                  <a:pt x="365" y="1737"/>
                </a:cubicBezTo>
                <a:cubicBezTo>
                  <a:pt x="402" y="1737"/>
                  <a:pt x="440" y="1730"/>
                  <a:pt x="479" y="1713"/>
                </a:cubicBezTo>
                <a:cubicBezTo>
                  <a:pt x="571" y="1713"/>
                  <a:pt x="571" y="1713"/>
                  <a:pt x="571" y="1621"/>
                </a:cubicBezTo>
                <a:lnTo>
                  <a:pt x="845" y="1621"/>
                </a:lnTo>
                <a:cubicBezTo>
                  <a:pt x="1050" y="1530"/>
                  <a:pt x="1141" y="1324"/>
                  <a:pt x="1141" y="1233"/>
                </a:cubicBezTo>
                <a:cubicBezTo>
                  <a:pt x="1233" y="1051"/>
                  <a:pt x="1233" y="959"/>
                  <a:pt x="1233" y="868"/>
                </a:cubicBezTo>
                <a:cubicBezTo>
                  <a:pt x="1233" y="663"/>
                  <a:pt x="1141" y="571"/>
                  <a:pt x="1141" y="389"/>
                </a:cubicBezTo>
                <a:lnTo>
                  <a:pt x="1050" y="297"/>
                </a:lnTo>
                <a:cubicBezTo>
                  <a:pt x="1141" y="183"/>
                  <a:pt x="1050" y="183"/>
                  <a:pt x="1050" y="92"/>
                </a:cubicBezTo>
                <a:lnTo>
                  <a:pt x="936" y="92"/>
                </a:lnTo>
                <a:cubicBezTo>
                  <a:pt x="845" y="1"/>
                  <a:pt x="845" y="1"/>
                  <a:pt x="753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1"/>
          <p:cNvSpPr/>
          <p:nvPr/>
        </p:nvSpPr>
        <p:spPr>
          <a:xfrm>
            <a:off x="7857633" y="3859967"/>
            <a:ext cx="49741" cy="60208"/>
          </a:xfrm>
          <a:custGeom>
            <a:rect b="b" l="l" r="r" t="t"/>
            <a:pathLst>
              <a:path extrusionOk="0" h="1713" w="1416">
                <a:moveTo>
                  <a:pt x="1142" y="0"/>
                </a:moveTo>
                <a:cubicBezTo>
                  <a:pt x="1142" y="92"/>
                  <a:pt x="1051" y="92"/>
                  <a:pt x="1051" y="92"/>
                </a:cubicBezTo>
                <a:cubicBezTo>
                  <a:pt x="845" y="183"/>
                  <a:pt x="754" y="274"/>
                  <a:pt x="663" y="388"/>
                </a:cubicBezTo>
                <a:cubicBezTo>
                  <a:pt x="845" y="274"/>
                  <a:pt x="959" y="183"/>
                  <a:pt x="1142" y="92"/>
                </a:cubicBezTo>
                <a:lnTo>
                  <a:pt x="1233" y="92"/>
                </a:lnTo>
                <a:lnTo>
                  <a:pt x="1142" y="0"/>
                </a:lnTo>
                <a:close/>
                <a:moveTo>
                  <a:pt x="571" y="855"/>
                </a:moveTo>
                <a:cubicBezTo>
                  <a:pt x="566" y="965"/>
                  <a:pt x="480" y="1053"/>
                  <a:pt x="480" y="1142"/>
                </a:cubicBezTo>
                <a:lnTo>
                  <a:pt x="480" y="1050"/>
                </a:lnTo>
                <a:cubicBezTo>
                  <a:pt x="480" y="991"/>
                  <a:pt x="519" y="922"/>
                  <a:pt x="571" y="855"/>
                </a:cubicBezTo>
                <a:close/>
                <a:moveTo>
                  <a:pt x="275" y="92"/>
                </a:moveTo>
                <a:cubicBezTo>
                  <a:pt x="275" y="571"/>
                  <a:pt x="92" y="959"/>
                  <a:pt x="1" y="1415"/>
                </a:cubicBezTo>
                <a:cubicBezTo>
                  <a:pt x="92" y="1530"/>
                  <a:pt x="92" y="1621"/>
                  <a:pt x="92" y="1621"/>
                </a:cubicBezTo>
                <a:lnTo>
                  <a:pt x="275" y="1712"/>
                </a:lnTo>
                <a:cubicBezTo>
                  <a:pt x="275" y="1621"/>
                  <a:pt x="389" y="1415"/>
                  <a:pt x="389" y="1324"/>
                </a:cubicBezTo>
                <a:cubicBezTo>
                  <a:pt x="389" y="1324"/>
                  <a:pt x="389" y="1233"/>
                  <a:pt x="480" y="1233"/>
                </a:cubicBezTo>
                <a:cubicBezTo>
                  <a:pt x="480" y="1142"/>
                  <a:pt x="571" y="1050"/>
                  <a:pt x="571" y="959"/>
                </a:cubicBezTo>
                <a:cubicBezTo>
                  <a:pt x="663" y="959"/>
                  <a:pt x="663" y="845"/>
                  <a:pt x="663" y="845"/>
                </a:cubicBezTo>
                <a:lnTo>
                  <a:pt x="579" y="845"/>
                </a:lnTo>
                <a:cubicBezTo>
                  <a:pt x="605" y="813"/>
                  <a:pt x="634" y="782"/>
                  <a:pt x="663" y="754"/>
                </a:cubicBezTo>
                <a:lnTo>
                  <a:pt x="663" y="845"/>
                </a:lnTo>
                <a:cubicBezTo>
                  <a:pt x="754" y="754"/>
                  <a:pt x="845" y="571"/>
                  <a:pt x="959" y="571"/>
                </a:cubicBezTo>
                <a:cubicBezTo>
                  <a:pt x="959" y="480"/>
                  <a:pt x="1051" y="480"/>
                  <a:pt x="1051" y="388"/>
                </a:cubicBezTo>
                <a:lnTo>
                  <a:pt x="1142" y="388"/>
                </a:lnTo>
                <a:cubicBezTo>
                  <a:pt x="1142" y="419"/>
                  <a:pt x="1152" y="429"/>
                  <a:pt x="1166" y="429"/>
                </a:cubicBezTo>
                <a:cubicBezTo>
                  <a:pt x="1193" y="429"/>
                  <a:pt x="1233" y="388"/>
                  <a:pt x="1233" y="388"/>
                </a:cubicBezTo>
                <a:lnTo>
                  <a:pt x="1324" y="480"/>
                </a:lnTo>
                <a:cubicBezTo>
                  <a:pt x="1416" y="388"/>
                  <a:pt x="1416" y="274"/>
                  <a:pt x="1416" y="183"/>
                </a:cubicBezTo>
                <a:lnTo>
                  <a:pt x="1324" y="183"/>
                </a:lnTo>
                <a:lnTo>
                  <a:pt x="1233" y="92"/>
                </a:lnTo>
                <a:cubicBezTo>
                  <a:pt x="1051" y="183"/>
                  <a:pt x="845" y="274"/>
                  <a:pt x="663" y="388"/>
                </a:cubicBezTo>
                <a:lnTo>
                  <a:pt x="571" y="480"/>
                </a:lnTo>
                <a:lnTo>
                  <a:pt x="571" y="183"/>
                </a:lnTo>
                <a:lnTo>
                  <a:pt x="480" y="183"/>
                </a:lnTo>
                <a:lnTo>
                  <a:pt x="480" y="92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7954652" y="3833501"/>
            <a:ext cx="60173" cy="69803"/>
          </a:xfrm>
          <a:custGeom>
            <a:rect b="b" l="l" r="r" t="t"/>
            <a:pathLst>
              <a:path extrusionOk="0" h="1986" w="1713">
                <a:moveTo>
                  <a:pt x="754" y="457"/>
                </a:moveTo>
                <a:lnTo>
                  <a:pt x="754" y="571"/>
                </a:lnTo>
                <a:cubicBezTo>
                  <a:pt x="754" y="570"/>
                  <a:pt x="754" y="570"/>
                  <a:pt x="754" y="569"/>
                </a:cubicBezTo>
                <a:lnTo>
                  <a:pt x="754" y="569"/>
                </a:lnTo>
                <a:cubicBezTo>
                  <a:pt x="754" y="536"/>
                  <a:pt x="754" y="498"/>
                  <a:pt x="754" y="457"/>
                </a:cubicBezTo>
                <a:close/>
                <a:moveTo>
                  <a:pt x="1507" y="0"/>
                </a:moveTo>
                <a:cubicBezTo>
                  <a:pt x="1416" y="0"/>
                  <a:pt x="1324" y="0"/>
                  <a:pt x="1233" y="91"/>
                </a:cubicBezTo>
                <a:cubicBezTo>
                  <a:pt x="1051" y="182"/>
                  <a:pt x="846" y="364"/>
                  <a:pt x="754" y="569"/>
                </a:cubicBezTo>
                <a:lnTo>
                  <a:pt x="754" y="569"/>
                </a:lnTo>
                <a:cubicBezTo>
                  <a:pt x="758" y="699"/>
                  <a:pt x="772" y="772"/>
                  <a:pt x="845" y="845"/>
                </a:cubicBezTo>
                <a:cubicBezTo>
                  <a:pt x="845" y="936"/>
                  <a:pt x="936" y="1027"/>
                  <a:pt x="936" y="1027"/>
                </a:cubicBezTo>
                <a:cubicBezTo>
                  <a:pt x="936" y="1324"/>
                  <a:pt x="936" y="1324"/>
                  <a:pt x="754" y="1507"/>
                </a:cubicBezTo>
                <a:cubicBezTo>
                  <a:pt x="662" y="1507"/>
                  <a:pt x="571" y="1598"/>
                  <a:pt x="480" y="1598"/>
                </a:cubicBezTo>
                <a:cubicBezTo>
                  <a:pt x="366" y="1598"/>
                  <a:pt x="183" y="1598"/>
                  <a:pt x="92" y="1712"/>
                </a:cubicBezTo>
                <a:lnTo>
                  <a:pt x="0" y="1712"/>
                </a:lnTo>
                <a:lnTo>
                  <a:pt x="0" y="1895"/>
                </a:lnTo>
                <a:cubicBezTo>
                  <a:pt x="92" y="1986"/>
                  <a:pt x="183" y="1986"/>
                  <a:pt x="274" y="1986"/>
                </a:cubicBezTo>
                <a:cubicBezTo>
                  <a:pt x="366" y="1986"/>
                  <a:pt x="366" y="1895"/>
                  <a:pt x="480" y="1895"/>
                </a:cubicBezTo>
                <a:cubicBezTo>
                  <a:pt x="662" y="1895"/>
                  <a:pt x="754" y="1895"/>
                  <a:pt x="936" y="1803"/>
                </a:cubicBezTo>
                <a:cubicBezTo>
                  <a:pt x="1142" y="1712"/>
                  <a:pt x="1233" y="1507"/>
                  <a:pt x="1233" y="1324"/>
                </a:cubicBezTo>
                <a:cubicBezTo>
                  <a:pt x="1233" y="1233"/>
                  <a:pt x="1142" y="1141"/>
                  <a:pt x="1142" y="1027"/>
                </a:cubicBezTo>
                <a:lnTo>
                  <a:pt x="1050" y="571"/>
                </a:lnTo>
                <a:cubicBezTo>
                  <a:pt x="1142" y="365"/>
                  <a:pt x="1324" y="274"/>
                  <a:pt x="1621" y="274"/>
                </a:cubicBezTo>
                <a:cubicBezTo>
                  <a:pt x="1712" y="274"/>
                  <a:pt x="1712" y="274"/>
                  <a:pt x="1712" y="183"/>
                </a:cubicBezTo>
                <a:cubicBezTo>
                  <a:pt x="1712" y="91"/>
                  <a:pt x="1621" y="0"/>
                  <a:pt x="1507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8017985" y="3819864"/>
            <a:ext cx="23290" cy="74126"/>
          </a:xfrm>
          <a:custGeom>
            <a:rect b="b" l="l" r="r" t="t"/>
            <a:pathLst>
              <a:path extrusionOk="0" h="2109" w="663">
                <a:moveTo>
                  <a:pt x="389" y="0"/>
                </a:moveTo>
                <a:lnTo>
                  <a:pt x="389" y="183"/>
                </a:lnTo>
                <a:lnTo>
                  <a:pt x="389" y="274"/>
                </a:lnTo>
                <a:lnTo>
                  <a:pt x="571" y="274"/>
                </a:lnTo>
                <a:lnTo>
                  <a:pt x="663" y="183"/>
                </a:lnTo>
                <a:cubicBezTo>
                  <a:pt x="663" y="91"/>
                  <a:pt x="663" y="91"/>
                  <a:pt x="571" y="91"/>
                </a:cubicBezTo>
                <a:cubicBezTo>
                  <a:pt x="480" y="0"/>
                  <a:pt x="480" y="0"/>
                  <a:pt x="389" y="0"/>
                </a:cubicBezTo>
                <a:close/>
                <a:moveTo>
                  <a:pt x="275" y="571"/>
                </a:moveTo>
                <a:cubicBezTo>
                  <a:pt x="275" y="571"/>
                  <a:pt x="275" y="662"/>
                  <a:pt x="183" y="753"/>
                </a:cubicBezTo>
                <a:lnTo>
                  <a:pt x="183" y="845"/>
                </a:lnTo>
                <a:cubicBezTo>
                  <a:pt x="92" y="1141"/>
                  <a:pt x="1" y="1415"/>
                  <a:pt x="92" y="1621"/>
                </a:cubicBezTo>
                <a:cubicBezTo>
                  <a:pt x="92" y="1803"/>
                  <a:pt x="92" y="1895"/>
                  <a:pt x="183" y="1986"/>
                </a:cubicBezTo>
                <a:cubicBezTo>
                  <a:pt x="183" y="2051"/>
                  <a:pt x="249" y="2108"/>
                  <a:pt x="323" y="2108"/>
                </a:cubicBezTo>
                <a:cubicBezTo>
                  <a:pt x="380" y="2108"/>
                  <a:pt x="441" y="2075"/>
                  <a:pt x="480" y="1986"/>
                </a:cubicBezTo>
                <a:lnTo>
                  <a:pt x="571" y="1986"/>
                </a:lnTo>
                <a:cubicBezTo>
                  <a:pt x="571" y="1986"/>
                  <a:pt x="571" y="1895"/>
                  <a:pt x="663" y="1895"/>
                </a:cubicBezTo>
                <a:lnTo>
                  <a:pt x="663" y="1803"/>
                </a:lnTo>
                <a:lnTo>
                  <a:pt x="571" y="1803"/>
                </a:lnTo>
                <a:lnTo>
                  <a:pt x="571" y="1712"/>
                </a:lnTo>
                <a:lnTo>
                  <a:pt x="480" y="1803"/>
                </a:lnTo>
                <a:lnTo>
                  <a:pt x="480" y="1895"/>
                </a:lnTo>
                <a:lnTo>
                  <a:pt x="389" y="1895"/>
                </a:lnTo>
                <a:cubicBezTo>
                  <a:pt x="389" y="1803"/>
                  <a:pt x="275" y="1712"/>
                  <a:pt x="275" y="1621"/>
                </a:cubicBezTo>
                <a:lnTo>
                  <a:pt x="275" y="1415"/>
                </a:lnTo>
                <a:lnTo>
                  <a:pt x="275" y="1233"/>
                </a:lnTo>
                <a:cubicBezTo>
                  <a:pt x="275" y="1141"/>
                  <a:pt x="389" y="1050"/>
                  <a:pt x="389" y="959"/>
                </a:cubicBezTo>
                <a:lnTo>
                  <a:pt x="480" y="845"/>
                </a:lnTo>
                <a:lnTo>
                  <a:pt x="480" y="753"/>
                </a:lnTo>
                <a:cubicBezTo>
                  <a:pt x="571" y="662"/>
                  <a:pt x="571" y="662"/>
                  <a:pt x="480" y="571"/>
                </a:cubicBezTo>
                <a:lnTo>
                  <a:pt x="480" y="662"/>
                </a:lnTo>
                <a:lnTo>
                  <a:pt x="389" y="662"/>
                </a:lnTo>
                <a:lnTo>
                  <a:pt x="389" y="753"/>
                </a:lnTo>
                <a:lnTo>
                  <a:pt x="275" y="662"/>
                </a:lnTo>
                <a:cubicBezTo>
                  <a:pt x="389" y="662"/>
                  <a:pt x="389" y="662"/>
                  <a:pt x="389" y="57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8047667" y="3762890"/>
            <a:ext cx="70571" cy="126777"/>
          </a:xfrm>
          <a:custGeom>
            <a:rect b="b" l="l" r="r" t="t"/>
            <a:pathLst>
              <a:path extrusionOk="0" h="3607" w="2009">
                <a:moveTo>
                  <a:pt x="206" y="2466"/>
                </a:moveTo>
                <a:lnTo>
                  <a:pt x="206" y="2580"/>
                </a:lnTo>
                <a:cubicBezTo>
                  <a:pt x="206" y="2580"/>
                  <a:pt x="114" y="2466"/>
                  <a:pt x="206" y="2466"/>
                </a:cubicBezTo>
                <a:close/>
                <a:moveTo>
                  <a:pt x="868" y="2100"/>
                </a:moveTo>
                <a:lnTo>
                  <a:pt x="776" y="2854"/>
                </a:lnTo>
                <a:lnTo>
                  <a:pt x="388" y="2466"/>
                </a:lnTo>
                <a:cubicBezTo>
                  <a:pt x="388" y="2283"/>
                  <a:pt x="685" y="2192"/>
                  <a:pt x="868" y="2100"/>
                </a:cubicBezTo>
                <a:close/>
                <a:moveTo>
                  <a:pt x="1530" y="0"/>
                </a:moveTo>
                <a:cubicBezTo>
                  <a:pt x="1530" y="92"/>
                  <a:pt x="1530" y="92"/>
                  <a:pt x="1438" y="92"/>
                </a:cubicBezTo>
                <a:cubicBezTo>
                  <a:pt x="1347" y="480"/>
                  <a:pt x="1256" y="868"/>
                  <a:pt x="1141" y="1233"/>
                </a:cubicBezTo>
                <a:cubicBezTo>
                  <a:pt x="1050" y="1324"/>
                  <a:pt x="1050" y="1324"/>
                  <a:pt x="1050" y="1438"/>
                </a:cubicBezTo>
                <a:cubicBezTo>
                  <a:pt x="1050" y="1621"/>
                  <a:pt x="959" y="1712"/>
                  <a:pt x="868" y="1804"/>
                </a:cubicBezTo>
                <a:cubicBezTo>
                  <a:pt x="776" y="1895"/>
                  <a:pt x="685" y="1895"/>
                  <a:pt x="571" y="2009"/>
                </a:cubicBezTo>
                <a:cubicBezTo>
                  <a:pt x="685" y="1895"/>
                  <a:pt x="776" y="1804"/>
                  <a:pt x="776" y="1712"/>
                </a:cubicBezTo>
                <a:lnTo>
                  <a:pt x="776" y="1712"/>
                </a:lnTo>
                <a:cubicBezTo>
                  <a:pt x="571" y="1804"/>
                  <a:pt x="480" y="1895"/>
                  <a:pt x="297" y="2009"/>
                </a:cubicBezTo>
                <a:cubicBezTo>
                  <a:pt x="206" y="2100"/>
                  <a:pt x="114" y="2192"/>
                  <a:pt x="114" y="2283"/>
                </a:cubicBezTo>
                <a:cubicBezTo>
                  <a:pt x="0" y="2466"/>
                  <a:pt x="114" y="2580"/>
                  <a:pt x="206" y="2671"/>
                </a:cubicBezTo>
                <a:lnTo>
                  <a:pt x="297" y="2762"/>
                </a:lnTo>
                <a:lnTo>
                  <a:pt x="571" y="3036"/>
                </a:lnTo>
                <a:cubicBezTo>
                  <a:pt x="685" y="3150"/>
                  <a:pt x="685" y="3333"/>
                  <a:pt x="776" y="3424"/>
                </a:cubicBezTo>
                <a:cubicBezTo>
                  <a:pt x="776" y="3516"/>
                  <a:pt x="776" y="3516"/>
                  <a:pt x="868" y="3607"/>
                </a:cubicBezTo>
                <a:lnTo>
                  <a:pt x="868" y="3516"/>
                </a:lnTo>
                <a:cubicBezTo>
                  <a:pt x="913" y="3561"/>
                  <a:pt x="936" y="3584"/>
                  <a:pt x="959" y="3584"/>
                </a:cubicBezTo>
                <a:cubicBezTo>
                  <a:pt x="982" y="3584"/>
                  <a:pt x="1005" y="3561"/>
                  <a:pt x="1050" y="3516"/>
                </a:cubicBezTo>
                <a:lnTo>
                  <a:pt x="1050" y="3424"/>
                </a:lnTo>
                <a:cubicBezTo>
                  <a:pt x="1050" y="3036"/>
                  <a:pt x="1050" y="2762"/>
                  <a:pt x="1141" y="2466"/>
                </a:cubicBezTo>
                <a:cubicBezTo>
                  <a:pt x="1141" y="2283"/>
                  <a:pt x="1256" y="2100"/>
                  <a:pt x="1256" y="1895"/>
                </a:cubicBezTo>
                <a:cubicBezTo>
                  <a:pt x="1347" y="1804"/>
                  <a:pt x="1438" y="1804"/>
                  <a:pt x="1530" y="1804"/>
                </a:cubicBezTo>
                <a:lnTo>
                  <a:pt x="1712" y="1804"/>
                </a:lnTo>
                <a:lnTo>
                  <a:pt x="1826" y="1895"/>
                </a:lnTo>
                <a:lnTo>
                  <a:pt x="1918" y="1895"/>
                </a:lnTo>
                <a:cubicBezTo>
                  <a:pt x="1918" y="1895"/>
                  <a:pt x="2009" y="1895"/>
                  <a:pt x="2009" y="1804"/>
                </a:cubicBezTo>
                <a:lnTo>
                  <a:pt x="2009" y="1712"/>
                </a:lnTo>
                <a:lnTo>
                  <a:pt x="1918" y="1712"/>
                </a:lnTo>
                <a:cubicBezTo>
                  <a:pt x="1826" y="1621"/>
                  <a:pt x="1712" y="1530"/>
                  <a:pt x="1530" y="1530"/>
                </a:cubicBezTo>
                <a:lnTo>
                  <a:pt x="1347" y="1530"/>
                </a:lnTo>
                <a:lnTo>
                  <a:pt x="1347" y="1438"/>
                </a:lnTo>
                <a:cubicBezTo>
                  <a:pt x="1438" y="1142"/>
                  <a:pt x="1530" y="959"/>
                  <a:pt x="1621" y="662"/>
                </a:cubicBezTo>
                <a:cubicBezTo>
                  <a:pt x="1621" y="571"/>
                  <a:pt x="1712" y="388"/>
                  <a:pt x="1712" y="297"/>
                </a:cubicBezTo>
                <a:cubicBezTo>
                  <a:pt x="1712" y="183"/>
                  <a:pt x="1826" y="183"/>
                  <a:pt x="1826" y="92"/>
                </a:cubicBezTo>
                <a:cubicBezTo>
                  <a:pt x="1712" y="92"/>
                  <a:pt x="1712" y="0"/>
                  <a:pt x="1621" y="0"/>
                </a:cubicBezTo>
                <a:lnTo>
                  <a:pt x="1621" y="92"/>
                </a:lnTo>
                <a:lnTo>
                  <a:pt x="1530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8171944" y="3796596"/>
            <a:ext cx="63370" cy="69803"/>
          </a:xfrm>
          <a:custGeom>
            <a:rect b="b" l="l" r="r" t="t"/>
            <a:pathLst>
              <a:path extrusionOk="0" h="1986" w="1804">
                <a:moveTo>
                  <a:pt x="1141" y="1233"/>
                </a:moveTo>
                <a:cubicBezTo>
                  <a:pt x="1125" y="1258"/>
                  <a:pt x="1108" y="1284"/>
                  <a:pt x="1090" y="1310"/>
                </a:cubicBezTo>
                <a:lnTo>
                  <a:pt x="1090" y="1310"/>
                </a:lnTo>
                <a:cubicBezTo>
                  <a:pt x="1117" y="1298"/>
                  <a:pt x="1141" y="1275"/>
                  <a:pt x="1141" y="1233"/>
                </a:cubicBezTo>
                <a:close/>
                <a:moveTo>
                  <a:pt x="1507" y="1233"/>
                </a:moveTo>
                <a:cubicBezTo>
                  <a:pt x="1507" y="1324"/>
                  <a:pt x="1507" y="1415"/>
                  <a:pt x="1415" y="1507"/>
                </a:cubicBezTo>
                <a:cubicBezTo>
                  <a:pt x="1415" y="1415"/>
                  <a:pt x="1507" y="1324"/>
                  <a:pt x="1507" y="1233"/>
                </a:cubicBezTo>
                <a:close/>
                <a:moveTo>
                  <a:pt x="365" y="1712"/>
                </a:moveTo>
                <a:cubicBezTo>
                  <a:pt x="365" y="1803"/>
                  <a:pt x="365" y="1803"/>
                  <a:pt x="274" y="1803"/>
                </a:cubicBezTo>
                <a:lnTo>
                  <a:pt x="365" y="1712"/>
                </a:lnTo>
                <a:close/>
                <a:moveTo>
                  <a:pt x="1324" y="0"/>
                </a:moveTo>
                <a:lnTo>
                  <a:pt x="1233" y="91"/>
                </a:lnTo>
                <a:lnTo>
                  <a:pt x="1141" y="183"/>
                </a:lnTo>
                <a:cubicBezTo>
                  <a:pt x="1027" y="183"/>
                  <a:pt x="936" y="274"/>
                  <a:pt x="845" y="365"/>
                </a:cubicBezTo>
                <a:cubicBezTo>
                  <a:pt x="662" y="571"/>
                  <a:pt x="457" y="845"/>
                  <a:pt x="274" y="1050"/>
                </a:cubicBezTo>
                <a:cubicBezTo>
                  <a:pt x="183" y="1233"/>
                  <a:pt x="183" y="1324"/>
                  <a:pt x="91" y="1507"/>
                </a:cubicBezTo>
                <a:cubicBezTo>
                  <a:pt x="0" y="1621"/>
                  <a:pt x="0" y="1712"/>
                  <a:pt x="0" y="1803"/>
                </a:cubicBezTo>
                <a:cubicBezTo>
                  <a:pt x="0" y="1895"/>
                  <a:pt x="91" y="1986"/>
                  <a:pt x="91" y="1986"/>
                </a:cubicBezTo>
                <a:cubicBezTo>
                  <a:pt x="274" y="1986"/>
                  <a:pt x="365" y="1986"/>
                  <a:pt x="457" y="1895"/>
                </a:cubicBezTo>
                <a:cubicBezTo>
                  <a:pt x="571" y="1803"/>
                  <a:pt x="662" y="1803"/>
                  <a:pt x="753" y="1712"/>
                </a:cubicBezTo>
                <a:cubicBezTo>
                  <a:pt x="832" y="1633"/>
                  <a:pt x="978" y="1470"/>
                  <a:pt x="1090" y="1310"/>
                </a:cubicBezTo>
                <a:lnTo>
                  <a:pt x="1090" y="1310"/>
                </a:lnTo>
                <a:cubicBezTo>
                  <a:pt x="1060" y="1324"/>
                  <a:pt x="1027" y="1324"/>
                  <a:pt x="1027" y="1324"/>
                </a:cubicBezTo>
                <a:lnTo>
                  <a:pt x="936" y="1415"/>
                </a:lnTo>
                <a:cubicBezTo>
                  <a:pt x="936" y="1324"/>
                  <a:pt x="936" y="1324"/>
                  <a:pt x="1027" y="1324"/>
                </a:cubicBezTo>
                <a:lnTo>
                  <a:pt x="1324" y="1050"/>
                </a:lnTo>
                <a:lnTo>
                  <a:pt x="1324" y="1141"/>
                </a:lnTo>
                <a:lnTo>
                  <a:pt x="1233" y="1507"/>
                </a:lnTo>
                <a:lnTo>
                  <a:pt x="1141" y="1507"/>
                </a:lnTo>
                <a:cubicBezTo>
                  <a:pt x="1233" y="1621"/>
                  <a:pt x="1141" y="1712"/>
                  <a:pt x="1141" y="1803"/>
                </a:cubicBezTo>
                <a:lnTo>
                  <a:pt x="1324" y="1803"/>
                </a:lnTo>
                <a:cubicBezTo>
                  <a:pt x="1324" y="1712"/>
                  <a:pt x="1415" y="1712"/>
                  <a:pt x="1415" y="1621"/>
                </a:cubicBezTo>
                <a:lnTo>
                  <a:pt x="1415" y="1712"/>
                </a:lnTo>
                <a:lnTo>
                  <a:pt x="1712" y="936"/>
                </a:lnTo>
                <a:lnTo>
                  <a:pt x="1712" y="753"/>
                </a:lnTo>
                <a:cubicBezTo>
                  <a:pt x="1712" y="662"/>
                  <a:pt x="1803" y="571"/>
                  <a:pt x="1712" y="571"/>
                </a:cubicBezTo>
                <a:cubicBezTo>
                  <a:pt x="1674" y="540"/>
                  <a:pt x="1649" y="530"/>
                  <a:pt x="1628" y="530"/>
                </a:cubicBezTo>
                <a:cubicBezTo>
                  <a:pt x="1588" y="530"/>
                  <a:pt x="1567" y="571"/>
                  <a:pt x="1507" y="571"/>
                </a:cubicBezTo>
                <a:lnTo>
                  <a:pt x="1415" y="479"/>
                </a:lnTo>
                <a:lnTo>
                  <a:pt x="1233" y="662"/>
                </a:lnTo>
                <a:cubicBezTo>
                  <a:pt x="1027" y="936"/>
                  <a:pt x="845" y="1141"/>
                  <a:pt x="571" y="1324"/>
                </a:cubicBezTo>
                <a:cubicBezTo>
                  <a:pt x="571" y="1415"/>
                  <a:pt x="457" y="1507"/>
                  <a:pt x="365" y="1507"/>
                </a:cubicBezTo>
                <a:lnTo>
                  <a:pt x="457" y="1415"/>
                </a:lnTo>
                <a:cubicBezTo>
                  <a:pt x="571" y="1233"/>
                  <a:pt x="571" y="1050"/>
                  <a:pt x="753" y="936"/>
                </a:cubicBezTo>
                <a:cubicBezTo>
                  <a:pt x="753" y="845"/>
                  <a:pt x="845" y="845"/>
                  <a:pt x="936" y="753"/>
                </a:cubicBezTo>
                <a:cubicBezTo>
                  <a:pt x="1027" y="662"/>
                  <a:pt x="1141" y="571"/>
                  <a:pt x="1324" y="365"/>
                </a:cubicBezTo>
                <a:cubicBezTo>
                  <a:pt x="1324" y="365"/>
                  <a:pt x="1415" y="365"/>
                  <a:pt x="1415" y="274"/>
                </a:cubicBezTo>
                <a:lnTo>
                  <a:pt x="1415" y="365"/>
                </a:lnTo>
                <a:lnTo>
                  <a:pt x="1712" y="365"/>
                </a:lnTo>
                <a:cubicBezTo>
                  <a:pt x="1712" y="274"/>
                  <a:pt x="1712" y="183"/>
                  <a:pt x="1598" y="91"/>
                </a:cubicBezTo>
                <a:lnTo>
                  <a:pt x="1507" y="91"/>
                </a:lnTo>
                <a:cubicBezTo>
                  <a:pt x="1507" y="0"/>
                  <a:pt x="1415" y="0"/>
                  <a:pt x="1324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/>
          <p:nvPr/>
        </p:nvSpPr>
        <p:spPr>
          <a:xfrm>
            <a:off x="8238474" y="3786966"/>
            <a:ext cx="80231" cy="52967"/>
          </a:xfrm>
          <a:custGeom>
            <a:rect b="b" l="l" r="r" t="t"/>
            <a:pathLst>
              <a:path extrusionOk="0" h="1507" w="2284">
                <a:moveTo>
                  <a:pt x="2192" y="753"/>
                </a:moveTo>
                <a:cubicBezTo>
                  <a:pt x="2192" y="845"/>
                  <a:pt x="2192" y="936"/>
                  <a:pt x="2101" y="1027"/>
                </a:cubicBezTo>
                <a:lnTo>
                  <a:pt x="2101" y="845"/>
                </a:lnTo>
                <a:cubicBezTo>
                  <a:pt x="2101" y="845"/>
                  <a:pt x="2101" y="753"/>
                  <a:pt x="2192" y="753"/>
                </a:cubicBezTo>
                <a:close/>
                <a:moveTo>
                  <a:pt x="1955" y="0"/>
                </a:moveTo>
                <a:cubicBezTo>
                  <a:pt x="1918" y="0"/>
                  <a:pt x="1895" y="23"/>
                  <a:pt x="1895" y="69"/>
                </a:cubicBezTo>
                <a:cubicBezTo>
                  <a:pt x="1804" y="69"/>
                  <a:pt x="1804" y="183"/>
                  <a:pt x="1713" y="183"/>
                </a:cubicBezTo>
                <a:cubicBezTo>
                  <a:pt x="1621" y="274"/>
                  <a:pt x="1416" y="457"/>
                  <a:pt x="1325" y="548"/>
                </a:cubicBezTo>
                <a:lnTo>
                  <a:pt x="1233" y="639"/>
                </a:lnTo>
                <a:lnTo>
                  <a:pt x="1233" y="548"/>
                </a:lnTo>
                <a:cubicBezTo>
                  <a:pt x="1233" y="365"/>
                  <a:pt x="1233" y="274"/>
                  <a:pt x="1051" y="274"/>
                </a:cubicBezTo>
                <a:cubicBezTo>
                  <a:pt x="1051" y="183"/>
                  <a:pt x="959" y="183"/>
                  <a:pt x="959" y="183"/>
                </a:cubicBezTo>
                <a:cubicBezTo>
                  <a:pt x="845" y="274"/>
                  <a:pt x="845" y="274"/>
                  <a:pt x="754" y="274"/>
                </a:cubicBezTo>
                <a:cubicBezTo>
                  <a:pt x="754" y="365"/>
                  <a:pt x="663" y="457"/>
                  <a:pt x="571" y="457"/>
                </a:cubicBezTo>
                <a:lnTo>
                  <a:pt x="571" y="548"/>
                </a:lnTo>
                <a:cubicBezTo>
                  <a:pt x="571" y="365"/>
                  <a:pt x="480" y="274"/>
                  <a:pt x="389" y="183"/>
                </a:cubicBezTo>
                <a:lnTo>
                  <a:pt x="275" y="274"/>
                </a:lnTo>
                <a:cubicBezTo>
                  <a:pt x="275" y="457"/>
                  <a:pt x="183" y="548"/>
                  <a:pt x="183" y="753"/>
                </a:cubicBezTo>
                <a:cubicBezTo>
                  <a:pt x="92" y="936"/>
                  <a:pt x="1" y="1119"/>
                  <a:pt x="1" y="1324"/>
                </a:cubicBezTo>
                <a:lnTo>
                  <a:pt x="1" y="1415"/>
                </a:lnTo>
                <a:lnTo>
                  <a:pt x="92" y="1415"/>
                </a:lnTo>
                <a:cubicBezTo>
                  <a:pt x="92" y="1507"/>
                  <a:pt x="183" y="1507"/>
                  <a:pt x="183" y="1507"/>
                </a:cubicBezTo>
                <a:lnTo>
                  <a:pt x="275" y="1415"/>
                </a:lnTo>
                <a:cubicBezTo>
                  <a:pt x="389" y="1210"/>
                  <a:pt x="571" y="936"/>
                  <a:pt x="754" y="753"/>
                </a:cubicBezTo>
                <a:cubicBezTo>
                  <a:pt x="845" y="753"/>
                  <a:pt x="959" y="639"/>
                  <a:pt x="959" y="548"/>
                </a:cubicBezTo>
                <a:lnTo>
                  <a:pt x="959" y="639"/>
                </a:lnTo>
                <a:lnTo>
                  <a:pt x="959" y="1027"/>
                </a:lnTo>
                <a:lnTo>
                  <a:pt x="959" y="1119"/>
                </a:lnTo>
                <a:lnTo>
                  <a:pt x="1325" y="1119"/>
                </a:lnTo>
                <a:cubicBezTo>
                  <a:pt x="1416" y="1027"/>
                  <a:pt x="1416" y="936"/>
                  <a:pt x="1530" y="845"/>
                </a:cubicBezTo>
                <a:cubicBezTo>
                  <a:pt x="1621" y="753"/>
                  <a:pt x="1713" y="548"/>
                  <a:pt x="1804" y="457"/>
                </a:cubicBezTo>
                <a:cubicBezTo>
                  <a:pt x="1895" y="457"/>
                  <a:pt x="1895" y="457"/>
                  <a:pt x="1986" y="365"/>
                </a:cubicBezTo>
                <a:lnTo>
                  <a:pt x="1986" y="457"/>
                </a:lnTo>
                <a:cubicBezTo>
                  <a:pt x="1986" y="639"/>
                  <a:pt x="1895" y="753"/>
                  <a:pt x="1895" y="936"/>
                </a:cubicBezTo>
                <a:lnTo>
                  <a:pt x="1895" y="1415"/>
                </a:lnTo>
                <a:lnTo>
                  <a:pt x="1895" y="1507"/>
                </a:lnTo>
                <a:lnTo>
                  <a:pt x="2101" y="1507"/>
                </a:lnTo>
                <a:cubicBezTo>
                  <a:pt x="2101" y="1415"/>
                  <a:pt x="2192" y="1415"/>
                  <a:pt x="2192" y="1324"/>
                </a:cubicBezTo>
                <a:lnTo>
                  <a:pt x="2192" y="1119"/>
                </a:lnTo>
                <a:lnTo>
                  <a:pt x="2192" y="1027"/>
                </a:lnTo>
                <a:cubicBezTo>
                  <a:pt x="2283" y="753"/>
                  <a:pt x="2283" y="548"/>
                  <a:pt x="2283" y="365"/>
                </a:cubicBezTo>
                <a:cubicBezTo>
                  <a:pt x="2283" y="274"/>
                  <a:pt x="2192" y="183"/>
                  <a:pt x="2101" y="69"/>
                </a:cubicBezTo>
                <a:cubicBezTo>
                  <a:pt x="2044" y="23"/>
                  <a:pt x="1992" y="0"/>
                  <a:pt x="1955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1"/>
          <p:cNvSpPr/>
          <p:nvPr/>
        </p:nvSpPr>
        <p:spPr>
          <a:xfrm>
            <a:off x="7803925" y="4034053"/>
            <a:ext cx="47352" cy="68046"/>
          </a:xfrm>
          <a:custGeom>
            <a:rect b="b" l="l" r="r" t="t"/>
            <a:pathLst>
              <a:path extrusionOk="0" h="1936" w="1348">
                <a:moveTo>
                  <a:pt x="297" y="0"/>
                </a:moveTo>
                <a:cubicBezTo>
                  <a:pt x="206" y="183"/>
                  <a:pt x="206" y="274"/>
                  <a:pt x="92" y="457"/>
                </a:cubicBezTo>
                <a:lnTo>
                  <a:pt x="206" y="366"/>
                </a:lnTo>
                <a:lnTo>
                  <a:pt x="92" y="662"/>
                </a:lnTo>
                <a:cubicBezTo>
                  <a:pt x="92" y="754"/>
                  <a:pt x="0" y="936"/>
                  <a:pt x="0" y="1142"/>
                </a:cubicBezTo>
                <a:lnTo>
                  <a:pt x="0" y="1324"/>
                </a:lnTo>
                <a:cubicBezTo>
                  <a:pt x="0" y="1416"/>
                  <a:pt x="0" y="1416"/>
                  <a:pt x="92" y="1416"/>
                </a:cubicBezTo>
                <a:lnTo>
                  <a:pt x="92" y="1324"/>
                </a:lnTo>
                <a:cubicBezTo>
                  <a:pt x="297" y="1028"/>
                  <a:pt x="571" y="754"/>
                  <a:pt x="868" y="571"/>
                </a:cubicBezTo>
                <a:lnTo>
                  <a:pt x="959" y="457"/>
                </a:lnTo>
                <a:cubicBezTo>
                  <a:pt x="1050" y="571"/>
                  <a:pt x="1050" y="571"/>
                  <a:pt x="1050" y="662"/>
                </a:cubicBezTo>
                <a:lnTo>
                  <a:pt x="1050" y="754"/>
                </a:lnTo>
                <a:lnTo>
                  <a:pt x="1050" y="845"/>
                </a:lnTo>
                <a:cubicBezTo>
                  <a:pt x="959" y="845"/>
                  <a:pt x="959" y="936"/>
                  <a:pt x="959" y="1028"/>
                </a:cubicBezTo>
                <a:lnTo>
                  <a:pt x="959" y="1324"/>
                </a:lnTo>
                <a:lnTo>
                  <a:pt x="868" y="1804"/>
                </a:lnTo>
                <a:cubicBezTo>
                  <a:pt x="868" y="1895"/>
                  <a:pt x="959" y="1895"/>
                  <a:pt x="1050" y="1895"/>
                </a:cubicBezTo>
                <a:cubicBezTo>
                  <a:pt x="1081" y="1925"/>
                  <a:pt x="1101" y="1935"/>
                  <a:pt x="1118" y="1935"/>
                </a:cubicBezTo>
                <a:cubicBezTo>
                  <a:pt x="1152" y="1935"/>
                  <a:pt x="1172" y="1895"/>
                  <a:pt x="1233" y="1895"/>
                </a:cubicBezTo>
                <a:lnTo>
                  <a:pt x="1233" y="1712"/>
                </a:lnTo>
                <a:lnTo>
                  <a:pt x="1233" y="1598"/>
                </a:lnTo>
                <a:lnTo>
                  <a:pt x="1233" y="1416"/>
                </a:lnTo>
                <a:cubicBezTo>
                  <a:pt x="1233" y="1142"/>
                  <a:pt x="1233" y="936"/>
                  <a:pt x="1347" y="662"/>
                </a:cubicBezTo>
                <a:cubicBezTo>
                  <a:pt x="1347" y="457"/>
                  <a:pt x="1233" y="366"/>
                  <a:pt x="1142" y="274"/>
                </a:cubicBezTo>
                <a:cubicBezTo>
                  <a:pt x="1104" y="236"/>
                  <a:pt x="1035" y="214"/>
                  <a:pt x="958" y="214"/>
                </a:cubicBezTo>
                <a:cubicBezTo>
                  <a:pt x="851" y="214"/>
                  <a:pt x="729" y="259"/>
                  <a:pt x="662" y="366"/>
                </a:cubicBezTo>
                <a:lnTo>
                  <a:pt x="776" y="366"/>
                </a:lnTo>
                <a:cubicBezTo>
                  <a:pt x="662" y="457"/>
                  <a:pt x="662" y="457"/>
                  <a:pt x="571" y="457"/>
                </a:cubicBezTo>
                <a:lnTo>
                  <a:pt x="571" y="366"/>
                </a:lnTo>
                <a:lnTo>
                  <a:pt x="388" y="571"/>
                </a:lnTo>
                <a:cubicBezTo>
                  <a:pt x="388" y="457"/>
                  <a:pt x="480" y="457"/>
                  <a:pt x="480" y="366"/>
                </a:cubicBezTo>
                <a:cubicBezTo>
                  <a:pt x="480" y="274"/>
                  <a:pt x="571" y="274"/>
                  <a:pt x="480" y="183"/>
                </a:cubicBezTo>
                <a:lnTo>
                  <a:pt x="480" y="92"/>
                </a:lnTo>
                <a:cubicBezTo>
                  <a:pt x="389" y="182"/>
                  <a:pt x="388" y="273"/>
                  <a:pt x="299" y="364"/>
                </a:cubicBezTo>
                <a:lnTo>
                  <a:pt x="299" y="364"/>
                </a:lnTo>
                <a:cubicBezTo>
                  <a:pt x="388" y="273"/>
                  <a:pt x="388" y="183"/>
                  <a:pt x="297" y="183"/>
                </a:cubicBezTo>
                <a:cubicBezTo>
                  <a:pt x="297" y="92"/>
                  <a:pt x="297" y="92"/>
                  <a:pt x="388" y="92"/>
                </a:cubicBezTo>
                <a:lnTo>
                  <a:pt x="297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1"/>
          <p:cNvSpPr/>
          <p:nvPr/>
        </p:nvSpPr>
        <p:spPr>
          <a:xfrm>
            <a:off x="7834380" y="4017218"/>
            <a:ext cx="60173" cy="69803"/>
          </a:xfrm>
          <a:custGeom>
            <a:rect b="b" l="l" r="r" t="t"/>
            <a:pathLst>
              <a:path extrusionOk="0" h="1986" w="1713">
                <a:moveTo>
                  <a:pt x="1507" y="0"/>
                </a:moveTo>
                <a:cubicBezTo>
                  <a:pt x="1416" y="0"/>
                  <a:pt x="1325" y="0"/>
                  <a:pt x="1233" y="91"/>
                </a:cubicBezTo>
                <a:cubicBezTo>
                  <a:pt x="1051" y="183"/>
                  <a:pt x="845" y="365"/>
                  <a:pt x="754" y="571"/>
                </a:cubicBezTo>
                <a:lnTo>
                  <a:pt x="663" y="571"/>
                </a:lnTo>
                <a:cubicBezTo>
                  <a:pt x="663" y="662"/>
                  <a:pt x="754" y="753"/>
                  <a:pt x="754" y="845"/>
                </a:cubicBezTo>
                <a:cubicBezTo>
                  <a:pt x="845" y="936"/>
                  <a:pt x="845" y="1050"/>
                  <a:pt x="845" y="1141"/>
                </a:cubicBezTo>
                <a:cubicBezTo>
                  <a:pt x="937" y="1324"/>
                  <a:pt x="937" y="1415"/>
                  <a:pt x="754" y="1507"/>
                </a:cubicBezTo>
                <a:cubicBezTo>
                  <a:pt x="663" y="1621"/>
                  <a:pt x="571" y="1621"/>
                  <a:pt x="366" y="1621"/>
                </a:cubicBezTo>
                <a:cubicBezTo>
                  <a:pt x="275" y="1621"/>
                  <a:pt x="183" y="1712"/>
                  <a:pt x="92" y="1712"/>
                </a:cubicBezTo>
                <a:cubicBezTo>
                  <a:pt x="1" y="1712"/>
                  <a:pt x="1" y="1712"/>
                  <a:pt x="1" y="1803"/>
                </a:cubicBezTo>
                <a:lnTo>
                  <a:pt x="1" y="1895"/>
                </a:lnTo>
                <a:cubicBezTo>
                  <a:pt x="92" y="1986"/>
                  <a:pt x="183" y="1986"/>
                  <a:pt x="275" y="1986"/>
                </a:cubicBezTo>
                <a:lnTo>
                  <a:pt x="480" y="1986"/>
                </a:lnTo>
                <a:cubicBezTo>
                  <a:pt x="571" y="1895"/>
                  <a:pt x="754" y="1895"/>
                  <a:pt x="937" y="1803"/>
                </a:cubicBezTo>
                <a:cubicBezTo>
                  <a:pt x="1051" y="1712"/>
                  <a:pt x="1142" y="1621"/>
                  <a:pt x="1233" y="1415"/>
                </a:cubicBezTo>
                <a:lnTo>
                  <a:pt x="1233" y="1324"/>
                </a:lnTo>
                <a:cubicBezTo>
                  <a:pt x="1142" y="1233"/>
                  <a:pt x="1142" y="1141"/>
                  <a:pt x="1142" y="1141"/>
                </a:cubicBezTo>
                <a:lnTo>
                  <a:pt x="937" y="571"/>
                </a:lnTo>
                <a:cubicBezTo>
                  <a:pt x="1142" y="365"/>
                  <a:pt x="1325" y="365"/>
                  <a:pt x="1507" y="274"/>
                </a:cubicBezTo>
                <a:lnTo>
                  <a:pt x="1621" y="365"/>
                </a:lnTo>
                <a:cubicBezTo>
                  <a:pt x="1621" y="365"/>
                  <a:pt x="1713" y="274"/>
                  <a:pt x="1713" y="183"/>
                </a:cubicBezTo>
                <a:cubicBezTo>
                  <a:pt x="1713" y="91"/>
                  <a:pt x="1621" y="91"/>
                  <a:pt x="1507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1"/>
          <p:cNvSpPr/>
          <p:nvPr/>
        </p:nvSpPr>
        <p:spPr>
          <a:xfrm>
            <a:off x="7894516" y="4006779"/>
            <a:ext cx="52972" cy="61614"/>
          </a:xfrm>
          <a:custGeom>
            <a:rect b="b" l="l" r="r" t="t"/>
            <a:pathLst>
              <a:path extrusionOk="0" h="1753" w="1508">
                <a:moveTo>
                  <a:pt x="936" y="571"/>
                </a:moveTo>
                <a:cubicBezTo>
                  <a:pt x="936" y="662"/>
                  <a:pt x="754" y="776"/>
                  <a:pt x="663" y="868"/>
                </a:cubicBezTo>
                <a:lnTo>
                  <a:pt x="936" y="571"/>
                </a:lnTo>
                <a:close/>
                <a:moveTo>
                  <a:pt x="1324" y="0"/>
                </a:moveTo>
                <a:cubicBezTo>
                  <a:pt x="1233" y="0"/>
                  <a:pt x="1142" y="0"/>
                  <a:pt x="1142" y="92"/>
                </a:cubicBezTo>
                <a:cubicBezTo>
                  <a:pt x="1051" y="92"/>
                  <a:pt x="936" y="206"/>
                  <a:pt x="936" y="297"/>
                </a:cubicBezTo>
                <a:cubicBezTo>
                  <a:pt x="845" y="297"/>
                  <a:pt x="754" y="388"/>
                  <a:pt x="754" y="388"/>
                </a:cubicBezTo>
                <a:cubicBezTo>
                  <a:pt x="754" y="480"/>
                  <a:pt x="663" y="480"/>
                  <a:pt x="663" y="480"/>
                </a:cubicBezTo>
                <a:cubicBezTo>
                  <a:pt x="663" y="571"/>
                  <a:pt x="571" y="662"/>
                  <a:pt x="480" y="776"/>
                </a:cubicBezTo>
                <a:cubicBezTo>
                  <a:pt x="480" y="868"/>
                  <a:pt x="366" y="959"/>
                  <a:pt x="274" y="959"/>
                </a:cubicBezTo>
                <a:lnTo>
                  <a:pt x="274" y="1050"/>
                </a:lnTo>
                <a:cubicBezTo>
                  <a:pt x="183" y="1142"/>
                  <a:pt x="92" y="1142"/>
                  <a:pt x="1" y="1142"/>
                </a:cubicBezTo>
                <a:lnTo>
                  <a:pt x="1" y="1233"/>
                </a:lnTo>
                <a:lnTo>
                  <a:pt x="1" y="1347"/>
                </a:lnTo>
                <a:lnTo>
                  <a:pt x="183" y="1347"/>
                </a:lnTo>
                <a:lnTo>
                  <a:pt x="183" y="1438"/>
                </a:lnTo>
                <a:lnTo>
                  <a:pt x="274" y="1438"/>
                </a:lnTo>
                <a:lnTo>
                  <a:pt x="366" y="1530"/>
                </a:lnTo>
                <a:cubicBezTo>
                  <a:pt x="480" y="1621"/>
                  <a:pt x="571" y="1621"/>
                  <a:pt x="663" y="1712"/>
                </a:cubicBezTo>
                <a:cubicBezTo>
                  <a:pt x="723" y="1712"/>
                  <a:pt x="744" y="1753"/>
                  <a:pt x="777" y="1753"/>
                </a:cubicBezTo>
                <a:cubicBezTo>
                  <a:pt x="794" y="1753"/>
                  <a:pt x="815" y="1743"/>
                  <a:pt x="845" y="1712"/>
                </a:cubicBezTo>
                <a:lnTo>
                  <a:pt x="1051" y="1712"/>
                </a:lnTo>
                <a:cubicBezTo>
                  <a:pt x="1233" y="1712"/>
                  <a:pt x="1324" y="1621"/>
                  <a:pt x="1416" y="1530"/>
                </a:cubicBezTo>
                <a:cubicBezTo>
                  <a:pt x="1507" y="1438"/>
                  <a:pt x="1507" y="1347"/>
                  <a:pt x="1416" y="1347"/>
                </a:cubicBezTo>
                <a:cubicBezTo>
                  <a:pt x="1416" y="1347"/>
                  <a:pt x="1324" y="1347"/>
                  <a:pt x="1324" y="1233"/>
                </a:cubicBezTo>
                <a:cubicBezTo>
                  <a:pt x="1233" y="1347"/>
                  <a:pt x="1142" y="1347"/>
                  <a:pt x="1142" y="1438"/>
                </a:cubicBezTo>
                <a:cubicBezTo>
                  <a:pt x="1052" y="1438"/>
                  <a:pt x="939" y="1438"/>
                  <a:pt x="849" y="1526"/>
                </a:cubicBezTo>
                <a:lnTo>
                  <a:pt x="849" y="1526"/>
                </a:lnTo>
                <a:cubicBezTo>
                  <a:pt x="624" y="1508"/>
                  <a:pt x="480" y="1415"/>
                  <a:pt x="480" y="1233"/>
                </a:cubicBezTo>
                <a:cubicBezTo>
                  <a:pt x="663" y="1142"/>
                  <a:pt x="845" y="1050"/>
                  <a:pt x="1051" y="959"/>
                </a:cubicBezTo>
                <a:cubicBezTo>
                  <a:pt x="1142" y="776"/>
                  <a:pt x="1324" y="662"/>
                  <a:pt x="1416" y="480"/>
                </a:cubicBezTo>
                <a:cubicBezTo>
                  <a:pt x="1416" y="388"/>
                  <a:pt x="1507" y="388"/>
                  <a:pt x="1507" y="297"/>
                </a:cubicBezTo>
                <a:cubicBezTo>
                  <a:pt x="1507" y="206"/>
                  <a:pt x="1507" y="92"/>
                  <a:pt x="1416" y="92"/>
                </a:cubicBezTo>
                <a:cubicBezTo>
                  <a:pt x="1324" y="92"/>
                  <a:pt x="1324" y="92"/>
                  <a:pt x="1324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1"/>
          <p:cNvSpPr/>
          <p:nvPr/>
        </p:nvSpPr>
        <p:spPr>
          <a:xfrm>
            <a:off x="7951456" y="4000347"/>
            <a:ext cx="60173" cy="63406"/>
          </a:xfrm>
          <a:custGeom>
            <a:rect b="b" l="l" r="r" t="t"/>
            <a:pathLst>
              <a:path extrusionOk="0" h="1804" w="1713">
                <a:moveTo>
                  <a:pt x="91" y="1621"/>
                </a:moveTo>
                <a:cubicBezTo>
                  <a:pt x="91" y="1666"/>
                  <a:pt x="91" y="1688"/>
                  <a:pt x="102" y="1700"/>
                </a:cubicBezTo>
                <a:lnTo>
                  <a:pt x="102" y="1700"/>
                </a:lnTo>
                <a:cubicBezTo>
                  <a:pt x="97" y="1678"/>
                  <a:pt x="94" y="1652"/>
                  <a:pt x="93" y="1623"/>
                </a:cubicBezTo>
                <a:lnTo>
                  <a:pt x="93" y="1623"/>
                </a:lnTo>
                <a:lnTo>
                  <a:pt x="91" y="1621"/>
                </a:lnTo>
                <a:close/>
                <a:moveTo>
                  <a:pt x="1027" y="1"/>
                </a:moveTo>
                <a:cubicBezTo>
                  <a:pt x="936" y="92"/>
                  <a:pt x="845" y="183"/>
                  <a:pt x="753" y="275"/>
                </a:cubicBezTo>
                <a:cubicBezTo>
                  <a:pt x="662" y="275"/>
                  <a:pt x="662" y="275"/>
                  <a:pt x="662" y="389"/>
                </a:cubicBezTo>
                <a:lnTo>
                  <a:pt x="571" y="480"/>
                </a:lnTo>
                <a:cubicBezTo>
                  <a:pt x="457" y="571"/>
                  <a:pt x="365" y="663"/>
                  <a:pt x="365" y="663"/>
                </a:cubicBezTo>
                <a:lnTo>
                  <a:pt x="274" y="754"/>
                </a:lnTo>
                <a:lnTo>
                  <a:pt x="274" y="845"/>
                </a:lnTo>
                <a:lnTo>
                  <a:pt x="183" y="959"/>
                </a:lnTo>
                <a:lnTo>
                  <a:pt x="183" y="1051"/>
                </a:lnTo>
                <a:lnTo>
                  <a:pt x="91" y="1142"/>
                </a:lnTo>
                <a:cubicBezTo>
                  <a:pt x="91" y="1233"/>
                  <a:pt x="0" y="1325"/>
                  <a:pt x="91" y="1530"/>
                </a:cubicBezTo>
                <a:cubicBezTo>
                  <a:pt x="91" y="1564"/>
                  <a:pt x="91" y="1595"/>
                  <a:pt x="93" y="1623"/>
                </a:cubicBezTo>
                <a:lnTo>
                  <a:pt x="93" y="1623"/>
                </a:lnTo>
                <a:lnTo>
                  <a:pt x="183" y="1713"/>
                </a:lnTo>
                <a:cubicBezTo>
                  <a:pt x="136" y="1713"/>
                  <a:pt x="113" y="1713"/>
                  <a:pt x="102" y="1700"/>
                </a:cubicBezTo>
                <a:lnTo>
                  <a:pt x="102" y="1700"/>
                </a:lnTo>
                <a:cubicBezTo>
                  <a:pt x="118" y="1769"/>
                  <a:pt x="162" y="1804"/>
                  <a:pt x="274" y="1804"/>
                </a:cubicBezTo>
                <a:lnTo>
                  <a:pt x="571" y="1804"/>
                </a:lnTo>
                <a:cubicBezTo>
                  <a:pt x="753" y="1713"/>
                  <a:pt x="845" y="1621"/>
                  <a:pt x="1027" y="1530"/>
                </a:cubicBezTo>
                <a:cubicBezTo>
                  <a:pt x="1141" y="1416"/>
                  <a:pt x="1324" y="1325"/>
                  <a:pt x="1415" y="1233"/>
                </a:cubicBezTo>
                <a:cubicBezTo>
                  <a:pt x="1415" y="1142"/>
                  <a:pt x="1507" y="1051"/>
                  <a:pt x="1507" y="959"/>
                </a:cubicBezTo>
                <a:lnTo>
                  <a:pt x="1415" y="845"/>
                </a:lnTo>
                <a:lnTo>
                  <a:pt x="1324" y="845"/>
                </a:lnTo>
                <a:cubicBezTo>
                  <a:pt x="1233" y="959"/>
                  <a:pt x="1233" y="959"/>
                  <a:pt x="1141" y="1051"/>
                </a:cubicBezTo>
                <a:cubicBezTo>
                  <a:pt x="936" y="1325"/>
                  <a:pt x="662" y="1416"/>
                  <a:pt x="365" y="1530"/>
                </a:cubicBezTo>
                <a:lnTo>
                  <a:pt x="274" y="1530"/>
                </a:lnTo>
                <a:cubicBezTo>
                  <a:pt x="274" y="1530"/>
                  <a:pt x="183" y="1416"/>
                  <a:pt x="274" y="1416"/>
                </a:cubicBezTo>
                <a:cubicBezTo>
                  <a:pt x="274" y="1233"/>
                  <a:pt x="274" y="1142"/>
                  <a:pt x="365" y="1051"/>
                </a:cubicBezTo>
                <a:cubicBezTo>
                  <a:pt x="457" y="754"/>
                  <a:pt x="662" y="663"/>
                  <a:pt x="845" y="480"/>
                </a:cubicBezTo>
                <a:cubicBezTo>
                  <a:pt x="936" y="480"/>
                  <a:pt x="936" y="389"/>
                  <a:pt x="1027" y="389"/>
                </a:cubicBezTo>
                <a:cubicBezTo>
                  <a:pt x="1141" y="275"/>
                  <a:pt x="1233" y="275"/>
                  <a:pt x="1324" y="275"/>
                </a:cubicBezTo>
                <a:cubicBezTo>
                  <a:pt x="1324" y="275"/>
                  <a:pt x="1415" y="275"/>
                  <a:pt x="1415" y="389"/>
                </a:cubicBezTo>
                <a:lnTo>
                  <a:pt x="1507" y="389"/>
                </a:lnTo>
                <a:cubicBezTo>
                  <a:pt x="1507" y="434"/>
                  <a:pt x="1529" y="457"/>
                  <a:pt x="1552" y="457"/>
                </a:cubicBezTo>
                <a:cubicBezTo>
                  <a:pt x="1575" y="457"/>
                  <a:pt x="1598" y="434"/>
                  <a:pt x="1598" y="389"/>
                </a:cubicBezTo>
                <a:cubicBezTo>
                  <a:pt x="1712" y="183"/>
                  <a:pt x="1507" y="92"/>
                  <a:pt x="1415" y="92"/>
                </a:cubicBezTo>
                <a:cubicBezTo>
                  <a:pt x="1324" y="92"/>
                  <a:pt x="1324" y="92"/>
                  <a:pt x="1233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1"/>
          <p:cNvSpPr/>
          <p:nvPr/>
        </p:nvSpPr>
        <p:spPr>
          <a:xfrm>
            <a:off x="8007553" y="3933777"/>
            <a:ext cx="70606" cy="125969"/>
          </a:xfrm>
          <a:custGeom>
            <a:rect b="b" l="l" r="r" t="t"/>
            <a:pathLst>
              <a:path extrusionOk="0" h="3584" w="2010">
                <a:moveTo>
                  <a:pt x="206" y="2465"/>
                </a:moveTo>
                <a:cubicBezTo>
                  <a:pt x="298" y="2465"/>
                  <a:pt x="206" y="2465"/>
                  <a:pt x="206" y="2557"/>
                </a:cubicBezTo>
                <a:lnTo>
                  <a:pt x="206" y="2465"/>
                </a:lnTo>
                <a:close/>
                <a:moveTo>
                  <a:pt x="868" y="2077"/>
                </a:moveTo>
                <a:lnTo>
                  <a:pt x="777" y="2853"/>
                </a:lnTo>
                <a:cubicBezTo>
                  <a:pt x="686" y="2648"/>
                  <a:pt x="480" y="2557"/>
                  <a:pt x="389" y="2465"/>
                </a:cubicBezTo>
                <a:cubicBezTo>
                  <a:pt x="389" y="2283"/>
                  <a:pt x="686" y="2077"/>
                  <a:pt x="868" y="2077"/>
                </a:cubicBezTo>
                <a:close/>
                <a:moveTo>
                  <a:pt x="1530" y="0"/>
                </a:moveTo>
                <a:lnTo>
                  <a:pt x="1530" y="92"/>
                </a:lnTo>
                <a:cubicBezTo>
                  <a:pt x="1348" y="457"/>
                  <a:pt x="1256" y="845"/>
                  <a:pt x="1142" y="1233"/>
                </a:cubicBezTo>
                <a:cubicBezTo>
                  <a:pt x="1051" y="1324"/>
                  <a:pt x="1051" y="1324"/>
                  <a:pt x="1051" y="1415"/>
                </a:cubicBezTo>
                <a:cubicBezTo>
                  <a:pt x="1051" y="1598"/>
                  <a:pt x="1051" y="1712"/>
                  <a:pt x="868" y="1803"/>
                </a:cubicBezTo>
                <a:cubicBezTo>
                  <a:pt x="777" y="1803"/>
                  <a:pt x="686" y="1895"/>
                  <a:pt x="572" y="1895"/>
                </a:cubicBezTo>
                <a:cubicBezTo>
                  <a:pt x="686" y="1895"/>
                  <a:pt x="777" y="1803"/>
                  <a:pt x="777" y="1712"/>
                </a:cubicBezTo>
                <a:lnTo>
                  <a:pt x="777" y="1712"/>
                </a:lnTo>
                <a:cubicBezTo>
                  <a:pt x="572" y="1803"/>
                  <a:pt x="480" y="1895"/>
                  <a:pt x="298" y="1986"/>
                </a:cubicBezTo>
                <a:cubicBezTo>
                  <a:pt x="206" y="2077"/>
                  <a:pt x="115" y="2169"/>
                  <a:pt x="115" y="2283"/>
                </a:cubicBezTo>
                <a:cubicBezTo>
                  <a:pt x="1" y="2465"/>
                  <a:pt x="115" y="2557"/>
                  <a:pt x="206" y="2648"/>
                </a:cubicBezTo>
                <a:lnTo>
                  <a:pt x="298" y="2739"/>
                </a:lnTo>
                <a:lnTo>
                  <a:pt x="572" y="3036"/>
                </a:lnTo>
                <a:cubicBezTo>
                  <a:pt x="686" y="3127"/>
                  <a:pt x="777" y="3310"/>
                  <a:pt x="777" y="3424"/>
                </a:cubicBezTo>
                <a:cubicBezTo>
                  <a:pt x="777" y="3515"/>
                  <a:pt x="777" y="3515"/>
                  <a:pt x="868" y="3515"/>
                </a:cubicBezTo>
                <a:cubicBezTo>
                  <a:pt x="914" y="3561"/>
                  <a:pt x="960" y="3584"/>
                  <a:pt x="994" y="3584"/>
                </a:cubicBezTo>
                <a:cubicBezTo>
                  <a:pt x="1028" y="3584"/>
                  <a:pt x="1051" y="3561"/>
                  <a:pt x="1051" y="3515"/>
                </a:cubicBezTo>
                <a:lnTo>
                  <a:pt x="1051" y="3424"/>
                </a:lnTo>
                <a:cubicBezTo>
                  <a:pt x="1051" y="3036"/>
                  <a:pt x="1051" y="2739"/>
                  <a:pt x="1142" y="2465"/>
                </a:cubicBezTo>
                <a:cubicBezTo>
                  <a:pt x="1142" y="2283"/>
                  <a:pt x="1256" y="2077"/>
                  <a:pt x="1256" y="1895"/>
                </a:cubicBezTo>
                <a:cubicBezTo>
                  <a:pt x="1348" y="1803"/>
                  <a:pt x="1439" y="1803"/>
                  <a:pt x="1622" y="1803"/>
                </a:cubicBezTo>
                <a:lnTo>
                  <a:pt x="1713" y="1803"/>
                </a:lnTo>
                <a:lnTo>
                  <a:pt x="1827" y="1895"/>
                </a:lnTo>
                <a:lnTo>
                  <a:pt x="1918" y="1895"/>
                </a:lnTo>
                <a:cubicBezTo>
                  <a:pt x="1918" y="1895"/>
                  <a:pt x="2010" y="1895"/>
                  <a:pt x="2010" y="1803"/>
                </a:cubicBezTo>
                <a:lnTo>
                  <a:pt x="2010" y="1712"/>
                </a:lnTo>
                <a:cubicBezTo>
                  <a:pt x="1875" y="1561"/>
                  <a:pt x="1778" y="1471"/>
                  <a:pt x="1663" y="1471"/>
                </a:cubicBezTo>
                <a:cubicBezTo>
                  <a:pt x="1622" y="1471"/>
                  <a:pt x="1578" y="1483"/>
                  <a:pt x="1530" y="1507"/>
                </a:cubicBezTo>
                <a:lnTo>
                  <a:pt x="1348" y="1507"/>
                </a:lnTo>
                <a:lnTo>
                  <a:pt x="1348" y="1324"/>
                </a:lnTo>
                <a:cubicBezTo>
                  <a:pt x="1439" y="1142"/>
                  <a:pt x="1530" y="936"/>
                  <a:pt x="1622" y="662"/>
                </a:cubicBezTo>
                <a:cubicBezTo>
                  <a:pt x="1622" y="571"/>
                  <a:pt x="1713" y="365"/>
                  <a:pt x="1713" y="274"/>
                </a:cubicBezTo>
                <a:cubicBezTo>
                  <a:pt x="1827" y="183"/>
                  <a:pt x="1827" y="183"/>
                  <a:pt x="1827" y="92"/>
                </a:cubicBezTo>
                <a:cubicBezTo>
                  <a:pt x="1827" y="92"/>
                  <a:pt x="1713" y="0"/>
                  <a:pt x="1622" y="0"/>
                </a:cubicBezTo>
                <a:lnTo>
                  <a:pt x="1622" y="92"/>
                </a:lnTo>
                <a:lnTo>
                  <a:pt x="1530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1"/>
          <p:cNvSpPr/>
          <p:nvPr/>
        </p:nvSpPr>
        <p:spPr>
          <a:xfrm>
            <a:off x="8061296" y="3977079"/>
            <a:ext cx="56942" cy="61649"/>
          </a:xfrm>
          <a:custGeom>
            <a:rect b="b" l="l" r="r" t="t"/>
            <a:pathLst>
              <a:path extrusionOk="0" h="1754" w="1621">
                <a:moveTo>
                  <a:pt x="1050" y="571"/>
                </a:moveTo>
                <a:cubicBezTo>
                  <a:pt x="1050" y="663"/>
                  <a:pt x="868" y="754"/>
                  <a:pt x="753" y="845"/>
                </a:cubicBezTo>
                <a:lnTo>
                  <a:pt x="1050" y="571"/>
                </a:lnTo>
                <a:close/>
                <a:moveTo>
                  <a:pt x="1324" y="1"/>
                </a:moveTo>
                <a:cubicBezTo>
                  <a:pt x="1324" y="1"/>
                  <a:pt x="1233" y="1"/>
                  <a:pt x="1233" y="92"/>
                </a:cubicBezTo>
                <a:cubicBezTo>
                  <a:pt x="1142" y="92"/>
                  <a:pt x="1050" y="183"/>
                  <a:pt x="1050" y="275"/>
                </a:cubicBezTo>
                <a:cubicBezTo>
                  <a:pt x="959" y="275"/>
                  <a:pt x="868" y="366"/>
                  <a:pt x="868" y="366"/>
                </a:cubicBezTo>
                <a:cubicBezTo>
                  <a:pt x="868" y="480"/>
                  <a:pt x="753" y="480"/>
                  <a:pt x="753" y="480"/>
                </a:cubicBezTo>
                <a:cubicBezTo>
                  <a:pt x="753" y="571"/>
                  <a:pt x="662" y="663"/>
                  <a:pt x="571" y="754"/>
                </a:cubicBezTo>
                <a:lnTo>
                  <a:pt x="388" y="937"/>
                </a:lnTo>
                <a:lnTo>
                  <a:pt x="388" y="1051"/>
                </a:lnTo>
                <a:cubicBezTo>
                  <a:pt x="297" y="1142"/>
                  <a:pt x="183" y="1142"/>
                  <a:pt x="92" y="1142"/>
                </a:cubicBezTo>
                <a:lnTo>
                  <a:pt x="0" y="1233"/>
                </a:lnTo>
                <a:cubicBezTo>
                  <a:pt x="0" y="1233"/>
                  <a:pt x="92" y="1233"/>
                  <a:pt x="92" y="1325"/>
                </a:cubicBezTo>
                <a:cubicBezTo>
                  <a:pt x="92" y="1325"/>
                  <a:pt x="183" y="1325"/>
                  <a:pt x="297" y="1233"/>
                </a:cubicBezTo>
                <a:lnTo>
                  <a:pt x="297" y="1416"/>
                </a:lnTo>
                <a:lnTo>
                  <a:pt x="388" y="1507"/>
                </a:lnTo>
                <a:lnTo>
                  <a:pt x="480" y="1507"/>
                </a:lnTo>
                <a:cubicBezTo>
                  <a:pt x="571" y="1507"/>
                  <a:pt x="662" y="1621"/>
                  <a:pt x="753" y="1713"/>
                </a:cubicBezTo>
                <a:lnTo>
                  <a:pt x="662" y="1713"/>
                </a:lnTo>
                <a:cubicBezTo>
                  <a:pt x="723" y="1713"/>
                  <a:pt x="794" y="1753"/>
                  <a:pt x="862" y="1753"/>
                </a:cubicBezTo>
                <a:cubicBezTo>
                  <a:pt x="896" y="1753"/>
                  <a:pt x="928" y="1743"/>
                  <a:pt x="959" y="1713"/>
                </a:cubicBezTo>
                <a:lnTo>
                  <a:pt x="1142" y="1713"/>
                </a:lnTo>
                <a:cubicBezTo>
                  <a:pt x="1233" y="1713"/>
                  <a:pt x="1438" y="1621"/>
                  <a:pt x="1530" y="1507"/>
                </a:cubicBezTo>
                <a:cubicBezTo>
                  <a:pt x="1621" y="1416"/>
                  <a:pt x="1621" y="1325"/>
                  <a:pt x="1530" y="1325"/>
                </a:cubicBezTo>
                <a:cubicBezTo>
                  <a:pt x="1438" y="1325"/>
                  <a:pt x="1438" y="1233"/>
                  <a:pt x="1438" y="1233"/>
                </a:cubicBezTo>
                <a:cubicBezTo>
                  <a:pt x="1324" y="1325"/>
                  <a:pt x="1233" y="1325"/>
                  <a:pt x="1233" y="1416"/>
                </a:cubicBezTo>
                <a:lnTo>
                  <a:pt x="959" y="1416"/>
                </a:lnTo>
                <a:lnTo>
                  <a:pt x="1050" y="1507"/>
                </a:lnTo>
                <a:cubicBezTo>
                  <a:pt x="753" y="1507"/>
                  <a:pt x="571" y="1416"/>
                  <a:pt x="571" y="1233"/>
                </a:cubicBezTo>
                <a:cubicBezTo>
                  <a:pt x="753" y="1142"/>
                  <a:pt x="959" y="1051"/>
                  <a:pt x="1050" y="845"/>
                </a:cubicBezTo>
                <a:cubicBezTo>
                  <a:pt x="1233" y="754"/>
                  <a:pt x="1438" y="663"/>
                  <a:pt x="1530" y="480"/>
                </a:cubicBezTo>
                <a:cubicBezTo>
                  <a:pt x="1530" y="366"/>
                  <a:pt x="1621" y="366"/>
                  <a:pt x="1621" y="275"/>
                </a:cubicBezTo>
                <a:cubicBezTo>
                  <a:pt x="1621" y="183"/>
                  <a:pt x="1621" y="92"/>
                  <a:pt x="1530" y="92"/>
                </a:cubicBezTo>
                <a:cubicBezTo>
                  <a:pt x="1438" y="92"/>
                  <a:pt x="1438" y="1"/>
                  <a:pt x="1324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1"/>
          <p:cNvSpPr/>
          <p:nvPr/>
        </p:nvSpPr>
        <p:spPr>
          <a:xfrm>
            <a:off x="8121432" y="3913708"/>
            <a:ext cx="66567" cy="126004"/>
          </a:xfrm>
          <a:custGeom>
            <a:rect b="b" l="l" r="r" t="t"/>
            <a:pathLst>
              <a:path extrusionOk="0" h="3585" w="1895">
                <a:moveTo>
                  <a:pt x="91" y="2466"/>
                </a:moveTo>
                <a:cubicBezTo>
                  <a:pt x="183" y="2466"/>
                  <a:pt x="183" y="2466"/>
                  <a:pt x="183" y="2557"/>
                </a:cubicBezTo>
                <a:lnTo>
                  <a:pt x="91" y="2466"/>
                </a:lnTo>
                <a:close/>
                <a:moveTo>
                  <a:pt x="868" y="2078"/>
                </a:moveTo>
                <a:lnTo>
                  <a:pt x="753" y="2854"/>
                </a:lnTo>
                <a:cubicBezTo>
                  <a:pt x="571" y="2740"/>
                  <a:pt x="479" y="2557"/>
                  <a:pt x="297" y="2466"/>
                </a:cubicBezTo>
                <a:cubicBezTo>
                  <a:pt x="388" y="2283"/>
                  <a:pt x="571" y="2078"/>
                  <a:pt x="868" y="2078"/>
                </a:cubicBezTo>
                <a:close/>
                <a:moveTo>
                  <a:pt x="1438" y="1"/>
                </a:moveTo>
                <a:lnTo>
                  <a:pt x="1438" y="92"/>
                </a:lnTo>
                <a:cubicBezTo>
                  <a:pt x="1233" y="457"/>
                  <a:pt x="1141" y="845"/>
                  <a:pt x="1050" y="1233"/>
                </a:cubicBezTo>
                <a:cubicBezTo>
                  <a:pt x="1050" y="1324"/>
                  <a:pt x="1050" y="1324"/>
                  <a:pt x="959" y="1416"/>
                </a:cubicBezTo>
                <a:lnTo>
                  <a:pt x="1050" y="1416"/>
                </a:lnTo>
                <a:cubicBezTo>
                  <a:pt x="959" y="1598"/>
                  <a:pt x="959" y="1713"/>
                  <a:pt x="753" y="1804"/>
                </a:cubicBezTo>
                <a:cubicBezTo>
                  <a:pt x="662" y="1804"/>
                  <a:pt x="571" y="1895"/>
                  <a:pt x="479" y="1895"/>
                </a:cubicBezTo>
                <a:cubicBezTo>
                  <a:pt x="571" y="1895"/>
                  <a:pt x="662" y="1804"/>
                  <a:pt x="753" y="1713"/>
                </a:cubicBezTo>
                <a:lnTo>
                  <a:pt x="662" y="1713"/>
                </a:lnTo>
                <a:cubicBezTo>
                  <a:pt x="571" y="1804"/>
                  <a:pt x="388" y="1895"/>
                  <a:pt x="183" y="1986"/>
                </a:cubicBezTo>
                <a:cubicBezTo>
                  <a:pt x="91" y="2078"/>
                  <a:pt x="0" y="2169"/>
                  <a:pt x="0" y="2283"/>
                </a:cubicBezTo>
                <a:cubicBezTo>
                  <a:pt x="0" y="2466"/>
                  <a:pt x="0" y="2557"/>
                  <a:pt x="91" y="2648"/>
                </a:cubicBezTo>
                <a:cubicBezTo>
                  <a:pt x="183" y="2648"/>
                  <a:pt x="183" y="2740"/>
                  <a:pt x="183" y="2740"/>
                </a:cubicBezTo>
                <a:lnTo>
                  <a:pt x="479" y="3036"/>
                </a:lnTo>
                <a:cubicBezTo>
                  <a:pt x="571" y="3128"/>
                  <a:pt x="662" y="3310"/>
                  <a:pt x="662" y="3424"/>
                </a:cubicBezTo>
                <a:cubicBezTo>
                  <a:pt x="662" y="3516"/>
                  <a:pt x="662" y="3516"/>
                  <a:pt x="753" y="3516"/>
                </a:cubicBezTo>
                <a:lnTo>
                  <a:pt x="868" y="3516"/>
                </a:lnTo>
                <a:cubicBezTo>
                  <a:pt x="868" y="3561"/>
                  <a:pt x="890" y="3584"/>
                  <a:pt x="913" y="3584"/>
                </a:cubicBezTo>
                <a:cubicBezTo>
                  <a:pt x="936" y="3584"/>
                  <a:pt x="959" y="3561"/>
                  <a:pt x="959" y="3516"/>
                </a:cubicBezTo>
                <a:lnTo>
                  <a:pt x="959" y="3424"/>
                </a:lnTo>
                <a:cubicBezTo>
                  <a:pt x="959" y="3036"/>
                  <a:pt x="1050" y="2740"/>
                  <a:pt x="1050" y="2466"/>
                </a:cubicBezTo>
                <a:cubicBezTo>
                  <a:pt x="1050" y="2283"/>
                  <a:pt x="1141" y="2078"/>
                  <a:pt x="1141" y="1895"/>
                </a:cubicBezTo>
                <a:cubicBezTo>
                  <a:pt x="1324" y="1804"/>
                  <a:pt x="1438" y="1804"/>
                  <a:pt x="1529" y="1804"/>
                </a:cubicBezTo>
                <a:lnTo>
                  <a:pt x="1712" y="1804"/>
                </a:lnTo>
                <a:lnTo>
                  <a:pt x="1712" y="1895"/>
                </a:lnTo>
                <a:lnTo>
                  <a:pt x="1803" y="1895"/>
                </a:lnTo>
                <a:cubicBezTo>
                  <a:pt x="1895" y="1895"/>
                  <a:pt x="1895" y="1895"/>
                  <a:pt x="1895" y="1804"/>
                </a:cubicBezTo>
                <a:lnTo>
                  <a:pt x="1895" y="1713"/>
                </a:lnTo>
                <a:cubicBezTo>
                  <a:pt x="1803" y="1507"/>
                  <a:pt x="1621" y="1507"/>
                  <a:pt x="1438" y="1507"/>
                </a:cubicBezTo>
                <a:lnTo>
                  <a:pt x="1233" y="1507"/>
                </a:lnTo>
                <a:lnTo>
                  <a:pt x="1324" y="1416"/>
                </a:lnTo>
                <a:cubicBezTo>
                  <a:pt x="1324" y="1142"/>
                  <a:pt x="1438" y="936"/>
                  <a:pt x="1529" y="663"/>
                </a:cubicBezTo>
                <a:cubicBezTo>
                  <a:pt x="1529" y="571"/>
                  <a:pt x="1621" y="366"/>
                  <a:pt x="1712" y="275"/>
                </a:cubicBezTo>
                <a:lnTo>
                  <a:pt x="1712" y="92"/>
                </a:lnTo>
                <a:lnTo>
                  <a:pt x="1621" y="1"/>
                </a:lnTo>
                <a:lnTo>
                  <a:pt x="1529" y="92"/>
                </a:lnTo>
                <a:lnTo>
                  <a:pt x="1438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1"/>
          <p:cNvSpPr/>
          <p:nvPr/>
        </p:nvSpPr>
        <p:spPr>
          <a:xfrm>
            <a:off x="8187962" y="3960243"/>
            <a:ext cx="56977" cy="63406"/>
          </a:xfrm>
          <a:custGeom>
            <a:rect b="b" l="l" r="r" t="t"/>
            <a:pathLst>
              <a:path extrusionOk="0" h="1804" w="1622">
                <a:moveTo>
                  <a:pt x="742" y="23"/>
                </a:moveTo>
                <a:cubicBezTo>
                  <a:pt x="708" y="23"/>
                  <a:pt x="685" y="46"/>
                  <a:pt x="685" y="92"/>
                </a:cubicBezTo>
                <a:lnTo>
                  <a:pt x="640" y="137"/>
                </a:lnTo>
                <a:lnTo>
                  <a:pt x="640" y="137"/>
                </a:lnTo>
                <a:cubicBezTo>
                  <a:pt x="724" y="92"/>
                  <a:pt x="796" y="92"/>
                  <a:pt x="868" y="92"/>
                </a:cubicBezTo>
                <a:cubicBezTo>
                  <a:pt x="822" y="46"/>
                  <a:pt x="777" y="23"/>
                  <a:pt x="742" y="23"/>
                </a:cubicBezTo>
                <a:close/>
                <a:moveTo>
                  <a:pt x="640" y="137"/>
                </a:moveTo>
                <a:cubicBezTo>
                  <a:pt x="618" y="149"/>
                  <a:pt x="595" y="164"/>
                  <a:pt x="571" y="183"/>
                </a:cubicBezTo>
                <a:lnTo>
                  <a:pt x="571" y="206"/>
                </a:lnTo>
                <a:lnTo>
                  <a:pt x="640" y="137"/>
                </a:lnTo>
                <a:close/>
                <a:moveTo>
                  <a:pt x="1256" y="571"/>
                </a:moveTo>
                <a:cubicBezTo>
                  <a:pt x="1256" y="662"/>
                  <a:pt x="1256" y="754"/>
                  <a:pt x="1142" y="845"/>
                </a:cubicBezTo>
                <a:lnTo>
                  <a:pt x="1051" y="845"/>
                </a:lnTo>
                <a:lnTo>
                  <a:pt x="1256" y="571"/>
                </a:lnTo>
                <a:close/>
                <a:moveTo>
                  <a:pt x="685" y="1324"/>
                </a:moveTo>
                <a:cubicBezTo>
                  <a:pt x="571" y="1416"/>
                  <a:pt x="571" y="1416"/>
                  <a:pt x="480" y="1530"/>
                </a:cubicBezTo>
                <a:cubicBezTo>
                  <a:pt x="480" y="1416"/>
                  <a:pt x="571" y="1324"/>
                  <a:pt x="685" y="1324"/>
                </a:cubicBezTo>
                <a:close/>
                <a:moveTo>
                  <a:pt x="1530" y="0"/>
                </a:moveTo>
                <a:lnTo>
                  <a:pt x="1439" y="92"/>
                </a:lnTo>
                <a:cubicBezTo>
                  <a:pt x="1347" y="183"/>
                  <a:pt x="1256" y="274"/>
                  <a:pt x="1142" y="389"/>
                </a:cubicBezTo>
                <a:cubicBezTo>
                  <a:pt x="1142" y="480"/>
                  <a:pt x="1051" y="571"/>
                  <a:pt x="959" y="662"/>
                </a:cubicBezTo>
                <a:cubicBezTo>
                  <a:pt x="777" y="845"/>
                  <a:pt x="685" y="1050"/>
                  <a:pt x="480" y="1233"/>
                </a:cubicBezTo>
                <a:lnTo>
                  <a:pt x="571" y="1233"/>
                </a:lnTo>
                <a:cubicBezTo>
                  <a:pt x="480" y="1324"/>
                  <a:pt x="389" y="1416"/>
                  <a:pt x="297" y="1416"/>
                </a:cubicBezTo>
                <a:cubicBezTo>
                  <a:pt x="389" y="1233"/>
                  <a:pt x="389" y="1050"/>
                  <a:pt x="480" y="845"/>
                </a:cubicBezTo>
                <a:cubicBezTo>
                  <a:pt x="571" y="662"/>
                  <a:pt x="685" y="480"/>
                  <a:pt x="777" y="389"/>
                </a:cubicBezTo>
                <a:cubicBezTo>
                  <a:pt x="868" y="389"/>
                  <a:pt x="868" y="274"/>
                  <a:pt x="959" y="274"/>
                </a:cubicBezTo>
                <a:lnTo>
                  <a:pt x="868" y="274"/>
                </a:lnTo>
                <a:lnTo>
                  <a:pt x="959" y="183"/>
                </a:lnTo>
                <a:lnTo>
                  <a:pt x="868" y="183"/>
                </a:lnTo>
                <a:lnTo>
                  <a:pt x="868" y="92"/>
                </a:lnTo>
                <a:cubicBezTo>
                  <a:pt x="777" y="183"/>
                  <a:pt x="685" y="183"/>
                  <a:pt x="571" y="274"/>
                </a:cubicBezTo>
                <a:lnTo>
                  <a:pt x="571" y="206"/>
                </a:lnTo>
                <a:lnTo>
                  <a:pt x="389" y="389"/>
                </a:lnTo>
                <a:lnTo>
                  <a:pt x="389" y="480"/>
                </a:lnTo>
                <a:cubicBezTo>
                  <a:pt x="297" y="571"/>
                  <a:pt x="297" y="662"/>
                  <a:pt x="206" y="845"/>
                </a:cubicBezTo>
                <a:lnTo>
                  <a:pt x="206" y="1050"/>
                </a:lnTo>
                <a:cubicBezTo>
                  <a:pt x="115" y="1050"/>
                  <a:pt x="115" y="1142"/>
                  <a:pt x="115" y="1233"/>
                </a:cubicBezTo>
                <a:cubicBezTo>
                  <a:pt x="1" y="1324"/>
                  <a:pt x="1" y="1530"/>
                  <a:pt x="1" y="1621"/>
                </a:cubicBezTo>
                <a:cubicBezTo>
                  <a:pt x="1" y="1712"/>
                  <a:pt x="115" y="1804"/>
                  <a:pt x="115" y="1804"/>
                </a:cubicBezTo>
                <a:lnTo>
                  <a:pt x="206" y="1804"/>
                </a:lnTo>
                <a:cubicBezTo>
                  <a:pt x="297" y="1804"/>
                  <a:pt x="297" y="1804"/>
                  <a:pt x="389" y="1712"/>
                </a:cubicBezTo>
                <a:cubicBezTo>
                  <a:pt x="571" y="1712"/>
                  <a:pt x="685" y="1621"/>
                  <a:pt x="777" y="1416"/>
                </a:cubicBezTo>
                <a:cubicBezTo>
                  <a:pt x="868" y="1324"/>
                  <a:pt x="959" y="1142"/>
                  <a:pt x="1142" y="959"/>
                </a:cubicBezTo>
                <a:lnTo>
                  <a:pt x="1142" y="1050"/>
                </a:lnTo>
                <a:cubicBezTo>
                  <a:pt x="1142" y="1142"/>
                  <a:pt x="1051" y="1233"/>
                  <a:pt x="1051" y="1324"/>
                </a:cubicBezTo>
                <a:lnTo>
                  <a:pt x="1051" y="1416"/>
                </a:lnTo>
                <a:lnTo>
                  <a:pt x="1051" y="1530"/>
                </a:lnTo>
                <a:lnTo>
                  <a:pt x="1051" y="1621"/>
                </a:lnTo>
                <a:lnTo>
                  <a:pt x="1142" y="1621"/>
                </a:lnTo>
                <a:lnTo>
                  <a:pt x="1256" y="1712"/>
                </a:lnTo>
                <a:cubicBezTo>
                  <a:pt x="1256" y="1621"/>
                  <a:pt x="1347" y="1530"/>
                  <a:pt x="1347" y="1416"/>
                </a:cubicBezTo>
                <a:cubicBezTo>
                  <a:pt x="1347" y="1324"/>
                  <a:pt x="1347" y="1233"/>
                  <a:pt x="1439" y="1142"/>
                </a:cubicBezTo>
                <a:cubicBezTo>
                  <a:pt x="1439" y="1050"/>
                  <a:pt x="1530" y="959"/>
                  <a:pt x="1530" y="845"/>
                </a:cubicBezTo>
                <a:lnTo>
                  <a:pt x="1530" y="754"/>
                </a:lnTo>
                <a:lnTo>
                  <a:pt x="1439" y="845"/>
                </a:lnTo>
                <a:cubicBezTo>
                  <a:pt x="1439" y="845"/>
                  <a:pt x="1347" y="959"/>
                  <a:pt x="1347" y="1050"/>
                </a:cubicBezTo>
                <a:lnTo>
                  <a:pt x="1347" y="1142"/>
                </a:lnTo>
                <a:lnTo>
                  <a:pt x="1256" y="1050"/>
                </a:lnTo>
                <a:lnTo>
                  <a:pt x="1347" y="1050"/>
                </a:lnTo>
                <a:cubicBezTo>
                  <a:pt x="1347" y="845"/>
                  <a:pt x="1439" y="754"/>
                  <a:pt x="1439" y="571"/>
                </a:cubicBezTo>
                <a:cubicBezTo>
                  <a:pt x="1530" y="480"/>
                  <a:pt x="1530" y="274"/>
                  <a:pt x="1621" y="183"/>
                </a:cubicBezTo>
                <a:cubicBezTo>
                  <a:pt x="1621" y="92"/>
                  <a:pt x="1621" y="92"/>
                  <a:pt x="1530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1"/>
          <p:cNvSpPr/>
          <p:nvPr/>
        </p:nvSpPr>
        <p:spPr>
          <a:xfrm>
            <a:off x="8248098" y="3943408"/>
            <a:ext cx="56977" cy="61614"/>
          </a:xfrm>
          <a:custGeom>
            <a:rect b="b" l="l" r="r" t="t"/>
            <a:pathLst>
              <a:path extrusionOk="0" h="1753" w="1622">
                <a:moveTo>
                  <a:pt x="1051" y="571"/>
                </a:moveTo>
                <a:lnTo>
                  <a:pt x="1051" y="571"/>
                </a:lnTo>
                <a:cubicBezTo>
                  <a:pt x="959" y="662"/>
                  <a:pt x="868" y="753"/>
                  <a:pt x="685" y="868"/>
                </a:cubicBezTo>
                <a:cubicBezTo>
                  <a:pt x="777" y="753"/>
                  <a:pt x="868" y="662"/>
                  <a:pt x="1051" y="571"/>
                </a:cubicBezTo>
                <a:close/>
                <a:moveTo>
                  <a:pt x="1347" y="0"/>
                </a:moveTo>
                <a:cubicBezTo>
                  <a:pt x="1256" y="0"/>
                  <a:pt x="1256" y="0"/>
                  <a:pt x="1142" y="91"/>
                </a:cubicBezTo>
                <a:lnTo>
                  <a:pt x="959" y="297"/>
                </a:lnTo>
                <a:cubicBezTo>
                  <a:pt x="868" y="297"/>
                  <a:pt x="868" y="388"/>
                  <a:pt x="777" y="388"/>
                </a:cubicBezTo>
                <a:lnTo>
                  <a:pt x="777" y="479"/>
                </a:lnTo>
                <a:cubicBezTo>
                  <a:pt x="685" y="571"/>
                  <a:pt x="571" y="662"/>
                  <a:pt x="571" y="753"/>
                </a:cubicBezTo>
                <a:cubicBezTo>
                  <a:pt x="480" y="868"/>
                  <a:pt x="389" y="959"/>
                  <a:pt x="389" y="959"/>
                </a:cubicBezTo>
                <a:lnTo>
                  <a:pt x="297" y="1050"/>
                </a:lnTo>
                <a:cubicBezTo>
                  <a:pt x="206" y="1141"/>
                  <a:pt x="115" y="1141"/>
                  <a:pt x="115" y="1141"/>
                </a:cubicBezTo>
                <a:lnTo>
                  <a:pt x="1" y="1233"/>
                </a:lnTo>
                <a:lnTo>
                  <a:pt x="1" y="1324"/>
                </a:lnTo>
                <a:lnTo>
                  <a:pt x="206" y="1324"/>
                </a:lnTo>
                <a:lnTo>
                  <a:pt x="297" y="1438"/>
                </a:lnTo>
                <a:lnTo>
                  <a:pt x="389" y="1529"/>
                </a:lnTo>
                <a:lnTo>
                  <a:pt x="480" y="1529"/>
                </a:lnTo>
                <a:lnTo>
                  <a:pt x="685" y="1712"/>
                </a:lnTo>
                <a:cubicBezTo>
                  <a:pt x="746" y="1712"/>
                  <a:pt x="807" y="1753"/>
                  <a:pt x="868" y="1753"/>
                </a:cubicBezTo>
                <a:cubicBezTo>
                  <a:pt x="898" y="1753"/>
                  <a:pt x="929" y="1742"/>
                  <a:pt x="959" y="1712"/>
                </a:cubicBezTo>
                <a:lnTo>
                  <a:pt x="1051" y="1712"/>
                </a:lnTo>
                <a:cubicBezTo>
                  <a:pt x="1256" y="1712"/>
                  <a:pt x="1347" y="1621"/>
                  <a:pt x="1530" y="1529"/>
                </a:cubicBezTo>
                <a:cubicBezTo>
                  <a:pt x="1530" y="1438"/>
                  <a:pt x="1530" y="1324"/>
                  <a:pt x="1439" y="1324"/>
                </a:cubicBezTo>
                <a:lnTo>
                  <a:pt x="1347" y="1233"/>
                </a:lnTo>
                <a:cubicBezTo>
                  <a:pt x="1256" y="1324"/>
                  <a:pt x="1256" y="1324"/>
                  <a:pt x="1142" y="1438"/>
                </a:cubicBezTo>
                <a:cubicBezTo>
                  <a:pt x="1051" y="1438"/>
                  <a:pt x="1051" y="1438"/>
                  <a:pt x="959" y="1529"/>
                </a:cubicBezTo>
                <a:cubicBezTo>
                  <a:pt x="685" y="1529"/>
                  <a:pt x="571" y="1438"/>
                  <a:pt x="480" y="1233"/>
                </a:cubicBezTo>
                <a:lnTo>
                  <a:pt x="571" y="1233"/>
                </a:lnTo>
                <a:cubicBezTo>
                  <a:pt x="685" y="1141"/>
                  <a:pt x="868" y="1050"/>
                  <a:pt x="1051" y="959"/>
                </a:cubicBezTo>
                <a:cubicBezTo>
                  <a:pt x="1256" y="753"/>
                  <a:pt x="1347" y="662"/>
                  <a:pt x="1439" y="479"/>
                </a:cubicBezTo>
                <a:cubicBezTo>
                  <a:pt x="1530" y="388"/>
                  <a:pt x="1530" y="388"/>
                  <a:pt x="1530" y="297"/>
                </a:cubicBezTo>
                <a:cubicBezTo>
                  <a:pt x="1621" y="183"/>
                  <a:pt x="1530" y="91"/>
                  <a:pt x="1439" y="91"/>
                </a:cubicBezTo>
                <a:cubicBezTo>
                  <a:pt x="1439" y="91"/>
                  <a:pt x="1347" y="91"/>
                  <a:pt x="1347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81"/>
          <p:cNvSpPr/>
          <p:nvPr/>
        </p:nvSpPr>
        <p:spPr>
          <a:xfrm>
            <a:off x="5449122" y="3368183"/>
            <a:ext cx="928525" cy="240690"/>
          </a:xfrm>
          <a:custGeom>
            <a:rect b="b" l="l" r="r" t="t"/>
            <a:pathLst>
              <a:path extrusionOk="0" h="6848" w="26433">
                <a:moveTo>
                  <a:pt x="25861" y="0"/>
                </a:moveTo>
                <a:lnTo>
                  <a:pt x="25861" y="0"/>
                </a:lnTo>
                <a:cubicBezTo>
                  <a:pt x="25953" y="206"/>
                  <a:pt x="25953" y="480"/>
                  <a:pt x="25861" y="571"/>
                </a:cubicBezTo>
                <a:lnTo>
                  <a:pt x="21479" y="5342"/>
                </a:lnTo>
                <a:cubicBezTo>
                  <a:pt x="21388" y="5433"/>
                  <a:pt x="21296" y="5524"/>
                  <a:pt x="21205" y="5524"/>
                </a:cubicBezTo>
                <a:lnTo>
                  <a:pt x="92" y="6483"/>
                </a:lnTo>
                <a:lnTo>
                  <a:pt x="0" y="6483"/>
                </a:lnTo>
                <a:cubicBezTo>
                  <a:pt x="92" y="6757"/>
                  <a:pt x="274" y="6848"/>
                  <a:pt x="480" y="6848"/>
                </a:cubicBezTo>
                <a:lnTo>
                  <a:pt x="571" y="6848"/>
                </a:lnTo>
                <a:lnTo>
                  <a:pt x="21593" y="5912"/>
                </a:lnTo>
                <a:cubicBezTo>
                  <a:pt x="21684" y="5912"/>
                  <a:pt x="21867" y="5912"/>
                  <a:pt x="21867" y="5821"/>
                </a:cubicBezTo>
                <a:lnTo>
                  <a:pt x="26250" y="1050"/>
                </a:lnTo>
                <a:cubicBezTo>
                  <a:pt x="26432" y="868"/>
                  <a:pt x="26432" y="480"/>
                  <a:pt x="26250" y="297"/>
                </a:cubicBezTo>
                <a:lnTo>
                  <a:pt x="25861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1"/>
          <p:cNvSpPr/>
          <p:nvPr/>
        </p:nvSpPr>
        <p:spPr>
          <a:xfrm>
            <a:off x="5418668" y="3207734"/>
            <a:ext cx="945351" cy="388310"/>
          </a:xfrm>
          <a:custGeom>
            <a:rect b="b" l="l" r="r" t="t"/>
            <a:pathLst>
              <a:path extrusionOk="0" h="11048" w="26912">
                <a:moveTo>
                  <a:pt x="21593" y="0"/>
                </a:moveTo>
                <a:lnTo>
                  <a:pt x="479" y="959"/>
                </a:lnTo>
                <a:cubicBezTo>
                  <a:pt x="297" y="1050"/>
                  <a:pt x="0" y="1256"/>
                  <a:pt x="0" y="1530"/>
                </a:cubicBezTo>
                <a:lnTo>
                  <a:pt x="479" y="10568"/>
                </a:lnTo>
                <a:cubicBezTo>
                  <a:pt x="479" y="10842"/>
                  <a:pt x="662" y="11048"/>
                  <a:pt x="959" y="11048"/>
                </a:cubicBezTo>
                <a:lnTo>
                  <a:pt x="22072" y="10089"/>
                </a:lnTo>
                <a:cubicBezTo>
                  <a:pt x="22163" y="10089"/>
                  <a:pt x="22255" y="9998"/>
                  <a:pt x="22346" y="9907"/>
                </a:cubicBezTo>
                <a:lnTo>
                  <a:pt x="26728" y="5136"/>
                </a:lnTo>
                <a:cubicBezTo>
                  <a:pt x="26911" y="4953"/>
                  <a:pt x="26820" y="4680"/>
                  <a:pt x="26637" y="4474"/>
                </a:cubicBezTo>
                <a:lnTo>
                  <a:pt x="21890" y="206"/>
                </a:lnTo>
                <a:cubicBezTo>
                  <a:pt x="21775" y="115"/>
                  <a:pt x="21684" y="0"/>
                  <a:pt x="21593" y="0"/>
                </a:cubicBezTo>
                <a:close/>
              </a:path>
            </a:pathLst>
          </a:custGeom>
          <a:solidFill>
            <a:srgbClr val="FF99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1"/>
          <p:cNvSpPr/>
          <p:nvPr/>
        </p:nvSpPr>
        <p:spPr>
          <a:xfrm>
            <a:off x="5580600" y="3342525"/>
            <a:ext cx="131552" cy="129167"/>
          </a:xfrm>
          <a:custGeom>
            <a:rect b="b" l="l" r="r" t="t"/>
            <a:pathLst>
              <a:path extrusionOk="0" h="3675" w="3745">
                <a:moveTo>
                  <a:pt x="1621" y="822"/>
                </a:moveTo>
                <a:lnTo>
                  <a:pt x="2260" y="2214"/>
                </a:lnTo>
                <a:lnTo>
                  <a:pt x="1051" y="2260"/>
                </a:lnTo>
                <a:lnTo>
                  <a:pt x="1621" y="822"/>
                </a:lnTo>
                <a:close/>
                <a:moveTo>
                  <a:pt x="1667" y="0"/>
                </a:moveTo>
                <a:lnTo>
                  <a:pt x="549" y="2967"/>
                </a:lnTo>
                <a:cubicBezTo>
                  <a:pt x="457" y="3218"/>
                  <a:pt x="366" y="3378"/>
                  <a:pt x="275" y="3469"/>
                </a:cubicBezTo>
                <a:cubicBezTo>
                  <a:pt x="229" y="3515"/>
                  <a:pt x="138" y="3561"/>
                  <a:pt x="1" y="3584"/>
                </a:cubicBezTo>
                <a:lnTo>
                  <a:pt x="1" y="3675"/>
                </a:lnTo>
                <a:lnTo>
                  <a:pt x="1119" y="3629"/>
                </a:lnTo>
                <a:lnTo>
                  <a:pt x="1096" y="3538"/>
                </a:lnTo>
                <a:cubicBezTo>
                  <a:pt x="937" y="3538"/>
                  <a:pt x="822" y="3515"/>
                  <a:pt x="777" y="3469"/>
                </a:cubicBezTo>
                <a:cubicBezTo>
                  <a:pt x="708" y="3447"/>
                  <a:pt x="686" y="3401"/>
                  <a:pt x="686" y="3333"/>
                </a:cubicBezTo>
                <a:cubicBezTo>
                  <a:pt x="686" y="3264"/>
                  <a:pt x="708" y="3173"/>
                  <a:pt x="777" y="3036"/>
                </a:cubicBezTo>
                <a:lnTo>
                  <a:pt x="982" y="2465"/>
                </a:lnTo>
                <a:lnTo>
                  <a:pt x="2352" y="2397"/>
                </a:lnTo>
                <a:lnTo>
                  <a:pt x="2580" y="2899"/>
                </a:lnTo>
                <a:cubicBezTo>
                  <a:pt x="2648" y="3059"/>
                  <a:pt x="2694" y="3196"/>
                  <a:pt x="2694" y="3264"/>
                </a:cubicBezTo>
                <a:cubicBezTo>
                  <a:pt x="2694" y="3310"/>
                  <a:pt x="2671" y="3378"/>
                  <a:pt x="2626" y="3401"/>
                </a:cubicBezTo>
                <a:cubicBezTo>
                  <a:pt x="2580" y="3447"/>
                  <a:pt x="2489" y="3492"/>
                  <a:pt x="2352" y="3492"/>
                </a:cubicBezTo>
                <a:lnTo>
                  <a:pt x="2352" y="3584"/>
                </a:lnTo>
                <a:lnTo>
                  <a:pt x="3744" y="3538"/>
                </a:lnTo>
                <a:lnTo>
                  <a:pt x="3744" y="3447"/>
                </a:lnTo>
                <a:cubicBezTo>
                  <a:pt x="3607" y="3424"/>
                  <a:pt x="3493" y="3401"/>
                  <a:pt x="3402" y="3333"/>
                </a:cubicBezTo>
                <a:cubicBezTo>
                  <a:pt x="3310" y="3264"/>
                  <a:pt x="3219" y="3127"/>
                  <a:pt x="3105" y="2876"/>
                </a:cubicBezTo>
                <a:lnTo>
                  <a:pt x="1758" y="0"/>
                </a:lnTo>
                <a:close/>
              </a:path>
            </a:pathLst>
          </a:custGeom>
          <a:solidFill>
            <a:srgbClr val="FFE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1"/>
          <p:cNvSpPr/>
          <p:nvPr/>
        </p:nvSpPr>
        <p:spPr>
          <a:xfrm>
            <a:off x="5721738" y="3336093"/>
            <a:ext cx="85816" cy="133209"/>
          </a:xfrm>
          <a:custGeom>
            <a:rect b="b" l="l" r="r" t="t"/>
            <a:pathLst>
              <a:path extrusionOk="0" h="3790" w="2443">
                <a:moveTo>
                  <a:pt x="2100" y="0"/>
                </a:moveTo>
                <a:lnTo>
                  <a:pt x="1986" y="23"/>
                </a:lnTo>
                <a:cubicBezTo>
                  <a:pt x="1986" y="92"/>
                  <a:pt x="1963" y="160"/>
                  <a:pt x="1917" y="183"/>
                </a:cubicBezTo>
                <a:cubicBezTo>
                  <a:pt x="1895" y="206"/>
                  <a:pt x="1872" y="229"/>
                  <a:pt x="1826" y="229"/>
                </a:cubicBezTo>
                <a:cubicBezTo>
                  <a:pt x="1780" y="229"/>
                  <a:pt x="1712" y="206"/>
                  <a:pt x="1621" y="160"/>
                </a:cubicBezTo>
                <a:cubicBezTo>
                  <a:pt x="1392" y="92"/>
                  <a:pt x="1210" y="46"/>
                  <a:pt x="1004" y="46"/>
                </a:cubicBezTo>
                <a:cubicBezTo>
                  <a:pt x="708" y="69"/>
                  <a:pt x="479" y="160"/>
                  <a:pt x="274" y="366"/>
                </a:cubicBezTo>
                <a:cubicBezTo>
                  <a:pt x="91" y="548"/>
                  <a:pt x="0" y="776"/>
                  <a:pt x="23" y="1028"/>
                </a:cubicBezTo>
                <a:cubicBezTo>
                  <a:pt x="23" y="1165"/>
                  <a:pt x="68" y="1301"/>
                  <a:pt x="137" y="1416"/>
                </a:cubicBezTo>
                <a:cubicBezTo>
                  <a:pt x="205" y="1530"/>
                  <a:pt x="297" y="1644"/>
                  <a:pt x="434" y="1735"/>
                </a:cubicBezTo>
                <a:cubicBezTo>
                  <a:pt x="571" y="1826"/>
                  <a:pt x="776" y="1963"/>
                  <a:pt x="1096" y="2123"/>
                </a:cubicBezTo>
                <a:cubicBezTo>
                  <a:pt x="1392" y="2283"/>
                  <a:pt x="1598" y="2374"/>
                  <a:pt x="1666" y="2420"/>
                </a:cubicBezTo>
                <a:cubicBezTo>
                  <a:pt x="1758" y="2511"/>
                  <a:pt x="1849" y="2580"/>
                  <a:pt x="1895" y="2671"/>
                </a:cubicBezTo>
                <a:cubicBezTo>
                  <a:pt x="1940" y="2762"/>
                  <a:pt x="1963" y="2831"/>
                  <a:pt x="1986" y="2922"/>
                </a:cubicBezTo>
                <a:cubicBezTo>
                  <a:pt x="1986" y="3082"/>
                  <a:pt x="1917" y="3219"/>
                  <a:pt x="1803" y="3333"/>
                </a:cubicBezTo>
                <a:cubicBezTo>
                  <a:pt x="1689" y="3470"/>
                  <a:pt x="1506" y="3516"/>
                  <a:pt x="1301" y="3538"/>
                </a:cubicBezTo>
                <a:cubicBezTo>
                  <a:pt x="1118" y="3538"/>
                  <a:pt x="936" y="3516"/>
                  <a:pt x="776" y="3424"/>
                </a:cubicBezTo>
                <a:cubicBezTo>
                  <a:pt x="616" y="3356"/>
                  <a:pt x="502" y="3242"/>
                  <a:pt x="411" y="3127"/>
                </a:cubicBezTo>
                <a:cubicBezTo>
                  <a:pt x="342" y="3013"/>
                  <a:pt x="274" y="2808"/>
                  <a:pt x="205" y="2557"/>
                </a:cubicBezTo>
                <a:lnTo>
                  <a:pt x="114" y="2580"/>
                </a:lnTo>
                <a:lnTo>
                  <a:pt x="160" y="3789"/>
                </a:lnTo>
                <a:lnTo>
                  <a:pt x="251" y="3767"/>
                </a:lnTo>
                <a:cubicBezTo>
                  <a:pt x="274" y="3698"/>
                  <a:pt x="274" y="3630"/>
                  <a:pt x="297" y="3607"/>
                </a:cubicBezTo>
                <a:cubicBezTo>
                  <a:pt x="320" y="3584"/>
                  <a:pt x="365" y="3561"/>
                  <a:pt x="411" y="3561"/>
                </a:cubicBezTo>
                <a:cubicBezTo>
                  <a:pt x="457" y="3561"/>
                  <a:pt x="571" y="3584"/>
                  <a:pt x="730" y="3630"/>
                </a:cubicBezTo>
                <a:cubicBezTo>
                  <a:pt x="913" y="3698"/>
                  <a:pt x="1027" y="3721"/>
                  <a:pt x="1073" y="3721"/>
                </a:cubicBezTo>
                <a:cubicBezTo>
                  <a:pt x="1164" y="3744"/>
                  <a:pt x="1255" y="3744"/>
                  <a:pt x="1370" y="3744"/>
                </a:cubicBezTo>
                <a:cubicBezTo>
                  <a:pt x="1689" y="3721"/>
                  <a:pt x="1940" y="3607"/>
                  <a:pt x="2146" y="3401"/>
                </a:cubicBezTo>
                <a:cubicBezTo>
                  <a:pt x="2351" y="3219"/>
                  <a:pt x="2442" y="2968"/>
                  <a:pt x="2442" y="2717"/>
                </a:cubicBezTo>
                <a:cubicBezTo>
                  <a:pt x="2419" y="2557"/>
                  <a:pt x="2397" y="2443"/>
                  <a:pt x="2305" y="2306"/>
                </a:cubicBezTo>
                <a:cubicBezTo>
                  <a:pt x="2237" y="2192"/>
                  <a:pt x="2146" y="2078"/>
                  <a:pt x="2031" y="1986"/>
                </a:cubicBezTo>
                <a:cubicBezTo>
                  <a:pt x="1895" y="1895"/>
                  <a:pt x="1666" y="1758"/>
                  <a:pt x="1324" y="1598"/>
                </a:cubicBezTo>
                <a:cubicBezTo>
                  <a:pt x="913" y="1393"/>
                  <a:pt x="662" y="1233"/>
                  <a:pt x="548" y="1119"/>
                </a:cubicBezTo>
                <a:cubicBezTo>
                  <a:pt x="479" y="1028"/>
                  <a:pt x="434" y="936"/>
                  <a:pt x="434" y="822"/>
                </a:cubicBezTo>
                <a:cubicBezTo>
                  <a:pt x="411" y="685"/>
                  <a:pt x="479" y="548"/>
                  <a:pt x="593" y="434"/>
                </a:cubicBezTo>
                <a:cubicBezTo>
                  <a:pt x="708" y="320"/>
                  <a:pt x="845" y="274"/>
                  <a:pt x="1027" y="252"/>
                </a:cubicBezTo>
                <a:cubicBezTo>
                  <a:pt x="1187" y="252"/>
                  <a:pt x="1347" y="297"/>
                  <a:pt x="1484" y="366"/>
                </a:cubicBezTo>
                <a:cubicBezTo>
                  <a:pt x="1643" y="434"/>
                  <a:pt x="1758" y="548"/>
                  <a:pt x="1849" y="685"/>
                </a:cubicBezTo>
                <a:cubicBezTo>
                  <a:pt x="1940" y="822"/>
                  <a:pt x="2009" y="1005"/>
                  <a:pt x="2031" y="1233"/>
                </a:cubicBezTo>
                <a:lnTo>
                  <a:pt x="2146" y="1233"/>
                </a:lnTo>
                <a:lnTo>
                  <a:pt x="2100" y="0"/>
                </a:lnTo>
                <a:close/>
              </a:path>
            </a:pathLst>
          </a:custGeom>
          <a:solidFill>
            <a:srgbClr val="FFE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1"/>
          <p:cNvSpPr/>
          <p:nvPr/>
        </p:nvSpPr>
        <p:spPr>
          <a:xfrm>
            <a:off x="5429065" y="2803396"/>
            <a:ext cx="951780" cy="438078"/>
          </a:xfrm>
          <a:custGeom>
            <a:rect b="b" l="l" r="r" t="t"/>
            <a:pathLst>
              <a:path extrusionOk="0" h="12464" w="27095">
                <a:moveTo>
                  <a:pt x="15590" y="4566"/>
                </a:moveTo>
                <a:lnTo>
                  <a:pt x="16344" y="8081"/>
                </a:lnTo>
                <a:lnTo>
                  <a:pt x="6278" y="10181"/>
                </a:lnTo>
                <a:lnTo>
                  <a:pt x="5502" y="6665"/>
                </a:lnTo>
                <a:lnTo>
                  <a:pt x="15590" y="4566"/>
                </a:lnTo>
                <a:close/>
                <a:moveTo>
                  <a:pt x="21114" y="0"/>
                </a:moveTo>
                <a:lnTo>
                  <a:pt x="480" y="4383"/>
                </a:lnTo>
                <a:cubicBezTo>
                  <a:pt x="183" y="4383"/>
                  <a:pt x="1" y="4657"/>
                  <a:pt x="92" y="4954"/>
                </a:cubicBezTo>
                <a:lnTo>
                  <a:pt x="1621" y="12463"/>
                </a:lnTo>
                <a:lnTo>
                  <a:pt x="13491" y="11892"/>
                </a:lnTo>
                <a:lnTo>
                  <a:pt x="23100" y="9907"/>
                </a:lnTo>
                <a:cubicBezTo>
                  <a:pt x="23305" y="9792"/>
                  <a:pt x="23397" y="9792"/>
                  <a:pt x="23488" y="9610"/>
                </a:cubicBezTo>
                <a:lnTo>
                  <a:pt x="27003" y="4292"/>
                </a:lnTo>
                <a:cubicBezTo>
                  <a:pt x="27094" y="3995"/>
                  <a:pt x="27003" y="3721"/>
                  <a:pt x="26821" y="3630"/>
                </a:cubicBezTo>
                <a:lnTo>
                  <a:pt x="21479" y="92"/>
                </a:lnTo>
                <a:cubicBezTo>
                  <a:pt x="21388" y="0"/>
                  <a:pt x="21297" y="0"/>
                  <a:pt x="21205" y="0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1"/>
          <p:cNvSpPr/>
          <p:nvPr/>
        </p:nvSpPr>
        <p:spPr>
          <a:xfrm>
            <a:off x="5486005" y="3221371"/>
            <a:ext cx="416963" cy="80242"/>
          </a:xfrm>
          <a:custGeom>
            <a:rect b="b" l="l" r="r" t="t"/>
            <a:pathLst>
              <a:path extrusionOk="0" h="2283" w="11870">
                <a:moveTo>
                  <a:pt x="11870" y="0"/>
                </a:moveTo>
                <a:lnTo>
                  <a:pt x="0" y="571"/>
                </a:lnTo>
                <a:lnTo>
                  <a:pt x="274" y="1895"/>
                </a:lnTo>
                <a:cubicBezTo>
                  <a:pt x="366" y="2192"/>
                  <a:pt x="571" y="2283"/>
                  <a:pt x="754" y="2283"/>
                </a:cubicBezTo>
                <a:lnTo>
                  <a:pt x="936" y="2283"/>
                </a:lnTo>
                <a:lnTo>
                  <a:pt x="11870" y="0"/>
                </a:lnTo>
                <a:close/>
              </a:path>
            </a:pathLst>
          </a:custGeom>
          <a:solidFill>
            <a:srgbClr val="F689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1"/>
          <p:cNvSpPr/>
          <p:nvPr/>
        </p:nvSpPr>
        <p:spPr>
          <a:xfrm>
            <a:off x="5622295" y="2963845"/>
            <a:ext cx="380887" cy="197388"/>
          </a:xfrm>
          <a:custGeom>
            <a:rect b="b" l="l" r="r" t="t"/>
            <a:pathLst>
              <a:path extrusionOk="0" h="5616" w="10843">
                <a:moveTo>
                  <a:pt x="1" y="1"/>
                </a:moveTo>
                <a:lnTo>
                  <a:pt x="1" y="5616"/>
                </a:lnTo>
                <a:lnTo>
                  <a:pt x="10843" y="5616"/>
                </a:lnTo>
                <a:lnTo>
                  <a:pt x="10843" y="1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1"/>
          <p:cNvSpPr/>
          <p:nvPr/>
        </p:nvSpPr>
        <p:spPr>
          <a:xfrm>
            <a:off x="5604662" y="3012770"/>
            <a:ext cx="141142" cy="147655"/>
          </a:xfrm>
          <a:custGeom>
            <a:rect b="b" l="l" r="r" t="t"/>
            <a:pathLst>
              <a:path extrusionOk="0" h="4201" w="4018">
                <a:moveTo>
                  <a:pt x="3767" y="1"/>
                </a:moveTo>
                <a:lnTo>
                  <a:pt x="2557" y="252"/>
                </a:lnTo>
                <a:lnTo>
                  <a:pt x="2580" y="343"/>
                </a:lnTo>
                <a:lnTo>
                  <a:pt x="2694" y="320"/>
                </a:lnTo>
                <a:cubicBezTo>
                  <a:pt x="2742" y="304"/>
                  <a:pt x="2788" y="297"/>
                  <a:pt x="2830" y="297"/>
                </a:cubicBezTo>
                <a:cubicBezTo>
                  <a:pt x="2906" y="297"/>
                  <a:pt x="2969" y="322"/>
                  <a:pt x="3013" y="366"/>
                </a:cubicBezTo>
                <a:cubicBezTo>
                  <a:pt x="3082" y="389"/>
                  <a:pt x="3128" y="526"/>
                  <a:pt x="3173" y="731"/>
                </a:cubicBezTo>
                <a:lnTo>
                  <a:pt x="3584" y="2740"/>
                </a:lnTo>
                <a:lnTo>
                  <a:pt x="936" y="594"/>
                </a:lnTo>
                <a:lnTo>
                  <a:pt x="1" y="777"/>
                </a:lnTo>
                <a:lnTo>
                  <a:pt x="23" y="868"/>
                </a:lnTo>
                <a:cubicBezTo>
                  <a:pt x="115" y="845"/>
                  <a:pt x="206" y="845"/>
                  <a:pt x="252" y="845"/>
                </a:cubicBezTo>
                <a:cubicBezTo>
                  <a:pt x="366" y="868"/>
                  <a:pt x="434" y="891"/>
                  <a:pt x="503" y="914"/>
                </a:cubicBezTo>
                <a:cubicBezTo>
                  <a:pt x="548" y="937"/>
                  <a:pt x="640" y="1005"/>
                  <a:pt x="777" y="1096"/>
                </a:cubicBezTo>
                <a:lnTo>
                  <a:pt x="1279" y="3493"/>
                </a:lnTo>
                <a:cubicBezTo>
                  <a:pt x="1324" y="3699"/>
                  <a:pt x="1324" y="3813"/>
                  <a:pt x="1302" y="3881"/>
                </a:cubicBezTo>
                <a:cubicBezTo>
                  <a:pt x="1256" y="3972"/>
                  <a:pt x="1165" y="4041"/>
                  <a:pt x="1028" y="4087"/>
                </a:cubicBezTo>
                <a:lnTo>
                  <a:pt x="891" y="4109"/>
                </a:lnTo>
                <a:lnTo>
                  <a:pt x="914" y="4201"/>
                </a:lnTo>
                <a:lnTo>
                  <a:pt x="2123" y="3950"/>
                </a:lnTo>
                <a:lnTo>
                  <a:pt x="2100" y="3858"/>
                </a:lnTo>
                <a:lnTo>
                  <a:pt x="1986" y="3881"/>
                </a:lnTo>
                <a:cubicBezTo>
                  <a:pt x="1950" y="3887"/>
                  <a:pt x="1915" y="3890"/>
                  <a:pt x="1882" y="3890"/>
                </a:cubicBezTo>
                <a:cubicBezTo>
                  <a:pt x="1791" y="3890"/>
                  <a:pt x="1717" y="3869"/>
                  <a:pt x="1667" y="3835"/>
                </a:cubicBezTo>
                <a:cubicBezTo>
                  <a:pt x="1598" y="3790"/>
                  <a:pt x="1553" y="3653"/>
                  <a:pt x="1507" y="3447"/>
                </a:cubicBezTo>
                <a:lnTo>
                  <a:pt x="1050" y="1325"/>
                </a:lnTo>
                <a:lnTo>
                  <a:pt x="3926" y="3630"/>
                </a:lnTo>
                <a:lnTo>
                  <a:pt x="4018" y="3607"/>
                </a:lnTo>
                <a:lnTo>
                  <a:pt x="3401" y="686"/>
                </a:lnTo>
                <a:cubicBezTo>
                  <a:pt x="3356" y="503"/>
                  <a:pt x="3356" y="366"/>
                  <a:pt x="3379" y="298"/>
                </a:cubicBezTo>
                <a:cubicBezTo>
                  <a:pt x="3424" y="206"/>
                  <a:pt x="3516" y="138"/>
                  <a:pt x="3653" y="115"/>
                </a:cubicBezTo>
                <a:lnTo>
                  <a:pt x="3790" y="92"/>
                </a:lnTo>
                <a:lnTo>
                  <a:pt x="3767" y="1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1"/>
          <p:cNvSpPr/>
          <p:nvPr/>
        </p:nvSpPr>
        <p:spPr>
          <a:xfrm>
            <a:off x="5743376" y="2991119"/>
            <a:ext cx="122700" cy="141223"/>
          </a:xfrm>
          <a:custGeom>
            <a:rect b="b" l="l" r="r" t="t"/>
            <a:pathLst>
              <a:path extrusionOk="0" h="4018" w="3493">
                <a:moveTo>
                  <a:pt x="2648" y="1"/>
                </a:moveTo>
                <a:lnTo>
                  <a:pt x="0" y="571"/>
                </a:lnTo>
                <a:lnTo>
                  <a:pt x="23" y="662"/>
                </a:lnTo>
                <a:lnTo>
                  <a:pt x="137" y="640"/>
                </a:lnTo>
                <a:cubicBezTo>
                  <a:pt x="187" y="631"/>
                  <a:pt x="234" y="626"/>
                  <a:pt x="277" y="626"/>
                </a:cubicBezTo>
                <a:cubicBezTo>
                  <a:pt x="352" y="626"/>
                  <a:pt x="413" y="642"/>
                  <a:pt x="457" y="685"/>
                </a:cubicBezTo>
                <a:cubicBezTo>
                  <a:pt x="525" y="708"/>
                  <a:pt x="571" y="845"/>
                  <a:pt x="617" y="1073"/>
                </a:cubicBezTo>
                <a:lnTo>
                  <a:pt x="1096" y="3310"/>
                </a:lnTo>
                <a:cubicBezTo>
                  <a:pt x="1119" y="3470"/>
                  <a:pt x="1142" y="3584"/>
                  <a:pt x="1119" y="3653"/>
                </a:cubicBezTo>
                <a:cubicBezTo>
                  <a:pt x="1119" y="3698"/>
                  <a:pt x="1096" y="3767"/>
                  <a:pt x="1050" y="3790"/>
                </a:cubicBezTo>
                <a:cubicBezTo>
                  <a:pt x="982" y="3858"/>
                  <a:pt x="913" y="3881"/>
                  <a:pt x="822" y="3904"/>
                </a:cubicBezTo>
                <a:lnTo>
                  <a:pt x="708" y="3927"/>
                </a:lnTo>
                <a:lnTo>
                  <a:pt x="731" y="4018"/>
                </a:lnTo>
                <a:lnTo>
                  <a:pt x="3378" y="3470"/>
                </a:lnTo>
                <a:lnTo>
                  <a:pt x="3493" y="2534"/>
                </a:lnTo>
                <a:lnTo>
                  <a:pt x="3401" y="2557"/>
                </a:lnTo>
                <a:cubicBezTo>
                  <a:pt x="3333" y="2785"/>
                  <a:pt x="3264" y="2968"/>
                  <a:pt x="3173" y="3105"/>
                </a:cubicBezTo>
                <a:cubicBezTo>
                  <a:pt x="3105" y="3196"/>
                  <a:pt x="3036" y="3265"/>
                  <a:pt x="2945" y="3310"/>
                </a:cubicBezTo>
                <a:cubicBezTo>
                  <a:pt x="2876" y="3356"/>
                  <a:pt x="2739" y="3402"/>
                  <a:pt x="2534" y="3447"/>
                </a:cubicBezTo>
                <a:lnTo>
                  <a:pt x="1963" y="3561"/>
                </a:lnTo>
                <a:cubicBezTo>
                  <a:pt x="1849" y="3584"/>
                  <a:pt x="1781" y="3584"/>
                  <a:pt x="1758" y="3584"/>
                </a:cubicBezTo>
                <a:cubicBezTo>
                  <a:pt x="1712" y="3561"/>
                  <a:pt x="1689" y="3538"/>
                  <a:pt x="1667" y="3516"/>
                </a:cubicBezTo>
                <a:cubicBezTo>
                  <a:pt x="1644" y="3493"/>
                  <a:pt x="1621" y="3402"/>
                  <a:pt x="1575" y="3242"/>
                </a:cubicBezTo>
                <a:lnTo>
                  <a:pt x="1347" y="2100"/>
                </a:lnTo>
                <a:lnTo>
                  <a:pt x="2100" y="1941"/>
                </a:lnTo>
                <a:cubicBezTo>
                  <a:pt x="2213" y="1925"/>
                  <a:pt x="2292" y="1908"/>
                  <a:pt x="2361" y="1908"/>
                </a:cubicBezTo>
                <a:cubicBezTo>
                  <a:pt x="2389" y="1908"/>
                  <a:pt x="2416" y="1911"/>
                  <a:pt x="2443" y="1918"/>
                </a:cubicBezTo>
                <a:cubicBezTo>
                  <a:pt x="2511" y="1941"/>
                  <a:pt x="2580" y="1986"/>
                  <a:pt x="2625" y="2032"/>
                </a:cubicBezTo>
                <a:cubicBezTo>
                  <a:pt x="2648" y="2078"/>
                  <a:pt x="2694" y="2169"/>
                  <a:pt x="2762" y="2352"/>
                </a:cubicBezTo>
                <a:lnTo>
                  <a:pt x="2853" y="2329"/>
                </a:lnTo>
                <a:lnTo>
                  <a:pt x="2602" y="1119"/>
                </a:lnTo>
                <a:lnTo>
                  <a:pt x="2511" y="1142"/>
                </a:lnTo>
                <a:cubicBezTo>
                  <a:pt x="2534" y="1347"/>
                  <a:pt x="2511" y="1484"/>
                  <a:pt x="2443" y="1576"/>
                </a:cubicBezTo>
                <a:cubicBezTo>
                  <a:pt x="2397" y="1667"/>
                  <a:pt x="2260" y="1712"/>
                  <a:pt x="2055" y="1758"/>
                </a:cubicBezTo>
                <a:lnTo>
                  <a:pt x="1301" y="1918"/>
                </a:lnTo>
                <a:lnTo>
                  <a:pt x="1027" y="548"/>
                </a:lnTo>
                <a:lnTo>
                  <a:pt x="1963" y="343"/>
                </a:lnTo>
                <a:cubicBezTo>
                  <a:pt x="2092" y="327"/>
                  <a:pt x="2187" y="311"/>
                  <a:pt x="2256" y="311"/>
                </a:cubicBezTo>
                <a:cubicBezTo>
                  <a:pt x="2284" y="311"/>
                  <a:pt x="2308" y="313"/>
                  <a:pt x="2328" y="320"/>
                </a:cubicBezTo>
                <a:cubicBezTo>
                  <a:pt x="2420" y="320"/>
                  <a:pt x="2511" y="366"/>
                  <a:pt x="2557" y="434"/>
                </a:cubicBezTo>
                <a:cubicBezTo>
                  <a:pt x="2625" y="480"/>
                  <a:pt x="2694" y="594"/>
                  <a:pt x="2762" y="777"/>
                </a:cubicBezTo>
                <a:lnTo>
                  <a:pt x="2853" y="754"/>
                </a:lnTo>
                <a:lnTo>
                  <a:pt x="2648" y="1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1"/>
          <p:cNvSpPr/>
          <p:nvPr/>
        </p:nvSpPr>
        <p:spPr>
          <a:xfrm>
            <a:off x="5854024" y="2951824"/>
            <a:ext cx="170017" cy="148428"/>
          </a:xfrm>
          <a:custGeom>
            <a:rect b="b" l="l" r="r" t="t"/>
            <a:pathLst>
              <a:path extrusionOk="0" h="4223" w="4840">
                <a:moveTo>
                  <a:pt x="4816" y="0"/>
                </a:moveTo>
                <a:lnTo>
                  <a:pt x="3789" y="228"/>
                </a:lnTo>
                <a:lnTo>
                  <a:pt x="3789" y="320"/>
                </a:lnTo>
                <a:cubicBezTo>
                  <a:pt x="3903" y="297"/>
                  <a:pt x="3995" y="297"/>
                  <a:pt x="4063" y="297"/>
                </a:cubicBezTo>
                <a:cubicBezTo>
                  <a:pt x="4109" y="297"/>
                  <a:pt x="4132" y="320"/>
                  <a:pt x="4177" y="343"/>
                </a:cubicBezTo>
                <a:cubicBezTo>
                  <a:pt x="4200" y="388"/>
                  <a:pt x="4223" y="411"/>
                  <a:pt x="4223" y="457"/>
                </a:cubicBezTo>
                <a:cubicBezTo>
                  <a:pt x="4246" y="548"/>
                  <a:pt x="4246" y="685"/>
                  <a:pt x="4200" y="913"/>
                </a:cubicBezTo>
                <a:lnTo>
                  <a:pt x="3949" y="2967"/>
                </a:lnTo>
                <a:lnTo>
                  <a:pt x="2899" y="1210"/>
                </a:lnTo>
                <a:cubicBezTo>
                  <a:pt x="2762" y="1027"/>
                  <a:pt x="2694" y="867"/>
                  <a:pt x="2694" y="799"/>
                </a:cubicBezTo>
                <a:cubicBezTo>
                  <a:pt x="2671" y="731"/>
                  <a:pt x="2671" y="662"/>
                  <a:pt x="2716" y="616"/>
                </a:cubicBezTo>
                <a:cubicBezTo>
                  <a:pt x="2739" y="571"/>
                  <a:pt x="2808" y="525"/>
                  <a:pt x="2922" y="502"/>
                </a:cubicBezTo>
                <a:lnTo>
                  <a:pt x="3013" y="479"/>
                </a:lnTo>
                <a:lnTo>
                  <a:pt x="2990" y="388"/>
                </a:lnTo>
                <a:lnTo>
                  <a:pt x="1644" y="685"/>
                </a:lnTo>
                <a:lnTo>
                  <a:pt x="1666" y="776"/>
                </a:lnTo>
                <a:cubicBezTo>
                  <a:pt x="1735" y="753"/>
                  <a:pt x="1781" y="753"/>
                  <a:pt x="1803" y="753"/>
                </a:cubicBezTo>
                <a:cubicBezTo>
                  <a:pt x="1849" y="753"/>
                  <a:pt x="1918" y="776"/>
                  <a:pt x="1963" y="799"/>
                </a:cubicBezTo>
                <a:cubicBezTo>
                  <a:pt x="1986" y="799"/>
                  <a:pt x="2032" y="822"/>
                  <a:pt x="2054" y="867"/>
                </a:cubicBezTo>
                <a:cubicBezTo>
                  <a:pt x="2100" y="913"/>
                  <a:pt x="2169" y="982"/>
                  <a:pt x="2214" y="1050"/>
                </a:cubicBezTo>
                <a:lnTo>
                  <a:pt x="2351" y="1278"/>
                </a:lnTo>
                <a:lnTo>
                  <a:pt x="2511" y="1529"/>
                </a:lnTo>
                <a:lnTo>
                  <a:pt x="2283" y="3310"/>
                </a:lnTo>
                <a:lnTo>
                  <a:pt x="1210" y="1507"/>
                </a:lnTo>
                <a:cubicBezTo>
                  <a:pt x="1073" y="1324"/>
                  <a:pt x="1004" y="1187"/>
                  <a:pt x="1004" y="1119"/>
                </a:cubicBezTo>
                <a:cubicBezTo>
                  <a:pt x="982" y="1073"/>
                  <a:pt x="1004" y="1004"/>
                  <a:pt x="1050" y="959"/>
                </a:cubicBezTo>
                <a:cubicBezTo>
                  <a:pt x="1073" y="913"/>
                  <a:pt x="1141" y="867"/>
                  <a:pt x="1233" y="867"/>
                </a:cubicBezTo>
                <a:lnTo>
                  <a:pt x="1301" y="845"/>
                </a:lnTo>
                <a:lnTo>
                  <a:pt x="1278" y="753"/>
                </a:lnTo>
                <a:lnTo>
                  <a:pt x="0" y="1027"/>
                </a:lnTo>
                <a:lnTo>
                  <a:pt x="23" y="1119"/>
                </a:lnTo>
                <a:cubicBezTo>
                  <a:pt x="69" y="1107"/>
                  <a:pt x="114" y="1101"/>
                  <a:pt x="157" y="1101"/>
                </a:cubicBezTo>
                <a:cubicBezTo>
                  <a:pt x="200" y="1101"/>
                  <a:pt x="240" y="1107"/>
                  <a:pt x="274" y="1119"/>
                </a:cubicBezTo>
                <a:cubicBezTo>
                  <a:pt x="320" y="1141"/>
                  <a:pt x="388" y="1164"/>
                  <a:pt x="434" y="1233"/>
                </a:cubicBezTo>
                <a:cubicBezTo>
                  <a:pt x="457" y="1256"/>
                  <a:pt x="548" y="1370"/>
                  <a:pt x="662" y="1575"/>
                </a:cubicBezTo>
                <a:lnTo>
                  <a:pt x="2283" y="4223"/>
                </a:lnTo>
                <a:lnTo>
                  <a:pt x="2374" y="4200"/>
                </a:lnTo>
                <a:lnTo>
                  <a:pt x="2694" y="1826"/>
                </a:lnTo>
                <a:lnTo>
                  <a:pt x="3949" y="3880"/>
                </a:lnTo>
                <a:lnTo>
                  <a:pt x="4063" y="3858"/>
                </a:lnTo>
                <a:lnTo>
                  <a:pt x="4428" y="867"/>
                </a:lnTo>
                <a:cubicBezTo>
                  <a:pt x="4451" y="639"/>
                  <a:pt x="4474" y="479"/>
                  <a:pt x="4497" y="411"/>
                </a:cubicBezTo>
                <a:cubicBezTo>
                  <a:pt x="4542" y="320"/>
                  <a:pt x="4565" y="251"/>
                  <a:pt x="4634" y="206"/>
                </a:cubicBezTo>
                <a:cubicBezTo>
                  <a:pt x="4679" y="160"/>
                  <a:pt x="4748" y="114"/>
                  <a:pt x="4839" y="91"/>
                </a:cubicBezTo>
                <a:lnTo>
                  <a:pt x="4816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1"/>
          <p:cNvSpPr/>
          <p:nvPr/>
        </p:nvSpPr>
        <p:spPr>
          <a:xfrm>
            <a:off x="5415436" y="2788775"/>
            <a:ext cx="952588" cy="499200"/>
          </a:xfrm>
          <a:custGeom>
            <a:rect b="b" l="l" r="r" t="t"/>
            <a:pathLst>
              <a:path extrusionOk="0" h="14203" w="27118">
                <a:moveTo>
                  <a:pt x="21179" y="1"/>
                </a:moveTo>
                <a:cubicBezTo>
                  <a:pt x="21134" y="1"/>
                  <a:pt x="21084" y="13"/>
                  <a:pt x="21023" y="51"/>
                </a:cubicBezTo>
                <a:lnTo>
                  <a:pt x="389" y="4320"/>
                </a:lnTo>
                <a:cubicBezTo>
                  <a:pt x="183" y="4411"/>
                  <a:pt x="1" y="4708"/>
                  <a:pt x="1" y="4890"/>
                </a:cubicBezTo>
                <a:lnTo>
                  <a:pt x="1895" y="13838"/>
                </a:lnTo>
                <a:cubicBezTo>
                  <a:pt x="2009" y="14112"/>
                  <a:pt x="2192" y="14203"/>
                  <a:pt x="2466" y="14203"/>
                </a:cubicBezTo>
                <a:lnTo>
                  <a:pt x="23123" y="9843"/>
                </a:lnTo>
                <a:cubicBezTo>
                  <a:pt x="23214" y="9843"/>
                  <a:pt x="23397" y="9752"/>
                  <a:pt x="23397" y="9638"/>
                </a:cubicBezTo>
                <a:lnTo>
                  <a:pt x="26912" y="4228"/>
                </a:lnTo>
                <a:cubicBezTo>
                  <a:pt x="27117" y="4046"/>
                  <a:pt x="27003" y="3749"/>
                  <a:pt x="26820" y="3566"/>
                </a:cubicBezTo>
                <a:lnTo>
                  <a:pt x="21411" y="51"/>
                </a:lnTo>
                <a:cubicBezTo>
                  <a:pt x="21335" y="51"/>
                  <a:pt x="21269" y="1"/>
                  <a:pt x="21179" y="1"/>
                </a:cubicBezTo>
                <a:close/>
              </a:path>
            </a:pathLst>
          </a:custGeom>
          <a:solidFill>
            <a:srgbClr val="7AD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1"/>
          <p:cNvSpPr/>
          <p:nvPr/>
        </p:nvSpPr>
        <p:spPr>
          <a:xfrm>
            <a:off x="5591033" y="2999133"/>
            <a:ext cx="141142" cy="147655"/>
          </a:xfrm>
          <a:custGeom>
            <a:rect b="b" l="l" r="r" t="t"/>
            <a:pathLst>
              <a:path extrusionOk="0" h="4201" w="4018">
                <a:moveTo>
                  <a:pt x="3767" y="1"/>
                </a:moveTo>
                <a:lnTo>
                  <a:pt x="2557" y="252"/>
                </a:lnTo>
                <a:lnTo>
                  <a:pt x="2580" y="343"/>
                </a:lnTo>
                <a:lnTo>
                  <a:pt x="2717" y="320"/>
                </a:lnTo>
                <a:cubicBezTo>
                  <a:pt x="2758" y="312"/>
                  <a:pt x="2800" y="307"/>
                  <a:pt x="2841" y="307"/>
                </a:cubicBezTo>
                <a:cubicBezTo>
                  <a:pt x="2911" y="307"/>
                  <a:pt x="2978" y="323"/>
                  <a:pt x="3036" y="366"/>
                </a:cubicBezTo>
                <a:cubicBezTo>
                  <a:pt x="3082" y="412"/>
                  <a:pt x="3128" y="526"/>
                  <a:pt x="3173" y="754"/>
                </a:cubicBezTo>
                <a:lnTo>
                  <a:pt x="3607" y="2740"/>
                </a:lnTo>
                <a:lnTo>
                  <a:pt x="936" y="594"/>
                </a:lnTo>
                <a:lnTo>
                  <a:pt x="0" y="800"/>
                </a:lnTo>
                <a:lnTo>
                  <a:pt x="23" y="891"/>
                </a:lnTo>
                <a:cubicBezTo>
                  <a:pt x="104" y="875"/>
                  <a:pt x="162" y="859"/>
                  <a:pt x="205" y="859"/>
                </a:cubicBezTo>
                <a:cubicBezTo>
                  <a:pt x="223" y="859"/>
                  <a:pt x="238" y="861"/>
                  <a:pt x="252" y="868"/>
                </a:cubicBezTo>
                <a:cubicBezTo>
                  <a:pt x="366" y="868"/>
                  <a:pt x="434" y="891"/>
                  <a:pt x="503" y="914"/>
                </a:cubicBezTo>
                <a:cubicBezTo>
                  <a:pt x="571" y="937"/>
                  <a:pt x="662" y="1005"/>
                  <a:pt x="777" y="1096"/>
                </a:cubicBezTo>
                <a:lnTo>
                  <a:pt x="1279" y="3493"/>
                </a:lnTo>
                <a:cubicBezTo>
                  <a:pt x="1324" y="3699"/>
                  <a:pt x="1347" y="3835"/>
                  <a:pt x="1302" y="3881"/>
                </a:cubicBezTo>
                <a:cubicBezTo>
                  <a:pt x="1279" y="3995"/>
                  <a:pt x="1165" y="4064"/>
                  <a:pt x="1028" y="4087"/>
                </a:cubicBezTo>
                <a:lnTo>
                  <a:pt x="913" y="4109"/>
                </a:lnTo>
                <a:lnTo>
                  <a:pt x="936" y="4201"/>
                </a:lnTo>
                <a:lnTo>
                  <a:pt x="2123" y="3950"/>
                </a:lnTo>
                <a:lnTo>
                  <a:pt x="2100" y="3858"/>
                </a:lnTo>
                <a:lnTo>
                  <a:pt x="1986" y="3881"/>
                </a:lnTo>
                <a:cubicBezTo>
                  <a:pt x="1936" y="3889"/>
                  <a:pt x="1889" y="3895"/>
                  <a:pt x="1846" y="3895"/>
                </a:cubicBezTo>
                <a:cubicBezTo>
                  <a:pt x="1772" y="3895"/>
                  <a:pt x="1710" y="3879"/>
                  <a:pt x="1667" y="3835"/>
                </a:cubicBezTo>
                <a:cubicBezTo>
                  <a:pt x="1598" y="3790"/>
                  <a:pt x="1553" y="3676"/>
                  <a:pt x="1507" y="3447"/>
                </a:cubicBezTo>
                <a:lnTo>
                  <a:pt x="1073" y="1325"/>
                </a:lnTo>
                <a:lnTo>
                  <a:pt x="3926" y="3630"/>
                </a:lnTo>
                <a:lnTo>
                  <a:pt x="4018" y="3607"/>
                </a:lnTo>
                <a:lnTo>
                  <a:pt x="3401" y="708"/>
                </a:lnTo>
                <a:cubicBezTo>
                  <a:pt x="3356" y="503"/>
                  <a:pt x="3356" y="389"/>
                  <a:pt x="3379" y="320"/>
                </a:cubicBezTo>
                <a:cubicBezTo>
                  <a:pt x="3424" y="206"/>
                  <a:pt x="3516" y="138"/>
                  <a:pt x="3675" y="115"/>
                </a:cubicBezTo>
                <a:lnTo>
                  <a:pt x="3789" y="92"/>
                </a:lnTo>
                <a:lnTo>
                  <a:pt x="3767" y="1"/>
                </a:lnTo>
                <a:close/>
              </a:path>
            </a:pathLst>
          </a:custGeom>
          <a:solidFill>
            <a:srgbClr val="E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1"/>
          <p:cNvSpPr/>
          <p:nvPr/>
        </p:nvSpPr>
        <p:spPr>
          <a:xfrm>
            <a:off x="5729747" y="2978291"/>
            <a:ext cx="123508" cy="141223"/>
          </a:xfrm>
          <a:custGeom>
            <a:rect b="b" l="l" r="r" t="t"/>
            <a:pathLst>
              <a:path extrusionOk="0" h="4018" w="3516">
                <a:moveTo>
                  <a:pt x="2671" y="0"/>
                </a:moveTo>
                <a:lnTo>
                  <a:pt x="0" y="548"/>
                </a:lnTo>
                <a:lnTo>
                  <a:pt x="23" y="639"/>
                </a:lnTo>
                <a:lnTo>
                  <a:pt x="137" y="617"/>
                </a:lnTo>
                <a:cubicBezTo>
                  <a:pt x="196" y="608"/>
                  <a:pt x="245" y="603"/>
                  <a:pt x="288" y="603"/>
                </a:cubicBezTo>
                <a:cubicBezTo>
                  <a:pt x="364" y="603"/>
                  <a:pt x="422" y="619"/>
                  <a:pt x="480" y="662"/>
                </a:cubicBezTo>
                <a:cubicBezTo>
                  <a:pt x="525" y="708"/>
                  <a:pt x="571" y="822"/>
                  <a:pt x="617" y="1050"/>
                </a:cubicBezTo>
                <a:lnTo>
                  <a:pt x="1096" y="3287"/>
                </a:lnTo>
                <a:cubicBezTo>
                  <a:pt x="1142" y="3470"/>
                  <a:pt x="1142" y="3584"/>
                  <a:pt x="1142" y="3630"/>
                </a:cubicBezTo>
                <a:cubicBezTo>
                  <a:pt x="1119" y="3698"/>
                  <a:pt x="1096" y="3744"/>
                  <a:pt x="1050" y="3789"/>
                </a:cubicBezTo>
                <a:cubicBezTo>
                  <a:pt x="982" y="3835"/>
                  <a:pt x="913" y="3881"/>
                  <a:pt x="845" y="3881"/>
                </a:cubicBezTo>
                <a:lnTo>
                  <a:pt x="708" y="3903"/>
                </a:lnTo>
                <a:lnTo>
                  <a:pt x="731" y="4018"/>
                </a:lnTo>
                <a:lnTo>
                  <a:pt x="3401" y="3447"/>
                </a:lnTo>
                <a:lnTo>
                  <a:pt x="3515" y="2511"/>
                </a:lnTo>
                <a:lnTo>
                  <a:pt x="3401" y="2534"/>
                </a:lnTo>
                <a:cubicBezTo>
                  <a:pt x="3333" y="2785"/>
                  <a:pt x="3264" y="2945"/>
                  <a:pt x="3173" y="3082"/>
                </a:cubicBezTo>
                <a:cubicBezTo>
                  <a:pt x="3127" y="3173"/>
                  <a:pt x="3036" y="3242"/>
                  <a:pt x="2968" y="3287"/>
                </a:cubicBezTo>
                <a:cubicBezTo>
                  <a:pt x="2876" y="3333"/>
                  <a:pt x="2739" y="3378"/>
                  <a:pt x="2557" y="3424"/>
                </a:cubicBezTo>
                <a:lnTo>
                  <a:pt x="1963" y="3561"/>
                </a:lnTo>
                <a:cubicBezTo>
                  <a:pt x="1902" y="3561"/>
                  <a:pt x="1852" y="3571"/>
                  <a:pt x="1811" y="3571"/>
                </a:cubicBezTo>
                <a:cubicBezTo>
                  <a:pt x="1791" y="3571"/>
                  <a:pt x="1773" y="3569"/>
                  <a:pt x="1758" y="3561"/>
                </a:cubicBezTo>
                <a:cubicBezTo>
                  <a:pt x="1712" y="3561"/>
                  <a:pt x="1689" y="3538"/>
                  <a:pt x="1667" y="3493"/>
                </a:cubicBezTo>
                <a:cubicBezTo>
                  <a:pt x="1644" y="3470"/>
                  <a:pt x="1621" y="3378"/>
                  <a:pt x="1598" y="3219"/>
                </a:cubicBezTo>
                <a:lnTo>
                  <a:pt x="1347" y="2077"/>
                </a:lnTo>
                <a:lnTo>
                  <a:pt x="2123" y="1918"/>
                </a:lnTo>
                <a:cubicBezTo>
                  <a:pt x="2191" y="1906"/>
                  <a:pt x="2254" y="1901"/>
                  <a:pt x="2308" y="1901"/>
                </a:cubicBezTo>
                <a:cubicBezTo>
                  <a:pt x="2363" y="1901"/>
                  <a:pt x="2408" y="1906"/>
                  <a:pt x="2443" y="1918"/>
                </a:cubicBezTo>
                <a:cubicBezTo>
                  <a:pt x="2511" y="1918"/>
                  <a:pt x="2580" y="1963"/>
                  <a:pt x="2625" y="2009"/>
                </a:cubicBezTo>
                <a:cubicBezTo>
                  <a:pt x="2648" y="2055"/>
                  <a:pt x="2694" y="2169"/>
                  <a:pt x="2762" y="2329"/>
                </a:cubicBezTo>
                <a:lnTo>
                  <a:pt x="2853" y="2306"/>
                </a:lnTo>
                <a:lnTo>
                  <a:pt x="2602" y="1096"/>
                </a:lnTo>
                <a:lnTo>
                  <a:pt x="2511" y="1119"/>
                </a:lnTo>
                <a:cubicBezTo>
                  <a:pt x="2534" y="1324"/>
                  <a:pt x="2511" y="1461"/>
                  <a:pt x="2443" y="1575"/>
                </a:cubicBezTo>
                <a:cubicBezTo>
                  <a:pt x="2397" y="1644"/>
                  <a:pt x="2260" y="1689"/>
                  <a:pt x="2077" y="1735"/>
                </a:cubicBezTo>
                <a:lnTo>
                  <a:pt x="1324" y="1895"/>
                </a:lnTo>
                <a:lnTo>
                  <a:pt x="1027" y="525"/>
                </a:lnTo>
                <a:lnTo>
                  <a:pt x="1963" y="343"/>
                </a:lnTo>
                <a:cubicBezTo>
                  <a:pt x="2097" y="309"/>
                  <a:pt x="2194" y="288"/>
                  <a:pt x="2272" y="288"/>
                </a:cubicBezTo>
                <a:cubicBezTo>
                  <a:pt x="2301" y="288"/>
                  <a:pt x="2327" y="291"/>
                  <a:pt x="2351" y="297"/>
                </a:cubicBezTo>
                <a:cubicBezTo>
                  <a:pt x="2443" y="320"/>
                  <a:pt x="2511" y="343"/>
                  <a:pt x="2557" y="411"/>
                </a:cubicBezTo>
                <a:cubicBezTo>
                  <a:pt x="2625" y="480"/>
                  <a:pt x="2694" y="594"/>
                  <a:pt x="2762" y="754"/>
                </a:cubicBezTo>
                <a:lnTo>
                  <a:pt x="2853" y="731"/>
                </a:lnTo>
                <a:lnTo>
                  <a:pt x="2671" y="0"/>
                </a:lnTo>
                <a:close/>
              </a:path>
            </a:pathLst>
          </a:custGeom>
          <a:solidFill>
            <a:srgbClr val="E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1"/>
          <p:cNvSpPr/>
          <p:nvPr/>
        </p:nvSpPr>
        <p:spPr>
          <a:xfrm>
            <a:off x="5840395" y="2938960"/>
            <a:ext cx="170017" cy="148463"/>
          </a:xfrm>
          <a:custGeom>
            <a:rect b="b" l="l" r="r" t="t"/>
            <a:pathLst>
              <a:path extrusionOk="0" h="4224" w="4840">
                <a:moveTo>
                  <a:pt x="4816" y="1"/>
                </a:moveTo>
                <a:lnTo>
                  <a:pt x="3789" y="206"/>
                </a:lnTo>
                <a:lnTo>
                  <a:pt x="3812" y="298"/>
                </a:lnTo>
                <a:cubicBezTo>
                  <a:pt x="3858" y="286"/>
                  <a:pt x="3903" y="281"/>
                  <a:pt x="3946" y="281"/>
                </a:cubicBezTo>
                <a:cubicBezTo>
                  <a:pt x="3989" y="281"/>
                  <a:pt x="4029" y="286"/>
                  <a:pt x="4063" y="298"/>
                </a:cubicBezTo>
                <a:cubicBezTo>
                  <a:pt x="4109" y="298"/>
                  <a:pt x="4154" y="320"/>
                  <a:pt x="4177" y="343"/>
                </a:cubicBezTo>
                <a:cubicBezTo>
                  <a:pt x="4200" y="366"/>
                  <a:pt x="4223" y="412"/>
                  <a:pt x="4246" y="435"/>
                </a:cubicBezTo>
                <a:cubicBezTo>
                  <a:pt x="4246" y="526"/>
                  <a:pt x="4246" y="686"/>
                  <a:pt x="4223" y="891"/>
                </a:cubicBezTo>
                <a:lnTo>
                  <a:pt x="3949" y="2945"/>
                </a:lnTo>
                <a:lnTo>
                  <a:pt x="2899" y="1211"/>
                </a:lnTo>
                <a:cubicBezTo>
                  <a:pt x="2785" y="1005"/>
                  <a:pt x="2716" y="868"/>
                  <a:pt x="2694" y="777"/>
                </a:cubicBezTo>
                <a:cubicBezTo>
                  <a:pt x="2671" y="709"/>
                  <a:pt x="2694" y="640"/>
                  <a:pt x="2716" y="594"/>
                </a:cubicBezTo>
                <a:cubicBezTo>
                  <a:pt x="2762" y="549"/>
                  <a:pt x="2830" y="503"/>
                  <a:pt x="2922" y="503"/>
                </a:cubicBezTo>
                <a:lnTo>
                  <a:pt x="3013" y="480"/>
                </a:lnTo>
                <a:lnTo>
                  <a:pt x="2990" y="389"/>
                </a:lnTo>
                <a:lnTo>
                  <a:pt x="1644" y="663"/>
                </a:lnTo>
                <a:lnTo>
                  <a:pt x="1666" y="754"/>
                </a:lnTo>
                <a:cubicBezTo>
                  <a:pt x="1735" y="731"/>
                  <a:pt x="1781" y="731"/>
                  <a:pt x="1826" y="731"/>
                </a:cubicBezTo>
                <a:cubicBezTo>
                  <a:pt x="1872" y="754"/>
                  <a:pt x="1917" y="754"/>
                  <a:pt x="1963" y="777"/>
                </a:cubicBezTo>
                <a:cubicBezTo>
                  <a:pt x="2009" y="800"/>
                  <a:pt x="2032" y="823"/>
                  <a:pt x="2054" y="845"/>
                </a:cubicBezTo>
                <a:cubicBezTo>
                  <a:pt x="2123" y="891"/>
                  <a:pt x="2169" y="960"/>
                  <a:pt x="2237" y="1051"/>
                </a:cubicBezTo>
                <a:lnTo>
                  <a:pt x="2351" y="1256"/>
                </a:lnTo>
                <a:lnTo>
                  <a:pt x="2511" y="1530"/>
                </a:lnTo>
                <a:lnTo>
                  <a:pt x="2306" y="3288"/>
                </a:lnTo>
                <a:lnTo>
                  <a:pt x="1210" y="1507"/>
                </a:lnTo>
                <a:cubicBezTo>
                  <a:pt x="1096" y="1302"/>
                  <a:pt x="1027" y="1165"/>
                  <a:pt x="1004" y="1119"/>
                </a:cubicBezTo>
                <a:cubicBezTo>
                  <a:pt x="1004" y="1051"/>
                  <a:pt x="1004" y="1005"/>
                  <a:pt x="1050" y="960"/>
                </a:cubicBezTo>
                <a:cubicBezTo>
                  <a:pt x="1096" y="891"/>
                  <a:pt x="1141" y="868"/>
                  <a:pt x="1233" y="845"/>
                </a:cubicBezTo>
                <a:lnTo>
                  <a:pt x="1301" y="823"/>
                </a:lnTo>
                <a:lnTo>
                  <a:pt x="1278" y="731"/>
                </a:lnTo>
                <a:lnTo>
                  <a:pt x="0" y="1005"/>
                </a:lnTo>
                <a:lnTo>
                  <a:pt x="23" y="1097"/>
                </a:lnTo>
                <a:cubicBezTo>
                  <a:pt x="69" y="1085"/>
                  <a:pt x="114" y="1079"/>
                  <a:pt x="157" y="1079"/>
                </a:cubicBezTo>
                <a:cubicBezTo>
                  <a:pt x="200" y="1079"/>
                  <a:pt x="240" y="1085"/>
                  <a:pt x="274" y="1097"/>
                </a:cubicBezTo>
                <a:cubicBezTo>
                  <a:pt x="343" y="1119"/>
                  <a:pt x="388" y="1165"/>
                  <a:pt x="434" y="1211"/>
                </a:cubicBezTo>
                <a:cubicBezTo>
                  <a:pt x="479" y="1256"/>
                  <a:pt x="548" y="1370"/>
                  <a:pt x="662" y="1553"/>
                </a:cubicBezTo>
                <a:lnTo>
                  <a:pt x="2306" y="4224"/>
                </a:lnTo>
                <a:lnTo>
                  <a:pt x="2397" y="4201"/>
                </a:lnTo>
                <a:lnTo>
                  <a:pt x="2716" y="1827"/>
                </a:lnTo>
                <a:lnTo>
                  <a:pt x="3949" y="3858"/>
                </a:lnTo>
                <a:lnTo>
                  <a:pt x="4063" y="3836"/>
                </a:lnTo>
                <a:lnTo>
                  <a:pt x="4428" y="845"/>
                </a:lnTo>
                <a:cubicBezTo>
                  <a:pt x="4474" y="617"/>
                  <a:pt x="4497" y="457"/>
                  <a:pt x="4497" y="389"/>
                </a:cubicBezTo>
                <a:cubicBezTo>
                  <a:pt x="4542" y="298"/>
                  <a:pt x="4588" y="229"/>
                  <a:pt x="4634" y="184"/>
                </a:cubicBezTo>
                <a:cubicBezTo>
                  <a:pt x="4679" y="138"/>
                  <a:pt x="4748" y="115"/>
                  <a:pt x="4839" y="92"/>
                </a:cubicBezTo>
                <a:lnTo>
                  <a:pt x="4816" y="1"/>
                </a:lnTo>
                <a:close/>
              </a:path>
            </a:pathLst>
          </a:custGeom>
          <a:solidFill>
            <a:srgbClr val="E9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1"/>
          <p:cNvSpPr/>
          <p:nvPr/>
        </p:nvSpPr>
        <p:spPr>
          <a:xfrm>
            <a:off x="5401807" y="4157597"/>
            <a:ext cx="949356" cy="418009"/>
          </a:xfrm>
          <a:custGeom>
            <a:rect b="b" l="l" r="r" t="t"/>
            <a:pathLst>
              <a:path extrusionOk="0" h="11893" w="27026">
                <a:moveTo>
                  <a:pt x="5821" y="3424"/>
                </a:moveTo>
                <a:lnTo>
                  <a:pt x="15316" y="4269"/>
                </a:lnTo>
                <a:lnTo>
                  <a:pt x="15043" y="8172"/>
                </a:lnTo>
                <a:lnTo>
                  <a:pt x="5433" y="7327"/>
                </a:lnTo>
                <a:lnTo>
                  <a:pt x="5821" y="3424"/>
                </a:lnTo>
                <a:close/>
                <a:moveTo>
                  <a:pt x="1347" y="0"/>
                </a:moveTo>
                <a:cubicBezTo>
                  <a:pt x="1051" y="0"/>
                  <a:pt x="868" y="183"/>
                  <a:pt x="868" y="366"/>
                </a:cubicBezTo>
                <a:lnTo>
                  <a:pt x="1" y="9404"/>
                </a:lnTo>
                <a:cubicBezTo>
                  <a:pt x="1" y="9701"/>
                  <a:pt x="206" y="9975"/>
                  <a:pt x="480" y="9975"/>
                </a:cubicBezTo>
                <a:lnTo>
                  <a:pt x="21502" y="11778"/>
                </a:lnTo>
                <a:lnTo>
                  <a:pt x="21502" y="11892"/>
                </a:lnTo>
                <a:cubicBezTo>
                  <a:pt x="21593" y="11892"/>
                  <a:pt x="21799" y="11778"/>
                  <a:pt x="21890" y="11687"/>
                </a:cubicBezTo>
                <a:lnTo>
                  <a:pt x="26729" y="7601"/>
                </a:lnTo>
                <a:cubicBezTo>
                  <a:pt x="27026" y="7419"/>
                  <a:pt x="27026" y="7122"/>
                  <a:pt x="26820" y="6939"/>
                </a:cubicBezTo>
                <a:lnTo>
                  <a:pt x="22735" y="1986"/>
                </a:lnTo>
                <a:cubicBezTo>
                  <a:pt x="22643" y="1895"/>
                  <a:pt x="22461" y="1804"/>
                  <a:pt x="22370" y="1804"/>
                </a:cubicBezTo>
                <a:lnTo>
                  <a:pt x="1347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1"/>
          <p:cNvSpPr/>
          <p:nvPr/>
        </p:nvSpPr>
        <p:spPr>
          <a:xfrm>
            <a:off x="5592649" y="4277942"/>
            <a:ext cx="347200" cy="166880"/>
          </a:xfrm>
          <a:custGeom>
            <a:rect b="b" l="l" r="r" t="t"/>
            <a:pathLst>
              <a:path extrusionOk="0" h="4748" w="9884">
                <a:moveTo>
                  <a:pt x="0" y="0"/>
                </a:moveTo>
                <a:lnTo>
                  <a:pt x="0" y="4748"/>
                </a:lnTo>
                <a:lnTo>
                  <a:pt x="9883" y="4748"/>
                </a:lnTo>
                <a:lnTo>
                  <a:pt x="9883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1"/>
          <p:cNvSpPr/>
          <p:nvPr/>
        </p:nvSpPr>
        <p:spPr>
          <a:xfrm>
            <a:off x="5606278" y="4288381"/>
            <a:ext cx="105066" cy="129975"/>
          </a:xfrm>
          <a:custGeom>
            <a:rect b="b" l="l" r="r" t="t"/>
            <a:pathLst>
              <a:path extrusionOk="0" h="3698" w="2991">
                <a:moveTo>
                  <a:pt x="114" y="0"/>
                </a:moveTo>
                <a:lnTo>
                  <a:pt x="0" y="822"/>
                </a:lnTo>
                <a:lnTo>
                  <a:pt x="114" y="822"/>
                </a:lnTo>
                <a:cubicBezTo>
                  <a:pt x="137" y="662"/>
                  <a:pt x="183" y="548"/>
                  <a:pt x="251" y="457"/>
                </a:cubicBezTo>
                <a:cubicBezTo>
                  <a:pt x="320" y="365"/>
                  <a:pt x="411" y="320"/>
                  <a:pt x="502" y="297"/>
                </a:cubicBezTo>
                <a:cubicBezTo>
                  <a:pt x="537" y="285"/>
                  <a:pt x="582" y="280"/>
                  <a:pt x="639" y="280"/>
                </a:cubicBezTo>
                <a:cubicBezTo>
                  <a:pt x="696" y="280"/>
                  <a:pt x="765" y="285"/>
                  <a:pt x="845" y="297"/>
                </a:cubicBezTo>
                <a:lnTo>
                  <a:pt x="1278" y="320"/>
                </a:lnTo>
                <a:lnTo>
                  <a:pt x="1050" y="3013"/>
                </a:lnTo>
                <a:cubicBezTo>
                  <a:pt x="1027" y="3218"/>
                  <a:pt x="982" y="3332"/>
                  <a:pt x="959" y="3378"/>
                </a:cubicBezTo>
                <a:cubicBezTo>
                  <a:pt x="883" y="3454"/>
                  <a:pt x="808" y="3498"/>
                  <a:pt x="693" y="3498"/>
                </a:cubicBezTo>
                <a:cubicBezTo>
                  <a:pt x="669" y="3498"/>
                  <a:pt x="644" y="3496"/>
                  <a:pt x="616" y="3492"/>
                </a:cubicBezTo>
                <a:lnTo>
                  <a:pt x="502" y="3469"/>
                </a:lnTo>
                <a:lnTo>
                  <a:pt x="479" y="3584"/>
                </a:lnTo>
                <a:lnTo>
                  <a:pt x="1986" y="3698"/>
                </a:lnTo>
                <a:lnTo>
                  <a:pt x="1986" y="3606"/>
                </a:lnTo>
                <a:lnTo>
                  <a:pt x="1872" y="3606"/>
                </a:lnTo>
                <a:cubicBezTo>
                  <a:pt x="1735" y="3584"/>
                  <a:pt x="1621" y="3538"/>
                  <a:pt x="1575" y="3469"/>
                </a:cubicBezTo>
                <a:cubicBezTo>
                  <a:pt x="1529" y="3401"/>
                  <a:pt x="1507" y="3264"/>
                  <a:pt x="1529" y="3059"/>
                </a:cubicBezTo>
                <a:lnTo>
                  <a:pt x="1781" y="365"/>
                </a:lnTo>
                <a:lnTo>
                  <a:pt x="2260" y="411"/>
                </a:lnTo>
                <a:cubicBezTo>
                  <a:pt x="2420" y="434"/>
                  <a:pt x="2534" y="457"/>
                  <a:pt x="2602" y="525"/>
                </a:cubicBezTo>
                <a:cubicBezTo>
                  <a:pt x="2694" y="571"/>
                  <a:pt x="2762" y="639"/>
                  <a:pt x="2808" y="753"/>
                </a:cubicBezTo>
                <a:cubicBezTo>
                  <a:pt x="2830" y="822"/>
                  <a:pt x="2853" y="936"/>
                  <a:pt x="2853" y="1073"/>
                </a:cubicBezTo>
                <a:lnTo>
                  <a:pt x="2967" y="1073"/>
                </a:lnTo>
                <a:lnTo>
                  <a:pt x="2990" y="251"/>
                </a:lnTo>
                <a:lnTo>
                  <a:pt x="114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1"/>
          <p:cNvSpPr/>
          <p:nvPr/>
        </p:nvSpPr>
        <p:spPr>
          <a:xfrm>
            <a:off x="5714502" y="4338713"/>
            <a:ext cx="76192" cy="90083"/>
          </a:xfrm>
          <a:custGeom>
            <a:rect b="b" l="l" r="r" t="t"/>
            <a:pathLst>
              <a:path extrusionOk="0" h="2563" w="2169">
                <a:moveTo>
                  <a:pt x="1416" y="1079"/>
                </a:moveTo>
                <a:lnTo>
                  <a:pt x="1324" y="1969"/>
                </a:lnTo>
                <a:cubicBezTo>
                  <a:pt x="1096" y="2129"/>
                  <a:pt x="914" y="2197"/>
                  <a:pt x="799" y="2197"/>
                </a:cubicBezTo>
                <a:cubicBezTo>
                  <a:pt x="685" y="2174"/>
                  <a:pt x="617" y="2129"/>
                  <a:pt x="548" y="2037"/>
                </a:cubicBezTo>
                <a:cubicBezTo>
                  <a:pt x="480" y="1946"/>
                  <a:pt x="457" y="1855"/>
                  <a:pt x="457" y="1718"/>
                </a:cubicBezTo>
                <a:cubicBezTo>
                  <a:pt x="457" y="1627"/>
                  <a:pt x="503" y="1535"/>
                  <a:pt x="571" y="1467"/>
                </a:cubicBezTo>
                <a:cubicBezTo>
                  <a:pt x="640" y="1376"/>
                  <a:pt x="731" y="1307"/>
                  <a:pt x="891" y="1239"/>
                </a:cubicBezTo>
                <a:cubicBezTo>
                  <a:pt x="959" y="1216"/>
                  <a:pt x="1142" y="1147"/>
                  <a:pt x="1416" y="1079"/>
                </a:cubicBezTo>
                <a:close/>
                <a:moveTo>
                  <a:pt x="1009" y="0"/>
                </a:moveTo>
                <a:cubicBezTo>
                  <a:pt x="794" y="0"/>
                  <a:pt x="613" y="48"/>
                  <a:pt x="480" y="143"/>
                </a:cubicBezTo>
                <a:cubicBezTo>
                  <a:pt x="320" y="257"/>
                  <a:pt x="229" y="371"/>
                  <a:pt x="206" y="531"/>
                </a:cubicBezTo>
                <a:cubicBezTo>
                  <a:pt x="206" y="599"/>
                  <a:pt x="229" y="668"/>
                  <a:pt x="252" y="714"/>
                </a:cubicBezTo>
                <a:cubicBezTo>
                  <a:pt x="297" y="759"/>
                  <a:pt x="343" y="782"/>
                  <a:pt x="411" y="805"/>
                </a:cubicBezTo>
                <a:cubicBezTo>
                  <a:pt x="480" y="805"/>
                  <a:pt x="526" y="782"/>
                  <a:pt x="571" y="736"/>
                </a:cubicBezTo>
                <a:cubicBezTo>
                  <a:pt x="617" y="714"/>
                  <a:pt x="640" y="645"/>
                  <a:pt x="663" y="577"/>
                </a:cubicBezTo>
                <a:lnTo>
                  <a:pt x="663" y="417"/>
                </a:lnTo>
                <a:cubicBezTo>
                  <a:pt x="663" y="348"/>
                  <a:pt x="708" y="280"/>
                  <a:pt x="777" y="234"/>
                </a:cubicBezTo>
                <a:cubicBezTo>
                  <a:pt x="828" y="183"/>
                  <a:pt x="892" y="157"/>
                  <a:pt x="969" y="157"/>
                </a:cubicBezTo>
                <a:cubicBezTo>
                  <a:pt x="995" y="157"/>
                  <a:pt x="1022" y="160"/>
                  <a:pt x="1051" y="166"/>
                </a:cubicBezTo>
                <a:cubicBezTo>
                  <a:pt x="1187" y="166"/>
                  <a:pt x="1302" y="234"/>
                  <a:pt x="1370" y="326"/>
                </a:cubicBezTo>
                <a:cubicBezTo>
                  <a:pt x="1439" y="417"/>
                  <a:pt x="1461" y="577"/>
                  <a:pt x="1439" y="828"/>
                </a:cubicBezTo>
                <a:lnTo>
                  <a:pt x="1416" y="919"/>
                </a:lnTo>
                <a:cubicBezTo>
                  <a:pt x="1005" y="1033"/>
                  <a:pt x="708" y="1124"/>
                  <a:pt x="526" y="1216"/>
                </a:cubicBezTo>
                <a:cubicBezTo>
                  <a:pt x="320" y="1307"/>
                  <a:pt x="206" y="1398"/>
                  <a:pt x="115" y="1512"/>
                </a:cubicBezTo>
                <a:cubicBezTo>
                  <a:pt x="69" y="1581"/>
                  <a:pt x="23" y="1695"/>
                  <a:pt x="23" y="1809"/>
                </a:cubicBezTo>
                <a:cubicBezTo>
                  <a:pt x="1" y="1992"/>
                  <a:pt x="46" y="2152"/>
                  <a:pt x="138" y="2266"/>
                </a:cubicBezTo>
                <a:cubicBezTo>
                  <a:pt x="229" y="2380"/>
                  <a:pt x="366" y="2448"/>
                  <a:pt x="526" y="2471"/>
                </a:cubicBezTo>
                <a:cubicBezTo>
                  <a:pt x="640" y="2471"/>
                  <a:pt x="731" y="2471"/>
                  <a:pt x="822" y="2425"/>
                </a:cubicBezTo>
                <a:cubicBezTo>
                  <a:pt x="891" y="2403"/>
                  <a:pt x="1051" y="2311"/>
                  <a:pt x="1324" y="2152"/>
                </a:cubicBezTo>
                <a:lnTo>
                  <a:pt x="1324" y="2152"/>
                </a:lnTo>
                <a:cubicBezTo>
                  <a:pt x="1302" y="2289"/>
                  <a:pt x="1324" y="2380"/>
                  <a:pt x="1370" y="2448"/>
                </a:cubicBezTo>
                <a:cubicBezTo>
                  <a:pt x="1416" y="2517"/>
                  <a:pt x="1484" y="2540"/>
                  <a:pt x="1553" y="2562"/>
                </a:cubicBezTo>
                <a:cubicBezTo>
                  <a:pt x="1735" y="2562"/>
                  <a:pt x="1941" y="2448"/>
                  <a:pt x="2146" y="2220"/>
                </a:cubicBezTo>
                <a:lnTo>
                  <a:pt x="2169" y="2060"/>
                </a:lnTo>
                <a:lnTo>
                  <a:pt x="2169" y="2060"/>
                </a:lnTo>
                <a:cubicBezTo>
                  <a:pt x="2055" y="2174"/>
                  <a:pt x="1986" y="2220"/>
                  <a:pt x="1941" y="2243"/>
                </a:cubicBezTo>
                <a:cubicBezTo>
                  <a:pt x="1926" y="2243"/>
                  <a:pt x="1910" y="2253"/>
                  <a:pt x="1895" y="2253"/>
                </a:cubicBezTo>
                <a:cubicBezTo>
                  <a:pt x="1887" y="2253"/>
                  <a:pt x="1880" y="2250"/>
                  <a:pt x="1872" y="2243"/>
                </a:cubicBezTo>
                <a:cubicBezTo>
                  <a:pt x="1827" y="2243"/>
                  <a:pt x="1804" y="2243"/>
                  <a:pt x="1804" y="2220"/>
                </a:cubicBezTo>
                <a:cubicBezTo>
                  <a:pt x="1781" y="2197"/>
                  <a:pt x="1758" y="2174"/>
                  <a:pt x="1758" y="2106"/>
                </a:cubicBezTo>
                <a:cubicBezTo>
                  <a:pt x="1758" y="2060"/>
                  <a:pt x="1758" y="1923"/>
                  <a:pt x="1781" y="1695"/>
                </a:cubicBezTo>
                <a:lnTo>
                  <a:pt x="1849" y="896"/>
                </a:lnTo>
                <a:cubicBezTo>
                  <a:pt x="1872" y="668"/>
                  <a:pt x="1872" y="508"/>
                  <a:pt x="1849" y="440"/>
                </a:cubicBezTo>
                <a:cubicBezTo>
                  <a:pt x="1804" y="303"/>
                  <a:pt x="1735" y="211"/>
                  <a:pt x="1644" y="166"/>
                </a:cubicBezTo>
                <a:cubicBezTo>
                  <a:pt x="1507" y="74"/>
                  <a:pt x="1347" y="29"/>
                  <a:pt x="1142" y="6"/>
                </a:cubicBezTo>
                <a:cubicBezTo>
                  <a:pt x="1096" y="2"/>
                  <a:pt x="1052" y="0"/>
                  <a:pt x="1009" y="0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1"/>
          <p:cNvSpPr/>
          <p:nvPr/>
        </p:nvSpPr>
        <p:spPr>
          <a:xfrm>
            <a:off x="5798700" y="4345320"/>
            <a:ext cx="59365" cy="89275"/>
          </a:xfrm>
          <a:custGeom>
            <a:rect b="b" l="l" r="r" t="t"/>
            <a:pathLst>
              <a:path extrusionOk="0" h="2540" w="1690">
                <a:moveTo>
                  <a:pt x="936" y="1"/>
                </a:moveTo>
                <a:cubicBezTo>
                  <a:pt x="708" y="1"/>
                  <a:pt x="525" y="46"/>
                  <a:pt x="388" y="160"/>
                </a:cubicBezTo>
                <a:cubicBezTo>
                  <a:pt x="251" y="275"/>
                  <a:pt x="160" y="434"/>
                  <a:pt x="137" y="640"/>
                </a:cubicBezTo>
                <a:cubicBezTo>
                  <a:pt x="137" y="777"/>
                  <a:pt x="160" y="914"/>
                  <a:pt x="228" y="1028"/>
                </a:cubicBezTo>
                <a:cubicBezTo>
                  <a:pt x="297" y="1119"/>
                  <a:pt x="457" y="1256"/>
                  <a:pt x="685" y="1393"/>
                </a:cubicBezTo>
                <a:cubicBezTo>
                  <a:pt x="936" y="1553"/>
                  <a:pt x="1096" y="1667"/>
                  <a:pt x="1164" y="1758"/>
                </a:cubicBezTo>
                <a:cubicBezTo>
                  <a:pt x="1233" y="1849"/>
                  <a:pt x="1278" y="1941"/>
                  <a:pt x="1278" y="2055"/>
                </a:cubicBezTo>
                <a:cubicBezTo>
                  <a:pt x="1256" y="2169"/>
                  <a:pt x="1210" y="2237"/>
                  <a:pt x="1141" y="2306"/>
                </a:cubicBezTo>
                <a:cubicBezTo>
                  <a:pt x="1073" y="2357"/>
                  <a:pt x="1005" y="2383"/>
                  <a:pt x="917" y="2383"/>
                </a:cubicBezTo>
                <a:cubicBezTo>
                  <a:pt x="888" y="2383"/>
                  <a:pt x="856" y="2380"/>
                  <a:pt x="822" y="2374"/>
                </a:cubicBezTo>
                <a:cubicBezTo>
                  <a:pt x="662" y="2374"/>
                  <a:pt x="525" y="2306"/>
                  <a:pt x="388" y="2169"/>
                </a:cubicBezTo>
                <a:cubicBezTo>
                  <a:pt x="251" y="2032"/>
                  <a:pt x="183" y="1827"/>
                  <a:pt x="160" y="1598"/>
                </a:cubicBezTo>
                <a:lnTo>
                  <a:pt x="69" y="1576"/>
                </a:lnTo>
                <a:lnTo>
                  <a:pt x="0" y="2420"/>
                </a:lnTo>
                <a:lnTo>
                  <a:pt x="92" y="2443"/>
                </a:lnTo>
                <a:cubicBezTo>
                  <a:pt x="114" y="2397"/>
                  <a:pt x="137" y="2374"/>
                  <a:pt x="183" y="2374"/>
                </a:cubicBezTo>
                <a:cubicBezTo>
                  <a:pt x="228" y="2374"/>
                  <a:pt x="274" y="2397"/>
                  <a:pt x="320" y="2420"/>
                </a:cubicBezTo>
                <a:cubicBezTo>
                  <a:pt x="502" y="2489"/>
                  <a:pt x="662" y="2534"/>
                  <a:pt x="822" y="2534"/>
                </a:cubicBezTo>
                <a:cubicBezTo>
                  <a:pt x="852" y="2538"/>
                  <a:pt x="883" y="2540"/>
                  <a:pt x="915" y="2540"/>
                </a:cubicBezTo>
                <a:cubicBezTo>
                  <a:pt x="1072" y="2540"/>
                  <a:pt x="1237" y="2492"/>
                  <a:pt x="1370" y="2397"/>
                </a:cubicBezTo>
                <a:cubicBezTo>
                  <a:pt x="1552" y="2260"/>
                  <a:pt x="1644" y="2101"/>
                  <a:pt x="1666" y="1895"/>
                </a:cubicBezTo>
                <a:cubicBezTo>
                  <a:pt x="1689" y="1598"/>
                  <a:pt x="1530" y="1370"/>
                  <a:pt x="1210" y="1165"/>
                </a:cubicBezTo>
                <a:lnTo>
                  <a:pt x="845" y="936"/>
                </a:lnTo>
                <a:cubicBezTo>
                  <a:pt x="685" y="845"/>
                  <a:pt x="571" y="777"/>
                  <a:pt x="525" y="685"/>
                </a:cubicBezTo>
                <a:cubicBezTo>
                  <a:pt x="480" y="617"/>
                  <a:pt x="457" y="526"/>
                  <a:pt x="480" y="434"/>
                </a:cubicBezTo>
                <a:cubicBezTo>
                  <a:pt x="480" y="366"/>
                  <a:pt x="525" y="297"/>
                  <a:pt x="594" y="229"/>
                </a:cubicBezTo>
                <a:cubicBezTo>
                  <a:pt x="685" y="183"/>
                  <a:pt x="776" y="160"/>
                  <a:pt x="913" y="160"/>
                </a:cubicBezTo>
                <a:cubicBezTo>
                  <a:pt x="1073" y="183"/>
                  <a:pt x="1187" y="229"/>
                  <a:pt x="1278" y="343"/>
                </a:cubicBezTo>
                <a:cubicBezTo>
                  <a:pt x="1370" y="434"/>
                  <a:pt x="1438" y="617"/>
                  <a:pt x="1484" y="868"/>
                </a:cubicBezTo>
                <a:lnTo>
                  <a:pt x="1575" y="891"/>
                </a:lnTo>
                <a:lnTo>
                  <a:pt x="1644" y="69"/>
                </a:lnTo>
                <a:lnTo>
                  <a:pt x="1552" y="69"/>
                </a:lnTo>
                <a:cubicBezTo>
                  <a:pt x="1530" y="115"/>
                  <a:pt x="1507" y="138"/>
                  <a:pt x="1507" y="138"/>
                </a:cubicBezTo>
                <a:cubicBezTo>
                  <a:pt x="1484" y="160"/>
                  <a:pt x="1461" y="160"/>
                  <a:pt x="1438" y="160"/>
                </a:cubicBezTo>
                <a:cubicBezTo>
                  <a:pt x="1415" y="160"/>
                  <a:pt x="1347" y="138"/>
                  <a:pt x="1256" y="92"/>
                </a:cubicBezTo>
                <a:cubicBezTo>
                  <a:pt x="1141" y="46"/>
                  <a:pt x="1027" y="23"/>
                  <a:pt x="936" y="1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81"/>
          <p:cNvSpPr/>
          <p:nvPr/>
        </p:nvSpPr>
        <p:spPr>
          <a:xfrm>
            <a:off x="5863649" y="4307607"/>
            <a:ext cx="95441" cy="135634"/>
          </a:xfrm>
          <a:custGeom>
            <a:rect b="b" l="l" r="r" t="t"/>
            <a:pathLst>
              <a:path extrusionOk="0" h="3859" w="2717">
                <a:moveTo>
                  <a:pt x="1027" y="1"/>
                </a:moveTo>
                <a:lnTo>
                  <a:pt x="297" y="229"/>
                </a:lnTo>
                <a:lnTo>
                  <a:pt x="320" y="320"/>
                </a:lnTo>
                <a:cubicBezTo>
                  <a:pt x="411" y="298"/>
                  <a:pt x="457" y="298"/>
                  <a:pt x="502" y="298"/>
                </a:cubicBezTo>
                <a:cubicBezTo>
                  <a:pt x="548" y="298"/>
                  <a:pt x="571" y="320"/>
                  <a:pt x="594" y="343"/>
                </a:cubicBezTo>
                <a:cubicBezTo>
                  <a:pt x="616" y="366"/>
                  <a:pt x="639" y="412"/>
                  <a:pt x="639" y="480"/>
                </a:cubicBezTo>
                <a:cubicBezTo>
                  <a:pt x="662" y="526"/>
                  <a:pt x="639" y="708"/>
                  <a:pt x="616" y="982"/>
                </a:cubicBezTo>
                <a:lnTo>
                  <a:pt x="434" y="3151"/>
                </a:lnTo>
                <a:cubicBezTo>
                  <a:pt x="411" y="3288"/>
                  <a:pt x="388" y="3379"/>
                  <a:pt x="365" y="3425"/>
                </a:cubicBezTo>
                <a:cubicBezTo>
                  <a:pt x="342" y="3470"/>
                  <a:pt x="320" y="3493"/>
                  <a:pt x="274" y="3516"/>
                </a:cubicBezTo>
                <a:cubicBezTo>
                  <a:pt x="206" y="3539"/>
                  <a:pt x="114" y="3539"/>
                  <a:pt x="0" y="3539"/>
                </a:cubicBezTo>
                <a:lnTo>
                  <a:pt x="0" y="3630"/>
                </a:lnTo>
                <a:lnTo>
                  <a:pt x="1210" y="3744"/>
                </a:lnTo>
                <a:lnTo>
                  <a:pt x="1210" y="3630"/>
                </a:lnTo>
                <a:cubicBezTo>
                  <a:pt x="1073" y="3630"/>
                  <a:pt x="982" y="3607"/>
                  <a:pt x="959" y="3584"/>
                </a:cubicBezTo>
                <a:cubicBezTo>
                  <a:pt x="913" y="3562"/>
                  <a:pt x="890" y="3516"/>
                  <a:pt x="867" y="3470"/>
                </a:cubicBezTo>
                <a:cubicBezTo>
                  <a:pt x="845" y="3425"/>
                  <a:pt x="845" y="3310"/>
                  <a:pt x="867" y="3174"/>
                </a:cubicBezTo>
                <a:lnTo>
                  <a:pt x="936" y="2375"/>
                </a:lnTo>
                <a:lnTo>
                  <a:pt x="1141" y="1"/>
                </a:lnTo>
                <a:close/>
                <a:moveTo>
                  <a:pt x="1689" y="1393"/>
                </a:moveTo>
                <a:lnTo>
                  <a:pt x="1689" y="1462"/>
                </a:lnTo>
                <a:cubicBezTo>
                  <a:pt x="1758" y="1484"/>
                  <a:pt x="1803" y="1484"/>
                  <a:pt x="1826" y="1530"/>
                </a:cubicBezTo>
                <a:cubicBezTo>
                  <a:pt x="1849" y="1553"/>
                  <a:pt x="1849" y="1576"/>
                  <a:pt x="1849" y="1621"/>
                </a:cubicBezTo>
                <a:cubicBezTo>
                  <a:pt x="1849" y="1644"/>
                  <a:pt x="1849" y="1644"/>
                  <a:pt x="1826" y="1667"/>
                </a:cubicBezTo>
                <a:cubicBezTo>
                  <a:pt x="1803" y="1713"/>
                  <a:pt x="1712" y="1781"/>
                  <a:pt x="1575" y="1872"/>
                </a:cubicBezTo>
                <a:lnTo>
                  <a:pt x="936" y="2375"/>
                </a:lnTo>
                <a:lnTo>
                  <a:pt x="1575" y="3379"/>
                </a:lnTo>
                <a:cubicBezTo>
                  <a:pt x="1644" y="3470"/>
                  <a:pt x="1666" y="3539"/>
                  <a:pt x="1666" y="3562"/>
                </a:cubicBezTo>
                <a:cubicBezTo>
                  <a:pt x="1666" y="3607"/>
                  <a:pt x="1644" y="3630"/>
                  <a:pt x="1621" y="3653"/>
                </a:cubicBezTo>
                <a:cubicBezTo>
                  <a:pt x="1598" y="3653"/>
                  <a:pt x="1552" y="3676"/>
                  <a:pt x="1484" y="3676"/>
                </a:cubicBezTo>
                <a:lnTo>
                  <a:pt x="1484" y="3767"/>
                </a:lnTo>
                <a:lnTo>
                  <a:pt x="2625" y="3858"/>
                </a:lnTo>
                <a:lnTo>
                  <a:pt x="2648" y="3767"/>
                </a:lnTo>
                <a:cubicBezTo>
                  <a:pt x="2534" y="3767"/>
                  <a:pt x="2465" y="3744"/>
                  <a:pt x="2420" y="3721"/>
                </a:cubicBezTo>
                <a:cubicBezTo>
                  <a:pt x="2351" y="3699"/>
                  <a:pt x="2283" y="3630"/>
                  <a:pt x="2214" y="3539"/>
                </a:cubicBezTo>
                <a:cubicBezTo>
                  <a:pt x="2168" y="3470"/>
                  <a:pt x="2054" y="3333"/>
                  <a:pt x="1917" y="3105"/>
                </a:cubicBezTo>
                <a:lnTo>
                  <a:pt x="1370" y="2283"/>
                </a:lnTo>
                <a:lnTo>
                  <a:pt x="2032" y="1781"/>
                </a:lnTo>
                <a:cubicBezTo>
                  <a:pt x="2146" y="1690"/>
                  <a:pt x="2260" y="1621"/>
                  <a:pt x="2351" y="1599"/>
                </a:cubicBezTo>
                <a:cubicBezTo>
                  <a:pt x="2442" y="1553"/>
                  <a:pt x="2579" y="1553"/>
                  <a:pt x="2716" y="1553"/>
                </a:cubicBezTo>
                <a:lnTo>
                  <a:pt x="2716" y="1462"/>
                </a:lnTo>
                <a:lnTo>
                  <a:pt x="1689" y="1393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81"/>
          <p:cNvSpPr/>
          <p:nvPr/>
        </p:nvSpPr>
        <p:spPr>
          <a:xfrm>
            <a:off x="8612921" y="1874376"/>
            <a:ext cx="223727" cy="354638"/>
          </a:xfrm>
          <a:custGeom>
            <a:rect b="b" l="l" r="r" t="t"/>
            <a:pathLst>
              <a:path extrusionOk="0" h="10090" w="6369">
                <a:moveTo>
                  <a:pt x="1415" y="1"/>
                </a:moveTo>
                <a:cubicBezTo>
                  <a:pt x="936" y="1"/>
                  <a:pt x="457" y="92"/>
                  <a:pt x="0" y="183"/>
                </a:cubicBezTo>
                <a:lnTo>
                  <a:pt x="0" y="1804"/>
                </a:lnTo>
                <a:lnTo>
                  <a:pt x="0" y="1895"/>
                </a:lnTo>
                <a:lnTo>
                  <a:pt x="0" y="5319"/>
                </a:lnTo>
                <a:lnTo>
                  <a:pt x="0" y="5410"/>
                </a:lnTo>
                <a:lnTo>
                  <a:pt x="0" y="8948"/>
                </a:lnTo>
                <a:lnTo>
                  <a:pt x="0" y="9040"/>
                </a:lnTo>
                <a:lnTo>
                  <a:pt x="0" y="9884"/>
                </a:lnTo>
                <a:cubicBezTo>
                  <a:pt x="457" y="10090"/>
                  <a:pt x="936" y="10090"/>
                  <a:pt x="1415" y="10090"/>
                </a:cubicBezTo>
                <a:cubicBezTo>
                  <a:pt x="4177" y="10090"/>
                  <a:pt x="6368" y="7898"/>
                  <a:pt x="6368" y="5045"/>
                </a:cubicBezTo>
                <a:cubicBezTo>
                  <a:pt x="6368" y="2283"/>
                  <a:pt x="4177" y="1"/>
                  <a:pt x="1415" y="1"/>
                </a:cubicBezTo>
                <a:close/>
              </a:path>
            </a:pathLst>
          </a:custGeom>
          <a:solidFill>
            <a:srgbClr val="EAE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81"/>
          <p:cNvSpPr/>
          <p:nvPr/>
        </p:nvSpPr>
        <p:spPr>
          <a:xfrm>
            <a:off x="8485412" y="1888013"/>
            <a:ext cx="113918" cy="330562"/>
          </a:xfrm>
          <a:custGeom>
            <a:rect b="b" l="l" r="r" t="t"/>
            <a:pathLst>
              <a:path extrusionOk="0" h="9405" w="3243">
                <a:moveTo>
                  <a:pt x="3242" y="1"/>
                </a:moveTo>
                <a:cubicBezTo>
                  <a:pt x="2671" y="183"/>
                  <a:pt x="2101" y="571"/>
                  <a:pt x="1621" y="1028"/>
                </a:cubicBezTo>
                <a:lnTo>
                  <a:pt x="3242" y="1028"/>
                </a:lnTo>
                <a:lnTo>
                  <a:pt x="3242" y="1"/>
                </a:lnTo>
                <a:close/>
                <a:moveTo>
                  <a:pt x="1439" y="1142"/>
                </a:moveTo>
                <a:cubicBezTo>
                  <a:pt x="571" y="1987"/>
                  <a:pt x="1" y="3219"/>
                  <a:pt x="1" y="4566"/>
                </a:cubicBezTo>
                <a:lnTo>
                  <a:pt x="3242" y="4566"/>
                </a:lnTo>
                <a:lnTo>
                  <a:pt x="3242" y="1507"/>
                </a:lnTo>
                <a:lnTo>
                  <a:pt x="3242" y="1416"/>
                </a:lnTo>
                <a:lnTo>
                  <a:pt x="3242" y="1142"/>
                </a:lnTo>
                <a:close/>
                <a:moveTo>
                  <a:pt x="1" y="4657"/>
                </a:moveTo>
                <a:cubicBezTo>
                  <a:pt x="1" y="6072"/>
                  <a:pt x="480" y="7305"/>
                  <a:pt x="1439" y="8172"/>
                </a:cubicBezTo>
                <a:lnTo>
                  <a:pt x="3242" y="8172"/>
                </a:lnTo>
                <a:lnTo>
                  <a:pt x="3242" y="5022"/>
                </a:lnTo>
                <a:lnTo>
                  <a:pt x="3242" y="4931"/>
                </a:lnTo>
                <a:lnTo>
                  <a:pt x="3242" y="4657"/>
                </a:lnTo>
                <a:close/>
                <a:moveTo>
                  <a:pt x="1530" y="8264"/>
                </a:moveTo>
                <a:cubicBezTo>
                  <a:pt x="2009" y="8743"/>
                  <a:pt x="2580" y="9131"/>
                  <a:pt x="3242" y="9405"/>
                </a:cubicBezTo>
                <a:lnTo>
                  <a:pt x="3242" y="8652"/>
                </a:lnTo>
                <a:lnTo>
                  <a:pt x="3242" y="8560"/>
                </a:lnTo>
                <a:lnTo>
                  <a:pt x="3242" y="8264"/>
                </a:lnTo>
                <a:close/>
              </a:path>
            </a:pathLst>
          </a:custGeom>
          <a:solidFill>
            <a:srgbClr val="F6B0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81"/>
          <p:cNvSpPr/>
          <p:nvPr/>
        </p:nvSpPr>
        <p:spPr>
          <a:xfrm>
            <a:off x="6537935" y="2877206"/>
            <a:ext cx="1316579" cy="1229881"/>
          </a:xfrm>
          <a:custGeom>
            <a:rect b="b" l="l" r="r" t="t"/>
            <a:pathLst>
              <a:path extrusionOk="0" h="34992" w="37480">
                <a:moveTo>
                  <a:pt x="37000" y="0"/>
                </a:moveTo>
                <a:cubicBezTo>
                  <a:pt x="37020" y="7"/>
                  <a:pt x="37040" y="14"/>
                  <a:pt x="37060" y="22"/>
                </a:cubicBezTo>
                <a:lnTo>
                  <a:pt x="37060" y="22"/>
                </a:lnTo>
                <a:cubicBezTo>
                  <a:pt x="37046" y="8"/>
                  <a:pt x="37027" y="0"/>
                  <a:pt x="37000" y="0"/>
                </a:cubicBezTo>
                <a:close/>
                <a:moveTo>
                  <a:pt x="37060" y="22"/>
                </a:moveTo>
                <a:lnTo>
                  <a:pt x="37060" y="22"/>
                </a:lnTo>
                <a:cubicBezTo>
                  <a:pt x="37091" y="55"/>
                  <a:pt x="37091" y="119"/>
                  <a:pt x="37091" y="183"/>
                </a:cubicBezTo>
                <a:lnTo>
                  <a:pt x="36429" y="11322"/>
                </a:lnTo>
                <a:lnTo>
                  <a:pt x="36817" y="11322"/>
                </a:lnTo>
                <a:lnTo>
                  <a:pt x="37479" y="571"/>
                </a:lnTo>
                <a:cubicBezTo>
                  <a:pt x="37479" y="296"/>
                  <a:pt x="37303" y="119"/>
                  <a:pt x="37060" y="22"/>
                </a:cubicBezTo>
                <a:close/>
                <a:moveTo>
                  <a:pt x="0" y="33097"/>
                </a:moveTo>
                <a:cubicBezTo>
                  <a:pt x="91" y="33280"/>
                  <a:pt x="388" y="33485"/>
                  <a:pt x="571" y="33485"/>
                </a:cubicBezTo>
                <a:lnTo>
                  <a:pt x="27573" y="34991"/>
                </a:lnTo>
                <a:lnTo>
                  <a:pt x="27573" y="34626"/>
                </a:lnTo>
                <a:lnTo>
                  <a:pt x="183" y="33097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1"/>
          <p:cNvSpPr/>
          <p:nvPr/>
        </p:nvSpPr>
        <p:spPr>
          <a:xfrm>
            <a:off x="7787064" y="3766088"/>
            <a:ext cx="16896" cy="20104"/>
          </a:xfrm>
          <a:custGeom>
            <a:rect b="b" l="l" r="r" t="t"/>
            <a:pathLst>
              <a:path extrusionOk="0" h="572" w="481">
                <a:moveTo>
                  <a:pt x="480" y="1"/>
                </a:moveTo>
                <a:cubicBezTo>
                  <a:pt x="298" y="92"/>
                  <a:pt x="206" y="92"/>
                  <a:pt x="115" y="206"/>
                </a:cubicBezTo>
                <a:lnTo>
                  <a:pt x="115" y="297"/>
                </a:lnTo>
                <a:lnTo>
                  <a:pt x="1" y="389"/>
                </a:lnTo>
                <a:lnTo>
                  <a:pt x="115" y="389"/>
                </a:lnTo>
                <a:cubicBezTo>
                  <a:pt x="115" y="297"/>
                  <a:pt x="206" y="297"/>
                  <a:pt x="206" y="297"/>
                </a:cubicBezTo>
                <a:cubicBezTo>
                  <a:pt x="298" y="206"/>
                  <a:pt x="389" y="206"/>
                  <a:pt x="480" y="92"/>
                </a:cubicBezTo>
                <a:lnTo>
                  <a:pt x="480" y="1"/>
                </a:lnTo>
                <a:close/>
                <a:moveTo>
                  <a:pt x="1" y="480"/>
                </a:moveTo>
                <a:lnTo>
                  <a:pt x="1" y="571"/>
                </a:lnTo>
                <a:lnTo>
                  <a:pt x="115" y="571"/>
                </a:lnTo>
                <a:lnTo>
                  <a:pt x="1" y="480"/>
                </a:lnTo>
                <a:close/>
              </a:path>
            </a:pathLst>
          </a:custGeom>
          <a:solidFill>
            <a:srgbClr val="2F28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1"/>
          <p:cNvSpPr/>
          <p:nvPr/>
        </p:nvSpPr>
        <p:spPr>
          <a:xfrm>
            <a:off x="6524306" y="2793766"/>
            <a:ext cx="1316579" cy="1313954"/>
          </a:xfrm>
          <a:custGeom>
            <a:rect b="b" l="l" r="r" t="t"/>
            <a:pathLst>
              <a:path extrusionOk="0" h="37384" w="37480">
                <a:moveTo>
                  <a:pt x="2671" y="1"/>
                </a:moveTo>
                <a:cubicBezTo>
                  <a:pt x="2283" y="1"/>
                  <a:pt x="2009" y="183"/>
                  <a:pt x="1917" y="571"/>
                </a:cubicBezTo>
                <a:lnTo>
                  <a:pt x="0" y="34809"/>
                </a:lnTo>
                <a:cubicBezTo>
                  <a:pt x="0" y="35174"/>
                  <a:pt x="297" y="35471"/>
                  <a:pt x="571" y="35471"/>
                </a:cubicBezTo>
                <a:lnTo>
                  <a:pt x="34809" y="37365"/>
                </a:lnTo>
                <a:cubicBezTo>
                  <a:pt x="34860" y="37377"/>
                  <a:pt x="34909" y="37383"/>
                  <a:pt x="34956" y="37383"/>
                </a:cubicBezTo>
                <a:cubicBezTo>
                  <a:pt x="35269" y="37383"/>
                  <a:pt x="35493" y="37132"/>
                  <a:pt x="35493" y="36795"/>
                </a:cubicBezTo>
                <a:lnTo>
                  <a:pt x="37479" y="2557"/>
                </a:lnTo>
                <a:cubicBezTo>
                  <a:pt x="37479" y="2283"/>
                  <a:pt x="37205" y="1895"/>
                  <a:pt x="36817" y="1895"/>
                </a:cubicBezTo>
                <a:lnTo>
                  <a:pt x="2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1"/>
          <p:cNvSpPr/>
          <p:nvPr/>
        </p:nvSpPr>
        <p:spPr>
          <a:xfrm>
            <a:off x="6681426" y="2963845"/>
            <a:ext cx="307928" cy="274397"/>
          </a:xfrm>
          <a:custGeom>
            <a:rect b="b" l="l" r="r" t="t"/>
            <a:pathLst>
              <a:path extrusionOk="0" h="7807" w="8766">
                <a:moveTo>
                  <a:pt x="7054" y="5433"/>
                </a:moveTo>
                <a:cubicBezTo>
                  <a:pt x="6940" y="5524"/>
                  <a:pt x="6940" y="5524"/>
                  <a:pt x="6848" y="5524"/>
                </a:cubicBezTo>
                <a:lnTo>
                  <a:pt x="7054" y="5433"/>
                </a:lnTo>
                <a:close/>
                <a:moveTo>
                  <a:pt x="6666" y="5524"/>
                </a:moveTo>
                <a:lnTo>
                  <a:pt x="6666" y="5616"/>
                </a:lnTo>
                <a:lnTo>
                  <a:pt x="6369" y="5616"/>
                </a:lnTo>
                <a:cubicBezTo>
                  <a:pt x="6483" y="5524"/>
                  <a:pt x="6483" y="5524"/>
                  <a:pt x="6575" y="5524"/>
                </a:cubicBezTo>
                <a:close/>
                <a:moveTo>
                  <a:pt x="7236" y="5666"/>
                </a:moveTo>
                <a:cubicBezTo>
                  <a:pt x="7493" y="5666"/>
                  <a:pt x="7746" y="5707"/>
                  <a:pt x="7990" y="5707"/>
                </a:cubicBezTo>
                <a:lnTo>
                  <a:pt x="6848" y="5707"/>
                </a:lnTo>
                <a:cubicBezTo>
                  <a:pt x="6978" y="5676"/>
                  <a:pt x="7107" y="5666"/>
                  <a:pt x="7236" y="5666"/>
                </a:cubicBezTo>
                <a:close/>
                <a:moveTo>
                  <a:pt x="8263" y="5666"/>
                </a:moveTo>
                <a:cubicBezTo>
                  <a:pt x="8297" y="5666"/>
                  <a:pt x="8317" y="5707"/>
                  <a:pt x="8378" y="5707"/>
                </a:cubicBezTo>
                <a:lnTo>
                  <a:pt x="8195" y="5707"/>
                </a:lnTo>
                <a:cubicBezTo>
                  <a:pt x="8226" y="5676"/>
                  <a:pt x="8246" y="5666"/>
                  <a:pt x="8263" y="5666"/>
                </a:cubicBezTo>
                <a:close/>
                <a:moveTo>
                  <a:pt x="4863" y="5912"/>
                </a:moveTo>
                <a:cubicBezTo>
                  <a:pt x="4863" y="5912"/>
                  <a:pt x="4822" y="5953"/>
                  <a:pt x="4761" y="5953"/>
                </a:cubicBezTo>
                <a:cubicBezTo>
                  <a:pt x="4731" y="5953"/>
                  <a:pt x="4695" y="5943"/>
                  <a:pt x="4657" y="5912"/>
                </a:cubicBezTo>
                <a:close/>
                <a:moveTo>
                  <a:pt x="8469" y="5912"/>
                </a:moveTo>
                <a:cubicBezTo>
                  <a:pt x="8560" y="6004"/>
                  <a:pt x="8560" y="6004"/>
                  <a:pt x="8469" y="6095"/>
                </a:cubicBezTo>
                <a:lnTo>
                  <a:pt x="8469" y="5912"/>
                </a:lnTo>
                <a:close/>
                <a:moveTo>
                  <a:pt x="8560" y="5798"/>
                </a:moveTo>
                <a:lnTo>
                  <a:pt x="8652" y="5912"/>
                </a:lnTo>
                <a:cubicBezTo>
                  <a:pt x="8652" y="5912"/>
                  <a:pt x="8652" y="6004"/>
                  <a:pt x="8560" y="6004"/>
                </a:cubicBezTo>
                <a:lnTo>
                  <a:pt x="8652" y="6095"/>
                </a:lnTo>
                <a:lnTo>
                  <a:pt x="8560" y="6095"/>
                </a:lnTo>
                <a:lnTo>
                  <a:pt x="8560" y="6004"/>
                </a:lnTo>
                <a:lnTo>
                  <a:pt x="8560" y="5798"/>
                </a:lnTo>
                <a:close/>
                <a:moveTo>
                  <a:pt x="2934" y="6300"/>
                </a:moveTo>
                <a:cubicBezTo>
                  <a:pt x="2945" y="6300"/>
                  <a:pt x="2945" y="6323"/>
                  <a:pt x="2945" y="6369"/>
                </a:cubicBezTo>
                <a:cubicBezTo>
                  <a:pt x="2873" y="6369"/>
                  <a:pt x="2800" y="6441"/>
                  <a:pt x="2681" y="6471"/>
                </a:cubicBezTo>
                <a:lnTo>
                  <a:pt x="2681" y="6471"/>
                </a:lnTo>
                <a:cubicBezTo>
                  <a:pt x="2763" y="6369"/>
                  <a:pt x="2766" y="6369"/>
                  <a:pt x="2854" y="6369"/>
                </a:cubicBezTo>
                <a:cubicBezTo>
                  <a:pt x="2900" y="6323"/>
                  <a:pt x="2923" y="6300"/>
                  <a:pt x="2934" y="6300"/>
                </a:cubicBezTo>
                <a:close/>
                <a:moveTo>
                  <a:pt x="5045" y="1"/>
                </a:moveTo>
                <a:cubicBezTo>
                  <a:pt x="5045" y="92"/>
                  <a:pt x="4954" y="92"/>
                  <a:pt x="4954" y="92"/>
                </a:cubicBezTo>
                <a:cubicBezTo>
                  <a:pt x="4863" y="389"/>
                  <a:pt x="4771" y="571"/>
                  <a:pt x="4657" y="777"/>
                </a:cubicBezTo>
                <a:cubicBezTo>
                  <a:pt x="4566" y="1142"/>
                  <a:pt x="4383" y="1438"/>
                  <a:pt x="4201" y="1804"/>
                </a:cubicBezTo>
                <a:cubicBezTo>
                  <a:pt x="4087" y="1918"/>
                  <a:pt x="4087" y="2009"/>
                  <a:pt x="3995" y="2100"/>
                </a:cubicBezTo>
                <a:cubicBezTo>
                  <a:pt x="3904" y="2374"/>
                  <a:pt x="3721" y="2671"/>
                  <a:pt x="3630" y="2945"/>
                </a:cubicBezTo>
                <a:cubicBezTo>
                  <a:pt x="3516" y="3150"/>
                  <a:pt x="3425" y="3242"/>
                  <a:pt x="3425" y="3333"/>
                </a:cubicBezTo>
                <a:cubicBezTo>
                  <a:pt x="3059" y="3995"/>
                  <a:pt x="2671" y="4566"/>
                  <a:pt x="2375" y="5227"/>
                </a:cubicBezTo>
                <a:lnTo>
                  <a:pt x="2283" y="5342"/>
                </a:lnTo>
                <a:lnTo>
                  <a:pt x="2283" y="5342"/>
                </a:lnTo>
                <a:cubicBezTo>
                  <a:pt x="2375" y="5227"/>
                  <a:pt x="2375" y="5227"/>
                  <a:pt x="2489" y="5136"/>
                </a:cubicBezTo>
                <a:lnTo>
                  <a:pt x="2489" y="5136"/>
                </a:lnTo>
                <a:cubicBezTo>
                  <a:pt x="2489" y="5227"/>
                  <a:pt x="2375" y="5342"/>
                  <a:pt x="2375" y="5433"/>
                </a:cubicBezTo>
                <a:lnTo>
                  <a:pt x="2283" y="5342"/>
                </a:lnTo>
                <a:cubicBezTo>
                  <a:pt x="2192" y="5524"/>
                  <a:pt x="2101" y="5707"/>
                  <a:pt x="2010" y="5798"/>
                </a:cubicBezTo>
                <a:cubicBezTo>
                  <a:pt x="1918" y="6004"/>
                  <a:pt x="1804" y="6186"/>
                  <a:pt x="1713" y="6369"/>
                </a:cubicBezTo>
                <a:cubicBezTo>
                  <a:pt x="1621" y="6483"/>
                  <a:pt x="1621" y="6574"/>
                  <a:pt x="1439" y="6574"/>
                </a:cubicBezTo>
                <a:cubicBezTo>
                  <a:pt x="1142" y="6757"/>
                  <a:pt x="868" y="6848"/>
                  <a:pt x="572" y="7054"/>
                </a:cubicBezTo>
                <a:cubicBezTo>
                  <a:pt x="480" y="7145"/>
                  <a:pt x="298" y="7145"/>
                  <a:pt x="206" y="7236"/>
                </a:cubicBezTo>
                <a:cubicBezTo>
                  <a:pt x="1" y="7327"/>
                  <a:pt x="1" y="7510"/>
                  <a:pt x="1" y="7624"/>
                </a:cubicBezTo>
                <a:cubicBezTo>
                  <a:pt x="92" y="7715"/>
                  <a:pt x="92" y="7715"/>
                  <a:pt x="206" y="7807"/>
                </a:cubicBezTo>
                <a:cubicBezTo>
                  <a:pt x="298" y="7715"/>
                  <a:pt x="389" y="7715"/>
                  <a:pt x="298" y="7624"/>
                </a:cubicBezTo>
                <a:cubicBezTo>
                  <a:pt x="389" y="7510"/>
                  <a:pt x="480" y="7510"/>
                  <a:pt x="480" y="7419"/>
                </a:cubicBezTo>
                <a:cubicBezTo>
                  <a:pt x="777" y="7327"/>
                  <a:pt x="1051" y="7145"/>
                  <a:pt x="1348" y="7054"/>
                </a:cubicBezTo>
                <a:cubicBezTo>
                  <a:pt x="2101" y="6665"/>
                  <a:pt x="2763" y="6483"/>
                  <a:pt x="3516" y="6277"/>
                </a:cubicBezTo>
                <a:cubicBezTo>
                  <a:pt x="3721" y="6186"/>
                  <a:pt x="3995" y="6186"/>
                  <a:pt x="4201" y="6095"/>
                </a:cubicBezTo>
                <a:cubicBezTo>
                  <a:pt x="4475" y="6095"/>
                  <a:pt x="4657" y="6004"/>
                  <a:pt x="4954" y="5912"/>
                </a:cubicBezTo>
                <a:lnTo>
                  <a:pt x="5525" y="5912"/>
                </a:lnTo>
                <a:lnTo>
                  <a:pt x="6004" y="5798"/>
                </a:lnTo>
                <a:lnTo>
                  <a:pt x="5913" y="5707"/>
                </a:lnTo>
                <a:lnTo>
                  <a:pt x="5433" y="5707"/>
                </a:lnTo>
                <a:cubicBezTo>
                  <a:pt x="5555" y="5707"/>
                  <a:pt x="5677" y="5666"/>
                  <a:pt x="5805" y="5666"/>
                </a:cubicBezTo>
                <a:cubicBezTo>
                  <a:pt x="5870" y="5666"/>
                  <a:pt x="5935" y="5676"/>
                  <a:pt x="6004" y="5707"/>
                </a:cubicBezTo>
                <a:cubicBezTo>
                  <a:pt x="6095" y="5707"/>
                  <a:pt x="6004" y="5798"/>
                  <a:pt x="6004" y="5798"/>
                </a:cubicBezTo>
                <a:lnTo>
                  <a:pt x="6369" y="5798"/>
                </a:lnTo>
                <a:cubicBezTo>
                  <a:pt x="6654" y="5752"/>
                  <a:pt x="6940" y="5730"/>
                  <a:pt x="7214" y="5730"/>
                </a:cubicBezTo>
                <a:cubicBezTo>
                  <a:pt x="7488" y="5730"/>
                  <a:pt x="7750" y="5752"/>
                  <a:pt x="7990" y="5798"/>
                </a:cubicBezTo>
                <a:lnTo>
                  <a:pt x="8286" y="5798"/>
                </a:lnTo>
                <a:lnTo>
                  <a:pt x="8378" y="5912"/>
                </a:lnTo>
                <a:cubicBezTo>
                  <a:pt x="8378" y="5912"/>
                  <a:pt x="8378" y="6004"/>
                  <a:pt x="8286" y="6004"/>
                </a:cubicBezTo>
                <a:lnTo>
                  <a:pt x="8378" y="6004"/>
                </a:lnTo>
                <a:cubicBezTo>
                  <a:pt x="8378" y="6095"/>
                  <a:pt x="8378" y="6095"/>
                  <a:pt x="8286" y="6186"/>
                </a:cubicBezTo>
                <a:cubicBezTo>
                  <a:pt x="8378" y="6186"/>
                  <a:pt x="8378" y="6186"/>
                  <a:pt x="8469" y="6277"/>
                </a:cubicBezTo>
                <a:cubicBezTo>
                  <a:pt x="8652" y="6186"/>
                  <a:pt x="8766" y="6095"/>
                  <a:pt x="8652" y="5798"/>
                </a:cubicBezTo>
                <a:cubicBezTo>
                  <a:pt x="8652" y="5707"/>
                  <a:pt x="8560" y="5707"/>
                  <a:pt x="8560" y="5616"/>
                </a:cubicBezTo>
                <a:cubicBezTo>
                  <a:pt x="8378" y="5524"/>
                  <a:pt x="8286" y="5524"/>
                  <a:pt x="8081" y="5524"/>
                </a:cubicBezTo>
                <a:cubicBezTo>
                  <a:pt x="7990" y="5433"/>
                  <a:pt x="7898" y="5433"/>
                  <a:pt x="7716" y="5433"/>
                </a:cubicBezTo>
                <a:lnTo>
                  <a:pt x="7054" y="5433"/>
                </a:lnTo>
                <a:cubicBezTo>
                  <a:pt x="6575" y="5433"/>
                  <a:pt x="6187" y="5433"/>
                  <a:pt x="5707" y="5524"/>
                </a:cubicBezTo>
                <a:cubicBezTo>
                  <a:pt x="5228" y="5524"/>
                  <a:pt x="4863" y="5616"/>
                  <a:pt x="4383" y="5707"/>
                </a:cubicBezTo>
                <a:cubicBezTo>
                  <a:pt x="3995" y="5798"/>
                  <a:pt x="3516" y="5912"/>
                  <a:pt x="3151" y="6004"/>
                </a:cubicBezTo>
                <a:lnTo>
                  <a:pt x="3059" y="6095"/>
                </a:lnTo>
                <a:cubicBezTo>
                  <a:pt x="2945" y="6186"/>
                  <a:pt x="2763" y="6186"/>
                  <a:pt x="2580" y="6277"/>
                </a:cubicBezTo>
                <a:cubicBezTo>
                  <a:pt x="2489" y="6277"/>
                  <a:pt x="2375" y="6369"/>
                  <a:pt x="2283" y="6369"/>
                </a:cubicBezTo>
                <a:lnTo>
                  <a:pt x="2010" y="6369"/>
                </a:lnTo>
                <a:cubicBezTo>
                  <a:pt x="2283" y="6004"/>
                  <a:pt x="2489" y="5616"/>
                  <a:pt x="2671" y="5342"/>
                </a:cubicBezTo>
                <a:cubicBezTo>
                  <a:pt x="2945" y="4657"/>
                  <a:pt x="3333" y="4086"/>
                  <a:pt x="3630" y="3516"/>
                </a:cubicBezTo>
                <a:cubicBezTo>
                  <a:pt x="3995" y="2762"/>
                  <a:pt x="4383" y="2009"/>
                  <a:pt x="4863" y="1142"/>
                </a:cubicBezTo>
                <a:cubicBezTo>
                  <a:pt x="4954" y="868"/>
                  <a:pt x="5137" y="571"/>
                  <a:pt x="5228" y="206"/>
                </a:cubicBezTo>
                <a:lnTo>
                  <a:pt x="5228" y="1"/>
                </a:lnTo>
                <a:lnTo>
                  <a:pt x="5137" y="1"/>
                </a:lnTo>
                <a:cubicBezTo>
                  <a:pt x="5045" y="1"/>
                  <a:pt x="5137" y="92"/>
                  <a:pt x="5045" y="92"/>
                </a:cubicBezTo>
                <a:lnTo>
                  <a:pt x="5045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1"/>
          <p:cNvSpPr/>
          <p:nvPr/>
        </p:nvSpPr>
        <p:spPr>
          <a:xfrm>
            <a:off x="6865032" y="3094629"/>
            <a:ext cx="47352" cy="57782"/>
          </a:xfrm>
          <a:custGeom>
            <a:rect b="b" l="l" r="r" t="t"/>
            <a:pathLst>
              <a:path extrusionOk="0" h="1644" w="1348">
                <a:moveTo>
                  <a:pt x="688" y="604"/>
                </a:moveTo>
                <a:cubicBezTo>
                  <a:pt x="653" y="623"/>
                  <a:pt x="615" y="643"/>
                  <a:pt x="572" y="662"/>
                </a:cubicBezTo>
                <a:cubicBezTo>
                  <a:pt x="553" y="680"/>
                  <a:pt x="539" y="698"/>
                  <a:pt x="526" y="716"/>
                </a:cubicBezTo>
                <a:lnTo>
                  <a:pt x="526" y="716"/>
                </a:lnTo>
                <a:cubicBezTo>
                  <a:pt x="564" y="691"/>
                  <a:pt x="621" y="662"/>
                  <a:pt x="686" y="662"/>
                </a:cubicBezTo>
                <a:cubicBezTo>
                  <a:pt x="686" y="637"/>
                  <a:pt x="686" y="619"/>
                  <a:pt x="688" y="604"/>
                </a:cubicBezTo>
                <a:close/>
                <a:moveTo>
                  <a:pt x="1085" y="857"/>
                </a:moveTo>
                <a:cubicBezTo>
                  <a:pt x="1066" y="876"/>
                  <a:pt x="1051" y="898"/>
                  <a:pt x="1051" y="936"/>
                </a:cubicBezTo>
                <a:cubicBezTo>
                  <a:pt x="1064" y="909"/>
                  <a:pt x="1075" y="883"/>
                  <a:pt x="1085" y="857"/>
                </a:cubicBezTo>
                <a:close/>
                <a:moveTo>
                  <a:pt x="1051" y="274"/>
                </a:moveTo>
                <a:cubicBezTo>
                  <a:pt x="960" y="365"/>
                  <a:pt x="960" y="365"/>
                  <a:pt x="868" y="365"/>
                </a:cubicBezTo>
                <a:cubicBezTo>
                  <a:pt x="868" y="479"/>
                  <a:pt x="777" y="479"/>
                  <a:pt x="777" y="479"/>
                </a:cubicBezTo>
                <a:cubicBezTo>
                  <a:pt x="711" y="546"/>
                  <a:pt x="692" y="564"/>
                  <a:pt x="688" y="604"/>
                </a:cubicBezTo>
                <a:lnTo>
                  <a:pt x="688" y="604"/>
                </a:lnTo>
                <a:cubicBezTo>
                  <a:pt x="816" y="531"/>
                  <a:pt x="888" y="455"/>
                  <a:pt x="960" y="365"/>
                </a:cubicBezTo>
                <a:lnTo>
                  <a:pt x="1051" y="365"/>
                </a:lnTo>
                <a:cubicBezTo>
                  <a:pt x="1129" y="541"/>
                  <a:pt x="1140" y="700"/>
                  <a:pt x="1085" y="857"/>
                </a:cubicBezTo>
                <a:lnTo>
                  <a:pt x="1085" y="857"/>
                </a:lnTo>
                <a:cubicBezTo>
                  <a:pt x="1111" y="829"/>
                  <a:pt x="1142" y="807"/>
                  <a:pt x="1142" y="753"/>
                </a:cubicBezTo>
                <a:lnTo>
                  <a:pt x="1142" y="753"/>
                </a:lnTo>
                <a:cubicBezTo>
                  <a:pt x="1142" y="845"/>
                  <a:pt x="1142" y="936"/>
                  <a:pt x="1051" y="1050"/>
                </a:cubicBezTo>
                <a:cubicBezTo>
                  <a:pt x="960" y="1141"/>
                  <a:pt x="868" y="1233"/>
                  <a:pt x="868" y="1324"/>
                </a:cubicBezTo>
                <a:cubicBezTo>
                  <a:pt x="777" y="1415"/>
                  <a:pt x="686" y="1415"/>
                  <a:pt x="572" y="1415"/>
                </a:cubicBezTo>
                <a:cubicBezTo>
                  <a:pt x="480" y="1415"/>
                  <a:pt x="480" y="1415"/>
                  <a:pt x="389" y="1506"/>
                </a:cubicBezTo>
                <a:lnTo>
                  <a:pt x="298" y="1415"/>
                </a:lnTo>
                <a:lnTo>
                  <a:pt x="480" y="1415"/>
                </a:lnTo>
                <a:cubicBezTo>
                  <a:pt x="389" y="1415"/>
                  <a:pt x="389" y="1324"/>
                  <a:pt x="298" y="1324"/>
                </a:cubicBezTo>
                <a:cubicBezTo>
                  <a:pt x="298" y="1233"/>
                  <a:pt x="298" y="1141"/>
                  <a:pt x="389" y="936"/>
                </a:cubicBezTo>
                <a:cubicBezTo>
                  <a:pt x="462" y="863"/>
                  <a:pt x="477" y="790"/>
                  <a:pt x="526" y="716"/>
                </a:cubicBezTo>
                <a:lnTo>
                  <a:pt x="526" y="716"/>
                </a:lnTo>
                <a:cubicBezTo>
                  <a:pt x="498" y="736"/>
                  <a:pt x="480" y="753"/>
                  <a:pt x="480" y="753"/>
                </a:cubicBezTo>
                <a:cubicBezTo>
                  <a:pt x="389" y="845"/>
                  <a:pt x="298" y="936"/>
                  <a:pt x="206" y="1050"/>
                </a:cubicBezTo>
                <a:cubicBezTo>
                  <a:pt x="298" y="845"/>
                  <a:pt x="298" y="753"/>
                  <a:pt x="480" y="662"/>
                </a:cubicBezTo>
                <a:lnTo>
                  <a:pt x="777" y="365"/>
                </a:lnTo>
                <a:cubicBezTo>
                  <a:pt x="868" y="274"/>
                  <a:pt x="960" y="274"/>
                  <a:pt x="960" y="274"/>
                </a:cubicBezTo>
                <a:close/>
                <a:moveTo>
                  <a:pt x="1051" y="0"/>
                </a:moveTo>
                <a:cubicBezTo>
                  <a:pt x="960" y="0"/>
                  <a:pt x="868" y="91"/>
                  <a:pt x="777" y="183"/>
                </a:cubicBezTo>
                <a:cubicBezTo>
                  <a:pt x="777" y="183"/>
                  <a:pt x="777" y="274"/>
                  <a:pt x="686" y="274"/>
                </a:cubicBezTo>
                <a:cubicBezTo>
                  <a:pt x="686" y="274"/>
                  <a:pt x="572" y="274"/>
                  <a:pt x="572" y="365"/>
                </a:cubicBezTo>
                <a:cubicBezTo>
                  <a:pt x="480" y="479"/>
                  <a:pt x="389" y="479"/>
                  <a:pt x="298" y="571"/>
                </a:cubicBezTo>
                <a:cubicBezTo>
                  <a:pt x="206" y="753"/>
                  <a:pt x="115" y="936"/>
                  <a:pt x="1" y="1141"/>
                </a:cubicBezTo>
                <a:lnTo>
                  <a:pt x="1" y="1324"/>
                </a:lnTo>
                <a:cubicBezTo>
                  <a:pt x="1" y="1476"/>
                  <a:pt x="143" y="1643"/>
                  <a:pt x="295" y="1643"/>
                </a:cubicBezTo>
                <a:cubicBezTo>
                  <a:pt x="326" y="1643"/>
                  <a:pt x="358" y="1636"/>
                  <a:pt x="389" y="1621"/>
                </a:cubicBezTo>
                <a:lnTo>
                  <a:pt x="480" y="1621"/>
                </a:lnTo>
                <a:cubicBezTo>
                  <a:pt x="526" y="1564"/>
                  <a:pt x="577" y="1535"/>
                  <a:pt x="629" y="1535"/>
                </a:cubicBezTo>
                <a:cubicBezTo>
                  <a:pt x="680" y="1535"/>
                  <a:pt x="731" y="1564"/>
                  <a:pt x="777" y="1621"/>
                </a:cubicBezTo>
                <a:cubicBezTo>
                  <a:pt x="960" y="1506"/>
                  <a:pt x="1051" y="1415"/>
                  <a:pt x="1142" y="1233"/>
                </a:cubicBezTo>
                <a:cubicBezTo>
                  <a:pt x="1256" y="1141"/>
                  <a:pt x="1256" y="1050"/>
                  <a:pt x="1348" y="936"/>
                </a:cubicBezTo>
                <a:lnTo>
                  <a:pt x="1348" y="479"/>
                </a:lnTo>
                <a:cubicBezTo>
                  <a:pt x="1348" y="479"/>
                  <a:pt x="1256" y="365"/>
                  <a:pt x="1348" y="365"/>
                </a:cubicBezTo>
                <a:cubicBezTo>
                  <a:pt x="1348" y="274"/>
                  <a:pt x="1348" y="183"/>
                  <a:pt x="1256" y="183"/>
                </a:cubicBezTo>
                <a:lnTo>
                  <a:pt x="1142" y="91"/>
                </a:lnTo>
                <a:cubicBezTo>
                  <a:pt x="1142" y="91"/>
                  <a:pt x="1142" y="0"/>
                  <a:pt x="1051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81"/>
          <p:cNvSpPr/>
          <p:nvPr/>
        </p:nvSpPr>
        <p:spPr>
          <a:xfrm>
            <a:off x="6909150" y="3101026"/>
            <a:ext cx="56169" cy="53776"/>
          </a:xfrm>
          <a:custGeom>
            <a:rect b="b" l="l" r="r" t="t"/>
            <a:pathLst>
              <a:path extrusionOk="0" h="1530" w="1599">
                <a:moveTo>
                  <a:pt x="753" y="754"/>
                </a:moveTo>
                <a:lnTo>
                  <a:pt x="662" y="868"/>
                </a:lnTo>
                <a:cubicBezTo>
                  <a:pt x="571" y="959"/>
                  <a:pt x="571" y="959"/>
                  <a:pt x="457" y="1051"/>
                </a:cubicBezTo>
                <a:lnTo>
                  <a:pt x="457" y="959"/>
                </a:lnTo>
                <a:cubicBezTo>
                  <a:pt x="571" y="868"/>
                  <a:pt x="662" y="868"/>
                  <a:pt x="753" y="754"/>
                </a:cubicBezTo>
                <a:close/>
                <a:moveTo>
                  <a:pt x="571" y="1"/>
                </a:moveTo>
                <a:cubicBezTo>
                  <a:pt x="457" y="480"/>
                  <a:pt x="183" y="868"/>
                  <a:pt x="0" y="1233"/>
                </a:cubicBezTo>
                <a:lnTo>
                  <a:pt x="0" y="1439"/>
                </a:lnTo>
                <a:lnTo>
                  <a:pt x="183" y="1530"/>
                </a:lnTo>
                <a:cubicBezTo>
                  <a:pt x="183" y="1439"/>
                  <a:pt x="274" y="1324"/>
                  <a:pt x="365" y="1233"/>
                </a:cubicBezTo>
                <a:cubicBezTo>
                  <a:pt x="365" y="1233"/>
                  <a:pt x="365" y="1142"/>
                  <a:pt x="457" y="1142"/>
                </a:cubicBezTo>
                <a:cubicBezTo>
                  <a:pt x="457" y="1051"/>
                  <a:pt x="571" y="1051"/>
                  <a:pt x="662" y="959"/>
                </a:cubicBezTo>
                <a:cubicBezTo>
                  <a:pt x="662" y="868"/>
                  <a:pt x="754" y="868"/>
                  <a:pt x="754" y="754"/>
                </a:cubicBezTo>
                <a:cubicBezTo>
                  <a:pt x="845" y="754"/>
                  <a:pt x="936" y="663"/>
                  <a:pt x="1027" y="571"/>
                </a:cubicBezTo>
                <a:cubicBezTo>
                  <a:pt x="1142" y="571"/>
                  <a:pt x="1233" y="571"/>
                  <a:pt x="1233" y="480"/>
                </a:cubicBezTo>
                <a:lnTo>
                  <a:pt x="1324" y="480"/>
                </a:lnTo>
                <a:cubicBezTo>
                  <a:pt x="1324" y="510"/>
                  <a:pt x="1324" y="521"/>
                  <a:pt x="1328" y="521"/>
                </a:cubicBezTo>
                <a:cubicBezTo>
                  <a:pt x="1334" y="521"/>
                  <a:pt x="1355" y="480"/>
                  <a:pt x="1415" y="480"/>
                </a:cubicBezTo>
                <a:lnTo>
                  <a:pt x="1415" y="571"/>
                </a:lnTo>
                <a:cubicBezTo>
                  <a:pt x="1507" y="571"/>
                  <a:pt x="1598" y="480"/>
                  <a:pt x="1598" y="389"/>
                </a:cubicBezTo>
                <a:lnTo>
                  <a:pt x="1598" y="297"/>
                </a:lnTo>
                <a:lnTo>
                  <a:pt x="1507" y="297"/>
                </a:lnTo>
                <a:lnTo>
                  <a:pt x="1507" y="183"/>
                </a:lnTo>
                <a:lnTo>
                  <a:pt x="1415" y="183"/>
                </a:lnTo>
                <a:cubicBezTo>
                  <a:pt x="1233" y="297"/>
                  <a:pt x="1027" y="389"/>
                  <a:pt x="845" y="389"/>
                </a:cubicBezTo>
                <a:cubicBezTo>
                  <a:pt x="1027" y="297"/>
                  <a:pt x="1141" y="183"/>
                  <a:pt x="1324" y="183"/>
                </a:cubicBezTo>
                <a:lnTo>
                  <a:pt x="1324" y="183"/>
                </a:lnTo>
                <a:cubicBezTo>
                  <a:pt x="1141" y="183"/>
                  <a:pt x="936" y="297"/>
                  <a:pt x="754" y="389"/>
                </a:cubicBezTo>
                <a:lnTo>
                  <a:pt x="754" y="183"/>
                </a:lnTo>
                <a:lnTo>
                  <a:pt x="662" y="183"/>
                </a:lnTo>
                <a:lnTo>
                  <a:pt x="662" y="92"/>
                </a:lnTo>
                <a:lnTo>
                  <a:pt x="571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1"/>
          <p:cNvSpPr/>
          <p:nvPr/>
        </p:nvSpPr>
        <p:spPr>
          <a:xfrm>
            <a:off x="6962051" y="3101026"/>
            <a:ext cx="63370" cy="57009"/>
          </a:xfrm>
          <a:custGeom>
            <a:rect b="b" l="l" r="r" t="t"/>
            <a:pathLst>
              <a:path extrusionOk="0" h="1622" w="1804">
                <a:moveTo>
                  <a:pt x="1142" y="389"/>
                </a:moveTo>
                <a:lnTo>
                  <a:pt x="1142" y="480"/>
                </a:lnTo>
                <a:cubicBezTo>
                  <a:pt x="1051" y="571"/>
                  <a:pt x="868" y="663"/>
                  <a:pt x="777" y="663"/>
                </a:cubicBezTo>
                <a:cubicBezTo>
                  <a:pt x="868" y="571"/>
                  <a:pt x="959" y="480"/>
                  <a:pt x="1142" y="389"/>
                </a:cubicBezTo>
                <a:close/>
                <a:moveTo>
                  <a:pt x="1439" y="1"/>
                </a:moveTo>
                <a:cubicBezTo>
                  <a:pt x="1347" y="1"/>
                  <a:pt x="1233" y="92"/>
                  <a:pt x="1142" y="92"/>
                </a:cubicBezTo>
                <a:cubicBezTo>
                  <a:pt x="1051" y="183"/>
                  <a:pt x="1051" y="183"/>
                  <a:pt x="959" y="297"/>
                </a:cubicBezTo>
                <a:lnTo>
                  <a:pt x="868" y="389"/>
                </a:lnTo>
                <a:cubicBezTo>
                  <a:pt x="777" y="389"/>
                  <a:pt x="663" y="480"/>
                  <a:pt x="663" y="571"/>
                </a:cubicBezTo>
                <a:cubicBezTo>
                  <a:pt x="571" y="571"/>
                  <a:pt x="480" y="663"/>
                  <a:pt x="389" y="754"/>
                </a:cubicBezTo>
                <a:lnTo>
                  <a:pt x="92" y="754"/>
                </a:lnTo>
                <a:lnTo>
                  <a:pt x="1" y="868"/>
                </a:lnTo>
                <a:lnTo>
                  <a:pt x="1" y="959"/>
                </a:lnTo>
                <a:cubicBezTo>
                  <a:pt x="1" y="990"/>
                  <a:pt x="11" y="1000"/>
                  <a:pt x="29" y="1000"/>
                </a:cubicBezTo>
                <a:cubicBezTo>
                  <a:pt x="64" y="1000"/>
                  <a:pt x="130" y="959"/>
                  <a:pt x="206" y="959"/>
                </a:cubicBezTo>
                <a:lnTo>
                  <a:pt x="206" y="1051"/>
                </a:lnTo>
                <a:lnTo>
                  <a:pt x="206" y="1142"/>
                </a:lnTo>
                <a:lnTo>
                  <a:pt x="297" y="1233"/>
                </a:lnTo>
                <a:lnTo>
                  <a:pt x="297" y="1324"/>
                </a:lnTo>
                <a:cubicBezTo>
                  <a:pt x="389" y="1324"/>
                  <a:pt x="480" y="1439"/>
                  <a:pt x="571" y="1439"/>
                </a:cubicBezTo>
                <a:lnTo>
                  <a:pt x="480" y="1530"/>
                </a:lnTo>
                <a:cubicBezTo>
                  <a:pt x="571" y="1530"/>
                  <a:pt x="663" y="1621"/>
                  <a:pt x="777" y="1621"/>
                </a:cubicBezTo>
                <a:lnTo>
                  <a:pt x="959" y="1621"/>
                </a:lnTo>
                <a:cubicBezTo>
                  <a:pt x="1051" y="1621"/>
                  <a:pt x="1233" y="1621"/>
                  <a:pt x="1347" y="1530"/>
                </a:cubicBezTo>
                <a:cubicBezTo>
                  <a:pt x="1439" y="1439"/>
                  <a:pt x="1439" y="1324"/>
                  <a:pt x="1439" y="1324"/>
                </a:cubicBezTo>
                <a:cubicBezTo>
                  <a:pt x="1347" y="1233"/>
                  <a:pt x="1347" y="1233"/>
                  <a:pt x="1233" y="1233"/>
                </a:cubicBezTo>
                <a:cubicBezTo>
                  <a:pt x="1233" y="1233"/>
                  <a:pt x="1142" y="1233"/>
                  <a:pt x="1051" y="1324"/>
                </a:cubicBezTo>
                <a:lnTo>
                  <a:pt x="868" y="1324"/>
                </a:lnTo>
                <a:cubicBezTo>
                  <a:pt x="571" y="1324"/>
                  <a:pt x="480" y="1233"/>
                  <a:pt x="480" y="1051"/>
                </a:cubicBezTo>
                <a:cubicBezTo>
                  <a:pt x="663" y="959"/>
                  <a:pt x="868" y="868"/>
                  <a:pt x="1051" y="754"/>
                </a:cubicBezTo>
                <a:cubicBezTo>
                  <a:pt x="1233" y="663"/>
                  <a:pt x="1439" y="571"/>
                  <a:pt x="1621" y="480"/>
                </a:cubicBezTo>
                <a:cubicBezTo>
                  <a:pt x="1621" y="480"/>
                  <a:pt x="1713" y="389"/>
                  <a:pt x="1713" y="297"/>
                </a:cubicBezTo>
                <a:cubicBezTo>
                  <a:pt x="1804" y="183"/>
                  <a:pt x="1713" y="92"/>
                  <a:pt x="1621" y="92"/>
                </a:cubicBezTo>
                <a:lnTo>
                  <a:pt x="1530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1"/>
          <p:cNvSpPr/>
          <p:nvPr/>
        </p:nvSpPr>
        <p:spPr>
          <a:xfrm>
            <a:off x="5388986" y="4140761"/>
            <a:ext cx="945351" cy="418009"/>
          </a:xfrm>
          <a:custGeom>
            <a:rect b="b" l="l" r="r" t="t"/>
            <a:pathLst>
              <a:path extrusionOk="0" h="11893" w="26912">
                <a:moveTo>
                  <a:pt x="1324" y="0"/>
                </a:moveTo>
                <a:cubicBezTo>
                  <a:pt x="1050" y="0"/>
                  <a:pt x="845" y="183"/>
                  <a:pt x="754" y="479"/>
                </a:cubicBezTo>
                <a:lnTo>
                  <a:pt x="1" y="9518"/>
                </a:lnTo>
                <a:cubicBezTo>
                  <a:pt x="1" y="9792"/>
                  <a:pt x="183" y="9975"/>
                  <a:pt x="480" y="10089"/>
                </a:cubicBezTo>
                <a:lnTo>
                  <a:pt x="21388" y="11892"/>
                </a:lnTo>
                <a:cubicBezTo>
                  <a:pt x="21593" y="11892"/>
                  <a:pt x="21685" y="11892"/>
                  <a:pt x="21776" y="11801"/>
                </a:cubicBezTo>
                <a:lnTo>
                  <a:pt x="26729" y="7692"/>
                </a:lnTo>
                <a:cubicBezTo>
                  <a:pt x="26912" y="7510"/>
                  <a:pt x="26912" y="7236"/>
                  <a:pt x="26820" y="6939"/>
                </a:cubicBezTo>
                <a:lnTo>
                  <a:pt x="22620" y="2100"/>
                </a:lnTo>
                <a:cubicBezTo>
                  <a:pt x="22529" y="1986"/>
                  <a:pt x="22438" y="1895"/>
                  <a:pt x="22346" y="1895"/>
                </a:cubicBezTo>
                <a:lnTo>
                  <a:pt x="13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1"/>
          <p:cNvSpPr/>
          <p:nvPr/>
        </p:nvSpPr>
        <p:spPr>
          <a:xfrm>
            <a:off x="7018991" y="3107458"/>
            <a:ext cx="90629" cy="60208"/>
          </a:xfrm>
          <a:custGeom>
            <a:rect b="b" l="l" r="r" t="t"/>
            <a:pathLst>
              <a:path extrusionOk="0" h="1713" w="2580">
                <a:moveTo>
                  <a:pt x="92" y="959"/>
                </a:moveTo>
                <a:lnTo>
                  <a:pt x="0" y="1050"/>
                </a:lnTo>
                <a:lnTo>
                  <a:pt x="92" y="1050"/>
                </a:lnTo>
                <a:lnTo>
                  <a:pt x="92" y="959"/>
                </a:lnTo>
                <a:close/>
                <a:moveTo>
                  <a:pt x="2283" y="871"/>
                </a:moveTo>
                <a:cubicBezTo>
                  <a:pt x="2283" y="964"/>
                  <a:pt x="2282" y="1143"/>
                  <a:pt x="2192" y="1256"/>
                </a:cubicBezTo>
                <a:lnTo>
                  <a:pt x="2192" y="1050"/>
                </a:lnTo>
                <a:cubicBezTo>
                  <a:pt x="2282" y="960"/>
                  <a:pt x="2283" y="959"/>
                  <a:pt x="2283" y="871"/>
                </a:cubicBezTo>
                <a:close/>
                <a:moveTo>
                  <a:pt x="662" y="0"/>
                </a:moveTo>
                <a:cubicBezTo>
                  <a:pt x="571" y="206"/>
                  <a:pt x="480" y="388"/>
                  <a:pt x="388" y="480"/>
                </a:cubicBezTo>
                <a:cubicBezTo>
                  <a:pt x="297" y="685"/>
                  <a:pt x="183" y="868"/>
                  <a:pt x="92" y="959"/>
                </a:cubicBezTo>
                <a:lnTo>
                  <a:pt x="183" y="959"/>
                </a:lnTo>
                <a:lnTo>
                  <a:pt x="92" y="1050"/>
                </a:lnTo>
                <a:lnTo>
                  <a:pt x="92" y="1141"/>
                </a:lnTo>
                <a:cubicBezTo>
                  <a:pt x="92" y="1256"/>
                  <a:pt x="183" y="1256"/>
                  <a:pt x="297" y="1256"/>
                </a:cubicBezTo>
                <a:lnTo>
                  <a:pt x="297" y="1141"/>
                </a:lnTo>
                <a:cubicBezTo>
                  <a:pt x="480" y="959"/>
                  <a:pt x="754" y="776"/>
                  <a:pt x="959" y="685"/>
                </a:cubicBezTo>
                <a:cubicBezTo>
                  <a:pt x="1050" y="571"/>
                  <a:pt x="1142" y="571"/>
                  <a:pt x="1233" y="480"/>
                </a:cubicBezTo>
                <a:lnTo>
                  <a:pt x="1233" y="571"/>
                </a:lnTo>
                <a:cubicBezTo>
                  <a:pt x="1142" y="685"/>
                  <a:pt x="1142" y="776"/>
                  <a:pt x="1050" y="959"/>
                </a:cubicBezTo>
                <a:lnTo>
                  <a:pt x="1050" y="1050"/>
                </a:lnTo>
                <a:cubicBezTo>
                  <a:pt x="1142" y="1050"/>
                  <a:pt x="1142" y="1141"/>
                  <a:pt x="1233" y="1141"/>
                </a:cubicBezTo>
                <a:cubicBezTo>
                  <a:pt x="1324" y="1141"/>
                  <a:pt x="1324" y="1141"/>
                  <a:pt x="1438" y="1050"/>
                </a:cubicBezTo>
                <a:cubicBezTo>
                  <a:pt x="1530" y="1050"/>
                  <a:pt x="1621" y="959"/>
                  <a:pt x="1712" y="868"/>
                </a:cubicBezTo>
                <a:cubicBezTo>
                  <a:pt x="1804" y="776"/>
                  <a:pt x="1895" y="685"/>
                  <a:pt x="2100" y="571"/>
                </a:cubicBezTo>
                <a:lnTo>
                  <a:pt x="2192" y="571"/>
                </a:lnTo>
                <a:lnTo>
                  <a:pt x="2192" y="685"/>
                </a:lnTo>
                <a:cubicBezTo>
                  <a:pt x="2192" y="776"/>
                  <a:pt x="2100" y="868"/>
                  <a:pt x="2100" y="1050"/>
                </a:cubicBezTo>
                <a:lnTo>
                  <a:pt x="1804" y="1530"/>
                </a:lnTo>
                <a:lnTo>
                  <a:pt x="1895" y="1621"/>
                </a:lnTo>
                <a:cubicBezTo>
                  <a:pt x="2009" y="1621"/>
                  <a:pt x="2009" y="1712"/>
                  <a:pt x="2009" y="1712"/>
                </a:cubicBezTo>
                <a:cubicBezTo>
                  <a:pt x="2100" y="1712"/>
                  <a:pt x="2100" y="1621"/>
                  <a:pt x="2100" y="1621"/>
                </a:cubicBezTo>
                <a:lnTo>
                  <a:pt x="2192" y="1530"/>
                </a:lnTo>
                <a:lnTo>
                  <a:pt x="2192" y="1347"/>
                </a:lnTo>
                <a:cubicBezTo>
                  <a:pt x="2283" y="1256"/>
                  <a:pt x="2283" y="1256"/>
                  <a:pt x="2283" y="1141"/>
                </a:cubicBezTo>
                <a:cubicBezTo>
                  <a:pt x="2374" y="959"/>
                  <a:pt x="2465" y="776"/>
                  <a:pt x="2465" y="571"/>
                </a:cubicBezTo>
                <a:cubicBezTo>
                  <a:pt x="2580" y="480"/>
                  <a:pt x="2465" y="388"/>
                  <a:pt x="2465" y="297"/>
                </a:cubicBezTo>
                <a:lnTo>
                  <a:pt x="2374" y="297"/>
                </a:lnTo>
                <a:cubicBezTo>
                  <a:pt x="2374" y="206"/>
                  <a:pt x="2283" y="206"/>
                  <a:pt x="2192" y="206"/>
                </a:cubicBezTo>
                <a:cubicBezTo>
                  <a:pt x="2100" y="206"/>
                  <a:pt x="2100" y="297"/>
                  <a:pt x="2009" y="297"/>
                </a:cubicBezTo>
                <a:cubicBezTo>
                  <a:pt x="1804" y="388"/>
                  <a:pt x="1712" y="480"/>
                  <a:pt x="1530" y="571"/>
                </a:cubicBezTo>
                <a:lnTo>
                  <a:pt x="1530" y="480"/>
                </a:lnTo>
                <a:cubicBezTo>
                  <a:pt x="1530" y="388"/>
                  <a:pt x="1530" y="297"/>
                  <a:pt x="1324" y="206"/>
                </a:cubicBezTo>
                <a:cubicBezTo>
                  <a:pt x="1324" y="114"/>
                  <a:pt x="1324" y="114"/>
                  <a:pt x="1233" y="114"/>
                </a:cubicBezTo>
                <a:cubicBezTo>
                  <a:pt x="1233" y="114"/>
                  <a:pt x="1142" y="206"/>
                  <a:pt x="1050" y="206"/>
                </a:cubicBezTo>
                <a:cubicBezTo>
                  <a:pt x="1050" y="206"/>
                  <a:pt x="959" y="297"/>
                  <a:pt x="868" y="297"/>
                </a:cubicBezTo>
                <a:lnTo>
                  <a:pt x="754" y="388"/>
                </a:lnTo>
                <a:cubicBezTo>
                  <a:pt x="868" y="206"/>
                  <a:pt x="754" y="114"/>
                  <a:pt x="662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1"/>
          <p:cNvSpPr/>
          <p:nvPr/>
        </p:nvSpPr>
        <p:spPr>
          <a:xfrm>
            <a:off x="7165714" y="3104224"/>
            <a:ext cx="33722" cy="70646"/>
          </a:xfrm>
          <a:custGeom>
            <a:rect b="b" l="l" r="r" t="t"/>
            <a:pathLst>
              <a:path extrusionOk="0" h="2010" w="960">
                <a:moveTo>
                  <a:pt x="776" y="1"/>
                </a:moveTo>
                <a:cubicBezTo>
                  <a:pt x="685" y="1"/>
                  <a:pt x="685" y="92"/>
                  <a:pt x="685" y="206"/>
                </a:cubicBezTo>
                <a:lnTo>
                  <a:pt x="776" y="298"/>
                </a:lnTo>
                <a:cubicBezTo>
                  <a:pt x="868" y="206"/>
                  <a:pt x="868" y="206"/>
                  <a:pt x="959" y="206"/>
                </a:cubicBezTo>
                <a:lnTo>
                  <a:pt x="959" y="1"/>
                </a:lnTo>
                <a:cubicBezTo>
                  <a:pt x="868" y="1"/>
                  <a:pt x="868" y="1"/>
                  <a:pt x="868" y="92"/>
                </a:cubicBezTo>
                <a:cubicBezTo>
                  <a:pt x="868" y="1"/>
                  <a:pt x="776" y="1"/>
                  <a:pt x="776" y="1"/>
                </a:cubicBezTo>
                <a:close/>
                <a:moveTo>
                  <a:pt x="480" y="480"/>
                </a:moveTo>
                <a:cubicBezTo>
                  <a:pt x="480" y="480"/>
                  <a:pt x="388" y="572"/>
                  <a:pt x="388" y="663"/>
                </a:cubicBezTo>
                <a:cubicBezTo>
                  <a:pt x="388" y="663"/>
                  <a:pt x="388" y="777"/>
                  <a:pt x="297" y="777"/>
                </a:cubicBezTo>
                <a:cubicBezTo>
                  <a:pt x="206" y="960"/>
                  <a:pt x="115" y="1233"/>
                  <a:pt x="0" y="1439"/>
                </a:cubicBezTo>
                <a:lnTo>
                  <a:pt x="0" y="1804"/>
                </a:lnTo>
                <a:cubicBezTo>
                  <a:pt x="115" y="2010"/>
                  <a:pt x="206" y="2010"/>
                  <a:pt x="388" y="2010"/>
                </a:cubicBezTo>
                <a:lnTo>
                  <a:pt x="388" y="1918"/>
                </a:lnTo>
                <a:cubicBezTo>
                  <a:pt x="388" y="1918"/>
                  <a:pt x="480" y="1918"/>
                  <a:pt x="480" y="1804"/>
                </a:cubicBezTo>
                <a:lnTo>
                  <a:pt x="571" y="1804"/>
                </a:lnTo>
                <a:cubicBezTo>
                  <a:pt x="571" y="1804"/>
                  <a:pt x="480" y="1804"/>
                  <a:pt x="480" y="1713"/>
                </a:cubicBezTo>
                <a:lnTo>
                  <a:pt x="388" y="1804"/>
                </a:lnTo>
                <a:lnTo>
                  <a:pt x="297" y="1804"/>
                </a:lnTo>
                <a:cubicBezTo>
                  <a:pt x="297" y="1713"/>
                  <a:pt x="206" y="1622"/>
                  <a:pt x="297" y="1530"/>
                </a:cubicBezTo>
                <a:lnTo>
                  <a:pt x="297" y="1348"/>
                </a:lnTo>
                <a:lnTo>
                  <a:pt x="297" y="1233"/>
                </a:lnTo>
                <a:lnTo>
                  <a:pt x="297" y="1142"/>
                </a:lnTo>
                <a:cubicBezTo>
                  <a:pt x="388" y="1051"/>
                  <a:pt x="388" y="960"/>
                  <a:pt x="480" y="868"/>
                </a:cubicBezTo>
                <a:cubicBezTo>
                  <a:pt x="571" y="868"/>
                  <a:pt x="571" y="777"/>
                  <a:pt x="571" y="777"/>
                </a:cubicBezTo>
                <a:lnTo>
                  <a:pt x="685" y="663"/>
                </a:lnTo>
                <a:lnTo>
                  <a:pt x="685" y="572"/>
                </a:lnTo>
                <a:lnTo>
                  <a:pt x="571" y="572"/>
                </a:lnTo>
                <a:lnTo>
                  <a:pt x="480" y="663"/>
                </a:lnTo>
                <a:lnTo>
                  <a:pt x="480" y="572"/>
                </a:lnTo>
                <a:cubicBezTo>
                  <a:pt x="571" y="572"/>
                  <a:pt x="571" y="572"/>
                  <a:pt x="571" y="48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1"/>
          <p:cNvSpPr/>
          <p:nvPr/>
        </p:nvSpPr>
        <p:spPr>
          <a:xfrm>
            <a:off x="8472591" y="1860738"/>
            <a:ext cx="353629" cy="354638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81"/>
          <p:cNvSpPr/>
          <p:nvPr/>
        </p:nvSpPr>
        <p:spPr>
          <a:xfrm>
            <a:off x="7165714" y="3105033"/>
            <a:ext cx="97057" cy="136443"/>
          </a:xfrm>
          <a:custGeom>
            <a:rect b="b" l="l" r="r" t="t"/>
            <a:pathLst>
              <a:path extrusionOk="0" h="3882" w="2763">
                <a:moveTo>
                  <a:pt x="2286" y="599"/>
                </a:moveTo>
                <a:cubicBezTo>
                  <a:pt x="2323" y="599"/>
                  <a:pt x="2359" y="609"/>
                  <a:pt x="2397" y="640"/>
                </a:cubicBezTo>
                <a:lnTo>
                  <a:pt x="2009" y="640"/>
                </a:lnTo>
                <a:cubicBezTo>
                  <a:pt x="2131" y="640"/>
                  <a:pt x="2212" y="599"/>
                  <a:pt x="2286" y="599"/>
                </a:cubicBezTo>
                <a:close/>
                <a:moveTo>
                  <a:pt x="2397" y="845"/>
                </a:moveTo>
                <a:cubicBezTo>
                  <a:pt x="2488" y="937"/>
                  <a:pt x="2397" y="937"/>
                  <a:pt x="2397" y="1028"/>
                </a:cubicBezTo>
                <a:lnTo>
                  <a:pt x="2100" y="1325"/>
                </a:lnTo>
                <a:cubicBezTo>
                  <a:pt x="1918" y="1416"/>
                  <a:pt x="1712" y="1507"/>
                  <a:pt x="1530" y="1599"/>
                </a:cubicBezTo>
                <a:lnTo>
                  <a:pt x="1347" y="1599"/>
                </a:lnTo>
                <a:lnTo>
                  <a:pt x="1438" y="1507"/>
                </a:lnTo>
                <a:cubicBezTo>
                  <a:pt x="1621" y="1325"/>
                  <a:pt x="1826" y="1119"/>
                  <a:pt x="2009" y="1028"/>
                </a:cubicBezTo>
                <a:cubicBezTo>
                  <a:pt x="2100" y="937"/>
                  <a:pt x="2192" y="845"/>
                  <a:pt x="2397" y="845"/>
                </a:cubicBezTo>
                <a:close/>
                <a:moveTo>
                  <a:pt x="1727" y="1"/>
                </a:moveTo>
                <a:cubicBezTo>
                  <a:pt x="1712" y="1"/>
                  <a:pt x="1712" y="24"/>
                  <a:pt x="1712" y="69"/>
                </a:cubicBezTo>
                <a:cubicBezTo>
                  <a:pt x="1621" y="183"/>
                  <a:pt x="1621" y="183"/>
                  <a:pt x="1621" y="275"/>
                </a:cubicBezTo>
                <a:cubicBezTo>
                  <a:pt x="1530" y="457"/>
                  <a:pt x="1530" y="640"/>
                  <a:pt x="1438" y="845"/>
                </a:cubicBezTo>
                <a:cubicBezTo>
                  <a:pt x="1347" y="937"/>
                  <a:pt x="1256" y="1119"/>
                  <a:pt x="1256" y="1210"/>
                </a:cubicBezTo>
                <a:cubicBezTo>
                  <a:pt x="1142" y="1325"/>
                  <a:pt x="1050" y="1416"/>
                  <a:pt x="1050" y="1507"/>
                </a:cubicBezTo>
                <a:cubicBezTo>
                  <a:pt x="571" y="2078"/>
                  <a:pt x="297" y="2648"/>
                  <a:pt x="115" y="3219"/>
                </a:cubicBezTo>
                <a:cubicBezTo>
                  <a:pt x="0" y="3310"/>
                  <a:pt x="0" y="3402"/>
                  <a:pt x="0" y="3493"/>
                </a:cubicBezTo>
                <a:lnTo>
                  <a:pt x="0" y="3698"/>
                </a:lnTo>
                <a:lnTo>
                  <a:pt x="0" y="3790"/>
                </a:lnTo>
                <a:cubicBezTo>
                  <a:pt x="115" y="3790"/>
                  <a:pt x="115" y="3881"/>
                  <a:pt x="206" y="3881"/>
                </a:cubicBezTo>
                <a:lnTo>
                  <a:pt x="297" y="3790"/>
                </a:lnTo>
                <a:cubicBezTo>
                  <a:pt x="388" y="3607"/>
                  <a:pt x="480" y="3493"/>
                  <a:pt x="480" y="3402"/>
                </a:cubicBezTo>
                <a:cubicBezTo>
                  <a:pt x="685" y="3128"/>
                  <a:pt x="776" y="2831"/>
                  <a:pt x="959" y="2557"/>
                </a:cubicBezTo>
                <a:cubicBezTo>
                  <a:pt x="1050" y="2260"/>
                  <a:pt x="1142" y="2078"/>
                  <a:pt x="1256" y="1895"/>
                </a:cubicBezTo>
                <a:cubicBezTo>
                  <a:pt x="1347" y="1941"/>
                  <a:pt x="1416" y="1964"/>
                  <a:pt x="1484" y="1964"/>
                </a:cubicBezTo>
                <a:cubicBezTo>
                  <a:pt x="1553" y="1964"/>
                  <a:pt x="1621" y="1941"/>
                  <a:pt x="1712" y="1895"/>
                </a:cubicBezTo>
                <a:cubicBezTo>
                  <a:pt x="1918" y="1895"/>
                  <a:pt x="2100" y="1781"/>
                  <a:pt x="2192" y="1690"/>
                </a:cubicBezTo>
                <a:cubicBezTo>
                  <a:pt x="2397" y="1507"/>
                  <a:pt x="2580" y="1325"/>
                  <a:pt x="2671" y="1119"/>
                </a:cubicBezTo>
                <a:cubicBezTo>
                  <a:pt x="2671" y="1028"/>
                  <a:pt x="2762" y="937"/>
                  <a:pt x="2671" y="845"/>
                </a:cubicBezTo>
                <a:cubicBezTo>
                  <a:pt x="2671" y="754"/>
                  <a:pt x="2671" y="640"/>
                  <a:pt x="2580" y="640"/>
                </a:cubicBezTo>
                <a:cubicBezTo>
                  <a:pt x="2488" y="549"/>
                  <a:pt x="2488" y="549"/>
                  <a:pt x="2397" y="549"/>
                </a:cubicBezTo>
                <a:lnTo>
                  <a:pt x="2100" y="549"/>
                </a:lnTo>
                <a:cubicBezTo>
                  <a:pt x="2009" y="549"/>
                  <a:pt x="1918" y="640"/>
                  <a:pt x="1826" y="754"/>
                </a:cubicBezTo>
                <a:lnTo>
                  <a:pt x="1712" y="754"/>
                </a:lnTo>
                <a:cubicBezTo>
                  <a:pt x="1712" y="640"/>
                  <a:pt x="1826" y="640"/>
                  <a:pt x="1826" y="549"/>
                </a:cubicBezTo>
                <a:cubicBezTo>
                  <a:pt x="1826" y="457"/>
                  <a:pt x="1826" y="457"/>
                  <a:pt x="1918" y="366"/>
                </a:cubicBezTo>
                <a:cubicBezTo>
                  <a:pt x="1918" y="275"/>
                  <a:pt x="1826" y="183"/>
                  <a:pt x="1918" y="69"/>
                </a:cubicBezTo>
                <a:lnTo>
                  <a:pt x="1826" y="69"/>
                </a:lnTo>
                <a:cubicBezTo>
                  <a:pt x="1769" y="24"/>
                  <a:pt x="1741" y="1"/>
                  <a:pt x="1727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1"/>
          <p:cNvSpPr/>
          <p:nvPr/>
        </p:nvSpPr>
        <p:spPr>
          <a:xfrm>
            <a:off x="7242676" y="3116456"/>
            <a:ext cx="73803" cy="58415"/>
          </a:xfrm>
          <a:custGeom>
            <a:rect b="b" l="l" r="r" t="t"/>
            <a:pathLst>
              <a:path extrusionOk="0" h="1662" w="2101">
                <a:moveTo>
                  <a:pt x="1811" y="0"/>
                </a:moveTo>
                <a:cubicBezTo>
                  <a:pt x="1743" y="0"/>
                  <a:pt x="1682" y="41"/>
                  <a:pt x="1621" y="41"/>
                </a:cubicBezTo>
                <a:cubicBezTo>
                  <a:pt x="1347" y="132"/>
                  <a:pt x="1142" y="224"/>
                  <a:pt x="1051" y="429"/>
                </a:cubicBezTo>
                <a:lnTo>
                  <a:pt x="959" y="315"/>
                </a:lnTo>
                <a:lnTo>
                  <a:pt x="959" y="315"/>
                </a:lnTo>
                <a:cubicBezTo>
                  <a:pt x="959" y="520"/>
                  <a:pt x="959" y="612"/>
                  <a:pt x="1051" y="703"/>
                </a:cubicBezTo>
                <a:lnTo>
                  <a:pt x="1051" y="1000"/>
                </a:lnTo>
                <a:cubicBezTo>
                  <a:pt x="1051" y="1182"/>
                  <a:pt x="1051" y="1274"/>
                  <a:pt x="868" y="1274"/>
                </a:cubicBezTo>
                <a:cubicBezTo>
                  <a:pt x="663" y="1365"/>
                  <a:pt x="571" y="1365"/>
                  <a:pt x="480" y="1365"/>
                </a:cubicBezTo>
                <a:lnTo>
                  <a:pt x="1" y="1365"/>
                </a:lnTo>
                <a:lnTo>
                  <a:pt x="1" y="1570"/>
                </a:lnTo>
                <a:cubicBezTo>
                  <a:pt x="92" y="1662"/>
                  <a:pt x="92" y="1662"/>
                  <a:pt x="206" y="1662"/>
                </a:cubicBezTo>
                <a:lnTo>
                  <a:pt x="959" y="1662"/>
                </a:lnTo>
                <a:cubicBezTo>
                  <a:pt x="1142" y="1570"/>
                  <a:pt x="1233" y="1456"/>
                  <a:pt x="1347" y="1274"/>
                </a:cubicBezTo>
                <a:cubicBezTo>
                  <a:pt x="1347" y="1182"/>
                  <a:pt x="1233" y="1091"/>
                  <a:pt x="1233" y="1000"/>
                </a:cubicBezTo>
                <a:lnTo>
                  <a:pt x="1233" y="429"/>
                </a:lnTo>
                <a:cubicBezTo>
                  <a:pt x="1439" y="315"/>
                  <a:pt x="1621" y="315"/>
                  <a:pt x="1918" y="315"/>
                </a:cubicBezTo>
                <a:lnTo>
                  <a:pt x="1918" y="429"/>
                </a:lnTo>
                <a:cubicBezTo>
                  <a:pt x="2009" y="429"/>
                  <a:pt x="2009" y="315"/>
                  <a:pt x="2009" y="315"/>
                </a:cubicBezTo>
                <a:cubicBezTo>
                  <a:pt x="2101" y="132"/>
                  <a:pt x="2009" y="132"/>
                  <a:pt x="1918" y="41"/>
                </a:cubicBezTo>
                <a:cubicBezTo>
                  <a:pt x="1880" y="11"/>
                  <a:pt x="1844" y="0"/>
                  <a:pt x="1811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1"/>
          <p:cNvSpPr/>
          <p:nvPr/>
        </p:nvSpPr>
        <p:spPr>
          <a:xfrm>
            <a:off x="7306008" y="3121095"/>
            <a:ext cx="67410" cy="60208"/>
          </a:xfrm>
          <a:custGeom>
            <a:rect b="b" l="l" r="r" t="t"/>
            <a:pathLst>
              <a:path extrusionOk="0" h="1713" w="1919">
                <a:moveTo>
                  <a:pt x="1530" y="662"/>
                </a:moveTo>
                <a:cubicBezTo>
                  <a:pt x="1439" y="753"/>
                  <a:pt x="1439" y="868"/>
                  <a:pt x="1256" y="959"/>
                </a:cubicBezTo>
                <a:lnTo>
                  <a:pt x="1142" y="959"/>
                </a:lnTo>
                <a:lnTo>
                  <a:pt x="1439" y="662"/>
                </a:lnTo>
                <a:close/>
                <a:moveTo>
                  <a:pt x="1621" y="868"/>
                </a:moveTo>
                <a:lnTo>
                  <a:pt x="1621" y="959"/>
                </a:lnTo>
                <a:cubicBezTo>
                  <a:pt x="1713" y="959"/>
                  <a:pt x="1713" y="959"/>
                  <a:pt x="1621" y="868"/>
                </a:cubicBezTo>
                <a:close/>
                <a:moveTo>
                  <a:pt x="1348" y="959"/>
                </a:moveTo>
                <a:cubicBezTo>
                  <a:pt x="1348" y="1050"/>
                  <a:pt x="1348" y="1050"/>
                  <a:pt x="1256" y="1050"/>
                </a:cubicBezTo>
                <a:lnTo>
                  <a:pt x="1348" y="959"/>
                </a:lnTo>
                <a:close/>
                <a:moveTo>
                  <a:pt x="389" y="1050"/>
                </a:moveTo>
                <a:lnTo>
                  <a:pt x="389" y="1142"/>
                </a:lnTo>
                <a:lnTo>
                  <a:pt x="298" y="1142"/>
                </a:lnTo>
                <a:lnTo>
                  <a:pt x="389" y="1050"/>
                </a:lnTo>
                <a:close/>
                <a:moveTo>
                  <a:pt x="777" y="1233"/>
                </a:moveTo>
                <a:cubicBezTo>
                  <a:pt x="686" y="1324"/>
                  <a:pt x="571" y="1324"/>
                  <a:pt x="480" y="1438"/>
                </a:cubicBezTo>
                <a:cubicBezTo>
                  <a:pt x="571" y="1324"/>
                  <a:pt x="686" y="1233"/>
                  <a:pt x="777" y="1233"/>
                </a:cubicBezTo>
                <a:close/>
                <a:moveTo>
                  <a:pt x="1051" y="0"/>
                </a:moveTo>
                <a:cubicBezTo>
                  <a:pt x="868" y="92"/>
                  <a:pt x="777" y="183"/>
                  <a:pt x="686" y="297"/>
                </a:cubicBezTo>
                <a:lnTo>
                  <a:pt x="686" y="388"/>
                </a:lnTo>
                <a:cubicBezTo>
                  <a:pt x="571" y="480"/>
                  <a:pt x="480" y="571"/>
                  <a:pt x="389" y="662"/>
                </a:cubicBezTo>
                <a:lnTo>
                  <a:pt x="389" y="753"/>
                </a:lnTo>
                <a:cubicBezTo>
                  <a:pt x="389" y="753"/>
                  <a:pt x="389" y="868"/>
                  <a:pt x="298" y="868"/>
                </a:cubicBezTo>
                <a:cubicBezTo>
                  <a:pt x="298" y="959"/>
                  <a:pt x="206" y="959"/>
                  <a:pt x="206" y="1050"/>
                </a:cubicBezTo>
                <a:cubicBezTo>
                  <a:pt x="115" y="1142"/>
                  <a:pt x="1" y="1324"/>
                  <a:pt x="1" y="1438"/>
                </a:cubicBezTo>
                <a:cubicBezTo>
                  <a:pt x="1" y="1530"/>
                  <a:pt x="1" y="1530"/>
                  <a:pt x="115" y="1530"/>
                </a:cubicBezTo>
                <a:lnTo>
                  <a:pt x="206" y="1621"/>
                </a:lnTo>
                <a:lnTo>
                  <a:pt x="389" y="1621"/>
                </a:lnTo>
                <a:cubicBezTo>
                  <a:pt x="480" y="1621"/>
                  <a:pt x="686" y="1530"/>
                  <a:pt x="777" y="1438"/>
                </a:cubicBezTo>
                <a:cubicBezTo>
                  <a:pt x="959" y="1324"/>
                  <a:pt x="1051" y="1142"/>
                  <a:pt x="1256" y="1050"/>
                </a:cubicBezTo>
                <a:lnTo>
                  <a:pt x="1256" y="1050"/>
                </a:lnTo>
                <a:cubicBezTo>
                  <a:pt x="1256" y="1142"/>
                  <a:pt x="1142" y="1233"/>
                  <a:pt x="1142" y="1324"/>
                </a:cubicBezTo>
                <a:lnTo>
                  <a:pt x="1051" y="1438"/>
                </a:lnTo>
                <a:lnTo>
                  <a:pt x="1051" y="1530"/>
                </a:lnTo>
                <a:lnTo>
                  <a:pt x="1051" y="1621"/>
                </a:lnTo>
                <a:lnTo>
                  <a:pt x="1051" y="1712"/>
                </a:lnTo>
                <a:lnTo>
                  <a:pt x="1142" y="1712"/>
                </a:lnTo>
                <a:cubicBezTo>
                  <a:pt x="1256" y="1712"/>
                  <a:pt x="1256" y="1621"/>
                  <a:pt x="1348" y="1530"/>
                </a:cubicBezTo>
                <a:cubicBezTo>
                  <a:pt x="1348" y="1438"/>
                  <a:pt x="1439" y="1324"/>
                  <a:pt x="1530" y="1233"/>
                </a:cubicBezTo>
                <a:cubicBezTo>
                  <a:pt x="1530" y="1142"/>
                  <a:pt x="1621" y="1050"/>
                  <a:pt x="1621" y="959"/>
                </a:cubicBezTo>
                <a:lnTo>
                  <a:pt x="1621" y="959"/>
                </a:lnTo>
                <a:cubicBezTo>
                  <a:pt x="1530" y="1050"/>
                  <a:pt x="1530" y="1050"/>
                  <a:pt x="1439" y="1142"/>
                </a:cubicBezTo>
                <a:cubicBezTo>
                  <a:pt x="1530" y="959"/>
                  <a:pt x="1530" y="868"/>
                  <a:pt x="1621" y="662"/>
                </a:cubicBezTo>
                <a:lnTo>
                  <a:pt x="1713" y="753"/>
                </a:lnTo>
                <a:cubicBezTo>
                  <a:pt x="1713" y="571"/>
                  <a:pt x="1827" y="480"/>
                  <a:pt x="1918" y="388"/>
                </a:cubicBezTo>
                <a:lnTo>
                  <a:pt x="1918" y="183"/>
                </a:lnTo>
                <a:lnTo>
                  <a:pt x="1827" y="183"/>
                </a:lnTo>
                <a:lnTo>
                  <a:pt x="1713" y="297"/>
                </a:lnTo>
                <a:cubicBezTo>
                  <a:pt x="1621" y="388"/>
                  <a:pt x="1530" y="388"/>
                  <a:pt x="1439" y="480"/>
                </a:cubicBezTo>
                <a:cubicBezTo>
                  <a:pt x="1348" y="571"/>
                  <a:pt x="1256" y="662"/>
                  <a:pt x="1142" y="753"/>
                </a:cubicBezTo>
                <a:cubicBezTo>
                  <a:pt x="959" y="868"/>
                  <a:pt x="777" y="1050"/>
                  <a:pt x="571" y="1142"/>
                </a:cubicBezTo>
                <a:cubicBezTo>
                  <a:pt x="480" y="1233"/>
                  <a:pt x="480" y="1233"/>
                  <a:pt x="298" y="1324"/>
                </a:cubicBezTo>
                <a:cubicBezTo>
                  <a:pt x="480" y="1142"/>
                  <a:pt x="571" y="959"/>
                  <a:pt x="686" y="753"/>
                </a:cubicBezTo>
                <a:cubicBezTo>
                  <a:pt x="777" y="571"/>
                  <a:pt x="959" y="480"/>
                  <a:pt x="1051" y="388"/>
                </a:cubicBezTo>
                <a:lnTo>
                  <a:pt x="1256" y="388"/>
                </a:lnTo>
                <a:lnTo>
                  <a:pt x="1142" y="297"/>
                </a:lnTo>
                <a:lnTo>
                  <a:pt x="1256" y="297"/>
                </a:lnTo>
                <a:lnTo>
                  <a:pt x="1256" y="183"/>
                </a:lnTo>
                <a:lnTo>
                  <a:pt x="1142" y="92"/>
                </a:lnTo>
                <a:cubicBezTo>
                  <a:pt x="1051" y="183"/>
                  <a:pt x="1051" y="183"/>
                  <a:pt x="959" y="183"/>
                </a:cubicBezTo>
                <a:lnTo>
                  <a:pt x="868" y="183"/>
                </a:lnTo>
                <a:cubicBezTo>
                  <a:pt x="959" y="92"/>
                  <a:pt x="1051" y="92"/>
                  <a:pt x="1142" y="92"/>
                </a:cubicBezTo>
                <a:cubicBezTo>
                  <a:pt x="1142" y="0"/>
                  <a:pt x="1051" y="0"/>
                  <a:pt x="1051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1"/>
          <p:cNvSpPr/>
          <p:nvPr/>
        </p:nvSpPr>
        <p:spPr>
          <a:xfrm>
            <a:off x="7373381" y="3127492"/>
            <a:ext cx="86624" cy="60208"/>
          </a:xfrm>
          <a:custGeom>
            <a:rect b="b" l="l" r="r" t="t"/>
            <a:pathLst>
              <a:path extrusionOk="0" h="1713" w="2466">
                <a:moveTo>
                  <a:pt x="2191" y="873"/>
                </a:moveTo>
                <a:cubicBezTo>
                  <a:pt x="2191" y="962"/>
                  <a:pt x="2190" y="1052"/>
                  <a:pt x="2077" y="1142"/>
                </a:cubicBezTo>
                <a:lnTo>
                  <a:pt x="2077" y="1051"/>
                </a:lnTo>
                <a:cubicBezTo>
                  <a:pt x="2190" y="961"/>
                  <a:pt x="2191" y="960"/>
                  <a:pt x="2191" y="873"/>
                </a:cubicBezTo>
                <a:close/>
                <a:moveTo>
                  <a:pt x="571" y="1"/>
                </a:moveTo>
                <a:cubicBezTo>
                  <a:pt x="479" y="206"/>
                  <a:pt x="365" y="298"/>
                  <a:pt x="274" y="480"/>
                </a:cubicBezTo>
                <a:cubicBezTo>
                  <a:pt x="183" y="686"/>
                  <a:pt x="91" y="868"/>
                  <a:pt x="0" y="960"/>
                </a:cubicBezTo>
                <a:lnTo>
                  <a:pt x="91" y="960"/>
                </a:lnTo>
                <a:lnTo>
                  <a:pt x="0" y="1051"/>
                </a:lnTo>
                <a:lnTo>
                  <a:pt x="0" y="1142"/>
                </a:lnTo>
                <a:cubicBezTo>
                  <a:pt x="0" y="1199"/>
                  <a:pt x="23" y="1228"/>
                  <a:pt x="57" y="1228"/>
                </a:cubicBezTo>
                <a:cubicBezTo>
                  <a:pt x="91" y="1228"/>
                  <a:pt x="137" y="1199"/>
                  <a:pt x="183" y="1142"/>
                </a:cubicBezTo>
                <a:cubicBezTo>
                  <a:pt x="365" y="960"/>
                  <a:pt x="662" y="777"/>
                  <a:pt x="845" y="686"/>
                </a:cubicBezTo>
                <a:cubicBezTo>
                  <a:pt x="936" y="571"/>
                  <a:pt x="1050" y="571"/>
                  <a:pt x="1141" y="480"/>
                </a:cubicBezTo>
                <a:lnTo>
                  <a:pt x="1141" y="571"/>
                </a:lnTo>
                <a:cubicBezTo>
                  <a:pt x="1050" y="686"/>
                  <a:pt x="1050" y="777"/>
                  <a:pt x="936" y="960"/>
                </a:cubicBezTo>
                <a:lnTo>
                  <a:pt x="1050" y="1051"/>
                </a:lnTo>
                <a:lnTo>
                  <a:pt x="1141" y="1142"/>
                </a:lnTo>
                <a:cubicBezTo>
                  <a:pt x="1233" y="1142"/>
                  <a:pt x="1233" y="1142"/>
                  <a:pt x="1324" y="1051"/>
                </a:cubicBezTo>
                <a:cubicBezTo>
                  <a:pt x="1415" y="1051"/>
                  <a:pt x="1507" y="960"/>
                  <a:pt x="1621" y="868"/>
                </a:cubicBezTo>
                <a:cubicBezTo>
                  <a:pt x="1712" y="777"/>
                  <a:pt x="1895" y="686"/>
                  <a:pt x="1986" y="571"/>
                </a:cubicBezTo>
                <a:lnTo>
                  <a:pt x="2191" y="571"/>
                </a:lnTo>
                <a:lnTo>
                  <a:pt x="2077" y="686"/>
                </a:lnTo>
                <a:cubicBezTo>
                  <a:pt x="2077" y="777"/>
                  <a:pt x="1986" y="868"/>
                  <a:pt x="1986" y="1051"/>
                </a:cubicBezTo>
                <a:lnTo>
                  <a:pt x="1803" y="1530"/>
                </a:lnTo>
                <a:lnTo>
                  <a:pt x="1803" y="1621"/>
                </a:lnTo>
                <a:lnTo>
                  <a:pt x="1895" y="1621"/>
                </a:lnTo>
                <a:lnTo>
                  <a:pt x="1895" y="1713"/>
                </a:lnTo>
                <a:cubicBezTo>
                  <a:pt x="1986" y="1713"/>
                  <a:pt x="1986" y="1621"/>
                  <a:pt x="1986" y="1621"/>
                </a:cubicBezTo>
                <a:cubicBezTo>
                  <a:pt x="2077" y="1621"/>
                  <a:pt x="2077" y="1530"/>
                  <a:pt x="2077" y="1530"/>
                </a:cubicBezTo>
                <a:lnTo>
                  <a:pt x="2191" y="1348"/>
                </a:lnTo>
                <a:lnTo>
                  <a:pt x="2191" y="1142"/>
                </a:lnTo>
                <a:cubicBezTo>
                  <a:pt x="2283" y="960"/>
                  <a:pt x="2374" y="777"/>
                  <a:pt x="2374" y="571"/>
                </a:cubicBezTo>
                <a:cubicBezTo>
                  <a:pt x="2465" y="480"/>
                  <a:pt x="2465" y="389"/>
                  <a:pt x="2374" y="298"/>
                </a:cubicBezTo>
                <a:lnTo>
                  <a:pt x="2283" y="298"/>
                </a:lnTo>
                <a:cubicBezTo>
                  <a:pt x="2283" y="206"/>
                  <a:pt x="2191" y="206"/>
                  <a:pt x="2077" y="206"/>
                </a:cubicBezTo>
                <a:cubicBezTo>
                  <a:pt x="2077" y="206"/>
                  <a:pt x="1986" y="298"/>
                  <a:pt x="1895" y="298"/>
                </a:cubicBezTo>
                <a:cubicBezTo>
                  <a:pt x="1803" y="389"/>
                  <a:pt x="1621" y="480"/>
                  <a:pt x="1415" y="571"/>
                </a:cubicBezTo>
                <a:lnTo>
                  <a:pt x="1415" y="480"/>
                </a:lnTo>
                <a:cubicBezTo>
                  <a:pt x="1415" y="389"/>
                  <a:pt x="1415" y="298"/>
                  <a:pt x="1233" y="206"/>
                </a:cubicBezTo>
                <a:cubicBezTo>
                  <a:pt x="1233" y="115"/>
                  <a:pt x="1233" y="115"/>
                  <a:pt x="1141" y="115"/>
                </a:cubicBezTo>
                <a:lnTo>
                  <a:pt x="1050" y="206"/>
                </a:lnTo>
                <a:cubicBezTo>
                  <a:pt x="936" y="206"/>
                  <a:pt x="845" y="298"/>
                  <a:pt x="753" y="298"/>
                </a:cubicBezTo>
                <a:lnTo>
                  <a:pt x="662" y="298"/>
                </a:lnTo>
                <a:cubicBezTo>
                  <a:pt x="845" y="206"/>
                  <a:pt x="662" y="115"/>
                  <a:pt x="571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1"/>
          <p:cNvSpPr/>
          <p:nvPr/>
        </p:nvSpPr>
        <p:spPr>
          <a:xfrm>
            <a:off x="6731938" y="3184466"/>
            <a:ext cx="113111" cy="123579"/>
          </a:xfrm>
          <a:custGeom>
            <a:rect b="b" l="l" r="r" t="t"/>
            <a:pathLst>
              <a:path extrusionOk="0" h="3516" w="3220">
                <a:moveTo>
                  <a:pt x="572" y="2671"/>
                </a:moveTo>
                <a:lnTo>
                  <a:pt x="572" y="2762"/>
                </a:lnTo>
                <a:cubicBezTo>
                  <a:pt x="480" y="2671"/>
                  <a:pt x="572" y="2671"/>
                  <a:pt x="572" y="2671"/>
                </a:cubicBezTo>
                <a:close/>
                <a:moveTo>
                  <a:pt x="1416" y="2374"/>
                </a:moveTo>
                <a:cubicBezTo>
                  <a:pt x="1416" y="2488"/>
                  <a:pt x="1325" y="2488"/>
                  <a:pt x="1233" y="2671"/>
                </a:cubicBezTo>
                <a:cubicBezTo>
                  <a:pt x="1142" y="2671"/>
                  <a:pt x="1051" y="2762"/>
                  <a:pt x="937" y="2854"/>
                </a:cubicBezTo>
                <a:cubicBezTo>
                  <a:pt x="1051" y="2671"/>
                  <a:pt x="1233" y="2488"/>
                  <a:pt x="1416" y="2374"/>
                </a:cubicBezTo>
                <a:close/>
                <a:moveTo>
                  <a:pt x="1325" y="2374"/>
                </a:moveTo>
                <a:cubicBezTo>
                  <a:pt x="1051" y="2671"/>
                  <a:pt x="754" y="2945"/>
                  <a:pt x="366" y="3150"/>
                </a:cubicBezTo>
                <a:cubicBezTo>
                  <a:pt x="572" y="2762"/>
                  <a:pt x="1051" y="2374"/>
                  <a:pt x="1325" y="2374"/>
                </a:cubicBezTo>
                <a:close/>
                <a:moveTo>
                  <a:pt x="2945" y="0"/>
                </a:moveTo>
                <a:cubicBezTo>
                  <a:pt x="2945" y="92"/>
                  <a:pt x="2854" y="92"/>
                  <a:pt x="2854" y="206"/>
                </a:cubicBezTo>
                <a:cubicBezTo>
                  <a:pt x="2763" y="297"/>
                  <a:pt x="2649" y="480"/>
                  <a:pt x="2649" y="571"/>
                </a:cubicBezTo>
                <a:cubicBezTo>
                  <a:pt x="2557" y="571"/>
                  <a:pt x="2557" y="571"/>
                  <a:pt x="2557" y="662"/>
                </a:cubicBezTo>
                <a:cubicBezTo>
                  <a:pt x="2466" y="777"/>
                  <a:pt x="2375" y="868"/>
                  <a:pt x="2375" y="959"/>
                </a:cubicBezTo>
                <a:cubicBezTo>
                  <a:pt x="2283" y="1142"/>
                  <a:pt x="2192" y="1347"/>
                  <a:pt x="2078" y="1530"/>
                </a:cubicBezTo>
                <a:cubicBezTo>
                  <a:pt x="1987" y="1621"/>
                  <a:pt x="1804" y="1804"/>
                  <a:pt x="1713" y="1918"/>
                </a:cubicBezTo>
                <a:cubicBezTo>
                  <a:pt x="1621" y="1918"/>
                  <a:pt x="1416" y="1918"/>
                  <a:pt x="1325" y="2009"/>
                </a:cubicBezTo>
                <a:cubicBezTo>
                  <a:pt x="845" y="2100"/>
                  <a:pt x="572" y="2374"/>
                  <a:pt x="275" y="2762"/>
                </a:cubicBezTo>
                <a:cubicBezTo>
                  <a:pt x="183" y="2945"/>
                  <a:pt x="92" y="3059"/>
                  <a:pt x="1" y="3242"/>
                </a:cubicBezTo>
                <a:cubicBezTo>
                  <a:pt x="1" y="3333"/>
                  <a:pt x="1" y="3424"/>
                  <a:pt x="92" y="3424"/>
                </a:cubicBezTo>
                <a:cubicBezTo>
                  <a:pt x="183" y="3516"/>
                  <a:pt x="275" y="3516"/>
                  <a:pt x="366" y="3516"/>
                </a:cubicBezTo>
                <a:cubicBezTo>
                  <a:pt x="572" y="3424"/>
                  <a:pt x="663" y="3424"/>
                  <a:pt x="754" y="3333"/>
                </a:cubicBezTo>
                <a:cubicBezTo>
                  <a:pt x="1051" y="3150"/>
                  <a:pt x="1233" y="2945"/>
                  <a:pt x="1507" y="2671"/>
                </a:cubicBezTo>
                <a:lnTo>
                  <a:pt x="1507" y="2762"/>
                </a:lnTo>
                <a:cubicBezTo>
                  <a:pt x="1416" y="2854"/>
                  <a:pt x="1416" y="2945"/>
                  <a:pt x="1325" y="3059"/>
                </a:cubicBezTo>
                <a:lnTo>
                  <a:pt x="1325" y="3333"/>
                </a:lnTo>
                <a:lnTo>
                  <a:pt x="1325" y="3424"/>
                </a:lnTo>
                <a:cubicBezTo>
                  <a:pt x="1325" y="3516"/>
                  <a:pt x="1325" y="3516"/>
                  <a:pt x="1416" y="3516"/>
                </a:cubicBezTo>
                <a:lnTo>
                  <a:pt x="1621" y="3516"/>
                </a:lnTo>
                <a:cubicBezTo>
                  <a:pt x="1713" y="3333"/>
                  <a:pt x="1804" y="3242"/>
                  <a:pt x="1895" y="3059"/>
                </a:cubicBezTo>
                <a:cubicBezTo>
                  <a:pt x="1804" y="3059"/>
                  <a:pt x="1804" y="2945"/>
                  <a:pt x="1713" y="2945"/>
                </a:cubicBezTo>
                <a:cubicBezTo>
                  <a:pt x="1895" y="2580"/>
                  <a:pt x="2078" y="2192"/>
                  <a:pt x="2192" y="1804"/>
                </a:cubicBezTo>
                <a:lnTo>
                  <a:pt x="2283" y="1712"/>
                </a:lnTo>
                <a:cubicBezTo>
                  <a:pt x="2466" y="1530"/>
                  <a:pt x="2649" y="1233"/>
                  <a:pt x="2854" y="959"/>
                </a:cubicBezTo>
                <a:cubicBezTo>
                  <a:pt x="2945" y="777"/>
                  <a:pt x="3128" y="571"/>
                  <a:pt x="3128" y="297"/>
                </a:cubicBezTo>
                <a:cubicBezTo>
                  <a:pt x="3219" y="206"/>
                  <a:pt x="3128" y="92"/>
                  <a:pt x="3037" y="92"/>
                </a:cubicBezTo>
                <a:lnTo>
                  <a:pt x="2945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1"/>
          <p:cNvSpPr/>
          <p:nvPr/>
        </p:nvSpPr>
        <p:spPr>
          <a:xfrm>
            <a:off x="6808935" y="3251844"/>
            <a:ext cx="46509" cy="57361"/>
          </a:xfrm>
          <a:custGeom>
            <a:rect b="b" l="l" r="r" t="t"/>
            <a:pathLst>
              <a:path extrusionOk="0" h="1632" w="1324">
                <a:moveTo>
                  <a:pt x="1027" y="275"/>
                </a:moveTo>
                <a:cubicBezTo>
                  <a:pt x="1027" y="366"/>
                  <a:pt x="936" y="366"/>
                  <a:pt x="936" y="366"/>
                </a:cubicBezTo>
                <a:cubicBezTo>
                  <a:pt x="845" y="457"/>
                  <a:pt x="845" y="457"/>
                  <a:pt x="753" y="571"/>
                </a:cubicBezTo>
                <a:cubicBezTo>
                  <a:pt x="753" y="571"/>
                  <a:pt x="662" y="571"/>
                  <a:pt x="662" y="663"/>
                </a:cubicBezTo>
                <a:cubicBezTo>
                  <a:pt x="662" y="754"/>
                  <a:pt x="571" y="754"/>
                  <a:pt x="457" y="754"/>
                </a:cubicBezTo>
                <a:cubicBezTo>
                  <a:pt x="365" y="845"/>
                  <a:pt x="274" y="937"/>
                  <a:pt x="183" y="1028"/>
                </a:cubicBezTo>
                <a:cubicBezTo>
                  <a:pt x="274" y="937"/>
                  <a:pt x="365" y="754"/>
                  <a:pt x="457" y="663"/>
                </a:cubicBezTo>
                <a:cubicBezTo>
                  <a:pt x="571" y="571"/>
                  <a:pt x="662" y="457"/>
                  <a:pt x="845" y="366"/>
                </a:cubicBezTo>
                <a:cubicBezTo>
                  <a:pt x="845" y="275"/>
                  <a:pt x="936" y="275"/>
                  <a:pt x="1027" y="275"/>
                </a:cubicBezTo>
                <a:close/>
                <a:moveTo>
                  <a:pt x="1027" y="366"/>
                </a:moveTo>
                <a:cubicBezTo>
                  <a:pt x="1141" y="571"/>
                  <a:pt x="1141" y="754"/>
                  <a:pt x="1027" y="937"/>
                </a:cubicBezTo>
                <a:cubicBezTo>
                  <a:pt x="1141" y="845"/>
                  <a:pt x="1141" y="845"/>
                  <a:pt x="1141" y="754"/>
                </a:cubicBezTo>
                <a:cubicBezTo>
                  <a:pt x="1141" y="845"/>
                  <a:pt x="1233" y="937"/>
                  <a:pt x="1141" y="1028"/>
                </a:cubicBezTo>
                <a:lnTo>
                  <a:pt x="1027" y="1028"/>
                </a:lnTo>
                <a:cubicBezTo>
                  <a:pt x="1027" y="1142"/>
                  <a:pt x="936" y="1233"/>
                  <a:pt x="845" y="1325"/>
                </a:cubicBezTo>
                <a:cubicBezTo>
                  <a:pt x="753" y="1416"/>
                  <a:pt x="662" y="1416"/>
                  <a:pt x="571" y="1416"/>
                </a:cubicBezTo>
                <a:lnTo>
                  <a:pt x="457" y="1507"/>
                </a:lnTo>
                <a:cubicBezTo>
                  <a:pt x="365" y="1507"/>
                  <a:pt x="365" y="1507"/>
                  <a:pt x="274" y="1416"/>
                </a:cubicBezTo>
                <a:lnTo>
                  <a:pt x="457" y="1416"/>
                </a:lnTo>
                <a:cubicBezTo>
                  <a:pt x="457" y="1416"/>
                  <a:pt x="365" y="1416"/>
                  <a:pt x="274" y="1325"/>
                </a:cubicBezTo>
                <a:cubicBezTo>
                  <a:pt x="274" y="1233"/>
                  <a:pt x="365" y="1142"/>
                  <a:pt x="365" y="1028"/>
                </a:cubicBezTo>
                <a:cubicBezTo>
                  <a:pt x="457" y="937"/>
                  <a:pt x="571" y="754"/>
                  <a:pt x="662" y="754"/>
                </a:cubicBezTo>
                <a:cubicBezTo>
                  <a:pt x="753" y="571"/>
                  <a:pt x="845" y="457"/>
                  <a:pt x="1027" y="366"/>
                </a:cubicBezTo>
                <a:close/>
                <a:moveTo>
                  <a:pt x="1141" y="1"/>
                </a:moveTo>
                <a:cubicBezTo>
                  <a:pt x="1027" y="1"/>
                  <a:pt x="845" y="92"/>
                  <a:pt x="845" y="183"/>
                </a:cubicBezTo>
                <a:lnTo>
                  <a:pt x="753" y="275"/>
                </a:lnTo>
                <a:cubicBezTo>
                  <a:pt x="662" y="275"/>
                  <a:pt x="571" y="366"/>
                  <a:pt x="571" y="366"/>
                </a:cubicBezTo>
                <a:cubicBezTo>
                  <a:pt x="457" y="457"/>
                  <a:pt x="457" y="571"/>
                  <a:pt x="365" y="571"/>
                </a:cubicBezTo>
                <a:cubicBezTo>
                  <a:pt x="183" y="754"/>
                  <a:pt x="91" y="937"/>
                  <a:pt x="91" y="1142"/>
                </a:cubicBezTo>
                <a:cubicBezTo>
                  <a:pt x="0" y="1233"/>
                  <a:pt x="0" y="1325"/>
                  <a:pt x="0" y="1325"/>
                </a:cubicBezTo>
                <a:cubicBezTo>
                  <a:pt x="0" y="1471"/>
                  <a:pt x="117" y="1631"/>
                  <a:pt x="257" y="1631"/>
                </a:cubicBezTo>
                <a:cubicBezTo>
                  <a:pt x="292" y="1631"/>
                  <a:pt x="329" y="1621"/>
                  <a:pt x="365" y="1599"/>
                </a:cubicBezTo>
                <a:lnTo>
                  <a:pt x="571" y="1599"/>
                </a:lnTo>
                <a:cubicBezTo>
                  <a:pt x="601" y="1568"/>
                  <a:pt x="632" y="1558"/>
                  <a:pt x="662" y="1558"/>
                </a:cubicBezTo>
                <a:cubicBezTo>
                  <a:pt x="723" y="1558"/>
                  <a:pt x="784" y="1599"/>
                  <a:pt x="845" y="1599"/>
                </a:cubicBezTo>
                <a:cubicBezTo>
                  <a:pt x="936" y="1507"/>
                  <a:pt x="1141" y="1416"/>
                  <a:pt x="1233" y="1325"/>
                </a:cubicBezTo>
                <a:cubicBezTo>
                  <a:pt x="1233" y="1142"/>
                  <a:pt x="1324" y="1028"/>
                  <a:pt x="1324" y="937"/>
                </a:cubicBezTo>
                <a:lnTo>
                  <a:pt x="1324" y="571"/>
                </a:lnTo>
                <a:lnTo>
                  <a:pt x="1324" y="366"/>
                </a:lnTo>
                <a:lnTo>
                  <a:pt x="1324" y="183"/>
                </a:lnTo>
                <a:cubicBezTo>
                  <a:pt x="1324" y="183"/>
                  <a:pt x="1233" y="183"/>
                  <a:pt x="1233" y="92"/>
                </a:cubicBezTo>
                <a:lnTo>
                  <a:pt x="1141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81"/>
          <p:cNvSpPr/>
          <p:nvPr/>
        </p:nvSpPr>
        <p:spPr>
          <a:xfrm>
            <a:off x="6841778" y="3171637"/>
            <a:ext cx="73803" cy="150045"/>
          </a:xfrm>
          <a:custGeom>
            <a:rect b="b" l="l" r="r" t="t"/>
            <a:pathLst>
              <a:path extrusionOk="0" h="4269" w="2101">
                <a:moveTo>
                  <a:pt x="960" y="2853"/>
                </a:moveTo>
                <a:lnTo>
                  <a:pt x="960" y="2945"/>
                </a:lnTo>
                <a:lnTo>
                  <a:pt x="572" y="3515"/>
                </a:lnTo>
                <a:cubicBezTo>
                  <a:pt x="663" y="3310"/>
                  <a:pt x="777" y="3127"/>
                  <a:pt x="868" y="2945"/>
                </a:cubicBezTo>
                <a:cubicBezTo>
                  <a:pt x="868" y="2853"/>
                  <a:pt x="960" y="2853"/>
                  <a:pt x="960" y="2853"/>
                </a:cubicBezTo>
                <a:close/>
                <a:moveTo>
                  <a:pt x="572" y="3515"/>
                </a:moveTo>
                <a:cubicBezTo>
                  <a:pt x="572" y="3515"/>
                  <a:pt x="572" y="3601"/>
                  <a:pt x="488" y="3606"/>
                </a:cubicBezTo>
                <a:lnTo>
                  <a:pt x="488" y="3606"/>
                </a:lnTo>
                <a:cubicBezTo>
                  <a:pt x="516" y="3574"/>
                  <a:pt x="544" y="3543"/>
                  <a:pt x="572" y="3515"/>
                </a:cubicBezTo>
                <a:close/>
                <a:moveTo>
                  <a:pt x="571" y="3616"/>
                </a:moveTo>
                <a:cubicBezTo>
                  <a:pt x="513" y="3688"/>
                  <a:pt x="466" y="3762"/>
                  <a:pt x="424" y="3846"/>
                </a:cubicBezTo>
                <a:lnTo>
                  <a:pt x="424" y="3846"/>
                </a:lnTo>
                <a:cubicBezTo>
                  <a:pt x="439" y="3831"/>
                  <a:pt x="456" y="3813"/>
                  <a:pt x="480" y="3789"/>
                </a:cubicBezTo>
                <a:cubicBezTo>
                  <a:pt x="480" y="3701"/>
                  <a:pt x="565" y="3698"/>
                  <a:pt x="571" y="3616"/>
                </a:cubicBezTo>
                <a:close/>
                <a:moveTo>
                  <a:pt x="424" y="3846"/>
                </a:moveTo>
                <a:cubicBezTo>
                  <a:pt x="383" y="3888"/>
                  <a:pt x="365" y="3910"/>
                  <a:pt x="298" y="3995"/>
                </a:cubicBezTo>
                <a:cubicBezTo>
                  <a:pt x="298" y="4086"/>
                  <a:pt x="206" y="4086"/>
                  <a:pt x="206" y="4177"/>
                </a:cubicBezTo>
                <a:lnTo>
                  <a:pt x="298" y="4177"/>
                </a:lnTo>
                <a:cubicBezTo>
                  <a:pt x="337" y="4048"/>
                  <a:pt x="377" y="3941"/>
                  <a:pt x="424" y="3846"/>
                </a:cubicBezTo>
                <a:close/>
                <a:moveTo>
                  <a:pt x="1918" y="0"/>
                </a:moveTo>
                <a:cubicBezTo>
                  <a:pt x="1804" y="92"/>
                  <a:pt x="1804" y="183"/>
                  <a:pt x="1804" y="274"/>
                </a:cubicBezTo>
                <a:lnTo>
                  <a:pt x="1804" y="457"/>
                </a:lnTo>
                <a:cubicBezTo>
                  <a:pt x="1713" y="753"/>
                  <a:pt x="1622" y="936"/>
                  <a:pt x="1530" y="1233"/>
                </a:cubicBezTo>
                <a:cubicBezTo>
                  <a:pt x="1530" y="1324"/>
                  <a:pt x="1439" y="1415"/>
                  <a:pt x="1439" y="1507"/>
                </a:cubicBezTo>
                <a:cubicBezTo>
                  <a:pt x="1348" y="1712"/>
                  <a:pt x="1234" y="1803"/>
                  <a:pt x="1234" y="1986"/>
                </a:cubicBezTo>
                <a:cubicBezTo>
                  <a:pt x="1051" y="2283"/>
                  <a:pt x="868" y="2557"/>
                  <a:pt x="777" y="2853"/>
                </a:cubicBezTo>
                <a:cubicBezTo>
                  <a:pt x="663" y="2945"/>
                  <a:pt x="663" y="3036"/>
                  <a:pt x="663" y="3127"/>
                </a:cubicBezTo>
                <a:lnTo>
                  <a:pt x="572" y="3127"/>
                </a:lnTo>
                <a:cubicBezTo>
                  <a:pt x="572" y="3219"/>
                  <a:pt x="480" y="3310"/>
                  <a:pt x="389" y="3424"/>
                </a:cubicBezTo>
                <a:cubicBezTo>
                  <a:pt x="298" y="3607"/>
                  <a:pt x="206" y="3789"/>
                  <a:pt x="92" y="3881"/>
                </a:cubicBezTo>
                <a:cubicBezTo>
                  <a:pt x="92" y="3995"/>
                  <a:pt x="1" y="3995"/>
                  <a:pt x="1" y="4086"/>
                </a:cubicBezTo>
                <a:lnTo>
                  <a:pt x="1" y="4177"/>
                </a:lnTo>
                <a:lnTo>
                  <a:pt x="92" y="4269"/>
                </a:lnTo>
                <a:cubicBezTo>
                  <a:pt x="189" y="4037"/>
                  <a:pt x="335" y="3788"/>
                  <a:pt x="488" y="3607"/>
                </a:cubicBezTo>
                <a:lnTo>
                  <a:pt x="572" y="3607"/>
                </a:lnTo>
                <a:cubicBezTo>
                  <a:pt x="572" y="3610"/>
                  <a:pt x="571" y="3613"/>
                  <a:pt x="571" y="3616"/>
                </a:cubicBezTo>
                <a:lnTo>
                  <a:pt x="571" y="3616"/>
                </a:lnTo>
                <a:cubicBezTo>
                  <a:pt x="599" y="3582"/>
                  <a:pt x="629" y="3549"/>
                  <a:pt x="663" y="3515"/>
                </a:cubicBezTo>
                <a:cubicBezTo>
                  <a:pt x="868" y="3310"/>
                  <a:pt x="960" y="3036"/>
                  <a:pt x="1142" y="2739"/>
                </a:cubicBezTo>
                <a:cubicBezTo>
                  <a:pt x="1234" y="2465"/>
                  <a:pt x="1348" y="2169"/>
                  <a:pt x="1530" y="1895"/>
                </a:cubicBezTo>
                <a:cubicBezTo>
                  <a:pt x="1713" y="1507"/>
                  <a:pt x="1804" y="1142"/>
                  <a:pt x="2010" y="662"/>
                </a:cubicBezTo>
                <a:cubicBezTo>
                  <a:pt x="2101" y="571"/>
                  <a:pt x="2101" y="365"/>
                  <a:pt x="2101" y="274"/>
                </a:cubicBezTo>
                <a:cubicBezTo>
                  <a:pt x="2101" y="183"/>
                  <a:pt x="2101" y="92"/>
                  <a:pt x="2010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1"/>
          <p:cNvSpPr/>
          <p:nvPr/>
        </p:nvSpPr>
        <p:spPr>
          <a:xfrm>
            <a:off x="6881892" y="3258276"/>
            <a:ext cx="47317" cy="54584"/>
          </a:xfrm>
          <a:custGeom>
            <a:rect b="b" l="l" r="r" t="t"/>
            <a:pathLst>
              <a:path extrusionOk="0" h="1553" w="1347">
                <a:moveTo>
                  <a:pt x="1050" y="183"/>
                </a:moveTo>
                <a:cubicBezTo>
                  <a:pt x="959" y="274"/>
                  <a:pt x="959" y="274"/>
                  <a:pt x="959" y="388"/>
                </a:cubicBezTo>
                <a:cubicBezTo>
                  <a:pt x="868" y="388"/>
                  <a:pt x="868" y="388"/>
                  <a:pt x="776" y="480"/>
                </a:cubicBezTo>
                <a:lnTo>
                  <a:pt x="662" y="571"/>
                </a:lnTo>
                <a:cubicBezTo>
                  <a:pt x="571" y="662"/>
                  <a:pt x="571" y="662"/>
                  <a:pt x="480" y="754"/>
                </a:cubicBezTo>
                <a:cubicBezTo>
                  <a:pt x="388" y="754"/>
                  <a:pt x="297" y="845"/>
                  <a:pt x="206" y="959"/>
                </a:cubicBezTo>
                <a:cubicBezTo>
                  <a:pt x="297" y="845"/>
                  <a:pt x="297" y="662"/>
                  <a:pt x="480" y="571"/>
                </a:cubicBezTo>
                <a:cubicBezTo>
                  <a:pt x="571" y="480"/>
                  <a:pt x="662" y="388"/>
                  <a:pt x="868" y="274"/>
                </a:cubicBezTo>
                <a:lnTo>
                  <a:pt x="959" y="183"/>
                </a:lnTo>
                <a:close/>
                <a:moveTo>
                  <a:pt x="1050" y="274"/>
                </a:moveTo>
                <a:cubicBezTo>
                  <a:pt x="1141" y="480"/>
                  <a:pt x="1141" y="662"/>
                  <a:pt x="1050" y="845"/>
                </a:cubicBezTo>
                <a:cubicBezTo>
                  <a:pt x="1141" y="845"/>
                  <a:pt x="1141" y="754"/>
                  <a:pt x="1141" y="662"/>
                </a:cubicBezTo>
                <a:lnTo>
                  <a:pt x="1141" y="959"/>
                </a:lnTo>
                <a:lnTo>
                  <a:pt x="1050" y="959"/>
                </a:lnTo>
                <a:cubicBezTo>
                  <a:pt x="1050" y="1142"/>
                  <a:pt x="959" y="1142"/>
                  <a:pt x="868" y="1233"/>
                </a:cubicBezTo>
                <a:cubicBezTo>
                  <a:pt x="776" y="1324"/>
                  <a:pt x="662" y="1324"/>
                  <a:pt x="571" y="1416"/>
                </a:cubicBezTo>
                <a:lnTo>
                  <a:pt x="480" y="1416"/>
                </a:lnTo>
                <a:cubicBezTo>
                  <a:pt x="388" y="1416"/>
                  <a:pt x="297" y="1416"/>
                  <a:pt x="297" y="1324"/>
                </a:cubicBezTo>
                <a:cubicBezTo>
                  <a:pt x="297" y="1142"/>
                  <a:pt x="297" y="1050"/>
                  <a:pt x="388" y="959"/>
                </a:cubicBezTo>
                <a:cubicBezTo>
                  <a:pt x="480" y="845"/>
                  <a:pt x="571" y="754"/>
                  <a:pt x="662" y="662"/>
                </a:cubicBezTo>
                <a:cubicBezTo>
                  <a:pt x="776" y="571"/>
                  <a:pt x="868" y="480"/>
                  <a:pt x="1050" y="388"/>
                </a:cubicBezTo>
                <a:lnTo>
                  <a:pt x="1050" y="274"/>
                </a:lnTo>
                <a:close/>
                <a:moveTo>
                  <a:pt x="1050" y="0"/>
                </a:moveTo>
                <a:cubicBezTo>
                  <a:pt x="959" y="0"/>
                  <a:pt x="868" y="0"/>
                  <a:pt x="868" y="92"/>
                </a:cubicBezTo>
                <a:lnTo>
                  <a:pt x="776" y="183"/>
                </a:lnTo>
                <a:cubicBezTo>
                  <a:pt x="662" y="183"/>
                  <a:pt x="571" y="274"/>
                  <a:pt x="571" y="274"/>
                </a:cubicBezTo>
                <a:cubicBezTo>
                  <a:pt x="480" y="388"/>
                  <a:pt x="388" y="480"/>
                  <a:pt x="388" y="571"/>
                </a:cubicBezTo>
                <a:cubicBezTo>
                  <a:pt x="206" y="662"/>
                  <a:pt x="92" y="845"/>
                  <a:pt x="0" y="1142"/>
                </a:cubicBezTo>
                <a:lnTo>
                  <a:pt x="0" y="1233"/>
                </a:lnTo>
                <a:cubicBezTo>
                  <a:pt x="0" y="1385"/>
                  <a:pt x="142" y="1552"/>
                  <a:pt x="295" y="1552"/>
                </a:cubicBezTo>
                <a:cubicBezTo>
                  <a:pt x="326" y="1552"/>
                  <a:pt x="357" y="1545"/>
                  <a:pt x="388" y="1530"/>
                </a:cubicBezTo>
                <a:lnTo>
                  <a:pt x="868" y="1530"/>
                </a:lnTo>
                <a:cubicBezTo>
                  <a:pt x="959" y="1416"/>
                  <a:pt x="1050" y="1324"/>
                  <a:pt x="1141" y="1233"/>
                </a:cubicBezTo>
                <a:cubicBezTo>
                  <a:pt x="1233" y="1142"/>
                  <a:pt x="1347" y="1050"/>
                  <a:pt x="1347" y="845"/>
                </a:cubicBezTo>
                <a:lnTo>
                  <a:pt x="1347" y="480"/>
                </a:lnTo>
                <a:lnTo>
                  <a:pt x="1347" y="274"/>
                </a:lnTo>
                <a:lnTo>
                  <a:pt x="1347" y="92"/>
                </a:lnTo>
                <a:lnTo>
                  <a:pt x="1233" y="92"/>
                </a:lnTo>
                <a:cubicBezTo>
                  <a:pt x="1141" y="0"/>
                  <a:pt x="1141" y="0"/>
                  <a:pt x="1050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81"/>
          <p:cNvSpPr/>
          <p:nvPr/>
        </p:nvSpPr>
        <p:spPr>
          <a:xfrm>
            <a:off x="6925168" y="3261475"/>
            <a:ext cx="56977" cy="57009"/>
          </a:xfrm>
          <a:custGeom>
            <a:rect b="b" l="l" r="r" t="t"/>
            <a:pathLst>
              <a:path extrusionOk="0" h="1622" w="1622">
                <a:moveTo>
                  <a:pt x="686" y="868"/>
                </a:moveTo>
                <a:cubicBezTo>
                  <a:pt x="686" y="959"/>
                  <a:pt x="571" y="1051"/>
                  <a:pt x="480" y="1142"/>
                </a:cubicBezTo>
                <a:cubicBezTo>
                  <a:pt x="571" y="1142"/>
                  <a:pt x="571" y="1051"/>
                  <a:pt x="686" y="959"/>
                </a:cubicBezTo>
                <a:lnTo>
                  <a:pt x="777" y="868"/>
                </a:lnTo>
                <a:close/>
                <a:moveTo>
                  <a:pt x="571" y="1"/>
                </a:moveTo>
                <a:cubicBezTo>
                  <a:pt x="480" y="480"/>
                  <a:pt x="206" y="868"/>
                  <a:pt x="1" y="1325"/>
                </a:cubicBezTo>
                <a:cubicBezTo>
                  <a:pt x="1" y="1325"/>
                  <a:pt x="1" y="1439"/>
                  <a:pt x="115" y="1530"/>
                </a:cubicBezTo>
                <a:lnTo>
                  <a:pt x="206" y="1621"/>
                </a:lnTo>
                <a:cubicBezTo>
                  <a:pt x="298" y="1530"/>
                  <a:pt x="298" y="1439"/>
                  <a:pt x="389" y="1325"/>
                </a:cubicBezTo>
                <a:cubicBezTo>
                  <a:pt x="389" y="1233"/>
                  <a:pt x="389" y="1233"/>
                  <a:pt x="480" y="1142"/>
                </a:cubicBezTo>
                <a:lnTo>
                  <a:pt x="480" y="1051"/>
                </a:lnTo>
                <a:lnTo>
                  <a:pt x="777" y="754"/>
                </a:lnTo>
                <a:lnTo>
                  <a:pt x="777" y="868"/>
                </a:lnTo>
                <a:cubicBezTo>
                  <a:pt x="868" y="754"/>
                  <a:pt x="959" y="663"/>
                  <a:pt x="1142" y="663"/>
                </a:cubicBezTo>
                <a:cubicBezTo>
                  <a:pt x="1142" y="571"/>
                  <a:pt x="1256" y="571"/>
                  <a:pt x="1256" y="571"/>
                </a:cubicBezTo>
                <a:lnTo>
                  <a:pt x="1439" y="571"/>
                </a:lnTo>
                <a:lnTo>
                  <a:pt x="1530" y="663"/>
                </a:lnTo>
                <a:cubicBezTo>
                  <a:pt x="1621" y="571"/>
                  <a:pt x="1621" y="480"/>
                  <a:pt x="1621" y="389"/>
                </a:cubicBezTo>
                <a:lnTo>
                  <a:pt x="1530" y="183"/>
                </a:lnTo>
                <a:lnTo>
                  <a:pt x="1347" y="183"/>
                </a:lnTo>
                <a:cubicBezTo>
                  <a:pt x="1142" y="183"/>
                  <a:pt x="959" y="297"/>
                  <a:pt x="868" y="389"/>
                </a:cubicBezTo>
                <a:cubicBezTo>
                  <a:pt x="1051" y="297"/>
                  <a:pt x="1256" y="297"/>
                  <a:pt x="1347" y="297"/>
                </a:cubicBezTo>
                <a:cubicBezTo>
                  <a:pt x="1408" y="297"/>
                  <a:pt x="1429" y="247"/>
                  <a:pt x="1462" y="247"/>
                </a:cubicBezTo>
                <a:cubicBezTo>
                  <a:pt x="1479" y="247"/>
                  <a:pt x="1500" y="259"/>
                  <a:pt x="1530" y="297"/>
                </a:cubicBezTo>
                <a:cubicBezTo>
                  <a:pt x="1347" y="297"/>
                  <a:pt x="1142" y="389"/>
                  <a:pt x="868" y="389"/>
                </a:cubicBezTo>
                <a:lnTo>
                  <a:pt x="777" y="480"/>
                </a:lnTo>
                <a:cubicBezTo>
                  <a:pt x="777" y="389"/>
                  <a:pt x="777" y="297"/>
                  <a:pt x="868" y="183"/>
                </a:cubicBezTo>
                <a:lnTo>
                  <a:pt x="777" y="183"/>
                </a:lnTo>
                <a:lnTo>
                  <a:pt x="777" y="92"/>
                </a:lnTo>
                <a:lnTo>
                  <a:pt x="571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81"/>
          <p:cNvSpPr/>
          <p:nvPr/>
        </p:nvSpPr>
        <p:spPr>
          <a:xfrm>
            <a:off x="7022187" y="3264673"/>
            <a:ext cx="73803" cy="60208"/>
          </a:xfrm>
          <a:custGeom>
            <a:rect b="b" l="l" r="r" t="t"/>
            <a:pathLst>
              <a:path extrusionOk="0" h="1713" w="2101">
                <a:moveTo>
                  <a:pt x="1621" y="1"/>
                </a:moveTo>
                <a:lnTo>
                  <a:pt x="1621" y="92"/>
                </a:lnTo>
                <a:cubicBezTo>
                  <a:pt x="1439" y="92"/>
                  <a:pt x="1142" y="206"/>
                  <a:pt x="1051" y="480"/>
                </a:cubicBezTo>
                <a:lnTo>
                  <a:pt x="1051" y="389"/>
                </a:lnTo>
                <a:cubicBezTo>
                  <a:pt x="959" y="480"/>
                  <a:pt x="1051" y="572"/>
                  <a:pt x="1051" y="663"/>
                </a:cubicBezTo>
                <a:lnTo>
                  <a:pt x="1051" y="960"/>
                </a:lnTo>
                <a:cubicBezTo>
                  <a:pt x="1051" y="1142"/>
                  <a:pt x="1051" y="1234"/>
                  <a:pt x="868" y="1348"/>
                </a:cubicBezTo>
                <a:cubicBezTo>
                  <a:pt x="807" y="1348"/>
                  <a:pt x="696" y="1388"/>
                  <a:pt x="601" y="1388"/>
                </a:cubicBezTo>
                <a:cubicBezTo>
                  <a:pt x="554" y="1388"/>
                  <a:pt x="510" y="1378"/>
                  <a:pt x="480" y="1348"/>
                </a:cubicBezTo>
                <a:lnTo>
                  <a:pt x="92" y="1348"/>
                </a:lnTo>
                <a:lnTo>
                  <a:pt x="1" y="1439"/>
                </a:lnTo>
                <a:lnTo>
                  <a:pt x="1" y="1530"/>
                </a:lnTo>
                <a:cubicBezTo>
                  <a:pt x="92" y="1622"/>
                  <a:pt x="92" y="1713"/>
                  <a:pt x="297" y="1713"/>
                </a:cubicBezTo>
                <a:lnTo>
                  <a:pt x="480" y="1713"/>
                </a:lnTo>
                <a:cubicBezTo>
                  <a:pt x="571" y="1713"/>
                  <a:pt x="777" y="1713"/>
                  <a:pt x="959" y="1622"/>
                </a:cubicBezTo>
                <a:cubicBezTo>
                  <a:pt x="1142" y="1622"/>
                  <a:pt x="1233" y="1530"/>
                  <a:pt x="1347" y="1348"/>
                </a:cubicBezTo>
                <a:lnTo>
                  <a:pt x="1347" y="1234"/>
                </a:lnTo>
                <a:lnTo>
                  <a:pt x="1347" y="1051"/>
                </a:lnTo>
                <a:lnTo>
                  <a:pt x="1233" y="480"/>
                </a:lnTo>
                <a:cubicBezTo>
                  <a:pt x="1439" y="298"/>
                  <a:pt x="1713" y="298"/>
                  <a:pt x="1918" y="298"/>
                </a:cubicBezTo>
                <a:lnTo>
                  <a:pt x="1918" y="389"/>
                </a:lnTo>
                <a:cubicBezTo>
                  <a:pt x="2009" y="389"/>
                  <a:pt x="2009" y="389"/>
                  <a:pt x="2101" y="298"/>
                </a:cubicBezTo>
                <a:cubicBezTo>
                  <a:pt x="2101" y="206"/>
                  <a:pt x="2009" y="92"/>
                  <a:pt x="1918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81"/>
          <p:cNvSpPr/>
          <p:nvPr/>
        </p:nvSpPr>
        <p:spPr>
          <a:xfrm>
            <a:off x="7089524" y="3258276"/>
            <a:ext cx="32914" cy="71525"/>
          </a:xfrm>
          <a:custGeom>
            <a:rect b="b" l="l" r="r" t="t"/>
            <a:pathLst>
              <a:path extrusionOk="0" h="2035" w="937">
                <a:moveTo>
                  <a:pt x="754" y="0"/>
                </a:moveTo>
                <a:cubicBezTo>
                  <a:pt x="663" y="92"/>
                  <a:pt x="663" y="183"/>
                  <a:pt x="663" y="183"/>
                </a:cubicBezTo>
                <a:lnTo>
                  <a:pt x="663" y="274"/>
                </a:lnTo>
                <a:lnTo>
                  <a:pt x="754" y="274"/>
                </a:lnTo>
                <a:cubicBezTo>
                  <a:pt x="754" y="274"/>
                  <a:pt x="754" y="325"/>
                  <a:pt x="781" y="325"/>
                </a:cubicBezTo>
                <a:cubicBezTo>
                  <a:pt x="795" y="325"/>
                  <a:pt x="815" y="312"/>
                  <a:pt x="846" y="274"/>
                </a:cubicBezTo>
                <a:cubicBezTo>
                  <a:pt x="846" y="274"/>
                  <a:pt x="937" y="274"/>
                  <a:pt x="937" y="183"/>
                </a:cubicBezTo>
                <a:lnTo>
                  <a:pt x="937" y="92"/>
                </a:lnTo>
                <a:cubicBezTo>
                  <a:pt x="846" y="92"/>
                  <a:pt x="846" y="92"/>
                  <a:pt x="846" y="183"/>
                </a:cubicBezTo>
                <a:cubicBezTo>
                  <a:pt x="846" y="92"/>
                  <a:pt x="754" y="92"/>
                  <a:pt x="754" y="0"/>
                </a:cubicBezTo>
                <a:close/>
                <a:moveTo>
                  <a:pt x="572" y="571"/>
                </a:moveTo>
                <a:cubicBezTo>
                  <a:pt x="457" y="571"/>
                  <a:pt x="457" y="662"/>
                  <a:pt x="366" y="662"/>
                </a:cubicBezTo>
                <a:lnTo>
                  <a:pt x="366" y="845"/>
                </a:lnTo>
                <a:cubicBezTo>
                  <a:pt x="184" y="1050"/>
                  <a:pt x="92" y="1324"/>
                  <a:pt x="1" y="1530"/>
                </a:cubicBezTo>
                <a:lnTo>
                  <a:pt x="1" y="1895"/>
                </a:lnTo>
                <a:cubicBezTo>
                  <a:pt x="65" y="1959"/>
                  <a:pt x="129" y="2034"/>
                  <a:pt x="224" y="2034"/>
                </a:cubicBezTo>
                <a:cubicBezTo>
                  <a:pt x="265" y="2034"/>
                  <a:pt x="312" y="2020"/>
                  <a:pt x="366" y="1986"/>
                </a:cubicBezTo>
                <a:cubicBezTo>
                  <a:pt x="457" y="1986"/>
                  <a:pt x="457" y="1895"/>
                  <a:pt x="572" y="1895"/>
                </a:cubicBezTo>
                <a:lnTo>
                  <a:pt x="572" y="1804"/>
                </a:lnTo>
                <a:lnTo>
                  <a:pt x="457" y="1804"/>
                </a:lnTo>
                <a:cubicBezTo>
                  <a:pt x="457" y="1804"/>
                  <a:pt x="572" y="1804"/>
                  <a:pt x="457" y="1712"/>
                </a:cubicBezTo>
                <a:lnTo>
                  <a:pt x="366" y="1804"/>
                </a:lnTo>
                <a:cubicBezTo>
                  <a:pt x="366" y="1895"/>
                  <a:pt x="366" y="1895"/>
                  <a:pt x="275" y="1895"/>
                </a:cubicBezTo>
                <a:lnTo>
                  <a:pt x="275" y="1621"/>
                </a:lnTo>
                <a:lnTo>
                  <a:pt x="275" y="1416"/>
                </a:lnTo>
                <a:lnTo>
                  <a:pt x="275" y="1324"/>
                </a:lnTo>
                <a:cubicBezTo>
                  <a:pt x="275" y="1324"/>
                  <a:pt x="275" y="1233"/>
                  <a:pt x="366" y="1233"/>
                </a:cubicBezTo>
                <a:cubicBezTo>
                  <a:pt x="366" y="1142"/>
                  <a:pt x="457" y="1050"/>
                  <a:pt x="457" y="959"/>
                </a:cubicBezTo>
                <a:cubicBezTo>
                  <a:pt x="572" y="959"/>
                  <a:pt x="572" y="845"/>
                  <a:pt x="572" y="845"/>
                </a:cubicBezTo>
                <a:lnTo>
                  <a:pt x="663" y="754"/>
                </a:lnTo>
                <a:lnTo>
                  <a:pt x="663" y="662"/>
                </a:lnTo>
                <a:lnTo>
                  <a:pt x="572" y="662"/>
                </a:lnTo>
                <a:lnTo>
                  <a:pt x="572" y="754"/>
                </a:lnTo>
                <a:lnTo>
                  <a:pt x="457" y="662"/>
                </a:lnTo>
                <a:cubicBezTo>
                  <a:pt x="572" y="662"/>
                  <a:pt x="572" y="662"/>
                  <a:pt x="663" y="57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1"/>
          <p:cNvSpPr/>
          <p:nvPr/>
        </p:nvSpPr>
        <p:spPr>
          <a:xfrm>
            <a:off x="7125634" y="3221371"/>
            <a:ext cx="76999" cy="116373"/>
          </a:xfrm>
          <a:custGeom>
            <a:rect b="b" l="l" r="r" t="t"/>
            <a:pathLst>
              <a:path extrusionOk="0" h="3311" w="2192">
                <a:moveTo>
                  <a:pt x="114" y="2009"/>
                </a:moveTo>
                <a:cubicBezTo>
                  <a:pt x="206" y="2100"/>
                  <a:pt x="206" y="2100"/>
                  <a:pt x="114" y="2100"/>
                </a:cubicBezTo>
                <a:lnTo>
                  <a:pt x="114" y="2009"/>
                </a:lnTo>
                <a:close/>
                <a:moveTo>
                  <a:pt x="959" y="1804"/>
                </a:moveTo>
                <a:lnTo>
                  <a:pt x="571" y="2580"/>
                </a:lnTo>
                <a:cubicBezTo>
                  <a:pt x="479" y="2374"/>
                  <a:pt x="388" y="2192"/>
                  <a:pt x="297" y="2100"/>
                </a:cubicBezTo>
                <a:cubicBezTo>
                  <a:pt x="388" y="2009"/>
                  <a:pt x="685" y="1804"/>
                  <a:pt x="959" y="1804"/>
                </a:cubicBezTo>
                <a:close/>
                <a:moveTo>
                  <a:pt x="2009" y="0"/>
                </a:moveTo>
                <a:cubicBezTo>
                  <a:pt x="2009" y="0"/>
                  <a:pt x="1917" y="0"/>
                  <a:pt x="1917" y="92"/>
                </a:cubicBezTo>
                <a:cubicBezTo>
                  <a:pt x="1712" y="388"/>
                  <a:pt x="1529" y="754"/>
                  <a:pt x="1347" y="1050"/>
                </a:cubicBezTo>
                <a:cubicBezTo>
                  <a:pt x="1256" y="1142"/>
                  <a:pt x="1256" y="1142"/>
                  <a:pt x="1256" y="1233"/>
                </a:cubicBezTo>
                <a:cubicBezTo>
                  <a:pt x="1141" y="1438"/>
                  <a:pt x="1050" y="1530"/>
                  <a:pt x="959" y="1530"/>
                </a:cubicBezTo>
                <a:lnTo>
                  <a:pt x="867" y="1530"/>
                </a:lnTo>
                <a:cubicBezTo>
                  <a:pt x="776" y="1621"/>
                  <a:pt x="685" y="1621"/>
                  <a:pt x="571" y="1621"/>
                </a:cubicBezTo>
                <a:cubicBezTo>
                  <a:pt x="685" y="1530"/>
                  <a:pt x="776" y="1530"/>
                  <a:pt x="867" y="1438"/>
                </a:cubicBezTo>
                <a:lnTo>
                  <a:pt x="867" y="1438"/>
                </a:lnTo>
                <a:cubicBezTo>
                  <a:pt x="685" y="1530"/>
                  <a:pt x="479" y="1530"/>
                  <a:pt x="297" y="1621"/>
                </a:cubicBezTo>
                <a:cubicBezTo>
                  <a:pt x="206" y="1621"/>
                  <a:pt x="114" y="1712"/>
                  <a:pt x="114" y="1895"/>
                </a:cubicBezTo>
                <a:cubicBezTo>
                  <a:pt x="0" y="2009"/>
                  <a:pt x="0" y="2100"/>
                  <a:pt x="114" y="2283"/>
                </a:cubicBezTo>
                <a:lnTo>
                  <a:pt x="206" y="2374"/>
                </a:lnTo>
                <a:cubicBezTo>
                  <a:pt x="206" y="2466"/>
                  <a:pt x="297" y="2580"/>
                  <a:pt x="297" y="2671"/>
                </a:cubicBezTo>
                <a:cubicBezTo>
                  <a:pt x="388" y="2762"/>
                  <a:pt x="479" y="2945"/>
                  <a:pt x="388" y="3150"/>
                </a:cubicBezTo>
                <a:cubicBezTo>
                  <a:pt x="388" y="3150"/>
                  <a:pt x="388" y="3242"/>
                  <a:pt x="479" y="3242"/>
                </a:cubicBezTo>
                <a:lnTo>
                  <a:pt x="571" y="3242"/>
                </a:lnTo>
                <a:cubicBezTo>
                  <a:pt x="571" y="3287"/>
                  <a:pt x="599" y="3310"/>
                  <a:pt x="628" y="3310"/>
                </a:cubicBezTo>
                <a:cubicBezTo>
                  <a:pt x="656" y="3310"/>
                  <a:pt x="685" y="3287"/>
                  <a:pt x="685" y="3242"/>
                </a:cubicBezTo>
                <a:lnTo>
                  <a:pt x="776" y="3150"/>
                </a:lnTo>
                <a:cubicBezTo>
                  <a:pt x="776" y="2854"/>
                  <a:pt x="959" y="2580"/>
                  <a:pt x="1050" y="2192"/>
                </a:cubicBezTo>
                <a:cubicBezTo>
                  <a:pt x="1141" y="2100"/>
                  <a:pt x="1256" y="1895"/>
                  <a:pt x="1256" y="1712"/>
                </a:cubicBezTo>
                <a:lnTo>
                  <a:pt x="1621" y="1712"/>
                </a:lnTo>
                <a:cubicBezTo>
                  <a:pt x="1712" y="1712"/>
                  <a:pt x="1712" y="1712"/>
                  <a:pt x="1826" y="1804"/>
                </a:cubicBezTo>
                <a:lnTo>
                  <a:pt x="1917" y="1804"/>
                </a:lnTo>
                <a:cubicBezTo>
                  <a:pt x="1917" y="1849"/>
                  <a:pt x="1940" y="1872"/>
                  <a:pt x="1963" y="1872"/>
                </a:cubicBezTo>
                <a:cubicBezTo>
                  <a:pt x="1986" y="1872"/>
                  <a:pt x="2009" y="1849"/>
                  <a:pt x="2009" y="1804"/>
                </a:cubicBezTo>
                <a:lnTo>
                  <a:pt x="2009" y="1712"/>
                </a:lnTo>
                <a:cubicBezTo>
                  <a:pt x="1917" y="1530"/>
                  <a:pt x="1826" y="1438"/>
                  <a:pt x="1621" y="1438"/>
                </a:cubicBezTo>
                <a:cubicBezTo>
                  <a:pt x="1621" y="1438"/>
                  <a:pt x="1529" y="1324"/>
                  <a:pt x="1438" y="1324"/>
                </a:cubicBezTo>
                <a:cubicBezTo>
                  <a:pt x="1529" y="1324"/>
                  <a:pt x="1529" y="1324"/>
                  <a:pt x="1529" y="1233"/>
                </a:cubicBezTo>
                <a:cubicBezTo>
                  <a:pt x="1621" y="1050"/>
                  <a:pt x="1826" y="868"/>
                  <a:pt x="1917" y="662"/>
                </a:cubicBezTo>
                <a:cubicBezTo>
                  <a:pt x="2009" y="480"/>
                  <a:pt x="2100" y="388"/>
                  <a:pt x="2191" y="297"/>
                </a:cubicBezTo>
                <a:lnTo>
                  <a:pt x="2191" y="92"/>
                </a:lnTo>
                <a:cubicBezTo>
                  <a:pt x="2191" y="92"/>
                  <a:pt x="2191" y="0"/>
                  <a:pt x="2100" y="0"/>
                </a:cubicBezTo>
                <a:lnTo>
                  <a:pt x="2009" y="92"/>
                </a:lnTo>
                <a:lnTo>
                  <a:pt x="2009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81"/>
          <p:cNvSpPr/>
          <p:nvPr/>
        </p:nvSpPr>
        <p:spPr>
          <a:xfrm>
            <a:off x="7242676" y="3278345"/>
            <a:ext cx="70606" cy="63406"/>
          </a:xfrm>
          <a:custGeom>
            <a:rect b="b" l="l" r="r" t="t"/>
            <a:pathLst>
              <a:path extrusionOk="0" h="1804" w="2010">
                <a:moveTo>
                  <a:pt x="1713" y="0"/>
                </a:moveTo>
                <a:cubicBezTo>
                  <a:pt x="1713" y="91"/>
                  <a:pt x="1621" y="91"/>
                  <a:pt x="1621" y="91"/>
                </a:cubicBezTo>
                <a:cubicBezTo>
                  <a:pt x="1530" y="91"/>
                  <a:pt x="1530" y="183"/>
                  <a:pt x="1439" y="183"/>
                </a:cubicBezTo>
                <a:cubicBezTo>
                  <a:pt x="1347" y="183"/>
                  <a:pt x="1233" y="183"/>
                  <a:pt x="1142" y="274"/>
                </a:cubicBezTo>
                <a:cubicBezTo>
                  <a:pt x="868" y="388"/>
                  <a:pt x="663" y="662"/>
                  <a:pt x="389" y="845"/>
                </a:cubicBezTo>
                <a:cubicBezTo>
                  <a:pt x="297" y="959"/>
                  <a:pt x="206" y="1050"/>
                  <a:pt x="92" y="1141"/>
                </a:cubicBezTo>
                <a:cubicBezTo>
                  <a:pt x="92" y="1233"/>
                  <a:pt x="1" y="1415"/>
                  <a:pt x="1" y="1529"/>
                </a:cubicBezTo>
                <a:cubicBezTo>
                  <a:pt x="1" y="1621"/>
                  <a:pt x="1" y="1621"/>
                  <a:pt x="92" y="1712"/>
                </a:cubicBezTo>
                <a:lnTo>
                  <a:pt x="389" y="1712"/>
                </a:lnTo>
                <a:cubicBezTo>
                  <a:pt x="480" y="1621"/>
                  <a:pt x="571" y="1621"/>
                  <a:pt x="663" y="1529"/>
                </a:cubicBezTo>
                <a:cubicBezTo>
                  <a:pt x="868" y="1415"/>
                  <a:pt x="1051" y="1324"/>
                  <a:pt x="1233" y="1233"/>
                </a:cubicBezTo>
                <a:lnTo>
                  <a:pt x="1142" y="1233"/>
                </a:lnTo>
                <a:lnTo>
                  <a:pt x="1439" y="1050"/>
                </a:lnTo>
                <a:lnTo>
                  <a:pt x="1439" y="1141"/>
                </a:lnTo>
                <a:lnTo>
                  <a:pt x="1233" y="1415"/>
                </a:lnTo>
                <a:lnTo>
                  <a:pt x="1142" y="1529"/>
                </a:lnTo>
                <a:cubicBezTo>
                  <a:pt x="1233" y="1621"/>
                  <a:pt x="1142" y="1621"/>
                  <a:pt x="1142" y="1712"/>
                </a:cubicBezTo>
                <a:lnTo>
                  <a:pt x="1142" y="1803"/>
                </a:lnTo>
                <a:lnTo>
                  <a:pt x="1233" y="1712"/>
                </a:lnTo>
                <a:lnTo>
                  <a:pt x="1233" y="1803"/>
                </a:lnTo>
                <a:cubicBezTo>
                  <a:pt x="1347" y="1712"/>
                  <a:pt x="1347" y="1712"/>
                  <a:pt x="1347" y="1621"/>
                </a:cubicBezTo>
                <a:cubicBezTo>
                  <a:pt x="1439" y="1621"/>
                  <a:pt x="1439" y="1529"/>
                  <a:pt x="1439" y="1529"/>
                </a:cubicBezTo>
                <a:cubicBezTo>
                  <a:pt x="1439" y="1415"/>
                  <a:pt x="1530" y="1324"/>
                  <a:pt x="1621" y="1324"/>
                </a:cubicBezTo>
                <a:cubicBezTo>
                  <a:pt x="1530" y="1415"/>
                  <a:pt x="1530" y="1415"/>
                  <a:pt x="1439" y="1529"/>
                </a:cubicBezTo>
                <a:lnTo>
                  <a:pt x="1439" y="1621"/>
                </a:lnTo>
                <a:cubicBezTo>
                  <a:pt x="1439" y="1712"/>
                  <a:pt x="1347" y="1712"/>
                  <a:pt x="1439" y="1803"/>
                </a:cubicBezTo>
                <a:lnTo>
                  <a:pt x="1439" y="1712"/>
                </a:lnTo>
                <a:lnTo>
                  <a:pt x="1804" y="1050"/>
                </a:lnTo>
                <a:lnTo>
                  <a:pt x="1918" y="959"/>
                </a:lnTo>
                <a:cubicBezTo>
                  <a:pt x="1918" y="845"/>
                  <a:pt x="2009" y="753"/>
                  <a:pt x="1918" y="662"/>
                </a:cubicBezTo>
                <a:cubicBezTo>
                  <a:pt x="1880" y="632"/>
                  <a:pt x="1855" y="621"/>
                  <a:pt x="1834" y="621"/>
                </a:cubicBezTo>
                <a:cubicBezTo>
                  <a:pt x="1794" y="621"/>
                  <a:pt x="1773" y="662"/>
                  <a:pt x="1713" y="662"/>
                </a:cubicBezTo>
                <a:lnTo>
                  <a:pt x="1713" y="479"/>
                </a:lnTo>
                <a:lnTo>
                  <a:pt x="1621" y="571"/>
                </a:lnTo>
                <a:lnTo>
                  <a:pt x="1439" y="662"/>
                </a:lnTo>
                <a:cubicBezTo>
                  <a:pt x="1142" y="845"/>
                  <a:pt x="959" y="1050"/>
                  <a:pt x="663" y="1233"/>
                </a:cubicBezTo>
                <a:cubicBezTo>
                  <a:pt x="571" y="1233"/>
                  <a:pt x="480" y="1233"/>
                  <a:pt x="389" y="1324"/>
                </a:cubicBezTo>
                <a:cubicBezTo>
                  <a:pt x="480" y="1233"/>
                  <a:pt x="480" y="1233"/>
                  <a:pt x="480" y="1141"/>
                </a:cubicBezTo>
                <a:cubicBezTo>
                  <a:pt x="663" y="1050"/>
                  <a:pt x="777" y="959"/>
                  <a:pt x="868" y="845"/>
                </a:cubicBezTo>
                <a:cubicBezTo>
                  <a:pt x="959" y="753"/>
                  <a:pt x="1051" y="753"/>
                  <a:pt x="1142" y="662"/>
                </a:cubicBezTo>
                <a:cubicBezTo>
                  <a:pt x="1233" y="571"/>
                  <a:pt x="1439" y="479"/>
                  <a:pt x="1530" y="388"/>
                </a:cubicBezTo>
                <a:lnTo>
                  <a:pt x="1713" y="388"/>
                </a:lnTo>
                <a:lnTo>
                  <a:pt x="1804" y="479"/>
                </a:lnTo>
                <a:lnTo>
                  <a:pt x="1804" y="388"/>
                </a:lnTo>
                <a:cubicBezTo>
                  <a:pt x="1918" y="479"/>
                  <a:pt x="1918" y="479"/>
                  <a:pt x="2009" y="479"/>
                </a:cubicBezTo>
                <a:cubicBezTo>
                  <a:pt x="2009" y="388"/>
                  <a:pt x="2009" y="274"/>
                  <a:pt x="1918" y="183"/>
                </a:cubicBezTo>
                <a:lnTo>
                  <a:pt x="1804" y="183"/>
                </a:lnTo>
                <a:lnTo>
                  <a:pt x="1804" y="91"/>
                </a:lnTo>
                <a:lnTo>
                  <a:pt x="1918" y="91"/>
                </a:lnTo>
                <a:cubicBezTo>
                  <a:pt x="1804" y="91"/>
                  <a:pt x="1804" y="0"/>
                  <a:pt x="1713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7313244" y="3284742"/>
            <a:ext cx="86624" cy="60208"/>
          </a:xfrm>
          <a:custGeom>
            <a:rect b="b" l="l" r="r" t="t"/>
            <a:pathLst>
              <a:path extrusionOk="0" h="1713" w="2466">
                <a:moveTo>
                  <a:pt x="2283" y="868"/>
                </a:moveTo>
                <a:cubicBezTo>
                  <a:pt x="2191" y="959"/>
                  <a:pt x="2191" y="1142"/>
                  <a:pt x="2077" y="1233"/>
                </a:cubicBezTo>
                <a:lnTo>
                  <a:pt x="2077" y="1051"/>
                </a:lnTo>
                <a:cubicBezTo>
                  <a:pt x="2191" y="959"/>
                  <a:pt x="2191" y="959"/>
                  <a:pt x="2283" y="868"/>
                </a:cubicBezTo>
                <a:close/>
                <a:moveTo>
                  <a:pt x="571" y="1"/>
                </a:moveTo>
                <a:cubicBezTo>
                  <a:pt x="480" y="206"/>
                  <a:pt x="365" y="389"/>
                  <a:pt x="274" y="480"/>
                </a:cubicBezTo>
                <a:cubicBezTo>
                  <a:pt x="183" y="663"/>
                  <a:pt x="92" y="868"/>
                  <a:pt x="0" y="959"/>
                </a:cubicBezTo>
                <a:lnTo>
                  <a:pt x="92" y="959"/>
                </a:lnTo>
                <a:lnTo>
                  <a:pt x="92" y="1051"/>
                </a:lnTo>
                <a:lnTo>
                  <a:pt x="0" y="959"/>
                </a:lnTo>
                <a:lnTo>
                  <a:pt x="0" y="1051"/>
                </a:lnTo>
                <a:lnTo>
                  <a:pt x="0" y="1142"/>
                </a:lnTo>
                <a:cubicBezTo>
                  <a:pt x="92" y="1233"/>
                  <a:pt x="92" y="1233"/>
                  <a:pt x="183" y="1233"/>
                </a:cubicBezTo>
                <a:lnTo>
                  <a:pt x="183" y="1142"/>
                </a:lnTo>
                <a:cubicBezTo>
                  <a:pt x="365" y="959"/>
                  <a:pt x="662" y="777"/>
                  <a:pt x="845" y="663"/>
                </a:cubicBezTo>
                <a:cubicBezTo>
                  <a:pt x="936" y="571"/>
                  <a:pt x="1050" y="571"/>
                  <a:pt x="1142" y="480"/>
                </a:cubicBezTo>
                <a:lnTo>
                  <a:pt x="1142" y="571"/>
                </a:lnTo>
                <a:cubicBezTo>
                  <a:pt x="1050" y="663"/>
                  <a:pt x="1050" y="777"/>
                  <a:pt x="1050" y="959"/>
                </a:cubicBezTo>
                <a:cubicBezTo>
                  <a:pt x="936" y="959"/>
                  <a:pt x="936" y="959"/>
                  <a:pt x="1050" y="1051"/>
                </a:cubicBezTo>
                <a:lnTo>
                  <a:pt x="1142" y="1142"/>
                </a:lnTo>
                <a:cubicBezTo>
                  <a:pt x="1233" y="1142"/>
                  <a:pt x="1233" y="1142"/>
                  <a:pt x="1324" y="1051"/>
                </a:cubicBezTo>
                <a:cubicBezTo>
                  <a:pt x="1415" y="1051"/>
                  <a:pt x="1507" y="959"/>
                  <a:pt x="1621" y="868"/>
                </a:cubicBezTo>
                <a:cubicBezTo>
                  <a:pt x="1712" y="777"/>
                  <a:pt x="1895" y="663"/>
                  <a:pt x="1986" y="571"/>
                </a:cubicBezTo>
                <a:lnTo>
                  <a:pt x="2191" y="571"/>
                </a:lnTo>
                <a:lnTo>
                  <a:pt x="2077" y="663"/>
                </a:lnTo>
                <a:cubicBezTo>
                  <a:pt x="2077" y="777"/>
                  <a:pt x="1986" y="959"/>
                  <a:pt x="1986" y="1051"/>
                </a:cubicBezTo>
                <a:lnTo>
                  <a:pt x="1803" y="1530"/>
                </a:lnTo>
                <a:lnTo>
                  <a:pt x="1803" y="1621"/>
                </a:lnTo>
                <a:lnTo>
                  <a:pt x="1895" y="1621"/>
                </a:lnTo>
                <a:lnTo>
                  <a:pt x="1895" y="1713"/>
                </a:lnTo>
                <a:cubicBezTo>
                  <a:pt x="1986" y="1713"/>
                  <a:pt x="1986" y="1713"/>
                  <a:pt x="1986" y="1621"/>
                </a:cubicBezTo>
                <a:cubicBezTo>
                  <a:pt x="2077" y="1621"/>
                  <a:pt x="2077" y="1530"/>
                  <a:pt x="2077" y="1530"/>
                </a:cubicBezTo>
                <a:lnTo>
                  <a:pt x="2191" y="1347"/>
                </a:lnTo>
                <a:lnTo>
                  <a:pt x="2191" y="1142"/>
                </a:lnTo>
                <a:cubicBezTo>
                  <a:pt x="2283" y="959"/>
                  <a:pt x="2374" y="777"/>
                  <a:pt x="2465" y="571"/>
                </a:cubicBezTo>
                <a:cubicBezTo>
                  <a:pt x="2465" y="480"/>
                  <a:pt x="2465" y="389"/>
                  <a:pt x="2374" y="297"/>
                </a:cubicBezTo>
                <a:lnTo>
                  <a:pt x="2283" y="297"/>
                </a:lnTo>
                <a:cubicBezTo>
                  <a:pt x="2283" y="206"/>
                  <a:pt x="2191" y="206"/>
                  <a:pt x="2077" y="206"/>
                </a:cubicBezTo>
                <a:cubicBezTo>
                  <a:pt x="2077" y="206"/>
                  <a:pt x="1986" y="297"/>
                  <a:pt x="1895" y="297"/>
                </a:cubicBezTo>
                <a:cubicBezTo>
                  <a:pt x="1803" y="389"/>
                  <a:pt x="1621" y="480"/>
                  <a:pt x="1507" y="571"/>
                </a:cubicBezTo>
                <a:lnTo>
                  <a:pt x="1415" y="571"/>
                </a:lnTo>
                <a:lnTo>
                  <a:pt x="1415" y="480"/>
                </a:lnTo>
                <a:cubicBezTo>
                  <a:pt x="1415" y="389"/>
                  <a:pt x="1415" y="297"/>
                  <a:pt x="1324" y="206"/>
                </a:cubicBezTo>
                <a:cubicBezTo>
                  <a:pt x="1233" y="206"/>
                  <a:pt x="1233" y="92"/>
                  <a:pt x="1142" y="92"/>
                </a:cubicBezTo>
                <a:cubicBezTo>
                  <a:pt x="1142" y="206"/>
                  <a:pt x="1050" y="206"/>
                  <a:pt x="1050" y="206"/>
                </a:cubicBezTo>
                <a:cubicBezTo>
                  <a:pt x="936" y="206"/>
                  <a:pt x="845" y="297"/>
                  <a:pt x="753" y="297"/>
                </a:cubicBezTo>
                <a:lnTo>
                  <a:pt x="753" y="389"/>
                </a:lnTo>
                <a:lnTo>
                  <a:pt x="662" y="389"/>
                </a:lnTo>
                <a:cubicBezTo>
                  <a:pt x="845" y="206"/>
                  <a:pt x="753" y="92"/>
                  <a:pt x="571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81"/>
          <p:cNvSpPr/>
          <p:nvPr/>
        </p:nvSpPr>
        <p:spPr>
          <a:xfrm>
            <a:off x="7393403" y="3284742"/>
            <a:ext cx="63370" cy="57009"/>
          </a:xfrm>
          <a:custGeom>
            <a:rect b="b" l="l" r="r" t="t"/>
            <a:pathLst>
              <a:path extrusionOk="0" h="1622" w="1804">
                <a:moveTo>
                  <a:pt x="1713" y="92"/>
                </a:moveTo>
                <a:lnTo>
                  <a:pt x="1621" y="206"/>
                </a:lnTo>
                <a:cubicBezTo>
                  <a:pt x="1621" y="92"/>
                  <a:pt x="1713" y="92"/>
                  <a:pt x="1713" y="92"/>
                </a:cubicBezTo>
                <a:close/>
                <a:moveTo>
                  <a:pt x="1233" y="480"/>
                </a:moveTo>
                <a:cubicBezTo>
                  <a:pt x="1142" y="571"/>
                  <a:pt x="937" y="663"/>
                  <a:pt x="754" y="777"/>
                </a:cubicBezTo>
                <a:cubicBezTo>
                  <a:pt x="937" y="571"/>
                  <a:pt x="1051" y="571"/>
                  <a:pt x="1142" y="480"/>
                </a:cubicBezTo>
                <a:close/>
                <a:moveTo>
                  <a:pt x="480" y="1051"/>
                </a:moveTo>
                <a:lnTo>
                  <a:pt x="480" y="1142"/>
                </a:lnTo>
                <a:cubicBezTo>
                  <a:pt x="480" y="1142"/>
                  <a:pt x="366" y="1051"/>
                  <a:pt x="480" y="1051"/>
                </a:cubicBezTo>
                <a:close/>
                <a:moveTo>
                  <a:pt x="1416" y="1"/>
                </a:moveTo>
                <a:cubicBezTo>
                  <a:pt x="1325" y="92"/>
                  <a:pt x="1325" y="92"/>
                  <a:pt x="1233" y="206"/>
                </a:cubicBezTo>
                <a:cubicBezTo>
                  <a:pt x="1142" y="206"/>
                  <a:pt x="1051" y="297"/>
                  <a:pt x="1051" y="297"/>
                </a:cubicBezTo>
                <a:lnTo>
                  <a:pt x="937" y="389"/>
                </a:lnTo>
                <a:cubicBezTo>
                  <a:pt x="845" y="480"/>
                  <a:pt x="754" y="480"/>
                  <a:pt x="663" y="571"/>
                </a:cubicBezTo>
                <a:cubicBezTo>
                  <a:pt x="571" y="571"/>
                  <a:pt x="480" y="663"/>
                  <a:pt x="480" y="777"/>
                </a:cubicBezTo>
                <a:lnTo>
                  <a:pt x="366" y="777"/>
                </a:lnTo>
                <a:cubicBezTo>
                  <a:pt x="275" y="868"/>
                  <a:pt x="183" y="868"/>
                  <a:pt x="92" y="868"/>
                </a:cubicBezTo>
                <a:lnTo>
                  <a:pt x="1" y="959"/>
                </a:lnTo>
                <a:cubicBezTo>
                  <a:pt x="92" y="1051"/>
                  <a:pt x="183" y="1051"/>
                  <a:pt x="275" y="1051"/>
                </a:cubicBezTo>
                <a:lnTo>
                  <a:pt x="275" y="1142"/>
                </a:lnTo>
                <a:lnTo>
                  <a:pt x="366" y="1233"/>
                </a:lnTo>
                <a:lnTo>
                  <a:pt x="366" y="1347"/>
                </a:lnTo>
                <a:cubicBezTo>
                  <a:pt x="480" y="1347"/>
                  <a:pt x="571" y="1439"/>
                  <a:pt x="571" y="1530"/>
                </a:cubicBezTo>
                <a:cubicBezTo>
                  <a:pt x="663" y="1621"/>
                  <a:pt x="754" y="1621"/>
                  <a:pt x="845" y="1621"/>
                </a:cubicBezTo>
                <a:lnTo>
                  <a:pt x="937" y="1621"/>
                </a:lnTo>
                <a:cubicBezTo>
                  <a:pt x="1142" y="1621"/>
                  <a:pt x="1325" y="1621"/>
                  <a:pt x="1416" y="1530"/>
                </a:cubicBezTo>
                <a:cubicBezTo>
                  <a:pt x="1507" y="1530"/>
                  <a:pt x="1507" y="1439"/>
                  <a:pt x="1416" y="1347"/>
                </a:cubicBezTo>
                <a:cubicBezTo>
                  <a:pt x="1416" y="1347"/>
                  <a:pt x="1416" y="1233"/>
                  <a:pt x="1325" y="1233"/>
                </a:cubicBezTo>
                <a:cubicBezTo>
                  <a:pt x="1233" y="1233"/>
                  <a:pt x="1233" y="1347"/>
                  <a:pt x="1142" y="1347"/>
                </a:cubicBezTo>
                <a:lnTo>
                  <a:pt x="845" y="1347"/>
                </a:lnTo>
                <a:lnTo>
                  <a:pt x="937" y="1439"/>
                </a:lnTo>
                <a:cubicBezTo>
                  <a:pt x="663" y="1347"/>
                  <a:pt x="480" y="1233"/>
                  <a:pt x="571" y="1051"/>
                </a:cubicBezTo>
                <a:cubicBezTo>
                  <a:pt x="754" y="959"/>
                  <a:pt x="937" y="959"/>
                  <a:pt x="1142" y="868"/>
                </a:cubicBezTo>
                <a:cubicBezTo>
                  <a:pt x="1325" y="777"/>
                  <a:pt x="1507" y="663"/>
                  <a:pt x="1621" y="480"/>
                </a:cubicBezTo>
                <a:cubicBezTo>
                  <a:pt x="1713" y="480"/>
                  <a:pt x="1713" y="389"/>
                  <a:pt x="1804" y="389"/>
                </a:cubicBezTo>
                <a:cubicBezTo>
                  <a:pt x="1804" y="297"/>
                  <a:pt x="1804" y="206"/>
                  <a:pt x="1713" y="92"/>
                </a:cubicBezTo>
                <a:lnTo>
                  <a:pt x="1621" y="92"/>
                </a:lnTo>
                <a:cubicBezTo>
                  <a:pt x="1507" y="1"/>
                  <a:pt x="1507" y="1"/>
                  <a:pt x="1416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1"/>
          <p:cNvSpPr/>
          <p:nvPr/>
        </p:nvSpPr>
        <p:spPr>
          <a:xfrm>
            <a:off x="7456736" y="3238207"/>
            <a:ext cx="77035" cy="117182"/>
          </a:xfrm>
          <a:custGeom>
            <a:rect b="b" l="l" r="r" t="t"/>
            <a:pathLst>
              <a:path extrusionOk="0" h="3334" w="2193">
                <a:moveTo>
                  <a:pt x="92" y="2101"/>
                </a:moveTo>
                <a:cubicBezTo>
                  <a:pt x="184" y="2101"/>
                  <a:pt x="92" y="2192"/>
                  <a:pt x="92" y="2192"/>
                </a:cubicBezTo>
                <a:lnTo>
                  <a:pt x="92" y="2101"/>
                </a:lnTo>
                <a:close/>
                <a:moveTo>
                  <a:pt x="846" y="1895"/>
                </a:moveTo>
                <a:lnTo>
                  <a:pt x="572" y="2557"/>
                </a:lnTo>
                <a:cubicBezTo>
                  <a:pt x="480" y="2466"/>
                  <a:pt x="389" y="2283"/>
                  <a:pt x="275" y="2101"/>
                </a:cubicBezTo>
                <a:cubicBezTo>
                  <a:pt x="389" y="1987"/>
                  <a:pt x="663" y="1895"/>
                  <a:pt x="846" y="1895"/>
                </a:cubicBezTo>
                <a:close/>
                <a:moveTo>
                  <a:pt x="1987" y="1"/>
                </a:moveTo>
                <a:lnTo>
                  <a:pt x="1895" y="92"/>
                </a:lnTo>
                <a:cubicBezTo>
                  <a:pt x="1713" y="480"/>
                  <a:pt x="1530" y="754"/>
                  <a:pt x="1234" y="1142"/>
                </a:cubicBezTo>
                <a:lnTo>
                  <a:pt x="1234" y="1325"/>
                </a:lnTo>
                <a:cubicBezTo>
                  <a:pt x="1142" y="1416"/>
                  <a:pt x="1051" y="1530"/>
                  <a:pt x="960" y="1621"/>
                </a:cubicBezTo>
                <a:lnTo>
                  <a:pt x="846" y="1621"/>
                </a:lnTo>
                <a:cubicBezTo>
                  <a:pt x="754" y="1621"/>
                  <a:pt x="663" y="1621"/>
                  <a:pt x="572" y="1713"/>
                </a:cubicBezTo>
                <a:cubicBezTo>
                  <a:pt x="663" y="1621"/>
                  <a:pt x="754" y="1621"/>
                  <a:pt x="846" y="1530"/>
                </a:cubicBezTo>
                <a:cubicBezTo>
                  <a:pt x="663" y="1530"/>
                  <a:pt x="480" y="1621"/>
                  <a:pt x="275" y="1713"/>
                </a:cubicBezTo>
                <a:cubicBezTo>
                  <a:pt x="184" y="1713"/>
                  <a:pt x="92" y="1804"/>
                  <a:pt x="92" y="1895"/>
                </a:cubicBezTo>
                <a:lnTo>
                  <a:pt x="1" y="1895"/>
                </a:lnTo>
                <a:lnTo>
                  <a:pt x="1" y="2283"/>
                </a:lnTo>
                <a:lnTo>
                  <a:pt x="92" y="2375"/>
                </a:lnTo>
                <a:cubicBezTo>
                  <a:pt x="184" y="2466"/>
                  <a:pt x="275" y="2557"/>
                  <a:pt x="275" y="2763"/>
                </a:cubicBezTo>
                <a:cubicBezTo>
                  <a:pt x="389" y="2854"/>
                  <a:pt x="389" y="3037"/>
                  <a:pt x="389" y="3128"/>
                </a:cubicBezTo>
                <a:cubicBezTo>
                  <a:pt x="389" y="3242"/>
                  <a:pt x="389" y="3333"/>
                  <a:pt x="480" y="3333"/>
                </a:cubicBezTo>
                <a:lnTo>
                  <a:pt x="663" y="3333"/>
                </a:lnTo>
                <a:lnTo>
                  <a:pt x="663" y="3242"/>
                </a:lnTo>
                <a:cubicBezTo>
                  <a:pt x="754" y="2854"/>
                  <a:pt x="846" y="2557"/>
                  <a:pt x="1051" y="2283"/>
                </a:cubicBezTo>
                <a:cubicBezTo>
                  <a:pt x="1142" y="2101"/>
                  <a:pt x="1142" y="1895"/>
                  <a:pt x="1234" y="1804"/>
                </a:cubicBezTo>
                <a:cubicBezTo>
                  <a:pt x="1416" y="1804"/>
                  <a:pt x="1530" y="1804"/>
                  <a:pt x="1622" y="1713"/>
                </a:cubicBezTo>
                <a:cubicBezTo>
                  <a:pt x="1713" y="1713"/>
                  <a:pt x="1713" y="1804"/>
                  <a:pt x="1804" y="1804"/>
                </a:cubicBezTo>
                <a:lnTo>
                  <a:pt x="1804" y="1895"/>
                </a:lnTo>
                <a:lnTo>
                  <a:pt x="1895" y="1895"/>
                </a:lnTo>
                <a:cubicBezTo>
                  <a:pt x="1895" y="1926"/>
                  <a:pt x="1906" y="1936"/>
                  <a:pt x="1919" y="1936"/>
                </a:cubicBezTo>
                <a:cubicBezTo>
                  <a:pt x="1946" y="1936"/>
                  <a:pt x="1987" y="1895"/>
                  <a:pt x="1987" y="1895"/>
                </a:cubicBezTo>
                <a:lnTo>
                  <a:pt x="1987" y="1804"/>
                </a:lnTo>
                <a:lnTo>
                  <a:pt x="1987" y="1713"/>
                </a:lnTo>
                <a:cubicBezTo>
                  <a:pt x="1895" y="1621"/>
                  <a:pt x="1804" y="1530"/>
                  <a:pt x="1622" y="1416"/>
                </a:cubicBezTo>
                <a:lnTo>
                  <a:pt x="1416" y="1416"/>
                </a:lnTo>
                <a:cubicBezTo>
                  <a:pt x="1530" y="1416"/>
                  <a:pt x="1530" y="1325"/>
                  <a:pt x="1530" y="1325"/>
                </a:cubicBezTo>
                <a:cubicBezTo>
                  <a:pt x="1622" y="1142"/>
                  <a:pt x="1713" y="845"/>
                  <a:pt x="1895" y="663"/>
                </a:cubicBezTo>
                <a:cubicBezTo>
                  <a:pt x="1987" y="571"/>
                  <a:pt x="2101" y="480"/>
                  <a:pt x="2101" y="275"/>
                </a:cubicBezTo>
                <a:cubicBezTo>
                  <a:pt x="2192" y="275"/>
                  <a:pt x="2192" y="183"/>
                  <a:pt x="2192" y="183"/>
                </a:cubicBezTo>
                <a:cubicBezTo>
                  <a:pt x="2192" y="92"/>
                  <a:pt x="2192" y="92"/>
                  <a:pt x="2101" y="92"/>
                </a:cubicBezTo>
                <a:lnTo>
                  <a:pt x="1987" y="92"/>
                </a:lnTo>
                <a:lnTo>
                  <a:pt x="1987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1"/>
          <p:cNvSpPr/>
          <p:nvPr/>
        </p:nvSpPr>
        <p:spPr>
          <a:xfrm>
            <a:off x="7520104" y="3341716"/>
            <a:ext cx="20058" cy="42528"/>
          </a:xfrm>
          <a:custGeom>
            <a:rect b="b" l="l" r="r" t="t"/>
            <a:pathLst>
              <a:path extrusionOk="0" h="1210" w="571">
                <a:moveTo>
                  <a:pt x="388" y="0"/>
                </a:moveTo>
                <a:cubicBezTo>
                  <a:pt x="388" y="0"/>
                  <a:pt x="297" y="92"/>
                  <a:pt x="297" y="183"/>
                </a:cubicBezTo>
                <a:cubicBezTo>
                  <a:pt x="297" y="480"/>
                  <a:pt x="297" y="662"/>
                  <a:pt x="91" y="868"/>
                </a:cubicBezTo>
                <a:cubicBezTo>
                  <a:pt x="0" y="868"/>
                  <a:pt x="0" y="959"/>
                  <a:pt x="0" y="959"/>
                </a:cubicBezTo>
                <a:lnTo>
                  <a:pt x="91" y="959"/>
                </a:lnTo>
                <a:cubicBezTo>
                  <a:pt x="91" y="1050"/>
                  <a:pt x="0" y="1050"/>
                  <a:pt x="0" y="1141"/>
                </a:cubicBezTo>
                <a:cubicBezTo>
                  <a:pt x="46" y="1187"/>
                  <a:pt x="69" y="1210"/>
                  <a:pt x="91" y="1210"/>
                </a:cubicBezTo>
                <a:cubicBezTo>
                  <a:pt x="114" y="1210"/>
                  <a:pt x="137" y="1187"/>
                  <a:pt x="183" y="1141"/>
                </a:cubicBezTo>
                <a:cubicBezTo>
                  <a:pt x="183" y="1141"/>
                  <a:pt x="297" y="1141"/>
                  <a:pt x="297" y="1050"/>
                </a:cubicBezTo>
                <a:cubicBezTo>
                  <a:pt x="479" y="868"/>
                  <a:pt x="571" y="662"/>
                  <a:pt x="571" y="480"/>
                </a:cubicBezTo>
                <a:lnTo>
                  <a:pt x="571" y="297"/>
                </a:lnTo>
                <a:lnTo>
                  <a:pt x="571" y="92"/>
                </a:lnTo>
                <a:cubicBezTo>
                  <a:pt x="479" y="0"/>
                  <a:pt x="479" y="0"/>
                  <a:pt x="388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1"/>
          <p:cNvSpPr/>
          <p:nvPr/>
        </p:nvSpPr>
        <p:spPr>
          <a:xfrm>
            <a:off x="6721540" y="3412293"/>
            <a:ext cx="67375" cy="53002"/>
          </a:xfrm>
          <a:custGeom>
            <a:rect b="b" l="l" r="r" t="t"/>
            <a:pathLst>
              <a:path extrusionOk="0" h="1508" w="1918">
                <a:moveTo>
                  <a:pt x="91" y="1233"/>
                </a:moveTo>
                <a:lnTo>
                  <a:pt x="91" y="1416"/>
                </a:lnTo>
                <a:cubicBezTo>
                  <a:pt x="0" y="1325"/>
                  <a:pt x="0" y="1325"/>
                  <a:pt x="91" y="1233"/>
                </a:cubicBezTo>
                <a:close/>
                <a:moveTo>
                  <a:pt x="1347" y="1"/>
                </a:moveTo>
                <a:cubicBezTo>
                  <a:pt x="1233" y="1"/>
                  <a:pt x="1050" y="1"/>
                  <a:pt x="959" y="92"/>
                </a:cubicBezTo>
                <a:cubicBezTo>
                  <a:pt x="959" y="92"/>
                  <a:pt x="868" y="92"/>
                  <a:pt x="868" y="183"/>
                </a:cubicBezTo>
                <a:lnTo>
                  <a:pt x="776" y="275"/>
                </a:lnTo>
                <a:cubicBezTo>
                  <a:pt x="662" y="366"/>
                  <a:pt x="571" y="366"/>
                  <a:pt x="479" y="457"/>
                </a:cubicBezTo>
                <a:lnTo>
                  <a:pt x="388" y="571"/>
                </a:lnTo>
                <a:cubicBezTo>
                  <a:pt x="388" y="571"/>
                  <a:pt x="388" y="663"/>
                  <a:pt x="297" y="663"/>
                </a:cubicBezTo>
                <a:lnTo>
                  <a:pt x="206" y="754"/>
                </a:lnTo>
                <a:cubicBezTo>
                  <a:pt x="91" y="845"/>
                  <a:pt x="0" y="1028"/>
                  <a:pt x="0" y="1142"/>
                </a:cubicBezTo>
                <a:lnTo>
                  <a:pt x="0" y="1233"/>
                </a:lnTo>
                <a:cubicBezTo>
                  <a:pt x="0" y="1416"/>
                  <a:pt x="0" y="1416"/>
                  <a:pt x="206" y="1507"/>
                </a:cubicBezTo>
                <a:lnTo>
                  <a:pt x="479" y="1507"/>
                </a:lnTo>
                <a:cubicBezTo>
                  <a:pt x="662" y="1507"/>
                  <a:pt x="776" y="1507"/>
                  <a:pt x="959" y="1416"/>
                </a:cubicBezTo>
                <a:cubicBezTo>
                  <a:pt x="1141" y="1325"/>
                  <a:pt x="1347" y="1325"/>
                  <a:pt x="1438" y="1142"/>
                </a:cubicBezTo>
                <a:cubicBezTo>
                  <a:pt x="1529" y="1142"/>
                  <a:pt x="1529" y="1028"/>
                  <a:pt x="1529" y="937"/>
                </a:cubicBezTo>
                <a:lnTo>
                  <a:pt x="1529" y="845"/>
                </a:lnTo>
                <a:cubicBezTo>
                  <a:pt x="1529" y="845"/>
                  <a:pt x="1438" y="845"/>
                  <a:pt x="1438" y="754"/>
                </a:cubicBezTo>
                <a:cubicBezTo>
                  <a:pt x="1347" y="845"/>
                  <a:pt x="1347" y="937"/>
                  <a:pt x="1233" y="937"/>
                </a:cubicBezTo>
                <a:cubicBezTo>
                  <a:pt x="959" y="1142"/>
                  <a:pt x="662" y="1233"/>
                  <a:pt x="297" y="1233"/>
                </a:cubicBezTo>
                <a:lnTo>
                  <a:pt x="206" y="1233"/>
                </a:lnTo>
                <a:cubicBezTo>
                  <a:pt x="206" y="1233"/>
                  <a:pt x="206" y="1142"/>
                  <a:pt x="297" y="1142"/>
                </a:cubicBezTo>
                <a:cubicBezTo>
                  <a:pt x="297" y="937"/>
                  <a:pt x="388" y="845"/>
                  <a:pt x="479" y="754"/>
                </a:cubicBezTo>
                <a:cubicBezTo>
                  <a:pt x="662" y="571"/>
                  <a:pt x="868" y="457"/>
                  <a:pt x="1050" y="366"/>
                </a:cubicBezTo>
                <a:cubicBezTo>
                  <a:pt x="1141" y="366"/>
                  <a:pt x="1141" y="275"/>
                  <a:pt x="1233" y="275"/>
                </a:cubicBezTo>
                <a:lnTo>
                  <a:pt x="1529" y="275"/>
                </a:lnTo>
                <a:cubicBezTo>
                  <a:pt x="1621" y="275"/>
                  <a:pt x="1621" y="275"/>
                  <a:pt x="1621" y="366"/>
                </a:cubicBezTo>
                <a:lnTo>
                  <a:pt x="1712" y="457"/>
                </a:lnTo>
                <a:lnTo>
                  <a:pt x="1712" y="366"/>
                </a:lnTo>
                <a:cubicBezTo>
                  <a:pt x="1712" y="457"/>
                  <a:pt x="1803" y="457"/>
                  <a:pt x="1803" y="457"/>
                </a:cubicBezTo>
                <a:cubicBezTo>
                  <a:pt x="1803" y="457"/>
                  <a:pt x="1803" y="366"/>
                  <a:pt x="1917" y="366"/>
                </a:cubicBezTo>
                <a:cubicBezTo>
                  <a:pt x="1917" y="275"/>
                  <a:pt x="1803" y="92"/>
                  <a:pt x="1712" y="92"/>
                </a:cubicBezTo>
                <a:cubicBezTo>
                  <a:pt x="1621" y="92"/>
                  <a:pt x="1621" y="92"/>
                  <a:pt x="1529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1"/>
          <p:cNvSpPr/>
          <p:nvPr/>
        </p:nvSpPr>
        <p:spPr>
          <a:xfrm>
            <a:off x="6784873" y="3412293"/>
            <a:ext cx="47352" cy="56201"/>
          </a:xfrm>
          <a:custGeom>
            <a:rect b="b" l="l" r="r" t="t"/>
            <a:pathLst>
              <a:path extrusionOk="0" h="1599" w="1348">
                <a:moveTo>
                  <a:pt x="959" y="183"/>
                </a:moveTo>
                <a:lnTo>
                  <a:pt x="959" y="275"/>
                </a:lnTo>
                <a:lnTo>
                  <a:pt x="868" y="366"/>
                </a:lnTo>
                <a:cubicBezTo>
                  <a:pt x="776" y="366"/>
                  <a:pt x="776" y="457"/>
                  <a:pt x="776" y="457"/>
                </a:cubicBezTo>
                <a:cubicBezTo>
                  <a:pt x="685" y="571"/>
                  <a:pt x="685" y="571"/>
                  <a:pt x="571" y="571"/>
                </a:cubicBezTo>
                <a:cubicBezTo>
                  <a:pt x="571" y="663"/>
                  <a:pt x="480" y="754"/>
                  <a:pt x="388" y="754"/>
                </a:cubicBezTo>
                <a:cubicBezTo>
                  <a:pt x="297" y="845"/>
                  <a:pt x="206" y="937"/>
                  <a:pt x="206" y="1028"/>
                </a:cubicBezTo>
                <a:cubicBezTo>
                  <a:pt x="206" y="845"/>
                  <a:pt x="297" y="754"/>
                  <a:pt x="388" y="663"/>
                </a:cubicBezTo>
                <a:lnTo>
                  <a:pt x="776" y="275"/>
                </a:lnTo>
                <a:cubicBezTo>
                  <a:pt x="868" y="275"/>
                  <a:pt x="868" y="275"/>
                  <a:pt x="959" y="183"/>
                </a:cubicBezTo>
                <a:close/>
                <a:moveTo>
                  <a:pt x="297" y="1325"/>
                </a:moveTo>
                <a:lnTo>
                  <a:pt x="388" y="1416"/>
                </a:lnTo>
                <a:cubicBezTo>
                  <a:pt x="297" y="1416"/>
                  <a:pt x="297" y="1416"/>
                  <a:pt x="297" y="1325"/>
                </a:cubicBezTo>
                <a:close/>
                <a:moveTo>
                  <a:pt x="1050" y="366"/>
                </a:moveTo>
                <a:lnTo>
                  <a:pt x="1050" y="937"/>
                </a:lnTo>
                <a:cubicBezTo>
                  <a:pt x="1050" y="845"/>
                  <a:pt x="1050" y="754"/>
                  <a:pt x="1142" y="663"/>
                </a:cubicBezTo>
                <a:lnTo>
                  <a:pt x="1142" y="663"/>
                </a:lnTo>
                <a:cubicBezTo>
                  <a:pt x="1142" y="845"/>
                  <a:pt x="1142" y="937"/>
                  <a:pt x="1050" y="1028"/>
                </a:cubicBezTo>
                <a:lnTo>
                  <a:pt x="959" y="1028"/>
                </a:lnTo>
                <a:cubicBezTo>
                  <a:pt x="959" y="1142"/>
                  <a:pt x="868" y="1233"/>
                  <a:pt x="776" y="1325"/>
                </a:cubicBezTo>
                <a:cubicBezTo>
                  <a:pt x="685" y="1325"/>
                  <a:pt x="685" y="1416"/>
                  <a:pt x="571" y="1416"/>
                </a:cubicBezTo>
                <a:lnTo>
                  <a:pt x="388" y="1416"/>
                </a:lnTo>
                <a:lnTo>
                  <a:pt x="388" y="1325"/>
                </a:lnTo>
                <a:lnTo>
                  <a:pt x="206" y="1325"/>
                </a:lnTo>
                <a:cubicBezTo>
                  <a:pt x="206" y="1233"/>
                  <a:pt x="297" y="1028"/>
                  <a:pt x="297" y="937"/>
                </a:cubicBezTo>
                <a:lnTo>
                  <a:pt x="571" y="663"/>
                </a:lnTo>
                <a:cubicBezTo>
                  <a:pt x="685" y="571"/>
                  <a:pt x="868" y="457"/>
                  <a:pt x="959" y="366"/>
                </a:cubicBezTo>
                <a:close/>
                <a:moveTo>
                  <a:pt x="1050" y="1"/>
                </a:moveTo>
                <a:cubicBezTo>
                  <a:pt x="959" y="1"/>
                  <a:pt x="868" y="1"/>
                  <a:pt x="776" y="183"/>
                </a:cubicBezTo>
                <a:cubicBezTo>
                  <a:pt x="776" y="183"/>
                  <a:pt x="685" y="183"/>
                  <a:pt x="685" y="275"/>
                </a:cubicBezTo>
                <a:cubicBezTo>
                  <a:pt x="571" y="275"/>
                  <a:pt x="571" y="275"/>
                  <a:pt x="480" y="366"/>
                </a:cubicBezTo>
                <a:cubicBezTo>
                  <a:pt x="388" y="366"/>
                  <a:pt x="388" y="457"/>
                  <a:pt x="297" y="571"/>
                </a:cubicBezTo>
                <a:cubicBezTo>
                  <a:pt x="114" y="754"/>
                  <a:pt x="0" y="937"/>
                  <a:pt x="0" y="1142"/>
                </a:cubicBezTo>
                <a:lnTo>
                  <a:pt x="0" y="1325"/>
                </a:lnTo>
                <a:cubicBezTo>
                  <a:pt x="0" y="1416"/>
                  <a:pt x="114" y="1599"/>
                  <a:pt x="388" y="1599"/>
                </a:cubicBezTo>
                <a:cubicBezTo>
                  <a:pt x="388" y="1599"/>
                  <a:pt x="480" y="1599"/>
                  <a:pt x="480" y="1507"/>
                </a:cubicBezTo>
                <a:lnTo>
                  <a:pt x="776" y="1507"/>
                </a:lnTo>
                <a:cubicBezTo>
                  <a:pt x="868" y="1507"/>
                  <a:pt x="1050" y="1416"/>
                  <a:pt x="1142" y="1233"/>
                </a:cubicBezTo>
                <a:cubicBezTo>
                  <a:pt x="1142" y="1142"/>
                  <a:pt x="1256" y="1028"/>
                  <a:pt x="1256" y="937"/>
                </a:cubicBezTo>
                <a:lnTo>
                  <a:pt x="1256" y="457"/>
                </a:lnTo>
                <a:lnTo>
                  <a:pt x="1256" y="275"/>
                </a:lnTo>
                <a:cubicBezTo>
                  <a:pt x="1347" y="275"/>
                  <a:pt x="1256" y="183"/>
                  <a:pt x="1256" y="183"/>
                </a:cubicBezTo>
                <a:cubicBezTo>
                  <a:pt x="1256" y="92"/>
                  <a:pt x="1256" y="92"/>
                  <a:pt x="1142" y="92"/>
                </a:cubicBezTo>
                <a:lnTo>
                  <a:pt x="1050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1"/>
          <p:cNvSpPr/>
          <p:nvPr/>
        </p:nvSpPr>
        <p:spPr>
          <a:xfrm>
            <a:off x="6832189" y="3418725"/>
            <a:ext cx="52937" cy="71595"/>
          </a:xfrm>
          <a:custGeom>
            <a:rect b="b" l="l" r="r" t="t"/>
            <a:pathLst>
              <a:path extrusionOk="0" h="2037" w="1507">
                <a:moveTo>
                  <a:pt x="662" y="0"/>
                </a:moveTo>
                <a:lnTo>
                  <a:pt x="662" y="0"/>
                </a:lnTo>
                <a:cubicBezTo>
                  <a:pt x="479" y="92"/>
                  <a:pt x="479" y="183"/>
                  <a:pt x="365" y="274"/>
                </a:cubicBezTo>
                <a:lnTo>
                  <a:pt x="274" y="480"/>
                </a:lnTo>
                <a:cubicBezTo>
                  <a:pt x="183" y="662"/>
                  <a:pt x="91" y="754"/>
                  <a:pt x="91" y="959"/>
                </a:cubicBezTo>
                <a:cubicBezTo>
                  <a:pt x="91" y="1050"/>
                  <a:pt x="0" y="1142"/>
                  <a:pt x="0" y="1142"/>
                </a:cubicBezTo>
                <a:cubicBezTo>
                  <a:pt x="0" y="1233"/>
                  <a:pt x="0" y="1233"/>
                  <a:pt x="91" y="1233"/>
                </a:cubicBezTo>
                <a:lnTo>
                  <a:pt x="183" y="1142"/>
                </a:lnTo>
                <a:cubicBezTo>
                  <a:pt x="365" y="959"/>
                  <a:pt x="662" y="754"/>
                  <a:pt x="1050" y="571"/>
                </a:cubicBezTo>
                <a:lnTo>
                  <a:pt x="1233" y="571"/>
                </a:lnTo>
                <a:lnTo>
                  <a:pt x="1233" y="754"/>
                </a:lnTo>
                <a:cubicBezTo>
                  <a:pt x="1141" y="754"/>
                  <a:pt x="1141" y="845"/>
                  <a:pt x="1141" y="845"/>
                </a:cubicBezTo>
                <a:cubicBezTo>
                  <a:pt x="1050" y="959"/>
                  <a:pt x="1050" y="1050"/>
                  <a:pt x="1050" y="1050"/>
                </a:cubicBezTo>
                <a:cubicBezTo>
                  <a:pt x="1050" y="1233"/>
                  <a:pt x="936" y="1324"/>
                  <a:pt x="936" y="1416"/>
                </a:cubicBezTo>
                <a:lnTo>
                  <a:pt x="845" y="1804"/>
                </a:lnTo>
                <a:cubicBezTo>
                  <a:pt x="753" y="1895"/>
                  <a:pt x="845" y="1895"/>
                  <a:pt x="845" y="1986"/>
                </a:cubicBezTo>
                <a:lnTo>
                  <a:pt x="936" y="1986"/>
                </a:lnTo>
                <a:cubicBezTo>
                  <a:pt x="936" y="2024"/>
                  <a:pt x="949" y="2037"/>
                  <a:pt x="965" y="2037"/>
                </a:cubicBezTo>
                <a:cubicBezTo>
                  <a:pt x="999" y="2037"/>
                  <a:pt x="1050" y="1986"/>
                  <a:pt x="1050" y="1986"/>
                </a:cubicBezTo>
                <a:cubicBezTo>
                  <a:pt x="1141" y="1986"/>
                  <a:pt x="1141" y="1895"/>
                  <a:pt x="1141" y="1804"/>
                </a:cubicBezTo>
                <a:lnTo>
                  <a:pt x="1141" y="1712"/>
                </a:lnTo>
                <a:lnTo>
                  <a:pt x="1233" y="1530"/>
                </a:lnTo>
                <a:cubicBezTo>
                  <a:pt x="1324" y="1324"/>
                  <a:pt x="1324" y="1050"/>
                  <a:pt x="1415" y="754"/>
                </a:cubicBezTo>
                <a:cubicBezTo>
                  <a:pt x="1507" y="662"/>
                  <a:pt x="1415" y="571"/>
                  <a:pt x="1415" y="388"/>
                </a:cubicBezTo>
                <a:cubicBezTo>
                  <a:pt x="1363" y="324"/>
                  <a:pt x="1253" y="266"/>
                  <a:pt x="1146" y="266"/>
                </a:cubicBezTo>
                <a:cubicBezTo>
                  <a:pt x="1064" y="266"/>
                  <a:pt x="985" y="300"/>
                  <a:pt x="936" y="388"/>
                </a:cubicBezTo>
                <a:lnTo>
                  <a:pt x="936" y="480"/>
                </a:lnTo>
                <a:lnTo>
                  <a:pt x="753" y="480"/>
                </a:lnTo>
                <a:cubicBezTo>
                  <a:pt x="845" y="480"/>
                  <a:pt x="845" y="480"/>
                  <a:pt x="845" y="388"/>
                </a:cubicBezTo>
                <a:lnTo>
                  <a:pt x="845" y="388"/>
                </a:lnTo>
                <a:lnTo>
                  <a:pt x="662" y="480"/>
                </a:lnTo>
                <a:lnTo>
                  <a:pt x="662" y="388"/>
                </a:lnTo>
                <a:cubicBezTo>
                  <a:pt x="753" y="274"/>
                  <a:pt x="753" y="274"/>
                  <a:pt x="753" y="183"/>
                </a:cubicBezTo>
                <a:lnTo>
                  <a:pt x="753" y="92"/>
                </a:lnTo>
                <a:cubicBezTo>
                  <a:pt x="662" y="183"/>
                  <a:pt x="662" y="274"/>
                  <a:pt x="571" y="274"/>
                </a:cubicBezTo>
                <a:cubicBezTo>
                  <a:pt x="571" y="274"/>
                  <a:pt x="662" y="183"/>
                  <a:pt x="571" y="92"/>
                </a:cubicBezTo>
                <a:cubicBezTo>
                  <a:pt x="571" y="92"/>
                  <a:pt x="662" y="92"/>
                  <a:pt x="662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1"/>
          <p:cNvSpPr/>
          <p:nvPr/>
        </p:nvSpPr>
        <p:spPr>
          <a:xfrm>
            <a:off x="6861835" y="3416300"/>
            <a:ext cx="73803" cy="59434"/>
          </a:xfrm>
          <a:custGeom>
            <a:rect b="b" l="l" r="r" t="t"/>
            <a:pathLst>
              <a:path extrusionOk="0" h="1691" w="2101">
                <a:moveTo>
                  <a:pt x="1761" y="1"/>
                </a:moveTo>
                <a:cubicBezTo>
                  <a:pt x="1712" y="1"/>
                  <a:pt x="1667" y="24"/>
                  <a:pt x="1621" y="69"/>
                </a:cubicBezTo>
                <a:cubicBezTo>
                  <a:pt x="1347" y="161"/>
                  <a:pt x="1142" y="252"/>
                  <a:pt x="1051" y="457"/>
                </a:cubicBezTo>
                <a:lnTo>
                  <a:pt x="959" y="343"/>
                </a:lnTo>
                <a:lnTo>
                  <a:pt x="959" y="343"/>
                </a:lnTo>
                <a:cubicBezTo>
                  <a:pt x="959" y="457"/>
                  <a:pt x="1051" y="640"/>
                  <a:pt x="1051" y="731"/>
                </a:cubicBezTo>
                <a:lnTo>
                  <a:pt x="1051" y="914"/>
                </a:lnTo>
                <a:cubicBezTo>
                  <a:pt x="1051" y="1211"/>
                  <a:pt x="1051" y="1211"/>
                  <a:pt x="868" y="1302"/>
                </a:cubicBezTo>
                <a:cubicBezTo>
                  <a:pt x="663" y="1393"/>
                  <a:pt x="571" y="1393"/>
                  <a:pt x="480" y="1393"/>
                </a:cubicBezTo>
                <a:cubicBezTo>
                  <a:pt x="434" y="1348"/>
                  <a:pt x="389" y="1348"/>
                  <a:pt x="329" y="1348"/>
                </a:cubicBezTo>
                <a:cubicBezTo>
                  <a:pt x="269" y="1348"/>
                  <a:pt x="195" y="1348"/>
                  <a:pt x="92" y="1302"/>
                </a:cubicBezTo>
                <a:cubicBezTo>
                  <a:pt x="92" y="1302"/>
                  <a:pt x="92" y="1393"/>
                  <a:pt x="1" y="1393"/>
                </a:cubicBezTo>
                <a:lnTo>
                  <a:pt x="1" y="1599"/>
                </a:lnTo>
                <a:cubicBezTo>
                  <a:pt x="92" y="1599"/>
                  <a:pt x="92" y="1690"/>
                  <a:pt x="297" y="1690"/>
                </a:cubicBezTo>
                <a:lnTo>
                  <a:pt x="959" y="1690"/>
                </a:lnTo>
                <a:cubicBezTo>
                  <a:pt x="1142" y="1599"/>
                  <a:pt x="1233" y="1485"/>
                  <a:pt x="1347" y="1302"/>
                </a:cubicBezTo>
                <a:lnTo>
                  <a:pt x="1347" y="1211"/>
                </a:lnTo>
                <a:cubicBezTo>
                  <a:pt x="1347" y="1119"/>
                  <a:pt x="1233" y="1119"/>
                  <a:pt x="1233" y="1028"/>
                </a:cubicBezTo>
                <a:lnTo>
                  <a:pt x="1233" y="457"/>
                </a:lnTo>
                <a:cubicBezTo>
                  <a:pt x="1439" y="343"/>
                  <a:pt x="1712" y="343"/>
                  <a:pt x="1918" y="343"/>
                </a:cubicBezTo>
                <a:cubicBezTo>
                  <a:pt x="2009" y="343"/>
                  <a:pt x="2009" y="343"/>
                  <a:pt x="2009" y="252"/>
                </a:cubicBezTo>
                <a:cubicBezTo>
                  <a:pt x="2101" y="161"/>
                  <a:pt x="2009" y="69"/>
                  <a:pt x="1918" y="69"/>
                </a:cubicBezTo>
                <a:cubicBezTo>
                  <a:pt x="1861" y="24"/>
                  <a:pt x="1809" y="1"/>
                  <a:pt x="1761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1"/>
          <p:cNvSpPr/>
          <p:nvPr/>
        </p:nvSpPr>
        <p:spPr>
          <a:xfrm>
            <a:off x="6925168" y="3419533"/>
            <a:ext cx="64178" cy="56201"/>
          </a:xfrm>
          <a:custGeom>
            <a:rect b="b" l="l" r="r" t="t"/>
            <a:pathLst>
              <a:path extrusionOk="0" h="1599" w="1827">
                <a:moveTo>
                  <a:pt x="1713" y="69"/>
                </a:moveTo>
                <a:lnTo>
                  <a:pt x="1621" y="160"/>
                </a:lnTo>
                <a:cubicBezTo>
                  <a:pt x="1621" y="69"/>
                  <a:pt x="1713" y="69"/>
                  <a:pt x="1713" y="69"/>
                </a:cubicBezTo>
                <a:close/>
                <a:moveTo>
                  <a:pt x="1142" y="457"/>
                </a:moveTo>
                <a:cubicBezTo>
                  <a:pt x="1142" y="548"/>
                  <a:pt x="959" y="639"/>
                  <a:pt x="777" y="731"/>
                </a:cubicBezTo>
                <a:cubicBezTo>
                  <a:pt x="868" y="639"/>
                  <a:pt x="1051" y="548"/>
                  <a:pt x="1142" y="457"/>
                </a:cubicBezTo>
                <a:close/>
                <a:moveTo>
                  <a:pt x="1530" y="0"/>
                </a:moveTo>
                <a:cubicBezTo>
                  <a:pt x="1507" y="0"/>
                  <a:pt x="1484" y="23"/>
                  <a:pt x="1439" y="69"/>
                </a:cubicBezTo>
                <a:cubicBezTo>
                  <a:pt x="1347" y="69"/>
                  <a:pt x="1256" y="69"/>
                  <a:pt x="1256" y="160"/>
                </a:cubicBezTo>
                <a:cubicBezTo>
                  <a:pt x="1142" y="160"/>
                  <a:pt x="1051" y="251"/>
                  <a:pt x="959" y="251"/>
                </a:cubicBezTo>
                <a:lnTo>
                  <a:pt x="959" y="365"/>
                </a:lnTo>
                <a:cubicBezTo>
                  <a:pt x="868" y="457"/>
                  <a:pt x="777" y="548"/>
                  <a:pt x="686" y="548"/>
                </a:cubicBezTo>
                <a:cubicBezTo>
                  <a:pt x="571" y="639"/>
                  <a:pt x="480" y="639"/>
                  <a:pt x="389" y="731"/>
                </a:cubicBezTo>
                <a:cubicBezTo>
                  <a:pt x="298" y="822"/>
                  <a:pt x="206" y="822"/>
                  <a:pt x="115" y="822"/>
                </a:cubicBezTo>
                <a:lnTo>
                  <a:pt x="1" y="822"/>
                </a:lnTo>
                <a:lnTo>
                  <a:pt x="1" y="936"/>
                </a:lnTo>
                <a:cubicBezTo>
                  <a:pt x="115" y="1027"/>
                  <a:pt x="206" y="1027"/>
                  <a:pt x="298" y="1027"/>
                </a:cubicBezTo>
                <a:lnTo>
                  <a:pt x="298" y="1119"/>
                </a:lnTo>
                <a:lnTo>
                  <a:pt x="389" y="1210"/>
                </a:lnTo>
                <a:lnTo>
                  <a:pt x="389" y="1301"/>
                </a:lnTo>
                <a:cubicBezTo>
                  <a:pt x="480" y="1301"/>
                  <a:pt x="480" y="1393"/>
                  <a:pt x="571" y="1507"/>
                </a:cubicBezTo>
                <a:cubicBezTo>
                  <a:pt x="686" y="1598"/>
                  <a:pt x="777" y="1598"/>
                  <a:pt x="868" y="1598"/>
                </a:cubicBezTo>
                <a:lnTo>
                  <a:pt x="959" y="1598"/>
                </a:lnTo>
                <a:cubicBezTo>
                  <a:pt x="1142" y="1598"/>
                  <a:pt x="1256" y="1598"/>
                  <a:pt x="1439" y="1507"/>
                </a:cubicBezTo>
                <a:cubicBezTo>
                  <a:pt x="1530" y="1507"/>
                  <a:pt x="1530" y="1393"/>
                  <a:pt x="1439" y="1301"/>
                </a:cubicBezTo>
                <a:cubicBezTo>
                  <a:pt x="1439" y="1301"/>
                  <a:pt x="1347" y="1301"/>
                  <a:pt x="1347" y="1210"/>
                </a:cubicBezTo>
                <a:cubicBezTo>
                  <a:pt x="1256" y="1301"/>
                  <a:pt x="1142" y="1301"/>
                  <a:pt x="1142" y="1301"/>
                </a:cubicBezTo>
                <a:lnTo>
                  <a:pt x="868" y="1301"/>
                </a:lnTo>
                <a:lnTo>
                  <a:pt x="959" y="1393"/>
                </a:lnTo>
                <a:cubicBezTo>
                  <a:pt x="686" y="1301"/>
                  <a:pt x="480" y="1210"/>
                  <a:pt x="480" y="1027"/>
                </a:cubicBezTo>
                <a:lnTo>
                  <a:pt x="571" y="1027"/>
                </a:lnTo>
                <a:cubicBezTo>
                  <a:pt x="777" y="936"/>
                  <a:pt x="959" y="936"/>
                  <a:pt x="1142" y="822"/>
                </a:cubicBezTo>
                <a:cubicBezTo>
                  <a:pt x="1347" y="731"/>
                  <a:pt x="1530" y="639"/>
                  <a:pt x="1621" y="548"/>
                </a:cubicBezTo>
                <a:lnTo>
                  <a:pt x="1827" y="365"/>
                </a:lnTo>
                <a:cubicBezTo>
                  <a:pt x="1827" y="251"/>
                  <a:pt x="1827" y="160"/>
                  <a:pt x="1713" y="69"/>
                </a:cubicBezTo>
                <a:lnTo>
                  <a:pt x="1621" y="69"/>
                </a:lnTo>
                <a:cubicBezTo>
                  <a:pt x="1576" y="23"/>
                  <a:pt x="1553" y="0"/>
                  <a:pt x="1530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1"/>
          <p:cNvSpPr/>
          <p:nvPr/>
        </p:nvSpPr>
        <p:spPr>
          <a:xfrm>
            <a:off x="6982108" y="3425157"/>
            <a:ext cx="67375" cy="56974"/>
          </a:xfrm>
          <a:custGeom>
            <a:rect b="b" l="l" r="r" t="t"/>
            <a:pathLst>
              <a:path extrusionOk="0" h="1621" w="1918">
                <a:moveTo>
                  <a:pt x="92" y="1347"/>
                </a:moveTo>
                <a:cubicBezTo>
                  <a:pt x="92" y="1348"/>
                  <a:pt x="92" y="1438"/>
                  <a:pt x="206" y="1438"/>
                </a:cubicBezTo>
                <a:cubicBezTo>
                  <a:pt x="92" y="1438"/>
                  <a:pt x="92" y="1438"/>
                  <a:pt x="92" y="1347"/>
                </a:cubicBezTo>
                <a:close/>
                <a:moveTo>
                  <a:pt x="1438" y="0"/>
                </a:moveTo>
                <a:cubicBezTo>
                  <a:pt x="1233" y="0"/>
                  <a:pt x="1142" y="91"/>
                  <a:pt x="959" y="91"/>
                </a:cubicBezTo>
                <a:cubicBezTo>
                  <a:pt x="959" y="205"/>
                  <a:pt x="868" y="205"/>
                  <a:pt x="868" y="205"/>
                </a:cubicBezTo>
                <a:lnTo>
                  <a:pt x="868" y="297"/>
                </a:lnTo>
                <a:lnTo>
                  <a:pt x="776" y="297"/>
                </a:lnTo>
                <a:cubicBezTo>
                  <a:pt x="662" y="388"/>
                  <a:pt x="662" y="479"/>
                  <a:pt x="571" y="479"/>
                </a:cubicBezTo>
                <a:lnTo>
                  <a:pt x="480" y="479"/>
                </a:lnTo>
                <a:lnTo>
                  <a:pt x="388" y="571"/>
                </a:lnTo>
                <a:cubicBezTo>
                  <a:pt x="388" y="662"/>
                  <a:pt x="388" y="662"/>
                  <a:pt x="297" y="662"/>
                </a:cubicBezTo>
                <a:lnTo>
                  <a:pt x="297" y="776"/>
                </a:lnTo>
                <a:lnTo>
                  <a:pt x="206" y="867"/>
                </a:lnTo>
                <a:cubicBezTo>
                  <a:pt x="92" y="959"/>
                  <a:pt x="92" y="1050"/>
                  <a:pt x="92" y="1233"/>
                </a:cubicBezTo>
                <a:cubicBezTo>
                  <a:pt x="0" y="1438"/>
                  <a:pt x="92" y="1529"/>
                  <a:pt x="206" y="1529"/>
                </a:cubicBezTo>
                <a:lnTo>
                  <a:pt x="297" y="1529"/>
                </a:lnTo>
                <a:cubicBezTo>
                  <a:pt x="388" y="1621"/>
                  <a:pt x="388" y="1621"/>
                  <a:pt x="480" y="1621"/>
                </a:cubicBezTo>
                <a:cubicBezTo>
                  <a:pt x="662" y="1621"/>
                  <a:pt x="868" y="1529"/>
                  <a:pt x="1050" y="1438"/>
                </a:cubicBezTo>
                <a:cubicBezTo>
                  <a:pt x="1142" y="1438"/>
                  <a:pt x="1347" y="1347"/>
                  <a:pt x="1438" y="1233"/>
                </a:cubicBezTo>
                <a:cubicBezTo>
                  <a:pt x="1530" y="1141"/>
                  <a:pt x="1621" y="1141"/>
                  <a:pt x="1621" y="1050"/>
                </a:cubicBezTo>
                <a:lnTo>
                  <a:pt x="1621" y="959"/>
                </a:lnTo>
                <a:lnTo>
                  <a:pt x="1530" y="959"/>
                </a:lnTo>
                <a:cubicBezTo>
                  <a:pt x="1530" y="867"/>
                  <a:pt x="1530" y="867"/>
                  <a:pt x="1438" y="867"/>
                </a:cubicBezTo>
                <a:cubicBezTo>
                  <a:pt x="1438" y="959"/>
                  <a:pt x="1347" y="959"/>
                  <a:pt x="1233" y="1050"/>
                </a:cubicBezTo>
                <a:cubicBezTo>
                  <a:pt x="959" y="1233"/>
                  <a:pt x="662" y="1347"/>
                  <a:pt x="388" y="1347"/>
                </a:cubicBezTo>
                <a:cubicBezTo>
                  <a:pt x="297" y="1347"/>
                  <a:pt x="297" y="1347"/>
                  <a:pt x="206" y="1233"/>
                </a:cubicBezTo>
                <a:cubicBezTo>
                  <a:pt x="297" y="1233"/>
                  <a:pt x="297" y="1141"/>
                  <a:pt x="297" y="1141"/>
                </a:cubicBezTo>
                <a:cubicBezTo>
                  <a:pt x="388" y="1050"/>
                  <a:pt x="388" y="867"/>
                  <a:pt x="480" y="776"/>
                </a:cubicBezTo>
                <a:cubicBezTo>
                  <a:pt x="662" y="662"/>
                  <a:pt x="868" y="479"/>
                  <a:pt x="1050" y="388"/>
                </a:cubicBezTo>
                <a:cubicBezTo>
                  <a:pt x="1142" y="388"/>
                  <a:pt x="1233" y="388"/>
                  <a:pt x="1233" y="297"/>
                </a:cubicBezTo>
                <a:lnTo>
                  <a:pt x="1621" y="297"/>
                </a:lnTo>
                <a:cubicBezTo>
                  <a:pt x="1621" y="297"/>
                  <a:pt x="1712" y="297"/>
                  <a:pt x="1712" y="388"/>
                </a:cubicBezTo>
                <a:lnTo>
                  <a:pt x="1712" y="479"/>
                </a:lnTo>
                <a:lnTo>
                  <a:pt x="1918" y="479"/>
                </a:lnTo>
                <a:cubicBezTo>
                  <a:pt x="1918" y="297"/>
                  <a:pt x="1918" y="205"/>
                  <a:pt x="1712" y="91"/>
                </a:cubicBezTo>
                <a:lnTo>
                  <a:pt x="1621" y="91"/>
                </a:lnTo>
                <a:lnTo>
                  <a:pt x="1530" y="0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1"/>
          <p:cNvSpPr/>
          <p:nvPr/>
        </p:nvSpPr>
        <p:spPr>
          <a:xfrm>
            <a:off x="7045441" y="3375388"/>
            <a:ext cx="80231" cy="119572"/>
          </a:xfrm>
          <a:custGeom>
            <a:rect b="b" l="l" r="r" t="t"/>
            <a:pathLst>
              <a:path extrusionOk="0" h="3402" w="2284">
                <a:moveTo>
                  <a:pt x="206" y="2078"/>
                </a:moveTo>
                <a:lnTo>
                  <a:pt x="206" y="2192"/>
                </a:lnTo>
                <a:cubicBezTo>
                  <a:pt x="206" y="2192"/>
                  <a:pt x="115" y="2078"/>
                  <a:pt x="206" y="2078"/>
                </a:cubicBezTo>
                <a:close/>
                <a:moveTo>
                  <a:pt x="959" y="1895"/>
                </a:moveTo>
                <a:lnTo>
                  <a:pt x="685" y="2649"/>
                </a:lnTo>
                <a:cubicBezTo>
                  <a:pt x="571" y="2466"/>
                  <a:pt x="480" y="2283"/>
                  <a:pt x="389" y="2078"/>
                </a:cubicBezTo>
                <a:cubicBezTo>
                  <a:pt x="480" y="1987"/>
                  <a:pt x="777" y="1895"/>
                  <a:pt x="959" y="1895"/>
                </a:cubicBezTo>
                <a:close/>
                <a:moveTo>
                  <a:pt x="2101" y="1"/>
                </a:moveTo>
                <a:lnTo>
                  <a:pt x="2009" y="92"/>
                </a:lnTo>
                <a:cubicBezTo>
                  <a:pt x="1827" y="480"/>
                  <a:pt x="1530" y="845"/>
                  <a:pt x="1347" y="1142"/>
                </a:cubicBezTo>
                <a:cubicBezTo>
                  <a:pt x="1347" y="1233"/>
                  <a:pt x="1347" y="1233"/>
                  <a:pt x="1256" y="1325"/>
                </a:cubicBezTo>
                <a:cubicBezTo>
                  <a:pt x="1256" y="1416"/>
                  <a:pt x="1142" y="1621"/>
                  <a:pt x="959" y="1621"/>
                </a:cubicBezTo>
                <a:cubicBezTo>
                  <a:pt x="868" y="1621"/>
                  <a:pt x="777" y="1713"/>
                  <a:pt x="685" y="1713"/>
                </a:cubicBezTo>
                <a:cubicBezTo>
                  <a:pt x="777" y="1621"/>
                  <a:pt x="868" y="1621"/>
                  <a:pt x="959" y="1507"/>
                </a:cubicBezTo>
                <a:lnTo>
                  <a:pt x="959" y="1507"/>
                </a:lnTo>
                <a:cubicBezTo>
                  <a:pt x="777" y="1621"/>
                  <a:pt x="571" y="1621"/>
                  <a:pt x="389" y="1713"/>
                </a:cubicBezTo>
                <a:cubicBezTo>
                  <a:pt x="297" y="1713"/>
                  <a:pt x="206" y="1804"/>
                  <a:pt x="115" y="1895"/>
                </a:cubicBezTo>
                <a:cubicBezTo>
                  <a:pt x="1" y="2078"/>
                  <a:pt x="1" y="2192"/>
                  <a:pt x="115" y="2283"/>
                </a:cubicBezTo>
                <a:cubicBezTo>
                  <a:pt x="206" y="2375"/>
                  <a:pt x="206" y="2375"/>
                  <a:pt x="206" y="2466"/>
                </a:cubicBezTo>
                <a:cubicBezTo>
                  <a:pt x="297" y="2557"/>
                  <a:pt x="389" y="2649"/>
                  <a:pt x="389" y="2763"/>
                </a:cubicBezTo>
                <a:cubicBezTo>
                  <a:pt x="480" y="2854"/>
                  <a:pt x="480" y="3037"/>
                  <a:pt x="480" y="3219"/>
                </a:cubicBezTo>
                <a:cubicBezTo>
                  <a:pt x="480" y="3219"/>
                  <a:pt x="480" y="3333"/>
                  <a:pt x="571" y="3333"/>
                </a:cubicBezTo>
                <a:cubicBezTo>
                  <a:pt x="628" y="3379"/>
                  <a:pt x="680" y="3402"/>
                  <a:pt x="717" y="3402"/>
                </a:cubicBezTo>
                <a:cubicBezTo>
                  <a:pt x="754" y="3402"/>
                  <a:pt x="777" y="3379"/>
                  <a:pt x="777" y="3333"/>
                </a:cubicBezTo>
                <a:lnTo>
                  <a:pt x="777" y="3219"/>
                </a:lnTo>
                <a:cubicBezTo>
                  <a:pt x="868" y="2945"/>
                  <a:pt x="959" y="2557"/>
                  <a:pt x="1142" y="2283"/>
                </a:cubicBezTo>
                <a:cubicBezTo>
                  <a:pt x="1142" y="2078"/>
                  <a:pt x="1256" y="1987"/>
                  <a:pt x="1347" y="1804"/>
                </a:cubicBezTo>
                <a:lnTo>
                  <a:pt x="1827" y="1804"/>
                </a:lnTo>
                <a:lnTo>
                  <a:pt x="1918" y="1895"/>
                </a:lnTo>
                <a:lnTo>
                  <a:pt x="2009" y="1895"/>
                </a:lnTo>
                <a:cubicBezTo>
                  <a:pt x="2009" y="1941"/>
                  <a:pt x="2032" y="1964"/>
                  <a:pt x="2055" y="1964"/>
                </a:cubicBezTo>
                <a:cubicBezTo>
                  <a:pt x="2078" y="1964"/>
                  <a:pt x="2101" y="1941"/>
                  <a:pt x="2101" y="1895"/>
                </a:cubicBezTo>
                <a:lnTo>
                  <a:pt x="2101" y="1804"/>
                </a:lnTo>
                <a:cubicBezTo>
                  <a:pt x="2009" y="1621"/>
                  <a:pt x="1918" y="1507"/>
                  <a:pt x="1712" y="1416"/>
                </a:cubicBezTo>
                <a:lnTo>
                  <a:pt x="1530" y="1416"/>
                </a:lnTo>
                <a:lnTo>
                  <a:pt x="1621" y="1325"/>
                </a:lnTo>
                <a:cubicBezTo>
                  <a:pt x="1712" y="1142"/>
                  <a:pt x="1827" y="937"/>
                  <a:pt x="2009" y="663"/>
                </a:cubicBezTo>
                <a:cubicBezTo>
                  <a:pt x="2009" y="571"/>
                  <a:pt x="2101" y="480"/>
                  <a:pt x="2192" y="366"/>
                </a:cubicBezTo>
                <a:cubicBezTo>
                  <a:pt x="2283" y="275"/>
                  <a:pt x="2283" y="275"/>
                  <a:pt x="2283" y="183"/>
                </a:cubicBezTo>
                <a:cubicBezTo>
                  <a:pt x="2283" y="92"/>
                  <a:pt x="2192" y="92"/>
                  <a:pt x="2192" y="92"/>
                </a:cubicBezTo>
                <a:lnTo>
                  <a:pt x="2101" y="92"/>
                </a:lnTo>
                <a:lnTo>
                  <a:pt x="2101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1"/>
          <p:cNvSpPr/>
          <p:nvPr/>
        </p:nvSpPr>
        <p:spPr>
          <a:xfrm>
            <a:off x="7099149" y="3429339"/>
            <a:ext cx="63405" cy="55990"/>
          </a:xfrm>
          <a:custGeom>
            <a:rect b="b" l="l" r="r" t="t"/>
            <a:pathLst>
              <a:path extrusionOk="0" h="1593" w="1805">
                <a:moveTo>
                  <a:pt x="1142" y="452"/>
                </a:moveTo>
                <a:cubicBezTo>
                  <a:pt x="1051" y="543"/>
                  <a:pt x="868" y="657"/>
                  <a:pt x="754" y="748"/>
                </a:cubicBezTo>
                <a:cubicBezTo>
                  <a:pt x="868" y="657"/>
                  <a:pt x="960" y="543"/>
                  <a:pt x="1142" y="452"/>
                </a:cubicBezTo>
                <a:close/>
                <a:moveTo>
                  <a:pt x="1496" y="1"/>
                </a:moveTo>
                <a:cubicBezTo>
                  <a:pt x="1462" y="1"/>
                  <a:pt x="1439" y="29"/>
                  <a:pt x="1439" y="86"/>
                </a:cubicBezTo>
                <a:cubicBezTo>
                  <a:pt x="1325" y="86"/>
                  <a:pt x="1233" y="86"/>
                  <a:pt x="1142" y="178"/>
                </a:cubicBezTo>
                <a:cubicBezTo>
                  <a:pt x="1051" y="178"/>
                  <a:pt x="1051" y="269"/>
                  <a:pt x="960" y="269"/>
                </a:cubicBezTo>
                <a:lnTo>
                  <a:pt x="868" y="360"/>
                </a:lnTo>
                <a:cubicBezTo>
                  <a:pt x="868" y="452"/>
                  <a:pt x="754" y="452"/>
                  <a:pt x="663" y="543"/>
                </a:cubicBezTo>
                <a:cubicBezTo>
                  <a:pt x="572" y="657"/>
                  <a:pt x="480" y="657"/>
                  <a:pt x="389" y="748"/>
                </a:cubicBezTo>
                <a:lnTo>
                  <a:pt x="298" y="748"/>
                </a:lnTo>
                <a:cubicBezTo>
                  <a:pt x="298" y="840"/>
                  <a:pt x="183" y="840"/>
                  <a:pt x="92" y="840"/>
                </a:cubicBezTo>
                <a:lnTo>
                  <a:pt x="1" y="840"/>
                </a:lnTo>
                <a:lnTo>
                  <a:pt x="1" y="931"/>
                </a:lnTo>
                <a:cubicBezTo>
                  <a:pt x="92" y="1022"/>
                  <a:pt x="92" y="1022"/>
                  <a:pt x="183" y="1022"/>
                </a:cubicBezTo>
                <a:lnTo>
                  <a:pt x="183" y="1114"/>
                </a:lnTo>
                <a:lnTo>
                  <a:pt x="298" y="1228"/>
                </a:lnTo>
                <a:lnTo>
                  <a:pt x="389" y="1319"/>
                </a:lnTo>
                <a:cubicBezTo>
                  <a:pt x="480" y="1319"/>
                  <a:pt x="480" y="1410"/>
                  <a:pt x="572" y="1502"/>
                </a:cubicBezTo>
                <a:cubicBezTo>
                  <a:pt x="572" y="1593"/>
                  <a:pt x="663" y="1593"/>
                  <a:pt x="754" y="1593"/>
                </a:cubicBezTo>
                <a:lnTo>
                  <a:pt x="960" y="1593"/>
                </a:lnTo>
                <a:cubicBezTo>
                  <a:pt x="1142" y="1593"/>
                  <a:pt x="1233" y="1593"/>
                  <a:pt x="1439" y="1502"/>
                </a:cubicBezTo>
                <a:cubicBezTo>
                  <a:pt x="1439" y="1502"/>
                  <a:pt x="1530" y="1410"/>
                  <a:pt x="1439" y="1319"/>
                </a:cubicBezTo>
                <a:cubicBezTo>
                  <a:pt x="1325" y="1319"/>
                  <a:pt x="1325" y="1319"/>
                  <a:pt x="1325" y="1228"/>
                </a:cubicBezTo>
                <a:cubicBezTo>
                  <a:pt x="1233" y="1319"/>
                  <a:pt x="1142" y="1319"/>
                  <a:pt x="1051" y="1319"/>
                </a:cubicBezTo>
                <a:lnTo>
                  <a:pt x="868" y="1319"/>
                </a:lnTo>
                <a:lnTo>
                  <a:pt x="868" y="1410"/>
                </a:lnTo>
                <a:cubicBezTo>
                  <a:pt x="572" y="1319"/>
                  <a:pt x="480" y="1228"/>
                  <a:pt x="480" y="1022"/>
                </a:cubicBezTo>
                <a:lnTo>
                  <a:pt x="572" y="1022"/>
                </a:lnTo>
                <a:cubicBezTo>
                  <a:pt x="754" y="931"/>
                  <a:pt x="960" y="931"/>
                  <a:pt x="1051" y="840"/>
                </a:cubicBezTo>
                <a:cubicBezTo>
                  <a:pt x="1233" y="748"/>
                  <a:pt x="1439" y="657"/>
                  <a:pt x="1621" y="452"/>
                </a:cubicBezTo>
                <a:lnTo>
                  <a:pt x="1713" y="360"/>
                </a:lnTo>
                <a:cubicBezTo>
                  <a:pt x="1804" y="269"/>
                  <a:pt x="1804" y="178"/>
                  <a:pt x="1713" y="86"/>
                </a:cubicBezTo>
                <a:lnTo>
                  <a:pt x="1621" y="178"/>
                </a:lnTo>
                <a:cubicBezTo>
                  <a:pt x="1621" y="86"/>
                  <a:pt x="1621" y="86"/>
                  <a:pt x="1713" y="86"/>
                </a:cubicBezTo>
                <a:lnTo>
                  <a:pt x="1621" y="86"/>
                </a:lnTo>
                <a:cubicBezTo>
                  <a:pt x="1576" y="29"/>
                  <a:pt x="1530" y="1"/>
                  <a:pt x="1496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1"/>
          <p:cNvSpPr/>
          <p:nvPr/>
        </p:nvSpPr>
        <p:spPr>
          <a:xfrm>
            <a:off x="7159286" y="3381820"/>
            <a:ext cx="80231" cy="118588"/>
          </a:xfrm>
          <a:custGeom>
            <a:rect b="b" l="l" r="r" t="t"/>
            <a:pathLst>
              <a:path extrusionOk="0" h="3374" w="2284">
                <a:moveTo>
                  <a:pt x="183" y="2100"/>
                </a:moveTo>
                <a:lnTo>
                  <a:pt x="183" y="2192"/>
                </a:lnTo>
                <a:cubicBezTo>
                  <a:pt x="183" y="2192"/>
                  <a:pt x="92" y="2100"/>
                  <a:pt x="183" y="2100"/>
                </a:cubicBezTo>
                <a:close/>
                <a:moveTo>
                  <a:pt x="959" y="1895"/>
                </a:moveTo>
                <a:lnTo>
                  <a:pt x="663" y="2671"/>
                </a:lnTo>
                <a:cubicBezTo>
                  <a:pt x="571" y="2466"/>
                  <a:pt x="480" y="2283"/>
                  <a:pt x="298" y="2100"/>
                </a:cubicBezTo>
                <a:cubicBezTo>
                  <a:pt x="389" y="2009"/>
                  <a:pt x="663" y="1895"/>
                  <a:pt x="959" y="1895"/>
                </a:cubicBezTo>
                <a:close/>
                <a:moveTo>
                  <a:pt x="2009" y="0"/>
                </a:moveTo>
                <a:cubicBezTo>
                  <a:pt x="2009" y="92"/>
                  <a:pt x="2009" y="92"/>
                  <a:pt x="1895" y="92"/>
                </a:cubicBezTo>
                <a:cubicBezTo>
                  <a:pt x="1713" y="480"/>
                  <a:pt x="1530" y="754"/>
                  <a:pt x="1325" y="1142"/>
                </a:cubicBezTo>
                <a:cubicBezTo>
                  <a:pt x="1325" y="1142"/>
                  <a:pt x="1233" y="1233"/>
                  <a:pt x="1233" y="1324"/>
                </a:cubicBezTo>
                <a:lnTo>
                  <a:pt x="1325" y="1233"/>
                </a:lnTo>
                <a:lnTo>
                  <a:pt x="1325" y="1324"/>
                </a:lnTo>
                <a:lnTo>
                  <a:pt x="1233" y="1324"/>
                </a:lnTo>
                <a:cubicBezTo>
                  <a:pt x="1142" y="1438"/>
                  <a:pt x="1142" y="1621"/>
                  <a:pt x="959" y="1621"/>
                </a:cubicBezTo>
                <a:cubicBezTo>
                  <a:pt x="868" y="1621"/>
                  <a:pt x="754" y="1621"/>
                  <a:pt x="663" y="1712"/>
                </a:cubicBezTo>
                <a:cubicBezTo>
                  <a:pt x="754" y="1621"/>
                  <a:pt x="868" y="1621"/>
                  <a:pt x="959" y="1530"/>
                </a:cubicBezTo>
                <a:lnTo>
                  <a:pt x="868" y="1530"/>
                </a:lnTo>
                <a:cubicBezTo>
                  <a:pt x="663" y="1621"/>
                  <a:pt x="571" y="1621"/>
                  <a:pt x="389" y="1712"/>
                </a:cubicBezTo>
                <a:cubicBezTo>
                  <a:pt x="298" y="1712"/>
                  <a:pt x="92" y="1804"/>
                  <a:pt x="92" y="1895"/>
                </a:cubicBezTo>
                <a:cubicBezTo>
                  <a:pt x="1" y="2100"/>
                  <a:pt x="1" y="2192"/>
                  <a:pt x="92" y="2283"/>
                </a:cubicBezTo>
                <a:cubicBezTo>
                  <a:pt x="92" y="2374"/>
                  <a:pt x="183" y="2374"/>
                  <a:pt x="183" y="2466"/>
                </a:cubicBezTo>
                <a:cubicBezTo>
                  <a:pt x="298" y="2580"/>
                  <a:pt x="298" y="2671"/>
                  <a:pt x="389" y="2762"/>
                </a:cubicBezTo>
                <a:cubicBezTo>
                  <a:pt x="480" y="2854"/>
                  <a:pt x="480" y="3036"/>
                  <a:pt x="480" y="3242"/>
                </a:cubicBezTo>
                <a:lnTo>
                  <a:pt x="480" y="3333"/>
                </a:lnTo>
                <a:lnTo>
                  <a:pt x="571" y="3333"/>
                </a:lnTo>
                <a:cubicBezTo>
                  <a:pt x="602" y="3363"/>
                  <a:pt x="622" y="3374"/>
                  <a:pt x="639" y="3374"/>
                </a:cubicBezTo>
                <a:cubicBezTo>
                  <a:pt x="673" y="3374"/>
                  <a:pt x="693" y="3333"/>
                  <a:pt x="754" y="3333"/>
                </a:cubicBezTo>
                <a:lnTo>
                  <a:pt x="754" y="3242"/>
                </a:lnTo>
                <a:cubicBezTo>
                  <a:pt x="868" y="2854"/>
                  <a:pt x="959" y="2580"/>
                  <a:pt x="1051" y="2283"/>
                </a:cubicBezTo>
                <a:cubicBezTo>
                  <a:pt x="1142" y="2100"/>
                  <a:pt x="1233" y="2009"/>
                  <a:pt x="1325" y="1804"/>
                </a:cubicBezTo>
                <a:lnTo>
                  <a:pt x="1804" y="1804"/>
                </a:lnTo>
                <a:lnTo>
                  <a:pt x="1895" y="1895"/>
                </a:lnTo>
                <a:cubicBezTo>
                  <a:pt x="1933" y="1933"/>
                  <a:pt x="1959" y="1946"/>
                  <a:pt x="1979" y="1946"/>
                </a:cubicBezTo>
                <a:cubicBezTo>
                  <a:pt x="2020" y="1946"/>
                  <a:pt x="2040" y="1895"/>
                  <a:pt x="2101" y="1895"/>
                </a:cubicBezTo>
                <a:lnTo>
                  <a:pt x="2101" y="1804"/>
                </a:lnTo>
                <a:lnTo>
                  <a:pt x="2101" y="1712"/>
                </a:lnTo>
                <a:cubicBezTo>
                  <a:pt x="2009" y="1621"/>
                  <a:pt x="1895" y="1530"/>
                  <a:pt x="1713" y="1438"/>
                </a:cubicBezTo>
                <a:lnTo>
                  <a:pt x="1530" y="1438"/>
                </a:lnTo>
                <a:lnTo>
                  <a:pt x="1530" y="1324"/>
                </a:lnTo>
                <a:cubicBezTo>
                  <a:pt x="1713" y="1142"/>
                  <a:pt x="1804" y="868"/>
                  <a:pt x="1895" y="662"/>
                </a:cubicBezTo>
                <a:lnTo>
                  <a:pt x="2192" y="388"/>
                </a:lnTo>
                <a:cubicBezTo>
                  <a:pt x="2192" y="297"/>
                  <a:pt x="2192" y="297"/>
                  <a:pt x="2283" y="183"/>
                </a:cubicBezTo>
                <a:cubicBezTo>
                  <a:pt x="2283" y="92"/>
                  <a:pt x="2192" y="92"/>
                  <a:pt x="2101" y="92"/>
                </a:cubicBezTo>
                <a:cubicBezTo>
                  <a:pt x="2101" y="92"/>
                  <a:pt x="2009" y="92"/>
                  <a:pt x="2009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1"/>
          <p:cNvSpPr/>
          <p:nvPr/>
        </p:nvSpPr>
        <p:spPr>
          <a:xfrm>
            <a:off x="7222618" y="3438794"/>
            <a:ext cx="67410" cy="60173"/>
          </a:xfrm>
          <a:custGeom>
            <a:rect b="b" l="l" r="r" t="t"/>
            <a:pathLst>
              <a:path extrusionOk="0" h="1712" w="1919">
                <a:moveTo>
                  <a:pt x="1439" y="571"/>
                </a:moveTo>
                <a:lnTo>
                  <a:pt x="1530" y="662"/>
                </a:lnTo>
                <a:lnTo>
                  <a:pt x="1439" y="662"/>
                </a:lnTo>
                <a:lnTo>
                  <a:pt x="1439" y="571"/>
                </a:lnTo>
                <a:close/>
                <a:moveTo>
                  <a:pt x="1439" y="662"/>
                </a:moveTo>
                <a:cubicBezTo>
                  <a:pt x="1439" y="753"/>
                  <a:pt x="1348" y="845"/>
                  <a:pt x="1234" y="845"/>
                </a:cubicBezTo>
                <a:cubicBezTo>
                  <a:pt x="1234" y="845"/>
                  <a:pt x="1193" y="895"/>
                  <a:pt x="1166" y="895"/>
                </a:cubicBezTo>
                <a:cubicBezTo>
                  <a:pt x="1152" y="895"/>
                  <a:pt x="1142" y="883"/>
                  <a:pt x="1142" y="845"/>
                </a:cubicBezTo>
                <a:lnTo>
                  <a:pt x="1439" y="662"/>
                </a:lnTo>
                <a:close/>
                <a:moveTo>
                  <a:pt x="663" y="1233"/>
                </a:moveTo>
                <a:lnTo>
                  <a:pt x="663" y="1233"/>
                </a:lnTo>
                <a:cubicBezTo>
                  <a:pt x="572" y="1233"/>
                  <a:pt x="572" y="1324"/>
                  <a:pt x="480" y="1324"/>
                </a:cubicBezTo>
                <a:cubicBezTo>
                  <a:pt x="480" y="1324"/>
                  <a:pt x="572" y="1233"/>
                  <a:pt x="663" y="1233"/>
                </a:cubicBezTo>
                <a:close/>
                <a:moveTo>
                  <a:pt x="960" y="0"/>
                </a:moveTo>
                <a:cubicBezTo>
                  <a:pt x="868" y="91"/>
                  <a:pt x="777" y="183"/>
                  <a:pt x="663" y="274"/>
                </a:cubicBezTo>
                <a:cubicBezTo>
                  <a:pt x="480" y="388"/>
                  <a:pt x="389" y="571"/>
                  <a:pt x="389" y="662"/>
                </a:cubicBezTo>
                <a:lnTo>
                  <a:pt x="298" y="662"/>
                </a:lnTo>
                <a:lnTo>
                  <a:pt x="298" y="845"/>
                </a:lnTo>
                <a:cubicBezTo>
                  <a:pt x="206" y="845"/>
                  <a:pt x="206" y="959"/>
                  <a:pt x="92" y="1050"/>
                </a:cubicBezTo>
                <a:cubicBezTo>
                  <a:pt x="1" y="1141"/>
                  <a:pt x="1" y="1233"/>
                  <a:pt x="1" y="1415"/>
                </a:cubicBezTo>
                <a:cubicBezTo>
                  <a:pt x="1" y="1529"/>
                  <a:pt x="1" y="1529"/>
                  <a:pt x="92" y="1529"/>
                </a:cubicBezTo>
                <a:cubicBezTo>
                  <a:pt x="206" y="1621"/>
                  <a:pt x="298" y="1621"/>
                  <a:pt x="298" y="1621"/>
                </a:cubicBezTo>
                <a:cubicBezTo>
                  <a:pt x="480" y="1529"/>
                  <a:pt x="572" y="1529"/>
                  <a:pt x="663" y="1415"/>
                </a:cubicBezTo>
                <a:cubicBezTo>
                  <a:pt x="868" y="1233"/>
                  <a:pt x="1051" y="1141"/>
                  <a:pt x="1234" y="1050"/>
                </a:cubicBezTo>
                <a:lnTo>
                  <a:pt x="1234" y="1050"/>
                </a:lnTo>
                <a:cubicBezTo>
                  <a:pt x="1142" y="1141"/>
                  <a:pt x="1142" y="1233"/>
                  <a:pt x="1051" y="1324"/>
                </a:cubicBezTo>
                <a:lnTo>
                  <a:pt x="1051" y="1415"/>
                </a:lnTo>
                <a:lnTo>
                  <a:pt x="1051" y="1529"/>
                </a:lnTo>
                <a:lnTo>
                  <a:pt x="960" y="1621"/>
                </a:lnTo>
                <a:lnTo>
                  <a:pt x="1051" y="1712"/>
                </a:lnTo>
                <a:lnTo>
                  <a:pt x="1051" y="1621"/>
                </a:lnTo>
                <a:lnTo>
                  <a:pt x="1142" y="1712"/>
                </a:lnTo>
                <a:cubicBezTo>
                  <a:pt x="1142" y="1621"/>
                  <a:pt x="1234" y="1621"/>
                  <a:pt x="1348" y="1529"/>
                </a:cubicBezTo>
                <a:cubicBezTo>
                  <a:pt x="1348" y="1415"/>
                  <a:pt x="1439" y="1324"/>
                  <a:pt x="1439" y="1233"/>
                </a:cubicBezTo>
                <a:cubicBezTo>
                  <a:pt x="1530" y="1141"/>
                  <a:pt x="1530" y="1050"/>
                  <a:pt x="1622" y="959"/>
                </a:cubicBezTo>
                <a:lnTo>
                  <a:pt x="1622" y="845"/>
                </a:lnTo>
                <a:lnTo>
                  <a:pt x="1530" y="959"/>
                </a:lnTo>
                <a:cubicBezTo>
                  <a:pt x="1530" y="959"/>
                  <a:pt x="1439" y="1050"/>
                  <a:pt x="1348" y="1141"/>
                </a:cubicBezTo>
                <a:cubicBezTo>
                  <a:pt x="1439" y="959"/>
                  <a:pt x="1530" y="845"/>
                  <a:pt x="1622" y="662"/>
                </a:cubicBezTo>
                <a:cubicBezTo>
                  <a:pt x="1713" y="571"/>
                  <a:pt x="1804" y="479"/>
                  <a:pt x="1804" y="274"/>
                </a:cubicBezTo>
                <a:cubicBezTo>
                  <a:pt x="1918" y="274"/>
                  <a:pt x="1918" y="183"/>
                  <a:pt x="1804" y="183"/>
                </a:cubicBezTo>
                <a:lnTo>
                  <a:pt x="1713" y="183"/>
                </a:lnTo>
                <a:lnTo>
                  <a:pt x="1713" y="274"/>
                </a:lnTo>
                <a:cubicBezTo>
                  <a:pt x="1622" y="274"/>
                  <a:pt x="1530" y="388"/>
                  <a:pt x="1439" y="479"/>
                </a:cubicBezTo>
                <a:cubicBezTo>
                  <a:pt x="1348" y="571"/>
                  <a:pt x="1142" y="662"/>
                  <a:pt x="1051" y="662"/>
                </a:cubicBezTo>
                <a:cubicBezTo>
                  <a:pt x="868" y="845"/>
                  <a:pt x="663" y="959"/>
                  <a:pt x="480" y="1141"/>
                </a:cubicBezTo>
                <a:lnTo>
                  <a:pt x="572" y="1141"/>
                </a:lnTo>
                <a:cubicBezTo>
                  <a:pt x="480" y="1233"/>
                  <a:pt x="389" y="1233"/>
                  <a:pt x="298" y="1233"/>
                </a:cubicBezTo>
                <a:cubicBezTo>
                  <a:pt x="327" y="1173"/>
                  <a:pt x="357" y="1112"/>
                  <a:pt x="386" y="1053"/>
                </a:cubicBezTo>
                <a:lnTo>
                  <a:pt x="386" y="1053"/>
                </a:lnTo>
                <a:lnTo>
                  <a:pt x="389" y="1050"/>
                </a:lnTo>
                <a:lnTo>
                  <a:pt x="389" y="1050"/>
                </a:lnTo>
                <a:cubicBezTo>
                  <a:pt x="389" y="1050"/>
                  <a:pt x="389" y="1050"/>
                  <a:pt x="388" y="1050"/>
                </a:cubicBezTo>
                <a:lnTo>
                  <a:pt x="388" y="1050"/>
                </a:lnTo>
                <a:cubicBezTo>
                  <a:pt x="449" y="927"/>
                  <a:pt x="510" y="815"/>
                  <a:pt x="572" y="753"/>
                </a:cubicBezTo>
                <a:cubicBezTo>
                  <a:pt x="777" y="571"/>
                  <a:pt x="960" y="479"/>
                  <a:pt x="1051" y="274"/>
                </a:cubicBezTo>
                <a:lnTo>
                  <a:pt x="1142" y="274"/>
                </a:lnTo>
                <a:lnTo>
                  <a:pt x="1142" y="183"/>
                </a:lnTo>
                <a:lnTo>
                  <a:pt x="1142" y="91"/>
                </a:lnTo>
                <a:cubicBezTo>
                  <a:pt x="1051" y="91"/>
                  <a:pt x="960" y="183"/>
                  <a:pt x="868" y="183"/>
                </a:cubicBezTo>
                <a:cubicBezTo>
                  <a:pt x="960" y="91"/>
                  <a:pt x="1051" y="91"/>
                  <a:pt x="1142" y="91"/>
                </a:cubicBezTo>
                <a:cubicBezTo>
                  <a:pt x="1051" y="0"/>
                  <a:pt x="1051" y="0"/>
                  <a:pt x="960" y="0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1"/>
          <p:cNvSpPr/>
          <p:nvPr/>
        </p:nvSpPr>
        <p:spPr>
          <a:xfrm>
            <a:off x="7285986" y="3439567"/>
            <a:ext cx="64178" cy="57536"/>
          </a:xfrm>
          <a:custGeom>
            <a:rect b="b" l="l" r="r" t="t"/>
            <a:pathLst>
              <a:path extrusionOk="0" h="1637" w="1827">
                <a:moveTo>
                  <a:pt x="1666" y="115"/>
                </a:moveTo>
                <a:lnTo>
                  <a:pt x="1621" y="161"/>
                </a:lnTo>
                <a:cubicBezTo>
                  <a:pt x="1621" y="115"/>
                  <a:pt x="1644" y="115"/>
                  <a:pt x="1666" y="115"/>
                </a:cubicBezTo>
                <a:close/>
                <a:moveTo>
                  <a:pt x="1141" y="457"/>
                </a:moveTo>
                <a:lnTo>
                  <a:pt x="1141" y="549"/>
                </a:lnTo>
                <a:lnTo>
                  <a:pt x="776" y="731"/>
                </a:lnTo>
                <a:cubicBezTo>
                  <a:pt x="868" y="640"/>
                  <a:pt x="1050" y="549"/>
                  <a:pt x="1141" y="457"/>
                </a:cubicBezTo>
                <a:close/>
                <a:moveTo>
                  <a:pt x="1529" y="1"/>
                </a:moveTo>
                <a:cubicBezTo>
                  <a:pt x="1507" y="1"/>
                  <a:pt x="1484" y="24"/>
                  <a:pt x="1438" y="69"/>
                </a:cubicBezTo>
                <a:cubicBezTo>
                  <a:pt x="1347" y="69"/>
                  <a:pt x="1256" y="161"/>
                  <a:pt x="1141" y="161"/>
                </a:cubicBezTo>
                <a:cubicBezTo>
                  <a:pt x="1141" y="161"/>
                  <a:pt x="1050" y="252"/>
                  <a:pt x="959" y="252"/>
                </a:cubicBezTo>
                <a:lnTo>
                  <a:pt x="868" y="366"/>
                </a:lnTo>
                <a:cubicBezTo>
                  <a:pt x="868" y="457"/>
                  <a:pt x="776" y="549"/>
                  <a:pt x="685" y="549"/>
                </a:cubicBezTo>
                <a:cubicBezTo>
                  <a:pt x="571" y="640"/>
                  <a:pt x="480" y="640"/>
                  <a:pt x="388" y="731"/>
                </a:cubicBezTo>
                <a:lnTo>
                  <a:pt x="388" y="823"/>
                </a:lnTo>
                <a:lnTo>
                  <a:pt x="0" y="823"/>
                </a:lnTo>
                <a:lnTo>
                  <a:pt x="0" y="937"/>
                </a:lnTo>
                <a:cubicBezTo>
                  <a:pt x="114" y="1028"/>
                  <a:pt x="206" y="1028"/>
                  <a:pt x="206" y="1028"/>
                </a:cubicBezTo>
                <a:cubicBezTo>
                  <a:pt x="297" y="1028"/>
                  <a:pt x="206" y="1119"/>
                  <a:pt x="297" y="1119"/>
                </a:cubicBezTo>
                <a:lnTo>
                  <a:pt x="297" y="1211"/>
                </a:lnTo>
                <a:lnTo>
                  <a:pt x="297" y="1302"/>
                </a:lnTo>
                <a:lnTo>
                  <a:pt x="388" y="1302"/>
                </a:lnTo>
                <a:cubicBezTo>
                  <a:pt x="480" y="1393"/>
                  <a:pt x="480" y="1507"/>
                  <a:pt x="571" y="1507"/>
                </a:cubicBezTo>
                <a:cubicBezTo>
                  <a:pt x="685" y="1599"/>
                  <a:pt x="776" y="1599"/>
                  <a:pt x="868" y="1599"/>
                </a:cubicBezTo>
                <a:lnTo>
                  <a:pt x="959" y="1599"/>
                </a:lnTo>
                <a:cubicBezTo>
                  <a:pt x="1012" y="1625"/>
                  <a:pt x="1060" y="1636"/>
                  <a:pt x="1105" y="1636"/>
                </a:cubicBezTo>
                <a:cubicBezTo>
                  <a:pt x="1214" y="1636"/>
                  <a:pt x="1309" y="1572"/>
                  <a:pt x="1438" y="1507"/>
                </a:cubicBezTo>
                <a:cubicBezTo>
                  <a:pt x="1529" y="1507"/>
                  <a:pt x="1529" y="1393"/>
                  <a:pt x="1438" y="1302"/>
                </a:cubicBezTo>
                <a:lnTo>
                  <a:pt x="1141" y="1302"/>
                </a:lnTo>
                <a:cubicBezTo>
                  <a:pt x="1050" y="1302"/>
                  <a:pt x="959" y="1302"/>
                  <a:pt x="868" y="1393"/>
                </a:cubicBezTo>
                <a:cubicBezTo>
                  <a:pt x="571" y="1393"/>
                  <a:pt x="480" y="1302"/>
                  <a:pt x="480" y="1028"/>
                </a:cubicBezTo>
                <a:lnTo>
                  <a:pt x="571" y="1028"/>
                </a:lnTo>
                <a:cubicBezTo>
                  <a:pt x="776" y="937"/>
                  <a:pt x="959" y="937"/>
                  <a:pt x="1141" y="823"/>
                </a:cubicBezTo>
                <a:cubicBezTo>
                  <a:pt x="1347" y="731"/>
                  <a:pt x="1438" y="640"/>
                  <a:pt x="1621" y="549"/>
                </a:cubicBezTo>
                <a:lnTo>
                  <a:pt x="1826" y="366"/>
                </a:lnTo>
                <a:cubicBezTo>
                  <a:pt x="1826" y="252"/>
                  <a:pt x="1826" y="161"/>
                  <a:pt x="1712" y="69"/>
                </a:cubicBezTo>
                <a:lnTo>
                  <a:pt x="1621" y="69"/>
                </a:lnTo>
                <a:cubicBezTo>
                  <a:pt x="1575" y="24"/>
                  <a:pt x="1552" y="1"/>
                  <a:pt x="1529" y="1"/>
                </a:cubicBez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1"/>
          <p:cNvSpPr/>
          <p:nvPr/>
        </p:nvSpPr>
        <p:spPr>
          <a:xfrm>
            <a:off x="7346123" y="3448389"/>
            <a:ext cx="56942" cy="53811"/>
          </a:xfrm>
          <a:custGeom>
            <a:rect b="b" l="l" r="r" t="t"/>
            <a:pathLst>
              <a:path extrusionOk="0" h="1531" w="1621">
                <a:moveTo>
                  <a:pt x="571" y="1"/>
                </a:moveTo>
                <a:cubicBezTo>
                  <a:pt x="388" y="389"/>
                  <a:pt x="206" y="777"/>
                  <a:pt x="0" y="1256"/>
                </a:cubicBezTo>
                <a:lnTo>
                  <a:pt x="0" y="1439"/>
                </a:lnTo>
                <a:lnTo>
                  <a:pt x="206" y="1530"/>
                </a:lnTo>
                <a:cubicBezTo>
                  <a:pt x="206" y="1439"/>
                  <a:pt x="297" y="1348"/>
                  <a:pt x="297" y="1256"/>
                </a:cubicBezTo>
                <a:cubicBezTo>
                  <a:pt x="388" y="1142"/>
                  <a:pt x="388" y="1142"/>
                  <a:pt x="479" y="1051"/>
                </a:cubicBezTo>
                <a:lnTo>
                  <a:pt x="479" y="960"/>
                </a:lnTo>
                <a:cubicBezTo>
                  <a:pt x="511" y="928"/>
                  <a:pt x="545" y="896"/>
                  <a:pt x="581" y="868"/>
                </a:cubicBezTo>
                <a:lnTo>
                  <a:pt x="581" y="868"/>
                </a:lnTo>
                <a:cubicBezTo>
                  <a:pt x="520" y="929"/>
                  <a:pt x="479" y="990"/>
                  <a:pt x="479" y="1051"/>
                </a:cubicBezTo>
                <a:cubicBezTo>
                  <a:pt x="479" y="1051"/>
                  <a:pt x="571" y="960"/>
                  <a:pt x="685" y="960"/>
                </a:cubicBezTo>
                <a:cubicBezTo>
                  <a:pt x="685" y="868"/>
                  <a:pt x="685" y="868"/>
                  <a:pt x="776" y="777"/>
                </a:cubicBezTo>
                <a:cubicBezTo>
                  <a:pt x="867" y="686"/>
                  <a:pt x="959" y="572"/>
                  <a:pt x="1050" y="572"/>
                </a:cubicBezTo>
                <a:cubicBezTo>
                  <a:pt x="1141" y="480"/>
                  <a:pt x="1141" y="480"/>
                  <a:pt x="1255" y="480"/>
                </a:cubicBezTo>
                <a:lnTo>
                  <a:pt x="1438" y="480"/>
                </a:lnTo>
                <a:lnTo>
                  <a:pt x="1438" y="572"/>
                </a:lnTo>
                <a:cubicBezTo>
                  <a:pt x="1529" y="572"/>
                  <a:pt x="1621" y="480"/>
                  <a:pt x="1621" y="389"/>
                </a:cubicBezTo>
                <a:lnTo>
                  <a:pt x="1621" y="298"/>
                </a:lnTo>
                <a:lnTo>
                  <a:pt x="1529" y="298"/>
                </a:lnTo>
                <a:lnTo>
                  <a:pt x="1438" y="206"/>
                </a:lnTo>
                <a:cubicBezTo>
                  <a:pt x="1255" y="298"/>
                  <a:pt x="1050" y="298"/>
                  <a:pt x="867" y="389"/>
                </a:cubicBezTo>
                <a:cubicBezTo>
                  <a:pt x="1050" y="298"/>
                  <a:pt x="1141" y="206"/>
                  <a:pt x="1347" y="206"/>
                </a:cubicBezTo>
                <a:lnTo>
                  <a:pt x="1438" y="206"/>
                </a:lnTo>
                <a:lnTo>
                  <a:pt x="1438" y="115"/>
                </a:lnTo>
                <a:lnTo>
                  <a:pt x="1255" y="115"/>
                </a:lnTo>
                <a:cubicBezTo>
                  <a:pt x="1141" y="206"/>
                  <a:pt x="959" y="206"/>
                  <a:pt x="776" y="389"/>
                </a:cubicBezTo>
                <a:lnTo>
                  <a:pt x="776" y="115"/>
                </a:lnTo>
                <a:lnTo>
                  <a:pt x="685" y="115"/>
                </a:lnTo>
                <a:lnTo>
                  <a:pt x="685" y="1"/>
                </a:lnTo>
                <a:close/>
              </a:path>
            </a:pathLst>
          </a:custGeom>
          <a:solidFill>
            <a:srgbClr val="6052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1"/>
          <p:cNvSpPr/>
          <p:nvPr/>
        </p:nvSpPr>
        <p:spPr>
          <a:xfrm>
            <a:off x="5405811" y="3645743"/>
            <a:ext cx="1135391" cy="454914"/>
          </a:xfrm>
          <a:custGeom>
            <a:rect b="b" l="l" r="r" t="t"/>
            <a:pathLst>
              <a:path extrusionOk="0" h="12943" w="32322">
                <a:moveTo>
                  <a:pt x="24721" y="3630"/>
                </a:moveTo>
                <a:lnTo>
                  <a:pt x="24995" y="7237"/>
                </a:lnTo>
                <a:lnTo>
                  <a:pt x="7214" y="9040"/>
                </a:lnTo>
                <a:lnTo>
                  <a:pt x="6848" y="5433"/>
                </a:lnTo>
                <a:lnTo>
                  <a:pt x="24721" y="3630"/>
                </a:lnTo>
                <a:close/>
                <a:moveTo>
                  <a:pt x="29194" y="1"/>
                </a:moveTo>
                <a:lnTo>
                  <a:pt x="457" y="2945"/>
                </a:lnTo>
                <a:cubicBezTo>
                  <a:pt x="183" y="2945"/>
                  <a:pt x="1" y="3242"/>
                  <a:pt x="92" y="3516"/>
                </a:cubicBezTo>
                <a:lnTo>
                  <a:pt x="937" y="12555"/>
                </a:lnTo>
                <a:cubicBezTo>
                  <a:pt x="937" y="12760"/>
                  <a:pt x="1233" y="12943"/>
                  <a:pt x="1416" y="12943"/>
                </a:cubicBezTo>
                <a:lnTo>
                  <a:pt x="1507" y="12943"/>
                </a:lnTo>
                <a:lnTo>
                  <a:pt x="30244" y="10090"/>
                </a:lnTo>
                <a:cubicBezTo>
                  <a:pt x="30336" y="10090"/>
                  <a:pt x="30518" y="9998"/>
                  <a:pt x="30610" y="9907"/>
                </a:cubicBezTo>
                <a:lnTo>
                  <a:pt x="31956" y="8195"/>
                </a:lnTo>
                <a:lnTo>
                  <a:pt x="32321" y="2375"/>
                </a:lnTo>
                <a:lnTo>
                  <a:pt x="29560" y="206"/>
                </a:lnTo>
                <a:cubicBezTo>
                  <a:pt x="29468" y="92"/>
                  <a:pt x="29377" y="1"/>
                  <a:pt x="29286" y="1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1"/>
          <p:cNvSpPr/>
          <p:nvPr/>
        </p:nvSpPr>
        <p:spPr>
          <a:xfrm>
            <a:off x="6528310" y="3729183"/>
            <a:ext cx="100254" cy="204629"/>
          </a:xfrm>
          <a:custGeom>
            <a:rect b="b" l="l" r="r" t="t"/>
            <a:pathLst>
              <a:path extrusionOk="0" h="5822" w="2854">
                <a:moveTo>
                  <a:pt x="365" y="1"/>
                </a:moveTo>
                <a:lnTo>
                  <a:pt x="0" y="5821"/>
                </a:lnTo>
                <a:lnTo>
                  <a:pt x="0" y="5821"/>
                </a:lnTo>
                <a:lnTo>
                  <a:pt x="2648" y="2580"/>
                </a:lnTo>
                <a:cubicBezTo>
                  <a:pt x="2853" y="2283"/>
                  <a:pt x="2853" y="2009"/>
                  <a:pt x="2648" y="1827"/>
                </a:cubicBezTo>
                <a:lnTo>
                  <a:pt x="365" y="1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1"/>
          <p:cNvSpPr/>
          <p:nvPr/>
        </p:nvSpPr>
        <p:spPr>
          <a:xfrm>
            <a:off x="5646357" y="3773329"/>
            <a:ext cx="637459" cy="190148"/>
          </a:xfrm>
          <a:custGeom>
            <a:rect b="b" l="l" r="r" t="t"/>
            <a:pathLst>
              <a:path extrusionOk="0" h="5410" w="18147">
                <a:moveTo>
                  <a:pt x="0" y="0"/>
                </a:moveTo>
                <a:lnTo>
                  <a:pt x="0" y="5410"/>
                </a:lnTo>
                <a:lnTo>
                  <a:pt x="18147" y="5410"/>
                </a:lnTo>
                <a:lnTo>
                  <a:pt x="18147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1"/>
          <p:cNvSpPr/>
          <p:nvPr/>
        </p:nvSpPr>
        <p:spPr>
          <a:xfrm>
            <a:off x="5639929" y="3831885"/>
            <a:ext cx="51356" cy="101119"/>
          </a:xfrm>
          <a:custGeom>
            <a:rect b="b" l="l" r="r" t="t"/>
            <a:pathLst>
              <a:path extrusionOk="0" h="2877" w="1462">
                <a:moveTo>
                  <a:pt x="1188" y="0"/>
                </a:moveTo>
                <a:lnTo>
                  <a:pt x="1" y="115"/>
                </a:lnTo>
                <a:lnTo>
                  <a:pt x="1" y="183"/>
                </a:lnTo>
                <a:lnTo>
                  <a:pt x="92" y="183"/>
                </a:lnTo>
                <a:cubicBezTo>
                  <a:pt x="161" y="183"/>
                  <a:pt x="229" y="183"/>
                  <a:pt x="298" y="206"/>
                </a:cubicBezTo>
                <a:cubicBezTo>
                  <a:pt x="343" y="229"/>
                  <a:pt x="366" y="252"/>
                  <a:pt x="389" y="297"/>
                </a:cubicBezTo>
                <a:cubicBezTo>
                  <a:pt x="412" y="343"/>
                  <a:pt x="435" y="434"/>
                  <a:pt x="435" y="571"/>
                </a:cubicBezTo>
                <a:lnTo>
                  <a:pt x="617" y="2351"/>
                </a:lnTo>
                <a:cubicBezTo>
                  <a:pt x="640" y="2511"/>
                  <a:pt x="640" y="2625"/>
                  <a:pt x="594" y="2671"/>
                </a:cubicBezTo>
                <a:cubicBezTo>
                  <a:pt x="549" y="2739"/>
                  <a:pt x="480" y="2785"/>
                  <a:pt x="366" y="2785"/>
                </a:cubicBezTo>
                <a:lnTo>
                  <a:pt x="275" y="2808"/>
                </a:lnTo>
                <a:lnTo>
                  <a:pt x="275" y="2876"/>
                </a:lnTo>
                <a:lnTo>
                  <a:pt x="1462" y="2762"/>
                </a:lnTo>
                <a:lnTo>
                  <a:pt x="1462" y="2671"/>
                </a:lnTo>
                <a:lnTo>
                  <a:pt x="1348" y="2694"/>
                </a:lnTo>
                <a:cubicBezTo>
                  <a:pt x="1279" y="2694"/>
                  <a:pt x="1233" y="2694"/>
                  <a:pt x="1165" y="2671"/>
                </a:cubicBezTo>
                <a:cubicBezTo>
                  <a:pt x="1119" y="2648"/>
                  <a:pt x="1074" y="2625"/>
                  <a:pt x="1074" y="2580"/>
                </a:cubicBezTo>
                <a:cubicBezTo>
                  <a:pt x="1051" y="2534"/>
                  <a:pt x="1028" y="2443"/>
                  <a:pt x="1005" y="2306"/>
                </a:cubicBezTo>
                <a:lnTo>
                  <a:pt x="823" y="525"/>
                </a:lnTo>
                <a:cubicBezTo>
                  <a:pt x="823" y="366"/>
                  <a:pt x="823" y="252"/>
                  <a:pt x="845" y="206"/>
                </a:cubicBezTo>
                <a:cubicBezTo>
                  <a:pt x="891" y="137"/>
                  <a:pt x="982" y="92"/>
                  <a:pt x="1096" y="92"/>
                </a:cubicBezTo>
                <a:lnTo>
                  <a:pt x="1188" y="69"/>
                </a:lnTo>
                <a:lnTo>
                  <a:pt x="1188" y="0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1"/>
          <p:cNvSpPr/>
          <p:nvPr/>
        </p:nvSpPr>
        <p:spPr>
          <a:xfrm>
            <a:off x="5689633" y="3851954"/>
            <a:ext cx="118731" cy="76235"/>
          </a:xfrm>
          <a:custGeom>
            <a:rect b="b" l="l" r="r" t="t"/>
            <a:pathLst>
              <a:path extrusionOk="0" h="2169" w="3380">
                <a:moveTo>
                  <a:pt x="2398" y="0"/>
                </a:moveTo>
                <a:cubicBezTo>
                  <a:pt x="2306" y="23"/>
                  <a:pt x="2215" y="46"/>
                  <a:pt x="2124" y="114"/>
                </a:cubicBezTo>
                <a:cubicBezTo>
                  <a:pt x="2032" y="183"/>
                  <a:pt x="1918" y="297"/>
                  <a:pt x="1804" y="479"/>
                </a:cubicBezTo>
                <a:cubicBezTo>
                  <a:pt x="1759" y="342"/>
                  <a:pt x="1690" y="251"/>
                  <a:pt x="1599" y="183"/>
                </a:cubicBezTo>
                <a:cubicBezTo>
                  <a:pt x="1507" y="137"/>
                  <a:pt x="1393" y="114"/>
                  <a:pt x="1279" y="114"/>
                </a:cubicBezTo>
                <a:cubicBezTo>
                  <a:pt x="1211" y="137"/>
                  <a:pt x="1142" y="160"/>
                  <a:pt x="1074" y="183"/>
                </a:cubicBezTo>
                <a:cubicBezTo>
                  <a:pt x="1005" y="228"/>
                  <a:pt x="960" y="274"/>
                  <a:pt x="891" y="320"/>
                </a:cubicBezTo>
                <a:cubicBezTo>
                  <a:pt x="868" y="342"/>
                  <a:pt x="800" y="434"/>
                  <a:pt x="686" y="594"/>
                </a:cubicBezTo>
                <a:lnTo>
                  <a:pt x="640" y="183"/>
                </a:lnTo>
                <a:lnTo>
                  <a:pt x="549" y="205"/>
                </a:lnTo>
                <a:lnTo>
                  <a:pt x="1" y="479"/>
                </a:lnTo>
                <a:lnTo>
                  <a:pt x="47" y="548"/>
                </a:lnTo>
                <a:cubicBezTo>
                  <a:pt x="92" y="525"/>
                  <a:pt x="138" y="502"/>
                  <a:pt x="184" y="502"/>
                </a:cubicBezTo>
                <a:cubicBezTo>
                  <a:pt x="229" y="502"/>
                  <a:pt x="252" y="502"/>
                  <a:pt x="275" y="525"/>
                </a:cubicBezTo>
                <a:cubicBezTo>
                  <a:pt x="298" y="548"/>
                  <a:pt x="321" y="571"/>
                  <a:pt x="321" y="616"/>
                </a:cubicBezTo>
                <a:cubicBezTo>
                  <a:pt x="343" y="662"/>
                  <a:pt x="366" y="799"/>
                  <a:pt x="389" y="1004"/>
                </a:cubicBezTo>
                <a:lnTo>
                  <a:pt x="457" y="1712"/>
                </a:lnTo>
                <a:cubicBezTo>
                  <a:pt x="457" y="1826"/>
                  <a:pt x="457" y="1917"/>
                  <a:pt x="457" y="1963"/>
                </a:cubicBezTo>
                <a:cubicBezTo>
                  <a:pt x="435" y="1986"/>
                  <a:pt x="412" y="2032"/>
                  <a:pt x="389" y="2054"/>
                </a:cubicBezTo>
                <a:cubicBezTo>
                  <a:pt x="343" y="2077"/>
                  <a:pt x="298" y="2077"/>
                  <a:pt x="206" y="2100"/>
                </a:cubicBezTo>
                <a:lnTo>
                  <a:pt x="206" y="2168"/>
                </a:lnTo>
                <a:lnTo>
                  <a:pt x="1142" y="2077"/>
                </a:lnTo>
                <a:lnTo>
                  <a:pt x="1119" y="2009"/>
                </a:lnTo>
                <a:cubicBezTo>
                  <a:pt x="1028" y="2009"/>
                  <a:pt x="960" y="2009"/>
                  <a:pt x="914" y="1986"/>
                </a:cubicBezTo>
                <a:cubicBezTo>
                  <a:pt x="891" y="1986"/>
                  <a:pt x="868" y="1963"/>
                  <a:pt x="846" y="1917"/>
                </a:cubicBezTo>
                <a:cubicBezTo>
                  <a:pt x="823" y="1895"/>
                  <a:pt x="800" y="1803"/>
                  <a:pt x="800" y="1689"/>
                </a:cubicBezTo>
                <a:lnTo>
                  <a:pt x="686" y="685"/>
                </a:lnTo>
                <a:cubicBezTo>
                  <a:pt x="731" y="594"/>
                  <a:pt x="823" y="525"/>
                  <a:pt x="937" y="457"/>
                </a:cubicBezTo>
                <a:cubicBezTo>
                  <a:pt x="1005" y="411"/>
                  <a:pt x="1074" y="388"/>
                  <a:pt x="1142" y="365"/>
                </a:cubicBezTo>
                <a:cubicBezTo>
                  <a:pt x="1256" y="365"/>
                  <a:pt x="1325" y="411"/>
                  <a:pt x="1393" y="479"/>
                </a:cubicBezTo>
                <a:cubicBezTo>
                  <a:pt x="1462" y="548"/>
                  <a:pt x="1485" y="639"/>
                  <a:pt x="1507" y="799"/>
                </a:cubicBezTo>
                <a:lnTo>
                  <a:pt x="1576" y="1598"/>
                </a:lnTo>
                <a:cubicBezTo>
                  <a:pt x="1599" y="1712"/>
                  <a:pt x="1599" y="1780"/>
                  <a:pt x="1599" y="1803"/>
                </a:cubicBezTo>
                <a:cubicBezTo>
                  <a:pt x="1576" y="1849"/>
                  <a:pt x="1553" y="1895"/>
                  <a:pt x="1530" y="1917"/>
                </a:cubicBezTo>
                <a:cubicBezTo>
                  <a:pt x="1485" y="1963"/>
                  <a:pt x="1416" y="1963"/>
                  <a:pt x="1325" y="1986"/>
                </a:cubicBezTo>
                <a:lnTo>
                  <a:pt x="1325" y="2054"/>
                </a:lnTo>
                <a:lnTo>
                  <a:pt x="2261" y="1963"/>
                </a:lnTo>
                <a:lnTo>
                  <a:pt x="2261" y="1895"/>
                </a:lnTo>
                <a:cubicBezTo>
                  <a:pt x="2169" y="1895"/>
                  <a:pt x="2101" y="1895"/>
                  <a:pt x="2055" y="1872"/>
                </a:cubicBezTo>
                <a:cubicBezTo>
                  <a:pt x="2010" y="1849"/>
                  <a:pt x="1987" y="1826"/>
                  <a:pt x="1964" y="1803"/>
                </a:cubicBezTo>
                <a:cubicBezTo>
                  <a:pt x="1941" y="1780"/>
                  <a:pt x="1941" y="1689"/>
                  <a:pt x="1918" y="1575"/>
                </a:cubicBezTo>
                <a:lnTo>
                  <a:pt x="1827" y="685"/>
                </a:lnTo>
                <a:lnTo>
                  <a:pt x="1827" y="594"/>
                </a:lnTo>
                <a:lnTo>
                  <a:pt x="1827" y="571"/>
                </a:lnTo>
                <a:cubicBezTo>
                  <a:pt x="1918" y="457"/>
                  <a:pt x="1987" y="388"/>
                  <a:pt x="2055" y="342"/>
                </a:cubicBezTo>
                <a:cubicBezTo>
                  <a:pt x="2124" y="297"/>
                  <a:pt x="2192" y="274"/>
                  <a:pt x="2284" y="274"/>
                </a:cubicBezTo>
                <a:cubicBezTo>
                  <a:pt x="2304" y="270"/>
                  <a:pt x="2323" y="268"/>
                  <a:pt x="2342" y="268"/>
                </a:cubicBezTo>
                <a:cubicBezTo>
                  <a:pt x="2429" y="268"/>
                  <a:pt x="2497" y="309"/>
                  <a:pt x="2535" y="365"/>
                </a:cubicBezTo>
                <a:cubicBezTo>
                  <a:pt x="2580" y="434"/>
                  <a:pt x="2626" y="525"/>
                  <a:pt x="2626" y="685"/>
                </a:cubicBezTo>
                <a:lnTo>
                  <a:pt x="2717" y="1484"/>
                </a:lnTo>
                <a:cubicBezTo>
                  <a:pt x="2717" y="1598"/>
                  <a:pt x="2717" y="1666"/>
                  <a:pt x="2717" y="1689"/>
                </a:cubicBezTo>
                <a:cubicBezTo>
                  <a:pt x="2717" y="1735"/>
                  <a:pt x="2694" y="1780"/>
                  <a:pt x="2672" y="1803"/>
                </a:cubicBezTo>
                <a:cubicBezTo>
                  <a:pt x="2626" y="1826"/>
                  <a:pt x="2557" y="1849"/>
                  <a:pt x="2489" y="1872"/>
                </a:cubicBezTo>
                <a:lnTo>
                  <a:pt x="2443" y="1872"/>
                </a:lnTo>
                <a:lnTo>
                  <a:pt x="2443" y="1940"/>
                </a:lnTo>
                <a:lnTo>
                  <a:pt x="3379" y="1849"/>
                </a:lnTo>
                <a:lnTo>
                  <a:pt x="3356" y="1780"/>
                </a:lnTo>
                <a:cubicBezTo>
                  <a:pt x="3288" y="1780"/>
                  <a:pt x="3219" y="1780"/>
                  <a:pt x="3174" y="1758"/>
                </a:cubicBezTo>
                <a:cubicBezTo>
                  <a:pt x="3151" y="1735"/>
                  <a:pt x="3128" y="1712"/>
                  <a:pt x="3105" y="1689"/>
                </a:cubicBezTo>
                <a:cubicBezTo>
                  <a:pt x="3082" y="1643"/>
                  <a:pt x="3060" y="1575"/>
                  <a:pt x="3060" y="1461"/>
                </a:cubicBezTo>
                <a:lnTo>
                  <a:pt x="2968" y="662"/>
                </a:lnTo>
                <a:cubicBezTo>
                  <a:pt x="2945" y="479"/>
                  <a:pt x="2923" y="365"/>
                  <a:pt x="2877" y="297"/>
                </a:cubicBezTo>
                <a:cubicBezTo>
                  <a:pt x="2831" y="183"/>
                  <a:pt x="2763" y="91"/>
                  <a:pt x="2672" y="69"/>
                </a:cubicBezTo>
                <a:cubicBezTo>
                  <a:pt x="2603" y="23"/>
                  <a:pt x="2512" y="0"/>
                  <a:pt x="2398" y="0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1"/>
          <p:cNvSpPr/>
          <p:nvPr/>
        </p:nvSpPr>
        <p:spPr>
          <a:xfrm>
            <a:off x="5802704" y="3844573"/>
            <a:ext cx="72187" cy="103685"/>
          </a:xfrm>
          <a:custGeom>
            <a:rect b="b" l="l" r="r" t="t"/>
            <a:pathLst>
              <a:path extrusionOk="0" h="2950" w="2055">
                <a:moveTo>
                  <a:pt x="1155" y="318"/>
                </a:moveTo>
                <a:cubicBezTo>
                  <a:pt x="1249" y="318"/>
                  <a:pt x="1340" y="363"/>
                  <a:pt x="1416" y="438"/>
                </a:cubicBezTo>
                <a:cubicBezTo>
                  <a:pt x="1552" y="598"/>
                  <a:pt x="1644" y="804"/>
                  <a:pt x="1667" y="1077"/>
                </a:cubicBezTo>
                <a:cubicBezTo>
                  <a:pt x="1689" y="1329"/>
                  <a:pt x="1667" y="1534"/>
                  <a:pt x="1552" y="1694"/>
                </a:cubicBezTo>
                <a:cubicBezTo>
                  <a:pt x="1484" y="1808"/>
                  <a:pt x="1393" y="1876"/>
                  <a:pt x="1256" y="1876"/>
                </a:cubicBezTo>
                <a:cubicBezTo>
                  <a:pt x="1225" y="1882"/>
                  <a:pt x="1196" y="1885"/>
                  <a:pt x="1168" y="1885"/>
                </a:cubicBezTo>
                <a:cubicBezTo>
                  <a:pt x="1093" y="1885"/>
                  <a:pt x="1026" y="1864"/>
                  <a:pt x="959" y="1831"/>
                </a:cubicBezTo>
                <a:cubicBezTo>
                  <a:pt x="891" y="1762"/>
                  <a:pt x="822" y="1694"/>
                  <a:pt x="799" y="1625"/>
                </a:cubicBezTo>
                <a:cubicBezTo>
                  <a:pt x="776" y="1580"/>
                  <a:pt x="776" y="1488"/>
                  <a:pt x="754" y="1329"/>
                </a:cubicBezTo>
                <a:lnTo>
                  <a:pt x="685" y="644"/>
                </a:lnTo>
                <a:cubicBezTo>
                  <a:pt x="776" y="507"/>
                  <a:pt x="845" y="415"/>
                  <a:pt x="891" y="393"/>
                </a:cubicBezTo>
                <a:cubicBezTo>
                  <a:pt x="959" y="347"/>
                  <a:pt x="1027" y="324"/>
                  <a:pt x="1096" y="324"/>
                </a:cubicBezTo>
                <a:cubicBezTo>
                  <a:pt x="1116" y="320"/>
                  <a:pt x="1135" y="318"/>
                  <a:pt x="1155" y="318"/>
                </a:cubicBezTo>
                <a:close/>
                <a:moveTo>
                  <a:pt x="1286" y="0"/>
                </a:moveTo>
                <a:cubicBezTo>
                  <a:pt x="1262" y="0"/>
                  <a:pt x="1236" y="2"/>
                  <a:pt x="1210" y="5"/>
                </a:cubicBezTo>
                <a:cubicBezTo>
                  <a:pt x="1119" y="27"/>
                  <a:pt x="1005" y="73"/>
                  <a:pt x="913" y="142"/>
                </a:cubicBezTo>
                <a:cubicBezTo>
                  <a:pt x="822" y="210"/>
                  <a:pt x="754" y="347"/>
                  <a:pt x="662" y="507"/>
                </a:cubicBezTo>
                <a:lnTo>
                  <a:pt x="617" y="73"/>
                </a:lnTo>
                <a:lnTo>
                  <a:pt x="548" y="96"/>
                </a:lnTo>
                <a:lnTo>
                  <a:pt x="0" y="370"/>
                </a:lnTo>
                <a:lnTo>
                  <a:pt x="23" y="438"/>
                </a:lnTo>
                <a:cubicBezTo>
                  <a:pt x="69" y="415"/>
                  <a:pt x="114" y="393"/>
                  <a:pt x="160" y="393"/>
                </a:cubicBezTo>
                <a:cubicBezTo>
                  <a:pt x="183" y="393"/>
                  <a:pt x="229" y="393"/>
                  <a:pt x="251" y="415"/>
                </a:cubicBezTo>
                <a:cubicBezTo>
                  <a:pt x="274" y="438"/>
                  <a:pt x="297" y="461"/>
                  <a:pt x="297" y="484"/>
                </a:cubicBezTo>
                <a:cubicBezTo>
                  <a:pt x="320" y="507"/>
                  <a:pt x="343" y="598"/>
                  <a:pt x="343" y="712"/>
                </a:cubicBezTo>
                <a:lnTo>
                  <a:pt x="525" y="2470"/>
                </a:lnTo>
                <a:cubicBezTo>
                  <a:pt x="548" y="2607"/>
                  <a:pt x="548" y="2698"/>
                  <a:pt x="525" y="2721"/>
                </a:cubicBezTo>
                <a:cubicBezTo>
                  <a:pt x="525" y="2766"/>
                  <a:pt x="503" y="2789"/>
                  <a:pt x="480" y="2812"/>
                </a:cubicBezTo>
                <a:cubicBezTo>
                  <a:pt x="434" y="2835"/>
                  <a:pt x="366" y="2858"/>
                  <a:pt x="297" y="2858"/>
                </a:cubicBezTo>
                <a:lnTo>
                  <a:pt x="229" y="2881"/>
                </a:lnTo>
                <a:lnTo>
                  <a:pt x="251" y="2949"/>
                </a:lnTo>
                <a:lnTo>
                  <a:pt x="1233" y="2858"/>
                </a:lnTo>
                <a:lnTo>
                  <a:pt x="1210" y="2766"/>
                </a:lnTo>
                <a:cubicBezTo>
                  <a:pt x="1164" y="2778"/>
                  <a:pt x="1125" y="2784"/>
                  <a:pt x="1090" y="2784"/>
                </a:cubicBezTo>
                <a:cubicBezTo>
                  <a:pt x="1056" y="2784"/>
                  <a:pt x="1027" y="2778"/>
                  <a:pt x="1005" y="2766"/>
                </a:cubicBezTo>
                <a:cubicBezTo>
                  <a:pt x="959" y="2744"/>
                  <a:pt x="936" y="2721"/>
                  <a:pt x="913" y="2698"/>
                </a:cubicBezTo>
                <a:cubicBezTo>
                  <a:pt x="891" y="2652"/>
                  <a:pt x="868" y="2584"/>
                  <a:pt x="868" y="2447"/>
                </a:cubicBezTo>
                <a:lnTo>
                  <a:pt x="799" y="1876"/>
                </a:lnTo>
                <a:lnTo>
                  <a:pt x="799" y="1876"/>
                </a:lnTo>
                <a:cubicBezTo>
                  <a:pt x="891" y="1945"/>
                  <a:pt x="936" y="1968"/>
                  <a:pt x="1005" y="1990"/>
                </a:cubicBezTo>
                <a:cubicBezTo>
                  <a:pt x="1073" y="2013"/>
                  <a:pt x="1164" y="2013"/>
                  <a:pt x="1279" y="2013"/>
                </a:cubicBezTo>
                <a:cubicBezTo>
                  <a:pt x="1507" y="1968"/>
                  <a:pt x="1689" y="1876"/>
                  <a:pt x="1826" y="1694"/>
                </a:cubicBezTo>
                <a:cubicBezTo>
                  <a:pt x="1986" y="1465"/>
                  <a:pt x="2055" y="1192"/>
                  <a:pt x="2009" y="849"/>
                </a:cubicBezTo>
                <a:cubicBezTo>
                  <a:pt x="1986" y="575"/>
                  <a:pt x="1872" y="347"/>
                  <a:pt x="1712" y="187"/>
                </a:cubicBezTo>
                <a:cubicBezTo>
                  <a:pt x="1593" y="68"/>
                  <a:pt x="1456" y="0"/>
                  <a:pt x="1286" y="0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81"/>
          <p:cNvSpPr/>
          <p:nvPr/>
        </p:nvSpPr>
        <p:spPr>
          <a:xfrm>
            <a:off x="5882863" y="3838141"/>
            <a:ext cx="64178" cy="70119"/>
          </a:xfrm>
          <a:custGeom>
            <a:rect b="b" l="l" r="r" t="t"/>
            <a:pathLst>
              <a:path extrusionOk="0" h="1995" w="1827">
                <a:moveTo>
                  <a:pt x="830" y="138"/>
                </a:moveTo>
                <a:cubicBezTo>
                  <a:pt x="949" y="138"/>
                  <a:pt x="1066" y="202"/>
                  <a:pt x="1165" y="302"/>
                </a:cubicBezTo>
                <a:cubicBezTo>
                  <a:pt x="1325" y="484"/>
                  <a:pt x="1416" y="735"/>
                  <a:pt x="1462" y="1055"/>
                </a:cubicBezTo>
                <a:cubicBezTo>
                  <a:pt x="1485" y="1329"/>
                  <a:pt x="1462" y="1512"/>
                  <a:pt x="1370" y="1626"/>
                </a:cubicBezTo>
                <a:cubicBezTo>
                  <a:pt x="1302" y="1740"/>
                  <a:pt x="1211" y="1808"/>
                  <a:pt x="1074" y="1831"/>
                </a:cubicBezTo>
                <a:cubicBezTo>
                  <a:pt x="1055" y="1833"/>
                  <a:pt x="1037" y="1835"/>
                  <a:pt x="1020" y="1835"/>
                </a:cubicBezTo>
                <a:cubicBezTo>
                  <a:pt x="863" y="1835"/>
                  <a:pt x="740" y="1744"/>
                  <a:pt x="617" y="1580"/>
                </a:cubicBezTo>
                <a:cubicBezTo>
                  <a:pt x="480" y="1397"/>
                  <a:pt x="412" y="1169"/>
                  <a:pt x="389" y="895"/>
                </a:cubicBezTo>
                <a:cubicBezTo>
                  <a:pt x="366" y="713"/>
                  <a:pt x="366" y="576"/>
                  <a:pt x="412" y="462"/>
                </a:cubicBezTo>
                <a:cubicBezTo>
                  <a:pt x="435" y="347"/>
                  <a:pt x="503" y="279"/>
                  <a:pt x="572" y="233"/>
                </a:cubicBezTo>
                <a:cubicBezTo>
                  <a:pt x="640" y="188"/>
                  <a:pt x="708" y="142"/>
                  <a:pt x="777" y="142"/>
                </a:cubicBezTo>
                <a:cubicBezTo>
                  <a:pt x="795" y="139"/>
                  <a:pt x="812" y="138"/>
                  <a:pt x="830" y="138"/>
                </a:cubicBezTo>
                <a:close/>
                <a:moveTo>
                  <a:pt x="921" y="1"/>
                </a:moveTo>
                <a:cubicBezTo>
                  <a:pt x="889" y="1"/>
                  <a:pt x="856" y="2"/>
                  <a:pt x="823" y="5"/>
                </a:cubicBezTo>
                <a:cubicBezTo>
                  <a:pt x="663" y="28"/>
                  <a:pt x="526" y="74"/>
                  <a:pt x="389" y="165"/>
                </a:cubicBezTo>
                <a:cubicBezTo>
                  <a:pt x="275" y="256"/>
                  <a:pt x="161" y="393"/>
                  <a:pt x="92" y="576"/>
                </a:cubicBezTo>
                <a:cubicBezTo>
                  <a:pt x="24" y="758"/>
                  <a:pt x="1" y="918"/>
                  <a:pt x="24" y="1101"/>
                </a:cubicBezTo>
                <a:cubicBezTo>
                  <a:pt x="47" y="1329"/>
                  <a:pt x="138" y="1534"/>
                  <a:pt x="298" y="1717"/>
                </a:cubicBezTo>
                <a:cubicBezTo>
                  <a:pt x="462" y="1902"/>
                  <a:pt x="663" y="1994"/>
                  <a:pt x="918" y="1994"/>
                </a:cubicBezTo>
                <a:cubicBezTo>
                  <a:pt x="947" y="1994"/>
                  <a:pt x="976" y="1993"/>
                  <a:pt x="1005" y="1991"/>
                </a:cubicBezTo>
                <a:cubicBezTo>
                  <a:pt x="1165" y="1968"/>
                  <a:pt x="1325" y="1900"/>
                  <a:pt x="1462" y="1808"/>
                </a:cubicBezTo>
                <a:cubicBezTo>
                  <a:pt x="1576" y="1694"/>
                  <a:pt x="1690" y="1557"/>
                  <a:pt x="1758" y="1375"/>
                </a:cubicBezTo>
                <a:cubicBezTo>
                  <a:pt x="1804" y="1215"/>
                  <a:pt x="1827" y="1032"/>
                  <a:pt x="1827" y="872"/>
                </a:cubicBezTo>
                <a:cubicBezTo>
                  <a:pt x="1781" y="621"/>
                  <a:pt x="1690" y="416"/>
                  <a:pt x="1530" y="256"/>
                </a:cubicBezTo>
                <a:cubicBezTo>
                  <a:pt x="1370" y="76"/>
                  <a:pt x="1156" y="1"/>
                  <a:pt x="921" y="1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81"/>
          <p:cNvSpPr/>
          <p:nvPr/>
        </p:nvSpPr>
        <p:spPr>
          <a:xfrm>
            <a:off x="5950235" y="3830268"/>
            <a:ext cx="48933" cy="71455"/>
          </a:xfrm>
          <a:custGeom>
            <a:rect b="b" l="l" r="r" t="t"/>
            <a:pathLst>
              <a:path extrusionOk="0" h="2033" w="1393">
                <a:moveTo>
                  <a:pt x="1096" y="1"/>
                </a:moveTo>
                <a:cubicBezTo>
                  <a:pt x="936" y="24"/>
                  <a:pt x="799" y="183"/>
                  <a:pt x="662" y="480"/>
                </a:cubicBezTo>
                <a:lnTo>
                  <a:pt x="617" y="46"/>
                </a:lnTo>
                <a:lnTo>
                  <a:pt x="525" y="69"/>
                </a:lnTo>
                <a:lnTo>
                  <a:pt x="0" y="343"/>
                </a:lnTo>
                <a:lnTo>
                  <a:pt x="23" y="412"/>
                </a:lnTo>
                <a:cubicBezTo>
                  <a:pt x="69" y="389"/>
                  <a:pt x="114" y="366"/>
                  <a:pt x="160" y="366"/>
                </a:cubicBezTo>
                <a:cubicBezTo>
                  <a:pt x="206" y="366"/>
                  <a:pt x="228" y="366"/>
                  <a:pt x="251" y="389"/>
                </a:cubicBezTo>
                <a:cubicBezTo>
                  <a:pt x="274" y="412"/>
                  <a:pt x="297" y="434"/>
                  <a:pt x="320" y="480"/>
                </a:cubicBezTo>
                <a:cubicBezTo>
                  <a:pt x="320" y="526"/>
                  <a:pt x="343" y="640"/>
                  <a:pt x="365" y="868"/>
                </a:cubicBezTo>
                <a:lnTo>
                  <a:pt x="434" y="1576"/>
                </a:lnTo>
                <a:cubicBezTo>
                  <a:pt x="457" y="1690"/>
                  <a:pt x="457" y="1758"/>
                  <a:pt x="457" y="1781"/>
                </a:cubicBezTo>
                <a:cubicBezTo>
                  <a:pt x="434" y="1827"/>
                  <a:pt x="411" y="1872"/>
                  <a:pt x="388" y="1895"/>
                </a:cubicBezTo>
                <a:cubicBezTo>
                  <a:pt x="343" y="1941"/>
                  <a:pt x="274" y="1941"/>
                  <a:pt x="183" y="1964"/>
                </a:cubicBezTo>
                <a:lnTo>
                  <a:pt x="183" y="2032"/>
                </a:lnTo>
                <a:lnTo>
                  <a:pt x="1141" y="1941"/>
                </a:lnTo>
                <a:lnTo>
                  <a:pt x="1141" y="1872"/>
                </a:lnTo>
                <a:cubicBezTo>
                  <a:pt x="1050" y="1872"/>
                  <a:pt x="982" y="1872"/>
                  <a:pt x="936" y="1850"/>
                </a:cubicBezTo>
                <a:cubicBezTo>
                  <a:pt x="890" y="1827"/>
                  <a:pt x="845" y="1804"/>
                  <a:pt x="845" y="1758"/>
                </a:cubicBezTo>
                <a:cubicBezTo>
                  <a:pt x="799" y="1713"/>
                  <a:pt x="776" y="1644"/>
                  <a:pt x="776" y="1530"/>
                </a:cubicBezTo>
                <a:lnTo>
                  <a:pt x="685" y="640"/>
                </a:lnTo>
                <a:cubicBezTo>
                  <a:pt x="731" y="503"/>
                  <a:pt x="776" y="412"/>
                  <a:pt x="845" y="343"/>
                </a:cubicBezTo>
                <a:cubicBezTo>
                  <a:pt x="868" y="320"/>
                  <a:pt x="890" y="298"/>
                  <a:pt x="913" y="298"/>
                </a:cubicBezTo>
                <a:cubicBezTo>
                  <a:pt x="936" y="298"/>
                  <a:pt x="982" y="320"/>
                  <a:pt x="1050" y="366"/>
                </a:cubicBezTo>
                <a:cubicBezTo>
                  <a:pt x="1119" y="389"/>
                  <a:pt x="1187" y="412"/>
                  <a:pt x="1233" y="412"/>
                </a:cubicBezTo>
                <a:cubicBezTo>
                  <a:pt x="1278" y="412"/>
                  <a:pt x="1301" y="389"/>
                  <a:pt x="1347" y="343"/>
                </a:cubicBezTo>
                <a:cubicBezTo>
                  <a:pt x="1370" y="298"/>
                  <a:pt x="1393" y="252"/>
                  <a:pt x="1393" y="206"/>
                </a:cubicBezTo>
                <a:cubicBezTo>
                  <a:pt x="1370" y="138"/>
                  <a:pt x="1347" y="92"/>
                  <a:pt x="1301" y="46"/>
                </a:cubicBezTo>
                <a:cubicBezTo>
                  <a:pt x="1233" y="1"/>
                  <a:pt x="1187" y="1"/>
                  <a:pt x="1096" y="1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81"/>
          <p:cNvSpPr/>
          <p:nvPr/>
        </p:nvSpPr>
        <p:spPr>
          <a:xfrm>
            <a:off x="5999131" y="3807808"/>
            <a:ext cx="44928" cy="87834"/>
          </a:xfrm>
          <a:custGeom>
            <a:rect b="b" l="l" r="r" t="t"/>
            <a:pathLst>
              <a:path extrusionOk="0" h="2499" w="1279">
                <a:moveTo>
                  <a:pt x="503" y="1"/>
                </a:moveTo>
                <a:cubicBezTo>
                  <a:pt x="457" y="138"/>
                  <a:pt x="411" y="229"/>
                  <a:pt x="389" y="297"/>
                </a:cubicBezTo>
                <a:cubicBezTo>
                  <a:pt x="343" y="389"/>
                  <a:pt x="274" y="480"/>
                  <a:pt x="206" y="571"/>
                </a:cubicBezTo>
                <a:cubicBezTo>
                  <a:pt x="138" y="640"/>
                  <a:pt x="69" y="708"/>
                  <a:pt x="1" y="754"/>
                </a:cubicBezTo>
                <a:lnTo>
                  <a:pt x="1" y="800"/>
                </a:lnTo>
                <a:lnTo>
                  <a:pt x="297" y="777"/>
                </a:lnTo>
                <a:lnTo>
                  <a:pt x="434" y="2032"/>
                </a:lnTo>
                <a:cubicBezTo>
                  <a:pt x="434" y="2169"/>
                  <a:pt x="457" y="2260"/>
                  <a:pt x="503" y="2329"/>
                </a:cubicBezTo>
                <a:cubicBezTo>
                  <a:pt x="548" y="2397"/>
                  <a:pt x="594" y="2443"/>
                  <a:pt x="640" y="2466"/>
                </a:cubicBezTo>
                <a:cubicBezTo>
                  <a:pt x="688" y="2482"/>
                  <a:pt x="737" y="2498"/>
                  <a:pt x="785" y="2498"/>
                </a:cubicBezTo>
                <a:cubicBezTo>
                  <a:pt x="805" y="2498"/>
                  <a:pt x="825" y="2495"/>
                  <a:pt x="845" y="2489"/>
                </a:cubicBezTo>
                <a:cubicBezTo>
                  <a:pt x="936" y="2489"/>
                  <a:pt x="1028" y="2443"/>
                  <a:pt x="1096" y="2375"/>
                </a:cubicBezTo>
                <a:cubicBezTo>
                  <a:pt x="1187" y="2283"/>
                  <a:pt x="1233" y="2192"/>
                  <a:pt x="1279" y="2055"/>
                </a:cubicBezTo>
                <a:lnTo>
                  <a:pt x="1187" y="2055"/>
                </a:lnTo>
                <a:cubicBezTo>
                  <a:pt x="1165" y="2123"/>
                  <a:pt x="1142" y="2169"/>
                  <a:pt x="1096" y="2192"/>
                </a:cubicBezTo>
                <a:cubicBezTo>
                  <a:pt x="1073" y="2215"/>
                  <a:pt x="1028" y="2238"/>
                  <a:pt x="982" y="2238"/>
                </a:cubicBezTo>
                <a:cubicBezTo>
                  <a:pt x="964" y="2244"/>
                  <a:pt x="947" y="2247"/>
                  <a:pt x="932" y="2247"/>
                </a:cubicBezTo>
                <a:cubicBezTo>
                  <a:pt x="891" y="2247"/>
                  <a:pt x="862" y="2225"/>
                  <a:pt x="845" y="2192"/>
                </a:cubicBezTo>
                <a:cubicBezTo>
                  <a:pt x="799" y="2146"/>
                  <a:pt x="777" y="2078"/>
                  <a:pt x="754" y="1964"/>
                </a:cubicBezTo>
                <a:lnTo>
                  <a:pt x="640" y="754"/>
                </a:lnTo>
                <a:lnTo>
                  <a:pt x="1073" y="708"/>
                </a:lnTo>
                <a:lnTo>
                  <a:pt x="1051" y="571"/>
                </a:lnTo>
                <a:lnTo>
                  <a:pt x="617" y="594"/>
                </a:lnTo>
                <a:lnTo>
                  <a:pt x="571" y="1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81"/>
          <p:cNvSpPr/>
          <p:nvPr/>
        </p:nvSpPr>
        <p:spPr>
          <a:xfrm>
            <a:off x="6046446" y="3821938"/>
            <a:ext cx="61754" cy="70365"/>
          </a:xfrm>
          <a:custGeom>
            <a:rect b="b" l="l" r="r" t="t"/>
            <a:pathLst>
              <a:path extrusionOk="0" h="2002" w="1758">
                <a:moveTo>
                  <a:pt x="1027" y="786"/>
                </a:moveTo>
                <a:lnTo>
                  <a:pt x="1096" y="1493"/>
                </a:lnTo>
                <a:cubicBezTo>
                  <a:pt x="936" y="1653"/>
                  <a:pt x="822" y="1721"/>
                  <a:pt x="708" y="1744"/>
                </a:cubicBezTo>
                <a:cubicBezTo>
                  <a:pt x="639" y="1744"/>
                  <a:pt x="571" y="1721"/>
                  <a:pt x="502" y="1676"/>
                </a:cubicBezTo>
                <a:cubicBezTo>
                  <a:pt x="434" y="1607"/>
                  <a:pt x="388" y="1539"/>
                  <a:pt x="388" y="1425"/>
                </a:cubicBezTo>
                <a:cubicBezTo>
                  <a:pt x="388" y="1356"/>
                  <a:pt x="388" y="1288"/>
                  <a:pt x="434" y="1219"/>
                </a:cubicBezTo>
                <a:cubicBezTo>
                  <a:pt x="480" y="1151"/>
                  <a:pt x="548" y="1059"/>
                  <a:pt x="639" y="991"/>
                </a:cubicBezTo>
                <a:cubicBezTo>
                  <a:pt x="708" y="968"/>
                  <a:pt x="822" y="877"/>
                  <a:pt x="1027" y="786"/>
                </a:cubicBezTo>
                <a:close/>
                <a:moveTo>
                  <a:pt x="786" y="1"/>
                </a:moveTo>
                <a:cubicBezTo>
                  <a:pt x="746" y="1"/>
                  <a:pt x="705" y="3"/>
                  <a:pt x="662" y="10"/>
                </a:cubicBezTo>
                <a:cubicBezTo>
                  <a:pt x="434" y="32"/>
                  <a:pt x="274" y="101"/>
                  <a:pt x="160" y="215"/>
                </a:cubicBezTo>
                <a:cubicBezTo>
                  <a:pt x="69" y="306"/>
                  <a:pt x="0" y="420"/>
                  <a:pt x="23" y="535"/>
                </a:cubicBezTo>
                <a:cubicBezTo>
                  <a:pt x="23" y="603"/>
                  <a:pt x="46" y="649"/>
                  <a:pt x="92" y="694"/>
                </a:cubicBezTo>
                <a:cubicBezTo>
                  <a:pt x="108" y="710"/>
                  <a:pt x="135" y="727"/>
                  <a:pt x="166" y="727"/>
                </a:cubicBezTo>
                <a:cubicBezTo>
                  <a:pt x="179" y="727"/>
                  <a:pt x="192" y="724"/>
                  <a:pt x="206" y="717"/>
                </a:cubicBezTo>
                <a:cubicBezTo>
                  <a:pt x="274" y="717"/>
                  <a:pt x="297" y="694"/>
                  <a:pt x="343" y="671"/>
                </a:cubicBezTo>
                <a:cubicBezTo>
                  <a:pt x="365" y="626"/>
                  <a:pt x="365" y="580"/>
                  <a:pt x="365" y="512"/>
                </a:cubicBezTo>
                <a:lnTo>
                  <a:pt x="343" y="398"/>
                </a:lnTo>
                <a:cubicBezTo>
                  <a:pt x="343" y="329"/>
                  <a:pt x="365" y="283"/>
                  <a:pt x="411" y="238"/>
                </a:cubicBezTo>
                <a:cubicBezTo>
                  <a:pt x="457" y="169"/>
                  <a:pt x="525" y="146"/>
                  <a:pt x="617" y="146"/>
                </a:cubicBezTo>
                <a:cubicBezTo>
                  <a:pt x="645" y="141"/>
                  <a:pt x="671" y="138"/>
                  <a:pt x="694" y="138"/>
                </a:cubicBezTo>
                <a:cubicBezTo>
                  <a:pt x="765" y="138"/>
                  <a:pt x="816" y="164"/>
                  <a:pt x="868" y="215"/>
                </a:cubicBezTo>
                <a:cubicBezTo>
                  <a:pt x="936" y="283"/>
                  <a:pt x="982" y="398"/>
                  <a:pt x="1005" y="580"/>
                </a:cubicBezTo>
                <a:lnTo>
                  <a:pt x="1005" y="671"/>
                </a:lnTo>
                <a:cubicBezTo>
                  <a:pt x="708" y="808"/>
                  <a:pt x="480" y="923"/>
                  <a:pt x="343" y="1037"/>
                </a:cubicBezTo>
                <a:cubicBezTo>
                  <a:pt x="229" y="1128"/>
                  <a:pt x="137" y="1219"/>
                  <a:pt x="92" y="1311"/>
                </a:cubicBezTo>
                <a:cubicBezTo>
                  <a:pt x="46" y="1379"/>
                  <a:pt x="46" y="1470"/>
                  <a:pt x="46" y="1562"/>
                </a:cubicBezTo>
                <a:cubicBezTo>
                  <a:pt x="69" y="1699"/>
                  <a:pt x="114" y="1813"/>
                  <a:pt x="206" y="1904"/>
                </a:cubicBezTo>
                <a:cubicBezTo>
                  <a:pt x="281" y="1960"/>
                  <a:pt x="371" y="2001"/>
                  <a:pt x="477" y="2001"/>
                </a:cubicBezTo>
                <a:cubicBezTo>
                  <a:pt x="500" y="2001"/>
                  <a:pt x="524" y="1999"/>
                  <a:pt x="548" y="1995"/>
                </a:cubicBezTo>
                <a:cubicBezTo>
                  <a:pt x="639" y="1995"/>
                  <a:pt x="708" y="1973"/>
                  <a:pt x="776" y="1927"/>
                </a:cubicBezTo>
                <a:cubicBezTo>
                  <a:pt x="822" y="1904"/>
                  <a:pt x="936" y="1790"/>
                  <a:pt x="1119" y="1630"/>
                </a:cubicBezTo>
                <a:cubicBezTo>
                  <a:pt x="1119" y="1744"/>
                  <a:pt x="1142" y="1813"/>
                  <a:pt x="1187" y="1858"/>
                </a:cubicBezTo>
                <a:cubicBezTo>
                  <a:pt x="1221" y="1892"/>
                  <a:pt x="1266" y="1913"/>
                  <a:pt x="1315" y="1913"/>
                </a:cubicBezTo>
                <a:cubicBezTo>
                  <a:pt x="1333" y="1913"/>
                  <a:pt x="1351" y="1910"/>
                  <a:pt x="1370" y="1904"/>
                </a:cubicBezTo>
                <a:cubicBezTo>
                  <a:pt x="1507" y="1904"/>
                  <a:pt x="1644" y="1790"/>
                  <a:pt x="1758" y="1562"/>
                </a:cubicBezTo>
                <a:lnTo>
                  <a:pt x="1758" y="1448"/>
                </a:lnTo>
                <a:cubicBezTo>
                  <a:pt x="1689" y="1539"/>
                  <a:pt x="1621" y="1584"/>
                  <a:pt x="1598" y="1607"/>
                </a:cubicBezTo>
                <a:cubicBezTo>
                  <a:pt x="1598" y="1630"/>
                  <a:pt x="1575" y="1630"/>
                  <a:pt x="1552" y="1630"/>
                </a:cubicBezTo>
                <a:cubicBezTo>
                  <a:pt x="1530" y="1630"/>
                  <a:pt x="1507" y="1630"/>
                  <a:pt x="1484" y="1607"/>
                </a:cubicBezTo>
                <a:cubicBezTo>
                  <a:pt x="1484" y="1607"/>
                  <a:pt x="1461" y="1584"/>
                  <a:pt x="1461" y="1539"/>
                </a:cubicBezTo>
                <a:cubicBezTo>
                  <a:pt x="1438" y="1493"/>
                  <a:pt x="1415" y="1402"/>
                  <a:pt x="1415" y="1219"/>
                </a:cubicBezTo>
                <a:lnTo>
                  <a:pt x="1347" y="580"/>
                </a:lnTo>
                <a:cubicBezTo>
                  <a:pt x="1324" y="398"/>
                  <a:pt x="1301" y="283"/>
                  <a:pt x="1278" y="238"/>
                </a:cubicBezTo>
                <a:cubicBezTo>
                  <a:pt x="1233" y="146"/>
                  <a:pt x="1164" y="78"/>
                  <a:pt x="1073" y="55"/>
                </a:cubicBezTo>
                <a:cubicBezTo>
                  <a:pt x="989" y="22"/>
                  <a:pt x="894" y="1"/>
                  <a:pt x="786" y="1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81"/>
          <p:cNvSpPr/>
          <p:nvPr/>
        </p:nvSpPr>
        <p:spPr>
          <a:xfrm>
            <a:off x="6104159" y="3813924"/>
            <a:ext cx="77807" cy="72544"/>
          </a:xfrm>
          <a:custGeom>
            <a:rect b="b" l="l" r="r" t="t"/>
            <a:pathLst>
              <a:path extrusionOk="0" h="2064" w="2215">
                <a:moveTo>
                  <a:pt x="1343" y="0"/>
                </a:moveTo>
                <a:cubicBezTo>
                  <a:pt x="1316" y="0"/>
                  <a:pt x="1287" y="3"/>
                  <a:pt x="1256" y="9"/>
                </a:cubicBezTo>
                <a:cubicBezTo>
                  <a:pt x="1051" y="32"/>
                  <a:pt x="868" y="169"/>
                  <a:pt x="685" y="466"/>
                </a:cubicBezTo>
                <a:lnTo>
                  <a:pt x="640" y="78"/>
                </a:lnTo>
                <a:lnTo>
                  <a:pt x="548" y="78"/>
                </a:lnTo>
                <a:lnTo>
                  <a:pt x="1" y="374"/>
                </a:lnTo>
                <a:lnTo>
                  <a:pt x="46" y="443"/>
                </a:lnTo>
                <a:cubicBezTo>
                  <a:pt x="92" y="397"/>
                  <a:pt x="138" y="397"/>
                  <a:pt x="183" y="397"/>
                </a:cubicBezTo>
                <a:lnTo>
                  <a:pt x="275" y="397"/>
                </a:lnTo>
                <a:cubicBezTo>
                  <a:pt x="297" y="420"/>
                  <a:pt x="297" y="466"/>
                  <a:pt x="320" y="511"/>
                </a:cubicBezTo>
                <a:cubicBezTo>
                  <a:pt x="343" y="557"/>
                  <a:pt x="366" y="694"/>
                  <a:pt x="389" y="899"/>
                </a:cubicBezTo>
                <a:lnTo>
                  <a:pt x="457" y="1607"/>
                </a:lnTo>
                <a:cubicBezTo>
                  <a:pt x="457" y="1744"/>
                  <a:pt x="457" y="1835"/>
                  <a:pt x="434" y="1881"/>
                </a:cubicBezTo>
                <a:cubicBezTo>
                  <a:pt x="412" y="1927"/>
                  <a:pt x="343" y="1972"/>
                  <a:pt x="252" y="1972"/>
                </a:cubicBezTo>
                <a:lnTo>
                  <a:pt x="206" y="1972"/>
                </a:lnTo>
                <a:lnTo>
                  <a:pt x="206" y="2064"/>
                </a:lnTo>
                <a:lnTo>
                  <a:pt x="1142" y="1949"/>
                </a:lnTo>
                <a:lnTo>
                  <a:pt x="1119" y="1881"/>
                </a:lnTo>
                <a:cubicBezTo>
                  <a:pt x="1073" y="1892"/>
                  <a:pt x="1034" y="1898"/>
                  <a:pt x="999" y="1898"/>
                </a:cubicBezTo>
                <a:cubicBezTo>
                  <a:pt x="965" y="1898"/>
                  <a:pt x="937" y="1892"/>
                  <a:pt x="914" y="1881"/>
                </a:cubicBezTo>
                <a:cubicBezTo>
                  <a:pt x="891" y="1858"/>
                  <a:pt x="845" y="1835"/>
                  <a:pt x="822" y="1790"/>
                </a:cubicBezTo>
                <a:cubicBezTo>
                  <a:pt x="822" y="1767"/>
                  <a:pt x="800" y="1698"/>
                  <a:pt x="777" y="1561"/>
                </a:cubicBezTo>
                <a:lnTo>
                  <a:pt x="685" y="580"/>
                </a:lnTo>
                <a:cubicBezTo>
                  <a:pt x="822" y="397"/>
                  <a:pt x="982" y="283"/>
                  <a:pt x="1142" y="260"/>
                </a:cubicBezTo>
                <a:cubicBezTo>
                  <a:pt x="1256" y="260"/>
                  <a:pt x="1325" y="283"/>
                  <a:pt x="1370" y="374"/>
                </a:cubicBezTo>
                <a:cubicBezTo>
                  <a:pt x="1439" y="443"/>
                  <a:pt x="1461" y="557"/>
                  <a:pt x="1484" y="717"/>
                </a:cubicBezTo>
                <a:lnTo>
                  <a:pt x="1553" y="1493"/>
                </a:lnTo>
                <a:cubicBezTo>
                  <a:pt x="1576" y="1607"/>
                  <a:pt x="1576" y="1653"/>
                  <a:pt x="1576" y="1676"/>
                </a:cubicBezTo>
                <a:cubicBezTo>
                  <a:pt x="1553" y="1744"/>
                  <a:pt x="1530" y="1767"/>
                  <a:pt x="1507" y="1812"/>
                </a:cubicBezTo>
                <a:cubicBezTo>
                  <a:pt x="1484" y="1835"/>
                  <a:pt x="1416" y="1858"/>
                  <a:pt x="1325" y="1858"/>
                </a:cubicBezTo>
                <a:lnTo>
                  <a:pt x="1302" y="1858"/>
                </a:lnTo>
                <a:lnTo>
                  <a:pt x="1302" y="1949"/>
                </a:lnTo>
                <a:lnTo>
                  <a:pt x="2215" y="1858"/>
                </a:lnTo>
                <a:lnTo>
                  <a:pt x="2215" y="1767"/>
                </a:lnTo>
                <a:cubicBezTo>
                  <a:pt x="2169" y="1778"/>
                  <a:pt x="2129" y="1784"/>
                  <a:pt x="2098" y="1784"/>
                </a:cubicBezTo>
                <a:cubicBezTo>
                  <a:pt x="2066" y="1784"/>
                  <a:pt x="2044" y="1778"/>
                  <a:pt x="2032" y="1767"/>
                </a:cubicBezTo>
                <a:cubicBezTo>
                  <a:pt x="1986" y="1744"/>
                  <a:pt x="1964" y="1721"/>
                  <a:pt x="1941" y="1698"/>
                </a:cubicBezTo>
                <a:cubicBezTo>
                  <a:pt x="1918" y="1653"/>
                  <a:pt x="1895" y="1584"/>
                  <a:pt x="1895" y="1447"/>
                </a:cubicBezTo>
                <a:lnTo>
                  <a:pt x="1804" y="648"/>
                </a:lnTo>
                <a:cubicBezTo>
                  <a:pt x="1804" y="489"/>
                  <a:pt x="1758" y="374"/>
                  <a:pt x="1735" y="283"/>
                </a:cubicBezTo>
                <a:cubicBezTo>
                  <a:pt x="1667" y="169"/>
                  <a:pt x="1598" y="101"/>
                  <a:pt x="1530" y="55"/>
                </a:cubicBezTo>
                <a:cubicBezTo>
                  <a:pt x="1480" y="22"/>
                  <a:pt x="1417" y="0"/>
                  <a:pt x="1343" y="0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81"/>
          <p:cNvSpPr/>
          <p:nvPr/>
        </p:nvSpPr>
        <p:spPr>
          <a:xfrm>
            <a:off x="6177924" y="3789356"/>
            <a:ext cx="44120" cy="88291"/>
          </a:xfrm>
          <a:custGeom>
            <a:rect b="b" l="l" r="r" t="t"/>
            <a:pathLst>
              <a:path extrusionOk="0" h="2512" w="1256">
                <a:moveTo>
                  <a:pt x="503" y="1"/>
                </a:moveTo>
                <a:cubicBezTo>
                  <a:pt x="457" y="138"/>
                  <a:pt x="411" y="252"/>
                  <a:pt x="389" y="297"/>
                </a:cubicBezTo>
                <a:cubicBezTo>
                  <a:pt x="343" y="412"/>
                  <a:pt x="275" y="503"/>
                  <a:pt x="206" y="571"/>
                </a:cubicBezTo>
                <a:cubicBezTo>
                  <a:pt x="138" y="663"/>
                  <a:pt x="69" y="708"/>
                  <a:pt x="1" y="754"/>
                </a:cubicBezTo>
                <a:lnTo>
                  <a:pt x="1" y="822"/>
                </a:lnTo>
                <a:lnTo>
                  <a:pt x="297" y="800"/>
                </a:lnTo>
                <a:lnTo>
                  <a:pt x="434" y="2032"/>
                </a:lnTo>
                <a:cubicBezTo>
                  <a:pt x="434" y="2169"/>
                  <a:pt x="457" y="2283"/>
                  <a:pt x="503" y="2329"/>
                </a:cubicBezTo>
                <a:cubicBezTo>
                  <a:pt x="526" y="2397"/>
                  <a:pt x="594" y="2443"/>
                  <a:pt x="640" y="2466"/>
                </a:cubicBezTo>
                <a:cubicBezTo>
                  <a:pt x="708" y="2511"/>
                  <a:pt x="777" y="2511"/>
                  <a:pt x="845" y="2511"/>
                </a:cubicBezTo>
                <a:cubicBezTo>
                  <a:pt x="936" y="2489"/>
                  <a:pt x="1005" y="2443"/>
                  <a:pt x="1096" y="2375"/>
                </a:cubicBezTo>
                <a:cubicBezTo>
                  <a:pt x="1165" y="2306"/>
                  <a:pt x="1233" y="2192"/>
                  <a:pt x="1256" y="2055"/>
                </a:cubicBezTo>
                <a:lnTo>
                  <a:pt x="1188" y="2055"/>
                </a:lnTo>
                <a:cubicBezTo>
                  <a:pt x="1165" y="2123"/>
                  <a:pt x="1142" y="2169"/>
                  <a:pt x="1096" y="2192"/>
                </a:cubicBezTo>
                <a:cubicBezTo>
                  <a:pt x="1073" y="2238"/>
                  <a:pt x="1028" y="2238"/>
                  <a:pt x="982" y="2260"/>
                </a:cubicBezTo>
                <a:cubicBezTo>
                  <a:pt x="914" y="2260"/>
                  <a:pt x="868" y="2238"/>
                  <a:pt x="845" y="2192"/>
                </a:cubicBezTo>
                <a:cubicBezTo>
                  <a:pt x="799" y="2169"/>
                  <a:pt x="777" y="2078"/>
                  <a:pt x="754" y="1964"/>
                </a:cubicBezTo>
                <a:lnTo>
                  <a:pt x="640" y="754"/>
                </a:lnTo>
                <a:lnTo>
                  <a:pt x="1073" y="708"/>
                </a:lnTo>
                <a:lnTo>
                  <a:pt x="1051" y="571"/>
                </a:lnTo>
                <a:lnTo>
                  <a:pt x="617" y="617"/>
                </a:lnTo>
                <a:lnTo>
                  <a:pt x="571" y="1"/>
                </a:ln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1"/>
          <p:cNvSpPr/>
          <p:nvPr/>
        </p:nvSpPr>
        <p:spPr>
          <a:xfrm>
            <a:off x="6230052" y="3773012"/>
            <a:ext cx="25678" cy="101436"/>
          </a:xfrm>
          <a:custGeom>
            <a:rect b="b" l="l" r="r" t="t"/>
            <a:pathLst>
              <a:path extrusionOk="0" h="2886" w="731">
                <a:moveTo>
                  <a:pt x="279" y="0"/>
                </a:moveTo>
                <a:cubicBezTo>
                  <a:pt x="264" y="0"/>
                  <a:pt x="247" y="3"/>
                  <a:pt x="229" y="9"/>
                </a:cubicBezTo>
                <a:cubicBezTo>
                  <a:pt x="160" y="9"/>
                  <a:pt x="114" y="32"/>
                  <a:pt x="69" y="100"/>
                </a:cubicBezTo>
                <a:cubicBezTo>
                  <a:pt x="23" y="146"/>
                  <a:pt x="0" y="215"/>
                  <a:pt x="23" y="306"/>
                </a:cubicBezTo>
                <a:cubicBezTo>
                  <a:pt x="23" y="352"/>
                  <a:pt x="23" y="397"/>
                  <a:pt x="46" y="466"/>
                </a:cubicBezTo>
                <a:lnTo>
                  <a:pt x="388" y="2086"/>
                </a:lnTo>
                <a:lnTo>
                  <a:pt x="480" y="2086"/>
                </a:lnTo>
                <a:lnTo>
                  <a:pt x="480" y="420"/>
                </a:lnTo>
                <a:cubicBezTo>
                  <a:pt x="480" y="352"/>
                  <a:pt x="480" y="306"/>
                  <a:pt x="480" y="283"/>
                </a:cubicBezTo>
                <a:cubicBezTo>
                  <a:pt x="480" y="192"/>
                  <a:pt x="434" y="100"/>
                  <a:pt x="388" y="55"/>
                </a:cubicBezTo>
                <a:cubicBezTo>
                  <a:pt x="355" y="21"/>
                  <a:pt x="321" y="0"/>
                  <a:pt x="279" y="0"/>
                </a:cubicBezTo>
                <a:close/>
                <a:moveTo>
                  <a:pt x="457" y="2429"/>
                </a:moveTo>
                <a:cubicBezTo>
                  <a:pt x="411" y="2429"/>
                  <a:pt x="343" y="2474"/>
                  <a:pt x="320" y="2520"/>
                </a:cubicBezTo>
                <a:cubicBezTo>
                  <a:pt x="274" y="2566"/>
                  <a:pt x="251" y="2611"/>
                  <a:pt x="251" y="2680"/>
                </a:cubicBezTo>
                <a:cubicBezTo>
                  <a:pt x="274" y="2748"/>
                  <a:pt x="297" y="2794"/>
                  <a:pt x="343" y="2840"/>
                </a:cubicBezTo>
                <a:cubicBezTo>
                  <a:pt x="388" y="2862"/>
                  <a:pt x="457" y="2885"/>
                  <a:pt x="502" y="2885"/>
                </a:cubicBezTo>
                <a:cubicBezTo>
                  <a:pt x="571" y="2862"/>
                  <a:pt x="617" y="2840"/>
                  <a:pt x="662" y="2794"/>
                </a:cubicBezTo>
                <a:cubicBezTo>
                  <a:pt x="708" y="2748"/>
                  <a:pt x="731" y="2703"/>
                  <a:pt x="708" y="2634"/>
                </a:cubicBezTo>
                <a:cubicBezTo>
                  <a:pt x="708" y="2566"/>
                  <a:pt x="685" y="2520"/>
                  <a:pt x="639" y="2474"/>
                </a:cubicBezTo>
                <a:cubicBezTo>
                  <a:pt x="571" y="2451"/>
                  <a:pt x="525" y="2429"/>
                  <a:pt x="457" y="2429"/>
                </a:cubicBezTo>
                <a:close/>
              </a:path>
            </a:pathLst>
          </a:custGeom>
          <a:solidFill>
            <a:srgbClr val="D4C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1"/>
          <p:cNvSpPr/>
          <p:nvPr/>
        </p:nvSpPr>
        <p:spPr>
          <a:xfrm>
            <a:off x="7436714" y="4415123"/>
            <a:ext cx="9660" cy="3234"/>
          </a:xfrm>
          <a:custGeom>
            <a:rect b="b" l="l" r="r" t="t"/>
            <a:pathLst>
              <a:path extrusionOk="0" h="92" w="275">
                <a:moveTo>
                  <a:pt x="183" y="0"/>
                </a:moveTo>
                <a:cubicBezTo>
                  <a:pt x="0" y="92"/>
                  <a:pt x="183" y="92"/>
                  <a:pt x="183" y="92"/>
                </a:cubicBezTo>
                <a:cubicBezTo>
                  <a:pt x="274" y="92"/>
                  <a:pt x="183" y="0"/>
                  <a:pt x="183" y="0"/>
                </a:cubicBezTo>
                <a:close/>
              </a:path>
            </a:pathLst>
          </a:custGeom>
          <a:solidFill>
            <a:srgbClr val="CFAD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1"/>
          <p:cNvSpPr/>
          <p:nvPr/>
        </p:nvSpPr>
        <p:spPr>
          <a:xfrm>
            <a:off x="6671801" y="4227400"/>
            <a:ext cx="3267" cy="35"/>
          </a:xfrm>
          <a:custGeom>
            <a:rect b="b" l="l" r="r" t="t"/>
            <a:pathLst>
              <a:path extrusionOk="0" h="1" w="93">
                <a:moveTo>
                  <a:pt x="92" y="0"/>
                </a:moveTo>
                <a:lnTo>
                  <a:pt x="1" y="0"/>
                </a:lnTo>
                <a:close/>
              </a:path>
            </a:pathLst>
          </a:custGeom>
          <a:solidFill>
            <a:srgbClr val="CFAD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1"/>
          <p:cNvSpPr/>
          <p:nvPr/>
        </p:nvSpPr>
        <p:spPr>
          <a:xfrm>
            <a:off x="2016888" y="507700"/>
            <a:ext cx="748110" cy="345641"/>
          </a:xfrm>
          <a:custGeom>
            <a:rect b="b" l="l" r="r" t="t"/>
            <a:pathLst>
              <a:path extrusionOk="0" h="9834" w="21297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81"/>
          <p:cNvSpPr/>
          <p:nvPr/>
        </p:nvSpPr>
        <p:spPr>
          <a:xfrm>
            <a:off x="1483925" y="1344324"/>
            <a:ext cx="7325" cy="2300"/>
          </a:xfrm>
          <a:custGeom>
            <a:rect b="b" l="l" r="r" t="t"/>
            <a:pathLst>
              <a:path extrusionOk="0" h="92" w="293">
                <a:moveTo>
                  <a:pt x="110" y="1"/>
                </a:moveTo>
                <a:cubicBezTo>
                  <a:pt x="72" y="1"/>
                  <a:pt x="79" y="1"/>
                  <a:pt x="106" y="4"/>
                </a:cubicBezTo>
                <a:lnTo>
                  <a:pt x="106" y="4"/>
                </a:lnTo>
                <a:cubicBezTo>
                  <a:pt x="107" y="3"/>
                  <a:pt x="108" y="2"/>
                  <a:pt x="110" y="1"/>
                </a:cubicBezTo>
                <a:close/>
                <a:moveTo>
                  <a:pt x="106" y="4"/>
                </a:moveTo>
                <a:cubicBezTo>
                  <a:pt x="1" y="92"/>
                  <a:pt x="202" y="92"/>
                  <a:pt x="292" y="92"/>
                </a:cubicBezTo>
                <a:cubicBezTo>
                  <a:pt x="292" y="31"/>
                  <a:pt x="159" y="11"/>
                  <a:pt x="106" y="4"/>
                </a:cubicBezTo>
                <a:close/>
              </a:path>
            </a:pathLst>
          </a:custGeom>
          <a:solidFill>
            <a:srgbClr val="C8A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1"/>
          <p:cNvSpPr/>
          <p:nvPr/>
        </p:nvSpPr>
        <p:spPr>
          <a:xfrm>
            <a:off x="1479250" y="1315799"/>
            <a:ext cx="2300" cy="4600"/>
          </a:xfrm>
          <a:custGeom>
            <a:rect b="b" l="l" r="r" t="t"/>
            <a:pathLst>
              <a:path extrusionOk="0" h="184" w="92">
                <a:moveTo>
                  <a:pt x="91" y="183"/>
                </a:moveTo>
                <a:lnTo>
                  <a:pt x="91" y="183"/>
                </a:lnTo>
                <a:lnTo>
                  <a:pt x="0" y="0"/>
                </a:lnTo>
                <a:close/>
              </a:path>
            </a:pathLst>
          </a:custGeom>
          <a:solidFill>
            <a:srgbClr val="C8A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81"/>
          <p:cNvSpPr/>
          <p:nvPr/>
        </p:nvSpPr>
        <p:spPr>
          <a:xfrm>
            <a:off x="1895300" y="1344324"/>
            <a:ext cx="7375" cy="2300"/>
          </a:xfrm>
          <a:custGeom>
            <a:rect b="b" l="l" r="r" t="t"/>
            <a:pathLst>
              <a:path extrusionOk="0" h="92" w="295">
                <a:moveTo>
                  <a:pt x="89" y="1"/>
                </a:moveTo>
                <a:cubicBezTo>
                  <a:pt x="64" y="1"/>
                  <a:pt x="68" y="1"/>
                  <a:pt x="87" y="3"/>
                </a:cubicBezTo>
                <a:lnTo>
                  <a:pt x="87" y="3"/>
                </a:lnTo>
                <a:cubicBezTo>
                  <a:pt x="88" y="2"/>
                  <a:pt x="88" y="1"/>
                  <a:pt x="89" y="1"/>
                </a:cubicBezTo>
                <a:close/>
                <a:moveTo>
                  <a:pt x="87" y="3"/>
                </a:moveTo>
                <a:cubicBezTo>
                  <a:pt x="1" y="92"/>
                  <a:pt x="204" y="92"/>
                  <a:pt x="294" y="92"/>
                </a:cubicBezTo>
                <a:cubicBezTo>
                  <a:pt x="294" y="26"/>
                  <a:pt x="138" y="8"/>
                  <a:pt x="87" y="3"/>
                </a:cubicBezTo>
                <a:close/>
              </a:path>
            </a:pathLst>
          </a:custGeom>
          <a:solidFill>
            <a:srgbClr val="FFC5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81"/>
          <p:cNvSpPr/>
          <p:nvPr/>
        </p:nvSpPr>
        <p:spPr>
          <a:xfrm>
            <a:off x="1890675" y="1315799"/>
            <a:ext cx="2300" cy="4600"/>
          </a:xfrm>
          <a:custGeom>
            <a:rect b="b" l="l" r="r" t="t"/>
            <a:pathLst>
              <a:path extrusionOk="0" h="184" w="92">
                <a:moveTo>
                  <a:pt x="91" y="183"/>
                </a:moveTo>
                <a:lnTo>
                  <a:pt x="91" y="183"/>
                </a:lnTo>
                <a:lnTo>
                  <a:pt x="0" y="0"/>
                </a:lnTo>
                <a:close/>
              </a:path>
            </a:pathLst>
          </a:custGeom>
          <a:solidFill>
            <a:srgbClr val="FFC5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1"/>
          <p:cNvSpPr/>
          <p:nvPr/>
        </p:nvSpPr>
        <p:spPr>
          <a:xfrm>
            <a:off x="2306825" y="1344324"/>
            <a:ext cx="7275" cy="2300"/>
          </a:xfrm>
          <a:custGeom>
            <a:rect b="b" l="l" r="r" t="t"/>
            <a:pathLst>
              <a:path extrusionOk="0" h="92" w="291">
                <a:moveTo>
                  <a:pt x="85" y="1"/>
                </a:moveTo>
                <a:cubicBezTo>
                  <a:pt x="51" y="1"/>
                  <a:pt x="55" y="1"/>
                  <a:pt x="80" y="6"/>
                </a:cubicBezTo>
                <a:lnTo>
                  <a:pt x="80" y="6"/>
                </a:lnTo>
                <a:cubicBezTo>
                  <a:pt x="82" y="4"/>
                  <a:pt x="83" y="2"/>
                  <a:pt x="85" y="1"/>
                </a:cubicBezTo>
                <a:close/>
                <a:moveTo>
                  <a:pt x="80" y="6"/>
                </a:moveTo>
                <a:cubicBezTo>
                  <a:pt x="0" y="92"/>
                  <a:pt x="178" y="92"/>
                  <a:pt x="290" y="92"/>
                </a:cubicBezTo>
                <a:cubicBezTo>
                  <a:pt x="219" y="35"/>
                  <a:pt x="122" y="14"/>
                  <a:pt x="80" y="6"/>
                </a:cubicBezTo>
                <a:close/>
              </a:path>
            </a:pathLst>
          </a:custGeom>
          <a:solidFill>
            <a:srgbClr val="C8C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1"/>
          <p:cNvSpPr/>
          <p:nvPr/>
        </p:nvSpPr>
        <p:spPr>
          <a:xfrm>
            <a:off x="2302100" y="1315799"/>
            <a:ext cx="2300" cy="4600"/>
          </a:xfrm>
          <a:custGeom>
            <a:rect b="b" l="l" r="r" t="t"/>
            <a:pathLst>
              <a:path extrusionOk="0" h="184" w="92">
                <a:moveTo>
                  <a:pt x="91" y="183"/>
                </a:moveTo>
                <a:lnTo>
                  <a:pt x="91" y="183"/>
                </a:lnTo>
                <a:lnTo>
                  <a:pt x="0" y="0"/>
                </a:lnTo>
                <a:close/>
              </a:path>
            </a:pathLst>
          </a:custGeom>
          <a:solidFill>
            <a:srgbClr val="C8C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1"/>
          <p:cNvSpPr/>
          <p:nvPr/>
        </p:nvSpPr>
        <p:spPr>
          <a:xfrm>
            <a:off x="5392182" y="3632914"/>
            <a:ext cx="1222788" cy="454106"/>
          </a:xfrm>
          <a:custGeom>
            <a:rect b="b" l="l" r="r" t="t"/>
            <a:pathLst>
              <a:path extrusionOk="0" h="12920" w="34810">
                <a:moveTo>
                  <a:pt x="29194" y="1"/>
                </a:moveTo>
                <a:lnTo>
                  <a:pt x="480" y="2945"/>
                </a:lnTo>
                <a:cubicBezTo>
                  <a:pt x="183" y="2945"/>
                  <a:pt x="1" y="3219"/>
                  <a:pt x="1" y="3425"/>
                </a:cubicBezTo>
                <a:lnTo>
                  <a:pt x="959" y="12441"/>
                </a:lnTo>
                <a:cubicBezTo>
                  <a:pt x="959" y="12737"/>
                  <a:pt x="1233" y="12920"/>
                  <a:pt x="1416" y="12920"/>
                </a:cubicBezTo>
                <a:lnTo>
                  <a:pt x="30244" y="9975"/>
                </a:lnTo>
                <a:cubicBezTo>
                  <a:pt x="30336" y="9975"/>
                  <a:pt x="30427" y="9975"/>
                  <a:pt x="30518" y="9884"/>
                </a:cubicBezTo>
                <a:lnTo>
                  <a:pt x="34627" y="4840"/>
                </a:lnTo>
                <a:cubicBezTo>
                  <a:pt x="34809" y="4657"/>
                  <a:pt x="34718" y="4360"/>
                  <a:pt x="34513" y="4178"/>
                </a:cubicBezTo>
                <a:lnTo>
                  <a:pt x="29582" y="92"/>
                </a:lnTo>
                <a:cubicBezTo>
                  <a:pt x="29491" y="1"/>
                  <a:pt x="29286" y="1"/>
                  <a:pt x="291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81"/>
          <p:cNvGrpSpPr/>
          <p:nvPr/>
        </p:nvGrpSpPr>
        <p:grpSpPr>
          <a:xfrm>
            <a:off x="1031490" y="1125474"/>
            <a:ext cx="2928485" cy="1912946"/>
            <a:chOff x="-3598414" y="1658730"/>
            <a:chExt cx="1259672" cy="1263588"/>
          </a:xfrm>
        </p:grpSpPr>
        <p:sp>
          <p:nvSpPr>
            <p:cNvPr id="604" name="Google Shape;604;p81"/>
            <p:cNvSpPr/>
            <p:nvPr/>
          </p:nvSpPr>
          <p:spPr>
            <a:xfrm>
              <a:off x="-3585593" y="1674757"/>
              <a:ext cx="1246851" cy="1247561"/>
            </a:xfrm>
            <a:custGeom>
              <a:rect b="b" l="l" r="r" t="t"/>
              <a:pathLst>
                <a:path extrusionOk="0" h="35495" w="35495">
                  <a:moveTo>
                    <a:pt x="35106" y="1"/>
                  </a:moveTo>
                  <a:lnTo>
                    <a:pt x="35106" y="206"/>
                  </a:lnTo>
                  <a:lnTo>
                    <a:pt x="35106" y="3242"/>
                  </a:lnTo>
                  <a:lnTo>
                    <a:pt x="35494" y="3242"/>
                  </a:lnTo>
                  <a:lnTo>
                    <a:pt x="35494" y="571"/>
                  </a:lnTo>
                  <a:cubicBezTo>
                    <a:pt x="35494" y="298"/>
                    <a:pt x="35380" y="115"/>
                    <a:pt x="35106" y="1"/>
                  </a:cubicBezTo>
                  <a:close/>
                  <a:moveTo>
                    <a:pt x="35106" y="3333"/>
                  </a:moveTo>
                  <a:lnTo>
                    <a:pt x="35106" y="6848"/>
                  </a:lnTo>
                  <a:lnTo>
                    <a:pt x="35494" y="6848"/>
                  </a:lnTo>
                  <a:lnTo>
                    <a:pt x="35494" y="3333"/>
                  </a:lnTo>
                  <a:close/>
                  <a:moveTo>
                    <a:pt x="35106" y="6963"/>
                  </a:moveTo>
                  <a:lnTo>
                    <a:pt x="35106" y="10478"/>
                  </a:lnTo>
                  <a:lnTo>
                    <a:pt x="35494" y="10478"/>
                  </a:lnTo>
                  <a:lnTo>
                    <a:pt x="35494" y="6963"/>
                  </a:lnTo>
                  <a:close/>
                  <a:moveTo>
                    <a:pt x="35106" y="10569"/>
                  </a:moveTo>
                  <a:lnTo>
                    <a:pt x="35106" y="14084"/>
                  </a:lnTo>
                  <a:lnTo>
                    <a:pt x="35494" y="14084"/>
                  </a:lnTo>
                  <a:lnTo>
                    <a:pt x="35494" y="10569"/>
                  </a:lnTo>
                  <a:close/>
                  <a:moveTo>
                    <a:pt x="35106" y="14175"/>
                  </a:moveTo>
                  <a:lnTo>
                    <a:pt x="35106" y="17690"/>
                  </a:lnTo>
                  <a:lnTo>
                    <a:pt x="35494" y="17690"/>
                  </a:lnTo>
                  <a:lnTo>
                    <a:pt x="35494" y="14175"/>
                  </a:lnTo>
                  <a:close/>
                  <a:moveTo>
                    <a:pt x="35106" y="17805"/>
                  </a:moveTo>
                  <a:lnTo>
                    <a:pt x="35106" y="21320"/>
                  </a:lnTo>
                  <a:lnTo>
                    <a:pt x="35494" y="21320"/>
                  </a:lnTo>
                  <a:lnTo>
                    <a:pt x="35494" y="17805"/>
                  </a:lnTo>
                  <a:close/>
                  <a:moveTo>
                    <a:pt x="35106" y="21411"/>
                  </a:moveTo>
                  <a:lnTo>
                    <a:pt x="35106" y="23511"/>
                  </a:lnTo>
                  <a:cubicBezTo>
                    <a:pt x="35289" y="23397"/>
                    <a:pt x="35380" y="23397"/>
                    <a:pt x="35494" y="23305"/>
                  </a:cubicBezTo>
                  <a:lnTo>
                    <a:pt x="35494" y="21411"/>
                  </a:lnTo>
                  <a:close/>
                  <a:moveTo>
                    <a:pt x="1" y="35106"/>
                  </a:moveTo>
                  <a:cubicBezTo>
                    <a:pt x="115" y="35289"/>
                    <a:pt x="297" y="35494"/>
                    <a:pt x="571" y="35494"/>
                  </a:cubicBezTo>
                  <a:lnTo>
                    <a:pt x="3813" y="35494"/>
                  </a:lnTo>
                  <a:lnTo>
                    <a:pt x="3813" y="35106"/>
                  </a:lnTo>
                  <a:close/>
                  <a:moveTo>
                    <a:pt x="35106" y="32915"/>
                  </a:moveTo>
                  <a:lnTo>
                    <a:pt x="35106" y="34444"/>
                  </a:lnTo>
                  <a:cubicBezTo>
                    <a:pt x="35106" y="34809"/>
                    <a:pt x="34809" y="35106"/>
                    <a:pt x="34535" y="35106"/>
                  </a:cubicBezTo>
                  <a:lnTo>
                    <a:pt x="3904" y="35106"/>
                  </a:lnTo>
                  <a:lnTo>
                    <a:pt x="3904" y="35494"/>
                  </a:lnTo>
                  <a:lnTo>
                    <a:pt x="34923" y="35494"/>
                  </a:lnTo>
                  <a:cubicBezTo>
                    <a:pt x="35197" y="35494"/>
                    <a:pt x="35494" y="35197"/>
                    <a:pt x="35494" y="34809"/>
                  </a:cubicBezTo>
                  <a:lnTo>
                    <a:pt x="35494" y="33006"/>
                  </a:lnTo>
                  <a:cubicBezTo>
                    <a:pt x="35380" y="33006"/>
                    <a:pt x="35289" y="33006"/>
                    <a:pt x="35106" y="32915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1"/>
            <p:cNvSpPr/>
            <p:nvPr/>
          </p:nvSpPr>
          <p:spPr>
            <a:xfrm>
              <a:off x="-2352446" y="1788671"/>
              <a:ext cx="13665" cy="3269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1"/>
            <p:cNvSpPr/>
            <p:nvPr/>
          </p:nvSpPr>
          <p:spPr>
            <a:xfrm>
              <a:off x="-2352446" y="1915448"/>
              <a:ext cx="13665" cy="4042"/>
            </a:xfrm>
            <a:custGeom>
              <a:rect b="b" l="l" r="r" t="t"/>
              <a:pathLst>
                <a:path extrusionOk="0" h="115" w="389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1"/>
            <p:cNvSpPr/>
            <p:nvPr/>
          </p:nvSpPr>
          <p:spPr>
            <a:xfrm>
              <a:off x="-2352446" y="2042998"/>
              <a:ext cx="13665" cy="3234"/>
            </a:xfrm>
            <a:custGeom>
              <a:rect b="b" l="l" r="r" t="t"/>
              <a:pathLst>
                <a:path extrusionOk="0" h="92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1"/>
            <p:cNvSpPr/>
            <p:nvPr/>
          </p:nvSpPr>
          <p:spPr>
            <a:xfrm>
              <a:off x="-2352446" y="2169741"/>
              <a:ext cx="13665" cy="3269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1"/>
            <p:cNvSpPr/>
            <p:nvPr/>
          </p:nvSpPr>
          <p:spPr>
            <a:xfrm>
              <a:off x="-2352446" y="2296518"/>
              <a:ext cx="13665" cy="4042"/>
            </a:xfrm>
            <a:custGeom>
              <a:rect b="b" l="l" r="r" t="t"/>
              <a:pathLst>
                <a:path extrusionOk="0" h="115" w="389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1"/>
            <p:cNvSpPr/>
            <p:nvPr/>
          </p:nvSpPr>
          <p:spPr>
            <a:xfrm>
              <a:off x="-2352446" y="2424068"/>
              <a:ext cx="13665" cy="3234"/>
            </a:xfrm>
            <a:custGeom>
              <a:rect b="b" l="l" r="r" t="t"/>
              <a:pathLst>
                <a:path extrusionOk="0" h="92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1"/>
            <p:cNvSpPr/>
            <p:nvPr/>
          </p:nvSpPr>
          <p:spPr>
            <a:xfrm>
              <a:off x="-3598414" y="1658730"/>
              <a:ext cx="1246043" cy="1249951"/>
            </a:xfrm>
            <a:custGeom>
              <a:rect b="b" l="l" r="r" t="t"/>
              <a:pathLst>
                <a:path extrusionOk="0" h="35563" w="35472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1"/>
            <p:cNvSpPr/>
            <p:nvPr/>
          </p:nvSpPr>
          <p:spPr>
            <a:xfrm>
              <a:off x="-3465320" y="1661928"/>
              <a:ext cx="4040" cy="1246752"/>
            </a:xfrm>
            <a:custGeom>
              <a:rect b="b" l="l" r="r" t="t"/>
              <a:pathLst>
                <a:path extrusionOk="0" h="35472" w="115">
                  <a:moveTo>
                    <a:pt x="1" y="1"/>
                  </a:moveTo>
                  <a:lnTo>
                    <a:pt x="1" y="35471"/>
                  </a:lnTo>
                  <a:lnTo>
                    <a:pt x="115" y="3547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1"/>
            <p:cNvSpPr/>
            <p:nvPr/>
          </p:nvSpPr>
          <p:spPr>
            <a:xfrm>
              <a:off x="-3598414" y="1775033"/>
              <a:ext cx="1246043" cy="4077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1"/>
            <p:cNvSpPr/>
            <p:nvPr/>
          </p:nvSpPr>
          <p:spPr>
            <a:xfrm>
              <a:off x="-3598414" y="1902619"/>
              <a:ext cx="1246043" cy="3234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1"/>
            <p:cNvSpPr/>
            <p:nvPr/>
          </p:nvSpPr>
          <p:spPr>
            <a:xfrm>
              <a:off x="-3598414" y="2029361"/>
              <a:ext cx="1246043" cy="3234"/>
            </a:xfrm>
            <a:custGeom>
              <a:rect b="b" l="l" r="r" t="t"/>
              <a:pathLst>
                <a:path extrusionOk="0" h="92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1"/>
            <p:cNvSpPr/>
            <p:nvPr/>
          </p:nvSpPr>
          <p:spPr>
            <a:xfrm>
              <a:off x="-3598414" y="2156103"/>
              <a:ext cx="1246043" cy="4077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1"/>
            <p:cNvSpPr/>
            <p:nvPr/>
          </p:nvSpPr>
          <p:spPr>
            <a:xfrm>
              <a:off x="-3598414" y="2283689"/>
              <a:ext cx="1246043" cy="3234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1"/>
            <p:cNvSpPr/>
            <p:nvPr/>
          </p:nvSpPr>
          <p:spPr>
            <a:xfrm>
              <a:off x="-3598414" y="2410431"/>
              <a:ext cx="1246043" cy="3234"/>
            </a:xfrm>
            <a:custGeom>
              <a:rect b="b" l="l" r="r" t="t"/>
              <a:pathLst>
                <a:path extrusionOk="0" h="92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1"/>
            <p:cNvSpPr/>
            <p:nvPr/>
          </p:nvSpPr>
          <p:spPr>
            <a:xfrm>
              <a:off x="-3598414" y="2537173"/>
              <a:ext cx="1246043" cy="4077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1"/>
            <p:cNvSpPr/>
            <p:nvPr/>
          </p:nvSpPr>
          <p:spPr>
            <a:xfrm>
              <a:off x="-3598414" y="2661525"/>
              <a:ext cx="1246043" cy="3269"/>
            </a:xfrm>
            <a:custGeom>
              <a:rect b="b" l="l" r="r" t="t"/>
              <a:pathLst>
                <a:path extrusionOk="0" h="93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1"/>
            <p:cNvSpPr/>
            <p:nvPr/>
          </p:nvSpPr>
          <p:spPr>
            <a:xfrm>
              <a:off x="-3598414" y="2788303"/>
              <a:ext cx="1246043" cy="3234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1"/>
            <p:cNvSpPr/>
            <p:nvPr/>
          </p:nvSpPr>
          <p:spPr>
            <a:xfrm>
              <a:off x="-2352446" y="2493871"/>
              <a:ext cx="13665" cy="341001"/>
            </a:xfrm>
            <a:custGeom>
              <a:rect b="b" l="l" r="r" t="t"/>
              <a:pathLst>
                <a:path extrusionOk="0" h="9702" w="389">
                  <a:moveTo>
                    <a:pt x="388" y="0"/>
                  </a:moveTo>
                  <a:cubicBezTo>
                    <a:pt x="274" y="92"/>
                    <a:pt x="183" y="92"/>
                    <a:pt x="0" y="206"/>
                  </a:cubicBezTo>
                  <a:lnTo>
                    <a:pt x="0" y="1233"/>
                  </a:lnTo>
                  <a:lnTo>
                    <a:pt x="0" y="1347"/>
                  </a:lnTo>
                  <a:lnTo>
                    <a:pt x="0" y="1621"/>
                  </a:lnTo>
                  <a:lnTo>
                    <a:pt x="388" y="1621"/>
                  </a:lnTo>
                  <a:lnTo>
                    <a:pt x="388" y="0"/>
                  </a:lnTo>
                  <a:close/>
                  <a:moveTo>
                    <a:pt x="0" y="1712"/>
                  </a:moveTo>
                  <a:lnTo>
                    <a:pt x="0" y="4771"/>
                  </a:lnTo>
                  <a:lnTo>
                    <a:pt x="0" y="4862"/>
                  </a:lnTo>
                  <a:lnTo>
                    <a:pt x="0" y="5136"/>
                  </a:lnTo>
                  <a:lnTo>
                    <a:pt x="388" y="5136"/>
                  </a:lnTo>
                  <a:lnTo>
                    <a:pt x="388" y="1712"/>
                  </a:lnTo>
                  <a:close/>
                  <a:moveTo>
                    <a:pt x="0" y="5227"/>
                  </a:moveTo>
                  <a:lnTo>
                    <a:pt x="0" y="8377"/>
                  </a:lnTo>
                  <a:lnTo>
                    <a:pt x="0" y="8469"/>
                  </a:lnTo>
                  <a:lnTo>
                    <a:pt x="0" y="8765"/>
                  </a:lnTo>
                  <a:lnTo>
                    <a:pt x="388" y="8765"/>
                  </a:lnTo>
                  <a:lnTo>
                    <a:pt x="388" y="5227"/>
                  </a:lnTo>
                  <a:close/>
                  <a:moveTo>
                    <a:pt x="0" y="8857"/>
                  </a:moveTo>
                  <a:lnTo>
                    <a:pt x="0" y="9610"/>
                  </a:lnTo>
                  <a:cubicBezTo>
                    <a:pt x="183" y="9701"/>
                    <a:pt x="274" y="9701"/>
                    <a:pt x="388" y="9701"/>
                  </a:cubicBezTo>
                  <a:lnTo>
                    <a:pt x="388" y="8857"/>
                  </a:lnTo>
                  <a:close/>
                </a:path>
              </a:pathLst>
            </a:custGeom>
            <a:solidFill>
              <a:srgbClr val="E0E0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1"/>
            <p:cNvSpPr/>
            <p:nvPr/>
          </p:nvSpPr>
          <p:spPr>
            <a:xfrm>
              <a:off x="-2352446" y="2550811"/>
              <a:ext cx="13665" cy="3269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E0E0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1"/>
            <p:cNvSpPr/>
            <p:nvPr/>
          </p:nvSpPr>
          <p:spPr>
            <a:xfrm>
              <a:off x="-2352446" y="2674389"/>
              <a:ext cx="13665" cy="3234"/>
            </a:xfrm>
            <a:custGeom>
              <a:rect b="b" l="l" r="r" t="t"/>
              <a:pathLst>
                <a:path extrusionOk="0" h="92" w="389">
                  <a:moveTo>
                    <a:pt x="0" y="0"/>
                  </a:moveTo>
                  <a:lnTo>
                    <a:pt x="0" y="91"/>
                  </a:lnTo>
                  <a:lnTo>
                    <a:pt x="388" y="9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E0E0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1"/>
            <p:cNvSpPr/>
            <p:nvPr/>
          </p:nvSpPr>
          <p:spPr>
            <a:xfrm>
              <a:off x="-2352446" y="2801940"/>
              <a:ext cx="13665" cy="3234"/>
            </a:xfrm>
            <a:custGeom>
              <a:rect b="b" l="l" r="r" t="t"/>
              <a:pathLst>
                <a:path extrusionOk="0" h="92" w="389">
                  <a:moveTo>
                    <a:pt x="0" y="0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E0E0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1"/>
            <p:cNvSpPr/>
            <p:nvPr/>
          </p:nvSpPr>
          <p:spPr>
            <a:xfrm>
              <a:off x="-2415814" y="2537173"/>
              <a:ext cx="63405" cy="4077"/>
            </a:xfrm>
            <a:custGeom>
              <a:rect b="b" l="l" r="r" t="t"/>
              <a:pathLst>
                <a:path extrusionOk="0" h="116" w="1805">
                  <a:moveTo>
                    <a:pt x="183" y="1"/>
                  </a:moveTo>
                  <a:cubicBezTo>
                    <a:pt x="92" y="1"/>
                    <a:pt x="92" y="1"/>
                    <a:pt x="1" y="115"/>
                  </a:cubicBezTo>
                  <a:lnTo>
                    <a:pt x="1804" y="115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rgbClr val="FFD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1"/>
            <p:cNvSpPr/>
            <p:nvPr/>
          </p:nvSpPr>
          <p:spPr>
            <a:xfrm>
              <a:off x="-2466325" y="2661525"/>
              <a:ext cx="113918" cy="3269"/>
            </a:xfrm>
            <a:custGeom>
              <a:rect b="b" l="l" r="r" t="t"/>
              <a:pathLst>
                <a:path extrusionOk="0" h="93" w="3243">
                  <a:moveTo>
                    <a:pt x="1" y="1"/>
                  </a:moveTo>
                  <a:lnTo>
                    <a:pt x="1" y="92"/>
                  </a:lnTo>
                  <a:lnTo>
                    <a:pt x="3242" y="92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rgbClr val="FFD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1"/>
            <p:cNvSpPr/>
            <p:nvPr/>
          </p:nvSpPr>
          <p:spPr>
            <a:xfrm>
              <a:off x="-2415814" y="2788303"/>
              <a:ext cx="63405" cy="3234"/>
            </a:xfrm>
            <a:custGeom>
              <a:rect b="b" l="l" r="r" t="t"/>
              <a:pathLst>
                <a:path extrusionOk="0" h="92" w="1805">
                  <a:moveTo>
                    <a:pt x="1" y="0"/>
                  </a:moveTo>
                  <a:cubicBezTo>
                    <a:pt x="1" y="92"/>
                    <a:pt x="1" y="92"/>
                    <a:pt x="92" y="92"/>
                  </a:cubicBezTo>
                  <a:lnTo>
                    <a:pt x="1804" y="92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FD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81"/>
          <p:cNvGrpSpPr/>
          <p:nvPr/>
        </p:nvGrpSpPr>
        <p:grpSpPr>
          <a:xfrm>
            <a:off x="3512316" y="224688"/>
            <a:ext cx="5308701" cy="4308075"/>
            <a:chOff x="3512316" y="224688"/>
            <a:chExt cx="5308701" cy="4308075"/>
          </a:xfrm>
        </p:grpSpPr>
        <p:grpSp>
          <p:nvGrpSpPr>
            <p:cNvPr id="630" name="Google Shape;630;p81"/>
            <p:cNvGrpSpPr/>
            <p:nvPr/>
          </p:nvGrpSpPr>
          <p:grpSpPr>
            <a:xfrm flipH="1" rot="639821">
              <a:off x="3763965" y="947150"/>
              <a:ext cx="4805402" cy="3168367"/>
              <a:chOff x="2114350" y="1233275"/>
              <a:chExt cx="1306700" cy="678825"/>
            </a:xfrm>
          </p:grpSpPr>
          <p:sp>
            <p:nvSpPr>
              <p:cNvPr id="631" name="Google Shape;631;p81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rect b="b" l="l" r="r" t="t"/>
                <a:pathLst>
                  <a:path extrusionOk="0" h="27153" w="52268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4920000" dist="57150">
                  <a:srgbClr val="434343">
                    <a:alpha val="2313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81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rect b="b" l="l" r="r" t="t"/>
                <a:pathLst>
                  <a:path extrusionOk="0" h="5652" w="9321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rgbClr val="ED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81"/>
              <p:cNvSpPr/>
              <p:nvPr/>
            </p:nvSpPr>
            <p:spPr>
              <a:xfrm>
                <a:off x="2114350" y="1233275"/>
                <a:ext cx="1299975" cy="137800"/>
              </a:xfrm>
              <a:custGeom>
                <a:rect b="b" l="l" r="r" t="t"/>
                <a:pathLst>
                  <a:path extrusionOk="0" h="5512" w="51999">
                    <a:moveTo>
                      <a:pt x="51998" y="1"/>
                    </a:moveTo>
                    <a:lnTo>
                      <a:pt x="1" y="650"/>
                    </a:lnTo>
                    <a:lnTo>
                      <a:pt x="91" y="5512"/>
                    </a:lnTo>
                    <a:lnTo>
                      <a:pt x="51998" y="4952"/>
                    </a:ln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4" name="Google Shape;634;p81"/>
            <p:cNvSpPr/>
            <p:nvPr/>
          </p:nvSpPr>
          <p:spPr>
            <a:xfrm flipH="1" rot="4353835">
              <a:off x="5963955" y="200521"/>
              <a:ext cx="1102325" cy="1570638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81"/>
          <p:cNvSpPr txBox="1"/>
          <p:nvPr>
            <p:ph idx="1" type="subTitle"/>
          </p:nvPr>
        </p:nvSpPr>
        <p:spPr>
          <a:xfrm rot="684653">
            <a:off x="4516933" y="1703491"/>
            <a:ext cx="3372359" cy="1231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6" name="Google Shape;636;p81"/>
          <p:cNvSpPr txBox="1"/>
          <p:nvPr/>
        </p:nvSpPr>
        <p:spPr>
          <a:xfrm rot="683674">
            <a:off x="4302638" y="2943012"/>
            <a:ext cx="3305757" cy="666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rgbClr val="434343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b="0" i="0" sz="1200" u="none" cap="none" strike="noStrike">
              <a:solidFill>
                <a:srgbClr val="434343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37" name="Google Shape;637;p81"/>
          <p:cNvSpPr txBox="1"/>
          <p:nvPr>
            <p:ph type="ctrTitle"/>
          </p:nvPr>
        </p:nvSpPr>
        <p:spPr>
          <a:xfrm rot="352">
            <a:off x="1009325" y="1628825"/>
            <a:ext cx="2928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rgbClr val="434343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16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82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40" name="Google Shape;640;p82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2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2" name="Google Shape;642;p82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643" name="Google Shape;643;p82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82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82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82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82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82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9" name="Google Shape;649;p82"/>
          <p:cNvSpPr/>
          <p:nvPr/>
        </p:nvSpPr>
        <p:spPr>
          <a:xfrm>
            <a:off x="971550" y="1155675"/>
            <a:ext cx="7372500" cy="341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2"/>
          <p:cNvSpPr/>
          <p:nvPr/>
        </p:nvSpPr>
        <p:spPr>
          <a:xfrm rot="-489693">
            <a:off x="7694118" y="605061"/>
            <a:ext cx="1018159" cy="1324570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82"/>
          <p:cNvSpPr/>
          <p:nvPr/>
        </p:nvSpPr>
        <p:spPr>
          <a:xfrm rot="-6465852">
            <a:off x="7694165" y="3667983"/>
            <a:ext cx="1018064" cy="1324446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82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3" name="Google Shape;653;p82"/>
          <p:cNvSpPr/>
          <p:nvPr/>
        </p:nvSpPr>
        <p:spPr>
          <a:xfrm rot="-9168154">
            <a:off x="438862" y="2563069"/>
            <a:ext cx="1018070" cy="1324454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2"/>
          <p:cNvSpPr txBox="1"/>
          <p:nvPr>
            <p:ph idx="1" type="body"/>
          </p:nvPr>
        </p:nvSpPr>
        <p:spPr>
          <a:xfrm>
            <a:off x="1094225" y="1697800"/>
            <a:ext cx="3670200" cy="29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5" name="Google Shape;655;p82"/>
          <p:cNvSpPr txBox="1"/>
          <p:nvPr>
            <p:ph idx="2" type="body"/>
          </p:nvPr>
        </p:nvSpPr>
        <p:spPr>
          <a:xfrm>
            <a:off x="4840625" y="1697800"/>
            <a:ext cx="3217500" cy="29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6" name="Google Shape;656;p82"/>
          <p:cNvSpPr txBox="1"/>
          <p:nvPr>
            <p:ph idx="3" type="subTitle"/>
          </p:nvPr>
        </p:nvSpPr>
        <p:spPr>
          <a:xfrm>
            <a:off x="1094225" y="1245850"/>
            <a:ext cx="70686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8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60" name="Google Shape;660;p8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2" name="Google Shape;662;p86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663" name="Google Shape;663;p8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8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8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8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8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8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86"/>
          <p:cNvSpPr/>
          <p:nvPr/>
        </p:nvSpPr>
        <p:spPr>
          <a:xfrm>
            <a:off x="7546854" y="4368496"/>
            <a:ext cx="873765" cy="330552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6"/>
          <p:cNvSpPr/>
          <p:nvPr/>
        </p:nvSpPr>
        <p:spPr>
          <a:xfrm>
            <a:off x="7599078" y="606462"/>
            <a:ext cx="464534" cy="613101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86"/>
          <p:cNvSpPr/>
          <p:nvPr/>
        </p:nvSpPr>
        <p:spPr>
          <a:xfrm>
            <a:off x="8144978" y="577438"/>
            <a:ext cx="286404" cy="671129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2" name="Google Shape;672;p86"/>
          <p:cNvGrpSpPr/>
          <p:nvPr/>
        </p:nvGrpSpPr>
        <p:grpSpPr>
          <a:xfrm>
            <a:off x="990057" y="3779234"/>
            <a:ext cx="1222788" cy="879286"/>
            <a:chOff x="5392182" y="3207734"/>
            <a:chExt cx="1222788" cy="879286"/>
          </a:xfrm>
        </p:grpSpPr>
        <p:sp>
          <p:nvSpPr>
            <p:cNvPr id="673" name="Google Shape;673;p86"/>
            <p:cNvSpPr/>
            <p:nvPr/>
          </p:nvSpPr>
          <p:spPr>
            <a:xfrm>
              <a:off x="5418668" y="3207734"/>
              <a:ext cx="945351" cy="388310"/>
            </a:xfrm>
            <a:custGeom>
              <a:rect b="b" l="l" r="r" t="t"/>
              <a:pathLst>
                <a:path extrusionOk="0" h="11048" w="26912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6"/>
            <p:cNvSpPr/>
            <p:nvPr/>
          </p:nvSpPr>
          <p:spPr>
            <a:xfrm>
              <a:off x="5392182" y="3632914"/>
              <a:ext cx="1222788" cy="454106"/>
            </a:xfrm>
            <a:custGeom>
              <a:rect b="b" l="l" r="r" t="t"/>
              <a:pathLst>
                <a:path extrusionOk="0" h="12920" w="3481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434343">
                  <a:alpha val="4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6"/>
            <p:cNvSpPr/>
            <p:nvPr/>
          </p:nvSpPr>
          <p:spPr>
            <a:xfrm>
              <a:off x="5449122" y="3368183"/>
              <a:ext cx="928525" cy="240690"/>
            </a:xfrm>
            <a:custGeom>
              <a:rect b="b" l="l" r="r" t="t"/>
              <a:pathLst>
                <a:path extrusionOk="0" h="6848" w="26433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8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78" name="Google Shape;678;p8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0" name="Google Shape;680;p87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681" name="Google Shape;681;p8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8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8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8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8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8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7" name="Google Shape;687;p87"/>
          <p:cNvSpPr/>
          <p:nvPr/>
        </p:nvSpPr>
        <p:spPr>
          <a:xfrm flipH="1" rot="-8264928">
            <a:off x="1297176" y="578511"/>
            <a:ext cx="220504" cy="516681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87"/>
          <p:cNvSpPr/>
          <p:nvPr/>
        </p:nvSpPr>
        <p:spPr>
          <a:xfrm flipH="1">
            <a:off x="817636" y="4379494"/>
            <a:ext cx="1058382" cy="400393"/>
          </a:xfrm>
          <a:custGeom>
            <a:rect b="b" l="l" r="r" t="t"/>
            <a:pathLst>
              <a:path extrusionOk="0" h="10181" w="26912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9" name="Google Shape;689;p87"/>
          <p:cNvGrpSpPr/>
          <p:nvPr/>
        </p:nvGrpSpPr>
        <p:grpSpPr>
          <a:xfrm flipH="1">
            <a:off x="7320592" y="2773234"/>
            <a:ext cx="1225984" cy="1367872"/>
            <a:chOff x="-1225989" y="778859"/>
            <a:chExt cx="1225984" cy="1367872"/>
          </a:xfrm>
        </p:grpSpPr>
        <p:sp>
          <p:nvSpPr>
            <p:cNvPr id="690" name="Google Shape;690;p87"/>
            <p:cNvSpPr/>
            <p:nvPr/>
          </p:nvSpPr>
          <p:spPr>
            <a:xfrm>
              <a:off x="-1165853" y="939308"/>
              <a:ext cx="928525" cy="240690"/>
            </a:xfrm>
            <a:custGeom>
              <a:rect b="b" l="l" r="r" t="t"/>
              <a:pathLst>
                <a:path extrusionOk="0" h="6848" w="26433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7"/>
            <p:cNvSpPr/>
            <p:nvPr/>
          </p:nvSpPr>
          <p:spPr>
            <a:xfrm>
              <a:off x="-1196307" y="778859"/>
              <a:ext cx="945351" cy="388310"/>
            </a:xfrm>
            <a:custGeom>
              <a:rect b="b" l="l" r="r" t="t"/>
              <a:pathLst>
                <a:path extrusionOk="0" h="11048" w="26912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7"/>
            <p:cNvSpPr/>
            <p:nvPr/>
          </p:nvSpPr>
          <p:spPr>
            <a:xfrm>
              <a:off x="-1213168" y="1728722"/>
              <a:ext cx="949356" cy="418009"/>
            </a:xfrm>
            <a:custGeom>
              <a:rect b="b" l="l" r="r" t="t"/>
              <a:pathLst>
                <a:path extrusionOk="0" h="11893" w="27026">
                  <a:moveTo>
                    <a:pt x="5821" y="3424"/>
                  </a:moveTo>
                  <a:lnTo>
                    <a:pt x="15316" y="4269"/>
                  </a:lnTo>
                  <a:lnTo>
                    <a:pt x="15043" y="8172"/>
                  </a:lnTo>
                  <a:lnTo>
                    <a:pt x="5433" y="7327"/>
                  </a:lnTo>
                  <a:lnTo>
                    <a:pt x="5821" y="3424"/>
                  </a:lnTo>
                  <a:close/>
                  <a:moveTo>
                    <a:pt x="1347" y="0"/>
                  </a:moveTo>
                  <a:cubicBezTo>
                    <a:pt x="1051" y="0"/>
                    <a:pt x="868" y="183"/>
                    <a:pt x="868" y="366"/>
                  </a:cubicBezTo>
                  <a:lnTo>
                    <a:pt x="1" y="9404"/>
                  </a:lnTo>
                  <a:cubicBezTo>
                    <a:pt x="1" y="9701"/>
                    <a:pt x="206" y="9975"/>
                    <a:pt x="480" y="9975"/>
                  </a:cubicBezTo>
                  <a:lnTo>
                    <a:pt x="21502" y="11778"/>
                  </a:lnTo>
                  <a:lnTo>
                    <a:pt x="21502" y="11892"/>
                  </a:lnTo>
                  <a:cubicBezTo>
                    <a:pt x="21593" y="11892"/>
                    <a:pt x="21799" y="11778"/>
                    <a:pt x="21890" y="11687"/>
                  </a:cubicBezTo>
                  <a:lnTo>
                    <a:pt x="26729" y="7601"/>
                  </a:lnTo>
                  <a:cubicBezTo>
                    <a:pt x="27026" y="7419"/>
                    <a:pt x="27026" y="7122"/>
                    <a:pt x="26820" y="6939"/>
                  </a:cubicBezTo>
                  <a:lnTo>
                    <a:pt x="22735" y="1986"/>
                  </a:lnTo>
                  <a:cubicBezTo>
                    <a:pt x="22643" y="1895"/>
                    <a:pt x="22461" y="1804"/>
                    <a:pt x="22370" y="1804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7"/>
            <p:cNvSpPr/>
            <p:nvPr/>
          </p:nvSpPr>
          <p:spPr>
            <a:xfrm>
              <a:off x="-1225989" y="1711886"/>
              <a:ext cx="945351" cy="418009"/>
            </a:xfrm>
            <a:custGeom>
              <a:rect b="b" l="l" r="r" t="t"/>
              <a:pathLst>
                <a:path extrusionOk="0" h="11893" w="26912">
                  <a:moveTo>
                    <a:pt x="1324" y="0"/>
                  </a:moveTo>
                  <a:cubicBezTo>
                    <a:pt x="1050" y="0"/>
                    <a:pt x="845" y="183"/>
                    <a:pt x="754" y="479"/>
                  </a:cubicBezTo>
                  <a:lnTo>
                    <a:pt x="1" y="9518"/>
                  </a:lnTo>
                  <a:cubicBezTo>
                    <a:pt x="1" y="9792"/>
                    <a:pt x="183" y="9975"/>
                    <a:pt x="480" y="10089"/>
                  </a:cubicBezTo>
                  <a:lnTo>
                    <a:pt x="21388" y="11892"/>
                  </a:lnTo>
                  <a:cubicBezTo>
                    <a:pt x="21593" y="11892"/>
                    <a:pt x="21685" y="11892"/>
                    <a:pt x="21776" y="11801"/>
                  </a:cubicBezTo>
                  <a:lnTo>
                    <a:pt x="26729" y="7692"/>
                  </a:lnTo>
                  <a:cubicBezTo>
                    <a:pt x="26912" y="7510"/>
                    <a:pt x="26912" y="7236"/>
                    <a:pt x="26820" y="6939"/>
                  </a:cubicBezTo>
                  <a:lnTo>
                    <a:pt x="22620" y="2100"/>
                  </a:lnTo>
                  <a:cubicBezTo>
                    <a:pt x="22529" y="1986"/>
                    <a:pt x="22438" y="1895"/>
                    <a:pt x="22346" y="1895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7"/>
            <p:cNvSpPr/>
            <p:nvPr/>
          </p:nvSpPr>
          <p:spPr>
            <a:xfrm>
              <a:off x="-1209164" y="1216868"/>
              <a:ext cx="1135391" cy="454914"/>
            </a:xfrm>
            <a:custGeom>
              <a:rect b="b" l="l" r="r" t="t"/>
              <a:pathLst>
                <a:path extrusionOk="0" h="12943" w="32322">
                  <a:moveTo>
                    <a:pt x="24721" y="3630"/>
                  </a:moveTo>
                  <a:lnTo>
                    <a:pt x="24995" y="7237"/>
                  </a:lnTo>
                  <a:lnTo>
                    <a:pt x="7214" y="9040"/>
                  </a:lnTo>
                  <a:lnTo>
                    <a:pt x="6848" y="5433"/>
                  </a:lnTo>
                  <a:lnTo>
                    <a:pt x="24721" y="3630"/>
                  </a:lnTo>
                  <a:close/>
                  <a:moveTo>
                    <a:pt x="29194" y="1"/>
                  </a:moveTo>
                  <a:lnTo>
                    <a:pt x="457" y="2945"/>
                  </a:lnTo>
                  <a:cubicBezTo>
                    <a:pt x="183" y="2945"/>
                    <a:pt x="1" y="3242"/>
                    <a:pt x="92" y="3516"/>
                  </a:cubicBezTo>
                  <a:lnTo>
                    <a:pt x="937" y="12555"/>
                  </a:lnTo>
                  <a:cubicBezTo>
                    <a:pt x="937" y="12760"/>
                    <a:pt x="1233" y="12943"/>
                    <a:pt x="1416" y="12943"/>
                  </a:cubicBezTo>
                  <a:lnTo>
                    <a:pt x="1507" y="12943"/>
                  </a:lnTo>
                  <a:lnTo>
                    <a:pt x="30244" y="10090"/>
                  </a:lnTo>
                  <a:cubicBezTo>
                    <a:pt x="30336" y="10090"/>
                    <a:pt x="30518" y="9998"/>
                    <a:pt x="30610" y="9907"/>
                  </a:cubicBezTo>
                  <a:lnTo>
                    <a:pt x="31956" y="8195"/>
                  </a:lnTo>
                  <a:lnTo>
                    <a:pt x="32321" y="2375"/>
                  </a:lnTo>
                  <a:lnTo>
                    <a:pt x="29560" y="206"/>
                  </a:lnTo>
                  <a:cubicBezTo>
                    <a:pt x="29468" y="92"/>
                    <a:pt x="29377" y="1"/>
                    <a:pt x="29286" y="1"/>
                  </a:cubicBez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7"/>
            <p:cNvSpPr/>
            <p:nvPr/>
          </p:nvSpPr>
          <p:spPr>
            <a:xfrm>
              <a:off x="-1222793" y="1204039"/>
              <a:ext cx="1222788" cy="454106"/>
            </a:xfrm>
            <a:custGeom>
              <a:rect b="b" l="l" r="r" t="t"/>
              <a:pathLst>
                <a:path extrusionOk="0" h="12920" w="3481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p87"/>
          <p:cNvSpPr/>
          <p:nvPr/>
        </p:nvSpPr>
        <p:spPr>
          <a:xfrm flipH="1" rot="-10460359">
            <a:off x="1354345" y="1154413"/>
            <a:ext cx="220504" cy="51669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7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2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54" name="Google Shape;54;p62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2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" name="Google Shape;56;p62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57" name="Google Shape;57;p62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62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62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62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62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62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" name="Google Shape;63;p62"/>
          <p:cNvGrpSpPr/>
          <p:nvPr/>
        </p:nvGrpSpPr>
        <p:grpSpPr>
          <a:xfrm>
            <a:off x="581008" y="1060460"/>
            <a:ext cx="8238945" cy="3502066"/>
            <a:chOff x="660879" y="1060484"/>
            <a:chExt cx="7982701" cy="3502066"/>
          </a:xfrm>
        </p:grpSpPr>
        <p:sp>
          <p:nvSpPr>
            <p:cNvPr id="64" name="Google Shape;64;p62"/>
            <p:cNvSpPr/>
            <p:nvPr/>
          </p:nvSpPr>
          <p:spPr>
            <a:xfrm>
              <a:off x="1409700" y="1146150"/>
              <a:ext cx="6495900" cy="341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2"/>
            <p:cNvSpPr/>
            <p:nvPr/>
          </p:nvSpPr>
          <p:spPr>
            <a:xfrm rot="1850429">
              <a:off x="928431" y="3070550"/>
              <a:ext cx="1018222" cy="1324652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2"/>
            <p:cNvSpPr/>
            <p:nvPr/>
          </p:nvSpPr>
          <p:spPr>
            <a:xfrm rot="1850429">
              <a:off x="7357806" y="1227825"/>
              <a:ext cx="1018222" cy="1324652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62"/>
          <p:cNvSpPr txBox="1"/>
          <p:nvPr>
            <p:ph idx="1" type="body"/>
          </p:nvPr>
        </p:nvSpPr>
        <p:spPr>
          <a:xfrm>
            <a:off x="2137025" y="1676825"/>
            <a:ext cx="50139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68" name="Google Shape;68;p62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8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99" name="Google Shape;699;p8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1" name="Google Shape;701;p88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702" name="Google Shape;702;p8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8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8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8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8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8" name="Google Shape;708;p88"/>
          <p:cNvSpPr/>
          <p:nvPr/>
        </p:nvSpPr>
        <p:spPr>
          <a:xfrm flipH="1" rot="2514211">
            <a:off x="7765354" y="4076694"/>
            <a:ext cx="247531" cy="579352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88"/>
          <p:cNvGrpSpPr/>
          <p:nvPr/>
        </p:nvGrpSpPr>
        <p:grpSpPr>
          <a:xfrm flipH="1" rot="-10225309">
            <a:off x="607971" y="819005"/>
            <a:ext cx="1226034" cy="1367929"/>
            <a:chOff x="-1225989" y="778859"/>
            <a:chExt cx="1225984" cy="1367872"/>
          </a:xfrm>
        </p:grpSpPr>
        <p:sp>
          <p:nvSpPr>
            <p:cNvPr id="710" name="Google Shape;710;p88"/>
            <p:cNvSpPr/>
            <p:nvPr/>
          </p:nvSpPr>
          <p:spPr>
            <a:xfrm>
              <a:off x="-1165853" y="939308"/>
              <a:ext cx="928525" cy="240690"/>
            </a:xfrm>
            <a:custGeom>
              <a:rect b="b" l="l" r="r" t="t"/>
              <a:pathLst>
                <a:path extrusionOk="0" h="6848" w="26433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8"/>
            <p:cNvSpPr/>
            <p:nvPr/>
          </p:nvSpPr>
          <p:spPr>
            <a:xfrm>
              <a:off x="-1196307" y="778859"/>
              <a:ext cx="945351" cy="388310"/>
            </a:xfrm>
            <a:custGeom>
              <a:rect b="b" l="l" r="r" t="t"/>
              <a:pathLst>
                <a:path extrusionOk="0" h="11048" w="26912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8"/>
            <p:cNvSpPr/>
            <p:nvPr/>
          </p:nvSpPr>
          <p:spPr>
            <a:xfrm>
              <a:off x="-1213168" y="1728722"/>
              <a:ext cx="949356" cy="418009"/>
            </a:xfrm>
            <a:custGeom>
              <a:rect b="b" l="l" r="r" t="t"/>
              <a:pathLst>
                <a:path extrusionOk="0" h="11893" w="27026">
                  <a:moveTo>
                    <a:pt x="5821" y="3424"/>
                  </a:moveTo>
                  <a:lnTo>
                    <a:pt x="15316" y="4269"/>
                  </a:lnTo>
                  <a:lnTo>
                    <a:pt x="15043" y="8172"/>
                  </a:lnTo>
                  <a:lnTo>
                    <a:pt x="5433" y="7327"/>
                  </a:lnTo>
                  <a:lnTo>
                    <a:pt x="5821" y="3424"/>
                  </a:lnTo>
                  <a:close/>
                  <a:moveTo>
                    <a:pt x="1347" y="0"/>
                  </a:moveTo>
                  <a:cubicBezTo>
                    <a:pt x="1051" y="0"/>
                    <a:pt x="868" y="183"/>
                    <a:pt x="868" y="366"/>
                  </a:cubicBezTo>
                  <a:lnTo>
                    <a:pt x="1" y="9404"/>
                  </a:lnTo>
                  <a:cubicBezTo>
                    <a:pt x="1" y="9701"/>
                    <a:pt x="206" y="9975"/>
                    <a:pt x="480" y="9975"/>
                  </a:cubicBezTo>
                  <a:lnTo>
                    <a:pt x="21502" y="11778"/>
                  </a:lnTo>
                  <a:lnTo>
                    <a:pt x="21502" y="11892"/>
                  </a:lnTo>
                  <a:cubicBezTo>
                    <a:pt x="21593" y="11892"/>
                    <a:pt x="21799" y="11778"/>
                    <a:pt x="21890" y="11687"/>
                  </a:cubicBezTo>
                  <a:lnTo>
                    <a:pt x="26729" y="7601"/>
                  </a:lnTo>
                  <a:cubicBezTo>
                    <a:pt x="27026" y="7419"/>
                    <a:pt x="27026" y="7122"/>
                    <a:pt x="26820" y="6939"/>
                  </a:cubicBezTo>
                  <a:lnTo>
                    <a:pt x="22735" y="1986"/>
                  </a:lnTo>
                  <a:cubicBezTo>
                    <a:pt x="22643" y="1895"/>
                    <a:pt x="22461" y="1804"/>
                    <a:pt x="22370" y="1804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8"/>
            <p:cNvSpPr/>
            <p:nvPr/>
          </p:nvSpPr>
          <p:spPr>
            <a:xfrm>
              <a:off x="-1225989" y="1711886"/>
              <a:ext cx="945351" cy="418009"/>
            </a:xfrm>
            <a:custGeom>
              <a:rect b="b" l="l" r="r" t="t"/>
              <a:pathLst>
                <a:path extrusionOk="0" h="11893" w="26912">
                  <a:moveTo>
                    <a:pt x="1324" y="0"/>
                  </a:moveTo>
                  <a:cubicBezTo>
                    <a:pt x="1050" y="0"/>
                    <a:pt x="845" y="183"/>
                    <a:pt x="754" y="479"/>
                  </a:cubicBezTo>
                  <a:lnTo>
                    <a:pt x="1" y="9518"/>
                  </a:lnTo>
                  <a:cubicBezTo>
                    <a:pt x="1" y="9792"/>
                    <a:pt x="183" y="9975"/>
                    <a:pt x="480" y="10089"/>
                  </a:cubicBezTo>
                  <a:lnTo>
                    <a:pt x="21388" y="11892"/>
                  </a:lnTo>
                  <a:cubicBezTo>
                    <a:pt x="21593" y="11892"/>
                    <a:pt x="21685" y="11892"/>
                    <a:pt x="21776" y="11801"/>
                  </a:cubicBezTo>
                  <a:lnTo>
                    <a:pt x="26729" y="7692"/>
                  </a:lnTo>
                  <a:cubicBezTo>
                    <a:pt x="26912" y="7510"/>
                    <a:pt x="26912" y="7236"/>
                    <a:pt x="26820" y="6939"/>
                  </a:cubicBezTo>
                  <a:lnTo>
                    <a:pt x="22620" y="2100"/>
                  </a:lnTo>
                  <a:cubicBezTo>
                    <a:pt x="22529" y="1986"/>
                    <a:pt x="22438" y="1895"/>
                    <a:pt x="22346" y="1895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8"/>
            <p:cNvSpPr/>
            <p:nvPr/>
          </p:nvSpPr>
          <p:spPr>
            <a:xfrm>
              <a:off x="-1209164" y="1216868"/>
              <a:ext cx="1135391" cy="454914"/>
            </a:xfrm>
            <a:custGeom>
              <a:rect b="b" l="l" r="r" t="t"/>
              <a:pathLst>
                <a:path extrusionOk="0" h="12943" w="32322">
                  <a:moveTo>
                    <a:pt x="24721" y="3630"/>
                  </a:moveTo>
                  <a:lnTo>
                    <a:pt x="24995" y="7237"/>
                  </a:lnTo>
                  <a:lnTo>
                    <a:pt x="7214" y="9040"/>
                  </a:lnTo>
                  <a:lnTo>
                    <a:pt x="6848" y="5433"/>
                  </a:lnTo>
                  <a:lnTo>
                    <a:pt x="24721" y="3630"/>
                  </a:lnTo>
                  <a:close/>
                  <a:moveTo>
                    <a:pt x="29194" y="1"/>
                  </a:moveTo>
                  <a:lnTo>
                    <a:pt x="457" y="2945"/>
                  </a:lnTo>
                  <a:cubicBezTo>
                    <a:pt x="183" y="2945"/>
                    <a:pt x="1" y="3242"/>
                    <a:pt x="92" y="3516"/>
                  </a:cubicBezTo>
                  <a:lnTo>
                    <a:pt x="937" y="12555"/>
                  </a:lnTo>
                  <a:cubicBezTo>
                    <a:pt x="937" y="12760"/>
                    <a:pt x="1233" y="12943"/>
                    <a:pt x="1416" y="12943"/>
                  </a:cubicBezTo>
                  <a:lnTo>
                    <a:pt x="1507" y="12943"/>
                  </a:lnTo>
                  <a:lnTo>
                    <a:pt x="30244" y="10090"/>
                  </a:lnTo>
                  <a:cubicBezTo>
                    <a:pt x="30336" y="10090"/>
                    <a:pt x="30518" y="9998"/>
                    <a:pt x="30610" y="9907"/>
                  </a:cubicBezTo>
                  <a:lnTo>
                    <a:pt x="31956" y="8195"/>
                  </a:lnTo>
                  <a:lnTo>
                    <a:pt x="32321" y="2375"/>
                  </a:lnTo>
                  <a:lnTo>
                    <a:pt x="29560" y="206"/>
                  </a:lnTo>
                  <a:cubicBezTo>
                    <a:pt x="29468" y="92"/>
                    <a:pt x="29377" y="1"/>
                    <a:pt x="29286" y="1"/>
                  </a:cubicBez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8"/>
            <p:cNvSpPr/>
            <p:nvPr/>
          </p:nvSpPr>
          <p:spPr>
            <a:xfrm>
              <a:off x="-1222793" y="1204039"/>
              <a:ext cx="1222788" cy="454106"/>
            </a:xfrm>
            <a:custGeom>
              <a:rect b="b" l="l" r="r" t="t"/>
              <a:pathLst>
                <a:path extrusionOk="0" h="12920" w="3481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88"/>
          <p:cNvSpPr/>
          <p:nvPr/>
        </p:nvSpPr>
        <p:spPr>
          <a:xfrm flipH="1" rot="335668">
            <a:off x="8205459" y="3483567"/>
            <a:ext cx="248860" cy="576218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0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71" name="Google Shape;71;p70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0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70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74" name="Google Shape;74;p70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70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70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70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70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70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70"/>
          <p:cNvGrpSpPr/>
          <p:nvPr/>
        </p:nvGrpSpPr>
        <p:grpSpPr>
          <a:xfrm flipH="1" rot="-465267">
            <a:off x="1174936" y="-238210"/>
            <a:ext cx="7307226" cy="5264561"/>
            <a:chOff x="393266" y="311175"/>
            <a:chExt cx="6071107" cy="4373988"/>
          </a:xfrm>
        </p:grpSpPr>
        <p:grpSp>
          <p:nvGrpSpPr>
            <p:cNvPr id="81" name="Google Shape;81;p70"/>
            <p:cNvGrpSpPr/>
            <p:nvPr/>
          </p:nvGrpSpPr>
          <p:grpSpPr>
            <a:xfrm rot="-639821">
              <a:off x="1405612" y="1099550"/>
              <a:ext cx="4805402" cy="3168367"/>
              <a:chOff x="2114350" y="1233275"/>
              <a:chExt cx="1306700" cy="678825"/>
            </a:xfrm>
          </p:grpSpPr>
          <p:sp>
            <p:nvSpPr>
              <p:cNvPr id="82" name="Google Shape;82;p70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rect b="b" l="l" r="r" t="t"/>
                <a:pathLst>
                  <a:path extrusionOk="0" h="27153" w="52268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4920000" dist="57150">
                  <a:srgbClr val="434343">
                    <a:alpha val="2313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70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rect b="b" l="l" r="r" t="t"/>
                <a:pathLst>
                  <a:path extrusionOk="0" h="5652" w="9321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rgbClr val="ED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Google Shape;84;p70"/>
            <p:cNvSpPr/>
            <p:nvPr/>
          </p:nvSpPr>
          <p:spPr>
            <a:xfrm rot="-1110091">
              <a:off x="5262320" y="438496"/>
              <a:ext cx="1018196" cy="1324618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0"/>
            <p:cNvSpPr/>
            <p:nvPr/>
          </p:nvSpPr>
          <p:spPr>
            <a:xfrm rot="-7086312">
              <a:off x="708200" y="1024658"/>
              <a:ext cx="1018155" cy="1324565"/>
            </a:xfrm>
            <a:custGeom>
              <a:rect b="b" l="l" r="r" t="t"/>
              <a:pathLst>
                <a:path extrusionOk="0" h="36727" w="28231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70"/>
          <p:cNvSpPr txBox="1"/>
          <p:nvPr>
            <p:ph type="ctrTitle"/>
          </p:nvPr>
        </p:nvSpPr>
        <p:spPr>
          <a:xfrm rot="235769">
            <a:off x="1324385" y="1297089"/>
            <a:ext cx="6400246" cy="20526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7" name="Google Shape;87;p70"/>
          <p:cNvSpPr txBox="1"/>
          <p:nvPr>
            <p:ph idx="1" type="subTitle"/>
          </p:nvPr>
        </p:nvSpPr>
        <p:spPr>
          <a:xfrm rot="235816">
            <a:off x="2214180" y="3389601"/>
            <a:ext cx="4398745" cy="7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90" name="Google Shape;90;p6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67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93" name="Google Shape;93;p6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6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" name="Google Shape;99;p67"/>
          <p:cNvSpPr txBox="1"/>
          <p:nvPr>
            <p:ph type="title"/>
          </p:nvPr>
        </p:nvSpPr>
        <p:spPr>
          <a:xfrm>
            <a:off x="1057275" y="742950"/>
            <a:ext cx="34482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67"/>
          <p:cNvSpPr txBox="1"/>
          <p:nvPr>
            <p:ph idx="1" type="subTitle"/>
          </p:nvPr>
        </p:nvSpPr>
        <p:spPr>
          <a:xfrm>
            <a:off x="1495425" y="2850700"/>
            <a:ext cx="25719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74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03" name="Google Shape;103;p74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4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5;p74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06" name="Google Shape;106;p74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74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74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74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4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74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2" name="Google Shape;112;p74"/>
          <p:cNvSpPr txBox="1"/>
          <p:nvPr>
            <p:ph hasCustomPrompt="1" type="title"/>
          </p:nvPr>
        </p:nvSpPr>
        <p:spPr>
          <a:xfrm>
            <a:off x="1504950" y="810850"/>
            <a:ext cx="63915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74"/>
          <p:cNvSpPr txBox="1"/>
          <p:nvPr>
            <p:ph idx="1" type="subTitle"/>
          </p:nvPr>
        </p:nvSpPr>
        <p:spPr>
          <a:xfrm>
            <a:off x="3111450" y="3336475"/>
            <a:ext cx="34068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7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16" name="Google Shape;116;p7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118;p73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19" name="Google Shape;119;p7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7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7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7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7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7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73"/>
          <p:cNvSpPr txBox="1"/>
          <p:nvPr>
            <p:ph type="title"/>
          </p:nvPr>
        </p:nvSpPr>
        <p:spPr>
          <a:xfrm>
            <a:off x="4595975" y="1904200"/>
            <a:ext cx="3078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6" name="Google Shape;126;p73"/>
          <p:cNvSpPr txBox="1"/>
          <p:nvPr>
            <p:ph idx="2" type="title"/>
          </p:nvPr>
        </p:nvSpPr>
        <p:spPr>
          <a:xfrm>
            <a:off x="1117900" y="2120650"/>
            <a:ext cx="21717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7" name="Google Shape;127;p73"/>
          <p:cNvSpPr txBox="1"/>
          <p:nvPr>
            <p:ph idx="1" type="subTitle"/>
          </p:nvPr>
        </p:nvSpPr>
        <p:spPr>
          <a:xfrm>
            <a:off x="4595975" y="2822200"/>
            <a:ext cx="30789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8"/>
          <p:cNvSpPr/>
          <p:nvPr/>
        </p:nvSpPr>
        <p:spPr>
          <a:xfrm>
            <a:off x="604291" y="250805"/>
            <a:ext cx="8316000" cy="4763100"/>
          </a:xfrm>
          <a:prstGeom prst="roundRect">
            <a:avLst>
              <a:gd fmla="val 4643" name="adj"/>
            </a:avLst>
          </a:prstGeom>
          <a:solidFill>
            <a:srgbClr val="E3E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8"/>
          <p:cNvSpPr/>
          <p:nvPr/>
        </p:nvSpPr>
        <p:spPr>
          <a:xfrm>
            <a:off x="439175" y="199025"/>
            <a:ext cx="8409600" cy="4763100"/>
          </a:xfrm>
          <a:prstGeom prst="roundRect">
            <a:avLst>
              <a:gd fmla="val 46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58"/>
          <p:cNvGrpSpPr/>
          <p:nvPr/>
        </p:nvGrpSpPr>
        <p:grpSpPr>
          <a:xfrm>
            <a:off x="95162" y="199027"/>
            <a:ext cx="344002" cy="1985624"/>
            <a:chOff x="95162" y="199027"/>
            <a:chExt cx="344002" cy="1985624"/>
          </a:xfrm>
        </p:grpSpPr>
        <p:sp>
          <p:nvSpPr>
            <p:cNvPr id="132" name="Google Shape;132;p58"/>
            <p:cNvSpPr/>
            <p:nvPr/>
          </p:nvSpPr>
          <p:spPr>
            <a:xfrm>
              <a:off x="208199" y="1155322"/>
              <a:ext cx="153964" cy="1022898"/>
            </a:xfrm>
            <a:custGeom>
              <a:rect b="b" l="l" r="r" t="t"/>
              <a:pathLst>
                <a:path extrusionOk="0" h="29103" w="4383">
                  <a:moveTo>
                    <a:pt x="0" y="1"/>
                  </a:moveTo>
                  <a:lnTo>
                    <a:pt x="0" y="26546"/>
                  </a:lnTo>
                  <a:cubicBezTo>
                    <a:pt x="0" y="27779"/>
                    <a:pt x="777" y="28829"/>
                    <a:pt x="1918" y="29103"/>
                  </a:cubicBezTo>
                  <a:cubicBezTo>
                    <a:pt x="4383" y="28623"/>
                    <a:pt x="3995" y="26820"/>
                    <a:pt x="3995" y="26820"/>
                  </a:cubicBezTo>
                  <a:lnTo>
                    <a:pt x="3995" y="6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8"/>
            <p:cNvSpPr/>
            <p:nvPr/>
          </p:nvSpPr>
          <p:spPr>
            <a:xfrm>
              <a:off x="208199" y="1018141"/>
              <a:ext cx="194079" cy="1166510"/>
            </a:xfrm>
            <a:custGeom>
              <a:rect b="b" l="l" r="r" t="t"/>
              <a:pathLst>
                <a:path extrusionOk="0" h="33189" w="5525">
                  <a:moveTo>
                    <a:pt x="0" y="0"/>
                  </a:moveTo>
                  <a:lnTo>
                    <a:pt x="0" y="3904"/>
                  </a:lnTo>
                  <a:lnTo>
                    <a:pt x="3995" y="4566"/>
                  </a:lnTo>
                  <a:lnTo>
                    <a:pt x="3995" y="30723"/>
                  </a:lnTo>
                  <a:cubicBezTo>
                    <a:pt x="3995" y="30723"/>
                    <a:pt x="4383" y="32526"/>
                    <a:pt x="1918" y="33006"/>
                  </a:cubicBezTo>
                  <a:cubicBezTo>
                    <a:pt x="2192" y="33188"/>
                    <a:pt x="2488" y="33188"/>
                    <a:pt x="2762" y="33188"/>
                  </a:cubicBezTo>
                  <a:cubicBezTo>
                    <a:pt x="4292" y="33188"/>
                    <a:pt x="5524" y="31956"/>
                    <a:pt x="5524" y="30449"/>
                  </a:cubicBezTo>
                  <a:lnTo>
                    <a:pt x="552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8"/>
            <p:cNvSpPr/>
            <p:nvPr/>
          </p:nvSpPr>
          <p:spPr>
            <a:xfrm>
              <a:off x="95162" y="329811"/>
              <a:ext cx="123508" cy="725269"/>
            </a:xfrm>
            <a:custGeom>
              <a:rect b="b" l="l" r="r" t="t"/>
              <a:pathLst>
                <a:path extrusionOk="0" h="20635" w="3516">
                  <a:moveTo>
                    <a:pt x="2762" y="0"/>
                  </a:moveTo>
                  <a:cubicBezTo>
                    <a:pt x="1233" y="0"/>
                    <a:pt x="0" y="1233"/>
                    <a:pt x="0" y="2671"/>
                  </a:cubicBezTo>
                  <a:lnTo>
                    <a:pt x="0" y="19881"/>
                  </a:lnTo>
                  <a:cubicBezTo>
                    <a:pt x="0" y="20361"/>
                    <a:pt x="365" y="20634"/>
                    <a:pt x="753" y="20634"/>
                  </a:cubicBezTo>
                  <a:cubicBezTo>
                    <a:pt x="1233" y="20634"/>
                    <a:pt x="1507" y="20361"/>
                    <a:pt x="1507" y="19881"/>
                  </a:cubicBezTo>
                  <a:lnTo>
                    <a:pt x="1507" y="2671"/>
                  </a:lnTo>
                  <a:cubicBezTo>
                    <a:pt x="1507" y="1986"/>
                    <a:pt x="2077" y="1530"/>
                    <a:pt x="2762" y="1530"/>
                  </a:cubicBezTo>
                  <a:cubicBezTo>
                    <a:pt x="3127" y="1530"/>
                    <a:pt x="3515" y="1142"/>
                    <a:pt x="3515" y="754"/>
                  </a:cubicBezTo>
                  <a:cubicBezTo>
                    <a:pt x="3515" y="274"/>
                    <a:pt x="3127" y="0"/>
                    <a:pt x="2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8"/>
            <p:cNvSpPr/>
            <p:nvPr/>
          </p:nvSpPr>
          <p:spPr>
            <a:xfrm>
              <a:off x="158495" y="329811"/>
              <a:ext cx="60173" cy="69838"/>
            </a:xfrm>
            <a:custGeom>
              <a:rect b="b" l="l" r="r" t="t"/>
              <a:pathLst>
                <a:path extrusionOk="0" h="1987" w="1713">
                  <a:moveTo>
                    <a:pt x="959" y="0"/>
                  </a:moveTo>
                  <a:cubicBezTo>
                    <a:pt x="571" y="0"/>
                    <a:pt x="274" y="92"/>
                    <a:pt x="0" y="183"/>
                  </a:cubicBezTo>
                  <a:lnTo>
                    <a:pt x="0" y="1986"/>
                  </a:lnTo>
                  <a:cubicBezTo>
                    <a:pt x="183" y="1712"/>
                    <a:pt x="571" y="1530"/>
                    <a:pt x="959" y="1530"/>
                  </a:cubicBezTo>
                  <a:cubicBezTo>
                    <a:pt x="1324" y="1530"/>
                    <a:pt x="1712" y="1142"/>
                    <a:pt x="1712" y="754"/>
                  </a:cubicBezTo>
                  <a:cubicBezTo>
                    <a:pt x="1712" y="274"/>
                    <a:pt x="1324" y="0"/>
                    <a:pt x="959" y="0"/>
                  </a:cubicBezTo>
                  <a:close/>
                </a:path>
              </a:pathLst>
            </a:custGeom>
            <a:solidFill>
              <a:srgbClr val="D582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8"/>
            <p:cNvSpPr/>
            <p:nvPr/>
          </p:nvSpPr>
          <p:spPr>
            <a:xfrm>
              <a:off x="175321" y="199027"/>
              <a:ext cx="263843" cy="926664"/>
            </a:xfrm>
            <a:custGeom>
              <a:rect b="b" l="l" r="r" t="t"/>
              <a:pathLst>
                <a:path extrusionOk="0" h="26365" w="7511">
                  <a:moveTo>
                    <a:pt x="3698" y="1"/>
                  </a:moveTo>
                  <a:cubicBezTo>
                    <a:pt x="2466" y="1"/>
                    <a:pt x="1416" y="571"/>
                    <a:pt x="754" y="1530"/>
                  </a:cubicBezTo>
                  <a:cubicBezTo>
                    <a:pt x="275" y="2101"/>
                    <a:pt x="1" y="2854"/>
                    <a:pt x="1" y="3721"/>
                  </a:cubicBezTo>
                  <a:lnTo>
                    <a:pt x="1" y="25109"/>
                  </a:lnTo>
                  <a:cubicBezTo>
                    <a:pt x="1" y="25793"/>
                    <a:pt x="480" y="26364"/>
                    <a:pt x="1142" y="26364"/>
                  </a:cubicBezTo>
                  <a:lnTo>
                    <a:pt x="6278" y="26364"/>
                  </a:lnTo>
                  <a:cubicBezTo>
                    <a:pt x="6940" y="26364"/>
                    <a:pt x="7510" y="25793"/>
                    <a:pt x="7510" y="25109"/>
                  </a:cubicBezTo>
                  <a:lnTo>
                    <a:pt x="7510" y="3721"/>
                  </a:lnTo>
                  <a:cubicBezTo>
                    <a:pt x="7510" y="2671"/>
                    <a:pt x="7031" y="1827"/>
                    <a:pt x="6369" y="1051"/>
                  </a:cubicBezTo>
                  <a:cubicBezTo>
                    <a:pt x="5707" y="389"/>
                    <a:pt x="4748" y="1"/>
                    <a:pt x="3698" y="1"/>
                  </a:cubicBezTo>
                  <a:close/>
                </a:path>
              </a:pathLst>
            </a:custGeom>
            <a:solidFill>
              <a:srgbClr val="E27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8"/>
            <p:cNvSpPr/>
            <p:nvPr/>
          </p:nvSpPr>
          <p:spPr>
            <a:xfrm>
              <a:off x="175321" y="229535"/>
              <a:ext cx="226959" cy="896156"/>
            </a:xfrm>
            <a:custGeom>
              <a:rect b="b" l="l" r="r" t="t"/>
              <a:pathLst>
                <a:path extrusionOk="0" h="25497" w="6461">
                  <a:moveTo>
                    <a:pt x="2763" y="0"/>
                  </a:moveTo>
                  <a:cubicBezTo>
                    <a:pt x="1986" y="0"/>
                    <a:pt x="1325" y="274"/>
                    <a:pt x="754" y="662"/>
                  </a:cubicBezTo>
                  <a:cubicBezTo>
                    <a:pt x="275" y="1233"/>
                    <a:pt x="1" y="1986"/>
                    <a:pt x="1" y="2853"/>
                  </a:cubicBezTo>
                  <a:lnTo>
                    <a:pt x="1" y="24241"/>
                  </a:lnTo>
                  <a:cubicBezTo>
                    <a:pt x="1" y="24925"/>
                    <a:pt x="480" y="25496"/>
                    <a:pt x="1142" y="25496"/>
                  </a:cubicBezTo>
                  <a:lnTo>
                    <a:pt x="5319" y="25496"/>
                  </a:lnTo>
                  <a:cubicBezTo>
                    <a:pt x="5981" y="25496"/>
                    <a:pt x="6460" y="24925"/>
                    <a:pt x="6460" y="24241"/>
                  </a:cubicBezTo>
                  <a:lnTo>
                    <a:pt x="6460" y="3812"/>
                  </a:lnTo>
                  <a:cubicBezTo>
                    <a:pt x="6460" y="2762"/>
                    <a:pt x="6072" y="1803"/>
                    <a:pt x="5410" y="1141"/>
                  </a:cubicBezTo>
                  <a:cubicBezTo>
                    <a:pt x="4748" y="480"/>
                    <a:pt x="3790" y="0"/>
                    <a:pt x="2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58"/>
          <p:cNvSpPr/>
          <p:nvPr/>
        </p:nvSpPr>
        <p:spPr>
          <a:xfrm>
            <a:off x="849575" y="1155675"/>
            <a:ext cx="7588800" cy="35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8"/>
          <p:cNvSpPr/>
          <p:nvPr/>
        </p:nvSpPr>
        <p:spPr>
          <a:xfrm rot="-489693">
            <a:off x="7694118" y="694336"/>
            <a:ext cx="1018159" cy="1324570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8"/>
          <p:cNvSpPr/>
          <p:nvPr/>
        </p:nvSpPr>
        <p:spPr>
          <a:xfrm rot="-6465852">
            <a:off x="7694165" y="3667983"/>
            <a:ext cx="1018064" cy="1324446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8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1625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AutoNum type="arabicPeriod"/>
              <a:defRPr sz="1200"/>
            </a:lvl1pPr>
            <a:lvl2pPr indent="-301625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alphaLcPeriod"/>
              <a:defRPr/>
            </a:lvl2pPr>
            <a:lvl3pPr indent="-301625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romanLcPeriod"/>
              <a:defRPr/>
            </a:lvl3pPr>
            <a:lvl4pPr indent="-301625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arabicPeriod"/>
              <a:defRPr/>
            </a:lvl4pPr>
            <a:lvl5pPr indent="-301625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alphaLcPeriod"/>
              <a:defRPr/>
            </a:lvl5pPr>
            <a:lvl6pPr indent="-301625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romanLcPeriod"/>
              <a:defRPr/>
            </a:lvl6pPr>
            <a:lvl7pPr indent="-301625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arabicPeriod"/>
              <a:defRPr/>
            </a:lvl7pPr>
            <a:lvl8pPr indent="-301625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50"/>
              <a:buFont typeface="Arial"/>
              <a:buAutoNum type="alphaLcPeriod"/>
              <a:defRPr/>
            </a:lvl8pPr>
            <a:lvl9pPr indent="-301625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50"/>
              <a:buFont typeface="Arial"/>
              <a:buAutoNum type="romanLcPeriod"/>
              <a:defRPr/>
            </a:lvl9pPr>
          </a:lstStyle>
          <a:p/>
        </p:txBody>
      </p:sp>
      <p:sp>
        <p:nvSpPr>
          <p:cNvPr id="142" name="Google Shape;142;p58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58"/>
          <p:cNvSpPr/>
          <p:nvPr/>
        </p:nvSpPr>
        <p:spPr>
          <a:xfrm rot="-9168154">
            <a:off x="377062" y="2563069"/>
            <a:ext cx="1018070" cy="1324454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92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6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46" name="Google Shape;146;p5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fmla="val 4643" name="adj"/>
              </a:avLst>
            </a:prstGeom>
            <a:solidFill>
              <a:srgbClr val="E3E3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fmla="val 4643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" name="Google Shape;148;p59"/>
            <p:cNvGrpSpPr/>
            <p:nvPr/>
          </p:nvGrpSpPr>
          <p:grpSpPr>
            <a:xfrm>
              <a:off x="95162" y="199027"/>
              <a:ext cx="344002" cy="1985624"/>
              <a:chOff x="95162" y="199027"/>
              <a:chExt cx="344002" cy="1985624"/>
            </a:xfrm>
          </p:grpSpPr>
          <p:sp>
            <p:nvSpPr>
              <p:cNvPr id="149" name="Google Shape;149;p5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rect b="b" l="l" r="r" t="t"/>
                <a:pathLst>
                  <a:path extrusionOk="0" h="29103" w="4383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rect b="b" l="l" r="r" t="t"/>
                <a:pathLst>
                  <a:path extrusionOk="0" h="33189" w="5525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rect b="b" l="l" r="r" t="t"/>
                <a:pathLst>
                  <a:path extrusionOk="0" h="20635" w="3516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rect b="b" l="l" r="r" t="t"/>
                <a:pathLst>
                  <a:path extrusionOk="0" h="1987" w="1713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5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rect b="b" l="l" r="r" t="t"/>
                <a:pathLst>
                  <a:path extrusionOk="0" h="26365" w="7511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rect b="b" l="l" r="r" t="t"/>
                <a:pathLst>
                  <a:path extrusionOk="0" h="25497" w="6461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" name="Google Shape;155;p59"/>
          <p:cNvSpPr txBox="1"/>
          <p:nvPr>
            <p:ph type="ctrTitle"/>
          </p:nvPr>
        </p:nvSpPr>
        <p:spPr>
          <a:xfrm rot="-294">
            <a:off x="4174748" y="2894517"/>
            <a:ext cx="35136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6" name="Google Shape;156;p59"/>
          <p:cNvSpPr txBox="1"/>
          <p:nvPr>
            <p:ph idx="1" type="subTitle"/>
          </p:nvPr>
        </p:nvSpPr>
        <p:spPr>
          <a:xfrm rot="-227">
            <a:off x="726975" y="540151"/>
            <a:ext cx="45498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ansalva"/>
              <a:buNone/>
              <a:defRPr sz="100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salva"/>
              <a:buNone/>
              <a:defRPr b="0" i="0" sz="2800" u="none" cap="none" strike="noStrike">
                <a:solidFill>
                  <a:schemeClr val="accent6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b="0" i="0" sz="18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Catamaran"/>
              <a:buChar char="■"/>
              <a:defRPr b="0" i="0" sz="1400" u="none" cap="none" strike="noStrik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"/>
          <p:cNvSpPr/>
          <p:nvPr/>
        </p:nvSpPr>
        <p:spPr>
          <a:xfrm>
            <a:off x="8612921" y="1874376"/>
            <a:ext cx="223727" cy="354638"/>
          </a:xfrm>
          <a:custGeom>
            <a:rect b="b" l="l" r="r" t="t"/>
            <a:pathLst>
              <a:path extrusionOk="0" h="10090" w="6369">
                <a:moveTo>
                  <a:pt x="1415" y="1"/>
                </a:moveTo>
                <a:cubicBezTo>
                  <a:pt x="936" y="1"/>
                  <a:pt x="457" y="92"/>
                  <a:pt x="0" y="183"/>
                </a:cubicBezTo>
                <a:lnTo>
                  <a:pt x="0" y="1804"/>
                </a:lnTo>
                <a:lnTo>
                  <a:pt x="0" y="1895"/>
                </a:lnTo>
                <a:lnTo>
                  <a:pt x="0" y="5319"/>
                </a:lnTo>
                <a:lnTo>
                  <a:pt x="0" y="5410"/>
                </a:lnTo>
                <a:lnTo>
                  <a:pt x="0" y="8948"/>
                </a:lnTo>
                <a:lnTo>
                  <a:pt x="0" y="9040"/>
                </a:lnTo>
                <a:lnTo>
                  <a:pt x="0" y="9884"/>
                </a:lnTo>
                <a:cubicBezTo>
                  <a:pt x="457" y="10090"/>
                  <a:pt x="936" y="10090"/>
                  <a:pt x="1415" y="10090"/>
                </a:cubicBezTo>
                <a:cubicBezTo>
                  <a:pt x="4177" y="10090"/>
                  <a:pt x="6368" y="7898"/>
                  <a:pt x="6368" y="5045"/>
                </a:cubicBezTo>
                <a:cubicBezTo>
                  <a:pt x="6368" y="2283"/>
                  <a:pt x="4177" y="1"/>
                  <a:pt x="1415" y="1"/>
                </a:cubicBezTo>
                <a:close/>
              </a:path>
            </a:pathLst>
          </a:custGeom>
          <a:solidFill>
            <a:srgbClr val="EAE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1"/>
          <p:cNvGrpSpPr/>
          <p:nvPr/>
        </p:nvGrpSpPr>
        <p:grpSpPr>
          <a:xfrm>
            <a:off x="5998056" y="1045383"/>
            <a:ext cx="2838592" cy="1679055"/>
            <a:chOff x="5998056" y="1045383"/>
            <a:chExt cx="2838592" cy="1679055"/>
          </a:xfrm>
        </p:grpSpPr>
        <p:sp>
          <p:nvSpPr>
            <p:cNvPr id="723" name="Google Shape;723;p1"/>
            <p:cNvSpPr/>
            <p:nvPr/>
          </p:nvSpPr>
          <p:spPr>
            <a:xfrm>
              <a:off x="7500047" y="2295584"/>
              <a:ext cx="3232" cy="13672"/>
            </a:xfrm>
            <a:custGeom>
              <a:rect b="b" l="l" r="r" t="t"/>
              <a:pathLst>
                <a:path extrusionOk="0" h="389" w="92">
                  <a:moveTo>
                    <a:pt x="1" y="0"/>
                  </a:moveTo>
                  <a:lnTo>
                    <a:pt x="1" y="388"/>
                  </a:lnTo>
                  <a:lnTo>
                    <a:pt x="92" y="38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"/>
            <p:cNvSpPr/>
            <p:nvPr/>
          </p:nvSpPr>
          <p:spPr>
            <a:xfrm>
              <a:off x="8612921" y="1874376"/>
              <a:ext cx="223727" cy="354638"/>
            </a:xfrm>
            <a:custGeom>
              <a:rect b="b" l="l" r="r" t="t"/>
              <a:pathLst>
                <a:path extrusionOk="0" h="10090" w="6369">
                  <a:moveTo>
                    <a:pt x="1415" y="1"/>
                  </a:moveTo>
                  <a:cubicBezTo>
                    <a:pt x="936" y="1"/>
                    <a:pt x="457" y="92"/>
                    <a:pt x="0" y="183"/>
                  </a:cubicBezTo>
                  <a:lnTo>
                    <a:pt x="0" y="1804"/>
                  </a:lnTo>
                  <a:lnTo>
                    <a:pt x="0" y="1895"/>
                  </a:lnTo>
                  <a:lnTo>
                    <a:pt x="0" y="5319"/>
                  </a:lnTo>
                  <a:lnTo>
                    <a:pt x="0" y="5410"/>
                  </a:lnTo>
                  <a:lnTo>
                    <a:pt x="0" y="8948"/>
                  </a:lnTo>
                  <a:lnTo>
                    <a:pt x="0" y="9040"/>
                  </a:lnTo>
                  <a:lnTo>
                    <a:pt x="0" y="9884"/>
                  </a:lnTo>
                  <a:cubicBezTo>
                    <a:pt x="457" y="10090"/>
                    <a:pt x="936" y="10090"/>
                    <a:pt x="1415" y="10090"/>
                  </a:cubicBezTo>
                  <a:cubicBezTo>
                    <a:pt x="4177" y="10090"/>
                    <a:pt x="6368" y="7898"/>
                    <a:pt x="6368" y="5045"/>
                  </a:cubicBezTo>
                  <a:cubicBezTo>
                    <a:pt x="6368" y="2283"/>
                    <a:pt x="4177" y="1"/>
                    <a:pt x="1415" y="1"/>
                  </a:cubicBez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"/>
            <p:cNvSpPr/>
            <p:nvPr/>
          </p:nvSpPr>
          <p:spPr>
            <a:xfrm>
              <a:off x="8485412" y="1888013"/>
              <a:ext cx="113918" cy="330562"/>
            </a:xfrm>
            <a:custGeom>
              <a:rect b="b" l="l" r="r" t="t"/>
              <a:pathLst>
                <a:path extrusionOk="0" h="9405" w="3243">
                  <a:moveTo>
                    <a:pt x="3242" y="1"/>
                  </a:moveTo>
                  <a:cubicBezTo>
                    <a:pt x="2671" y="183"/>
                    <a:pt x="2101" y="571"/>
                    <a:pt x="1621" y="1028"/>
                  </a:cubicBezTo>
                  <a:lnTo>
                    <a:pt x="3242" y="1028"/>
                  </a:lnTo>
                  <a:lnTo>
                    <a:pt x="3242" y="1"/>
                  </a:lnTo>
                  <a:close/>
                  <a:moveTo>
                    <a:pt x="1439" y="1142"/>
                  </a:moveTo>
                  <a:cubicBezTo>
                    <a:pt x="571" y="1987"/>
                    <a:pt x="1" y="3219"/>
                    <a:pt x="1" y="4566"/>
                  </a:cubicBezTo>
                  <a:lnTo>
                    <a:pt x="3242" y="4566"/>
                  </a:lnTo>
                  <a:lnTo>
                    <a:pt x="3242" y="1507"/>
                  </a:lnTo>
                  <a:lnTo>
                    <a:pt x="3242" y="1416"/>
                  </a:lnTo>
                  <a:lnTo>
                    <a:pt x="3242" y="1142"/>
                  </a:lnTo>
                  <a:close/>
                  <a:moveTo>
                    <a:pt x="1" y="4657"/>
                  </a:moveTo>
                  <a:cubicBezTo>
                    <a:pt x="1" y="6072"/>
                    <a:pt x="480" y="7305"/>
                    <a:pt x="1439" y="8172"/>
                  </a:cubicBezTo>
                  <a:lnTo>
                    <a:pt x="3242" y="8172"/>
                  </a:lnTo>
                  <a:lnTo>
                    <a:pt x="3242" y="5022"/>
                  </a:lnTo>
                  <a:lnTo>
                    <a:pt x="3242" y="4931"/>
                  </a:lnTo>
                  <a:lnTo>
                    <a:pt x="3242" y="4657"/>
                  </a:lnTo>
                  <a:close/>
                  <a:moveTo>
                    <a:pt x="1530" y="8264"/>
                  </a:moveTo>
                  <a:cubicBezTo>
                    <a:pt x="2009" y="8743"/>
                    <a:pt x="2580" y="9131"/>
                    <a:pt x="3242" y="9405"/>
                  </a:cubicBezTo>
                  <a:lnTo>
                    <a:pt x="3242" y="8652"/>
                  </a:lnTo>
                  <a:lnTo>
                    <a:pt x="3242" y="8560"/>
                  </a:lnTo>
                  <a:lnTo>
                    <a:pt x="3242" y="8264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"/>
            <p:cNvSpPr/>
            <p:nvPr/>
          </p:nvSpPr>
          <p:spPr>
            <a:xfrm>
              <a:off x="6024673" y="1066680"/>
              <a:ext cx="2588462" cy="1657758"/>
            </a:xfrm>
            <a:custGeom>
              <a:rect b="b" l="l" r="r" t="t"/>
              <a:pathLst>
                <a:path extrusionOk="0" h="35495" w="35495">
                  <a:moveTo>
                    <a:pt x="35106" y="1"/>
                  </a:moveTo>
                  <a:lnTo>
                    <a:pt x="35106" y="206"/>
                  </a:lnTo>
                  <a:lnTo>
                    <a:pt x="35106" y="3242"/>
                  </a:lnTo>
                  <a:lnTo>
                    <a:pt x="35494" y="3242"/>
                  </a:lnTo>
                  <a:lnTo>
                    <a:pt x="35494" y="571"/>
                  </a:lnTo>
                  <a:cubicBezTo>
                    <a:pt x="35494" y="298"/>
                    <a:pt x="35380" y="115"/>
                    <a:pt x="35106" y="1"/>
                  </a:cubicBezTo>
                  <a:close/>
                  <a:moveTo>
                    <a:pt x="35106" y="3333"/>
                  </a:moveTo>
                  <a:lnTo>
                    <a:pt x="35106" y="6848"/>
                  </a:lnTo>
                  <a:lnTo>
                    <a:pt x="35494" y="6848"/>
                  </a:lnTo>
                  <a:lnTo>
                    <a:pt x="35494" y="3333"/>
                  </a:lnTo>
                  <a:close/>
                  <a:moveTo>
                    <a:pt x="35106" y="6963"/>
                  </a:moveTo>
                  <a:lnTo>
                    <a:pt x="35106" y="10478"/>
                  </a:lnTo>
                  <a:lnTo>
                    <a:pt x="35494" y="10478"/>
                  </a:lnTo>
                  <a:lnTo>
                    <a:pt x="35494" y="6963"/>
                  </a:lnTo>
                  <a:close/>
                  <a:moveTo>
                    <a:pt x="35106" y="10569"/>
                  </a:moveTo>
                  <a:lnTo>
                    <a:pt x="35106" y="14084"/>
                  </a:lnTo>
                  <a:lnTo>
                    <a:pt x="35494" y="14084"/>
                  </a:lnTo>
                  <a:lnTo>
                    <a:pt x="35494" y="10569"/>
                  </a:lnTo>
                  <a:close/>
                  <a:moveTo>
                    <a:pt x="35106" y="14175"/>
                  </a:moveTo>
                  <a:lnTo>
                    <a:pt x="35106" y="17690"/>
                  </a:lnTo>
                  <a:lnTo>
                    <a:pt x="35494" y="17690"/>
                  </a:lnTo>
                  <a:lnTo>
                    <a:pt x="35494" y="14175"/>
                  </a:lnTo>
                  <a:close/>
                  <a:moveTo>
                    <a:pt x="35106" y="17805"/>
                  </a:moveTo>
                  <a:lnTo>
                    <a:pt x="35106" y="21320"/>
                  </a:lnTo>
                  <a:lnTo>
                    <a:pt x="35494" y="21320"/>
                  </a:lnTo>
                  <a:lnTo>
                    <a:pt x="35494" y="17805"/>
                  </a:lnTo>
                  <a:close/>
                  <a:moveTo>
                    <a:pt x="35106" y="21411"/>
                  </a:moveTo>
                  <a:lnTo>
                    <a:pt x="35106" y="23511"/>
                  </a:lnTo>
                  <a:cubicBezTo>
                    <a:pt x="35289" y="23397"/>
                    <a:pt x="35380" y="23397"/>
                    <a:pt x="35494" y="23305"/>
                  </a:cubicBezTo>
                  <a:lnTo>
                    <a:pt x="35494" y="21411"/>
                  </a:lnTo>
                  <a:close/>
                  <a:moveTo>
                    <a:pt x="1" y="35106"/>
                  </a:moveTo>
                  <a:cubicBezTo>
                    <a:pt x="115" y="35289"/>
                    <a:pt x="297" y="35494"/>
                    <a:pt x="571" y="35494"/>
                  </a:cubicBezTo>
                  <a:lnTo>
                    <a:pt x="3813" y="35494"/>
                  </a:lnTo>
                  <a:lnTo>
                    <a:pt x="3813" y="35106"/>
                  </a:lnTo>
                  <a:close/>
                  <a:moveTo>
                    <a:pt x="35106" y="32915"/>
                  </a:moveTo>
                  <a:lnTo>
                    <a:pt x="35106" y="34444"/>
                  </a:lnTo>
                  <a:cubicBezTo>
                    <a:pt x="35106" y="34809"/>
                    <a:pt x="34809" y="35106"/>
                    <a:pt x="34535" y="35106"/>
                  </a:cubicBezTo>
                  <a:lnTo>
                    <a:pt x="3904" y="35106"/>
                  </a:lnTo>
                  <a:lnTo>
                    <a:pt x="3904" y="35494"/>
                  </a:lnTo>
                  <a:lnTo>
                    <a:pt x="34923" y="35494"/>
                  </a:lnTo>
                  <a:cubicBezTo>
                    <a:pt x="35197" y="35494"/>
                    <a:pt x="35494" y="35197"/>
                    <a:pt x="35494" y="34809"/>
                  </a:cubicBezTo>
                  <a:lnTo>
                    <a:pt x="35494" y="33006"/>
                  </a:lnTo>
                  <a:cubicBezTo>
                    <a:pt x="35380" y="33006"/>
                    <a:pt x="35289" y="33006"/>
                    <a:pt x="35106" y="32915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"/>
            <p:cNvSpPr/>
            <p:nvPr/>
          </p:nvSpPr>
          <p:spPr>
            <a:xfrm>
              <a:off x="8584686" y="1218048"/>
              <a:ext cx="28368" cy="4343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"/>
            <p:cNvSpPr/>
            <p:nvPr/>
          </p:nvSpPr>
          <p:spPr>
            <a:xfrm>
              <a:off x="8584686" y="1386510"/>
              <a:ext cx="28368" cy="5371"/>
            </a:xfrm>
            <a:custGeom>
              <a:rect b="b" l="l" r="r" t="t"/>
              <a:pathLst>
                <a:path extrusionOk="0" h="115" w="389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"/>
            <p:cNvSpPr/>
            <p:nvPr/>
          </p:nvSpPr>
          <p:spPr>
            <a:xfrm>
              <a:off x="8584686" y="1555999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"/>
            <p:cNvSpPr/>
            <p:nvPr/>
          </p:nvSpPr>
          <p:spPr>
            <a:xfrm>
              <a:off x="8584686" y="1892875"/>
              <a:ext cx="28368" cy="5371"/>
            </a:xfrm>
            <a:custGeom>
              <a:rect b="b" l="l" r="r" t="t"/>
              <a:pathLst>
                <a:path extrusionOk="0" h="115" w="389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"/>
            <p:cNvSpPr/>
            <p:nvPr/>
          </p:nvSpPr>
          <p:spPr>
            <a:xfrm>
              <a:off x="8584686" y="2062364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"/>
            <p:cNvSpPr/>
            <p:nvPr/>
          </p:nvSpPr>
          <p:spPr>
            <a:xfrm>
              <a:off x="5998056" y="1045383"/>
              <a:ext cx="2586785" cy="1660934"/>
            </a:xfrm>
            <a:custGeom>
              <a:rect b="b" l="l" r="r" t="t"/>
              <a:pathLst>
                <a:path extrusionOk="0" h="35563" w="35472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"/>
            <p:cNvSpPr/>
            <p:nvPr/>
          </p:nvSpPr>
          <p:spPr>
            <a:xfrm>
              <a:off x="6274359" y="1049633"/>
              <a:ext cx="8386" cy="1656684"/>
            </a:xfrm>
            <a:custGeom>
              <a:rect b="b" l="l" r="r" t="t"/>
              <a:pathLst>
                <a:path extrusionOk="0" h="35472" w="115">
                  <a:moveTo>
                    <a:pt x="1" y="1"/>
                  </a:moveTo>
                  <a:lnTo>
                    <a:pt x="1" y="35471"/>
                  </a:lnTo>
                  <a:lnTo>
                    <a:pt x="115" y="3547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"/>
            <p:cNvSpPr/>
            <p:nvPr/>
          </p:nvSpPr>
          <p:spPr>
            <a:xfrm>
              <a:off x="5998056" y="1199927"/>
              <a:ext cx="2586785" cy="5418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"/>
            <p:cNvSpPr/>
            <p:nvPr/>
          </p:nvSpPr>
          <p:spPr>
            <a:xfrm>
              <a:off x="5998056" y="1369463"/>
              <a:ext cx="2586785" cy="4297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"/>
            <p:cNvSpPr/>
            <p:nvPr/>
          </p:nvSpPr>
          <p:spPr>
            <a:xfrm>
              <a:off x="5998056" y="1537877"/>
              <a:ext cx="2586785" cy="4297"/>
            </a:xfrm>
            <a:custGeom>
              <a:rect b="b" l="l" r="r" t="t"/>
              <a:pathLst>
                <a:path extrusionOk="0" h="92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"/>
            <p:cNvSpPr/>
            <p:nvPr/>
          </p:nvSpPr>
          <p:spPr>
            <a:xfrm>
              <a:off x="5998056" y="1706292"/>
              <a:ext cx="2586785" cy="5418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"/>
            <p:cNvSpPr/>
            <p:nvPr/>
          </p:nvSpPr>
          <p:spPr>
            <a:xfrm>
              <a:off x="5998056" y="1875828"/>
              <a:ext cx="2586785" cy="4297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"/>
            <p:cNvSpPr/>
            <p:nvPr/>
          </p:nvSpPr>
          <p:spPr>
            <a:xfrm>
              <a:off x="5998056" y="2044243"/>
              <a:ext cx="2586785" cy="4297"/>
            </a:xfrm>
            <a:custGeom>
              <a:rect b="b" l="l" r="r" t="t"/>
              <a:pathLst>
                <a:path extrusionOk="0" h="92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"/>
            <p:cNvSpPr/>
            <p:nvPr/>
          </p:nvSpPr>
          <p:spPr>
            <a:xfrm>
              <a:off x="5998056" y="2212658"/>
              <a:ext cx="2586785" cy="5418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"/>
            <p:cNvSpPr/>
            <p:nvPr/>
          </p:nvSpPr>
          <p:spPr>
            <a:xfrm>
              <a:off x="5998056" y="2377897"/>
              <a:ext cx="2586785" cy="4343"/>
            </a:xfrm>
            <a:custGeom>
              <a:rect b="b" l="l" r="r" t="t"/>
              <a:pathLst>
                <a:path extrusionOk="0" h="93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"/>
            <p:cNvSpPr/>
            <p:nvPr/>
          </p:nvSpPr>
          <p:spPr>
            <a:xfrm>
              <a:off x="5998056" y="2546359"/>
              <a:ext cx="2586785" cy="4297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"/>
            <p:cNvSpPr/>
            <p:nvPr/>
          </p:nvSpPr>
          <p:spPr>
            <a:xfrm>
              <a:off x="8584686" y="2230779"/>
              <a:ext cx="28368" cy="4343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"/>
            <p:cNvSpPr/>
            <p:nvPr/>
          </p:nvSpPr>
          <p:spPr>
            <a:xfrm>
              <a:off x="8584686" y="2394991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0"/>
                  </a:moveTo>
                  <a:lnTo>
                    <a:pt x="0" y="91"/>
                  </a:lnTo>
                  <a:lnTo>
                    <a:pt x="388" y="9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"/>
            <p:cNvSpPr/>
            <p:nvPr/>
          </p:nvSpPr>
          <p:spPr>
            <a:xfrm>
              <a:off x="8584686" y="2564480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0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6" name="Google Shape;746;p1"/>
          <p:cNvSpPr/>
          <p:nvPr/>
        </p:nvSpPr>
        <p:spPr>
          <a:xfrm>
            <a:off x="8472591" y="1860738"/>
            <a:ext cx="353629" cy="354638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"/>
          <p:cNvSpPr txBox="1"/>
          <p:nvPr>
            <p:ph idx="1" type="subTitle"/>
          </p:nvPr>
        </p:nvSpPr>
        <p:spPr>
          <a:xfrm rot="490">
            <a:off x="6266593" y="1335463"/>
            <a:ext cx="21042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Lenguaje y Comunicación</a:t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29/06/2023 </a:t>
            </a:r>
            <a:endParaRPr b="1" sz="2200"/>
          </a:p>
        </p:txBody>
      </p:sp>
      <p:grpSp>
        <p:nvGrpSpPr>
          <p:cNvPr id="748" name="Google Shape;748;p1"/>
          <p:cNvGrpSpPr/>
          <p:nvPr/>
        </p:nvGrpSpPr>
        <p:grpSpPr>
          <a:xfrm>
            <a:off x="6266588" y="620199"/>
            <a:ext cx="325875" cy="569650"/>
            <a:chOff x="6266588" y="620199"/>
            <a:chExt cx="325875" cy="569650"/>
          </a:xfrm>
        </p:grpSpPr>
        <p:sp>
          <p:nvSpPr>
            <p:cNvPr id="749" name="Google Shape;749;p1"/>
            <p:cNvSpPr/>
            <p:nvPr/>
          </p:nvSpPr>
          <p:spPr>
            <a:xfrm>
              <a:off x="6276313" y="630599"/>
              <a:ext cx="268775" cy="249950"/>
            </a:xfrm>
            <a:custGeom>
              <a:rect b="b" l="l" r="r" t="t"/>
              <a:pathLst>
                <a:path extrusionOk="0" h="9998" w="10751">
                  <a:moveTo>
                    <a:pt x="4565" y="0"/>
                  </a:moveTo>
                  <a:cubicBezTo>
                    <a:pt x="1803" y="480"/>
                    <a:pt x="0" y="3059"/>
                    <a:pt x="388" y="5821"/>
                  </a:cubicBezTo>
                  <a:cubicBezTo>
                    <a:pt x="753" y="8286"/>
                    <a:pt x="2944" y="9998"/>
                    <a:pt x="5318" y="9998"/>
                  </a:cubicBezTo>
                  <a:lnTo>
                    <a:pt x="6094" y="9998"/>
                  </a:lnTo>
                  <a:cubicBezTo>
                    <a:pt x="8856" y="9518"/>
                    <a:pt x="10751" y="6962"/>
                    <a:pt x="10363" y="4291"/>
                  </a:cubicBezTo>
                  <a:cubicBezTo>
                    <a:pt x="9997" y="1712"/>
                    <a:pt x="7806" y="0"/>
                    <a:pt x="5318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"/>
            <p:cNvSpPr/>
            <p:nvPr/>
          </p:nvSpPr>
          <p:spPr>
            <a:xfrm>
              <a:off x="6266588" y="620199"/>
              <a:ext cx="268800" cy="251925"/>
            </a:xfrm>
            <a:custGeom>
              <a:rect b="b" l="l" r="r" t="t"/>
              <a:pathLst>
                <a:path extrusionOk="0" h="10077" w="10752">
                  <a:moveTo>
                    <a:pt x="5284" y="1"/>
                  </a:moveTo>
                  <a:cubicBezTo>
                    <a:pt x="5047" y="1"/>
                    <a:pt x="4807" y="17"/>
                    <a:pt x="4566" y="51"/>
                  </a:cubicBezTo>
                  <a:cubicBezTo>
                    <a:pt x="1827" y="530"/>
                    <a:pt x="1" y="3087"/>
                    <a:pt x="389" y="5849"/>
                  </a:cubicBezTo>
                  <a:cubicBezTo>
                    <a:pt x="743" y="8285"/>
                    <a:pt x="2903" y="10076"/>
                    <a:pt x="5376" y="10076"/>
                  </a:cubicBezTo>
                  <a:cubicBezTo>
                    <a:pt x="5613" y="10076"/>
                    <a:pt x="5854" y="10060"/>
                    <a:pt x="6095" y="10026"/>
                  </a:cubicBezTo>
                  <a:cubicBezTo>
                    <a:pt x="8857" y="9546"/>
                    <a:pt x="10752" y="6990"/>
                    <a:pt x="10386" y="4319"/>
                  </a:cubicBezTo>
                  <a:cubicBezTo>
                    <a:pt x="9949" y="1799"/>
                    <a:pt x="7763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"/>
            <p:cNvSpPr/>
            <p:nvPr/>
          </p:nvSpPr>
          <p:spPr>
            <a:xfrm>
              <a:off x="6321388" y="937599"/>
              <a:ext cx="271075" cy="252250"/>
            </a:xfrm>
            <a:custGeom>
              <a:rect b="b" l="l" r="r" t="t"/>
              <a:pathLst>
                <a:path extrusionOk="0" h="10090" w="10843">
                  <a:moveTo>
                    <a:pt x="4657" y="0"/>
                  </a:moveTo>
                  <a:cubicBezTo>
                    <a:pt x="1918" y="480"/>
                    <a:pt x="0" y="3036"/>
                    <a:pt x="480" y="5798"/>
                  </a:cubicBezTo>
                  <a:cubicBezTo>
                    <a:pt x="868" y="8263"/>
                    <a:pt x="2945" y="10089"/>
                    <a:pt x="5433" y="10089"/>
                  </a:cubicBezTo>
                  <a:cubicBezTo>
                    <a:pt x="5707" y="10089"/>
                    <a:pt x="5912" y="10089"/>
                    <a:pt x="6186" y="9975"/>
                  </a:cubicBezTo>
                  <a:cubicBezTo>
                    <a:pt x="8948" y="9610"/>
                    <a:pt x="10842" y="7030"/>
                    <a:pt x="10363" y="4269"/>
                  </a:cubicBezTo>
                  <a:cubicBezTo>
                    <a:pt x="9998" y="1803"/>
                    <a:pt x="7898" y="0"/>
                    <a:pt x="5433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"/>
            <p:cNvSpPr/>
            <p:nvPr/>
          </p:nvSpPr>
          <p:spPr>
            <a:xfrm>
              <a:off x="6312238" y="926774"/>
              <a:ext cx="271100" cy="252925"/>
            </a:xfrm>
            <a:custGeom>
              <a:rect b="b" l="l" r="r" t="t"/>
              <a:pathLst>
                <a:path extrusionOk="0" h="10117" w="10844">
                  <a:moveTo>
                    <a:pt x="5339" y="0"/>
                  </a:moveTo>
                  <a:cubicBezTo>
                    <a:pt x="5114" y="0"/>
                    <a:pt x="4886" y="15"/>
                    <a:pt x="4657" y="45"/>
                  </a:cubicBezTo>
                  <a:cubicBezTo>
                    <a:pt x="1895" y="525"/>
                    <a:pt x="1" y="3104"/>
                    <a:pt x="458" y="5843"/>
                  </a:cubicBezTo>
                  <a:cubicBezTo>
                    <a:pt x="805" y="8319"/>
                    <a:pt x="2915" y="10116"/>
                    <a:pt x="5321" y="10116"/>
                  </a:cubicBezTo>
                  <a:cubicBezTo>
                    <a:pt x="5599" y="10116"/>
                    <a:pt x="5880" y="10092"/>
                    <a:pt x="6164" y="10043"/>
                  </a:cubicBezTo>
                  <a:cubicBezTo>
                    <a:pt x="8926" y="9655"/>
                    <a:pt x="10843" y="7098"/>
                    <a:pt x="10364" y="4336"/>
                  </a:cubicBezTo>
                  <a:cubicBezTo>
                    <a:pt x="10008" y="1804"/>
                    <a:pt x="7828" y="0"/>
                    <a:pt x="5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1"/>
          <p:cNvSpPr/>
          <p:nvPr/>
        </p:nvSpPr>
        <p:spPr>
          <a:xfrm>
            <a:off x="7472178" y="3058687"/>
            <a:ext cx="464534" cy="613101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"/>
          <p:cNvSpPr/>
          <p:nvPr/>
        </p:nvSpPr>
        <p:spPr>
          <a:xfrm>
            <a:off x="7858578" y="3295313"/>
            <a:ext cx="286404" cy="671129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5" name="Google Shape;755;p1"/>
          <p:cNvPicPr preferRelativeResize="0"/>
          <p:nvPr/>
        </p:nvPicPr>
        <p:blipFill rotWithShape="1">
          <a:blip r:embed="rId3">
            <a:alphaModFix/>
          </a:blip>
          <a:srcRect b="10788" l="19561" r="15166" t="12469"/>
          <a:stretch/>
        </p:blipFill>
        <p:spPr>
          <a:xfrm rot="-759270">
            <a:off x="2529318" y="1199168"/>
            <a:ext cx="2631138" cy="292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"/>
          <p:cNvSpPr txBox="1"/>
          <p:nvPr>
            <p:ph idx="1" type="body"/>
          </p:nvPr>
        </p:nvSpPr>
        <p:spPr>
          <a:xfrm>
            <a:off x="1648825" y="1389575"/>
            <a:ext cx="604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Este tipo de preguntas se plantea de diversas maneras, por lo general </a:t>
            </a:r>
            <a:r>
              <a:rPr b="1" lang="en" u="sng"/>
              <a:t>refiriendo el elemento</a:t>
            </a:r>
            <a:r>
              <a:rPr b="1" lang="en"/>
              <a:t> del texto sobre el cual se debe analizar la información. </a:t>
            </a:r>
            <a:r>
              <a:rPr lang="en"/>
              <a:t> Veamos los siguientes </a:t>
            </a:r>
            <a:r>
              <a:rPr b="1" lang="en"/>
              <a:t>ejemplos</a:t>
            </a:r>
            <a:r>
              <a:rPr lang="en"/>
              <a:t> de preguntas: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“</a:t>
            </a:r>
            <a:r>
              <a:rPr b="1" lang="en" u="sng"/>
              <a:t>Sobre los personajes</a:t>
            </a:r>
            <a:r>
              <a:rPr lang="en"/>
              <a:t> del texto leído, </a:t>
            </a:r>
            <a:r>
              <a:rPr b="1" lang="en"/>
              <a:t>se afirma que</a:t>
            </a:r>
            <a:r>
              <a:rPr lang="en"/>
              <a:t>”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</a:t>
            </a:r>
            <a:r>
              <a:rPr b="1" lang="en"/>
              <a:t>Según el texto anterior</a:t>
            </a:r>
            <a:r>
              <a:rPr lang="en"/>
              <a:t>, el </a:t>
            </a:r>
            <a:r>
              <a:rPr lang="en" u="sng"/>
              <a:t>ser humano</a:t>
            </a:r>
            <a:r>
              <a:rPr lang="en"/>
              <a:t> puede ver y crear la realidad a partir de”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“Con respecto a </a:t>
            </a:r>
            <a:r>
              <a:rPr lang="en" u="sng"/>
              <a:t>los parroquianos de Las Lanzas</a:t>
            </a:r>
            <a:r>
              <a:rPr lang="en"/>
              <a:t> </a:t>
            </a:r>
            <a:r>
              <a:rPr b="1" lang="en"/>
              <a:t>se afirma que</a:t>
            </a:r>
            <a:r>
              <a:rPr lang="en"/>
              <a:t> eran jóvenes que “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“</a:t>
            </a:r>
            <a:r>
              <a:rPr lang="en" u="sng"/>
              <a:t>Los fabricantes de ladrillos</a:t>
            </a:r>
            <a:r>
              <a:rPr lang="en"/>
              <a:t> eran unos” </a:t>
            </a:r>
            <a:endParaRPr/>
          </a:p>
        </p:txBody>
      </p:sp>
      <p:sp>
        <p:nvSpPr>
          <p:cNvPr id="935" name="Google Shape;935;p6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Comprender-analizar</a:t>
            </a:r>
            <a:endParaRPr/>
          </a:p>
        </p:txBody>
      </p:sp>
      <p:sp>
        <p:nvSpPr>
          <p:cNvPr id="936" name="Google Shape;936;p6"/>
          <p:cNvSpPr/>
          <p:nvPr/>
        </p:nvSpPr>
        <p:spPr>
          <a:xfrm rot="-9604379">
            <a:off x="650728" y="3553026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6"/>
          <p:cNvSpPr/>
          <p:nvPr/>
        </p:nvSpPr>
        <p:spPr>
          <a:xfrm rot="10301849">
            <a:off x="812467" y="4085027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8" name="Google Shape;938;p6"/>
          <p:cNvGrpSpPr/>
          <p:nvPr/>
        </p:nvGrpSpPr>
        <p:grpSpPr>
          <a:xfrm>
            <a:off x="2408389" y="569675"/>
            <a:ext cx="408875" cy="408900"/>
            <a:chOff x="6534076" y="1383075"/>
            <a:chExt cx="408875" cy="408900"/>
          </a:xfrm>
        </p:grpSpPr>
        <p:sp>
          <p:nvSpPr>
            <p:cNvPr id="939" name="Google Shape;939;p6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6"/>
          <p:cNvGrpSpPr/>
          <p:nvPr/>
        </p:nvGrpSpPr>
        <p:grpSpPr>
          <a:xfrm>
            <a:off x="6449539" y="569675"/>
            <a:ext cx="408875" cy="408900"/>
            <a:chOff x="6534076" y="1383075"/>
            <a:chExt cx="408875" cy="408900"/>
          </a:xfrm>
        </p:grpSpPr>
        <p:sp>
          <p:nvSpPr>
            <p:cNvPr id="942" name="Google Shape;942;p6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4" name="Google Shape;944;p6"/>
          <p:cNvSpPr/>
          <p:nvPr/>
        </p:nvSpPr>
        <p:spPr>
          <a:xfrm rot="-9074907">
            <a:off x="929121" y="30664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"/>
          <p:cNvSpPr/>
          <p:nvPr/>
        </p:nvSpPr>
        <p:spPr>
          <a:xfrm rot="-9074907">
            <a:off x="7562746" y="12485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d94218da8f_3_1"/>
          <p:cNvSpPr txBox="1"/>
          <p:nvPr>
            <p:ph idx="1" type="body"/>
          </p:nvPr>
        </p:nvSpPr>
        <p:spPr>
          <a:xfrm>
            <a:off x="1648825" y="1389575"/>
            <a:ext cx="60456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Otros Ejemplos de Preguntas de información textual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“En el texto se cita</a:t>
            </a:r>
            <a:r>
              <a:rPr lang="en" u="sng"/>
              <a:t> la Escuela de Traductores de Toledo </a:t>
            </a:r>
            <a:r>
              <a:rPr lang="en"/>
              <a:t>para”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“</a:t>
            </a:r>
            <a:r>
              <a:rPr lang="en" u="sng"/>
              <a:t>Los fabricantes de ladrillos</a:t>
            </a:r>
            <a:r>
              <a:rPr lang="en"/>
              <a:t> eran unos”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“¿Qué elemento NO forma parte de la </a:t>
            </a:r>
            <a:r>
              <a:rPr lang="en" u="sng"/>
              <a:t>cultura popular española medieval</a:t>
            </a:r>
            <a:r>
              <a:rPr lang="en"/>
              <a:t>?”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“El antecedente de la expresión "</a:t>
            </a:r>
            <a:r>
              <a:rPr lang="en" u="sng"/>
              <a:t>este hecho</a:t>
            </a:r>
            <a:r>
              <a:rPr lang="en"/>
              <a:t>", que encabeza el segundo párrafo, corresponde a:“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“¿Qué </a:t>
            </a:r>
            <a:r>
              <a:rPr lang="en" u="sng"/>
              <a:t>recurso(s)</a:t>
            </a:r>
            <a:r>
              <a:rPr lang="en"/>
              <a:t> se utiliza(n) en el relato?”</a:t>
            </a:r>
            <a:endParaRPr/>
          </a:p>
        </p:txBody>
      </p:sp>
      <p:sp>
        <p:nvSpPr>
          <p:cNvPr id="951" name="Google Shape;951;gd94218da8f_3_1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Comprender-analizar</a:t>
            </a:r>
            <a:endParaRPr/>
          </a:p>
        </p:txBody>
      </p:sp>
      <p:sp>
        <p:nvSpPr>
          <p:cNvPr id="952" name="Google Shape;952;gd94218da8f_3_1"/>
          <p:cNvSpPr/>
          <p:nvPr/>
        </p:nvSpPr>
        <p:spPr>
          <a:xfrm rot="-9604379">
            <a:off x="650735" y="3553028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d94218da8f_3_1"/>
          <p:cNvSpPr/>
          <p:nvPr/>
        </p:nvSpPr>
        <p:spPr>
          <a:xfrm rot="10301849">
            <a:off x="812469" y="4085026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4" name="Google Shape;954;gd94218da8f_3_1"/>
          <p:cNvGrpSpPr/>
          <p:nvPr/>
        </p:nvGrpSpPr>
        <p:grpSpPr>
          <a:xfrm>
            <a:off x="2408389" y="569675"/>
            <a:ext cx="408875" cy="408900"/>
            <a:chOff x="6534076" y="1383075"/>
            <a:chExt cx="408875" cy="408900"/>
          </a:xfrm>
        </p:grpSpPr>
        <p:sp>
          <p:nvSpPr>
            <p:cNvPr id="955" name="Google Shape;955;gd94218da8f_3_1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d94218da8f_3_1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gd94218da8f_3_1"/>
          <p:cNvGrpSpPr/>
          <p:nvPr/>
        </p:nvGrpSpPr>
        <p:grpSpPr>
          <a:xfrm>
            <a:off x="6449539" y="569675"/>
            <a:ext cx="408875" cy="408900"/>
            <a:chOff x="6534076" y="1383075"/>
            <a:chExt cx="408875" cy="408900"/>
          </a:xfrm>
        </p:grpSpPr>
        <p:sp>
          <p:nvSpPr>
            <p:cNvPr id="958" name="Google Shape;958;gd94218da8f_3_1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d94218da8f_3_1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gd94218da8f_3_1"/>
          <p:cNvSpPr/>
          <p:nvPr/>
        </p:nvSpPr>
        <p:spPr>
          <a:xfrm rot="-9074907">
            <a:off x="929121" y="30664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gd94218da8f_3_1"/>
          <p:cNvSpPr/>
          <p:nvPr/>
        </p:nvSpPr>
        <p:spPr>
          <a:xfrm rot="-9074907">
            <a:off x="7562746" y="12485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7"/>
          <p:cNvGrpSpPr/>
          <p:nvPr/>
        </p:nvGrpSpPr>
        <p:grpSpPr>
          <a:xfrm>
            <a:off x="1103249" y="526833"/>
            <a:ext cx="4247807" cy="916333"/>
            <a:chOff x="1129013" y="1476870"/>
            <a:chExt cx="2529059" cy="1459826"/>
          </a:xfrm>
        </p:grpSpPr>
        <p:grpSp>
          <p:nvGrpSpPr>
            <p:cNvPr id="967" name="Google Shape;967;p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968" name="Google Shape;968;p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rotWithShape="0" algn="bl" dir="5400000" dist="19050">
                  <a:srgbClr val="434343">
                    <a:alpha val="4901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9" name="Google Shape;969;p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970" name="Google Shape;970;p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72" name="Google Shape;972;p7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fmla="val 11127" name="adj1"/>
                <a:gd fmla="val 0" name="adj2"/>
              </a:avLst>
            </a:prstGeom>
            <a:solidFill>
              <a:srgbClr val="E27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3" name="Google Shape;973;p7"/>
          <p:cNvSpPr txBox="1"/>
          <p:nvPr>
            <p:ph type="title"/>
          </p:nvPr>
        </p:nvSpPr>
        <p:spPr>
          <a:xfrm>
            <a:off x="1535350" y="454225"/>
            <a:ext cx="3649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accent6"/>
                </a:solidFill>
              </a:rPr>
              <a:t>Estrategia para comprender-analizar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974" name="Google Shape;974;p7"/>
          <p:cNvGrpSpPr/>
          <p:nvPr/>
        </p:nvGrpSpPr>
        <p:grpSpPr>
          <a:xfrm>
            <a:off x="894651" y="841025"/>
            <a:ext cx="408875" cy="408900"/>
            <a:chOff x="6534076" y="1383075"/>
            <a:chExt cx="408875" cy="408900"/>
          </a:xfrm>
        </p:grpSpPr>
        <p:sp>
          <p:nvSpPr>
            <p:cNvPr id="975" name="Google Shape;975;p7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rect b="b" l="l" r="r" t="t"/>
              <a:pathLst>
                <a:path extrusionOk="0" h="15974" w="15975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7" name="Google Shape;9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950" y="2039775"/>
            <a:ext cx="7200100" cy="212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8" name="Google Shape;978;p7"/>
          <p:cNvGrpSpPr/>
          <p:nvPr/>
        </p:nvGrpSpPr>
        <p:grpSpPr>
          <a:xfrm>
            <a:off x="1884150" y="3340364"/>
            <a:ext cx="408875" cy="408904"/>
            <a:chOff x="-34776500" y="2631825"/>
            <a:chExt cx="291450" cy="291450"/>
          </a:xfrm>
        </p:grpSpPr>
        <p:sp>
          <p:nvSpPr>
            <p:cNvPr id="979" name="Google Shape;979;p7"/>
            <p:cNvSpPr/>
            <p:nvPr/>
          </p:nvSpPr>
          <p:spPr>
            <a:xfrm>
              <a:off x="-34691425" y="2666500"/>
              <a:ext cx="120525" cy="154400"/>
            </a:xfrm>
            <a:custGeom>
              <a:rect b="b" l="l" r="r" t="t"/>
              <a:pathLst>
                <a:path extrusionOk="0" h="6176" w="4821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34656775" y="28374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34776500" y="2631825"/>
              <a:ext cx="291450" cy="291450"/>
            </a:xfrm>
            <a:custGeom>
              <a:rect b="b" l="l" r="r" t="t"/>
              <a:pathLst>
                <a:path extrusionOk="0" h="11658" w="11658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2" name="Google Shape;982;p7"/>
          <p:cNvSpPr/>
          <p:nvPr/>
        </p:nvSpPr>
        <p:spPr>
          <a:xfrm>
            <a:off x="4363494" y="3340378"/>
            <a:ext cx="631303" cy="638091"/>
          </a:xfrm>
          <a:custGeom>
            <a:rect b="b" l="l" r="r" t="t"/>
            <a:pathLst>
              <a:path extrusionOk="0" h="11721" w="11059">
                <a:moveTo>
                  <a:pt x="1418" y="693"/>
                </a:moveTo>
                <a:lnTo>
                  <a:pt x="1418" y="1387"/>
                </a:lnTo>
                <a:lnTo>
                  <a:pt x="725" y="1387"/>
                </a:lnTo>
                <a:lnTo>
                  <a:pt x="725" y="693"/>
                </a:lnTo>
                <a:close/>
                <a:moveTo>
                  <a:pt x="9011" y="693"/>
                </a:moveTo>
                <a:lnTo>
                  <a:pt x="9011" y="1387"/>
                </a:lnTo>
                <a:lnTo>
                  <a:pt x="8349" y="1387"/>
                </a:lnTo>
                <a:lnTo>
                  <a:pt x="8349" y="693"/>
                </a:lnTo>
                <a:close/>
                <a:moveTo>
                  <a:pt x="7656" y="1324"/>
                </a:moveTo>
                <a:lnTo>
                  <a:pt x="7656" y="1670"/>
                </a:lnTo>
                <a:cubicBezTo>
                  <a:pt x="7656" y="1891"/>
                  <a:pt x="7813" y="2048"/>
                  <a:pt x="8034" y="2048"/>
                </a:cubicBezTo>
                <a:lnTo>
                  <a:pt x="8381" y="2048"/>
                </a:lnTo>
                <a:lnTo>
                  <a:pt x="8381" y="4222"/>
                </a:lnTo>
                <a:cubicBezTo>
                  <a:pt x="8255" y="4253"/>
                  <a:pt x="8160" y="4316"/>
                  <a:pt x="8034" y="4411"/>
                </a:cubicBezTo>
                <a:cubicBezTo>
                  <a:pt x="7845" y="4243"/>
                  <a:pt x="7614" y="4159"/>
                  <a:pt x="7369" y="4159"/>
                </a:cubicBezTo>
                <a:cubicBezTo>
                  <a:pt x="7246" y="4159"/>
                  <a:pt x="7120" y="4180"/>
                  <a:pt x="6994" y="4222"/>
                </a:cubicBezTo>
                <a:lnTo>
                  <a:pt x="6994" y="3088"/>
                </a:lnTo>
                <a:cubicBezTo>
                  <a:pt x="6994" y="2552"/>
                  <a:pt x="6522" y="2080"/>
                  <a:pt x="5986" y="2080"/>
                </a:cubicBezTo>
                <a:cubicBezTo>
                  <a:pt x="5419" y="2080"/>
                  <a:pt x="4947" y="2552"/>
                  <a:pt x="4947" y="3088"/>
                </a:cubicBezTo>
                <a:lnTo>
                  <a:pt x="4947" y="6459"/>
                </a:lnTo>
                <a:lnTo>
                  <a:pt x="4789" y="6301"/>
                </a:lnTo>
                <a:cubicBezTo>
                  <a:pt x="4600" y="6097"/>
                  <a:pt x="4340" y="5994"/>
                  <a:pt x="4076" y="5994"/>
                </a:cubicBezTo>
                <a:cubicBezTo>
                  <a:pt x="3812" y="5994"/>
                  <a:pt x="3545" y="6097"/>
                  <a:pt x="3340" y="6301"/>
                </a:cubicBezTo>
                <a:cubicBezTo>
                  <a:pt x="2962" y="6679"/>
                  <a:pt x="2962" y="7341"/>
                  <a:pt x="3340" y="7751"/>
                </a:cubicBezTo>
                <a:lnTo>
                  <a:pt x="3812" y="8223"/>
                </a:lnTo>
                <a:lnTo>
                  <a:pt x="2111" y="8223"/>
                </a:lnTo>
                <a:lnTo>
                  <a:pt x="2111" y="7908"/>
                </a:lnTo>
                <a:cubicBezTo>
                  <a:pt x="2111" y="7719"/>
                  <a:pt x="1954" y="7561"/>
                  <a:pt x="1765" y="7561"/>
                </a:cubicBezTo>
                <a:lnTo>
                  <a:pt x="1418" y="7561"/>
                </a:lnTo>
                <a:lnTo>
                  <a:pt x="1418" y="2048"/>
                </a:lnTo>
                <a:lnTo>
                  <a:pt x="1765" y="2048"/>
                </a:lnTo>
                <a:cubicBezTo>
                  <a:pt x="1954" y="2048"/>
                  <a:pt x="2111" y="1891"/>
                  <a:pt x="2111" y="1670"/>
                </a:cubicBezTo>
                <a:lnTo>
                  <a:pt x="2111" y="1324"/>
                </a:lnTo>
                <a:close/>
                <a:moveTo>
                  <a:pt x="1418" y="8255"/>
                </a:moveTo>
                <a:lnTo>
                  <a:pt x="1418" y="8948"/>
                </a:lnTo>
                <a:lnTo>
                  <a:pt x="725" y="8948"/>
                </a:lnTo>
                <a:lnTo>
                  <a:pt x="725" y="8255"/>
                </a:lnTo>
                <a:close/>
                <a:moveTo>
                  <a:pt x="5955" y="2836"/>
                </a:moveTo>
                <a:cubicBezTo>
                  <a:pt x="6144" y="2836"/>
                  <a:pt x="6301" y="2993"/>
                  <a:pt x="6301" y="3182"/>
                </a:cubicBezTo>
                <a:lnTo>
                  <a:pt x="6301" y="6616"/>
                </a:lnTo>
                <a:cubicBezTo>
                  <a:pt x="6301" y="6805"/>
                  <a:pt x="6459" y="6963"/>
                  <a:pt x="6648" y="6963"/>
                </a:cubicBezTo>
                <a:cubicBezTo>
                  <a:pt x="6837" y="6963"/>
                  <a:pt x="6994" y="6805"/>
                  <a:pt x="6994" y="6616"/>
                </a:cubicBezTo>
                <a:lnTo>
                  <a:pt x="6994" y="5230"/>
                </a:lnTo>
                <a:cubicBezTo>
                  <a:pt x="6994" y="5041"/>
                  <a:pt x="7152" y="4884"/>
                  <a:pt x="7372" y="4884"/>
                </a:cubicBezTo>
                <a:cubicBezTo>
                  <a:pt x="7561" y="4884"/>
                  <a:pt x="7719" y="5041"/>
                  <a:pt x="7719" y="5230"/>
                </a:cubicBezTo>
                <a:lnTo>
                  <a:pt x="7719" y="6616"/>
                </a:lnTo>
                <a:cubicBezTo>
                  <a:pt x="7719" y="6805"/>
                  <a:pt x="7876" y="6963"/>
                  <a:pt x="8066" y="6963"/>
                </a:cubicBezTo>
                <a:cubicBezTo>
                  <a:pt x="8255" y="6963"/>
                  <a:pt x="8412" y="6805"/>
                  <a:pt x="8412" y="6616"/>
                </a:cubicBezTo>
                <a:lnTo>
                  <a:pt x="8412" y="5230"/>
                </a:lnTo>
                <a:cubicBezTo>
                  <a:pt x="8412" y="5041"/>
                  <a:pt x="8570" y="4884"/>
                  <a:pt x="8790" y="4884"/>
                </a:cubicBezTo>
                <a:cubicBezTo>
                  <a:pt x="8979" y="4884"/>
                  <a:pt x="9137" y="5041"/>
                  <a:pt x="9137" y="5230"/>
                </a:cubicBezTo>
                <a:lnTo>
                  <a:pt x="9137" y="6616"/>
                </a:lnTo>
                <a:cubicBezTo>
                  <a:pt x="9137" y="6805"/>
                  <a:pt x="9294" y="6963"/>
                  <a:pt x="9483" y="6963"/>
                </a:cubicBezTo>
                <a:cubicBezTo>
                  <a:pt x="9672" y="6963"/>
                  <a:pt x="9830" y="6805"/>
                  <a:pt x="9830" y="6616"/>
                </a:cubicBezTo>
                <a:lnTo>
                  <a:pt x="9830" y="5955"/>
                </a:lnTo>
                <a:cubicBezTo>
                  <a:pt x="9704" y="5703"/>
                  <a:pt x="9861" y="5545"/>
                  <a:pt x="10019" y="5545"/>
                </a:cubicBezTo>
                <a:cubicBezTo>
                  <a:pt x="10239" y="5545"/>
                  <a:pt x="10397" y="5703"/>
                  <a:pt x="10397" y="5892"/>
                </a:cubicBezTo>
                <a:lnTo>
                  <a:pt x="10397" y="7057"/>
                </a:lnTo>
                <a:cubicBezTo>
                  <a:pt x="10397" y="8003"/>
                  <a:pt x="10176" y="8885"/>
                  <a:pt x="9830" y="9672"/>
                </a:cubicBezTo>
                <a:lnTo>
                  <a:pt x="6144" y="9672"/>
                </a:lnTo>
                <a:lnTo>
                  <a:pt x="3812" y="7372"/>
                </a:lnTo>
                <a:cubicBezTo>
                  <a:pt x="3686" y="7246"/>
                  <a:pt x="3686" y="6994"/>
                  <a:pt x="3812" y="6900"/>
                </a:cubicBezTo>
                <a:cubicBezTo>
                  <a:pt x="3875" y="6837"/>
                  <a:pt x="3962" y="6805"/>
                  <a:pt x="4049" y="6805"/>
                </a:cubicBezTo>
                <a:cubicBezTo>
                  <a:pt x="4135" y="6805"/>
                  <a:pt x="4222" y="6837"/>
                  <a:pt x="4285" y="6900"/>
                </a:cubicBezTo>
                <a:lnTo>
                  <a:pt x="5010" y="7593"/>
                </a:lnTo>
                <a:cubicBezTo>
                  <a:pt x="5075" y="7659"/>
                  <a:pt x="5163" y="7690"/>
                  <a:pt x="5251" y="7690"/>
                </a:cubicBezTo>
                <a:cubicBezTo>
                  <a:pt x="5415" y="7690"/>
                  <a:pt x="5577" y="7578"/>
                  <a:pt x="5577" y="7372"/>
                </a:cubicBezTo>
                <a:lnTo>
                  <a:pt x="5577" y="3182"/>
                </a:lnTo>
                <a:cubicBezTo>
                  <a:pt x="5577" y="2993"/>
                  <a:pt x="5734" y="2836"/>
                  <a:pt x="5955" y="2836"/>
                </a:cubicBezTo>
                <a:close/>
                <a:moveTo>
                  <a:pt x="9672" y="10302"/>
                </a:moveTo>
                <a:lnTo>
                  <a:pt x="9672" y="10680"/>
                </a:lnTo>
                <a:cubicBezTo>
                  <a:pt x="9704" y="10869"/>
                  <a:pt x="9546" y="11027"/>
                  <a:pt x="9357" y="11027"/>
                </a:cubicBezTo>
                <a:lnTo>
                  <a:pt x="6616" y="11027"/>
                </a:lnTo>
                <a:cubicBezTo>
                  <a:pt x="6396" y="11027"/>
                  <a:pt x="6238" y="10869"/>
                  <a:pt x="6238" y="10680"/>
                </a:cubicBezTo>
                <a:lnTo>
                  <a:pt x="6238" y="10302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33"/>
                </a:lnTo>
                <a:cubicBezTo>
                  <a:pt x="0" y="1922"/>
                  <a:pt x="158" y="2080"/>
                  <a:pt x="347" y="2080"/>
                </a:cubicBezTo>
                <a:lnTo>
                  <a:pt x="693" y="2080"/>
                </a:lnTo>
                <a:lnTo>
                  <a:pt x="693" y="7593"/>
                </a:lnTo>
                <a:lnTo>
                  <a:pt x="347" y="7593"/>
                </a:lnTo>
                <a:cubicBezTo>
                  <a:pt x="158" y="7593"/>
                  <a:pt x="0" y="7751"/>
                  <a:pt x="0" y="7940"/>
                </a:cubicBezTo>
                <a:lnTo>
                  <a:pt x="0" y="9326"/>
                </a:lnTo>
                <a:cubicBezTo>
                  <a:pt x="0" y="9515"/>
                  <a:pt x="158" y="9672"/>
                  <a:pt x="347" y="9672"/>
                </a:cubicBezTo>
                <a:lnTo>
                  <a:pt x="1733" y="9672"/>
                </a:lnTo>
                <a:cubicBezTo>
                  <a:pt x="1922" y="9672"/>
                  <a:pt x="2080" y="9515"/>
                  <a:pt x="2080" y="9326"/>
                </a:cubicBezTo>
                <a:lnTo>
                  <a:pt x="2080" y="8979"/>
                </a:lnTo>
                <a:lnTo>
                  <a:pt x="4442" y="8979"/>
                </a:lnTo>
                <a:lnTo>
                  <a:pt x="5577" y="10113"/>
                </a:lnTo>
                <a:lnTo>
                  <a:pt x="5577" y="10712"/>
                </a:lnTo>
                <a:cubicBezTo>
                  <a:pt x="5577" y="11248"/>
                  <a:pt x="6049" y="11720"/>
                  <a:pt x="6616" y="11720"/>
                </a:cubicBezTo>
                <a:lnTo>
                  <a:pt x="9357" y="11720"/>
                </a:lnTo>
                <a:cubicBezTo>
                  <a:pt x="9924" y="11720"/>
                  <a:pt x="10397" y="11248"/>
                  <a:pt x="10397" y="10712"/>
                </a:cubicBezTo>
                <a:lnTo>
                  <a:pt x="10397" y="10113"/>
                </a:lnTo>
                <a:cubicBezTo>
                  <a:pt x="10806" y="9200"/>
                  <a:pt x="11058" y="8160"/>
                  <a:pt x="11058" y="7026"/>
                </a:cubicBezTo>
                <a:lnTo>
                  <a:pt x="11058" y="5892"/>
                </a:lnTo>
                <a:cubicBezTo>
                  <a:pt x="11058" y="5325"/>
                  <a:pt x="10617" y="4884"/>
                  <a:pt x="10019" y="4884"/>
                </a:cubicBezTo>
                <a:cubicBezTo>
                  <a:pt x="9924" y="4884"/>
                  <a:pt x="9767" y="4915"/>
                  <a:pt x="9641" y="4947"/>
                </a:cubicBezTo>
                <a:cubicBezTo>
                  <a:pt x="9546" y="4632"/>
                  <a:pt x="9326" y="4379"/>
                  <a:pt x="9011" y="4253"/>
                </a:cubicBezTo>
                <a:lnTo>
                  <a:pt x="9011" y="2080"/>
                </a:lnTo>
                <a:lnTo>
                  <a:pt x="9357" y="2080"/>
                </a:lnTo>
                <a:cubicBezTo>
                  <a:pt x="9546" y="2080"/>
                  <a:pt x="9735" y="1922"/>
                  <a:pt x="9735" y="1733"/>
                </a:cubicBezTo>
                <a:lnTo>
                  <a:pt x="9735" y="347"/>
                </a:lnTo>
                <a:cubicBezTo>
                  <a:pt x="9735" y="158"/>
                  <a:pt x="9546" y="0"/>
                  <a:pt x="9357" y="0"/>
                </a:cubicBezTo>
                <a:lnTo>
                  <a:pt x="7971" y="0"/>
                </a:lnTo>
                <a:cubicBezTo>
                  <a:pt x="7782" y="0"/>
                  <a:pt x="7624" y="158"/>
                  <a:pt x="7624" y="347"/>
                </a:cubicBezTo>
                <a:lnTo>
                  <a:pt x="7624" y="693"/>
                </a:lnTo>
                <a:lnTo>
                  <a:pt x="2080" y="693"/>
                </a:lnTo>
                <a:lnTo>
                  <a:pt x="2080" y="347"/>
                </a:lnTo>
                <a:cubicBezTo>
                  <a:pt x="2080" y="158"/>
                  <a:pt x="1922" y="0"/>
                  <a:pt x="17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3" name="Google Shape;983;p7"/>
          <p:cNvGrpSpPr/>
          <p:nvPr/>
        </p:nvGrpSpPr>
        <p:grpSpPr>
          <a:xfrm>
            <a:off x="6902620" y="3420372"/>
            <a:ext cx="473738" cy="478100"/>
            <a:chOff x="-48633950" y="1972600"/>
            <a:chExt cx="300100" cy="300900"/>
          </a:xfrm>
        </p:grpSpPr>
        <p:sp>
          <p:nvSpPr>
            <p:cNvPr id="984" name="Google Shape;984;p7"/>
            <p:cNvSpPr/>
            <p:nvPr/>
          </p:nvSpPr>
          <p:spPr>
            <a:xfrm>
              <a:off x="-48633950" y="1972600"/>
              <a:ext cx="300100" cy="300900"/>
            </a:xfrm>
            <a:custGeom>
              <a:rect b="b" l="l" r="r" t="t"/>
              <a:pathLst>
                <a:path extrusionOk="0" h="12036" w="12004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48509525" y="2097050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587745" y="4106528"/>
            <a:ext cx="473717" cy="638101"/>
            <a:chOff x="-3462150" y="2046625"/>
            <a:chExt cx="224500" cy="291450"/>
          </a:xfrm>
        </p:grpSpPr>
        <p:sp>
          <p:nvSpPr>
            <p:cNvPr id="987" name="Google Shape;987;p7"/>
            <p:cNvSpPr/>
            <p:nvPr/>
          </p:nvSpPr>
          <p:spPr>
            <a:xfrm>
              <a:off x="-3425125" y="2253000"/>
              <a:ext cx="51225" cy="50425"/>
            </a:xfrm>
            <a:custGeom>
              <a:rect b="b" l="l" r="r" t="t"/>
              <a:pathLst>
                <a:path extrusionOk="0" h="2017" w="2049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-3425125" y="2116725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-3425125" y="2185250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462150" y="2046625"/>
              <a:ext cx="224500" cy="291450"/>
            </a:xfrm>
            <a:custGeom>
              <a:rect b="b" l="l" r="r" t="t"/>
              <a:pathLst>
                <a:path extrusionOk="0" h="11658" w="898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358175" y="213327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358175" y="2201800"/>
              <a:ext cx="86650" cy="17350"/>
            </a:xfrm>
            <a:custGeom>
              <a:rect b="b" l="l" r="r" t="t"/>
              <a:pathLst>
                <a:path extrusionOk="0" h="694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58175" y="227032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db459fa48d_0_283"/>
          <p:cNvSpPr txBox="1"/>
          <p:nvPr>
            <p:ph idx="1" type="body"/>
          </p:nvPr>
        </p:nvSpPr>
        <p:spPr>
          <a:xfrm>
            <a:off x="1648825" y="1389575"/>
            <a:ext cx="61701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Este tipo de preguntas se plantea de diversas maneras, por lo general refiriendo el procedimiento textual, concepto o elemento del texto que se debe identificar en el texto. EJemplos: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¿Cuál es la tesis</a:t>
            </a:r>
            <a:r>
              <a:rPr lang="en"/>
              <a:t> fundamental que el emisor propone en el fragmento anterior?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Las </a:t>
            </a:r>
            <a:r>
              <a:rPr b="1" lang="en"/>
              <a:t>acciones </a:t>
            </a:r>
            <a:r>
              <a:rPr lang="en"/>
              <a:t>realizadas por la </a:t>
            </a:r>
            <a:r>
              <a:rPr b="1" lang="en"/>
              <a:t>protagonista</a:t>
            </a:r>
            <a:r>
              <a:rPr lang="en"/>
              <a:t> en el día del cumpleaños, ordenadas cronológicamente, fueron: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¿Cuál(es) de los siguientes </a:t>
            </a:r>
            <a:r>
              <a:rPr b="1" lang="en"/>
              <a:t>motivos literarios</a:t>
            </a:r>
            <a:r>
              <a:rPr lang="en"/>
              <a:t> está(n) presente(s) en el fragmento anterior?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¿Cuál de las siguientes opciones representa un</a:t>
            </a:r>
            <a:r>
              <a:rPr b="1" lang="en"/>
              <a:t> hecho</a:t>
            </a:r>
            <a:r>
              <a:rPr lang="en"/>
              <a:t> en el fragmento anterior? </a:t>
            </a:r>
            <a:endParaRPr/>
          </a:p>
        </p:txBody>
      </p:sp>
      <p:sp>
        <p:nvSpPr>
          <p:cNvPr id="999" name="Google Shape;999;gdb459fa48d_0_283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dk2"/>
                </a:solidFill>
              </a:rPr>
              <a:t>Identificar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0" name="Google Shape;1000;gdb459fa48d_0_283"/>
          <p:cNvSpPr/>
          <p:nvPr/>
        </p:nvSpPr>
        <p:spPr>
          <a:xfrm rot="-9604379">
            <a:off x="650735" y="3553028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gdb459fa48d_0_283"/>
          <p:cNvSpPr/>
          <p:nvPr/>
        </p:nvSpPr>
        <p:spPr>
          <a:xfrm rot="10301849">
            <a:off x="812469" y="4085026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db459fa48d_0_283"/>
          <p:cNvSpPr/>
          <p:nvPr/>
        </p:nvSpPr>
        <p:spPr>
          <a:xfrm rot="-9074907">
            <a:off x="929121" y="30664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gdb459fa48d_0_283"/>
          <p:cNvSpPr/>
          <p:nvPr/>
        </p:nvSpPr>
        <p:spPr>
          <a:xfrm rot="-9074907">
            <a:off x="7562746" y="12485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gdb459fa48d_0_283"/>
          <p:cNvSpPr/>
          <p:nvPr/>
        </p:nvSpPr>
        <p:spPr>
          <a:xfrm rot="-5400000">
            <a:off x="2940907" y="533049"/>
            <a:ext cx="416868" cy="408535"/>
          </a:xfrm>
          <a:custGeom>
            <a:rect b="b" l="l" r="r" t="t"/>
            <a:pathLst>
              <a:path extrusionOk="0" h="15974" w="15975">
                <a:moveTo>
                  <a:pt x="8043" y="0"/>
                </a:moveTo>
                <a:cubicBezTo>
                  <a:pt x="3652" y="0"/>
                  <a:pt x="1" y="3562"/>
                  <a:pt x="1" y="7953"/>
                </a:cubicBezTo>
                <a:cubicBezTo>
                  <a:pt x="1" y="12434"/>
                  <a:pt x="3652" y="15973"/>
                  <a:pt x="8043" y="15973"/>
                </a:cubicBezTo>
                <a:cubicBezTo>
                  <a:pt x="12412" y="15973"/>
                  <a:pt x="15974" y="12434"/>
                  <a:pt x="15974" y="7953"/>
                </a:cubicBezTo>
                <a:cubicBezTo>
                  <a:pt x="15974" y="3562"/>
                  <a:pt x="12412" y="0"/>
                  <a:pt x="8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gdb459fa48d_0_283"/>
          <p:cNvSpPr/>
          <p:nvPr/>
        </p:nvSpPr>
        <p:spPr>
          <a:xfrm rot="-5400000">
            <a:off x="5916682" y="569849"/>
            <a:ext cx="416868" cy="408535"/>
          </a:xfrm>
          <a:custGeom>
            <a:rect b="b" l="l" r="r" t="t"/>
            <a:pathLst>
              <a:path extrusionOk="0" h="15974" w="15975">
                <a:moveTo>
                  <a:pt x="8043" y="0"/>
                </a:moveTo>
                <a:cubicBezTo>
                  <a:pt x="3652" y="0"/>
                  <a:pt x="1" y="3562"/>
                  <a:pt x="1" y="7953"/>
                </a:cubicBezTo>
                <a:cubicBezTo>
                  <a:pt x="1" y="12434"/>
                  <a:pt x="3652" y="15973"/>
                  <a:pt x="8043" y="15973"/>
                </a:cubicBezTo>
                <a:cubicBezTo>
                  <a:pt x="12412" y="15973"/>
                  <a:pt x="15974" y="12434"/>
                  <a:pt x="15974" y="7953"/>
                </a:cubicBezTo>
                <a:cubicBezTo>
                  <a:pt x="15974" y="3562"/>
                  <a:pt x="12412" y="0"/>
                  <a:pt x="8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gdb459fa48d_0_214"/>
          <p:cNvGrpSpPr/>
          <p:nvPr/>
        </p:nvGrpSpPr>
        <p:grpSpPr>
          <a:xfrm flipH="1" rot="-5400000">
            <a:off x="3115382" y="-1540733"/>
            <a:ext cx="901878" cy="5020948"/>
            <a:chOff x="1129024" y="1476864"/>
            <a:chExt cx="2250757" cy="1459833"/>
          </a:xfrm>
        </p:grpSpPr>
        <p:grpSp>
          <p:nvGrpSpPr>
            <p:cNvPr id="1011" name="Google Shape;1011;gdb459fa48d_0_214"/>
            <p:cNvGrpSpPr/>
            <p:nvPr/>
          </p:nvGrpSpPr>
          <p:grpSpPr>
            <a:xfrm>
              <a:off x="1133773" y="1476864"/>
              <a:ext cx="2246008" cy="1459833"/>
              <a:chOff x="6725086" y="1045472"/>
              <a:chExt cx="1661863" cy="1660977"/>
            </a:xfrm>
          </p:grpSpPr>
          <p:sp>
            <p:nvSpPr>
              <p:cNvPr id="1012" name="Google Shape;1012;gdb459fa48d_0_214"/>
              <p:cNvSpPr/>
              <p:nvPr/>
            </p:nvSpPr>
            <p:spPr>
              <a:xfrm>
                <a:off x="6725086" y="1045472"/>
                <a:ext cx="1661863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434343">
                    <a:alpha val="4901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3" name="Google Shape;1013;gdb459fa48d_0_214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014" name="Google Shape;1014;gdb459fa48d_0_214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gdb459fa48d_0_214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16" name="Google Shape;1016;gdb459fa48d_0_214"/>
            <p:cNvSpPr/>
            <p:nvPr/>
          </p:nvSpPr>
          <p:spPr>
            <a:xfrm rot="-5400000">
              <a:off x="601324" y="2006417"/>
              <a:ext cx="1452600" cy="397200"/>
            </a:xfrm>
            <a:prstGeom prst="round2SameRect">
              <a:avLst>
                <a:gd fmla="val 11127" name="adj1"/>
                <a:gd fmla="val 0" name="adj2"/>
              </a:avLst>
            </a:prstGeom>
            <a:solidFill>
              <a:srgbClr val="EDBE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gdb459fa48d_0_214"/>
          <p:cNvSpPr txBox="1"/>
          <p:nvPr/>
        </p:nvSpPr>
        <p:spPr>
          <a:xfrm>
            <a:off x="1186525" y="663213"/>
            <a:ext cx="459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" sz="3000" u="none" cap="none" strike="noStrike">
                <a:solidFill>
                  <a:schemeClr val="accent6"/>
                </a:solidFill>
                <a:latin typeface="Mansalva"/>
                <a:ea typeface="Mansalva"/>
                <a:cs typeface="Mansalva"/>
                <a:sym typeface="Mansalva"/>
              </a:rPr>
              <a:t>Estrategia para identificar</a:t>
            </a:r>
            <a:endParaRPr b="0" i="0" sz="3000" u="none" cap="none" strike="noStrike">
              <a:solidFill>
                <a:schemeClr val="accent6"/>
              </a:solidFill>
              <a:latin typeface="Mansalva"/>
              <a:ea typeface="Mansalva"/>
              <a:cs typeface="Mansalva"/>
              <a:sym typeface="Mansal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18" name="Google Shape;1018;gdb459fa48d_0_214"/>
          <p:cNvSpPr/>
          <p:nvPr/>
        </p:nvSpPr>
        <p:spPr>
          <a:xfrm>
            <a:off x="894988" y="417933"/>
            <a:ext cx="377729" cy="377705"/>
          </a:xfrm>
          <a:custGeom>
            <a:rect b="b" l="l" r="r" t="t"/>
            <a:pathLst>
              <a:path extrusionOk="0" h="15974" w="15975">
                <a:moveTo>
                  <a:pt x="8043" y="0"/>
                </a:moveTo>
                <a:cubicBezTo>
                  <a:pt x="3652" y="0"/>
                  <a:pt x="1" y="3562"/>
                  <a:pt x="1" y="7953"/>
                </a:cubicBezTo>
                <a:cubicBezTo>
                  <a:pt x="1" y="12434"/>
                  <a:pt x="3652" y="15973"/>
                  <a:pt x="8043" y="15973"/>
                </a:cubicBezTo>
                <a:cubicBezTo>
                  <a:pt x="12412" y="15973"/>
                  <a:pt x="15974" y="12434"/>
                  <a:pt x="15974" y="7953"/>
                </a:cubicBezTo>
                <a:cubicBezTo>
                  <a:pt x="15974" y="3562"/>
                  <a:pt x="12412" y="0"/>
                  <a:pt x="80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6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pic>
        <p:nvPicPr>
          <p:cNvPr id="1019" name="Google Shape;1019;gdb459fa48d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650" y="1773250"/>
            <a:ext cx="6521699" cy="2022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0" name="Google Shape;1020;gdb459fa48d_0_214"/>
          <p:cNvGrpSpPr/>
          <p:nvPr/>
        </p:nvGrpSpPr>
        <p:grpSpPr>
          <a:xfrm>
            <a:off x="2206400" y="3055314"/>
            <a:ext cx="408875" cy="408904"/>
            <a:chOff x="-34776500" y="2631825"/>
            <a:chExt cx="291450" cy="291450"/>
          </a:xfrm>
        </p:grpSpPr>
        <p:sp>
          <p:nvSpPr>
            <p:cNvPr id="1021" name="Google Shape;1021;gdb459fa48d_0_214"/>
            <p:cNvSpPr/>
            <p:nvPr/>
          </p:nvSpPr>
          <p:spPr>
            <a:xfrm>
              <a:off x="-34691425" y="2666500"/>
              <a:ext cx="120525" cy="154400"/>
            </a:xfrm>
            <a:custGeom>
              <a:rect b="b" l="l" r="r" t="t"/>
              <a:pathLst>
                <a:path extrusionOk="0" h="6176" w="4821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db459fa48d_0_214"/>
            <p:cNvSpPr/>
            <p:nvPr/>
          </p:nvSpPr>
          <p:spPr>
            <a:xfrm>
              <a:off x="-34656775" y="28374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db459fa48d_0_214"/>
            <p:cNvSpPr/>
            <p:nvPr/>
          </p:nvSpPr>
          <p:spPr>
            <a:xfrm>
              <a:off x="-34776500" y="2631825"/>
              <a:ext cx="291450" cy="291450"/>
            </a:xfrm>
            <a:custGeom>
              <a:rect b="b" l="l" r="r" t="t"/>
              <a:pathLst>
                <a:path extrusionOk="0" h="11658" w="11658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gdb459fa48d_0_214"/>
          <p:cNvSpPr/>
          <p:nvPr/>
        </p:nvSpPr>
        <p:spPr>
          <a:xfrm>
            <a:off x="4487836" y="3048387"/>
            <a:ext cx="425343" cy="422781"/>
          </a:xfrm>
          <a:custGeom>
            <a:rect b="b" l="l" r="r" t="t"/>
            <a:pathLst>
              <a:path extrusionOk="0" h="11713" w="11784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5" name="Google Shape;1025;gdb459fa48d_0_214"/>
          <p:cNvGrpSpPr/>
          <p:nvPr/>
        </p:nvGrpSpPr>
        <p:grpSpPr>
          <a:xfrm>
            <a:off x="6785733" y="3055313"/>
            <a:ext cx="425338" cy="547160"/>
            <a:chOff x="-48237000" y="2342650"/>
            <a:chExt cx="256800" cy="300225"/>
          </a:xfrm>
        </p:grpSpPr>
        <p:sp>
          <p:nvSpPr>
            <p:cNvPr id="1026" name="Google Shape;1026;gdb459fa48d_0_214"/>
            <p:cNvSpPr/>
            <p:nvPr/>
          </p:nvSpPr>
          <p:spPr>
            <a:xfrm>
              <a:off x="-48237000" y="2342650"/>
              <a:ext cx="256800" cy="300225"/>
            </a:xfrm>
            <a:custGeom>
              <a:rect b="b" l="l" r="r" t="t"/>
              <a:pathLst>
                <a:path extrusionOk="0" h="12009" w="10272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db459fa48d_0_214"/>
            <p:cNvSpPr/>
            <p:nvPr/>
          </p:nvSpPr>
          <p:spPr>
            <a:xfrm>
              <a:off x="-48195250" y="2377425"/>
              <a:ext cx="144150" cy="140225"/>
            </a:xfrm>
            <a:custGeom>
              <a:rect b="b" l="l" r="r" t="t"/>
              <a:pathLst>
                <a:path extrusionOk="0" h="5609" w="5766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db459fa48d_0_214"/>
            <p:cNvSpPr/>
            <p:nvPr/>
          </p:nvSpPr>
          <p:spPr>
            <a:xfrm>
              <a:off x="-48150350" y="2422325"/>
              <a:ext cx="52775" cy="52800"/>
            </a:xfrm>
            <a:custGeom>
              <a:rect b="b" l="l" r="r" t="t"/>
              <a:pathLst>
                <a:path extrusionOk="0" h="2112" w="2111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gdb459fa48d_0_214"/>
          <p:cNvGrpSpPr/>
          <p:nvPr/>
        </p:nvGrpSpPr>
        <p:grpSpPr>
          <a:xfrm>
            <a:off x="2615270" y="3908228"/>
            <a:ext cx="473717" cy="638101"/>
            <a:chOff x="-3462150" y="2046625"/>
            <a:chExt cx="224500" cy="291450"/>
          </a:xfrm>
        </p:grpSpPr>
        <p:sp>
          <p:nvSpPr>
            <p:cNvPr id="1030" name="Google Shape;1030;gdb459fa48d_0_214"/>
            <p:cNvSpPr/>
            <p:nvPr/>
          </p:nvSpPr>
          <p:spPr>
            <a:xfrm>
              <a:off x="-3425125" y="2253000"/>
              <a:ext cx="51225" cy="50425"/>
            </a:xfrm>
            <a:custGeom>
              <a:rect b="b" l="l" r="r" t="t"/>
              <a:pathLst>
                <a:path extrusionOk="0" h="2017" w="2049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db459fa48d_0_214"/>
            <p:cNvSpPr/>
            <p:nvPr/>
          </p:nvSpPr>
          <p:spPr>
            <a:xfrm>
              <a:off x="-3425125" y="2116725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db459fa48d_0_214"/>
            <p:cNvSpPr/>
            <p:nvPr/>
          </p:nvSpPr>
          <p:spPr>
            <a:xfrm>
              <a:off x="-3425125" y="2185250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db459fa48d_0_214"/>
            <p:cNvSpPr/>
            <p:nvPr/>
          </p:nvSpPr>
          <p:spPr>
            <a:xfrm>
              <a:off x="-3462150" y="2046625"/>
              <a:ext cx="224500" cy="291450"/>
            </a:xfrm>
            <a:custGeom>
              <a:rect b="b" l="l" r="r" t="t"/>
              <a:pathLst>
                <a:path extrusionOk="0" h="11658" w="898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db459fa48d_0_214"/>
            <p:cNvSpPr/>
            <p:nvPr/>
          </p:nvSpPr>
          <p:spPr>
            <a:xfrm>
              <a:off x="-3358175" y="213327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db459fa48d_0_214"/>
            <p:cNvSpPr/>
            <p:nvPr/>
          </p:nvSpPr>
          <p:spPr>
            <a:xfrm>
              <a:off x="-3358175" y="2201800"/>
              <a:ext cx="86650" cy="17350"/>
            </a:xfrm>
            <a:custGeom>
              <a:rect b="b" l="l" r="r" t="t"/>
              <a:pathLst>
                <a:path extrusionOk="0" h="694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db459fa48d_0_214"/>
            <p:cNvSpPr/>
            <p:nvPr/>
          </p:nvSpPr>
          <p:spPr>
            <a:xfrm>
              <a:off x="-3358175" y="227032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db459fa48d_0_343"/>
          <p:cNvSpPr txBox="1"/>
          <p:nvPr>
            <p:ph idx="1" type="body"/>
          </p:nvPr>
        </p:nvSpPr>
        <p:spPr>
          <a:xfrm>
            <a:off x="1648825" y="1389575"/>
            <a:ext cx="61701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Algunas formas usuales de plantear este tipo de preguntas es: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“Según la lectura del fragmento, ¿</a:t>
            </a:r>
            <a:r>
              <a:rPr b="1" lang="en"/>
              <a:t>qué caracteriza</a:t>
            </a:r>
            <a:r>
              <a:rPr lang="en"/>
              <a:t> al instinto humano?”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“La palabra «qualy» aparece entre comillas en la cita anterior porque” 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“¿Qué conflicto se presenta en el fragmento leído?” </a:t>
            </a:r>
            <a:endParaRPr/>
          </a:p>
        </p:txBody>
      </p:sp>
      <p:sp>
        <p:nvSpPr>
          <p:cNvPr id="1042" name="Google Shape;1042;gdb459fa48d_0_343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accent3"/>
                </a:solidFill>
              </a:rPr>
              <a:t>Caracterizar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43" name="Google Shape;1043;gdb459fa48d_0_343"/>
          <p:cNvSpPr/>
          <p:nvPr/>
        </p:nvSpPr>
        <p:spPr>
          <a:xfrm rot="-9604379">
            <a:off x="650735" y="3553028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db459fa48d_0_343"/>
          <p:cNvSpPr/>
          <p:nvPr/>
        </p:nvSpPr>
        <p:spPr>
          <a:xfrm rot="10301849">
            <a:off x="812469" y="4085026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db459fa48d_0_343"/>
          <p:cNvSpPr/>
          <p:nvPr/>
        </p:nvSpPr>
        <p:spPr>
          <a:xfrm rot="-9074907">
            <a:off x="929121" y="30664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db459fa48d_0_343"/>
          <p:cNvSpPr/>
          <p:nvPr/>
        </p:nvSpPr>
        <p:spPr>
          <a:xfrm rot="-9074907">
            <a:off x="7562746" y="1248522"/>
            <a:ext cx="885204" cy="1323572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db459fa48d_0_343"/>
          <p:cNvSpPr/>
          <p:nvPr/>
        </p:nvSpPr>
        <p:spPr>
          <a:xfrm rot="-5400000">
            <a:off x="2940907" y="533049"/>
            <a:ext cx="416868" cy="408535"/>
          </a:xfrm>
          <a:custGeom>
            <a:rect b="b" l="l" r="r" t="t"/>
            <a:pathLst>
              <a:path extrusionOk="0" h="15974" w="15975">
                <a:moveTo>
                  <a:pt x="8043" y="0"/>
                </a:moveTo>
                <a:cubicBezTo>
                  <a:pt x="3652" y="0"/>
                  <a:pt x="1" y="3562"/>
                  <a:pt x="1" y="7953"/>
                </a:cubicBezTo>
                <a:cubicBezTo>
                  <a:pt x="1" y="12434"/>
                  <a:pt x="3652" y="15973"/>
                  <a:pt x="8043" y="15973"/>
                </a:cubicBezTo>
                <a:cubicBezTo>
                  <a:pt x="12412" y="15973"/>
                  <a:pt x="15974" y="12434"/>
                  <a:pt x="15974" y="7953"/>
                </a:cubicBezTo>
                <a:cubicBezTo>
                  <a:pt x="15974" y="3562"/>
                  <a:pt x="12412" y="0"/>
                  <a:pt x="8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db459fa48d_0_343"/>
          <p:cNvSpPr/>
          <p:nvPr/>
        </p:nvSpPr>
        <p:spPr>
          <a:xfrm rot="-5400000">
            <a:off x="5916682" y="569849"/>
            <a:ext cx="416868" cy="408535"/>
          </a:xfrm>
          <a:custGeom>
            <a:rect b="b" l="l" r="r" t="t"/>
            <a:pathLst>
              <a:path extrusionOk="0" h="15974" w="15975">
                <a:moveTo>
                  <a:pt x="8043" y="0"/>
                </a:moveTo>
                <a:cubicBezTo>
                  <a:pt x="3652" y="0"/>
                  <a:pt x="1" y="3562"/>
                  <a:pt x="1" y="7953"/>
                </a:cubicBezTo>
                <a:cubicBezTo>
                  <a:pt x="1" y="12434"/>
                  <a:pt x="3652" y="15973"/>
                  <a:pt x="8043" y="15973"/>
                </a:cubicBezTo>
                <a:cubicBezTo>
                  <a:pt x="12412" y="15973"/>
                  <a:pt x="15974" y="12434"/>
                  <a:pt x="15974" y="7953"/>
                </a:cubicBezTo>
                <a:cubicBezTo>
                  <a:pt x="15974" y="3562"/>
                  <a:pt x="12412" y="0"/>
                  <a:pt x="8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gdb459fa48d_0_355"/>
          <p:cNvGrpSpPr/>
          <p:nvPr/>
        </p:nvGrpSpPr>
        <p:grpSpPr>
          <a:xfrm>
            <a:off x="1100800" y="331794"/>
            <a:ext cx="4737238" cy="777960"/>
            <a:chOff x="3679193" y="2839787"/>
            <a:chExt cx="1819216" cy="1459861"/>
          </a:xfrm>
        </p:grpSpPr>
        <p:sp>
          <p:nvSpPr>
            <p:cNvPr id="1054" name="Google Shape;1054;gdb459fa48d_0_355"/>
            <p:cNvSpPr/>
            <p:nvPr/>
          </p:nvSpPr>
          <p:spPr>
            <a:xfrm>
              <a:off x="3679194" y="2839787"/>
              <a:ext cx="1819182" cy="1459861"/>
            </a:xfrm>
            <a:custGeom>
              <a:rect b="b" l="l" r="r" t="t"/>
              <a:pathLst>
                <a:path extrusionOk="0" h="35563" w="35472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5" name="Google Shape;1055;gdb459fa48d_0_355"/>
            <p:cNvGrpSpPr/>
            <p:nvPr/>
          </p:nvGrpSpPr>
          <p:grpSpPr>
            <a:xfrm>
              <a:off x="3679193" y="2843523"/>
              <a:ext cx="1819216" cy="1456091"/>
              <a:chOff x="6725083" y="1049729"/>
              <a:chExt cx="1867778" cy="1656720"/>
            </a:xfrm>
          </p:grpSpPr>
          <p:sp>
            <p:nvSpPr>
              <p:cNvPr id="1056" name="Google Shape;1056;gdb459fa48d_0_355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rect b="b" l="l" r="r" t="t"/>
                <a:pathLst>
                  <a:path extrusionOk="0" h="389" w="92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gdb459fa48d_0_355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rect b="b" l="l" r="r" t="t"/>
                <a:pathLst>
                  <a:path extrusionOk="0" h="35472" w="115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gdb459fa48d_0_355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gdb459fa48d_0_355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gdb459fa48d_0_355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gdb459fa48d_0_355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gdb459fa48d_0_355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gdb459fa48d_0_355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gdb459fa48d_0_355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gdb459fa48d_0_355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rect b="b" l="l" r="r" t="t"/>
                <a:pathLst>
                  <a:path extrusionOk="0" h="93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gdb459fa48d_0_355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7" name="Google Shape;1067;gdb459fa48d_0_355"/>
          <p:cNvSpPr txBox="1"/>
          <p:nvPr/>
        </p:nvSpPr>
        <p:spPr>
          <a:xfrm>
            <a:off x="1031475" y="331800"/>
            <a:ext cx="48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rPr>
              <a:t>Estrategia para caracterizar</a:t>
            </a:r>
            <a:endParaRPr b="0" i="0" sz="1400" u="none" cap="none" strike="noStrike">
              <a:solidFill>
                <a:srgbClr val="000000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68" name="Google Shape;1068;gdb459fa48d_0_355"/>
          <p:cNvSpPr/>
          <p:nvPr/>
        </p:nvSpPr>
        <p:spPr>
          <a:xfrm>
            <a:off x="812013" y="252033"/>
            <a:ext cx="377729" cy="377705"/>
          </a:xfrm>
          <a:custGeom>
            <a:rect b="b" l="l" r="r" t="t"/>
            <a:pathLst>
              <a:path extrusionOk="0" h="15974" w="15975">
                <a:moveTo>
                  <a:pt x="8043" y="0"/>
                </a:moveTo>
                <a:cubicBezTo>
                  <a:pt x="3652" y="0"/>
                  <a:pt x="1" y="3562"/>
                  <a:pt x="1" y="7953"/>
                </a:cubicBezTo>
                <a:cubicBezTo>
                  <a:pt x="1" y="12434"/>
                  <a:pt x="3652" y="15973"/>
                  <a:pt x="8043" y="15973"/>
                </a:cubicBezTo>
                <a:cubicBezTo>
                  <a:pt x="12412" y="15973"/>
                  <a:pt x="15974" y="12434"/>
                  <a:pt x="15974" y="7953"/>
                </a:cubicBezTo>
                <a:cubicBezTo>
                  <a:pt x="15974" y="3562"/>
                  <a:pt x="12412" y="0"/>
                  <a:pt x="8043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6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pic>
        <p:nvPicPr>
          <p:cNvPr id="1069" name="Google Shape;1069;gdb459fa48d_0_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800" y="1545125"/>
            <a:ext cx="6940700" cy="221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0" name="Google Shape;1070;gdb459fa48d_0_355"/>
          <p:cNvGrpSpPr/>
          <p:nvPr/>
        </p:nvGrpSpPr>
        <p:grpSpPr>
          <a:xfrm>
            <a:off x="1846975" y="2968564"/>
            <a:ext cx="408875" cy="408904"/>
            <a:chOff x="-34776500" y="2631825"/>
            <a:chExt cx="291450" cy="291450"/>
          </a:xfrm>
        </p:grpSpPr>
        <p:sp>
          <p:nvSpPr>
            <p:cNvPr id="1071" name="Google Shape;1071;gdb459fa48d_0_355"/>
            <p:cNvSpPr/>
            <p:nvPr/>
          </p:nvSpPr>
          <p:spPr>
            <a:xfrm>
              <a:off x="-34691425" y="2666500"/>
              <a:ext cx="120525" cy="154400"/>
            </a:xfrm>
            <a:custGeom>
              <a:rect b="b" l="l" r="r" t="t"/>
              <a:pathLst>
                <a:path extrusionOk="0" h="6176" w="4821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db459fa48d_0_355"/>
            <p:cNvSpPr/>
            <p:nvPr/>
          </p:nvSpPr>
          <p:spPr>
            <a:xfrm>
              <a:off x="-34656775" y="2837400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db459fa48d_0_355"/>
            <p:cNvSpPr/>
            <p:nvPr/>
          </p:nvSpPr>
          <p:spPr>
            <a:xfrm>
              <a:off x="-34776500" y="2631825"/>
              <a:ext cx="291450" cy="291450"/>
            </a:xfrm>
            <a:custGeom>
              <a:rect b="b" l="l" r="r" t="t"/>
              <a:pathLst>
                <a:path extrusionOk="0" h="11658" w="11658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gdb459fa48d_0_355"/>
          <p:cNvGrpSpPr/>
          <p:nvPr/>
        </p:nvGrpSpPr>
        <p:grpSpPr>
          <a:xfrm>
            <a:off x="4375855" y="3042957"/>
            <a:ext cx="516256" cy="569639"/>
            <a:chOff x="-6713450" y="2397900"/>
            <a:chExt cx="295375" cy="291450"/>
          </a:xfrm>
        </p:grpSpPr>
        <p:sp>
          <p:nvSpPr>
            <p:cNvPr id="1075" name="Google Shape;1075;gdb459fa48d_0_355"/>
            <p:cNvSpPr/>
            <p:nvPr/>
          </p:nvSpPr>
          <p:spPr>
            <a:xfrm>
              <a:off x="-6628400" y="2465650"/>
              <a:ext cx="69350" cy="17350"/>
            </a:xfrm>
            <a:custGeom>
              <a:rect b="b" l="l" r="r" t="t"/>
              <a:pathLst>
                <a:path extrusionOk="0" h="694" w="2774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db459fa48d_0_355"/>
            <p:cNvSpPr/>
            <p:nvPr/>
          </p:nvSpPr>
          <p:spPr>
            <a:xfrm>
              <a:off x="-6713450" y="2397900"/>
              <a:ext cx="295375" cy="291450"/>
            </a:xfrm>
            <a:custGeom>
              <a:rect b="b" l="l" r="r" t="t"/>
              <a:pathLst>
                <a:path extrusionOk="0" h="11658" w="11815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gdb459fa48d_0_355"/>
          <p:cNvGrpSpPr/>
          <p:nvPr/>
        </p:nvGrpSpPr>
        <p:grpSpPr>
          <a:xfrm>
            <a:off x="6864153" y="3042991"/>
            <a:ext cx="516248" cy="569655"/>
            <a:chOff x="-39783425" y="2337925"/>
            <a:chExt cx="275700" cy="318350"/>
          </a:xfrm>
        </p:grpSpPr>
        <p:sp>
          <p:nvSpPr>
            <p:cNvPr id="1078" name="Google Shape;1078;gdb459fa48d_0_355"/>
            <p:cNvSpPr/>
            <p:nvPr/>
          </p:nvSpPr>
          <p:spPr>
            <a:xfrm>
              <a:off x="-39739325" y="2468600"/>
              <a:ext cx="194575" cy="148500"/>
            </a:xfrm>
            <a:custGeom>
              <a:rect b="b" l="l" r="r" t="t"/>
              <a:pathLst>
                <a:path extrusionOk="0" h="5940" w="7783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db459fa48d_0_355"/>
            <p:cNvSpPr/>
            <p:nvPr/>
          </p:nvSpPr>
          <p:spPr>
            <a:xfrm>
              <a:off x="-39783425" y="2337925"/>
              <a:ext cx="275700" cy="318350"/>
            </a:xfrm>
            <a:custGeom>
              <a:rect b="b" l="l" r="r" t="t"/>
              <a:pathLst>
                <a:path extrusionOk="0" h="12734" w="11028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gdb459fa48d_0_355"/>
          <p:cNvGrpSpPr/>
          <p:nvPr/>
        </p:nvGrpSpPr>
        <p:grpSpPr>
          <a:xfrm>
            <a:off x="2615270" y="3758703"/>
            <a:ext cx="473717" cy="638101"/>
            <a:chOff x="-3462150" y="2046625"/>
            <a:chExt cx="224500" cy="291450"/>
          </a:xfrm>
        </p:grpSpPr>
        <p:sp>
          <p:nvSpPr>
            <p:cNvPr id="1081" name="Google Shape;1081;gdb459fa48d_0_355"/>
            <p:cNvSpPr/>
            <p:nvPr/>
          </p:nvSpPr>
          <p:spPr>
            <a:xfrm>
              <a:off x="-3425125" y="2253000"/>
              <a:ext cx="51225" cy="50425"/>
            </a:xfrm>
            <a:custGeom>
              <a:rect b="b" l="l" r="r" t="t"/>
              <a:pathLst>
                <a:path extrusionOk="0" h="2017" w="2049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db459fa48d_0_355"/>
            <p:cNvSpPr/>
            <p:nvPr/>
          </p:nvSpPr>
          <p:spPr>
            <a:xfrm>
              <a:off x="-3425125" y="2116725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db459fa48d_0_355"/>
            <p:cNvSpPr/>
            <p:nvPr/>
          </p:nvSpPr>
          <p:spPr>
            <a:xfrm>
              <a:off x="-3425125" y="2185250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db459fa48d_0_355"/>
            <p:cNvSpPr/>
            <p:nvPr/>
          </p:nvSpPr>
          <p:spPr>
            <a:xfrm>
              <a:off x="-3462150" y="2046625"/>
              <a:ext cx="224500" cy="291450"/>
            </a:xfrm>
            <a:custGeom>
              <a:rect b="b" l="l" r="r" t="t"/>
              <a:pathLst>
                <a:path extrusionOk="0" h="11658" w="898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db459fa48d_0_355"/>
            <p:cNvSpPr/>
            <p:nvPr/>
          </p:nvSpPr>
          <p:spPr>
            <a:xfrm>
              <a:off x="-3358175" y="213327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db459fa48d_0_355"/>
            <p:cNvSpPr/>
            <p:nvPr/>
          </p:nvSpPr>
          <p:spPr>
            <a:xfrm>
              <a:off x="-3358175" y="2201800"/>
              <a:ext cx="86650" cy="17350"/>
            </a:xfrm>
            <a:custGeom>
              <a:rect b="b" l="l" r="r" t="t"/>
              <a:pathLst>
                <a:path extrusionOk="0" h="694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gdb459fa48d_0_355"/>
            <p:cNvSpPr/>
            <p:nvPr/>
          </p:nvSpPr>
          <p:spPr>
            <a:xfrm>
              <a:off x="-3358175" y="2270325"/>
              <a:ext cx="86650" cy="18125"/>
            </a:xfrm>
            <a:custGeom>
              <a:rect b="b" l="l" r="r" t="t"/>
              <a:pathLst>
                <a:path extrusionOk="0" h="725" w="346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d94218da8f_0_23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Recomendaciones:</a:t>
            </a:r>
            <a:endParaRPr/>
          </a:p>
        </p:txBody>
      </p:sp>
      <p:sp>
        <p:nvSpPr>
          <p:cNvPr id="1093" name="Google Shape;1093;gd94218da8f_0_23"/>
          <p:cNvSpPr txBox="1"/>
          <p:nvPr>
            <p:ph idx="2" type="body"/>
          </p:nvPr>
        </p:nvSpPr>
        <p:spPr>
          <a:xfrm>
            <a:off x="1151263" y="1987550"/>
            <a:ext cx="32136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Las preguntas de información textual SON RÁPIDAS de responder, ya que </a:t>
            </a:r>
            <a:r>
              <a:rPr b="1" lang="en"/>
              <a:t>sólo debemos encontrar aquello sobre lo que se pregunta</a:t>
            </a:r>
            <a:r>
              <a:rPr lang="en"/>
              <a:t> en el texto, </a:t>
            </a:r>
            <a:r>
              <a:rPr b="1" lang="en"/>
              <a:t>ver la información que se dice de aquello</a:t>
            </a:r>
            <a:r>
              <a:rPr lang="en"/>
              <a:t>, </a:t>
            </a:r>
            <a:r>
              <a:rPr b="1" lang="en"/>
              <a:t>y compararlo con las alternativas.</a:t>
            </a:r>
            <a:r>
              <a:rPr lang="en"/>
              <a:t>  </a:t>
            </a:r>
            <a:br>
              <a:rPr lang="en"/>
            </a:br>
            <a:endParaRPr/>
          </a:p>
        </p:txBody>
      </p:sp>
      <p:sp>
        <p:nvSpPr>
          <p:cNvPr id="1094" name="Google Shape;1094;gd94218da8f_0_23"/>
          <p:cNvSpPr txBox="1"/>
          <p:nvPr>
            <p:ph idx="2" type="body"/>
          </p:nvPr>
        </p:nvSpPr>
        <p:spPr>
          <a:xfrm>
            <a:off x="6125688" y="2109325"/>
            <a:ext cx="32136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 </a:t>
            </a:r>
            <a:br>
              <a:rPr lang="en"/>
            </a:br>
            <a:endParaRPr/>
          </a:p>
        </p:txBody>
      </p:sp>
      <p:grpSp>
        <p:nvGrpSpPr>
          <p:cNvPr id="1095" name="Google Shape;1095;gd94218da8f_0_23"/>
          <p:cNvGrpSpPr/>
          <p:nvPr/>
        </p:nvGrpSpPr>
        <p:grpSpPr>
          <a:xfrm>
            <a:off x="4692060" y="1765794"/>
            <a:ext cx="3920197" cy="2809895"/>
            <a:chOff x="1195491" y="2409876"/>
            <a:chExt cx="2973677" cy="1905272"/>
          </a:xfrm>
        </p:grpSpPr>
        <p:grpSp>
          <p:nvGrpSpPr>
            <p:cNvPr id="1096" name="Google Shape;1096;gd94218da8f_0_23"/>
            <p:cNvGrpSpPr/>
            <p:nvPr/>
          </p:nvGrpSpPr>
          <p:grpSpPr>
            <a:xfrm flipH="1" rot="-5400000">
              <a:off x="1828190" y="1974170"/>
              <a:ext cx="1905272" cy="2776683"/>
              <a:chOff x="1129021" y="1476284"/>
              <a:chExt cx="2250764" cy="1460413"/>
            </a:xfrm>
          </p:grpSpPr>
          <p:grpSp>
            <p:nvGrpSpPr>
              <p:cNvPr id="1097" name="Google Shape;1097;gd94218da8f_0_23"/>
              <p:cNvGrpSpPr/>
              <p:nvPr/>
            </p:nvGrpSpPr>
            <p:grpSpPr>
              <a:xfrm>
                <a:off x="1403401" y="1476859"/>
                <a:ext cx="1976384" cy="1459838"/>
                <a:chOff x="6924591" y="1045466"/>
                <a:chExt cx="1462363" cy="1660983"/>
              </a:xfrm>
            </p:grpSpPr>
            <p:sp>
              <p:nvSpPr>
                <p:cNvPr id="1098" name="Google Shape;1098;gd94218da8f_0_23"/>
                <p:cNvSpPr/>
                <p:nvPr/>
              </p:nvSpPr>
              <p:spPr>
                <a:xfrm>
                  <a:off x="6996274" y="1045466"/>
                  <a:ext cx="1390680" cy="1660970"/>
                </a:xfrm>
                <a:custGeom>
                  <a:rect b="b" l="l" r="r" t="t"/>
                  <a:pathLst>
                    <a:path extrusionOk="0" h="35563" w="35472">
                      <a:moveTo>
                        <a:pt x="571" y="0"/>
                      </a:moveTo>
                      <a:cubicBezTo>
                        <a:pt x="274" y="0"/>
                        <a:pt x="1" y="274"/>
                        <a:pt x="1" y="662"/>
                      </a:cubicBezTo>
                      <a:lnTo>
                        <a:pt x="1" y="34900"/>
                      </a:lnTo>
                      <a:cubicBezTo>
                        <a:pt x="1" y="35265"/>
                        <a:pt x="274" y="35562"/>
                        <a:pt x="571" y="35562"/>
                      </a:cubicBezTo>
                      <a:lnTo>
                        <a:pt x="34900" y="35562"/>
                      </a:lnTo>
                      <a:cubicBezTo>
                        <a:pt x="35174" y="35562"/>
                        <a:pt x="35471" y="35265"/>
                        <a:pt x="35471" y="34900"/>
                      </a:cubicBezTo>
                      <a:lnTo>
                        <a:pt x="35471" y="662"/>
                      </a:lnTo>
                      <a:cubicBezTo>
                        <a:pt x="35471" y="274"/>
                        <a:pt x="35174" y="0"/>
                        <a:pt x="349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434343">
                      <a:alpha val="49019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99" name="Google Shape;1099;gd94218da8f_0_23"/>
                <p:cNvGrpSpPr/>
                <p:nvPr/>
              </p:nvGrpSpPr>
              <p:grpSpPr>
                <a:xfrm>
                  <a:off x="6924591" y="1049729"/>
                  <a:ext cx="578688" cy="1656720"/>
                  <a:chOff x="6924591" y="1049729"/>
                  <a:chExt cx="578688" cy="1656720"/>
                </a:xfrm>
              </p:grpSpPr>
              <p:sp>
                <p:nvSpPr>
                  <p:cNvPr id="1100" name="Google Shape;1100;gd94218da8f_0_23"/>
                  <p:cNvSpPr/>
                  <p:nvPr/>
                </p:nvSpPr>
                <p:spPr>
                  <a:xfrm>
                    <a:off x="7500047" y="2295584"/>
                    <a:ext cx="3232" cy="13672"/>
                  </a:xfrm>
                  <a:custGeom>
                    <a:rect b="b" l="l" r="r" t="t"/>
                    <a:pathLst>
                      <a:path extrusionOk="0" h="389" w="92">
                        <a:moveTo>
                          <a:pt x="1" y="0"/>
                        </a:moveTo>
                        <a:lnTo>
                          <a:pt x="1" y="388"/>
                        </a:lnTo>
                        <a:lnTo>
                          <a:pt x="92" y="388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1" name="Google Shape;1101;gd94218da8f_0_23"/>
                  <p:cNvSpPr/>
                  <p:nvPr/>
                </p:nvSpPr>
                <p:spPr>
                  <a:xfrm>
                    <a:off x="6924591" y="1049729"/>
                    <a:ext cx="6055" cy="1656720"/>
                  </a:xfrm>
                  <a:custGeom>
                    <a:rect b="b" l="l" r="r" t="t"/>
                    <a:pathLst>
                      <a:path extrusionOk="0" h="35472" w="115">
                        <a:moveTo>
                          <a:pt x="1" y="1"/>
                        </a:moveTo>
                        <a:lnTo>
                          <a:pt x="1" y="35471"/>
                        </a:lnTo>
                        <a:lnTo>
                          <a:pt x="115" y="35471"/>
                        </a:lnTo>
                        <a:lnTo>
                          <a:pt x="11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02" name="Google Shape;1102;gd94218da8f_0_23"/>
              <p:cNvSpPr/>
              <p:nvPr/>
            </p:nvSpPr>
            <p:spPr>
              <a:xfrm rot="-5400000">
                <a:off x="597721" y="2007584"/>
                <a:ext cx="1459800" cy="397200"/>
              </a:xfrm>
              <a:prstGeom prst="round2SameRect">
                <a:avLst>
                  <a:gd fmla="val 11127" name="adj1"/>
                  <a:gd fmla="val 0" name="adj2"/>
                </a:avLst>
              </a:prstGeom>
              <a:solidFill>
                <a:srgbClr val="ED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3" name="Google Shape;1103;gd94218da8f_0_23"/>
            <p:cNvSpPr/>
            <p:nvPr/>
          </p:nvSpPr>
          <p:spPr>
            <a:xfrm>
              <a:off x="1195491" y="3290926"/>
              <a:ext cx="353629" cy="354638"/>
            </a:xfrm>
            <a:custGeom>
              <a:rect b="b" l="l" r="r" t="t"/>
              <a:pathLst>
                <a:path extrusionOk="0" h="10090" w="10067">
                  <a:moveTo>
                    <a:pt x="5022" y="1"/>
                  </a:moveTo>
                  <a:cubicBezTo>
                    <a:pt x="2169" y="1"/>
                    <a:pt x="1" y="2283"/>
                    <a:pt x="1" y="5045"/>
                  </a:cubicBezTo>
                  <a:cubicBezTo>
                    <a:pt x="1" y="7898"/>
                    <a:pt x="2169" y="10090"/>
                    <a:pt x="5022" y="10090"/>
                  </a:cubicBezTo>
                  <a:cubicBezTo>
                    <a:pt x="7784" y="10090"/>
                    <a:pt x="10067" y="7898"/>
                    <a:pt x="10067" y="5045"/>
                  </a:cubicBezTo>
                  <a:cubicBezTo>
                    <a:pt x="10067" y="2283"/>
                    <a:pt x="7784" y="1"/>
                    <a:pt x="5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gd94218da8f_0_23"/>
          <p:cNvSpPr txBox="1"/>
          <p:nvPr>
            <p:ph idx="2" type="body"/>
          </p:nvPr>
        </p:nvSpPr>
        <p:spPr>
          <a:xfrm>
            <a:off x="5260188" y="2259575"/>
            <a:ext cx="32136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Como siempre, te recomendamos leer e identificar las preguntas antes de leer un texto. 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/>
              <a:t>Es tu decisión el responder las preguntas explícitas interrumpiendo la lectura, o responderlas al final de la lectura. 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4"/>
          <p:cNvSpPr txBox="1"/>
          <p:nvPr>
            <p:ph type="ctrTitle"/>
          </p:nvPr>
        </p:nvSpPr>
        <p:spPr>
          <a:xfrm rot="235769">
            <a:off x="1324385" y="1297089"/>
            <a:ext cx="6400246" cy="20526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6500"/>
              <a:t>Ejercicios</a:t>
            </a:r>
            <a:endParaRPr sz="6500"/>
          </a:p>
        </p:txBody>
      </p:sp>
      <p:sp>
        <p:nvSpPr>
          <p:cNvPr id="1110" name="Google Shape;1110;p14"/>
          <p:cNvSpPr txBox="1"/>
          <p:nvPr>
            <p:ph idx="1" type="subTitle"/>
          </p:nvPr>
        </p:nvSpPr>
        <p:spPr>
          <a:xfrm rot="235816">
            <a:off x="2214180" y="3389601"/>
            <a:ext cx="4398745" cy="7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Texto con Preguntas de la Competencia 1</a:t>
            </a:r>
            <a:br>
              <a:rPr lang="en"/>
            </a:br>
            <a:r>
              <a:rPr lang="en"/>
              <a:t>Información Explícita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8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COMPETENCIA 1</a:t>
            </a:r>
            <a:endParaRPr sz="3000"/>
          </a:p>
        </p:txBody>
      </p:sp>
      <p:sp>
        <p:nvSpPr>
          <p:cNvPr id="1116" name="Google Shape;1116;p28"/>
          <p:cNvSpPr/>
          <p:nvPr/>
        </p:nvSpPr>
        <p:spPr>
          <a:xfrm rot="-9604379">
            <a:off x="1348403" y="4151051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28"/>
          <p:cNvSpPr/>
          <p:nvPr/>
        </p:nvSpPr>
        <p:spPr>
          <a:xfrm rot="10301849">
            <a:off x="1022017" y="4057352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900" y="1060475"/>
            <a:ext cx="7346201" cy="378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db38ccb335_0_45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¿Cómo está tu día?</a:t>
            </a:r>
            <a:endParaRPr/>
          </a:p>
        </p:txBody>
      </p:sp>
      <p:sp>
        <p:nvSpPr>
          <p:cNvPr id="761" name="Google Shape;761;gdb38ccb335_0_45"/>
          <p:cNvSpPr/>
          <p:nvPr/>
        </p:nvSpPr>
        <p:spPr>
          <a:xfrm rot="-9604379">
            <a:off x="650735" y="3553028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db38ccb335_0_45"/>
          <p:cNvSpPr/>
          <p:nvPr/>
        </p:nvSpPr>
        <p:spPr>
          <a:xfrm rot="10301849">
            <a:off x="812469" y="4085026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gdb38ccb335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9183" y="1060475"/>
            <a:ext cx="3164765" cy="37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d94218da8f_0_15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COMPETENCIA 1</a:t>
            </a:r>
            <a:endParaRPr sz="3000"/>
          </a:p>
        </p:txBody>
      </p:sp>
      <p:sp>
        <p:nvSpPr>
          <p:cNvPr id="1124" name="Google Shape;1124;gd94218da8f_0_15"/>
          <p:cNvSpPr/>
          <p:nvPr/>
        </p:nvSpPr>
        <p:spPr>
          <a:xfrm rot="-9604379">
            <a:off x="1348410" y="4151053"/>
            <a:ext cx="357640" cy="471992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gd94218da8f_0_15"/>
          <p:cNvSpPr/>
          <p:nvPr/>
        </p:nvSpPr>
        <p:spPr>
          <a:xfrm rot="10301849">
            <a:off x="1022019" y="4057351"/>
            <a:ext cx="220499" cy="51668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6" name="Google Shape;1126;gd94218da8f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925" y="1060475"/>
            <a:ext cx="7510099" cy="35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d94218da8f_0_47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32" name="Google Shape;1132;gd94218da8f_0_47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1.- </a:t>
            </a:r>
            <a:r>
              <a:rPr b="1" lang="en" sz="2000">
                <a:highlight>
                  <a:srgbClr val="FF9900"/>
                </a:highlight>
              </a:rPr>
              <a:t>Según el texto</a:t>
            </a:r>
            <a:r>
              <a:rPr b="1" lang="en" sz="2000"/>
              <a:t>, dioses y hombres:</a:t>
            </a:r>
            <a:br>
              <a:rPr b="1" lang="en" sz="2000"/>
            </a:br>
            <a:r>
              <a:rPr b="1" lang="en" sz="2000"/>
              <a:t>		 I. poseen defectos. </a:t>
            </a:r>
            <a:br>
              <a:rPr b="1" lang="en" sz="2000"/>
            </a:br>
            <a:r>
              <a:rPr b="1" lang="en" sz="2000"/>
              <a:t>		II. sienten envidia. </a:t>
            </a:r>
            <a:br>
              <a:rPr b="1" lang="en" sz="2000"/>
            </a:br>
            <a:r>
              <a:rPr b="1" lang="en" sz="2000"/>
              <a:t>		III. no pueden sentir amor. </a:t>
            </a:r>
            <a:br>
              <a:rPr b="1" lang="en" sz="2000"/>
            </a:br>
            <a:r>
              <a:rPr b="1" lang="en" sz="2000"/>
              <a:t>A) Solo I </a:t>
            </a:r>
            <a:br>
              <a:rPr b="1" lang="en" sz="2000"/>
            </a:br>
            <a:r>
              <a:rPr b="1" lang="en" sz="2000"/>
              <a:t>B) Solo II </a:t>
            </a:r>
            <a:br>
              <a:rPr b="1" lang="en" sz="2000"/>
            </a:br>
            <a:r>
              <a:rPr b="1" lang="en" sz="2000"/>
              <a:t>C) Solo I y II </a:t>
            </a:r>
            <a:br>
              <a:rPr b="1" lang="en" sz="2000"/>
            </a:br>
            <a:r>
              <a:rPr b="1" lang="en" sz="2000"/>
              <a:t>D) Solo I y III </a:t>
            </a:r>
            <a:br>
              <a:rPr b="1" lang="en" sz="2000"/>
            </a:br>
            <a:r>
              <a:rPr b="1" lang="en" sz="2000"/>
              <a:t>E) I, II y III</a:t>
            </a:r>
            <a:endParaRPr b="1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d94218da8f_0_53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38" name="Google Shape;1138;gd94218da8f_0_53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>
                <a:highlight>
                  <a:schemeClr val="accent1"/>
                </a:highlight>
              </a:rPr>
              <a:t>En el párrafo</a:t>
            </a:r>
            <a:r>
              <a:rPr b="1" lang="en" sz="2000"/>
              <a:t> seis se: 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A) describe las fiestas dionisíacas. </a:t>
            </a:r>
            <a:br>
              <a:rPr b="1" lang="en" sz="2000"/>
            </a:br>
            <a:r>
              <a:rPr b="1" lang="en" sz="2000"/>
              <a:t>B) explica la poesía coral. </a:t>
            </a:r>
            <a:br>
              <a:rPr b="1" lang="en" sz="2000"/>
            </a:br>
            <a:r>
              <a:rPr b="1" lang="en" sz="2000"/>
              <a:t>C) cuenta el argumento de la poesía coral. </a:t>
            </a:r>
            <a:br>
              <a:rPr b="1" lang="en" sz="2000"/>
            </a:br>
            <a:r>
              <a:rPr b="1" lang="en" sz="2000"/>
              <a:t>D) postula el carácter religioso de las representaciones. </a:t>
            </a:r>
            <a:br>
              <a:rPr b="1" lang="en" sz="2000"/>
            </a:br>
            <a:r>
              <a:rPr b="1" lang="en" sz="2000"/>
              <a:t>E) afirma que lo dramático nació cuando hubo poesía coral.</a:t>
            </a:r>
            <a:endParaRPr b="1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d94218da8f_0_59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44" name="Google Shape;1144;gd94218da8f_0_59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El </a:t>
            </a:r>
            <a:r>
              <a:rPr b="1" lang="en" sz="2000">
                <a:highlight>
                  <a:schemeClr val="accent1"/>
                </a:highlight>
              </a:rPr>
              <a:t>quinto párrafo</a:t>
            </a:r>
            <a:r>
              <a:rPr b="1" lang="en" sz="2000"/>
              <a:t>, con respecto al anterior, constituye: 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A) una ejemplificación. </a:t>
            </a:r>
            <a:br>
              <a:rPr b="1" lang="en" sz="2000"/>
            </a:br>
            <a:r>
              <a:rPr b="1" lang="en" sz="2000"/>
              <a:t>B) una idea de contraste. </a:t>
            </a:r>
            <a:br>
              <a:rPr b="1" lang="en" sz="2000"/>
            </a:br>
            <a:r>
              <a:rPr b="1" lang="en" sz="2000"/>
              <a:t>C) un cambio total de tema. </a:t>
            </a:r>
            <a:br>
              <a:rPr b="1" lang="en" sz="2000"/>
            </a:br>
            <a:r>
              <a:rPr b="1" lang="en" sz="2000"/>
              <a:t>D) el desarrollo de una idea. </a:t>
            </a:r>
            <a:br>
              <a:rPr b="1" lang="en" sz="2000"/>
            </a:br>
            <a:r>
              <a:rPr b="1" lang="en" sz="2000"/>
              <a:t>E) una repetición de la idea principal. </a:t>
            </a:r>
            <a:endParaRPr b="1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d94218da8f_0_65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50" name="Google Shape;1150;gd94218da8f_0_65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>
                <a:highlight>
                  <a:schemeClr val="accent1"/>
                </a:highlight>
              </a:rPr>
              <a:t>De acuerdo al texto</a:t>
            </a:r>
            <a:r>
              <a:rPr b="1" lang="en" sz="2000"/>
              <a:t>, la literatura clásica: 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A) refleja el deseo de sus autores de lograr belleza y perfección. B) se escribió como un homenaje al dios Dionisios. </a:t>
            </a:r>
            <a:br>
              <a:rPr b="1" lang="en" sz="2000"/>
            </a:br>
            <a:r>
              <a:rPr b="1" lang="en" sz="2000"/>
              <a:t>C) se inspira en la relación del hombre con los dioses. </a:t>
            </a:r>
            <a:br>
              <a:rPr b="1" lang="en" sz="2000"/>
            </a:br>
            <a:r>
              <a:rPr b="1" lang="en" sz="2000"/>
              <a:t>D) tuvo su apogeo con los griegos y su declinación con los romanos. </a:t>
            </a:r>
            <a:br>
              <a:rPr b="1" lang="en" sz="2000"/>
            </a:br>
            <a:r>
              <a:rPr b="1" lang="en" sz="2000"/>
              <a:t>E) surgió de la transcripción de los mitos. </a:t>
            </a:r>
            <a:endParaRPr b="1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d94218da8f_0_71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56" name="Google Shape;1156;gd94218da8f_0_71"/>
          <p:cNvSpPr txBox="1"/>
          <p:nvPr>
            <p:ph idx="1" type="body"/>
          </p:nvPr>
        </p:nvSpPr>
        <p:spPr>
          <a:xfrm>
            <a:off x="985100" y="1060475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Señale la afirmación FALSA </a:t>
            </a:r>
            <a:r>
              <a:rPr b="1" lang="en" sz="2000">
                <a:highlight>
                  <a:schemeClr val="accent1"/>
                </a:highlight>
              </a:rPr>
              <a:t>con respecto al contenido del tercer párrafo. </a:t>
            </a:r>
            <a:br>
              <a:rPr b="1" lang="en" sz="2000"/>
            </a:br>
            <a:r>
              <a:rPr b="1" lang="en" sz="2000"/>
              <a:t>A) Los griegos crearon mitos para explicar el origen del mundo. B) Los dioses griegos eran inmortales, pero tenían defectos. </a:t>
            </a:r>
            <a:br>
              <a:rPr b="1" lang="en" sz="2000"/>
            </a:br>
            <a:r>
              <a:rPr b="1" lang="en" sz="2000"/>
              <a:t>C) Los dioses de la mitología griega podían procrear con seres humanos. </a:t>
            </a:r>
            <a:br>
              <a:rPr b="1" lang="en" sz="2000"/>
            </a:br>
            <a:r>
              <a:rPr b="1" lang="en" sz="2000"/>
              <a:t>D) La cultura de un pueblo consiste en su explicación del origen del mundo. </a:t>
            </a:r>
            <a:br>
              <a:rPr b="1" lang="en" sz="2000"/>
            </a:br>
            <a:r>
              <a:rPr b="1" lang="en" sz="2000"/>
              <a:t>E) La influencia de los mitos griegos en la literatura dura hasta nuestros días.</a:t>
            </a:r>
            <a:endParaRPr b="1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94218da8f_1_0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62" name="Google Shape;1162;gd94218da8f_1_0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>
                <a:highlight>
                  <a:schemeClr val="accent1"/>
                </a:highlight>
              </a:rPr>
              <a:t>De acuerdo al texto,</a:t>
            </a:r>
            <a:r>
              <a:rPr b="1" lang="en" sz="2000"/>
              <a:t> la obra Edipo rey, que presenta la historia de un hombre cuya vida había sido predicha por un oráculo, sería un ejemplo de: 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A) elegía. </a:t>
            </a:r>
            <a:br>
              <a:rPr b="1" lang="en" sz="2000"/>
            </a:br>
            <a:r>
              <a:rPr b="1" lang="en" sz="2000"/>
              <a:t>B) tragedia. </a:t>
            </a:r>
            <a:br>
              <a:rPr b="1" lang="en" sz="2000"/>
            </a:br>
            <a:r>
              <a:rPr b="1" lang="en" sz="2000"/>
              <a:t>C) drama. </a:t>
            </a:r>
            <a:br>
              <a:rPr b="1" lang="en" sz="2000"/>
            </a:br>
            <a:r>
              <a:rPr b="1" lang="en" sz="2000"/>
              <a:t>D) comedia. </a:t>
            </a:r>
            <a:br>
              <a:rPr b="1" lang="en" sz="2000"/>
            </a:br>
            <a:r>
              <a:rPr b="1" lang="en" sz="2000"/>
              <a:t>E) mito.</a:t>
            </a:r>
            <a:endParaRPr b="1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d94218da8f_1_6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Texto 1</a:t>
            </a:r>
            <a:endParaRPr/>
          </a:p>
        </p:txBody>
      </p:sp>
      <p:sp>
        <p:nvSpPr>
          <p:cNvPr id="1168" name="Google Shape;1168;gd94218da8f_1_6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/>
              <a:t>El factor común que presentan los tres géneros del teatro, </a:t>
            </a:r>
            <a:r>
              <a:rPr b="1" lang="en" sz="2000">
                <a:highlight>
                  <a:schemeClr val="accent1"/>
                </a:highlight>
              </a:rPr>
              <a:t>de acuerdo al párrafo siete</a:t>
            </a:r>
            <a:r>
              <a:rPr b="1" lang="en" sz="2000"/>
              <a:t>, es: </a:t>
            </a:r>
            <a:br>
              <a:rPr b="1" lang="en" sz="2000"/>
            </a:br>
            <a:br>
              <a:rPr b="1" lang="en" sz="2000"/>
            </a:br>
            <a:r>
              <a:rPr b="1" lang="en" sz="2000"/>
              <a:t>A) la presencia de dioses. </a:t>
            </a:r>
            <a:br>
              <a:rPr b="1" lang="en" sz="2000"/>
            </a:br>
            <a:r>
              <a:rPr b="1" lang="en" sz="2000"/>
              <a:t>B) su sentido religioso. </a:t>
            </a:r>
            <a:br>
              <a:rPr b="1" lang="en" sz="2000"/>
            </a:br>
            <a:r>
              <a:rPr b="1" lang="en" sz="2000"/>
              <a:t>C) el choque de fuerzas opuestas. </a:t>
            </a:r>
            <a:br>
              <a:rPr b="1" lang="en" sz="2000"/>
            </a:br>
            <a:r>
              <a:rPr b="1" lang="en" sz="2000"/>
              <a:t>D) la vida como ficción. </a:t>
            </a:r>
            <a:br>
              <a:rPr b="1" lang="en" sz="2000"/>
            </a:br>
            <a:r>
              <a:rPr b="1" lang="en" sz="2000"/>
              <a:t>E) el hombre como juguete de sus propias pasiones.</a:t>
            </a:r>
            <a:endParaRPr b="1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d94218da8f_1_12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Texto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gd94218da8f_1_12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Se puede </a:t>
            </a:r>
            <a:r>
              <a:rPr b="1" lang="en" sz="2000"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afirmar, de acuerdo con el texto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, que en la mitología griega los 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None/>
            </a:pPr>
            <a:br>
              <a:rPr b="1" lang="en" sz="2000">
                <a:latin typeface="Arial"/>
                <a:ea typeface="Arial"/>
                <a:cs typeface="Arial"/>
                <a:sym typeface="Arial"/>
              </a:rPr>
            </a:b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A) dioses se parecen a los hombres. </a:t>
            </a:r>
            <a:br>
              <a:rPr b="1" lang="en" sz="2000">
                <a:latin typeface="Arial"/>
                <a:ea typeface="Arial"/>
                <a:cs typeface="Arial"/>
                <a:sym typeface="Arial"/>
              </a:rPr>
            </a:br>
            <a:r>
              <a:rPr b="1" lang="en" sz="2000">
                <a:latin typeface="Arial"/>
                <a:ea typeface="Arial"/>
                <a:cs typeface="Arial"/>
                <a:sym typeface="Arial"/>
              </a:rPr>
              <a:t>B) héroes son inmortales. </a:t>
            </a:r>
            <a:br>
              <a:rPr b="1" lang="en" sz="2000">
                <a:latin typeface="Arial"/>
                <a:ea typeface="Arial"/>
                <a:cs typeface="Arial"/>
                <a:sym typeface="Arial"/>
              </a:rPr>
            </a:b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C) hombres tienen absoluta libertad. </a:t>
            </a:r>
            <a:br>
              <a:rPr b="1" lang="en" sz="2000">
                <a:latin typeface="Arial"/>
                <a:ea typeface="Arial"/>
                <a:cs typeface="Arial"/>
                <a:sym typeface="Arial"/>
              </a:rPr>
            </a:b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D) hombres pueden convertirse en dioses. </a:t>
            </a:r>
            <a:br>
              <a:rPr b="1" lang="en" sz="2000">
                <a:latin typeface="Arial"/>
                <a:ea typeface="Arial"/>
                <a:cs typeface="Arial"/>
                <a:sym typeface="Arial"/>
              </a:rPr>
            </a:br>
            <a:r>
              <a:rPr b="1" lang="en" sz="2000">
                <a:latin typeface="Arial"/>
                <a:ea typeface="Arial"/>
                <a:cs typeface="Arial"/>
                <a:sym typeface="Arial"/>
              </a:rPr>
              <a:t>E) dioses no se relacionan con los hombres</a:t>
            </a:r>
            <a:r>
              <a:rPr b="1" lang="en" sz="2000"/>
              <a:t>.</a:t>
            </a:r>
            <a:endParaRPr b="1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d94218da8f_4_0"/>
          <p:cNvSpPr/>
          <p:nvPr/>
        </p:nvSpPr>
        <p:spPr>
          <a:xfrm>
            <a:off x="8612921" y="1874376"/>
            <a:ext cx="223727" cy="354638"/>
          </a:xfrm>
          <a:custGeom>
            <a:rect b="b" l="l" r="r" t="t"/>
            <a:pathLst>
              <a:path extrusionOk="0" h="10090" w="6369">
                <a:moveTo>
                  <a:pt x="1415" y="1"/>
                </a:moveTo>
                <a:cubicBezTo>
                  <a:pt x="936" y="1"/>
                  <a:pt x="457" y="92"/>
                  <a:pt x="0" y="183"/>
                </a:cubicBezTo>
                <a:lnTo>
                  <a:pt x="0" y="1804"/>
                </a:lnTo>
                <a:lnTo>
                  <a:pt x="0" y="1895"/>
                </a:lnTo>
                <a:lnTo>
                  <a:pt x="0" y="5319"/>
                </a:lnTo>
                <a:lnTo>
                  <a:pt x="0" y="5410"/>
                </a:lnTo>
                <a:lnTo>
                  <a:pt x="0" y="8948"/>
                </a:lnTo>
                <a:lnTo>
                  <a:pt x="0" y="9040"/>
                </a:lnTo>
                <a:lnTo>
                  <a:pt x="0" y="9884"/>
                </a:lnTo>
                <a:cubicBezTo>
                  <a:pt x="457" y="10090"/>
                  <a:pt x="936" y="10090"/>
                  <a:pt x="1415" y="10090"/>
                </a:cubicBezTo>
                <a:cubicBezTo>
                  <a:pt x="4177" y="10090"/>
                  <a:pt x="6368" y="7898"/>
                  <a:pt x="6368" y="5045"/>
                </a:cubicBezTo>
                <a:cubicBezTo>
                  <a:pt x="6368" y="2283"/>
                  <a:pt x="4177" y="1"/>
                  <a:pt x="1415" y="1"/>
                </a:cubicBezTo>
                <a:close/>
              </a:path>
            </a:pathLst>
          </a:custGeom>
          <a:solidFill>
            <a:srgbClr val="EAE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0" name="Google Shape;1180;gd94218da8f_4_0"/>
          <p:cNvGrpSpPr/>
          <p:nvPr/>
        </p:nvGrpSpPr>
        <p:grpSpPr>
          <a:xfrm>
            <a:off x="5998056" y="1045383"/>
            <a:ext cx="2838592" cy="1679091"/>
            <a:chOff x="5998056" y="1045383"/>
            <a:chExt cx="2838592" cy="1679091"/>
          </a:xfrm>
        </p:grpSpPr>
        <p:sp>
          <p:nvSpPr>
            <p:cNvPr id="1181" name="Google Shape;1181;gd94218da8f_4_0"/>
            <p:cNvSpPr/>
            <p:nvPr/>
          </p:nvSpPr>
          <p:spPr>
            <a:xfrm>
              <a:off x="7500047" y="2295584"/>
              <a:ext cx="3232" cy="13672"/>
            </a:xfrm>
            <a:custGeom>
              <a:rect b="b" l="l" r="r" t="t"/>
              <a:pathLst>
                <a:path extrusionOk="0" h="389" w="92">
                  <a:moveTo>
                    <a:pt x="1" y="0"/>
                  </a:moveTo>
                  <a:lnTo>
                    <a:pt x="1" y="388"/>
                  </a:lnTo>
                  <a:lnTo>
                    <a:pt x="92" y="38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d94218da8f_4_0"/>
            <p:cNvSpPr/>
            <p:nvPr/>
          </p:nvSpPr>
          <p:spPr>
            <a:xfrm>
              <a:off x="8612921" y="1874376"/>
              <a:ext cx="223727" cy="354638"/>
            </a:xfrm>
            <a:custGeom>
              <a:rect b="b" l="l" r="r" t="t"/>
              <a:pathLst>
                <a:path extrusionOk="0" h="10090" w="6369">
                  <a:moveTo>
                    <a:pt x="1415" y="1"/>
                  </a:moveTo>
                  <a:cubicBezTo>
                    <a:pt x="936" y="1"/>
                    <a:pt x="457" y="92"/>
                    <a:pt x="0" y="183"/>
                  </a:cubicBezTo>
                  <a:lnTo>
                    <a:pt x="0" y="1804"/>
                  </a:lnTo>
                  <a:lnTo>
                    <a:pt x="0" y="1895"/>
                  </a:lnTo>
                  <a:lnTo>
                    <a:pt x="0" y="5319"/>
                  </a:lnTo>
                  <a:lnTo>
                    <a:pt x="0" y="5410"/>
                  </a:lnTo>
                  <a:lnTo>
                    <a:pt x="0" y="8948"/>
                  </a:lnTo>
                  <a:lnTo>
                    <a:pt x="0" y="9040"/>
                  </a:lnTo>
                  <a:lnTo>
                    <a:pt x="0" y="9884"/>
                  </a:lnTo>
                  <a:cubicBezTo>
                    <a:pt x="457" y="10090"/>
                    <a:pt x="936" y="10090"/>
                    <a:pt x="1415" y="10090"/>
                  </a:cubicBezTo>
                  <a:cubicBezTo>
                    <a:pt x="4177" y="10090"/>
                    <a:pt x="6368" y="7898"/>
                    <a:pt x="6368" y="5045"/>
                  </a:cubicBezTo>
                  <a:cubicBezTo>
                    <a:pt x="6368" y="2283"/>
                    <a:pt x="4177" y="1"/>
                    <a:pt x="1415" y="1"/>
                  </a:cubicBez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d94218da8f_4_0"/>
            <p:cNvSpPr/>
            <p:nvPr/>
          </p:nvSpPr>
          <p:spPr>
            <a:xfrm>
              <a:off x="8485412" y="1888013"/>
              <a:ext cx="113918" cy="330562"/>
            </a:xfrm>
            <a:custGeom>
              <a:rect b="b" l="l" r="r" t="t"/>
              <a:pathLst>
                <a:path extrusionOk="0" h="9405" w="3243">
                  <a:moveTo>
                    <a:pt x="3242" y="1"/>
                  </a:moveTo>
                  <a:cubicBezTo>
                    <a:pt x="2671" y="183"/>
                    <a:pt x="2101" y="571"/>
                    <a:pt x="1621" y="1028"/>
                  </a:cubicBezTo>
                  <a:lnTo>
                    <a:pt x="3242" y="1028"/>
                  </a:lnTo>
                  <a:lnTo>
                    <a:pt x="3242" y="1"/>
                  </a:lnTo>
                  <a:close/>
                  <a:moveTo>
                    <a:pt x="1439" y="1142"/>
                  </a:moveTo>
                  <a:cubicBezTo>
                    <a:pt x="571" y="1987"/>
                    <a:pt x="1" y="3219"/>
                    <a:pt x="1" y="4566"/>
                  </a:cubicBezTo>
                  <a:lnTo>
                    <a:pt x="3242" y="4566"/>
                  </a:lnTo>
                  <a:lnTo>
                    <a:pt x="3242" y="1507"/>
                  </a:lnTo>
                  <a:lnTo>
                    <a:pt x="3242" y="1416"/>
                  </a:lnTo>
                  <a:lnTo>
                    <a:pt x="3242" y="1142"/>
                  </a:lnTo>
                  <a:close/>
                  <a:moveTo>
                    <a:pt x="1" y="4657"/>
                  </a:moveTo>
                  <a:cubicBezTo>
                    <a:pt x="1" y="6072"/>
                    <a:pt x="480" y="7305"/>
                    <a:pt x="1439" y="8172"/>
                  </a:cubicBezTo>
                  <a:lnTo>
                    <a:pt x="3242" y="8172"/>
                  </a:lnTo>
                  <a:lnTo>
                    <a:pt x="3242" y="5022"/>
                  </a:lnTo>
                  <a:lnTo>
                    <a:pt x="3242" y="4931"/>
                  </a:lnTo>
                  <a:lnTo>
                    <a:pt x="3242" y="4657"/>
                  </a:lnTo>
                  <a:close/>
                  <a:moveTo>
                    <a:pt x="1530" y="8264"/>
                  </a:moveTo>
                  <a:cubicBezTo>
                    <a:pt x="2009" y="8743"/>
                    <a:pt x="2580" y="9131"/>
                    <a:pt x="3242" y="9405"/>
                  </a:cubicBezTo>
                  <a:lnTo>
                    <a:pt x="3242" y="8652"/>
                  </a:lnTo>
                  <a:lnTo>
                    <a:pt x="3242" y="8560"/>
                  </a:lnTo>
                  <a:lnTo>
                    <a:pt x="3242" y="8264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d94218da8f_4_0"/>
            <p:cNvSpPr/>
            <p:nvPr/>
          </p:nvSpPr>
          <p:spPr>
            <a:xfrm>
              <a:off x="6024673" y="1066680"/>
              <a:ext cx="2588473" cy="1657794"/>
            </a:xfrm>
            <a:custGeom>
              <a:rect b="b" l="l" r="r" t="t"/>
              <a:pathLst>
                <a:path extrusionOk="0" h="35495" w="35495">
                  <a:moveTo>
                    <a:pt x="35106" y="1"/>
                  </a:moveTo>
                  <a:lnTo>
                    <a:pt x="35106" y="206"/>
                  </a:lnTo>
                  <a:lnTo>
                    <a:pt x="35106" y="3242"/>
                  </a:lnTo>
                  <a:lnTo>
                    <a:pt x="35494" y="3242"/>
                  </a:lnTo>
                  <a:lnTo>
                    <a:pt x="35494" y="571"/>
                  </a:lnTo>
                  <a:cubicBezTo>
                    <a:pt x="35494" y="298"/>
                    <a:pt x="35380" y="115"/>
                    <a:pt x="35106" y="1"/>
                  </a:cubicBezTo>
                  <a:close/>
                  <a:moveTo>
                    <a:pt x="35106" y="3333"/>
                  </a:moveTo>
                  <a:lnTo>
                    <a:pt x="35106" y="6848"/>
                  </a:lnTo>
                  <a:lnTo>
                    <a:pt x="35494" y="6848"/>
                  </a:lnTo>
                  <a:lnTo>
                    <a:pt x="35494" y="3333"/>
                  </a:lnTo>
                  <a:close/>
                  <a:moveTo>
                    <a:pt x="35106" y="6963"/>
                  </a:moveTo>
                  <a:lnTo>
                    <a:pt x="35106" y="10478"/>
                  </a:lnTo>
                  <a:lnTo>
                    <a:pt x="35494" y="10478"/>
                  </a:lnTo>
                  <a:lnTo>
                    <a:pt x="35494" y="6963"/>
                  </a:lnTo>
                  <a:close/>
                  <a:moveTo>
                    <a:pt x="35106" y="10569"/>
                  </a:moveTo>
                  <a:lnTo>
                    <a:pt x="35106" y="14084"/>
                  </a:lnTo>
                  <a:lnTo>
                    <a:pt x="35494" y="14084"/>
                  </a:lnTo>
                  <a:lnTo>
                    <a:pt x="35494" y="10569"/>
                  </a:lnTo>
                  <a:close/>
                  <a:moveTo>
                    <a:pt x="35106" y="14175"/>
                  </a:moveTo>
                  <a:lnTo>
                    <a:pt x="35106" y="17690"/>
                  </a:lnTo>
                  <a:lnTo>
                    <a:pt x="35494" y="17690"/>
                  </a:lnTo>
                  <a:lnTo>
                    <a:pt x="35494" y="14175"/>
                  </a:lnTo>
                  <a:close/>
                  <a:moveTo>
                    <a:pt x="35106" y="17805"/>
                  </a:moveTo>
                  <a:lnTo>
                    <a:pt x="35106" y="21320"/>
                  </a:lnTo>
                  <a:lnTo>
                    <a:pt x="35494" y="21320"/>
                  </a:lnTo>
                  <a:lnTo>
                    <a:pt x="35494" y="17805"/>
                  </a:lnTo>
                  <a:close/>
                  <a:moveTo>
                    <a:pt x="35106" y="21411"/>
                  </a:moveTo>
                  <a:lnTo>
                    <a:pt x="35106" y="23511"/>
                  </a:lnTo>
                  <a:cubicBezTo>
                    <a:pt x="35289" y="23397"/>
                    <a:pt x="35380" y="23397"/>
                    <a:pt x="35494" y="23305"/>
                  </a:cubicBezTo>
                  <a:lnTo>
                    <a:pt x="35494" y="21411"/>
                  </a:lnTo>
                  <a:close/>
                  <a:moveTo>
                    <a:pt x="1" y="35106"/>
                  </a:moveTo>
                  <a:cubicBezTo>
                    <a:pt x="115" y="35289"/>
                    <a:pt x="297" y="35494"/>
                    <a:pt x="571" y="35494"/>
                  </a:cubicBezTo>
                  <a:lnTo>
                    <a:pt x="3813" y="35494"/>
                  </a:lnTo>
                  <a:lnTo>
                    <a:pt x="3813" y="35106"/>
                  </a:lnTo>
                  <a:close/>
                  <a:moveTo>
                    <a:pt x="35106" y="32915"/>
                  </a:moveTo>
                  <a:lnTo>
                    <a:pt x="35106" y="34444"/>
                  </a:lnTo>
                  <a:cubicBezTo>
                    <a:pt x="35106" y="34809"/>
                    <a:pt x="34809" y="35106"/>
                    <a:pt x="34535" y="35106"/>
                  </a:cubicBezTo>
                  <a:lnTo>
                    <a:pt x="3904" y="35106"/>
                  </a:lnTo>
                  <a:lnTo>
                    <a:pt x="3904" y="35494"/>
                  </a:lnTo>
                  <a:lnTo>
                    <a:pt x="34923" y="35494"/>
                  </a:lnTo>
                  <a:cubicBezTo>
                    <a:pt x="35197" y="35494"/>
                    <a:pt x="35494" y="35197"/>
                    <a:pt x="35494" y="34809"/>
                  </a:cubicBezTo>
                  <a:lnTo>
                    <a:pt x="35494" y="33006"/>
                  </a:lnTo>
                  <a:cubicBezTo>
                    <a:pt x="35380" y="33006"/>
                    <a:pt x="35289" y="33006"/>
                    <a:pt x="35106" y="32915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d94218da8f_4_0"/>
            <p:cNvSpPr/>
            <p:nvPr/>
          </p:nvSpPr>
          <p:spPr>
            <a:xfrm>
              <a:off x="8584686" y="1218048"/>
              <a:ext cx="28368" cy="4343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d94218da8f_4_0"/>
            <p:cNvSpPr/>
            <p:nvPr/>
          </p:nvSpPr>
          <p:spPr>
            <a:xfrm>
              <a:off x="8584686" y="1386510"/>
              <a:ext cx="28368" cy="5371"/>
            </a:xfrm>
            <a:custGeom>
              <a:rect b="b" l="l" r="r" t="t"/>
              <a:pathLst>
                <a:path extrusionOk="0" h="115" w="389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d94218da8f_4_0"/>
            <p:cNvSpPr/>
            <p:nvPr/>
          </p:nvSpPr>
          <p:spPr>
            <a:xfrm>
              <a:off x="8584686" y="1555999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d94218da8f_4_0"/>
            <p:cNvSpPr/>
            <p:nvPr/>
          </p:nvSpPr>
          <p:spPr>
            <a:xfrm>
              <a:off x="8584686" y="1892875"/>
              <a:ext cx="28368" cy="5371"/>
            </a:xfrm>
            <a:custGeom>
              <a:rect b="b" l="l" r="r" t="t"/>
              <a:pathLst>
                <a:path extrusionOk="0" h="115" w="389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d94218da8f_4_0"/>
            <p:cNvSpPr/>
            <p:nvPr/>
          </p:nvSpPr>
          <p:spPr>
            <a:xfrm>
              <a:off x="8584686" y="2062364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d94218da8f_4_0"/>
            <p:cNvSpPr/>
            <p:nvPr/>
          </p:nvSpPr>
          <p:spPr>
            <a:xfrm>
              <a:off x="5998056" y="1045383"/>
              <a:ext cx="2586796" cy="1660970"/>
            </a:xfrm>
            <a:custGeom>
              <a:rect b="b" l="l" r="r" t="t"/>
              <a:pathLst>
                <a:path extrusionOk="0" h="35563" w="35472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d94218da8f_4_0"/>
            <p:cNvSpPr/>
            <p:nvPr/>
          </p:nvSpPr>
          <p:spPr>
            <a:xfrm>
              <a:off x="6274359" y="1049633"/>
              <a:ext cx="8386" cy="1656720"/>
            </a:xfrm>
            <a:custGeom>
              <a:rect b="b" l="l" r="r" t="t"/>
              <a:pathLst>
                <a:path extrusionOk="0" h="35472" w="115">
                  <a:moveTo>
                    <a:pt x="1" y="1"/>
                  </a:moveTo>
                  <a:lnTo>
                    <a:pt x="1" y="35471"/>
                  </a:lnTo>
                  <a:lnTo>
                    <a:pt x="115" y="3547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d94218da8f_4_0"/>
            <p:cNvSpPr/>
            <p:nvPr/>
          </p:nvSpPr>
          <p:spPr>
            <a:xfrm>
              <a:off x="5998056" y="1199927"/>
              <a:ext cx="2586796" cy="5418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d94218da8f_4_0"/>
            <p:cNvSpPr/>
            <p:nvPr/>
          </p:nvSpPr>
          <p:spPr>
            <a:xfrm>
              <a:off x="5998056" y="1369463"/>
              <a:ext cx="2586796" cy="4297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d94218da8f_4_0"/>
            <p:cNvSpPr/>
            <p:nvPr/>
          </p:nvSpPr>
          <p:spPr>
            <a:xfrm>
              <a:off x="5998056" y="1537877"/>
              <a:ext cx="2586796" cy="4297"/>
            </a:xfrm>
            <a:custGeom>
              <a:rect b="b" l="l" r="r" t="t"/>
              <a:pathLst>
                <a:path extrusionOk="0" h="92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d94218da8f_4_0"/>
            <p:cNvSpPr/>
            <p:nvPr/>
          </p:nvSpPr>
          <p:spPr>
            <a:xfrm>
              <a:off x="5998056" y="1706292"/>
              <a:ext cx="2586796" cy="5418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d94218da8f_4_0"/>
            <p:cNvSpPr/>
            <p:nvPr/>
          </p:nvSpPr>
          <p:spPr>
            <a:xfrm>
              <a:off x="5998056" y="1875828"/>
              <a:ext cx="2586796" cy="4297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d94218da8f_4_0"/>
            <p:cNvSpPr/>
            <p:nvPr/>
          </p:nvSpPr>
          <p:spPr>
            <a:xfrm>
              <a:off x="5998056" y="2044243"/>
              <a:ext cx="2586796" cy="4297"/>
            </a:xfrm>
            <a:custGeom>
              <a:rect b="b" l="l" r="r" t="t"/>
              <a:pathLst>
                <a:path extrusionOk="0" h="92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d94218da8f_4_0"/>
            <p:cNvSpPr/>
            <p:nvPr/>
          </p:nvSpPr>
          <p:spPr>
            <a:xfrm>
              <a:off x="5998056" y="2212658"/>
              <a:ext cx="2586796" cy="5418"/>
            </a:xfrm>
            <a:custGeom>
              <a:rect b="b" l="l" r="r" t="t"/>
              <a:pathLst>
                <a:path extrusionOk="0" h="116" w="35472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d94218da8f_4_0"/>
            <p:cNvSpPr/>
            <p:nvPr/>
          </p:nvSpPr>
          <p:spPr>
            <a:xfrm>
              <a:off x="5998056" y="2377897"/>
              <a:ext cx="2586796" cy="4343"/>
            </a:xfrm>
            <a:custGeom>
              <a:rect b="b" l="l" r="r" t="t"/>
              <a:pathLst>
                <a:path extrusionOk="0" h="93" w="35472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d94218da8f_4_0"/>
            <p:cNvSpPr/>
            <p:nvPr/>
          </p:nvSpPr>
          <p:spPr>
            <a:xfrm>
              <a:off x="5998056" y="2546359"/>
              <a:ext cx="2586796" cy="4297"/>
            </a:xfrm>
            <a:custGeom>
              <a:rect b="b" l="l" r="r" t="t"/>
              <a:pathLst>
                <a:path extrusionOk="0" h="92" w="35472">
                  <a:moveTo>
                    <a:pt x="1" y="0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d94218da8f_4_0"/>
            <p:cNvSpPr/>
            <p:nvPr/>
          </p:nvSpPr>
          <p:spPr>
            <a:xfrm>
              <a:off x="8584686" y="2230779"/>
              <a:ext cx="28368" cy="4343"/>
            </a:xfrm>
            <a:custGeom>
              <a:rect b="b" l="l" r="r" t="t"/>
              <a:pathLst>
                <a:path extrusionOk="0" h="93" w="389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d94218da8f_4_0"/>
            <p:cNvSpPr/>
            <p:nvPr/>
          </p:nvSpPr>
          <p:spPr>
            <a:xfrm>
              <a:off x="8584686" y="2394991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0"/>
                  </a:moveTo>
                  <a:lnTo>
                    <a:pt x="0" y="91"/>
                  </a:lnTo>
                  <a:lnTo>
                    <a:pt x="388" y="9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d94218da8f_4_0"/>
            <p:cNvSpPr/>
            <p:nvPr/>
          </p:nvSpPr>
          <p:spPr>
            <a:xfrm>
              <a:off x="8584686" y="2564480"/>
              <a:ext cx="28368" cy="4297"/>
            </a:xfrm>
            <a:custGeom>
              <a:rect b="b" l="l" r="r" t="t"/>
              <a:pathLst>
                <a:path extrusionOk="0" h="92" w="389">
                  <a:moveTo>
                    <a:pt x="0" y="0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4" name="Google Shape;1204;gd94218da8f_4_0"/>
          <p:cNvSpPr/>
          <p:nvPr/>
        </p:nvSpPr>
        <p:spPr>
          <a:xfrm>
            <a:off x="8472591" y="1860738"/>
            <a:ext cx="353629" cy="354638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d94218da8f_4_0"/>
          <p:cNvSpPr txBox="1"/>
          <p:nvPr>
            <p:ph idx="1" type="subTitle"/>
          </p:nvPr>
        </p:nvSpPr>
        <p:spPr>
          <a:xfrm rot="490">
            <a:off x="6266593" y="1335463"/>
            <a:ext cx="21042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Lenguaje y Comunicación</a:t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29/06/2023 </a:t>
            </a:r>
            <a:endParaRPr b="1" sz="2200"/>
          </a:p>
        </p:txBody>
      </p:sp>
      <p:grpSp>
        <p:nvGrpSpPr>
          <p:cNvPr id="1206" name="Google Shape;1206;gd94218da8f_4_0"/>
          <p:cNvGrpSpPr/>
          <p:nvPr/>
        </p:nvGrpSpPr>
        <p:grpSpPr>
          <a:xfrm>
            <a:off x="6266588" y="620199"/>
            <a:ext cx="325875" cy="569650"/>
            <a:chOff x="6266588" y="620199"/>
            <a:chExt cx="325875" cy="569650"/>
          </a:xfrm>
        </p:grpSpPr>
        <p:sp>
          <p:nvSpPr>
            <p:cNvPr id="1207" name="Google Shape;1207;gd94218da8f_4_0"/>
            <p:cNvSpPr/>
            <p:nvPr/>
          </p:nvSpPr>
          <p:spPr>
            <a:xfrm>
              <a:off x="6276313" y="630599"/>
              <a:ext cx="268775" cy="249950"/>
            </a:xfrm>
            <a:custGeom>
              <a:rect b="b" l="l" r="r" t="t"/>
              <a:pathLst>
                <a:path extrusionOk="0" h="9998" w="10751">
                  <a:moveTo>
                    <a:pt x="4565" y="0"/>
                  </a:moveTo>
                  <a:cubicBezTo>
                    <a:pt x="1803" y="480"/>
                    <a:pt x="0" y="3059"/>
                    <a:pt x="388" y="5821"/>
                  </a:cubicBezTo>
                  <a:cubicBezTo>
                    <a:pt x="753" y="8286"/>
                    <a:pt x="2944" y="9998"/>
                    <a:pt x="5318" y="9998"/>
                  </a:cubicBezTo>
                  <a:lnTo>
                    <a:pt x="6094" y="9998"/>
                  </a:lnTo>
                  <a:cubicBezTo>
                    <a:pt x="8856" y="9518"/>
                    <a:pt x="10751" y="6962"/>
                    <a:pt x="10363" y="4291"/>
                  </a:cubicBezTo>
                  <a:cubicBezTo>
                    <a:pt x="9997" y="1712"/>
                    <a:pt x="7806" y="0"/>
                    <a:pt x="5318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d94218da8f_4_0"/>
            <p:cNvSpPr/>
            <p:nvPr/>
          </p:nvSpPr>
          <p:spPr>
            <a:xfrm>
              <a:off x="6266588" y="620199"/>
              <a:ext cx="268800" cy="251925"/>
            </a:xfrm>
            <a:custGeom>
              <a:rect b="b" l="l" r="r" t="t"/>
              <a:pathLst>
                <a:path extrusionOk="0" h="10077" w="10752">
                  <a:moveTo>
                    <a:pt x="5284" y="1"/>
                  </a:moveTo>
                  <a:cubicBezTo>
                    <a:pt x="5047" y="1"/>
                    <a:pt x="4807" y="17"/>
                    <a:pt x="4566" y="51"/>
                  </a:cubicBezTo>
                  <a:cubicBezTo>
                    <a:pt x="1827" y="530"/>
                    <a:pt x="1" y="3087"/>
                    <a:pt x="389" y="5849"/>
                  </a:cubicBezTo>
                  <a:cubicBezTo>
                    <a:pt x="743" y="8285"/>
                    <a:pt x="2903" y="10076"/>
                    <a:pt x="5376" y="10076"/>
                  </a:cubicBezTo>
                  <a:cubicBezTo>
                    <a:pt x="5613" y="10076"/>
                    <a:pt x="5854" y="10060"/>
                    <a:pt x="6095" y="10026"/>
                  </a:cubicBezTo>
                  <a:cubicBezTo>
                    <a:pt x="8857" y="9546"/>
                    <a:pt x="10752" y="6990"/>
                    <a:pt x="10386" y="4319"/>
                  </a:cubicBezTo>
                  <a:cubicBezTo>
                    <a:pt x="9949" y="1799"/>
                    <a:pt x="7763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d94218da8f_4_0"/>
            <p:cNvSpPr/>
            <p:nvPr/>
          </p:nvSpPr>
          <p:spPr>
            <a:xfrm>
              <a:off x="6321388" y="937599"/>
              <a:ext cx="271075" cy="252250"/>
            </a:xfrm>
            <a:custGeom>
              <a:rect b="b" l="l" r="r" t="t"/>
              <a:pathLst>
                <a:path extrusionOk="0" h="10090" w="10843">
                  <a:moveTo>
                    <a:pt x="4657" y="0"/>
                  </a:moveTo>
                  <a:cubicBezTo>
                    <a:pt x="1918" y="480"/>
                    <a:pt x="0" y="3036"/>
                    <a:pt x="480" y="5798"/>
                  </a:cubicBezTo>
                  <a:cubicBezTo>
                    <a:pt x="868" y="8263"/>
                    <a:pt x="2945" y="10089"/>
                    <a:pt x="5433" y="10089"/>
                  </a:cubicBezTo>
                  <a:cubicBezTo>
                    <a:pt x="5707" y="10089"/>
                    <a:pt x="5912" y="10089"/>
                    <a:pt x="6186" y="9975"/>
                  </a:cubicBezTo>
                  <a:cubicBezTo>
                    <a:pt x="8948" y="9610"/>
                    <a:pt x="10842" y="7030"/>
                    <a:pt x="10363" y="4269"/>
                  </a:cubicBezTo>
                  <a:cubicBezTo>
                    <a:pt x="9998" y="1803"/>
                    <a:pt x="7898" y="0"/>
                    <a:pt x="5433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d94218da8f_4_0"/>
            <p:cNvSpPr/>
            <p:nvPr/>
          </p:nvSpPr>
          <p:spPr>
            <a:xfrm>
              <a:off x="6312238" y="926774"/>
              <a:ext cx="271100" cy="252925"/>
            </a:xfrm>
            <a:custGeom>
              <a:rect b="b" l="l" r="r" t="t"/>
              <a:pathLst>
                <a:path extrusionOk="0" h="10117" w="10844">
                  <a:moveTo>
                    <a:pt x="5339" y="0"/>
                  </a:moveTo>
                  <a:cubicBezTo>
                    <a:pt x="5114" y="0"/>
                    <a:pt x="4886" y="15"/>
                    <a:pt x="4657" y="45"/>
                  </a:cubicBezTo>
                  <a:cubicBezTo>
                    <a:pt x="1895" y="525"/>
                    <a:pt x="1" y="3104"/>
                    <a:pt x="458" y="5843"/>
                  </a:cubicBezTo>
                  <a:cubicBezTo>
                    <a:pt x="805" y="8319"/>
                    <a:pt x="2915" y="10116"/>
                    <a:pt x="5321" y="10116"/>
                  </a:cubicBezTo>
                  <a:cubicBezTo>
                    <a:pt x="5599" y="10116"/>
                    <a:pt x="5880" y="10092"/>
                    <a:pt x="6164" y="10043"/>
                  </a:cubicBezTo>
                  <a:cubicBezTo>
                    <a:pt x="8926" y="9655"/>
                    <a:pt x="10843" y="7098"/>
                    <a:pt x="10364" y="4336"/>
                  </a:cubicBezTo>
                  <a:cubicBezTo>
                    <a:pt x="10008" y="1804"/>
                    <a:pt x="7828" y="0"/>
                    <a:pt x="5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gd94218da8f_4_0"/>
          <p:cNvSpPr/>
          <p:nvPr/>
        </p:nvSpPr>
        <p:spPr>
          <a:xfrm>
            <a:off x="7472178" y="3058687"/>
            <a:ext cx="464534" cy="613101"/>
          </a:xfrm>
          <a:custGeom>
            <a:rect b="b" l="l" r="r" t="t"/>
            <a:pathLst>
              <a:path extrusionOk="0" h="13429" w="10181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d94218da8f_4_0"/>
          <p:cNvSpPr/>
          <p:nvPr/>
        </p:nvSpPr>
        <p:spPr>
          <a:xfrm>
            <a:off x="7858578" y="3295313"/>
            <a:ext cx="286404" cy="671128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3" name="Google Shape;1213;gd94218da8f_4_0"/>
          <p:cNvPicPr preferRelativeResize="0"/>
          <p:nvPr/>
        </p:nvPicPr>
        <p:blipFill rotWithShape="1">
          <a:blip r:embed="rId3">
            <a:alphaModFix/>
          </a:blip>
          <a:srcRect b="10788" l="19561" r="15166" t="12469"/>
          <a:stretch/>
        </p:blipFill>
        <p:spPr>
          <a:xfrm rot="-759270">
            <a:off x="2529318" y="1199168"/>
            <a:ext cx="2631138" cy="292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db38ccb335_0_1"/>
          <p:cNvSpPr txBox="1"/>
          <p:nvPr>
            <p:ph type="ctrTitle"/>
          </p:nvPr>
        </p:nvSpPr>
        <p:spPr>
          <a:xfrm rot="235735">
            <a:off x="1080072" y="1298994"/>
            <a:ext cx="6720795" cy="21094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5800"/>
              <a:t>Estrategias de lectura </a:t>
            </a:r>
            <a:endParaRPr sz="5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5800"/>
              <a:t>comprensiva 1</a:t>
            </a:r>
            <a:endParaRPr sz="5800"/>
          </a:p>
        </p:txBody>
      </p:sp>
      <p:sp>
        <p:nvSpPr>
          <p:cNvPr id="769" name="Google Shape;769;gdb38ccb335_0_1"/>
          <p:cNvSpPr txBox="1"/>
          <p:nvPr>
            <p:ph idx="1" type="subTitle"/>
          </p:nvPr>
        </p:nvSpPr>
        <p:spPr>
          <a:xfrm rot="235832">
            <a:off x="1951229" y="3354519"/>
            <a:ext cx="4801093" cy="7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Comprender – Analizar, Identificar y Caracterizar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gdb459fa48d_0_3"/>
          <p:cNvGrpSpPr/>
          <p:nvPr/>
        </p:nvGrpSpPr>
        <p:grpSpPr>
          <a:xfrm>
            <a:off x="4148035" y="985044"/>
            <a:ext cx="3920197" cy="2809895"/>
            <a:chOff x="1195491" y="2409876"/>
            <a:chExt cx="2973677" cy="1905272"/>
          </a:xfrm>
        </p:grpSpPr>
        <p:grpSp>
          <p:nvGrpSpPr>
            <p:cNvPr id="775" name="Google Shape;775;gdb459fa48d_0_3"/>
            <p:cNvGrpSpPr/>
            <p:nvPr/>
          </p:nvGrpSpPr>
          <p:grpSpPr>
            <a:xfrm flipH="1" rot="-5400000">
              <a:off x="1828190" y="1974170"/>
              <a:ext cx="1905272" cy="2776683"/>
              <a:chOff x="1129021" y="1476284"/>
              <a:chExt cx="2250764" cy="1460413"/>
            </a:xfrm>
          </p:grpSpPr>
          <p:grpSp>
            <p:nvGrpSpPr>
              <p:cNvPr id="776" name="Google Shape;776;gdb459fa48d_0_3"/>
              <p:cNvGrpSpPr/>
              <p:nvPr/>
            </p:nvGrpSpPr>
            <p:grpSpPr>
              <a:xfrm>
                <a:off x="1403401" y="1476859"/>
                <a:ext cx="1976384" cy="1459838"/>
                <a:chOff x="6924591" y="1045466"/>
                <a:chExt cx="1462363" cy="1660983"/>
              </a:xfrm>
            </p:grpSpPr>
            <p:sp>
              <p:nvSpPr>
                <p:cNvPr id="777" name="Google Shape;777;gdb459fa48d_0_3"/>
                <p:cNvSpPr/>
                <p:nvPr/>
              </p:nvSpPr>
              <p:spPr>
                <a:xfrm>
                  <a:off x="6996274" y="1045466"/>
                  <a:ext cx="1390680" cy="1660970"/>
                </a:xfrm>
                <a:custGeom>
                  <a:rect b="b" l="l" r="r" t="t"/>
                  <a:pathLst>
                    <a:path extrusionOk="0" h="35563" w="35472">
                      <a:moveTo>
                        <a:pt x="571" y="0"/>
                      </a:moveTo>
                      <a:cubicBezTo>
                        <a:pt x="274" y="0"/>
                        <a:pt x="1" y="274"/>
                        <a:pt x="1" y="662"/>
                      </a:cubicBezTo>
                      <a:lnTo>
                        <a:pt x="1" y="34900"/>
                      </a:lnTo>
                      <a:cubicBezTo>
                        <a:pt x="1" y="35265"/>
                        <a:pt x="274" y="35562"/>
                        <a:pt x="571" y="35562"/>
                      </a:cubicBezTo>
                      <a:lnTo>
                        <a:pt x="34900" y="35562"/>
                      </a:lnTo>
                      <a:cubicBezTo>
                        <a:pt x="35174" y="35562"/>
                        <a:pt x="35471" y="35265"/>
                        <a:pt x="35471" y="34900"/>
                      </a:cubicBezTo>
                      <a:lnTo>
                        <a:pt x="35471" y="662"/>
                      </a:lnTo>
                      <a:cubicBezTo>
                        <a:pt x="35471" y="274"/>
                        <a:pt x="35174" y="0"/>
                        <a:pt x="349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434343">
                      <a:alpha val="49019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78" name="Google Shape;778;gdb459fa48d_0_3"/>
                <p:cNvGrpSpPr/>
                <p:nvPr/>
              </p:nvGrpSpPr>
              <p:grpSpPr>
                <a:xfrm>
                  <a:off x="6924591" y="1049729"/>
                  <a:ext cx="578688" cy="1656720"/>
                  <a:chOff x="6924591" y="1049729"/>
                  <a:chExt cx="578688" cy="1656720"/>
                </a:xfrm>
              </p:grpSpPr>
              <p:sp>
                <p:nvSpPr>
                  <p:cNvPr id="779" name="Google Shape;779;gdb459fa48d_0_3"/>
                  <p:cNvSpPr/>
                  <p:nvPr/>
                </p:nvSpPr>
                <p:spPr>
                  <a:xfrm>
                    <a:off x="7500047" y="2295584"/>
                    <a:ext cx="3232" cy="13672"/>
                  </a:xfrm>
                  <a:custGeom>
                    <a:rect b="b" l="l" r="r" t="t"/>
                    <a:pathLst>
                      <a:path extrusionOk="0" h="389" w="92">
                        <a:moveTo>
                          <a:pt x="1" y="0"/>
                        </a:moveTo>
                        <a:lnTo>
                          <a:pt x="1" y="388"/>
                        </a:lnTo>
                        <a:lnTo>
                          <a:pt x="92" y="388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0" name="Google Shape;780;gdb459fa48d_0_3"/>
                  <p:cNvSpPr/>
                  <p:nvPr/>
                </p:nvSpPr>
                <p:spPr>
                  <a:xfrm>
                    <a:off x="6924591" y="1049729"/>
                    <a:ext cx="6055" cy="1656720"/>
                  </a:xfrm>
                  <a:custGeom>
                    <a:rect b="b" l="l" r="r" t="t"/>
                    <a:pathLst>
                      <a:path extrusionOk="0" h="35472" w="115">
                        <a:moveTo>
                          <a:pt x="1" y="1"/>
                        </a:moveTo>
                        <a:lnTo>
                          <a:pt x="1" y="35471"/>
                        </a:lnTo>
                        <a:lnTo>
                          <a:pt x="115" y="35471"/>
                        </a:lnTo>
                        <a:lnTo>
                          <a:pt x="11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81" name="Google Shape;781;gdb459fa48d_0_3"/>
              <p:cNvSpPr/>
              <p:nvPr/>
            </p:nvSpPr>
            <p:spPr>
              <a:xfrm rot="-5400000">
                <a:off x="597721" y="2007584"/>
                <a:ext cx="1459800" cy="397200"/>
              </a:xfrm>
              <a:prstGeom prst="round2SameRect">
                <a:avLst>
                  <a:gd fmla="val 11127" name="adj1"/>
                  <a:gd fmla="val 0" name="adj2"/>
                </a:avLst>
              </a:prstGeom>
              <a:solidFill>
                <a:srgbClr val="EDBE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2" name="Google Shape;782;gdb459fa48d_0_3"/>
            <p:cNvSpPr/>
            <p:nvPr/>
          </p:nvSpPr>
          <p:spPr>
            <a:xfrm>
              <a:off x="1195491" y="3290926"/>
              <a:ext cx="353629" cy="354638"/>
            </a:xfrm>
            <a:custGeom>
              <a:rect b="b" l="l" r="r" t="t"/>
              <a:pathLst>
                <a:path extrusionOk="0" h="10090" w="10067">
                  <a:moveTo>
                    <a:pt x="5022" y="1"/>
                  </a:moveTo>
                  <a:cubicBezTo>
                    <a:pt x="2169" y="1"/>
                    <a:pt x="1" y="2283"/>
                    <a:pt x="1" y="5045"/>
                  </a:cubicBezTo>
                  <a:cubicBezTo>
                    <a:pt x="1" y="7898"/>
                    <a:pt x="2169" y="10090"/>
                    <a:pt x="5022" y="10090"/>
                  </a:cubicBezTo>
                  <a:cubicBezTo>
                    <a:pt x="7784" y="10090"/>
                    <a:pt x="10067" y="7898"/>
                    <a:pt x="10067" y="5045"/>
                  </a:cubicBezTo>
                  <a:cubicBezTo>
                    <a:pt x="10067" y="2283"/>
                    <a:pt x="7784" y="1"/>
                    <a:pt x="5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gdb459fa48d_0_3"/>
          <p:cNvSpPr txBox="1"/>
          <p:nvPr>
            <p:ph type="title"/>
          </p:nvPr>
        </p:nvSpPr>
        <p:spPr>
          <a:xfrm>
            <a:off x="463750" y="1735075"/>
            <a:ext cx="32799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300"/>
              <a:t>¿A qué se refieren estas estrategias?</a:t>
            </a:r>
            <a:endParaRPr sz="3300"/>
          </a:p>
        </p:txBody>
      </p:sp>
      <p:grpSp>
        <p:nvGrpSpPr>
          <p:cNvPr id="784" name="Google Shape;784;gdb459fa48d_0_3"/>
          <p:cNvGrpSpPr/>
          <p:nvPr/>
        </p:nvGrpSpPr>
        <p:grpSpPr>
          <a:xfrm>
            <a:off x="4656252" y="1794025"/>
            <a:ext cx="2032565" cy="359025"/>
            <a:chOff x="3704600" y="2447350"/>
            <a:chExt cx="977900" cy="359025"/>
          </a:xfrm>
        </p:grpSpPr>
        <p:sp>
          <p:nvSpPr>
            <p:cNvPr id="785" name="Google Shape;785;gdb459fa48d_0_3"/>
            <p:cNvSpPr/>
            <p:nvPr/>
          </p:nvSpPr>
          <p:spPr>
            <a:xfrm>
              <a:off x="3704600" y="2447350"/>
              <a:ext cx="977900" cy="359025"/>
            </a:xfrm>
            <a:custGeom>
              <a:rect b="b" l="l" r="r" t="t"/>
              <a:pathLst>
                <a:path extrusionOk="0" h="14361" w="39116">
                  <a:moveTo>
                    <a:pt x="919" y="0"/>
                  </a:moveTo>
                  <a:lnTo>
                    <a:pt x="0" y="11471"/>
                  </a:lnTo>
                  <a:lnTo>
                    <a:pt x="38264" y="14361"/>
                  </a:lnTo>
                  <a:lnTo>
                    <a:pt x="39116" y="289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db459fa48d_0_3"/>
            <p:cNvSpPr/>
            <p:nvPr/>
          </p:nvSpPr>
          <p:spPr>
            <a:xfrm>
              <a:off x="3704600" y="2447350"/>
              <a:ext cx="224050" cy="303025"/>
            </a:xfrm>
            <a:custGeom>
              <a:rect b="b" l="l" r="r" t="t"/>
              <a:pathLst>
                <a:path extrusionOk="0" h="12121" w="8962">
                  <a:moveTo>
                    <a:pt x="919" y="0"/>
                  </a:moveTo>
                  <a:lnTo>
                    <a:pt x="269" y="8491"/>
                  </a:lnTo>
                  <a:lnTo>
                    <a:pt x="0" y="11471"/>
                  </a:lnTo>
                  <a:lnTo>
                    <a:pt x="7079" y="12031"/>
                  </a:lnTo>
                  <a:lnTo>
                    <a:pt x="8020" y="12120"/>
                  </a:lnTo>
                  <a:lnTo>
                    <a:pt x="8961" y="560"/>
                  </a:lnTo>
                  <a:lnTo>
                    <a:pt x="7079" y="44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E27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gdb459fa48d_0_3"/>
          <p:cNvSpPr/>
          <p:nvPr/>
        </p:nvSpPr>
        <p:spPr>
          <a:xfrm>
            <a:off x="2801175" y="985050"/>
            <a:ext cx="1585344" cy="750031"/>
          </a:xfrm>
          <a:custGeom>
            <a:rect b="b" l="l" r="r" t="t"/>
            <a:pathLst>
              <a:path extrusionOk="0" h="11426" w="35107">
                <a:moveTo>
                  <a:pt x="25908" y="2692"/>
                </a:moveTo>
                <a:cubicBezTo>
                  <a:pt x="25868" y="2711"/>
                  <a:pt x="25827" y="2738"/>
                  <a:pt x="25788" y="2777"/>
                </a:cubicBezTo>
                <a:cubicBezTo>
                  <a:pt x="25866" y="2777"/>
                  <a:pt x="25896" y="2729"/>
                  <a:pt x="25908" y="2692"/>
                </a:cubicBezTo>
                <a:close/>
                <a:moveTo>
                  <a:pt x="26713" y="0"/>
                </a:moveTo>
                <a:lnTo>
                  <a:pt x="26586" y="128"/>
                </a:lnTo>
                <a:cubicBezTo>
                  <a:pt x="26458" y="128"/>
                  <a:pt x="26458" y="128"/>
                  <a:pt x="26458" y="255"/>
                </a:cubicBezTo>
                <a:cubicBezTo>
                  <a:pt x="26330" y="255"/>
                  <a:pt x="26330" y="255"/>
                  <a:pt x="26330" y="383"/>
                </a:cubicBezTo>
                <a:lnTo>
                  <a:pt x="26330" y="798"/>
                </a:lnTo>
                <a:cubicBezTo>
                  <a:pt x="26330" y="1053"/>
                  <a:pt x="26330" y="1341"/>
                  <a:pt x="26203" y="1596"/>
                </a:cubicBezTo>
                <a:lnTo>
                  <a:pt x="26203" y="1723"/>
                </a:lnTo>
                <a:lnTo>
                  <a:pt x="26203" y="1979"/>
                </a:lnTo>
                <a:cubicBezTo>
                  <a:pt x="25915" y="1979"/>
                  <a:pt x="25788" y="1979"/>
                  <a:pt x="25660" y="2138"/>
                </a:cubicBezTo>
                <a:cubicBezTo>
                  <a:pt x="24607" y="2138"/>
                  <a:pt x="23681" y="2266"/>
                  <a:pt x="22724" y="2394"/>
                </a:cubicBezTo>
                <a:cubicBezTo>
                  <a:pt x="22341" y="2394"/>
                  <a:pt x="21926" y="2521"/>
                  <a:pt x="21415" y="2649"/>
                </a:cubicBezTo>
                <a:cubicBezTo>
                  <a:pt x="21001" y="2649"/>
                  <a:pt x="20490" y="2777"/>
                  <a:pt x="19947" y="2936"/>
                </a:cubicBezTo>
                <a:cubicBezTo>
                  <a:pt x="19022" y="3192"/>
                  <a:pt x="18224" y="3319"/>
                  <a:pt x="17298" y="3575"/>
                </a:cubicBezTo>
                <a:cubicBezTo>
                  <a:pt x="16884" y="3734"/>
                  <a:pt x="16341" y="3862"/>
                  <a:pt x="15958" y="4117"/>
                </a:cubicBezTo>
                <a:cubicBezTo>
                  <a:pt x="15416" y="4245"/>
                  <a:pt x="14905" y="4372"/>
                  <a:pt x="14362" y="4660"/>
                </a:cubicBezTo>
                <a:cubicBezTo>
                  <a:pt x="12639" y="5330"/>
                  <a:pt x="10916" y="6128"/>
                  <a:pt x="9160" y="6766"/>
                </a:cubicBezTo>
                <a:cubicBezTo>
                  <a:pt x="8905" y="6926"/>
                  <a:pt x="8650" y="7053"/>
                  <a:pt x="8362" y="7181"/>
                </a:cubicBezTo>
                <a:cubicBezTo>
                  <a:pt x="7852" y="7436"/>
                  <a:pt x="7309" y="7723"/>
                  <a:pt x="6639" y="7979"/>
                </a:cubicBezTo>
                <a:cubicBezTo>
                  <a:pt x="5969" y="8362"/>
                  <a:pt x="5331" y="8777"/>
                  <a:pt x="4660" y="9032"/>
                </a:cubicBezTo>
                <a:cubicBezTo>
                  <a:pt x="3065" y="9830"/>
                  <a:pt x="1597" y="10628"/>
                  <a:pt x="1" y="11425"/>
                </a:cubicBezTo>
                <a:cubicBezTo>
                  <a:pt x="1469" y="10755"/>
                  <a:pt x="2937" y="9957"/>
                  <a:pt x="4533" y="9319"/>
                </a:cubicBezTo>
                <a:cubicBezTo>
                  <a:pt x="5171" y="8904"/>
                  <a:pt x="5841" y="8649"/>
                  <a:pt x="6639" y="8234"/>
                </a:cubicBezTo>
                <a:cubicBezTo>
                  <a:pt x="7437" y="7851"/>
                  <a:pt x="8362" y="7436"/>
                  <a:pt x="9160" y="7181"/>
                </a:cubicBezTo>
                <a:cubicBezTo>
                  <a:pt x="10916" y="6511"/>
                  <a:pt x="12639" y="5840"/>
                  <a:pt x="14362" y="5330"/>
                </a:cubicBezTo>
                <a:cubicBezTo>
                  <a:pt x="14905" y="5170"/>
                  <a:pt x="15416" y="4915"/>
                  <a:pt x="16086" y="4787"/>
                </a:cubicBezTo>
                <a:cubicBezTo>
                  <a:pt x="16501" y="4660"/>
                  <a:pt x="16884" y="4532"/>
                  <a:pt x="17298" y="4532"/>
                </a:cubicBezTo>
                <a:lnTo>
                  <a:pt x="18479" y="4117"/>
                </a:lnTo>
                <a:lnTo>
                  <a:pt x="20075" y="3734"/>
                </a:lnTo>
                <a:cubicBezTo>
                  <a:pt x="20618" y="3575"/>
                  <a:pt x="21128" y="3575"/>
                  <a:pt x="21671" y="3447"/>
                </a:cubicBezTo>
                <a:cubicBezTo>
                  <a:pt x="22086" y="3319"/>
                  <a:pt x="22596" y="3192"/>
                  <a:pt x="23139" y="3192"/>
                </a:cubicBezTo>
                <a:cubicBezTo>
                  <a:pt x="24064" y="2936"/>
                  <a:pt x="24990" y="2777"/>
                  <a:pt x="25915" y="2649"/>
                </a:cubicBezTo>
                <a:lnTo>
                  <a:pt x="25915" y="2649"/>
                </a:lnTo>
                <a:cubicBezTo>
                  <a:pt x="25915" y="2649"/>
                  <a:pt x="25915" y="2668"/>
                  <a:pt x="25908" y="2692"/>
                </a:cubicBezTo>
                <a:lnTo>
                  <a:pt x="25908" y="2692"/>
                </a:lnTo>
                <a:cubicBezTo>
                  <a:pt x="25998" y="2649"/>
                  <a:pt x="26075" y="2649"/>
                  <a:pt x="26075" y="2649"/>
                </a:cubicBezTo>
                <a:cubicBezTo>
                  <a:pt x="26075" y="2777"/>
                  <a:pt x="26203" y="2936"/>
                  <a:pt x="26203" y="3064"/>
                </a:cubicBezTo>
                <a:lnTo>
                  <a:pt x="26203" y="3447"/>
                </a:lnTo>
                <a:lnTo>
                  <a:pt x="26203" y="3989"/>
                </a:lnTo>
                <a:lnTo>
                  <a:pt x="26203" y="4245"/>
                </a:lnTo>
                <a:cubicBezTo>
                  <a:pt x="26203" y="4372"/>
                  <a:pt x="26330" y="4532"/>
                  <a:pt x="26330" y="4660"/>
                </a:cubicBezTo>
                <a:lnTo>
                  <a:pt x="26330" y="5043"/>
                </a:lnTo>
                <a:cubicBezTo>
                  <a:pt x="26330" y="5170"/>
                  <a:pt x="26330" y="5330"/>
                  <a:pt x="26458" y="5457"/>
                </a:cubicBezTo>
                <a:cubicBezTo>
                  <a:pt x="26458" y="5713"/>
                  <a:pt x="26458" y="5968"/>
                  <a:pt x="26586" y="6255"/>
                </a:cubicBezTo>
                <a:cubicBezTo>
                  <a:pt x="26586" y="6383"/>
                  <a:pt x="26713" y="6511"/>
                  <a:pt x="27000" y="6511"/>
                </a:cubicBezTo>
                <a:lnTo>
                  <a:pt x="27256" y="6511"/>
                </a:lnTo>
                <a:cubicBezTo>
                  <a:pt x="27511" y="6383"/>
                  <a:pt x="27798" y="6255"/>
                  <a:pt x="28054" y="6128"/>
                </a:cubicBezTo>
                <a:cubicBezTo>
                  <a:pt x="28469" y="5968"/>
                  <a:pt x="28724" y="5840"/>
                  <a:pt x="28979" y="5585"/>
                </a:cubicBezTo>
                <a:cubicBezTo>
                  <a:pt x="29649" y="5330"/>
                  <a:pt x="30320" y="5043"/>
                  <a:pt x="30862" y="4787"/>
                </a:cubicBezTo>
                <a:cubicBezTo>
                  <a:pt x="32043" y="4245"/>
                  <a:pt x="33096" y="3862"/>
                  <a:pt x="34309" y="3319"/>
                </a:cubicBezTo>
                <a:cubicBezTo>
                  <a:pt x="34437" y="3319"/>
                  <a:pt x="34564" y="3192"/>
                  <a:pt x="34692" y="3064"/>
                </a:cubicBezTo>
                <a:lnTo>
                  <a:pt x="34851" y="3064"/>
                </a:lnTo>
                <a:cubicBezTo>
                  <a:pt x="34979" y="2936"/>
                  <a:pt x="35107" y="2649"/>
                  <a:pt x="34979" y="2394"/>
                </a:cubicBezTo>
                <a:cubicBezTo>
                  <a:pt x="34979" y="2394"/>
                  <a:pt x="34851" y="2266"/>
                  <a:pt x="34692" y="2266"/>
                </a:cubicBezTo>
                <a:lnTo>
                  <a:pt x="34564" y="2138"/>
                </a:lnTo>
                <a:lnTo>
                  <a:pt x="34437" y="2138"/>
                </a:lnTo>
                <a:lnTo>
                  <a:pt x="34309" y="1979"/>
                </a:lnTo>
                <a:cubicBezTo>
                  <a:pt x="34181" y="1979"/>
                  <a:pt x="34054" y="1851"/>
                  <a:pt x="33894" y="1851"/>
                </a:cubicBezTo>
                <a:cubicBezTo>
                  <a:pt x="33639" y="1723"/>
                  <a:pt x="33256" y="1596"/>
                  <a:pt x="32968" y="1468"/>
                </a:cubicBezTo>
                <a:cubicBezTo>
                  <a:pt x="32298" y="1181"/>
                  <a:pt x="31660" y="926"/>
                  <a:pt x="30990" y="670"/>
                </a:cubicBezTo>
                <a:cubicBezTo>
                  <a:pt x="30320" y="543"/>
                  <a:pt x="29522" y="255"/>
                  <a:pt x="28851" y="255"/>
                </a:cubicBezTo>
                <a:lnTo>
                  <a:pt x="28596" y="255"/>
                </a:lnTo>
                <a:cubicBezTo>
                  <a:pt x="28469" y="128"/>
                  <a:pt x="28309" y="128"/>
                  <a:pt x="28309" y="128"/>
                </a:cubicBezTo>
                <a:cubicBezTo>
                  <a:pt x="28054" y="128"/>
                  <a:pt x="27798" y="0"/>
                  <a:pt x="27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db459fa48d_0_3"/>
          <p:cNvSpPr/>
          <p:nvPr/>
        </p:nvSpPr>
        <p:spPr>
          <a:xfrm flipH="1" rot="10800000">
            <a:off x="2395450" y="3298577"/>
            <a:ext cx="1918422" cy="496374"/>
          </a:xfrm>
          <a:custGeom>
            <a:rect b="b" l="l" r="r" t="t"/>
            <a:pathLst>
              <a:path extrusionOk="0" h="11426" w="35107">
                <a:moveTo>
                  <a:pt x="25908" y="2692"/>
                </a:moveTo>
                <a:cubicBezTo>
                  <a:pt x="25868" y="2711"/>
                  <a:pt x="25827" y="2738"/>
                  <a:pt x="25788" y="2777"/>
                </a:cubicBezTo>
                <a:cubicBezTo>
                  <a:pt x="25866" y="2777"/>
                  <a:pt x="25896" y="2729"/>
                  <a:pt x="25908" y="2692"/>
                </a:cubicBezTo>
                <a:close/>
                <a:moveTo>
                  <a:pt x="26713" y="0"/>
                </a:moveTo>
                <a:lnTo>
                  <a:pt x="26586" y="128"/>
                </a:lnTo>
                <a:cubicBezTo>
                  <a:pt x="26458" y="128"/>
                  <a:pt x="26458" y="128"/>
                  <a:pt x="26458" y="255"/>
                </a:cubicBezTo>
                <a:cubicBezTo>
                  <a:pt x="26330" y="255"/>
                  <a:pt x="26330" y="255"/>
                  <a:pt x="26330" y="383"/>
                </a:cubicBezTo>
                <a:lnTo>
                  <a:pt x="26330" y="798"/>
                </a:lnTo>
                <a:cubicBezTo>
                  <a:pt x="26330" y="1053"/>
                  <a:pt x="26330" y="1341"/>
                  <a:pt x="26203" y="1596"/>
                </a:cubicBezTo>
                <a:lnTo>
                  <a:pt x="26203" y="1723"/>
                </a:lnTo>
                <a:lnTo>
                  <a:pt x="26203" y="1979"/>
                </a:lnTo>
                <a:cubicBezTo>
                  <a:pt x="25915" y="1979"/>
                  <a:pt x="25788" y="1979"/>
                  <a:pt x="25660" y="2138"/>
                </a:cubicBezTo>
                <a:cubicBezTo>
                  <a:pt x="24607" y="2138"/>
                  <a:pt x="23681" y="2266"/>
                  <a:pt x="22724" y="2394"/>
                </a:cubicBezTo>
                <a:cubicBezTo>
                  <a:pt x="22341" y="2394"/>
                  <a:pt x="21926" y="2521"/>
                  <a:pt x="21415" y="2649"/>
                </a:cubicBezTo>
                <a:cubicBezTo>
                  <a:pt x="21001" y="2649"/>
                  <a:pt x="20490" y="2777"/>
                  <a:pt x="19947" y="2936"/>
                </a:cubicBezTo>
                <a:cubicBezTo>
                  <a:pt x="19022" y="3192"/>
                  <a:pt x="18224" y="3319"/>
                  <a:pt x="17298" y="3575"/>
                </a:cubicBezTo>
                <a:cubicBezTo>
                  <a:pt x="16884" y="3734"/>
                  <a:pt x="16341" y="3862"/>
                  <a:pt x="15958" y="4117"/>
                </a:cubicBezTo>
                <a:cubicBezTo>
                  <a:pt x="15416" y="4245"/>
                  <a:pt x="14905" y="4372"/>
                  <a:pt x="14362" y="4660"/>
                </a:cubicBezTo>
                <a:cubicBezTo>
                  <a:pt x="12639" y="5330"/>
                  <a:pt x="10916" y="6128"/>
                  <a:pt x="9160" y="6766"/>
                </a:cubicBezTo>
                <a:cubicBezTo>
                  <a:pt x="8905" y="6926"/>
                  <a:pt x="8650" y="7053"/>
                  <a:pt x="8362" y="7181"/>
                </a:cubicBezTo>
                <a:cubicBezTo>
                  <a:pt x="7852" y="7436"/>
                  <a:pt x="7309" y="7723"/>
                  <a:pt x="6639" y="7979"/>
                </a:cubicBezTo>
                <a:cubicBezTo>
                  <a:pt x="5969" y="8362"/>
                  <a:pt x="5331" y="8777"/>
                  <a:pt x="4660" y="9032"/>
                </a:cubicBezTo>
                <a:cubicBezTo>
                  <a:pt x="3065" y="9830"/>
                  <a:pt x="1597" y="10628"/>
                  <a:pt x="1" y="11425"/>
                </a:cubicBezTo>
                <a:cubicBezTo>
                  <a:pt x="1469" y="10755"/>
                  <a:pt x="2937" y="9957"/>
                  <a:pt x="4533" y="9319"/>
                </a:cubicBezTo>
                <a:cubicBezTo>
                  <a:pt x="5171" y="8904"/>
                  <a:pt x="5841" y="8649"/>
                  <a:pt x="6639" y="8234"/>
                </a:cubicBezTo>
                <a:cubicBezTo>
                  <a:pt x="7437" y="7851"/>
                  <a:pt x="8362" y="7436"/>
                  <a:pt x="9160" y="7181"/>
                </a:cubicBezTo>
                <a:cubicBezTo>
                  <a:pt x="10916" y="6511"/>
                  <a:pt x="12639" y="5840"/>
                  <a:pt x="14362" y="5330"/>
                </a:cubicBezTo>
                <a:cubicBezTo>
                  <a:pt x="14905" y="5170"/>
                  <a:pt x="15416" y="4915"/>
                  <a:pt x="16086" y="4787"/>
                </a:cubicBezTo>
                <a:cubicBezTo>
                  <a:pt x="16501" y="4660"/>
                  <a:pt x="16884" y="4532"/>
                  <a:pt x="17298" y="4532"/>
                </a:cubicBezTo>
                <a:lnTo>
                  <a:pt x="18479" y="4117"/>
                </a:lnTo>
                <a:lnTo>
                  <a:pt x="20075" y="3734"/>
                </a:lnTo>
                <a:cubicBezTo>
                  <a:pt x="20618" y="3575"/>
                  <a:pt x="21128" y="3575"/>
                  <a:pt x="21671" y="3447"/>
                </a:cubicBezTo>
                <a:cubicBezTo>
                  <a:pt x="22086" y="3319"/>
                  <a:pt x="22596" y="3192"/>
                  <a:pt x="23139" y="3192"/>
                </a:cubicBezTo>
                <a:cubicBezTo>
                  <a:pt x="24064" y="2936"/>
                  <a:pt x="24990" y="2777"/>
                  <a:pt x="25915" y="2649"/>
                </a:cubicBezTo>
                <a:lnTo>
                  <a:pt x="25915" y="2649"/>
                </a:lnTo>
                <a:cubicBezTo>
                  <a:pt x="25915" y="2649"/>
                  <a:pt x="25915" y="2668"/>
                  <a:pt x="25908" y="2692"/>
                </a:cubicBezTo>
                <a:lnTo>
                  <a:pt x="25908" y="2692"/>
                </a:lnTo>
                <a:cubicBezTo>
                  <a:pt x="25998" y="2649"/>
                  <a:pt x="26075" y="2649"/>
                  <a:pt x="26075" y="2649"/>
                </a:cubicBezTo>
                <a:cubicBezTo>
                  <a:pt x="26075" y="2777"/>
                  <a:pt x="26203" y="2936"/>
                  <a:pt x="26203" y="3064"/>
                </a:cubicBezTo>
                <a:lnTo>
                  <a:pt x="26203" y="3447"/>
                </a:lnTo>
                <a:lnTo>
                  <a:pt x="26203" y="3989"/>
                </a:lnTo>
                <a:lnTo>
                  <a:pt x="26203" y="4245"/>
                </a:lnTo>
                <a:cubicBezTo>
                  <a:pt x="26203" y="4372"/>
                  <a:pt x="26330" y="4532"/>
                  <a:pt x="26330" y="4660"/>
                </a:cubicBezTo>
                <a:lnTo>
                  <a:pt x="26330" y="5043"/>
                </a:lnTo>
                <a:cubicBezTo>
                  <a:pt x="26330" y="5170"/>
                  <a:pt x="26330" y="5330"/>
                  <a:pt x="26458" y="5457"/>
                </a:cubicBezTo>
                <a:cubicBezTo>
                  <a:pt x="26458" y="5713"/>
                  <a:pt x="26458" y="5968"/>
                  <a:pt x="26586" y="6255"/>
                </a:cubicBezTo>
                <a:cubicBezTo>
                  <a:pt x="26586" y="6383"/>
                  <a:pt x="26713" y="6511"/>
                  <a:pt x="27000" y="6511"/>
                </a:cubicBezTo>
                <a:lnTo>
                  <a:pt x="27256" y="6511"/>
                </a:lnTo>
                <a:cubicBezTo>
                  <a:pt x="27511" y="6383"/>
                  <a:pt x="27798" y="6255"/>
                  <a:pt x="28054" y="6128"/>
                </a:cubicBezTo>
                <a:cubicBezTo>
                  <a:pt x="28469" y="5968"/>
                  <a:pt x="28724" y="5840"/>
                  <a:pt x="28979" y="5585"/>
                </a:cubicBezTo>
                <a:cubicBezTo>
                  <a:pt x="29649" y="5330"/>
                  <a:pt x="30320" y="5043"/>
                  <a:pt x="30862" y="4787"/>
                </a:cubicBezTo>
                <a:cubicBezTo>
                  <a:pt x="32043" y="4245"/>
                  <a:pt x="33096" y="3862"/>
                  <a:pt x="34309" y="3319"/>
                </a:cubicBezTo>
                <a:cubicBezTo>
                  <a:pt x="34437" y="3319"/>
                  <a:pt x="34564" y="3192"/>
                  <a:pt x="34692" y="3064"/>
                </a:cubicBezTo>
                <a:lnTo>
                  <a:pt x="34851" y="3064"/>
                </a:lnTo>
                <a:cubicBezTo>
                  <a:pt x="34979" y="2936"/>
                  <a:pt x="35107" y="2649"/>
                  <a:pt x="34979" y="2394"/>
                </a:cubicBezTo>
                <a:cubicBezTo>
                  <a:pt x="34979" y="2394"/>
                  <a:pt x="34851" y="2266"/>
                  <a:pt x="34692" y="2266"/>
                </a:cubicBezTo>
                <a:lnTo>
                  <a:pt x="34564" y="2138"/>
                </a:lnTo>
                <a:lnTo>
                  <a:pt x="34437" y="2138"/>
                </a:lnTo>
                <a:lnTo>
                  <a:pt x="34309" y="1979"/>
                </a:lnTo>
                <a:cubicBezTo>
                  <a:pt x="34181" y="1979"/>
                  <a:pt x="34054" y="1851"/>
                  <a:pt x="33894" y="1851"/>
                </a:cubicBezTo>
                <a:cubicBezTo>
                  <a:pt x="33639" y="1723"/>
                  <a:pt x="33256" y="1596"/>
                  <a:pt x="32968" y="1468"/>
                </a:cubicBezTo>
                <a:cubicBezTo>
                  <a:pt x="32298" y="1181"/>
                  <a:pt x="31660" y="926"/>
                  <a:pt x="30990" y="670"/>
                </a:cubicBezTo>
                <a:cubicBezTo>
                  <a:pt x="30320" y="543"/>
                  <a:pt x="29522" y="255"/>
                  <a:pt x="28851" y="255"/>
                </a:cubicBezTo>
                <a:lnTo>
                  <a:pt x="28596" y="255"/>
                </a:lnTo>
                <a:cubicBezTo>
                  <a:pt x="28469" y="128"/>
                  <a:pt x="28309" y="128"/>
                  <a:pt x="28309" y="128"/>
                </a:cubicBezTo>
                <a:cubicBezTo>
                  <a:pt x="28054" y="128"/>
                  <a:pt x="27798" y="0"/>
                  <a:pt x="27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gdb459fa48d_0_3"/>
          <p:cNvGrpSpPr/>
          <p:nvPr/>
        </p:nvGrpSpPr>
        <p:grpSpPr>
          <a:xfrm>
            <a:off x="6378749" y="2096975"/>
            <a:ext cx="1232957" cy="291825"/>
            <a:chOff x="3713550" y="1464425"/>
            <a:chExt cx="959425" cy="291825"/>
          </a:xfrm>
        </p:grpSpPr>
        <p:sp>
          <p:nvSpPr>
            <p:cNvPr id="790" name="Google Shape;790;gdb459fa48d_0_3"/>
            <p:cNvSpPr/>
            <p:nvPr/>
          </p:nvSpPr>
          <p:spPr>
            <a:xfrm>
              <a:off x="3713550" y="1464425"/>
              <a:ext cx="959425" cy="291825"/>
            </a:xfrm>
            <a:custGeom>
              <a:rect b="b" l="l" r="r" t="t"/>
              <a:pathLst>
                <a:path extrusionOk="0" h="11673" w="38377">
                  <a:moveTo>
                    <a:pt x="38377" y="0"/>
                  </a:moveTo>
                  <a:lnTo>
                    <a:pt x="1" y="112"/>
                  </a:lnTo>
                  <a:lnTo>
                    <a:pt x="113" y="11672"/>
                  </a:lnTo>
                  <a:lnTo>
                    <a:pt x="38377" y="11582"/>
                  </a:lnTo>
                  <a:lnTo>
                    <a:pt x="38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db459fa48d_0_3"/>
            <p:cNvSpPr/>
            <p:nvPr/>
          </p:nvSpPr>
          <p:spPr>
            <a:xfrm>
              <a:off x="3713550" y="1467225"/>
              <a:ext cx="203325" cy="289025"/>
            </a:xfrm>
            <a:custGeom>
              <a:rect b="b" l="l" r="r" t="t"/>
              <a:pathLst>
                <a:path extrusionOk="0" h="11561" w="8133">
                  <a:moveTo>
                    <a:pt x="1" y="0"/>
                  </a:moveTo>
                  <a:lnTo>
                    <a:pt x="113" y="11560"/>
                  </a:lnTo>
                  <a:lnTo>
                    <a:pt x="8133" y="11560"/>
                  </a:lnTo>
                  <a:lnTo>
                    <a:pt x="81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gdb459fa48d_0_3"/>
          <p:cNvSpPr txBox="1"/>
          <p:nvPr>
            <p:ph idx="1" type="subTitle"/>
          </p:nvPr>
        </p:nvSpPr>
        <p:spPr>
          <a:xfrm>
            <a:off x="4656100" y="1483200"/>
            <a:ext cx="31836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100"/>
              <a:buNone/>
            </a:pPr>
            <a:r>
              <a:rPr lang="en"/>
              <a:t>En la prueba se miden doce habilidades cognitivas  distintas, que se agrupan por competencias o tareas de lectura, mediante preguntas específicas para cada una de ellas. Para enfrentarlas de mejor manera se aplican las estrategias de comprensión lectora.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gdb459fa48d_1_1"/>
          <p:cNvGrpSpPr/>
          <p:nvPr/>
        </p:nvGrpSpPr>
        <p:grpSpPr>
          <a:xfrm rot="-2001125">
            <a:off x="1329469" y="799213"/>
            <a:ext cx="695060" cy="1158669"/>
            <a:chOff x="2411325" y="3572375"/>
            <a:chExt cx="675025" cy="1198900"/>
          </a:xfrm>
        </p:grpSpPr>
        <p:sp>
          <p:nvSpPr>
            <p:cNvPr id="798" name="Google Shape;798;gdb459fa48d_1_1"/>
            <p:cNvSpPr/>
            <p:nvPr/>
          </p:nvSpPr>
          <p:spPr>
            <a:xfrm>
              <a:off x="2411325" y="3572375"/>
              <a:ext cx="173150" cy="269700"/>
            </a:xfrm>
            <a:custGeom>
              <a:rect b="b" l="l" r="r" t="t"/>
              <a:pathLst>
                <a:path extrusionOk="0" h="10788" w="6926">
                  <a:moveTo>
                    <a:pt x="1724" y="0"/>
                  </a:moveTo>
                  <a:cubicBezTo>
                    <a:pt x="1469" y="0"/>
                    <a:pt x="1213" y="0"/>
                    <a:pt x="926" y="128"/>
                  </a:cubicBezTo>
                  <a:cubicBezTo>
                    <a:pt x="543" y="415"/>
                    <a:pt x="288" y="798"/>
                    <a:pt x="128" y="1213"/>
                  </a:cubicBezTo>
                  <a:cubicBezTo>
                    <a:pt x="1" y="1596"/>
                    <a:pt x="128" y="2011"/>
                    <a:pt x="288" y="2394"/>
                  </a:cubicBezTo>
                  <a:cubicBezTo>
                    <a:pt x="1469" y="4915"/>
                    <a:pt x="2681" y="7468"/>
                    <a:pt x="3735" y="9990"/>
                  </a:cubicBezTo>
                  <a:cubicBezTo>
                    <a:pt x="3862" y="10372"/>
                    <a:pt x="4405" y="10660"/>
                    <a:pt x="4788" y="10787"/>
                  </a:cubicBezTo>
                  <a:cubicBezTo>
                    <a:pt x="5203" y="10787"/>
                    <a:pt x="5586" y="10787"/>
                    <a:pt x="6000" y="10500"/>
                  </a:cubicBezTo>
                  <a:cubicBezTo>
                    <a:pt x="6383" y="10372"/>
                    <a:pt x="6671" y="9990"/>
                    <a:pt x="6798" y="9575"/>
                  </a:cubicBezTo>
                  <a:cubicBezTo>
                    <a:pt x="6926" y="9064"/>
                    <a:pt x="6798" y="8649"/>
                    <a:pt x="6671" y="8266"/>
                  </a:cubicBezTo>
                  <a:cubicBezTo>
                    <a:pt x="5458" y="5713"/>
                    <a:pt x="4277" y="3192"/>
                    <a:pt x="3192" y="798"/>
                  </a:cubicBezTo>
                  <a:cubicBezTo>
                    <a:pt x="2937" y="415"/>
                    <a:pt x="2522" y="128"/>
                    <a:pt x="2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db459fa48d_1_1"/>
            <p:cNvSpPr/>
            <p:nvPr/>
          </p:nvSpPr>
          <p:spPr>
            <a:xfrm>
              <a:off x="2574100" y="3885125"/>
              <a:ext cx="136450" cy="219425"/>
            </a:xfrm>
            <a:custGeom>
              <a:rect b="b" l="l" r="r" t="t"/>
              <a:pathLst>
                <a:path extrusionOk="0" h="8777" w="5458">
                  <a:moveTo>
                    <a:pt x="1213" y="1"/>
                  </a:moveTo>
                  <a:cubicBezTo>
                    <a:pt x="958" y="1"/>
                    <a:pt x="798" y="1"/>
                    <a:pt x="670" y="128"/>
                  </a:cubicBezTo>
                  <a:cubicBezTo>
                    <a:pt x="160" y="384"/>
                    <a:pt x="0" y="1054"/>
                    <a:pt x="287" y="1596"/>
                  </a:cubicBezTo>
                  <a:cubicBezTo>
                    <a:pt x="1341" y="3862"/>
                    <a:pt x="2394" y="5969"/>
                    <a:pt x="3479" y="8235"/>
                  </a:cubicBezTo>
                  <a:cubicBezTo>
                    <a:pt x="3650" y="8599"/>
                    <a:pt x="4066" y="8776"/>
                    <a:pt x="4446" y="8776"/>
                  </a:cubicBezTo>
                  <a:cubicBezTo>
                    <a:pt x="4633" y="8776"/>
                    <a:pt x="4810" y="8734"/>
                    <a:pt x="4947" y="8650"/>
                  </a:cubicBezTo>
                  <a:cubicBezTo>
                    <a:pt x="5202" y="8522"/>
                    <a:pt x="5330" y="8235"/>
                    <a:pt x="5457" y="7979"/>
                  </a:cubicBezTo>
                  <a:cubicBezTo>
                    <a:pt x="5457" y="7724"/>
                    <a:pt x="5457" y="7437"/>
                    <a:pt x="5330" y="7182"/>
                  </a:cubicBezTo>
                  <a:cubicBezTo>
                    <a:pt x="4277" y="4916"/>
                    <a:pt x="3192" y="2650"/>
                    <a:pt x="2138" y="543"/>
                  </a:cubicBezTo>
                  <a:cubicBezTo>
                    <a:pt x="2011" y="128"/>
                    <a:pt x="1596" y="1"/>
                    <a:pt x="1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db459fa48d_1_1"/>
            <p:cNvSpPr/>
            <p:nvPr/>
          </p:nvSpPr>
          <p:spPr>
            <a:xfrm>
              <a:off x="2724100" y="4170775"/>
              <a:ext cx="162775" cy="259325"/>
            </a:xfrm>
            <a:custGeom>
              <a:rect b="b" l="l" r="r" t="t"/>
              <a:pathLst>
                <a:path extrusionOk="0" h="10373" w="6511">
                  <a:moveTo>
                    <a:pt x="1340" y="0"/>
                  </a:moveTo>
                  <a:cubicBezTo>
                    <a:pt x="1053" y="0"/>
                    <a:pt x="798" y="0"/>
                    <a:pt x="670" y="128"/>
                  </a:cubicBezTo>
                  <a:cubicBezTo>
                    <a:pt x="383" y="287"/>
                    <a:pt x="128" y="543"/>
                    <a:pt x="0" y="926"/>
                  </a:cubicBezTo>
                  <a:cubicBezTo>
                    <a:pt x="0" y="1213"/>
                    <a:pt x="0" y="1596"/>
                    <a:pt x="128" y="1883"/>
                  </a:cubicBezTo>
                  <a:cubicBezTo>
                    <a:pt x="798" y="3192"/>
                    <a:pt x="1468" y="4404"/>
                    <a:pt x="2138" y="5585"/>
                  </a:cubicBezTo>
                  <a:cubicBezTo>
                    <a:pt x="2777" y="7053"/>
                    <a:pt x="3447" y="8394"/>
                    <a:pt x="4245" y="9862"/>
                  </a:cubicBezTo>
                  <a:cubicBezTo>
                    <a:pt x="4436" y="10202"/>
                    <a:pt x="4855" y="10372"/>
                    <a:pt x="5264" y="10372"/>
                  </a:cubicBezTo>
                  <a:cubicBezTo>
                    <a:pt x="5468" y="10372"/>
                    <a:pt x="5670" y="10330"/>
                    <a:pt x="5840" y="10245"/>
                  </a:cubicBezTo>
                  <a:cubicBezTo>
                    <a:pt x="6128" y="10117"/>
                    <a:pt x="6383" y="9862"/>
                    <a:pt x="6383" y="9447"/>
                  </a:cubicBezTo>
                  <a:cubicBezTo>
                    <a:pt x="6511" y="9191"/>
                    <a:pt x="6383" y="8904"/>
                    <a:pt x="6255" y="8521"/>
                  </a:cubicBezTo>
                  <a:cubicBezTo>
                    <a:pt x="5713" y="7181"/>
                    <a:pt x="5042" y="5713"/>
                    <a:pt x="4372" y="4404"/>
                  </a:cubicBezTo>
                  <a:cubicBezTo>
                    <a:pt x="3734" y="3064"/>
                    <a:pt x="2936" y="1883"/>
                    <a:pt x="2394" y="543"/>
                  </a:cubicBezTo>
                  <a:cubicBezTo>
                    <a:pt x="2266" y="287"/>
                    <a:pt x="1851" y="128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db459fa48d_1_1"/>
            <p:cNvSpPr/>
            <p:nvPr/>
          </p:nvSpPr>
          <p:spPr>
            <a:xfrm>
              <a:off x="2767175" y="4453200"/>
              <a:ext cx="319175" cy="318075"/>
            </a:xfrm>
            <a:custGeom>
              <a:rect b="b" l="l" r="r" t="t"/>
              <a:pathLst>
                <a:path extrusionOk="0" h="12723" w="12767">
                  <a:moveTo>
                    <a:pt x="11713" y="1"/>
                  </a:moveTo>
                  <a:cubicBezTo>
                    <a:pt x="11170" y="1"/>
                    <a:pt x="10628" y="416"/>
                    <a:pt x="10628" y="1086"/>
                  </a:cubicBezTo>
                  <a:lnTo>
                    <a:pt x="10628" y="2267"/>
                  </a:lnTo>
                  <a:cubicBezTo>
                    <a:pt x="10628" y="2554"/>
                    <a:pt x="10500" y="2682"/>
                    <a:pt x="10500" y="2809"/>
                  </a:cubicBezTo>
                  <a:cubicBezTo>
                    <a:pt x="10373" y="4277"/>
                    <a:pt x="9990" y="5586"/>
                    <a:pt x="9830" y="6926"/>
                  </a:cubicBezTo>
                  <a:cubicBezTo>
                    <a:pt x="9702" y="7469"/>
                    <a:pt x="9575" y="7979"/>
                    <a:pt x="9575" y="8522"/>
                  </a:cubicBezTo>
                  <a:cubicBezTo>
                    <a:pt x="9032" y="7182"/>
                    <a:pt x="8394" y="5745"/>
                    <a:pt x="7851" y="4405"/>
                  </a:cubicBezTo>
                  <a:cubicBezTo>
                    <a:pt x="7851" y="4277"/>
                    <a:pt x="7724" y="4277"/>
                    <a:pt x="7724" y="4150"/>
                  </a:cubicBezTo>
                  <a:lnTo>
                    <a:pt x="7724" y="4277"/>
                  </a:lnTo>
                  <a:cubicBezTo>
                    <a:pt x="7596" y="3735"/>
                    <a:pt x="7309" y="3192"/>
                    <a:pt x="7181" y="2809"/>
                  </a:cubicBezTo>
                  <a:cubicBezTo>
                    <a:pt x="7053" y="2394"/>
                    <a:pt x="6926" y="2267"/>
                    <a:pt x="6639" y="2011"/>
                  </a:cubicBezTo>
                  <a:cubicBezTo>
                    <a:pt x="6383" y="2011"/>
                    <a:pt x="6256" y="1884"/>
                    <a:pt x="6000" y="1884"/>
                  </a:cubicBezTo>
                  <a:lnTo>
                    <a:pt x="5713" y="1884"/>
                  </a:lnTo>
                  <a:cubicBezTo>
                    <a:pt x="5458" y="2011"/>
                    <a:pt x="5202" y="2267"/>
                    <a:pt x="5043" y="2554"/>
                  </a:cubicBezTo>
                  <a:cubicBezTo>
                    <a:pt x="4915" y="2682"/>
                    <a:pt x="4788" y="3065"/>
                    <a:pt x="4915" y="3352"/>
                  </a:cubicBezTo>
                  <a:cubicBezTo>
                    <a:pt x="5458" y="4788"/>
                    <a:pt x="6000" y="6001"/>
                    <a:pt x="6511" y="7341"/>
                  </a:cubicBezTo>
                  <a:cubicBezTo>
                    <a:pt x="6798" y="7979"/>
                    <a:pt x="7053" y="8650"/>
                    <a:pt x="7181" y="9192"/>
                  </a:cubicBezTo>
                  <a:cubicBezTo>
                    <a:pt x="6926" y="8937"/>
                    <a:pt x="6511" y="8650"/>
                    <a:pt x="6128" y="8522"/>
                  </a:cubicBezTo>
                  <a:cubicBezTo>
                    <a:pt x="4788" y="7724"/>
                    <a:pt x="3607" y="6926"/>
                    <a:pt x="2394" y="6001"/>
                  </a:cubicBezTo>
                  <a:cubicBezTo>
                    <a:pt x="2011" y="5745"/>
                    <a:pt x="1724" y="5458"/>
                    <a:pt x="1468" y="5075"/>
                  </a:cubicBezTo>
                  <a:cubicBezTo>
                    <a:pt x="1341" y="4948"/>
                    <a:pt x="1054" y="4788"/>
                    <a:pt x="798" y="4788"/>
                  </a:cubicBezTo>
                  <a:cubicBezTo>
                    <a:pt x="671" y="4788"/>
                    <a:pt x="415" y="4948"/>
                    <a:pt x="256" y="5075"/>
                  </a:cubicBezTo>
                  <a:cubicBezTo>
                    <a:pt x="128" y="5203"/>
                    <a:pt x="0" y="5458"/>
                    <a:pt x="0" y="5745"/>
                  </a:cubicBezTo>
                  <a:cubicBezTo>
                    <a:pt x="0" y="6001"/>
                    <a:pt x="128" y="6128"/>
                    <a:pt x="256" y="6256"/>
                  </a:cubicBezTo>
                  <a:cubicBezTo>
                    <a:pt x="543" y="6671"/>
                    <a:pt x="926" y="7054"/>
                    <a:pt x="1341" y="7341"/>
                  </a:cubicBezTo>
                  <a:cubicBezTo>
                    <a:pt x="1596" y="7596"/>
                    <a:pt x="1724" y="7724"/>
                    <a:pt x="2011" y="7852"/>
                  </a:cubicBezTo>
                  <a:cubicBezTo>
                    <a:pt x="2394" y="8139"/>
                    <a:pt x="2649" y="8394"/>
                    <a:pt x="3064" y="8522"/>
                  </a:cubicBezTo>
                  <a:cubicBezTo>
                    <a:pt x="3734" y="9065"/>
                    <a:pt x="4405" y="9447"/>
                    <a:pt x="5043" y="9990"/>
                  </a:cubicBezTo>
                  <a:cubicBezTo>
                    <a:pt x="5713" y="10373"/>
                    <a:pt x="6383" y="10788"/>
                    <a:pt x="7053" y="11330"/>
                  </a:cubicBezTo>
                  <a:cubicBezTo>
                    <a:pt x="7309" y="11458"/>
                    <a:pt x="7724" y="11586"/>
                    <a:pt x="7979" y="11841"/>
                  </a:cubicBezTo>
                  <a:cubicBezTo>
                    <a:pt x="8522" y="12128"/>
                    <a:pt x="8905" y="12256"/>
                    <a:pt x="9447" y="12511"/>
                  </a:cubicBezTo>
                  <a:cubicBezTo>
                    <a:pt x="9575" y="12639"/>
                    <a:pt x="9702" y="12639"/>
                    <a:pt x="9830" y="12639"/>
                  </a:cubicBezTo>
                  <a:lnTo>
                    <a:pt x="9990" y="12639"/>
                  </a:lnTo>
                  <a:cubicBezTo>
                    <a:pt x="10095" y="12692"/>
                    <a:pt x="10201" y="12723"/>
                    <a:pt x="10309" y="12723"/>
                  </a:cubicBezTo>
                  <a:cubicBezTo>
                    <a:pt x="10462" y="12723"/>
                    <a:pt x="10619" y="12661"/>
                    <a:pt x="10787" y="12511"/>
                  </a:cubicBezTo>
                  <a:cubicBezTo>
                    <a:pt x="10915" y="12384"/>
                    <a:pt x="11170" y="12256"/>
                    <a:pt x="11170" y="11969"/>
                  </a:cubicBezTo>
                  <a:cubicBezTo>
                    <a:pt x="11426" y="10245"/>
                    <a:pt x="11713" y="8522"/>
                    <a:pt x="11968" y="6926"/>
                  </a:cubicBezTo>
                  <a:cubicBezTo>
                    <a:pt x="12096" y="6128"/>
                    <a:pt x="12383" y="5331"/>
                    <a:pt x="12511" y="4533"/>
                  </a:cubicBezTo>
                  <a:cubicBezTo>
                    <a:pt x="12638" y="3352"/>
                    <a:pt x="12766" y="2139"/>
                    <a:pt x="12766" y="1086"/>
                  </a:cubicBezTo>
                  <a:cubicBezTo>
                    <a:pt x="12766" y="416"/>
                    <a:pt x="12224" y="1"/>
                    <a:pt x="1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gdb459fa48d_1_1"/>
          <p:cNvSpPr/>
          <p:nvPr/>
        </p:nvSpPr>
        <p:spPr>
          <a:xfrm rot="-5874323">
            <a:off x="7120605" y="2157218"/>
            <a:ext cx="1018374" cy="896809"/>
          </a:xfrm>
          <a:custGeom>
            <a:rect b="b" l="l" r="r" t="t"/>
            <a:pathLst>
              <a:path extrusionOk="0" h="36958" w="65681">
                <a:moveTo>
                  <a:pt x="35489" y="17554"/>
                </a:moveTo>
                <a:cubicBezTo>
                  <a:pt x="35649" y="17554"/>
                  <a:pt x="35649" y="17681"/>
                  <a:pt x="35649" y="17681"/>
                </a:cubicBezTo>
                <a:lnTo>
                  <a:pt x="35489" y="17554"/>
                </a:lnTo>
                <a:close/>
                <a:moveTo>
                  <a:pt x="35489" y="17554"/>
                </a:moveTo>
                <a:cubicBezTo>
                  <a:pt x="35489" y="17681"/>
                  <a:pt x="35489" y="17809"/>
                  <a:pt x="35361" y="17937"/>
                </a:cubicBezTo>
                <a:cubicBezTo>
                  <a:pt x="35106" y="18479"/>
                  <a:pt x="34851" y="19022"/>
                  <a:pt x="34564" y="19532"/>
                </a:cubicBezTo>
                <a:cubicBezTo>
                  <a:pt x="34181" y="20075"/>
                  <a:pt x="33766" y="20617"/>
                  <a:pt x="33510" y="21000"/>
                </a:cubicBezTo>
                <a:cubicBezTo>
                  <a:pt x="32457" y="22341"/>
                  <a:pt x="31372" y="23522"/>
                  <a:pt x="30319" y="24734"/>
                </a:cubicBezTo>
                <a:lnTo>
                  <a:pt x="28723" y="26330"/>
                </a:lnTo>
                <a:cubicBezTo>
                  <a:pt x="28851" y="25915"/>
                  <a:pt x="28979" y="25532"/>
                  <a:pt x="28979" y="25117"/>
                </a:cubicBezTo>
                <a:cubicBezTo>
                  <a:pt x="29266" y="24734"/>
                  <a:pt x="29393" y="24192"/>
                  <a:pt x="29521" y="23809"/>
                </a:cubicBezTo>
                <a:cubicBezTo>
                  <a:pt x="30191" y="22468"/>
                  <a:pt x="30861" y="21128"/>
                  <a:pt x="31659" y="19820"/>
                </a:cubicBezTo>
                <a:cubicBezTo>
                  <a:pt x="31787" y="19660"/>
                  <a:pt x="32042" y="19532"/>
                  <a:pt x="32170" y="19277"/>
                </a:cubicBezTo>
                <a:lnTo>
                  <a:pt x="32712" y="18734"/>
                </a:lnTo>
                <a:cubicBezTo>
                  <a:pt x="33255" y="18351"/>
                  <a:pt x="33766" y="18064"/>
                  <a:pt x="34308" y="17809"/>
                </a:cubicBezTo>
                <a:cubicBezTo>
                  <a:pt x="34564" y="17681"/>
                  <a:pt x="34851" y="17554"/>
                  <a:pt x="35106" y="17554"/>
                </a:cubicBezTo>
                <a:close/>
                <a:moveTo>
                  <a:pt x="26330" y="28436"/>
                </a:moveTo>
                <a:cubicBezTo>
                  <a:pt x="26229" y="28436"/>
                  <a:pt x="26208" y="28436"/>
                  <a:pt x="26203" y="28515"/>
                </a:cubicBezTo>
                <a:lnTo>
                  <a:pt x="26203" y="28515"/>
                </a:lnTo>
                <a:cubicBezTo>
                  <a:pt x="26235" y="28475"/>
                  <a:pt x="26267" y="28436"/>
                  <a:pt x="26330" y="28436"/>
                </a:cubicBezTo>
                <a:close/>
                <a:moveTo>
                  <a:pt x="64372" y="1"/>
                </a:moveTo>
                <a:cubicBezTo>
                  <a:pt x="64084" y="1"/>
                  <a:pt x="63829" y="128"/>
                  <a:pt x="63701" y="256"/>
                </a:cubicBezTo>
                <a:cubicBezTo>
                  <a:pt x="61563" y="1469"/>
                  <a:pt x="59425" y="2650"/>
                  <a:pt x="57446" y="3862"/>
                </a:cubicBezTo>
                <a:cubicBezTo>
                  <a:pt x="56393" y="4501"/>
                  <a:pt x="55436" y="5171"/>
                  <a:pt x="54382" y="5841"/>
                </a:cubicBezTo>
                <a:cubicBezTo>
                  <a:pt x="53329" y="6384"/>
                  <a:pt x="52404" y="7054"/>
                  <a:pt x="51446" y="7692"/>
                </a:cubicBezTo>
                <a:cubicBezTo>
                  <a:pt x="51191" y="7852"/>
                  <a:pt x="51063" y="8107"/>
                  <a:pt x="51191" y="8362"/>
                </a:cubicBezTo>
                <a:cubicBezTo>
                  <a:pt x="51285" y="8574"/>
                  <a:pt x="51535" y="8699"/>
                  <a:pt x="51762" y="8699"/>
                </a:cubicBezTo>
                <a:cubicBezTo>
                  <a:pt x="51843" y="8699"/>
                  <a:pt x="51922" y="8683"/>
                  <a:pt x="51989" y="8649"/>
                </a:cubicBezTo>
                <a:cubicBezTo>
                  <a:pt x="54127" y="7309"/>
                  <a:pt x="56233" y="5969"/>
                  <a:pt x="58372" y="4660"/>
                </a:cubicBezTo>
                <a:cubicBezTo>
                  <a:pt x="59425" y="3990"/>
                  <a:pt x="60382" y="3447"/>
                  <a:pt x="61435" y="2905"/>
                </a:cubicBezTo>
                <a:cubicBezTo>
                  <a:pt x="61563" y="2777"/>
                  <a:pt x="61691" y="2650"/>
                  <a:pt x="61818" y="2650"/>
                </a:cubicBezTo>
                <a:cubicBezTo>
                  <a:pt x="61308" y="3320"/>
                  <a:pt x="60638" y="3990"/>
                  <a:pt x="60095" y="4788"/>
                </a:cubicBezTo>
                <a:cubicBezTo>
                  <a:pt x="59170" y="6096"/>
                  <a:pt x="58116" y="7309"/>
                  <a:pt x="57031" y="8649"/>
                </a:cubicBezTo>
                <a:cubicBezTo>
                  <a:pt x="55850" y="10086"/>
                  <a:pt x="54638" y="11681"/>
                  <a:pt x="53457" y="13149"/>
                </a:cubicBezTo>
                <a:cubicBezTo>
                  <a:pt x="52244" y="14490"/>
                  <a:pt x="51191" y="15830"/>
                  <a:pt x="50010" y="17139"/>
                </a:cubicBezTo>
                <a:cubicBezTo>
                  <a:pt x="47617" y="19947"/>
                  <a:pt x="45223" y="22851"/>
                  <a:pt x="42670" y="25532"/>
                </a:cubicBezTo>
                <a:lnTo>
                  <a:pt x="41744" y="26458"/>
                </a:lnTo>
                <a:cubicBezTo>
                  <a:pt x="41489" y="26713"/>
                  <a:pt x="41234" y="27000"/>
                  <a:pt x="41074" y="27256"/>
                </a:cubicBezTo>
                <a:cubicBezTo>
                  <a:pt x="40819" y="27383"/>
                  <a:pt x="40691" y="27511"/>
                  <a:pt x="40563" y="27639"/>
                </a:cubicBezTo>
                <a:cubicBezTo>
                  <a:pt x="40149" y="27926"/>
                  <a:pt x="39766" y="28309"/>
                  <a:pt x="39351" y="28724"/>
                </a:cubicBezTo>
                <a:cubicBezTo>
                  <a:pt x="39095" y="28979"/>
                  <a:pt x="38680" y="29234"/>
                  <a:pt x="38425" y="29521"/>
                </a:cubicBezTo>
                <a:cubicBezTo>
                  <a:pt x="38170" y="29777"/>
                  <a:pt x="37883" y="29904"/>
                  <a:pt x="37627" y="30192"/>
                </a:cubicBezTo>
                <a:cubicBezTo>
                  <a:pt x="37372" y="30319"/>
                  <a:pt x="37085" y="30447"/>
                  <a:pt x="36829" y="30575"/>
                </a:cubicBezTo>
                <a:cubicBezTo>
                  <a:pt x="36159" y="31117"/>
                  <a:pt x="35489" y="31500"/>
                  <a:pt x="34691" y="31915"/>
                </a:cubicBezTo>
                <a:cubicBezTo>
                  <a:pt x="34308" y="32043"/>
                  <a:pt x="33766" y="32170"/>
                  <a:pt x="33383" y="32298"/>
                </a:cubicBezTo>
                <a:lnTo>
                  <a:pt x="32457" y="32298"/>
                </a:lnTo>
                <a:cubicBezTo>
                  <a:pt x="32042" y="32170"/>
                  <a:pt x="31787" y="32170"/>
                  <a:pt x="31500" y="32043"/>
                </a:cubicBezTo>
                <a:cubicBezTo>
                  <a:pt x="31244" y="31915"/>
                  <a:pt x="30861" y="31628"/>
                  <a:pt x="30574" y="31500"/>
                </a:cubicBezTo>
                <a:cubicBezTo>
                  <a:pt x="30319" y="31245"/>
                  <a:pt x="29904" y="30990"/>
                  <a:pt x="29649" y="30575"/>
                </a:cubicBezTo>
                <a:cubicBezTo>
                  <a:pt x="29393" y="30192"/>
                  <a:pt x="29266" y="29777"/>
                  <a:pt x="28979" y="29394"/>
                </a:cubicBezTo>
                <a:cubicBezTo>
                  <a:pt x="28979" y="29107"/>
                  <a:pt x="28851" y="28979"/>
                  <a:pt x="28851" y="28724"/>
                </a:cubicBezTo>
                <a:cubicBezTo>
                  <a:pt x="29393" y="28181"/>
                  <a:pt x="30064" y="27639"/>
                  <a:pt x="30574" y="27128"/>
                </a:cubicBezTo>
                <a:cubicBezTo>
                  <a:pt x="31244" y="26458"/>
                  <a:pt x="31787" y="25915"/>
                  <a:pt x="32298" y="25245"/>
                </a:cubicBezTo>
                <a:cubicBezTo>
                  <a:pt x="33638" y="23809"/>
                  <a:pt x="34851" y="22468"/>
                  <a:pt x="35904" y="20873"/>
                </a:cubicBezTo>
                <a:cubicBezTo>
                  <a:pt x="36574" y="20075"/>
                  <a:pt x="36957" y="19149"/>
                  <a:pt x="37372" y="18351"/>
                </a:cubicBezTo>
                <a:cubicBezTo>
                  <a:pt x="37627" y="17681"/>
                  <a:pt x="37627" y="17011"/>
                  <a:pt x="37244" y="16469"/>
                </a:cubicBezTo>
                <a:cubicBezTo>
                  <a:pt x="36957" y="16213"/>
                  <a:pt x="36702" y="15958"/>
                  <a:pt x="36446" y="15830"/>
                </a:cubicBezTo>
                <a:cubicBezTo>
                  <a:pt x="36159" y="15671"/>
                  <a:pt x="35776" y="15543"/>
                  <a:pt x="35361" y="15543"/>
                </a:cubicBezTo>
                <a:cubicBezTo>
                  <a:pt x="35106" y="15543"/>
                  <a:pt x="34691" y="15671"/>
                  <a:pt x="34436" y="15671"/>
                </a:cubicBezTo>
                <a:cubicBezTo>
                  <a:pt x="34181" y="15830"/>
                  <a:pt x="33893" y="15958"/>
                  <a:pt x="33638" y="16086"/>
                </a:cubicBezTo>
                <a:cubicBezTo>
                  <a:pt x="33255" y="16213"/>
                  <a:pt x="32968" y="16341"/>
                  <a:pt x="32585" y="16628"/>
                </a:cubicBezTo>
                <a:cubicBezTo>
                  <a:pt x="32457" y="16628"/>
                  <a:pt x="32298" y="16756"/>
                  <a:pt x="32042" y="16883"/>
                </a:cubicBezTo>
                <a:lnTo>
                  <a:pt x="31500" y="17426"/>
                </a:lnTo>
                <a:cubicBezTo>
                  <a:pt x="31117" y="17681"/>
                  <a:pt x="30861" y="18064"/>
                  <a:pt x="30574" y="18351"/>
                </a:cubicBezTo>
                <a:cubicBezTo>
                  <a:pt x="29904" y="19022"/>
                  <a:pt x="29521" y="19820"/>
                  <a:pt x="29106" y="20617"/>
                </a:cubicBezTo>
                <a:cubicBezTo>
                  <a:pt x="28723" y="21543"/>
                  <a:pt x="28308" y="22341"/>
                  <a:pt x="27925" y="23266"/>
                </a:cubicBezTo>
                <a:cubicBezTo>
                  <a:pt x="27798" y="23649"/>
                  <a:pt x="27670" y="23936"/>
                  <a:pt x="27510" y="24447"/>
                </a:cubicBezTo>
                <a:cubicBezTo>
                  <a:pt x="27383" y="24862"/>
                  <a:pt x="27255" y="25245"/>
                  <a:pt x="27127" y="25660"/>
                </a:cubicBezTo>
                <a:cubicBezTo>
                  <a:pt x="27000" y="26202"/>
                  <a:pt x="27000" y="26713"/>
                  <a:pt x="27000" y="27256"/>
                </a:cubicBezTo>
                <a:lnTo>
                  <a:pt x="27000" y="27926"/>
                </a:lnTo>
                <a:cubicBezTo>
                  <a:pt x="26872" y="27926"/>
                  <a:pt x="26872" y="28053"/>
                  <a:pt x="26872" y="28053"/>
                </a:cubicBezTo>
                <a:lnTo>
                  <a:pt x="26713" y="28053"/>
                </a:lnTo>
                <a:lnTo>
                  <a:pt x="26585" y="28181"/>
                </a:lnTo>
                <a:cubicBezTo>
                  <a:pt x="26457" y="28309"/>
                  <a:pt x="26330" y="28436"/>
                  <a:pt x="26202" y="28596"/>
                </a:cubicBezTo>
                <a:cubicBezTo>
                  <a:pt x="26202" y="28562"/>
                  <a:pt x="26202" y="28536"/>
                  <a:pt x="26203" y="28515"/>
                </a:cubicBezTo>
                <a:lnTo>
                  <a:pt x="26203" y="28515"/>
                </a:lnTo>
                <a:cubicBezTo>
                  <a:pt x="26171" y="28555"/>
                  <a:pt x="26139" y="28596"/>
                  <a:pt x="26074" y="28596"/>
                </a:cubicBezTo>
                <a:cubicBezTo>
                  <a:pt x="25532" y="28979"/>
                  <a:pt x="24989" y="29394"/>
                  <a:pt x="24319" y="29777"/>
                </a:cubicBezTo>
                <a:cubicBezTo>
                  <a:pt x="23808" y="30192"/>
                  <a:pt x="23138" y="30575"/>
                  <a:pt x="22468" y="30990"/>
                </a:cubicBezTo>
                <a:cubicBezTo>
                  <a:pt x="21798" y="31373"/>
                  <a:pt x="21128" y="31787"/>
                  <a:pt x="20489" y="32043"/>
                </a:cubicBezTo>
                <a:cubicBezTo>
                  <a:pt x="19947" y="32298"/>
                  <a:pt x="19277" y="32713"/>
                  <a:pt x="18606" y="32968"/>
                </a:cubicBezTo>
                <a:cubicBezTo>
                  <a:pt x="18351" y="33096"/>
                  <a:pt x="17936" y="33224"/>
                  <a:pt x="17681" y="33383"/>
                </a:cubicBezTo>
                <a:lnTo>
                  <a:pt x="17808" y="33224"/>
                </a:lnTo>
                <a:lnTo>
                  <a:pt x="17808" y="33224"/>
                </a:lnTo>
                <a:cubicBezTo>
                  <a:pt x="16755" y="33638"/>
                  <a:pt x="15702" y="34181"/>
                  <a:pt x="14617" y="34436"/>
                </a:cubicBezTo>
                <a:cubicBezTo>
                  <a:pt x="14106" y="34692"/>
                  <a:pt x="13436" y="34819"/>
                  <a:pt x="12894" y="34979"/>
                </a:cubicBezTo>
                <a:cubicBezTo>
                  <a:pt x="12638" y="35107"/>
                  <a:pt x="12351" y="35107"/>
                  <a:pt x="11968" y="35234"/>
                </a:cubicBezTo>
                <a:cubicBezTo>
                  <a:pt x="11713" y="35234"/>
                  <a:pt x="11426" y="35362"/>
                  <a:pt x="11170" y="35362"/>
                </a:cubicBezTo>
                <a:cubicBezTo>
                  <a:pt x="10500" y="35489"/>
                  <a:pt x="9958" y="35489"/>
                  <a:pt x="9447" y="35489"/>
                </a:cubicBezTo>
                <a:lnTo>
                  <a:pt x="8362" y="35489"/>
                </a:lnTo>
                <a:cubicBezTo>
                  <a:pt x="7979" y="35489"/>
                  <a:pt x="7724" y="35362"/>
                  <a:pt x="7436" y="35362"/>
                </a:cubicBezTo>
                <a:cubicBezTo>
                  <a:pt x="7309" y="35362"/>
                  <a:pt x="7053" y="35362"/>
                  <a:pt x="6926" y="35234"/>
                </a:cubicBezTo>
                <a:cubicBezTo>
                  <a:pt x="6766" y="35234"/>
                  <a:pt x="6511" y="35234"/>
                  <a:pt x="6383" y="35107"/>
                </a:cubicBezTo>
                <a:cubicBezTo>
                  <a:pt x="5968" y="35107"/>
                  <a:pt x="5585" y="34979"/>
                  <a:pt x="5330" y="34819"/>
                </a:cubicBezTo>
                <a:cubicBezTo>
                  <a:pt x="4915" y="34564"/>
                  <a:pt x="4532" y="34436"/>
                  <a:pt x="4117" y="34181"/>
                </a:cubicBezTo>
                <a:lnTo>
                  <a:pt x="2936" y="32968"/>
                </a:lnTo>
                <a:cubicBezTo>
                  <a:pt x="2649" y="32585"/>
                  <a:pt x="2394" y="32170"/>
                  <a:pt x="2139" y="31628"/>
                </a:cubicBezTo>
                <a:cubicBezTo>
                  <a:pt x="1979" y="31245"/>
                  <a:pt x="1851" y="30830"/>
                  <a:pt x="1724" y="30319"/>
                </a:cubicBezTo>
                <a:cubicBezTo>
                  <a:pt x="1596" y="29904"/>
                  <a:pt x="1468" y="29394"/>
                  <a:pt x="1341" y="28979"/>
                </a:cubicBezTo>
                <a:lnTo>
                  <a:pt x="1341" y="28053"/>
                </a:lnTo>
                <a:lnTo>
                  <a:pt x="1341" y="26713"/>
                </a:lnTo>
                <a:cubicBezTo>
                  <a:pt x="1468" y="26458"/>
                  <a:pt x="1468" y="26043"/>
                  <a:pt x="1596" y="25660"/>
                </a:cubicBezTo>
                <a:cubicBezTo>
                  <a:pt x="1596" y="25532"/>
                  <a:pt x="1724" y="25245"/>
                  <a:pt x="1724" y="25117"/>
                </a:cubicBezTo>
                <a:cubicBezTo>
                  <a:pt x="1851" y="24862"/>
                  <a:pt x="1851" y="24734"/>
                  <a:pt x="1979" y="24447"/>
                </a:cubicBezTo>
                <a:cubicBezTo>
                  <a:pt x="2139" y="24064"/>
                  <a:pt x="2394" y="23649"/>
                  <a:pt x="2521" y="23266"/>
                </a:cubicBezTo>
                <a:cubicBezTo>
                  <a:pt x="2777" y="22851"/>
                  <a:pt x="2936" y="22468"/>
                  <a:pt x="3192" y="22054"/>
                </a:cubicBezTo>
                <a:cubicBezTo>
                  <a:pt x="3575" y="21415"/>
                  <a:pt x="4117" y="20617"/>
                  <a:pt x="4660" y="19947"/>
                </a:cubicBezTo>
                <a:cubicBezTo>
                  <a:pt x="5043" y="19405"/>
                  <a:pt x="5458" y="18862"/>
                  <a:pt x="5968" y="18351"/>
                </a:cubicBezTo>
                <a:cubicBezTo>
                  <a:pt x="6383" y="17809"/>
                  <a:pt x="6926" y="17266"/>
                  <a:pt x="7436" y="16756"/>
                </a:cubicBezTo>
                <a:cubicBezTo>
                  <a:pt x="8521" y="15830"/>
                  <a:pt x="9447" y="14745"/>
                  <a:pt x="10500" y="13947"/>
                </a:cubicBezTo>
                <a:cubicBezTo>
                  <a:pt x="11170" y="13564"/>
                  <a:pt x="11840" y="13022"/>
                  <a:pt x="12511" y="12766"/>
                </a:cubicBezTo>
                <a:cubicBezTo>
                  <a:pt x="12894" y="12639"/>
                  <a:pt x="13149" y="12479"/>
                  <a:pt x="13436" y="12479"/>
                </a:cubicBezTo>
                <a:cubicBezTo>
                  <a:pt x="13819" y="12479"/>
                  <a:pt x="13947" y="12096"/>
                  <a:pt x="13947" y="11841"/>
                </a:cubicBezTo>
                <a:cubicBezTo>
                  <a:pt x="13819" y="11554"/>
                  <a:pt x="13692" y="11426"/>
                  <a:pt x="13692" y="11426"/>
                </a:cubicBezTo>
                <a:cubicBezTo>
                  <a:pt x="13436" y="11298"/>
                  <a:pt x="13309" y="11298"/>
                  <a:pt x="13149" y="11298"/>
                </a:cubicBezTo>
                <a:cubicBezTo>
                  <a:pt x="12766" y="11426"/>
                  <a:pt x="12351" y="11554"/>
                  <a:pt x="12096" y="11681"/>
                </a:cubicBezTo>
                <a:cubicBezTo>
                  <a:pt x="11713" y="11841"/>
                  <a:pt x="11426" y="11969"/>
                  <a:pt x="11170" y="12096"/>
                </a:cubicBezTo>
                <a:cubicBezTo>
                  <a:pt x="10755" y="12352"/>
                  <a:pt x="10372" y="12639"/>
                  <a:pt x="9958" y="12894"/>
                </a:cubicBezTo>
                <a:cubicBezTo>
                  <a:pt x="9319" y="13437"/>
                  <a:pt x="8521" y="13947"/>
                  <a:pt x="7851" y="14617"/>
                </a:cubicBezTo>
                <a:cubicBezTo>
                  <a:pt x="7309" y="15288"/>
                  <a:pt x="6638" y="15830"/>
                  <a:pt x="5968" y="16469"/>
                </a:cubicBezTo>
                <a:cubicBezTo>
                  <a:pt x="5458" y="17139"/>
                  <a:pt x="4787" y="17809"/>
                  <a:pt x="4245" y="18479"/>
                </a:cubicBezTo>
                <a:cubicBezTo>
                  <a:pt x="3734" y="19149"/>
                  <a:pt x="3192" y="19947"/>
                  <a:pt x="2649" y="20617"/>
                </a:cubicBezTo>
                <a:cubicBezTo>
                  <a:pt x="2139" y="21415"/>
                  <a:pt x="1724" y="22213"/>
                  <a:pt x="1341" y="22851"/>
                </a:cubicBezTo>
                <a:cubicBezTo>
                  <a:pt x="1053" y="23394"/>
                  <a:pt x="926" y="23809"/>
                  <a:pt x="798" y="24192"/>
                </a:cubicBezTo>
                <a:cubicBezTo>
                  <a:pt x="670" y="24607"/>
                  <a:pt x="383" y="24990"/>
                  <a:pt x="383" y="25532"/>
                </a:cubicBezTo>
                <a:cubicBezTo>
                  <a:pt x="256" y="25915"/>
                  <a:pt x="128" y="26458"/>
                  <a:pt x="128" y="26841"/>
                </a:cubicBezTo>
                <a:cubicBezTo>
                  <a:pt x="0" y="27256"/>
                  <a:pt x="0" y="27639"/>
                  <a:pt x="0" y="28053"/>
                </a:cubicBezTo>
                <a:cubicBezTo>
                  <a:pt x="0" y="28309"/>
                  <a:pt x="128" y="28724"/>
                  <a:pt x="128" y="28979"/>
                </a:cubicBezTo>
                <a:cubicBezTo>
                  <a:pt x="256" y="29904"/>
                  <a:pt x="543" y="30830"/>
                  <a:pt x="798" y="31628"/>
                </a:cubicBezTo>
                <a:cubicBezTo>
                  <a:pt x="926" y="32170"/>
                  <a:pt x="1181" y="32713"/>
                  <a:pt x="1468" y="33096"/>
                </a:cubicBezTo>
                <a:cubicBezTo>
                  <a:pt x="1724" y="33511"/>
                  <a:pt x="1979" y="34021"/>
                  <a:pt x="2394" y="34309"/>
                </a:cubicBezTo>
                <a:cubicBezTo>
                  <a:pt x="2521" y="34564"/>
                  <a:pt x="2649" y="34692"/>
                  <a:pt x="2936" y="34979"/>
                </a:cubicBezTo>
                <a:cubicBezTo>
                  <a:pt x="3447" y="35362"/>
                  <a:pt x="3990" y="35777"/>
                  <a:pt x="4532" y="36032"/>
                </a:cubicBezTo>
                <a:cubicBezTo>
                  <a:pt x="4787" y="36160"/>
                  <a:pt x="5043" y="36287"/>
                  <a:pt x="5330" y="36287"/>
                </a:cubicBezTo>
                <a:cubicBezTo>
                  <a:pt x="5585" y="36415"/>
                  <a:pt x="5713" y="36415"/>
                  <a:pt x="5968" y="36575"/>
                </a:cubicBezTo>
                <a:cubicBezTo>
                  <a:pt x="6383" y="36702"/>
                  <a:pt x="6926" y="36830"/>
                  <a:pt x="7309" y="36830"/>
                </a:cubicBezTo>
                <a:cubicBezTo>
                  <a:pt x="7851" y="36830"/>
                  <a:pt x="8234" y="36958"/>
                  <a:pt x="8777" y="36958"/>
                </a:cubicBezTo>
                <a:lnTo>
                  <a:pt x="10628" y="36958"/>
                </a:lnTo>
                <a:cubicBezTo>
                  <a:pt x="10915" y="36958"/>
                  <a:pt x="11170" y="36830"/>
                  <a:pt x="11426" y="36830"/>
                </a:cubicBezTo>
                <a:cubicBezTo>
                  <a:pt x="11840" y="36830"/>
                  <a:pt x="12351" y="36702"/>
                  <a:pt x="12766" y="36575"/>
                </a:cubicBezTo>
                <a:cubicBezTo>
                  <a:pt x="13149" y="36575"/>
                  <a:pt x="13692" y="36415"/>
                  <a:pt x="14234" y="36287"/>
                </a:cubicBezTo>
                <a:cubicBezTo>
                  <a:pt x="15032" y="36032"/>
                  <a:pt x="15702" y="35777"/>
                  <a:pt x="16500" y="35489"/>
                </a:cubicBezTo>
                <a:cubicBezTo>
                  <a:pt x="17425" y="35107"/>
                  <a:pt x="18351" y="34819"/>
                  <a:pt x="19149" y="34436"/>
                </a:cubicBezTo>
                <a:cubicBezTo>
                  <a:pt x="20074" y="34181"/>
                  <a:pt x="20872" y="33766"/>
                  <a:pt x="21670" y="33383"/>
                </a:cubicBezTo>
                <a:cubicBezTo>
                  <a:pt x="22468" y="32968"/>
                  <a:pt x="23393" y="32426"/>
                  <a:pt x="24191" y="32043"/>
                </a:cubicBezTo>
                <a:cubicBezTo>
                  <a:pt x="25276" y="31373"/>
                  <a:pt x="26330" y="30575"/>
                  <a:pt x="27383" y="29904"/>
                </a:cubicBezTo>
                <a:cubicBezTo>
                  <a:pt x="27383" y="30032"/>
                  <a:pt x="27510" y="30192"/>
                  <a:pt x="27510" y="30447"/>
                </a:cubicBezTo>
                <a:cubicBezTo>
                  <a:pt x="27925" y="31117"/>
                  <a:pt x="28308" y="31787"/>
                  <a:pt x="28979" y="32298"/>
                </a:cubicBezTo>
                <a:cubicBezTo>
                  <a:pt x="29776" y="33096"/>
                  <a:pt x="30861" y="33766"/>
                  <a:pt x="31915" y="33894"/>
                </a:cubicBezTo>
                <a:cubicBezTo>
                  <a:pt x="32280" y="33972"/>
                  <a:pt x="32643" y="34008"/>
                  <a:pt x="33003" y="34008"/>
                </a:cubicBezTo>
                <a:cubicBezTo>
                  <a:pt x="33962" y="34008"/>
                  <a:pt x="34894" y="33755"/>
                  <a:pt x="35776" y="33383"/>
                </a:cubicBezTo>
                <a:cubicBezTo>
                  <a:pt x="36287" y="33096"/>
                  <a:pt x="36829" y="32841"/>
                  <a:pt x="37500" y="32585"/>
                </a:cubicBezTo>
                <a:cubicBezTo>
                  <a:pt x="37627" y="32426"/>
                  <a:pt x="37755" y="32298"/>
                  <a:pt x="38042" y="32170"/>
                </a:cubicBezTo>
                <a:cubicBezTo>
                  <a:pt x="38170" y="32043"/>
                  <a:pt x="38298" y="31915"/>
                  <a:pt x="38425" y="31915"/>
                </a:cubicBezTo>
                <a:cubicBezTo>
                  <a:pt x="38840" y="31500"/>
                  <a:pt x="39351" y="31245"/>
                  <a:pt x="39766" y="30990"/>
                </a:cubicBezTo>
                <a:cubicBezTo>
                  <a:pt x="40021" y="30702"/>
                  <a:pt x="40436" y="30447"/>
                  <a:pt x="40819" y="30032"/>
                </a:cubicBezTo>
                <a:cubicBezTo>
                  <a:pt x="41234" y="29777"/>
                  <a:pt x="41617" y="29394"/>
                  <a:pt x="41872" y="29107"/>
                </a:cubicBezTo>
                <a:cubicBezTo>
                  <a:pt x="42287" y="28851"/>
                  <a:pt x="42542" y="28436"/>
                  <a:pt x="42957" y="28181"/>
                </a:cubicBezTo>
                <a:cubicBezTo>
                  <a:pt x="43212" y="27926"/>
                  <a:pt x="43468" y="27639"/>
                  <a:pt x="43627" y="27383"/>
                </a:cubicBezTo>
                <a:cubicBezTo>
                  <a:pt x="44425" y="26713"/>
                  <a:pt x="45063" y="25915"/>
                  <a:pt x="45734" y="25245"/>
                </a:cubicBezTo>
                <a:cubicBezTo>
                  <a:pt x="46404" y="24607"/>
                  <a:pt x="46946" y="23809"/>
                  <a:pt x="47617" y="23139"/>
                </a:cubicBezTo>
                <a:cubicBezTo>
                  <a:pt x="48797" y="21798"/>
                  <a:pt x="50010" y="20330"/>
                  <a:pt x="51191" y="19022"/>
                </a:cubicBezTo>
                <a:cubicBezTo>
                  <a:pt x="52404" y="17681"/>
                  <a:pt x="53457" y="16469"/>
                  <a:pt x="54510" y="15160"/>
                </a:cubicBezTo>
                <a:cubicBezTo>
                  <a:pt x="55053" y="14490"/>
                  <a:pt x="55595" y="13947"/>
                  <a:pt x="56106" y="13277"/>
                </a:cubicBezTo>
                <a:cubicBezTo>
                  <a:pt x="56776" y="12352"/>
                  <a:pt x="57574" y="11426"/>
                  <a:pt x="58244" y="10501"/>
                </a:cubicBezTo>
                <a:cubicBezTo>
                  <a:pt x="58499" y="10245"/>
                  <a:pt x="58627" y="9958"/>
                  <a:pt x="58914" y="9703"/>
                </a:cubicBezTo>
                <a:cubicBezTo>
                  <a:pt x="59840" y="8362"/>
                  <a:pt x="60765" y="7181"/>
                  <a:pt x="61691" y="5969"/>
                </a:cubicBezTo>
                <a:lnTo>
                  <a:pt x="61691" y="6096"/>
                </a:lnTo>
                <a:cubicBezTo>
                  <a:pt x="62361" y="5171"/>
                  <a:pt x="63031" y="4373"/>
                  <a:pt x="63701" y="3447"/>
                </a:cubicBezTo>
                <a:lnTo>
                  <a:pt x="63701" y="3447"/>
                </a:lnTo>
                <a:cubicBezTo>
                  <a:pt x="63701" y="3703"/>
                  <a:pt x="63574" y="3862"/>
                  <a:pt x="63574" y="3990"/>
                </a:cubicBezTo>
                <a:cubicBezTo>
                  <a:pt x="63286" y="4915"/>
                  <a:pt x="63159" y="5713"/>
                  <a:pt x="62904" y="6511"/>
                </a:cubicBezTo>
                <a:cubicBezTo>
                  <a:pt x="62489" y="8107"/>
                  <a:pt x="62106" y="9575"/>
                  <a:pt x="61691" y="11043"/>
                </a:cubicBezTo>
                <a:cubicBezTo>
                  <a:pt x="61563" y="11554"/>
                  <a:pt x="61435" y="12096"/>
                  <a:pt x="61308" y="12639"/>
                </a:cubicBezTo>
                <a:cubicBezTo>
                  <a:pt x="61180" y="12894"/>
                  <a:pt x="61435" y="13437"/>
                  <a:pt x="61818" y="13437"/>
                </a:cubicBezTo>
                <a:cubicBezTo>
                  <a:pt x="61889" y="13458"/>
                  <a:pt x="61958" y="13468"/>
                  <a:pt x="62025" y="13468"/>
                </a:cubicBezTo>
                <a:cubicBezTo>
                  <a:pt x="62357" y="13468"/>
                  <a:pt x="62643" y="13234"/>
                  <a:pt x="62776" y="13022"/>
                </a:cubicBezTo>
                <a:cubicBezTo>
                  <a:pt x="63286" y="11298"/>
                  <a:pt x="63701" y="9575"/>
                  <a:pt x="64084" y="7852"/>
                </a:cubicBezTo>
                <a:cubicBezTo>
                  <a:pt x="64372" y="7054"/>
                  <a:pt x="64627" y="6256"/>
                  <a:pt x="64755" y="5458"/>
                </a:cubicBezTo>
                <a:cubicBezTo>
                  <a:pt x="64882" y="5171"/>
                  <a:pt x="64882" y="4915"/>
                  <a:pt x="65010" y="4501"/>
                </a:cubicBezTo>
                <a:cubicBezTo>
                  <a:pt x="65010" y="4118"/>
                  <a:pt x="65169" y="3862"/>
                  <a:pt x="65297" y="3447"/>
                </a:cubicBezTo>
                <a:cubicBezTo>
                  <a:pt x="65425" y="2777"/>
                  <a:pt x="65552" y="2267"/>
                  <a:pt x="65552" y="1724"/>
                </a:cubicBezTo>
                <a:cubicBezTo>
                  <a:pt x="65680" y="1469"/>
                  <a:pt x="65680" y="1309"/>
                  <a:pt x="65552" y="1054"/>
                </a:cubicBezTo>
                <a:cubicBezTo>
                  <a:pt x="65425" y="1054"/>
                  <a:pt x="65425" y="926"/>
                  <a:pt x="65297" y="926"/>
                </a:cubicBezTo>
                <a:cubicBezTo>
                  <a:pt x="65297" y="671"/>
                  <a:pt x="65169" y="384"/>
                  <a:pt x="65010" y="256"/>
                </a:cubicBezTo>
                <a:cubicBezTo>
                  <a:pt x="64882" y="128"/>
                  <a:pt x="64627" y="1"/>
                  <a:pt x="643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gdb459fa48d_1_1"/>
          <p:cNvSpPr/>
          <p:nvPr/>
        </p:nvSpPr>
        <p:spPr>
          <a:xfrm rot="8285789">
            <a:off x="7765352" y="732769"/>
            <a:ext cx="247531" cy="57935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db459fa48d_1_1"/>
          <p:cNvSpPr/>
          <p:nvPr/>
        </p:nvSpPr>
        <p:spPr>
          <a:xfrm rot="10464332">
            <a:off x="8205450" y="1329015"/>
            <a:ext cx="248860" cy="57623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5" name="Google Shape;805;gdb459fa48d_1_1"/>
          <p:cNvGrpSpPr/>
          <p:nvPr/>
        </p:nvGrpSpPr>
        <p:grpSpPr>
          <a:xfrm rot="-709407">
            <a:off x="597586" y="3207906"/>
            <a:ext cx="1246809" cy="1367895"/>
            <a:chOff x="-1335014" y="2763409"/>
            <a:chExt cx="1246788" cy="1367872"/>
          </a:xfrm>
        </p:grpSpPr>
        <p:sp>
          <p:nvSpPr>
            <p:cNvPr id="806" name="Google Shape;806;gdb459fa48d_1_1"/>
            <p:cNvSpPr/>
            <p:nvPr/>
          </p:nvSpPr>
          <p:spPr>
            <a:xfrm rot="-125292">
              <a:off x="-1020850" y="3354448"/>
              <a:ext cx="928547" cy="240696"/>
            </a:xfrm>
            <a:custGeom>
              <a:rect b="b" l="l" r="r" t="t"/>
              <a:pathLst>
                <a:path extrusionOk="0" h="6848" w="26433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gdb459fa48d_1_1"/>
            <p:cNvGrpSpPr/>
            <p:nvPr/>
          </p:nvGrpSpPr>
          <p:grpSpPr>
            <a:xfrm>
              <a:off x="-1335014" y="2763409"/>
              <a:ext cx="1225984" cy="1367872"/>
              <a:chOff x="-1225989" y="778859"/>
              <a:chExt cx="1225984" cy="1367872"/>
            </a:xfrm>
          </p:grpSpPr>
          <p:sp>
            <p:nvSpPr>
              <p:cNvPr id="808" name="Google Shape;808;gdb459fa48d_1_1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rect b="b" l="l" r="r" t="t"/>
                <a:pathLst>
                  <a:path extrusionOk="0" h="6848" w="26433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gdb459fa48d_1_1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rect b="b" l="l" r="r" t="t"/>
                <a:pathLst>
                  <a:path extrusionOk="0" h="11048" w="26912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gdb459fa48d_1_1"/>
              <p:cNvSpPr/>
              <p:nvPr/>
            </p:nvSpPr>
            <p:spPr>
              <a:xfrm>
                <a:off x="-1213168" y="1728722"/>
                <a:ext cx="949356" cy="418009"/>
              </a:xfrm>
              <a:custGeom>
                <a:rect b="b" l="l" r="r" t="t"/>
                <a:pathLst>
                  <a:path extrusionOk="0" h="11893" w="27026">
                    <a:moveTo>
                      <a:pt x="5821" y="3424"/>
                    </a:moveTo>
                    <a:lnTo>
                      <a:pt x="15316" y="4269"/>
                    </a:lnTo>
                    <a:lnTo>
                      <a:pt x="15043" y="8172"/>
                    </a:lnTo>
                    <a:lnTo>
                      <a:pt x="5433" y="7327"/>
                    </a:lnTo>
                    <a:lnTo>
                      <a:pt x="5821" y="3424"/>
                    </a:lnTo>
                    <a:close/>
                    <a:moveTo>
                      <a:pt x="1347" y="0"/>
                    </a:moveTo>
                    <a:cubicBezTo>
                      <a:pt x="1051" y="0"/>
                      <a:pt x="868" y="183"/>
                      <a:pt x="868" y="366"/>
                    </a:cubicBezTo>
                    <a:lnTo>
                      <a:pt x="1" y="9404"/>
                    </a:lnTo>
                    <a:cubicBezTo>
                      <a:pt x="1" y="9701"/>
                      <a:pt x="206" y="9975"/>
                      <a:pt x="480" y="9975"/>
                    </a:cubicBezTo>
                    <a:lnTo>
                      <a:pt x="21502" y="11778"/>
                    </a:lnTo>
                    <a:lnTo>
                      <a:pt x="21502" y="11892"/>
                    </a:lnTo>
                    <a:cubicBezTo>
                      <a:pt x="21593" y="11892"/>
                      <a:pt x="21799" y="11778"/>
                      <a:pt x="21890" y="11687"/>
                    </a:cubicBezTo>
                    <a:lnTo>
                      <a:pt x="26729" y="7601"/>
                    </a:lnTo>
                    <a:cubicBezTo>
                      <a:pt x="27026" y="7419"/>
                      <a:pt x="27026" y="7122"/>
                      <a:pt x="26820" y="6939"/>
                    </a:cubicBezTo>
                    <a:lnTo>
                      <a:pt x="22735" y="1986"/>
                    </a:lnTo>
                    <a:cubicBezTo>
                      <a:pt x="22643" y="1895"/>
                      <a:pt x="22461" y="1804"/>
                      <a:pt x="22370" y="1804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gdb459fa48d_1_1"/>
              <p:cNvSpPr/>
              <p:nvPr/>
            </p:nvSpPr>
            <p:spPr>
              <a:xfrm>
                <a:off x="-1225989" y="1711886"/>
                <a:ext cx="945351" cy="418009"/>
              </a:xfrm>
              <a:custGeom>
                <a:rect b="b" l="l" r="r" t="t"/>
                <a:pathLst>
                  <a:path extrusionOk="0" h="11893" w="26912">
                    <a:moveTo>
                      <a:pt x="1324" y="0"/>
                    </a:moveTo>
                    <a:cubicBezTo>
                      <a:pt x="1050" y="0"/>
                      <a:pt x="845" y="183"/>
                      <a:pt x="754" y="479"/>
                    </a:cubicBezTo>
                    <a:lnTo>
                      <a:pt x="1" y="9518"/>
                    </a:lnTo>
                    <a:cubicBezTo>
                      <a:pt x="1" y="9792"/>
                      <a:pt x="183" y="9975"/>
                      <a:pt x="480" y="10089"/>
                    </a:cubicBezTo>
                    <a:lnTo>
                      <a:pt x="21388" y="11892"/>
                    </a:lnTo>
                    <a:cubicBezTo>
                      <a:pt x="21593" y="11892"/>
                      <a:pt x="21685" y="11892"/>
                      <a:pt x="21776" y="11801"/>
                    </a:cubicBezTo>
                    <a:lnTo>
                      <a:pt x="26729" y="7692"/>
                    </a:lnTo>
                    <a:cubicBezTo>
                      <a:pt x="26912" y="7510"/>
                      <a:pt x="26912" y="7236"/>
                      <a:pt x="26820" y="6939"/>
                    </a:cubicBezTo>
                    <a:lnTo>
                      <a:pt x="22620" y="2100"/>
                    </a:lnTo>
                    <a:cubicBezTo>
                      <a:pt x="22529" y="1986"/>
                      <a:pt x="22438" y="1895"/>
                      <a:pt x="22346" y="1895"/>
                    </a:cubicBez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gdb459fa48d_1_1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rect b="b" l="l" r="r" t="t"/>
                <a:pathLst>
                  <a:path extrusionOk="0" h="12943" w="32322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gdb459fa48d_1_1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rect b="b" l="l" r="r" t="t"/>
                <a:pathLst>
                  <a:path extrusionOk="0" h="12920" w="3481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14" name="Google Shape;814;gdb459fa48d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775" y="348347"/>
            <a:ext cx="4829850" cy="466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gdb38ccb335_0_52"/>
          <p:cNvGrpSpPr/>
          <p:nvPr/>
        </p:nvGrpSpPr>
        <p:grpSpPr>
          <a:xfrm>
            <a:off x="1611817" y="1187073"/>
            <a:ext cx="6417079" cy="2386298"/>
            <a:chOff x="4550931" y="1683694"/>
            <a:chExt cx="2701928" cy="2402636"/>
          </a:xfrm>
        </p:grpSpPr>
        <p:sp>
          <p:nvSpPr>
            <p:cNvPr id="820" name="Google Shape;820;gdb38ccb335_0_52"/>
            <p:cNvSpPr/>
            <p:nvPr/>
          </p:nvSpPr>
          <p:spPr>
            <a:xfrm>
              <a:off x="4550933" y="1683694"/>
              <a:ext cx="2701902" cy="2402636"/>
            </a:xfrm>
            <a:custGeom>
              <a:rect b="b" l="l" r="r" t="t"/>
              <a:pathLst>
                <a:path extrusionOk="0" h="35563" w="35472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1" name="Google Shape;821;gdb38ccb335_0_52"/>
            <p:cNvGrpSpPr/>
            <p:nvPr/>
          </p:nvGrpSpPr>
          <p:grpSpPr>
            <a:xfrm>
              <a:off x="4550931" y="1689842"/>
              <a:ext cx="2701928" cy="2396445"/>
              <a:chOff x="6725083" y="1049729"/>
              <a:chExt cx="1867778" cy="1656720"/>
            </a:xfrm>
          </p:grpSpPr>
          <p:sp>
            <p:nvSpPr>
              <p:cNvPr id="822" name="Google Shape;822;gdb38ccb335_0_52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rect b="b" l="l" r="r" t="t"/>
                <a:pathLst>
                  <a:path extrusionOk="0" h="389" w="92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gdb38ccb335_0_52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rect b="b" l="l" r="r" t="t"/>
                <a:pathLst>
                  <a:path extrusionOk="0" h="35472" w="115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gdb38ccb335_0_52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gdb38ccb335_0_52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gdb38ccb335_0_52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gdb38ccb335_0_52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gdb38ccb335_0_52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gdb38ccb335_0_52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gdb38ccb335_0_52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gdb38ccb335_0_52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rect b="b" l="l" r="r" t="t"/>
                <a:pathLst>
                  <a:path extrusionOk="0" h="93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gdb38ccb335_0_52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25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3" name="Google Shape;833;gdb38ccb335_0_52"/>
          <p:cNvSpPr txBox="1"/>
          <p:nvPr>
            <p:ph type="title"/>
          </p:nvPr>
        </p:nvSpPr>
        <p:spPr>
          <a:xfrm>
            <a:off x="2296475" y="1273625"/>
            <a:ext cx="5378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Competencia lectora n°1: </a:t>
            </a:r>
            <a:endParaRPr/>
          </a:p>
        </p:txBody>
      </p:sp>
      <p:grpSp>
        <p:nvGrpSpPr>
          <p:cNvPr id="834" name="Google Shape;834;gdb38ccb335_0_52"/>
          <p:cNvGrpSpPr/>
          <p:nvPr/>
        </p:nvGrpSpPr>
        <p:grpSpPr>
          <a:xfrm flipH="1" rot="10800000">
            <a:off x="2296508" y="2016601"/>
            <a:ext cx="5003694" cy="1044737"/>
            <a:chOff x="1129011" y="1476855"/>
            <a:chExt cx="4174616" cy="1461580"/>
          </a:xfrm>
        </p:grpSpPr>
        <p:grpSp>
          <p:nvGrpSpPr>
            <p:cNvPr id="835" name="Google Shape;835;gdb38ccb335_0_52"/>
            <p:cNvGrpSpPr/>
            <p:nvPr/>
          </p:nvGrpSpPr>
          <p:grpSpPr>
            <a:xfrm>
              <a:off x="1403405" y="1476855"/>
              <a:ext cx="3900222" cy="1459841"/>
              <a:chOff x="6924591" y="1045462"/>
              <a:chExt cx="2885847" cy="1660987"/>
            </a:xfrm>
          </p:grpSpPr>
          <p:sp>
            <p:nvSpPr>
              <p:cNvPr id="836" name="Google Shape;836;gdb38ccb335_0_52"/>
              <p:cNvSpPr/>
              <p:nvPr/>
            </p:nvSpPr>
            <p:spPr>
              <a:xfrm>
                <a:off x="6996267" y="1045462"/>
                <a:ext cx="2814171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434343">
                    <a:alpha val="4901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7" name="Google Shape;837;gdb38ccb335_0_52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38" name="Google Shape;838;gdb38ccb335_0_52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gdb38ccb335_0_52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40" name="Google Shape;840;gdb38ccb335_0_52"/>
            <p:cNvSpPr/>
            <p:nvPr/>
          </p:nvSpPr>
          <p:spPr>
            <a:xfrm rot="-5400000">
              <a:off x="604461" y="2003185"/>
              <a:ext cx="1459800" cy="410700"/>
            </a:xfrm>
            <a:prstGeom prst="round2SameRect">
              <a:avLst>
                <a:gd fmla="val 11127" name="adj1"/>
                <a:gd fmla="val 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gdb38ccb335_0_52"/>
          <p:cNvSpPr txBox="1"/>
          <p:nvPr>
            <p:ph idx="1" type="subTitle"/>
          </p:nvPr>
        </p:nvSpPr>
        <p:spPr>
          <a:xfrm>
            <a:off x="2481713" y="2016525"/>
            <a:ext cx="4677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400">
                <a:solidFill>
                  <a:schemeClr val="accent6"/>
                </a:solidFill>
              </a:rPr>
              <a:t>Extraer o recuperar </a:t>
            </a:r>
            <a:r>
              <a:rPr lang="en" sz="2400" u="sng">
                <a:solidFill>
                  <a:schemeClr val="accent6"/>
                </a:solidFill>
              </a:rPr>
              <a:t>información explícita</a:t>
            </a:r>
            <a:r>
              <a:rPr lang="en" sz="2400">
                <a:solidFill>
                  <a:schemeClr val="accent6"/>
                </a:solidFill>
              </a:rPr>
              <a:t> desde el texto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42" name="Google Shape;842;gdb38ccb335_0_52"/>
          <p:cNvSpPr/>
          <p:nvPr/>
        </p:nvSpPr>
        <p:spPr>
          <a:xfrm rot="458504">
            <a:off x="1510922" y="1000085"/>
            <a:ext cx="286405" cy="671138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db38ccb335_0_52"/>
          <p:cNvSpPr/>
          <p:nvPr/>
        </p:nvSpPr>
        <p:spPr>
          <a:xfrm rot="-2179494">
            <a:off x="7843318" y="941017"/>
            <a:ext cx="286398" cy="671108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"/>
          <p:cNvSpPr txBox="1"/>
          <p:nvPr>
            <p:ph idx="1" type="body"/>
          </p:nvPr>
        </p:nvSpPr>
        <p:spPr>
          <a:xfrm>
            <a:off x="985625" y="1257250"/>
            <a:ext cx="73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150"/>
              <a:buNone/>
            </a:pPr>
            <a:r>
              <a:rPr lang="en" sz="2200"/>
              <a:t>Consiste en </a:t>
            </a:r>
            <a:r>
              <a:rPr b="1" lang="en" sz="2200"/>
              <a:t>ubicar</a:t>
            </a:r>
            <a:r>
              <a:rPr lang="en" sz="2200"/>
              <a:t> datos, definiciones, características, reconocer formas textuales (expositiva, narrativa, etc.) géneros discursivos (cartas, noticia, cuento, etc.), tipos de oraciones o frases, etc. </a:t>
            </a:r>
            <a:r>
              <a:rPr b="1" lang="en" sz="2200"/>
              <a:t>Supone recordar información del texto leído, poder encontrarla espacialmente en el texto,</a:t>
            </a:r>
            <a:r>
              <a:rPr lang="en" sz="2200"/>
              <a:t> analizar sus componentes </a:t>
            </a:r>
            <a:r>
              <a:rPr b="1" lang="en" sz="2200"/>
              <a:t>y comprender sus contenidos.</a:t>
            </a:r>
            <a:endParaRPr b="1" sz="2200">
              <a:solidFill>
                <a:schemeClr val="accent6"/>
              </a:solidFill>
            </a:endParaRPr>
          </a:p>
        </p:txBody>
      </p:sp>
      <p:sp>
        <p:nvSpPr>
          <p:cNvPr id="849" name="Google Shape;849;p2"/>
          <p:cNvSpPr txBox="1"/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accent6"/>
                </a:solidFill>
              </a:rPr>
              <a:t>Competencia lectora n°1: </a:t>
            </a:r>
            <a:endParaRPr sz="36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INFORMACIÓN EXPLÍCITA</a:t>
            </a: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3987811" y="3703627"/>
            <a:ext cx="907640" cy="850586"/>
          </a:xfrm>
          <a:custGeom>
            <a:rect b="b" l="l" r="r" t="t"/>
            <a:pathLst>
              <a:path extrusionOk="0" h="19326" w="19516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2"/>
          <p:cNvGrpSpPr/>
          <p:nvPr/>
        </p:nvGrpSpPr>
        <p:grpSpPr>
          <a:xfrm>
            <a:off x="2565860" y="3703618"/>
            <a:ext cx="656748" cy="850607"/>
            <a:chOff x="-38275925" y="1946600"/>
            <a:chExt cx="231600" cy="317450"/>
          </a:xfrm>
        </p:grpSpPr>
        <p:sp>
          <p:nvSpPr>
            <p:cNvPr id="852" name="Google Shape;852;p2"/>
            <p:cNvSpPr/>
            <p:nvPr/>
          </p:nvSpPr>
          <p:spPr>
            <a:xfrm>
              <a:off x="-38275925" y="1946600"/>
              <a:ext cx="231600" cy="317450"/>
            </a:xfrm>
            <a:custGeom>
              <a:rect b="b" l="l" r="r" t="t"/>
              <a:pathLst>
                <a:path extrusionOk="0" h="12698" w="9264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-38235750" y="1989125"/>
              <a:ext cx="84300" cy="83525"/>
            </a:xfrm>
            <a:custGeom>
              <a:rect b="b" l="l" r="r" t="t"/>
              <a:pathLst>
                <a:path extrusionOk="0" h="3341" w="3372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2"/>
          <p:cNvGrpSpPr/>
          <p:nvPr/>
        </p:nvGrpSpPr>
        <p:grpSpPr>
          <a:xfrm>
            <a:off x="5660684" y="3703636"/>
            <a:ext cx="656745" cy="850599"/>
            <a:chOff x="-39783425" y="2337925"/>
            <a:chExt cx="275700" cy="318350"/>
          </a:xfrm>
        </p:grpSpPr>
        <p:sp>
          <p:nvSpPr>
            <p:cNvPr id="855" name="Google Shape;855;p2"/>
            <p:cNvSpPr/>
            <p:nvPr/>
          </p:nvSpPr>
          <p:spPr>
            <a:xfrm>
              <a:off x="-39739325" y="2468600"/>
              <a:ext cx="194575" cy="148500"/>
            </a:xfrm>
            <a:custGeom>
              <a:rect b="b" l="l" r="r" t="t"/>
              <a:pathLst>
                <a:path extrusionOk="0" h="5940" w="7783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-39783425" y="2337925"/>
              <a:ext cx="275700" cy="318350"/>
            </a:xfrm>
            <a:custGeom>
              <a:rect b="b" l="l" r="r" t="t"/>
              <a:pathLst>
                <a:path extrusionOk="0" h="12734" w="11028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"/>
          <p:cNvGrpSpPr/>
          <p:nvPr/>
        </p:nvGrpSpPr>
        <p:grpSpPr>
          <a:xfrm>
            <a:off x="2501131" y="1879354"/>
            <a:ext cx="5923284" cy="2724157"/>
            <a:chOff x="6725083" y="1045479"/>
            <a:chExt cx="1867778" cy="1660970"/>
          </a:xfrm>
        </p:grpSpPr>
        <p:sp>
          <p:nvSpPr>
            <p:cNvPr id="862" name="Google Shape;862;p3"/>
            <p:cNvSpPr/>
            <p:nvPr/>
          </p:nvSpPr>
          <p:spPr>
            <a:xfrm>
              <a:off x="6725083" y="1045479"/>
              <a:ext cx="1867778" cy="1660970"/>
            </a:xfrm>
            <a:custGeom>
              <a:rect b="b" l="l" r="r" t="t"/>
              <a:pathLst>
                <a:path extrusionOk="0" h="35563" w="35472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3" name="Google Shape;863;p3"/>
            <p:cNvGrpSpPr/>
            <p:nvPr/>
          </p:nvGrpSpPr>
          <p:grpSpPr>
            <a:xfrm>
              <a:off x="6725083" y="1049729"/>
              <a:ext cx="1867778" cy="1656720"/>
              <a:chOff x="6725083" y="1049729"/>
              <a:chExt cx="1867778" cy="1656720"/>
            </a:xfrm>
          </p:grpSpPr>
          <p:sp>
            <p:nvSpPr>
              <p:cNvPr id="864" name="Google Shape;864;p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rect b="b" l="l" r="r" t="t"/>
                <a:pathLst>
                  <a:path extrusionOk="0" h="389" w="92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"/>
              <p:cNvSpPr/>
              <p:nvPr/>
            </p:nvSpPr>
            <p:spPr>
              <a:xfrm>
                <a:off x="6849578" y="1049729"/>
                <a:ext cx="6055" cy="1656720"/>
              </a:xfrm>
              <a:custGeom>
                <a:rect b="b" l="l" r="r" t="t"/>
                <a:pathLst>
                  <a:path extrusionOk="0" h="35472" w="115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rect b="b" l="l" r="r" t="t"/>
                <a:pathLst>
                  <a:path extrusionOk="0" h="116" w="35472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rect b="b" l="l" r="r" t="t"/>
                <a:pathLst>
                  <a:path extrusionOk="0" h="93" w="35472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rect b="b" l="l" r="r" t="t"/>
                <a:pathLst>
                  <a:path extrusionOk="0" h="92" w="35472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5" name="Google Shape;875;p3"/>
          <p:cNvSpPr txBox="1"/>
          <p:nvPr>
            <p:ph type="ctrTitle"/>
          </p:nvPr>
        </p:nvSpPr>
        <p:spPr>
          <a:xfrm rot="-294">
            <a:off x="4174748" y="2894517"/>
            <a:ext cx="35136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2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This could be the part of the presentation where you can introduce yourself, write your email…</a:t>
            </a:r>
            <a:endParaRPr/>
          </a:p>
        </p:txBody>
      </p:sp>
      <p:sp>
        <p:nvSpPr>
          <p:cNvPr id="876" name="Google Shape;876;p3"/>
          <p:cNvSpPr txBox="1"/>
          <p:nvPr>
            <p:ph idx="1" type="subTitle"/>
          </p:nvPr>
        </p:nvSpPr>
        <p:spPr>
          <a:xfrm rot="-227">
            <a:off x="726975" y="540151"/>
            <a:ext cx="45498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400"/>
              <a:t>INFORMACIÓN EXPLÍCITA</a:t>
            </a:r>
            <a:endParaRPr sz="10400"/>
          </a:p>
        </p:txBody>
      </p:sp>
      <p:sp>
        <p:nvSpPr>
          <p:cNvPr id="877" name="Google Shape;877;p3"/>
          <p:cNvSpPr/>
          <p:nvPr/>
        </p:nvSpPr>
        <p:spPr>
          <a:xfrm rot="8264928">
            <a:off x="7846532" y="578511"/>
            <a:ext cx="220504" cy="516681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"/>
          <p:cNvSpPr/>
          <p:nvPr/>
        </p:nvSpPr>
        <p:spPr>
          <a:xfrm rot="10460359">
            <a:off x="7789363" y="1154413"/>
            <a:ext cx="220504" cy="516690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3"/>
          <p:cNvGrpSpPr/>
          <p:nvPr/>
        </p:nvGrpSpPr>
        <p:grpSpPr>
          <a:xfrm>
            <a:off x="960511" y="2753884"/>
            <a:ext cx="1246791" cy="1367872"/>
            <a:chOff x="-1335014" y="2763409"/>
            <a:chExt cx="1246791" cy="1367872"/>
          </a:xfrm>
        </p:grpSpPr>
        <p:sp>
          <p:nvSpPr>
            <p:cNvPr id="880" name="Google Shape;880;p3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rect b="b" l="l" r="r" t="t"/>
              <a:pathLst>
                <a:path extrusionOk="0" h="6848" w="26433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1" name="Google Shape;881;p3"/>
            <p:cNvGrpSpPr/>
            <p:nvPr/>
          </p:nvGrpSpPr>
          <p:grpSpPr>
            <a:xfrm>
              <a:off x="-1335014" y="2763409"/>
              <a:ext cx="1225984" cy="1367872"/>
              <a:chOff x="-1225989" y="778859"/>
              <a:chExt cx="1225984" cy="1367872"/>
            </a:xfrm>
          </p:grpSpPr>
          <p:sp>
            <p:nvSpPr>
              <p:cNvPr id="882" name="Google Shape;882;p3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rect b="b" l="l" r="r" t="t"/>
                <a:pathLst>
                  <a:path extrusionOk="0" h="6848" w="26433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rect b="b" l="l" r="r" t="t"/>
                <a:pathLst>
                  <a:path extrusionOk="0" h="11048" w="26912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"/>
              <p:cNvSpPr/>
              <p:nvPr/>
            </p:nvSpPr>
            <p:spPr>
              <a:xfrm>
                <a:off x="-1213168" y="1728722"/>
                <a:ext cx="949356" cy="418009"/>
              </a:xfrm>
              <a:custGeom>
                <a:rect b="b" l="l" r="r" t="t"/>
                <a:pathLst>
                  <a:path extrusionOk="0" h="11893" w="27026">
                    <a:moveTo>
                      <a:pt x="5821" y="3424"/>
                    </a:moveTo>
                    <a:lnTo>
                      <a:pt x="15316" y="4269"/>
                    </a:lnTo>
                    <a:lnTo>
                      <a:pt x="15043" y="8172"/>
                    </a:lnTo>
                    <a:lnTo>
                      <a:pt x="5433" y="7327"/>
                    </a:lnTo>
                    <a:lnTo>
                      <a:pt x="5821" y="3424"/>
                    </a:lnTo>
                    <a:close/>
                    <a:moveTo>
                      <a:pt x="1347" y="0"/>
                    </a:moveTo>
                    <a:cubicBezTo>
                      <a:pt x="1051" y="0"/>
                      <a:pt x="868" y="183"/>
                      <a:pt x="868" y="366"/>
                    </a:cubicBezTo>
                    <a:lnTo>
                      <a:pt x="1" y="9404"/>
                    </a:lnTo>
                    <a:cubicBezTo>
                      <a:pt x="1" y="9701"/>
                      <a:pt x="206" y="9975"/>
                      <a:pt x="480" y="9975"/>
                    </a:cubicBezTo>
                    <a:lnTo>
                      <a:pt x="21502" y="11778"/>
                    </a:lnTo>
                    <a:lnTo>
                      <a:pt x="21502" y="11892"/>
                    </a:lnTo>
                    <a:cubicBezTo>
                      <a:pt x="21593" y="11892"/>
                      <a:pt x="21799" y="11778"/>
                      <a:pt x="21890" y="11687"/>
                    </a:cubicBezTo>
                    <a:lnTo>
                      <a:pt x="26729" y="7601"/>
                    </a:lnTo>
                    <a:cubicBezTo>
                      <a:pt x="27026" y="7419"/>
                      <a:pt x="27026" y="7122"/>
                      <a:pt x="26820" y="6939"/>
                    </a:cubicBezTo>
                    <a:lnTo>
                      <a:pt x="22735" y="1986"/>
                    </a:lnTo>
                    <a:cubicBezTo>
                      <a:pt x="22643" y="1895"/>
                      <a:pt x="22461" y="1804"/>
                      <a:pt x="22370" y="1804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"/>
              <p:cNvSpPr/>
              <p:nvPr/>
            </p:nvSpPr>
            <p:spPr>
              <a:xfrm>
                <a:off x="-1225989" y="1711886"/>
                <a:ext cx="945351" cy="418009"/>
              </a:xfrm>
              <a:custGeom>
                <a:rect b="b" l="l" r="r" t="t"/>
                <a:pathLst>
                  <a:path extrusionOk="0" h="11893" w="26912">
                    <a:moveTo>
                      <a:pt x="1324" y="0"/>
                    </a:moveTo>
                    <a:cubicBezTo>
                      <a:pt x="1050" y="0"/>
                      <a:pt x="845" y="183"/>
                      <a:pt x="754" y="479"/>
                    </a:cubicBezTo>
                    <a:lnTo>
                      <a:pt x="1" y="9518"/>
                    </a:lnTo>
                    <a:cubicBezTo>
                      <a:pt x="1" y="9792"/>
                      <a:pt x="183" y="9975"/>
                      <a:pt x="480" y="10089"/>
                    </a:cubicBezTo>
                    <a:lnTo>
                      <a:pt x="21388" y="11892"/>
                    </a:lnTo>
                    <a:cubicBezTo>
                      <a:pt x="21593" y="11892"/>
                      <a:pt x="21685" y="11892"/>
                      <a:pt x="21776" y="11801"/>
                    </a:cubicBezTo>
                    <a:lnTo>
                      <a:pt x="26729" y="7692"/>
                    </a:lnTo>
                    <a:cubicBezTo>
                      <a:pt x="26912" y="7510"/>
                      <a:pt x="26912" y="7236"/>
                      <a:pt x="26820" y="6939"/>
                    </a:cubicBezTo>
                    <a:lnTo>
                      <a:pt x="22620" y="2100"/>
                    </a:lnTo>
                    <a:cubicBezTo>
                      <a:pt x="22529" y="1986"/>
                      <a:pt x="22438" y="1895"/>
                      <a:pt x="22346" y="1895"/>
                    </a:cubicBez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rect b="b" l="l" r="r" t="t"/>
                <a:pathLst>
                  <a:path extrusionOk="0" h="12943" w="32322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rect b="b" l="l" r="r" t="t"/>
                <a:pathLst>
                  <a:path extrusionOk="0" h="12920" w="3481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88" name="Google Shape;8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3402" y="2275000"/>
            <a:ext cx="5537075" cy="17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3"/>
          <p:cNvSpPr/>
          <p:nvPr/>
        </p:nvSpPr>
        <p:spPr>
          <a:xfrm rot="-1110058">
            <a:off x="7814306" y="1833984"/>
            <a:ext cx="697277" cy="907120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823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"/>
          <p:cNvSpPr/>
          <p:nvPr/>
        </p:nvSpPr>
        <p:spPr>
          <a:xfrm flipH="1" rot="1110058">
            <a:off x="2546106" y="1831384"/>
            <a:ext cx="697277" cy="907120"/>
          </a:xfrm>
          <a:custGeom>
            <a:rect b="b" l="l" r="r" t="t"/>
            <a:pathLst>
              <a:path extrusionOk="0" h="36727" w="28231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823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4"/>
          <p:cNvGrpSpPr/>
          <p:nvPr/>
        </p:nvGrpSpPr>
        <p:grpSpPr>
          <a:xfrm>
            <a:off x="5413152" y="926375"/>
            <a:ext cx="2994766" cy="1981276"/>
            <a:chOff x="1130203" y="1476870"/>
            <a:chExt cx="2527869" cy="1459826"/>
          </a:xfrm>
        </p:grpSpPr>
        <p:grpSp>
          <p:nvGrpSpPr>
            <p:cNvPr id="896" name="Google Shape;896;p4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97" name="Google Shape;897;p4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rotWithShape="0" algn="bl" dir="5400000" dist="19050">
                  <a:srgbClr val="434343">
                    <a:alpha val="4901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8" name="Google Shape;898;p4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99" name="Google Shape;899;p4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4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01" name="Google Shape;901;p4"/>
            <p:cNvSpPr/>
            <p:nvPr/>
          </p:nvSpPr>
          <p:spPr>
            <a:xfrm rot="-5400000">
              <a:off x="539503" y="2071800"/>
              <a:ext cx="1452600" cy="271200"/>
            </a:xfrm>
            <a:prstGeom prst="round2SameRect">
              <a:avLst>
                <a:gd fmla="val 111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4"/>
          <p:cNvGrpSpPr/>
          <p:nvPr/>
        </p:nvGrpSpPr>
        <p:grpSpPr>
          <a:xfrm>
            <a:off x="3058667" y="3006980"/>
            <a:ext cx="2794104" cy="1902153"/>
            <a:chOff x="1129013" y="1476870"/>
            <a:chExt cx="2529059" cy="1459826"/>
          </a:xfrm>
        </p:grpSpPr>
        <p:grpSp>
          <p:nvGrpSpPr>
            <p:cNvPr id="903" name="Google Shape;903;p4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904" name="Google Shape;904;p4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434343">
                    <a:alpha val="4901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5" name="Google Shape;905;p4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906" name="Google Shape;906;p4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4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08" name="Google Shape;908;p4"/>
            <p:cNvSpPr/>
            <p:nvPr/>
          </p:nvSpPr>
          <p:spPr>
            <a:xfrm rot="-5400000">
              <a:off x="538313" y="2069419"/>
              <a:ext cx="1452600" cy="271200"/>
            </a:xfrm>
            <a:prstGeom prst="round2SameRect">
              <a:avLst>
                <a:gd fmla="val 11127" name="adj1"/>
                <a:gd fmla="val 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4"/>
          <p:cNvGrpSpPr/>
          <p:nvPr/>
        </p:nvGrpSpPr>
        <p:grpSpPr>
          <a:xfrm>
            <a:off x="717154" y="894103"/>
            <a:ext cx="2994659" cy="1902153"/>
            <a:chOff x="1129013" y="1476870"/>
            <a:chExt cx="2529059" cy="1459826"/>
          </a:xfrm>
        </p:grpSpPr>
        <p:grpSp>
          <p:nvGrpSpPr>
            <p:cNvPr id="910" name="Google Shape;910;p4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911" name="Google Shape;911;p4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rect b="b" l="l" r="r" t="t"/>
                <a:pathLst>
                  <a:path extrusionOk="0" h="35563" w="35472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rotWithShape="0" algn="bl" dir="5400000" dist="19050">
                  <a:srgbClr val="434343">
                    <a:alpha val="49019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12" name="Google Shape;912;p4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913" name="Google Shape;913;p4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rect b="b" l="l" r="r" t="t"/>
                  <a:pathLst>
                    <a:path extrusionOk="0" h="389" w="92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4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rect b="b" l="l" r="r" t="t"/>
                  <a:pathLst>
                    <a:path extrusionOk="0" h="35472" w="115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15" name="Google Shape;915;p4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fmla="val 11127" name="adj1"/>
                <a:gd fmla="val 0" name="adj2"/>
              </a:avLst>
            </a:prstGeom>
            <a:solidFill>
              <a:srgbClr val="E274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6" name="Google Shape;916;p4"/>
          <p:cNvSpPr/>
          <p:nvPr/>
        </p:nvSpPr>
        <p:spPr>
          <a:xfrm rot="427289">
            <a:off x="436662" y="2227230"/>
            <a:ext cx="353639" cy="354650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"/>
          <p:cNvSpPr/>
          <p:nvPr/>
        </p:nvSpPr>
        <p:spPr>
          <a:xfrm rot="255910">
            <a:off x="8125914" y="953895"/>
            <a:ext cx="353626" cy="354637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"/>
          <p:cNvSpPr/>
          <p:nvPr/>
        </p:nvSpPr>
        <p:spPr>
          <a:xfrm rot="-680947">
            <a:off x="5549571" y="4667504"/>
            <a:ext cx="353622" cy="354638"/>
          </a:xfrm>
          <a:custGeom>
            <a:rect b="b" l="l" r="r" t="t"/>
            <a:pathLst>
              <a:path extrusionOk="0" h="10090" w="10067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"/>
          <p:cNvSpPr/>
          <p:nvPr/>
        </p:nvSpPr>
        <p:spPr>
          <a:xfrm rot="-1855211">
            <a:off x="933055" y="4076390"/>
            <a:ext cx="230023" cy="538984"/>
          </a:xfrm>
          <a:custGeom>
            <a:rect b="b" l="l" r="r" t="t"/>
            <a:pathLst>
              <a:path extrusionOk="0" h="14700" w="6277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"/>
          <p:cNvSpPr txBox="1"/>
          <p:nvPr>
            <p:ph idx="6" type="title"/>
          </p:nvPr>
        </p:nvSpPr>
        <p:spPr>
          <a:xfrm>
            <a:off x="453288" y="314925"/>
            <a:ext cx="84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Competencia 1: Información textual</a:t>
            </a:r>
            <a:endParaRPr/>
          </a:p>
        </p:txBody>
      </p:sp>
      <p:sp>
        <p:nvSpPr>
          <p:cNvPr id="921" name="Google Shape;921;p4"/>
          <p:cNvSpPr txBox="1"/>
          <p:nvPr>
            <p:ph type="title"/>
          </p:nvPr>
        </p:nvSpPr>
        <p:spPr>
          <a:xfrm>
            <a:off x="1042050" y="834900"/>
            <a:ext cx="2665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/>
              <a:t>Comprender</a:t>
            </a:r>
            <a:r>
              <a:rPr lang="en"/>
              <a:t>-</a:t>
            </a:r>
            <a:r>
              <a:rPr lang="en" sz="1700"/>
              <a:t>analizar</a:t>
            </a:r>
            <a:endParaRPr sz="1700"/>
          </a:p>
        </p:txBody>
      </p:sp>
      <p:sp>
        <p:nvSpPr>
          <p:cNvPr id="922" name="Google Shape;922;p4"/>
          <p:cNvSpPr txBox="1"/>
          <p:nvPr>
            <p:ph idx="1" type="subTitle"/>
          </p:nvPr>
        </p:nvSpPr>
        <p:spPr>
          <a:xfrm>
            <a:off x="817375" y="1184113"/>
            <a:ext cx="27942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Consiste en </a:t>
            </a:r>
            <a:r>
              <a:rPr b="1" lang="en" sz="1400" u="sng"/>
              <a:t>emplear el conocimiento explícito</a:t>
            </a:r>
            <a:r>
              <a:rPr lang="en" sz="1400"/>
              <a:t> de la información textual, debiendo ésta </a:t>
            </a:r>
            <a:r>
              <a:rPr b="1" lang="en" sz="1400"/>
              <a:t>ser examinada</a:t>
            </a:r>
            <a:r>
              <a:rPr lang="en" sz="1400"/>
              <a:t> a fin de </a:t>
            </a:r>
            <a:r>
              <a:rPr b="1" lang="en" sz="1400"/>
              <a:t>localizar él o los elementos</a:t>
            </a:r>
            <a:r>
              <a:rPr lang="en" sz="1400"/>
              <a:t> sobre los cuales se elabora la pregunta.</a:t>
            </a:r>
            <a:endParaRPr sz="1400"/>
          </a:p>
        </p:txBody>
      </p:sp>
      <p:sp>
        <p:nvSpPr>
          <p:cNvPr id="923" name="Google Shape;923;p4"/>
          <p:cNvSpPr txBox="1"/>
          <p:nvPr>
            <p:ph idx="2" type="title"/>
          </p:nvPr>
        </p:nvSpPr>
        <p:spPr>
          <a:xfrm rot="-968">
            <a:off x="6096359" y="887913"/>
            <a:ext cx="2130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Caracterizar</a:t>
            </a:r>
            <a:endParaRPr/>
          </a:p>
        </p:txBody>
      </p:sp>
      <p:sp>
        <p:nvSpPr>
          <p:cNvPr id="924" name="Google Shape;924;p4"/>
          <p:cNvSpPr txBox="1"/>
          <p:nvPr>
            <p:ph idx="3" type="subTitle"/>
          </p:nvPr>
        </p:nvSpPr>
        <p:spPr>
          <a:xfrm>
            <a:off x="5934625" y="1208186"/>
            <a:ext cx="2130600" cy="16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Implica </a:t>
            </a:r>
            <a:r>
              <a:rPr b="1" lang="en" sz="1400" u="sng"/>
              <a:t>señalar los rasgos o características</a:t>
            </a:r>
            <a:r>
              <a:rPr lang="en" sz="1400"/>
              <a:t> que conforman los elementos descriptivos del estímulo, texto o situación comunicativa en la cual se basa la pregunta</a:t>
            </a:r>
            <a:endParaRPr sz="1400"/>
          </a:p>
        </p:txBody>
      </p:sp>
      <p:sp>
        <p:nvSpPr>
          <p:cNvPr id="925" name="Google Shape;925;p4"/>
          <p:cNvSpPr txBox="1"/>
          <p:nvPr>
            <p:ph idx="4" type="title"/>
          </p:nvPr>
        </p:nvSpPr>
        <p:spPr>
          <a:xfrm rot="677">
            <a:off x="3810141" y="2907800"/>
            <a:ext cx="15237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Identificar</a:t>
            </a:r>
            <a:endParaRPr sz="1800"/>
          </a:p>
        </p:txBody>
      </p:sp>
      <p:sp>
        <p:nvSpPr>
          <p:cNvPr id="926" name="Google Shape;926;p4"/>
          <p:cNvSpPr txBox="1"/>
          <p:nvPr>
            <p:ph idx="5" type="subTitle"/>
          </p:nvPr>
        </p:nvSpPr>
        <p:spPr>
          <a:xfrm rot="-418">
            <a:off x="3363437" y="3251825"/>
            <a:ext cx="2469300" cy="18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Corresponde a </a:t>
            </a:r>
            <a:r>
              <a:rPr b="1" lang="en" sz="1400" u="sng"/>
              <a:t>reconocer</a:t>
            </a:r>
            <a:r>
              <a:rPr lang="en" sz="1400" u="sng"/>
              <a:t> </a:t>
            </a:r>
            <a:r>
              <a:rPr lang="en" sz="1400"/>
              <a:t>elementos, conceptos, procedimientos de orden textual, lingüístico o literario </a:t>
            </a:r>
            <a:r>
              <a:rPr b="1" lang="en" sz="1400"/>
              <a:t>presente en el texto</a:t>
            </a:r>
            <a:r>
              <a:rPr lang="en" sz="1400"/>
              <a:t> del cual procede la pregunta.</a:t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927" name="Google Shape;927;p4"/>
          <p:cNvSpPr/>
          <p:nvPr/>
        </p:nvSpPr>
        <p:spPr>
          <a:xfrm>
            <a:off x="6366663" y="3175688"/>
            <a:ext cx="907403" cy="968980"/>
          </a:xfrm>
          <a:custGeom>
            <a:rect b="b" l="l" r="r" t="t"/>
            <a:pathLst>
              <a:path extrusionOk="0" h="27129" w="25405">
                <a:moveTo>
                  <a:pt x="15160" y="14362"/>
                </a:moveTo>
                <a:cubicBezTo>
                  <a:pt x="15575" y="14362"/>
                  <a:pt x="15830" y="14362"/>
                  <a:pt x="16245" y="14490"/>
                </a:cubicBezTo>
                <a:cubicBezTo>
                  <a:pt x="16628" y="14490"/>
                  <a:pt x="17170" y="14618"/>
                  <a:pt x="17553" y="14745"/>
                </a:cubicBezTo>
                <a:cubicBezTo>
                  <a:pt x="17968" y="15033"/>
                  <a:pt x="18351" y="15288"/>
                  <a:pt x="18766" y="15416"/>
                </a:cubicBezTo>
                <a:cubicBezTo>
                  <a:pt x="19149" y="15830"/>
                  <a:pt x="19436" y="16213"/>
                  <a:pt x="19819" y="16469"/>
                </a:cubicBezTo>
                <a:cubicBezTo>
                  <a:pt x="20075" y="16884"/>
                  <a:pt x="20234" y="17267"/>
                  <a:pt x="20490" y="17554"/>
                </a:cubicBezTo>
                <a:cubicBezTo>
                  <a:pt x="20745" y="17937"/>
                  <a:pt x="20873" y="18352"/>
                  <a:pt x="21032" y="18735"/>
                </a:cubicBezTo>
                <a:cubicBezTo>
                  <a:pt x="21160" y="19022"/>
                  <a:pt x="21287" y="19405"/>
                  <a:pt x="21415" y="19820"/>
                </a:cubicBezTo>
                <a:lnTo>
                  <a:pt x="21415" y="20330"/>
                </a:lnTo>
                <a:cubicBezTo>
                  <a:pt x="21287" y="20618"/>
                  <a:pt x="21287" y="20873"/>
                  <a:pt x="21160" y="21256"/>
                </a:cubicBezTo>
                <a:cubicBezTo>
                  <a:pt x="21032" y="21416"/>
                  <a:pt x="21032" y="21543"/>
                  <a:pt x="20873" y="21671"/>
                </a:cubicBezTo>
                <a:cubicBezTo>
                  <a:pt x="20617" y="21926"/>
                  <a:pt x="20490" y="22054"/>
                  <a:pt x="20234" y="22341"/>
                </a:cubicBezTo>
                <a:cubicBezTo>
                  <a:pt x="20234" y="22341"/>
                  <a:pt x="20075" y="22341"/>
                  <a:pt x="20075" y="22469"/>
                </a:cubicBezTo>
                <a:lnTo>
                  <a:pt x="19277" y="22469"/>
                </a:lnTo>
                <a:cubicBezTo>
                  <a:pt x="19022" y="22469"/>
                  <a:pt x="18894" y="22341"/>
                  <a:pt x="18639" y="22341"/>
                </a:cubicBezTo>
                <a:cubicBezTo>
                  <a:pt x="18479" y="22213"/>
                  <a:pt x="18224" y="22054"/>
                  <a:pt x="17968" y="21926"/>
                </a:cubicBezTo>
                <a:lnTo>
                  <a:pt x="17298" y="21256"/>
                </a:lnTo>
                <a:cubicBezTo>
                  <a:pt x="17043" y="20873"/>
                  <a:pt x="16883" y="20618"/>
                  <a:pt x="16628" y="20330"/>
                </a:cubicBezTo>
                <a:cubicBezTo>
                  <a:pt x="16500" y="20075"/>
                  <a:pt x="16373" y="19660"/>
                  <a:pt x="16085" y="19277"/>
                </a:cubicBezTo>
                <a:cubicBezTo>
                  <a:pt x="15958" y="18862"/>
                  <a:pt x="15830" y="18352"/>
                  <a:pt x="15702" y="17809"/>
                </a:cubicBezTo>
                <a:cubicBezTo>
                  <a:pt x="15575" y="17267"/>
                  <a:pt x="15447" y="16756"/>
                  <a:pt x="15288" y="16213"/>
                </a:cubicBezTo>
                <a:cubicBezTo>
                  <a:pt x="15288" y="15671"/>
                  <a:pt x="15160" y="15160"/>
                  <a:pt x="15160" y="14745"/>
                </a:cubicBezTo>
                <a:lnTo>
                  <a:pt x="15160" y="14362"/>
                </a:lnTo>
                <a:close/>
                <a:moveTo>
                  <a:pt x="23553" y="1"/>
                </a:moveTo>
                <a:cubicBezTo>
                  <a:pt x="23426" y="1"/>
                  <a:pt x="23266" y="1"/>
                  <a:pt x="23138" y="129"/>
                </a:cubicBezTo>
                <a:cubicBezTo>
                  <a:pt x="21670" y="512"/>
                  <a:pt x="20234" y="926"/>
                  <a:pt x="18894" y="1469"/>
                </a:cubicBezTo>
                <a:cubicBezTo>
                  <a:pt x="18096" y="1724"/>
                  <a:pt x="17426" y="1980"/>
                  <a:pt x="16628" y="2267"/>
                </a:cubicBezTo>
                <a:cubicBezTo>
                  <a:pt x="15958" y="2650"/>
                  <a:pt x="15160" y="2905"/>
                  <a:pt x="14490" y="3320"/>
                </a:cubicBezTo>
                <a:cubicBezTo>
                  <a:pt x="13851" y="3575"/>
                  <a:pt x="13692" y="4501"/>
                  <a:pt x="14107" y="5043"/>
                </a:cubicBezTo>
                <a:cubicBezTo>
                  <a:pt x="14282" y="5504"/>
                  <a:pt x="14714" y="5708"/>
                  <a:pt x="15184" y="5708"/>
                </a:cubicBezTo>
                <a:cubicBezTo>
                  <a:pt x="15398" y="5708"/>
                  <a:pt x="15620" y="5666"/>
                  <a:pt x="15830" y="5586"/>
                </a:cubicBezTo>
                <a:cubicBezTo>
                  <a:pt x="16245" y="5299"/>
                  <a:pt x="16756" y="5171"/>
                  <a:pt x="17170" y="4916"/>
                </a:cubicBezTo>
                <a:cubicBezTo>
                  <a:pt x="17553" y="4788"/>
                  <a:pt x="17968" y="4660"/>
                  <a:pt x="18351" y="4501"/>
                </a:cubicBezTo>
                <a:lnTo>
                  <a:pt x="18351" y="4501"/>
                </a:lnTo>
                <a:cubicBezTo>
                  <a:pt x="18224" y="4660"/>
                  <a:pt x="18096" y="4788"/>
                  <a:pt x="17968" y="5043"/>
                </a:cubicBezTo>
                <a:lnTo>
                  <a:pt x="17968" y="4916"/>
                </a:lnTo>
                <a:cubicBezTo>
                  <a:pt x="17681" y="5458"/>
                  <a:pt x="17298" y="5841"/>
                  <a:pt x="17043" y="6256"/>
                </a:cubicBezTo>
                <a:cubicBezTo>
                  <a:pt x="16628" y="6767"/>
                  <a:pt x="16373" y="7309"/>
                  <a:pt x="16085" y="7852"/>
                </a:cubicBezTo>
                <a:cubicBezTo>
                  <a:pt x="15575" y="8905"/>
                  <a:pt x="15160" y="9831"/>
                  <a:pt x="14777" y="10884"/>
                </a:cubicBezTo>
                <a:cubicBezTo>
                  <a:pt x="14649" y="11171"/>
                  <a:pt x="14490" y="11554"/>
                  <a:pt x="14362" y="11841"/>
                </a:cubicBezTo>
                <a:cubicBezTo>
                  <a:pt x="13692" y="11969"/>
                  <a:pt x="12894" y="12224"/>
                  <a:pt x="12256" y="12639"/>
                </a:cubicBezTo>
                <a:cubicBezTo>
                  <a:pt x="11585" y="12894"/>
                  <a:pt x="10915" y="13277"/>
                  <a:pt x="10245" y="13692"/>
                </a:cubicBezTo>
                <a:cubicBezTo>
                  <a:pt x="9447" y="14235"/>
                  <a:pt x="8777" y="14745"/>
                  <a:pt x="8107" y="15288"/>
                </a:cubicBezTo>
                <a:cubicBezTo>
                  <a:pt x="7979" y="15416"/>
                  <a:pt x="7851" y="15671"/>
                  <a:pt x="7724" y="15830"/>
                </a:cubicBezTo>
                <a:cubicBezTo>
                  <a:pt x="7469" y="15958"/>
                  <a:pt x="7181" y="16213"/>
                  <a:pt x="7054" y="16469"/>
                </a:cubicBezTo>
                <a:cubicBezTo>
                  <a:pt x="6798" y="16628"/>
                  <a:pt x="6671" y="16884"/>
                  <a:pt x="6511" y="17011"/>
                </a:cubicBezTo>
                <a:lnTo>
                  <a:pt x="5873" y="17682"/>
                </a:lnTo>
                <a:cubicBezTo>
                  <a:pt x="5713" y="17937"/>
                  <a:pt x="5458" y="18064"/>
                  <a:pt x="5330" y="18352"/>
                </a:cubicBezTo>
                <a:cubicBezTo>
                  <a:pt x="5203" y="18607"/>
                  <a:pt x="4915" y="18735"/>
                  <a:pt x="4788" y="19022"/>
                </a:cubicBezTo>
                <a:cubicBezTo>
                  <a:pt x="4405" y="19533"/>
                  <a:pt x="3990" y="19947"/>
                  <a:pt x="3735" y="20458"/>
                </a:cubicBezTo>
                <a:cubicBezTo>
                  <a:pt x="2809" y="21798"/>
                  <a:pt x="2011" y="23267"/>
                  <a:pt x="1341" y="24735"/>
                </a:cubicBezTo>
                <a:cubicBezTo>
                  <a:pt x="926" y="25532"/>
                  <a:pt x="415" y="26330"/>
                  <a:pt x="1" y="27128"/>
                </a:cubicBezTo>
                <a:cubicBezTo>
                  <a:pt x="543" y="26330"/>
                  <a:pt x="926" y="25660"/>
                  <a:pt x="1341" y="24862"/>
                </a:cubicBezTo>
                <a:cubicBezTo>
                  <a:pt x="2011" y="23650"/>
                  <a:pt x="2522" y="22469"/>
                  <a:pt x="3320" y="21416"/>
                </a:cubicBezTo>
                <a:cubicBezTo>
                  <a:pt x="3990" y="20745"/>
                  <a:pt x="4660" y="20075"/>
                  <a:pt x="5203" y="19405"/>
                </a:cubicBezTo>
                <a:cubicBezTo>
                  <a:pt x="5586" y="19022"/>
                  <a:pt x="6128" y="18735"/>
                  <a:pt x="6511" y="18352"/>
                </a:cubicBezTo>
                <a:cubicBezTo>
                  <a:pt x="6926" y="18064"/>
                  <a:pt x="7181" y="17809"/>
                  <a:pt x="7596" y="17554"/>
                </a:cubicBezTo>
                <a:cubicBezTo>
                  <a:pt x="7851" y="17267"/>
                  <a:pt x="8266" y="17139"/>
                  <a:pt x="8522" y="16884"/>
                </a:cubicBezTo>
                <a:cubicBezTo>
                  <a:pt x="9447" y="16213"/>
                  <a:pt x="10373" y="15671"/>
                  <a:pt x="11458" y="15288"/>
                </a:cubicBezTo>
                <a:cubicBezTo>
                  <a:pt x="12256" y="15033"/>
                  <a:pt x="13054" y="14745"/>
                  <a:pt x="13692" y="14618"/>
                </a:cubicBezTo>
                <a:lnTo>
                  <a:pt x="13692" y="14618"/>
                </a:lnTo>
                <a:cubicBezTo>
                  <a:pt x="13564" y="15543"/>
                  <a:pt x="13564" y="16628"/>
                  <a:pt x="13692" y="17682"/>
                </a:cubicBezTo>
                <a:cubicBezTo>
                  <a:pt x="13851" y="18862"/>
                  <a:pt x="14107" y="20075"/>
                  <a:pt x="14490" y="21128"/>
                </a:cubicBezTo>
                <a:cubicBezTo>
                  <a:pt x="14649" y="21798"/>
                  <a:pt x="15032" y="22469"/>
                  <a:pt x="15447" y="23011"/>
                </a:cubicBezTo>
                <a:cubicBezTo>
                  <a:pt x="16245" y="24447"/>
                  <a:pt x="17553" y="25532"/>
                  <a:pt x="19149" y="25915"/>
                </a:cubicBezTo>
                <a:cubicBezTo>
                  <a:pt x="19450" y="26024"/>
                  <a:pt x="19751" y="26069"/>
                  <a:pt x="20052" y="26069"/>
                </a:cubicBezTo>
                <a:cubicBezTo>
                  <a:pt x="20549" y="26069"/>
                  <a:pt x="21046" y="25947"/>
                  <a:pt x="21543" y="25788"/>
                </a:cubicBezTo>
                <a:cubicBezTo>
                  <a:pt x="21830" y="25788"/>
                  <a:pt x="22085" y="25660"/>
                  <a:pt x="22213" y="25532"/>
                </a:cubicBezTo>
                <a:cubicBezTo>
                  <a:pt x="22468" y="25405"/>
                  <a:pt x="22755" y="25118"/>
                  <a:pt x="22883" y="24990"/>
                </a:cubicBezTo>
                <a:cubicBezTo>
                  <a:pt x="23266" y="24735"/>
                  <a:pt x="23553" y="24192"/>
                  <a:pt x="23936" y="23809"/>
                </a:cubicBezTo>
                <a:cubicBezTo>
                  <a:pt x="24064" y="23522"/>
                  <a:pt x="24351" y="23011"/>
                  <a:pt x="24479" y="22596"/>
                </a:cubicBezTo>
                <a:cubicBezTo>
                  <a:pt x="24607" y="22213"/>
                  <a:pt x="24607" y="21798"/>
                  <a:pt x="24734" y="21416"/>
                </a:cubicBezTo>
                <a:lnTo>
                  <a:pt x="24734" y="20458"/>
                </a:lnTo>
                <a:cubicBezTo>
                  <a:pt x="24734" y="19947"/>
                  <a:pt x="24734" y="19533"/>
                  <a:pt x="24607" y="19022"/>
                </a:cubicBezTo>
                <a:cubicBezTo>
                  <a:pt x="24479" y="18064"/>
                  <a:pt x="24064" y="17139"/>
                  <a:pt x="23553" y="16213"/>
                </a:cubicBezTo>
                <a:cubicBezTo>
                  <a:pt x="23266" y="15671"/>
                  <a:pt x="22883" y="15160"/>
                  <a:pt x="22468" y="14618"/>
                </a:cubicBezTo>
                <a:cubicBezTo>
                  <a:pt x="21670" y="13692"/>
                  <a:pt x="20745" y="12894"/>
                  <a:pt x="19564" y="12352"/>
                </a:cubicBezTo>
                <a:cubicBezTo>
                  <a:pt x="19277" y="12224"/>
                  <a:pt x="18894" y="11969"/>
                  <a:pt x="18351" y="11969"/>
                </a:cubicBezTo>
                <a:cubicBezTo>
                  <a:pt x="17968" y="11841"/>
                  <a:pt x="17553" y="11682"/>
                  <a:pt x="17170" y="11682"/>
                </a:cubicBezTo>
                <a:cubicBezTo>
                  <a:pt x="16899" y="11618"/>
                  <a:pt x="16628" y="11586"/>
                  <a:pt x="16361" y="11586"/>
                </a:cubicBezTo>
                <a:cubicBezTo>
                  <a:pt x="16093" y="11586"/>
                  <a:pt x="15830" y="11618"/>
                  <a:pt x="15575" y="11682"/>
                </a:cubicBezTo>
                <a:cubicBezTo>
                  <a:pt x="15702" y="11426"/>
                  <a:pt x="15702" y="11043"/>
                  <a:pt x="15830" y="10756"/>
                </a:cubicBezTo>
                <a:cubicBezTo>
                  <a:pt x="15958" y="9958"/>
                  <a:pt x="16373" y="9288"/>
                  <a:pt x="16628" y="8490"/>
                </a:cubicBezTo>
                <a:cubicBezTo>
                  <a:pt x="16883" y="7852"/>
                  <a:pt x="17298" y="7182"/>
                  <a:pt x="17553" y="6511"/>
                </a:cubicBezTo>
                <a:cubicBezTo>
                  <a:pt x="17968" y="5841"/>
                  <a:pt x="18351" y="5299"/>
                  <a:pt x="18766" y="4788"/>
                </a:cubicBezTo>
                <a:cubicBezTo>
                  <a:pt x="19022" y="4501"/>
                  <a:pt x="19149" y="4246"/>
                  <a:pt x="19277" y="4118"/>
                </a:cubicBezTo>
                <a:cubicBezTo>
                  <a:pt x="19692" y="3990"/>
                  <a:pt x="20075" y="3863"/>
                  <a:pt x="20490" y="3703"/>
                </a:cubicBezTo>
                <a:lnTo>
                  <a:pt x="20490" y="3703"/>
                </a:lnTo>
                <a:cubicBezTo>
                  <a:pt x="19947" y="4501"/>
                  <a:pt x="19436" y="5586"/>
                  <a:pt x="19149" y="6511"/>
                </a:cubicBezTo>
                <a:cubicBezTo>
                  <a:pt x="19022" y="6894"/>
                  <a:pt x="18894" y="7309"/>
                  <a:pt x="18766" y="7692"/>
                </a:cubicBezTo>
                <a:cubicBezTo>
                  <a:pt x="18766" y="8107"/>
                  <a:pt x="18639" y="8490"/>
                  <a:pt x="18639" y="8777"/>
                </a:cubicBezTo>
                <a:cubicBezTo>
                  <a:pt x="18639" y="9160"/>
                  <a:pt x="18766" y="9575"/>
                  <a:pt x="19022" y="9831"/>
                </a:cubicBezTo>
                <a:cubicBezTo>
                  <a:pt x="19277" y="10086"/>
                  <a:pt x="19692" y="10245"/>
                  <a:pt x="20075" y="10245"/>
                </a:cubicBezTo>
                <a:cubicBezTo>
                  <a:pt x="20362" y="10245"/>
                  <a:pt x="20745" y="10086"/>
                  <a:pt x="21032" y="9831"/>
                </a:cubicBezTo>
                <a:cubicBezTo>
                  <a:pt x="21287" y="9575"/>
                  <a:pt x="21415" y="9160"/>
                  <a:pt x="21415" y="8777"/>
                </a:cubicBezTo>
                <a:lnTo>
                  <a:pt x="21415" y="7980"/>
                </a:lnTo>
                <a:cubicBezTo>
                  <a:pt x="21543" y="7437"/>
                  <a:pt x="21830" y="6767"/>
                  <a:pt x="22085" y="6097"/>
                </a:cubicBezTo>
                <a:cubicBezTo>
                  <a:pt x="22341" y="5458"/>
                  <a:pt x="22755" y="4788"/>
                  <a:pt x="23138" y="4118"/>
                </a:cubicBezTo>
                <a:cubicBezTo>
                  <a:pt x="23266" y="3990"/>
                  <a:pt x="23426" y="3703"/>
                  <a:pt x="23681" y="3448"/>
                </a:cubicBezTo>
                <a:cubicBezTo>
                  <a:pt x="23809" y="3192"/>
                  <a:pt x="24064" y="2905"/>
                  <a:pt x="24351" y="2650"/>
                </a:cubicBezTo>
                <a:cubicBezTo>
                  <a:pt x="24479" y="2650"/>
                  <a:pt x="24479" y="2650"/>
                  <a:pt x="24607" y="2522"/>
                </a:cubicBezTo>
                <a:cubicBezTo>
                  <a:pt x="25149" y="2267"/>
                  <a:pt x="25404" y="1469"/>
                  <a:pt x="25021" y="926"/>
                </a:cubicBezTo>
                <a:cubicBezTo>
                  <a:pt x="24862" y="671"/>
                  <a:pt x="24734" y="512"/>
                  <a:pt x="24479" y="384"/>
                </a:cubicBezTo>
                <a:cubicBezTo>
                  <a:pt x="24224" y="129"/>
                  <a:pt x="23936" y="1"/>
                  <a:pt x="235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4"/>
          <p:cNvSpPr/>
          <p:nvPr/>
        </p:nvSpPr>
        <p:spPr>
          <a:xfrm rot="-6453260">
            <a:off x="1583418" y="3141081"/>
            <a:ext cx="1017266" cy="1115688"/>
          </a:xfrm>
          <a:custGeom>
            <a:rect b="b" l="l" r="r" t="t"/>
            <a:pathLst>
              <a:path extrusionOk="0" h="44629" w="40692">
                <a:moveTo>
                  <a:pt x="31373" y="1"/>
                </a:moveTo>
                <a:cubicBezTo>
                  <a:pt x="30990" y="1"/>
                  <a:pt x="30735" y="1"/>
                  <a:pt x="30320" y="129"/>
                </a:cubicBezTo>
                <a:cubicBezTo>
                  <a:pt x="29522" y="384"/>
                  <a:pt x="28852" y="1054"/>
                  <a:pt x="28341" y="1724"/>
                </a:cubicBezTo>
                <a:cubicBezTo>
                  <a:pt x="27256" y="2937"/>
                  <a:pt x="26586" y="4660"/>
                  <a:pt x="26203" y="6256"/>
                </a:cubicBezTo>
                <a:cubicBezTo>
                  <a:pt x="25788" y="7437"/>
                  <a:pt x="25660" y="8650"/>
                  <a:pt x="25532" y="9831"/>
                </a:cubicBezTo>
                <a:lnTo>
                  <a:pt x="25532" y="11554"/>
                </a:lnTo>
                <a:cubicBezTo>
                  <a:pt x="25405" y="13022"/>
                  <a:pt x="25405" y="14362"/>
                  <a:pt x="25405" y="15830"/>
                </a:cubicBezTo>
                <a:lnTo>
                  <a:pt x="25405" y="19277"/>
                </a:lnTo>
                <a:cubicBezTo>
                  <a:pt x="25405" y="20490"/>
                  <a:pt x="25277" y="21798"/>
                  <a:pt x="25277" y="23139"/>
                </a:cubicBezTo>
                <a:cubicBezTo>
                  <a:pt x="25277" y="23937"/>
                  <a:pt x="25150" y="24607"/>
                  <a:pt x="25150" y="25405"/>
                </a:cubicBezTo>
                <a:cubicBezTo>
                  <a:pt x="24990" y="25915"/>
                  <a:pt x="24990" y="26586"/>
                  <a:pt x="24862" y="27128"/>
                </a:cubicBezTo>
                <a:cubicBezTo>
                  <a:pt x="24607" y="28724"/>
                  <a:pt x="24352" y="30192"/>
                  <a:pt x="23809" y="31660"/>
                </a:cubicBezTo>
                <a:cubicBezTo>
                  <a:pt x="23554" y="32043"/>
                  <a:pt x="23394" y="32458"/>
                  <a:pt x="23139" y="32713"/>
                </a:cubicBezTo>
                <a:cubicBezTo>
                  <a:pt x="23011" y="32841"/>
                  <a:pt x="22884" y="32969"/>
                  <a:pt x="22756" y="33096"/>
                </a:cubicBezTo>
                <a:lnTo>
                  <a:pt x="22756" y="33256"/>
                </a:lnTo>
                <a:lnTo>
                  <a:pt x="22341" y="33256"/>
                </a:lnTo>
                <a:cubicBezTo>
                  <a:pt x="22341" y="33256"/>
                  <a:pt x="22213" y="33256"/>
                  <a:pt x="22086" y="33096"/>
                </a:cubicBezTo>
                <a:cubicBezTo>
                  <a:pt x="21958" y="33096"/>
                  <a:pt x="21671" y="32969"/>
                  <a:pt x="21543" y="32841"/>
                </a:cubicBezTo>
                <a:cubicBezTo>
                  <a:pt x="21160" y="32458"/>
                  <a:pt x="20745" y="32043"/>
                  <a:pt x="20490" y="31660"/>
                </a:cubicBezTo>
                <a:cubicBezTo>
                  <a:pt x="20075" y="31117"/>
                  <a:pt x="19692" y="30447"/>
                  <a:pt x="19277" y="29777"/>
                </a:cubicBezTo>
                <a:cubicBezTo>
                  <a:pt x="18894" y="29266"/>
                  <a:pt x="18479" y="28596"/>
                  <a:pt x="18224" y="27926"/>
                </a:cubicBezTo>
                <a:cubicBezTo>
                  <a:pt x="17969" y="27256"/>
                  <a:pt x="17682" y="26713"/>
                  <a:pt x="17554" y="26203"/>
                </a:cubicBezTo>
                <a:cubicBezTo>
                  <a:pt x="17299" y="25660"/>
                  <a:pt x="17011" y="24990"/>
                  <a:pt x="16756" y="24479"/>
                </a:cubicBezTo>
                <a:cubicBezTo>
                  <a:pt x="16628" y="23937"/>
                  <a:pt x="16373" y="23267"/>
                  <a:pt x="16213" y="22724"/>
                </a:cubicBezTo>
                <a:cubicBezTo>
                  <a:pt x="15831" y="21543"/>
                  <a:pt x="15416" y="20330"/>
                  <a:pt x="15160" y="19150"/>
                </a:cubicBezTo>
                <a:cubicBezTo>
                  <a:pt x="14490" y="16756"/>
                  <a:pt x="13979" y="14362"/>
                  <a:pt x="13309" y="12097"/>
                </a:cubicBezTo>
                <a:cubicBezTo>
                  <a:pt x="13022" y="11426"/>
                  <a:pt x="12894" y="10916"/>
                  <a:pt x="12767" y="10245"/>
                </a:cubicBezTo>
                <a:cubicBezTo>
                  <a:pt x="12639" y="9958"/>
                  <a:pt x="12511" y="9703"/>
                  <a:pt x="12384" y="9448"/>
                </a:cubicBezTo>
                <a:cubicBezTo>
                  <a:pt x="12097" y="8650"/>
                  <a:pt x="11841" y="7852"/>
                  <a:pt x="11299" y="7182"/>
                </a:cubicBezTo>
                <a:cubicBezTo>
                  <a:pt x="11043" y="6926"/>
                  <a:pt x="10628" y="6639"/>
                  <a:pt x="10245" y="6384"/>
                </a:cubicBezTo>
                <a:cubicBezTo>
                  <a:pt x="9974" y="6320"/>
                  <a:pt x="9711" y="6288"/>
                  <a:pt x="9464" y="6288"/>
                </a:cubicBezTo>
                <a:cubicBezTo>
                  <a:pt x="9216" y="6288"/>
                  <a:pt x="8985" y="6320"/>
                  <a:pt x="8777" y="6384"/>
                </a:cubicBezTo>
                <a:cubicBezTo>
                  <a:pt x="8394" y="6511"/>
                  <a:pt x="7980" y="6926"/>
                  <a:pt x="7597" y="7182"/>
                </a:cubicBezTo>
                <a:cubicBezTo>
                  <a:pt x="7309" y="7565"/>
                  <a:pt x="7054" y="7980"/>
                  <a:pt x="6799" y="8363"/>
                </a:cubicBezTo>
                <a:cubicBezTo>
                  <a:pt x="6001" y="9958"/>
                  <a:pt x="5586" y="11841"/>
                  <a:pt x="5203" y="13565"/>
                </a:cubicBezTo>
                <a:cubicBezTo>
                  <a:pt x="5043" y="14235"/>
                  <a:pt x="5043" y="14905"/>
                  <a:pt x="4916" y="15543"/>
                </a:cubicBezTo>
                <a:cubicBezTo>
                  <a:pt x="4788" y="16086"/>
                  <a:pt x="4788" y="16756"/>
                  <a:pt x="4660" y="17299"/>
                </a:cubicBezTo>
                <a:cubicBezTo>
                  <a:pt x="4533" y="18479"/>
                  <a:pt x="4405" y="19692"/>
                  <a:pt x="4246" y="21001"/>
                </a:cubicBezTo>
                <a:cubicBezTo>
                  <a:pt x="4118" y="23522"/>
                  <a:pt x="3863" y="26075"/>
                  <a:pt x="3863" y="28596"/>
                </a:cubicBezTo>
                <a:cubicBezTo>
                  <a:pt x="3735" y="31245"/>
                  <a:pt x="3607" y="33894"/>
                  <a:pt x="3607" y="36575"/>
                </a:cubicBezTo>
                <a:lnTo>
                  <a:pt x="3607" y="38426"/>
                </a:lnTo>
                <a:cubicBezTo>
                  <a:pt x="2937" y="37500"/>
                  <a:pt x="2267" y="36447"/>
                  <a:pt x="1597" y="35362"/>
                </a:cubicBezTo>
                <a:cubicBezTo>
                  <a:pt x="1469" y="35107"/>
                  <a:pt x="1341" y="34851"/>
                  <a:pt x="1214" y="34692"/>
                </a:cubicBezTo>
                <a:cubicBezTo>
                  <a:pt x="1054" y="34564"/>
                  <a:pt x="1054" y="34437"/>
                  <a:pt x="926" y="34437"/>
                </a:cubicBezTo>
                <a:cubicBezTo>
                  <a:pt x="799" y="34437"/>
                  <a:pt x="799" y="34309"/>
                  <a:pt x="671" y="34309"/>
                </a:cubicBezTo>
                <a:cubicBezTo>
                  <a:pt x="671" y="34309"/>
                  <a:pt x="544" y="34437"/>
                  <a:pt x="416" y="34437"/>
                </a:cubicBezTo>
                <a:cubicBezTo>
                  <a:pt x="256" y="34437"/>
                  <a:pt x="256" y="34564"/>
                  <a:pt x="129" y="34692"/>
                </a:cubicBezTo>
                <a:lnTo>
                  <a:pt x="129" y="34851"/>
                </a:lnTo>
                <a:cubicBezTo>
                  <a:pt x="1" y="35107"/>
                  <a:pt x="1" y="35234"/>
                  <a:pt x="1" y="35362"/>
                </a:cubicBezTo>
                <a:cubicBezTo>
                  <a:pt x="1" y="35490"/>
                  <a:pt x="129" y="35649"/>
                  <a:pt x="129" y="35777"/>
                </a:cubicBezTo>
                <a:cubicBezTo>
                  <a:pt x="129" y="36032"/>
                  <a:pt x="256" y="36160"/>
                  <a:pt x="256" y="36288"/>
                </a:cubicBezTo>
                <a:cubicBezTo>
                  <a:pt x="416" y="36575"/>
                  <a:pt x="544" y="36958"/>
                  <a:pt x="671" y="37245"/>
                </a:cubicBezTo>
                <a:cubicBezTo>
                  <a:pt x="799" y="37883"/>
                  <a:pt x="1054" y="38681"/>
                  <a:pt x="1341" y="39351"/>
                </a:cubicBezTo>
                <a:cubicBezTo>
                  <a:pt x="1597" y="40022"/>
                  <a:pt x="1852" y="40819"/>
                  <a:pt x="2139" y="41490"/>
                </a:cubicBezTo>
                <a:cubicBezTo>
                  <a:pt x="2267" y="41873"/>
                  <a:pt x="2395" y="42160"/>
                  <a:pt x="2522" y="42543"/>
                </a:cubicBezTo>
                <a:cubicBezTo>
                  <a:pt x="2809" y="43085"/>
                  <a:pt x="2937" y="43756"/>
                  <a:pt x="3448" y="44139"/>
                </a:cubicBezTo>
                <a:cubicBezTo>
                  <a:pt x="3735" y="44426"/>
                  <a:pt x="3863" y="44553"/>
                  <a:pt x="4246" y="44553"/>
                </a:cubicBezTo>
                <a:lnTo>
                  <a:pt x="4405" y="44553"/>
                </a:lnTo>
                <a:cubicBezTo>
                  <a:pt x="4496" y="44599"/>
                  <a:pt x="4624" y="44628"/>
                  <a:pt x="4756" y="44628"/>
                </a:cubicBezTo>
                <a:cubicBezTo>
                  <a:pt x="4995" y="44628"/>
                  <a:pt x="5249" y="44533"/>
                  <a:pt x="5331" y="44266"/>
                </a:cubicBezTo>
                <a:cubicBezTo>
                  <a:pt x="5714" y="43628"/>
                  <a:pt x="6256" y="42958"/>
                  <a:pt x="6639" y="42288"/>
                </a:cubicBezTo>
                <a:cubicBezTo>
                  <a:pt x="6926" y="41617"/>
                  <a:pt x="7309" y="40947"/>
                  <a:pt x="7724" y="40277"/>
                </a:cubicBezTo>
                <a:cubicBezTo>
                  <a:pt x="7724" y="40277"/>
                  <a:pt x="7852" y="40149"/>
                  <a:pt x="7852" y="40022"/>
                </a:cubicBezTo>
                <a:cubicBezTo>
                  <a:pt x="8650" y="38554"/>
                  <a:pt x="9448" y="37245"/>
                  <a:pt x="10245" y="35649"/>
                </a:cubicBezTo>
                <a:cubicBezTo>
                  <a:pt x="10373" y="35362"/>
                  <a:pt x="10501" y="34979"/>
                  <a:pt x="10628" y="34692"/>
                </a:cubicBezTo>
                <a:cubicBezTo>
                  <a:pt x="10788" y="34437"/>
                  <a:pt x="10501" y="34054"/>
                  <a:pt x="10245" y="33894"/>
                </a:cubicBezTo>
                <a:lnTo>
                  <a:pt x="9703" y="33894"/>
                </a:lnTo>
                <a:cubicBezTo>
                  <a:pt x="9575" y="33894"/>
                  <a:pt x="9320" y="33894"/>
                  <a:pt x="9320" y="34054"/>
                </a:cubicBezTo>
                <a:cubicBezTo>
                  <a:pt x="9033" y="34437"/>
                  <a:pt x="8905" y="34692"/>
                  <a:pt x="8777" y="34979"/>
                </a:cubicBezTo>
                <a:cubicBezTo>
                  <a:pt x="8522" y="35234"/>
                  <a:pt x="8394" y="35649"/>
                  <a:pt x="8107" y="35905"/>
                </a:cubicBezTo>
                <a:cubicBezTo>
                  <a:pt x="7724" y="36575"/>
                  <a:pt x="7309" y="37245"/>
                  <a:pt x="6926" y="37756"/>
                </a:cubicBezTo>
                <a:cubicBezTo>
                  <a:pt x="6799" y="38043"/>
                  <a:pt x="6512" y="38426"/>
                  <a:pt x="6384" y="38681"/>
                </a:cubicBezTo>
                <a:lnTo>
                  <a:pt x="6384" y="34564"/>
                </a:lnTo>
                <a:cubicBezTo>
                  <a:pt x="6384" y="32298"/>
                  <a:pt x="6384" y="30064"/>
                  <a:pt x="6512" y="27798"/>
                </a:cubicBezTo>
                <a:cubicBezTo>
                  <a:pt x="6639" y="26586"/>
                  <a:pt x="6639" y="25532"/>
                  <a:pt x="6639" y="24479"/>
                </a:cubicBezTo>
                <a:cubicBezTo>
                  <a:pt x="6799" y="23681"/>
                  <a:pt x="6799" y="22884"/>
                  <a:pt x="6926" y="22086"/>
                </a:cubicBezTo>
                <a:cubicBezTo>
                  <a:pt x="6926" y="21416"/>
                  <a:pt x="6926" y="20745"/>
                  <a:pt x="7054" y="19947"/>
                </a:cubicBezTo>
                <a:cubicBezTo>
                  <a:pt x="7182" y="19022"/>
                  <a:pt x="7309" y="18096"/>
                  <a:pt x="7309" y="17139"/>
                </a:cubicBezTo>
                <a:cubicBezTo>
                  <a:pt x="7724" y="14905"/>
                  <a:pt x="7980" y="12511"/>
                  <a:pt x="8905" y="10245"/>
                </a:cubicBezTo>
                <a:cubicBezTo>
                  <a:pt x="9033" y="9958"/>
                  <a:pt x="9192" y="9575"/>
                  <a:pt x="9448" y="9320"/>
                </a:cubicBezTo>
                <a:cubicBezTo>
                  <a:pt x="9575" y="9575"/>
                  <a:pt x="9703" y="9831"/>
                  <a:pt x="9831" y="10118"/>
                </a:cubicBezTo>
                <a:cubicBezTo>
                  <a:pt x="10245" y="11171"/>
                  <a:pt x="10628" y="12224"/>
                  <a:pt x="10916" y="13437"/>
                </a:cubicBezTo>
                <a:cubicBezTo>
                  <a:pt x="11299" y="14490"/>
                  <a:pt x="11714" y="15703"/>
                  <a:pt x="12097" y="16884"/>
                </a:cubicBezTo>
                <a:cubicBezTo>
                  <a:pt x="12767" y="19277"/>
                  <a:pt x="13437" y="21798"/>
                  <a:pt x="14362" y="24192"/>
                </a:cubicBezTo>
                <a:cubicBezTo>
                  <a:pt x="14777" y="25277"/>
                  <a:pt x="15160" y="26458"/>
                  <a:pt x="15703" y="27671"/>
                </a:cubicBezTo>
                <a:cubicBezTo>
                  <a:pt x="16086" y="28596"/>
                  <a:pt x="16501" y="29394"/>
                  <a:pt x="16884" y="30320"/>
                </a:cubicBezTo>
                <a:cubicBezTo>
                  <a:pt x="17299" y="30990"/>
                  <a:pt x="17682" y="31660"/>
                  <a:pt x="18224" y="32298"/>
                </a:cubicBezTo>
                <a:cubicBezTo>
                  <a:pt x="18767" y="33096"/>
                  <a:pt x="19277" y="33766"/>
                  <a:pt x="19947" y="34309"/>
                </a:cubicBezTo>
                <a:cubicBezTo>
                  <a:pt x="20618" y="34851"/>
                  <a:pt x="21288" y="35362"/>
                  <a:pt x="22213" y="35362"/>
                </a:cubicBezTo>
                <a:cubicBezTo>
                  <a:pt x="22332" y="35379"/>
                  <a:pt x="22449" y="35387"/>
                  <a:pt x="22564" y="35387"/>
                </a:cubicBezTo>
                <a:cubicBezTo>
                  <a:pt x="23340" y="35387"/>
                  <a:pt x="24007" y="35021"/>
                  <a:pt x="24479" y="34437"/>
                </a:cubicBezTo>
                <a:cubicBezTo>
                  <a:pt x="24990" y="33894"/>
                  <a:pt x="25405" y="33256"/>
                  <a:pt x="25660" y="32458"/>
                </a:cubicBezTo>
                <a:cubicBezTo>
                  <a:pt x="26075" y="31660"/>
                  <a:pt x="26330" y="30703"/>
                  <a:pt x="26586" y="29777"/>
                </a:cubicBezTo>
                <a:cubicBezTo>
                  <a:pt x="26873" y="28469"/>
                  <a:pt x="27001" y="27001"/>
                  <a:pt x="27128" y="25532"/>
                </a:cubicBezTo>
                <a:cubicBezTo>
                  <a:pt x="27256" y="24862"/>
                  <a:pt x="27256" y="24192"/>
                  <a:pt x="27256" y="23681"/>
                </a:cubicBezTo>
                <a:cubicBezTo>
                  <a:pt x="27384" y="23139"/>
                  <a:pt x="27384" y="22469"/>
                  <a:pt x="27384" y="21926"/>
                </a:cubicBezTo>
                <a:lnTo>
                  <a:pt x="27384" y="18352"/>
                </a:lnTo>
                <a:lnTo>
                  <a:pt x="27384" y="14362"/>
                </a:lnTo>
                <a:cubicBezTo>
                  <a:pt x="27384" y="13150"/>
                  <a:pt x="27384" y="12097"/>
                  <a:pt x="27543" y="10916"/>
                </a:cubicBezTo>
                <a:cubicBezTo>
                  <a:pt x="27543" y="9958"/>
                  <a:pt x="27543" y="9160"/>
                  <a:pt x="27671" y="8235"/>
                </a:cubicBezTo>
                <a:cubicBezTo>
                  <a:pt x="27798" y="7054"/>
                  <a:pt x="28181" y="5841"/>
                  <a:pt x="28596" y="4660"/>
                </a:cubicBezTo>
                <a:cubicBezTo>
                  <a:pt x="28852" y="4118"/>
                  <a:pt x="29266" y="3448"/>
                  <a:pt x="29649" y="2937"/>
                </a:cubicBezTo>
                <a:cubicBezTo>
                  <a:pt x="29777" y="2650"/>
                  <a:pt x="30064" y="2395"/>
                  <a:pt x="30320" y="2139"/>
                </a:cubicBezTo>
                <a:cubicBezTo>
                  <a:pt x="30447" y="2139"/>
                  <a:pt x="30735" y="1980"/>
                  <a:pt x="30862" y="1852"/>
                </a:cubicBezTo>
                <a:cubicBezTo>
                  <a:pt x="30990" y="1852"/>
                  <a:pt x="31118" y="1852"/>
                  <a:pt x="31245" y="1724"/>
                </a:cubicBezTo>
                <a:lnTo>
                  <a:pt x="31373" y="1724"/>
                </a:lnTo>
                <a:cubicBezTo>
                  <a:pt x="31532" y="1852"/>
                  <a:pt x="31660" y="1852"/>
                  <a:pt x="31788" y="1852"/>
                </a:cubicBezTo>
                <a:cubicBezTo>
                  <a:pt x="31915" y="1980"/>
                  <a:pt x="32043" y="1980"/>
                  <a:pt x="32171" y="2139"/>
                </a:cubicBezTo>
                <a:cubicBezTo>
                  <a:pt x="32713" y="2522"/>
                  <a:pt x="33128" y="3065"/>
                  <a:pt x="33511" y="3575"/>
                </a:cubicBezTo>
                <a:cubicBezTo>
                  <a:pt x="33926" y="4246"/>
                  <a:pt x="34437" y="4788"/>
                  <a:pt x="34851" y="5458"/>
                </a:cubicBezTo>
                <a:cubicBezTo>
                  <a:pt x="35234" y="6256"/>
                  <a:pt x="35649" y="7054"/>
                  <a:pt x="36160" y="7724"/>
                </a:cubicBezTo>
                <a:cubicBezTo>
                  <a:pt x="36958" y="9160"/>
                  <a:pt x="37756" y="10628"/>
                  <a:pt x="38968" y="11969"/>
                </a:cubicBezTo>
                <a:cubicBezTo>
                  <a:pt x="39096" y="12160"/>
                  <a:pt x="39327" y="12256"/>
                  <a:pt x="39579" y="12256"/>
                </a:cubicBezTo>
                <a:cubicBezTo>
                  <a:pt x="39830" y="12256"/>
                  <a:pt x="40101" y="12160"/>
                  <a:pt x="40309" y="11969"/>
                </a:cubicBezTo>
                <a:cubicBezTo>
                  <a:pt x="40692" y="11554"/>
                  <a:pt x="40564" y="11043"/>
                  <a:pt x="40309" y="10628"/>
                </a:cubicBezTo>
                <a:cubicBezTo>
                  <a:pt x="40149" y="10501"/>
                  <a:pt x="40022" y="10373"/>
                  <a:pt x="39894" y="10245"/>
                </a:cubicBezTo>
                <a:cubicBezTo>
                  <a:pt x="39224" y="9320"/>
                  <a:pt x="38554" y="8235"/>
                  <a:pt x="38043" y="7309"/>
                </a:cubicBezTo>
                <a:cubicBezTo>
                  <a:pt x="37373" y="6256"/>
                  <a:pt x="36830" y="5171"/>
                  <a:pt x="36160" y="4246"/>
                </a:cubicBezTo>
                <a:cubicBezTo>
                  <a:pt x="35905" y="3735"/>
                  <a:pt x="35522" y="3192"/>
                  <a:pt x="35107" y="2650"/>
                </a:cubicBezTo>
                <a:cubicBezTo>
                  <a:pt x="34851" y="2395"/>
                  <a:pt x="34724" y="2139"/>
                  <a:pt x="34437" y="1724"/>
                </a:cubicBezTo>
                <a:cubicBezTo>
                  <a:pt x="33926" y="1182"/>
                  <a:pt x="33383" y="671"/>
                  <a:pt x="32841" y="384"/>
                </a:cubicBezTo>
                <a:cubicBezTo>
                  <a:pt x="32330" y="129"/>
                  <a:pt x="31915" y="1"/>
                  <a:pt x="313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4"/>
          <p:cNvSpPr/>
          <p:nvPr/>
        </p:nvSpPr>
        <p:spPr>
          <a:xfrm rot="-4822822">
            <a:off x="4406997" y="1069346"/>
            <a:ext cx="382185" cy="1057158"/>
          </a:xfrm>
          <a:custGeom>
            <a:rect b="b" l="l" r="r" t="t"/>
            <a:pathLst>
              <a:path extrusionOk="0" h="42288" w="15288">
                <a:moveTo>
                  <a:pt x="4532" y="1"/>
                </a:moveTo>
                <a:cubicBezTo>
                  <a:pt x="4404" y="1"/>
                  <a:pt x="4245" y="1"/>
                  <a:pt x="4117" y="129"/>
                </a:cubicBezTo>
                <a:lnTo>
                  <a:pt x="3862" y="129"/>
                </a:lnTo>
                <a:cubicBezTo>
                  <a:pt x="3606" y="129"/>
                  <a:pt x="3319" y="256"/>
                  <a:pt x="3064" y="384"/>
                </a:cubicBezTo>
                <a:cubicBezTo>
                  <a:pt x="2649" y="543"/>
                  <a:pt x="2266" y="671"/>
                  <a:pt x="2011" y="799"/>
                </a:cubicBezTo>
                <a:cubicBezTo>
                  <a:pt x="1596" y="1054"/>
                  <a:pt x="1213" y="1182"/>
                  <a:pt x="798" y="1469"/>
                </a:cubicBezTo>
                <a:cubicBezTo>
                  <a:pt x="543" y="1597"/>
                  <a:pt x="128" y="1852"/>
                  <a:pt x="128" y="2267"/>
                </a:cubicBezTo>
                <a:cubicBezTo>
                  <a:pt x="0" y="5331"/>
                  <a:pt x="415" y="8363"/>
                  <a:pt x="255" y="11426"/>
                </a:cubicBezTo>
                <a:cubicBezTo>
                  <a:pt x="255" y="13150"/>
                  <a:pt x="128" y="14905"/>
                  <a:pt x="128" y="16628"/>
                </a:cubicBezTo>
                <a:cubicBezTo>
                  <a:pt x="0" y="18096"/>
                  <a:pt x="0" y="19692"/>
                  <a:pt x="0" y="21128"/>
                </a:cubicBezTo>
                <a:cubicBezTo>
                  <a:pt x="64" y="21208"/>
                  <a:pt x="128" y="21248"/>
                  <a:pt x="196" y="21248"/>
                </a:cubicBezTo>
                <a:cubicBezTo>
                  <a:pt x="263" y="21248"/>
                  <a:pt x="335" y="21208"/>
                  <a:pt x="415" y="21128"/>
                </a:cubicBezTo>
                <a:cubicBezTo>
                  <a:pt x="926" y="21128"/>
                  <a:pt x="1468" y="20873"/>
                  <a:pt x="2011" y="20618"/>
                </a:cubicBezTo>
                <a:cubicBezTo>
                  <a:pt x="2266" y="20490"/>
                  <a:pt x="2649" y="20203"/>
                  <a:pt x="2936" y="20075"/>
                </a:cubicBezTo>
                <a:cubicBezTo>
                  <a:pt x="3192" y="19947"/>
                  <a:pt x="3606" y="19692"/>
                  <a:pt x="3606" y="19405"/>
                </a:cubicBezTo>
                <a:cubicBezTo>
                  <a:pt x="3734" y="17809"/>
                  <a:pt x="3862" y="16341"/>
                  <a:pt x="3989" y="14745"/>
                </a:cubicBezTo>
                <a:cubicBezTo>
                  <a:pt x="4117" y="13692"/>
                  <a:pt x="4117" y="12767"/>
                  <a:pt x="4245" y="11714"/>
                </a:cubicBezTo>
                <a:cubicBezTo>
                  <a:pt x="4404" y="12511"/>
                  <a:pt x="4660" y="13150"/>
                  <a:pt x="4787" y="13948"/>
                </a:cubicBezTo>
                <a:cubicBezTo>
                  <a:pt x="5043" y="15033"/>
                  <a:pt x="5330" y="16213"/>
                  <a:pt x="5585" y="17299"/>
                </a:cubicBezTo>
                <a:cubicBezTo>
                  <a:pt x="5713" y="18352"/>
                  <a:pt x="6000" y="19405"/>
                  <a:pt x="6128" y="20490"/>
                </a:cubicBezTo>
                <a:cubicBezTo>
                  <a:pt x="6511" y="22596"/>
                  <a:pt x="6926" y="24607"/>
                  <a:pt x="7181" y="26713"/>
                </a:cubicBezTo>
                <a:cubicBezTo>
                  <a:pt x="7436" y="28852"/>
                  <a:pt x="7723" y="31117"/>
                  <a:pt x="7979" y="33383"/>
                </a:cubicBezTo>
                <a:cubicBezTo>
                  <a:pt x="8106" y="34437"/>
                  <a:pt x="8106" y="35490"/>
                  <a:pt x="8106" y="36703"/>
                </a:cubicBezTo>
                <a:cubicBezTo>
                  <a:pt x="7979" y="37756"/>
                  <a:pt x="7851" y="38681"/>
                  <a:pt x="7596" y="39766"/>
                </a:cubicBezTo>
                <a:cubicBezTo>
                  <a:pt x="7436" y="40149"/>
                  <a:pt x="7436" y="40564"/>
                  <a:pt x="7181" y="40947"/>
                </a:cubicBezTo>
                <a:cubicBezTo>
                  <a:pt x="7053" y="41362"/>
                  <a:pt x="6798" y="41745"/>
                  <a:pt x="6511" y="42032"/>
                </a:cubicBezTo>
                <a:cubicBezTo>
                  <a:pt x="6511" y="42160"/>
                  <a:pt x="6511" y="42288"/>
                  <a:pt x="6638" y="42288"/>
                </a:cubicBezTo>
                <a:lnTo>
                  <a:pt x="6926" y="42288"/>
                </a:lnTo>
                <a:cubicBezTo>
                  <a:pt x="7181" y="42160"/>
                  <a:pt x="7436" y="42160"/>
                  <a:pt x="7851" y="42032"/>
                </a:cubicBezTo>
                <a:cubicBezTo>
                  <a:pt x="8106" y="41873"/>
                  <a:pt x="8521" y="41617"/>
                  <a:pt x="8904" y="41490"/>
                </a:cubicBezTo>
                <a:cubicBezTo>
                  <a:pt x="9191" y="41362"/>
                  <a:pt x="9574" y="41075"/>
                  <a:pt x="9830" y="40819"/>
                </a:cubicBezTo>
                <a:cubicBezTo>
                  <a:pt x="10372" y="40022"/>
                  <a:pt x="10787" y="39224"/>
                  <a:pt x="11043" y="38298"/>
                </a:cubicBezTo>
                <a:cubicBezTo>
                  <a:pt x="11170" y="37245"/>
                  <a:pt x="11425" y="36288"/>
                  <a:pt x="11585" y="35234"/>
                </a:cubicBezTo>
                <a:lnTo>
                  <a:pt x="11585" y="32171"/>
                </a:lnTo>
                <a:cubicBezTo>
                  <a:pt x="11425" y="30990"/>
                  <a:pt x="11298" y="29777"/>
                  <a:pt x="11298" y="28596"/>
                </a:cubicBezTo>
                <a:cubicBezTo>
                  <a:pt x="11043" y="26458"/>
                  <a:pt x="10787" y="24320"/>
                  <a:pt x="10372" y="22213"/>
                </a:cubicBezTo>
                <a:cubicBezTo>
                  <a:pt x="10117" y="20075"/>
                  <a:pt x="9702" y="17937"/>
                  <a:pt x="9319" y="15830"/>
                </a:cubicBezTo>
                <a:cubicBezTo>
                  <a:pt x="9191" y="14905"/>
                  <a:pt x="8904" y="13948"/>
                  <a:pt x="8777" y="13150"/>
                </a:cubicBezTo>
                <a:lnTo>
                  <a:pt x="8777" y="13150"/>
                </a:lnTo>
                <a:cubicBezTo>
                  <a:pt x="9702" y="14235"/>
                  <a:pt x="10628" y="15416"/>
                  <a:pt x="11585" y="16501"/>
                </a:cubicBezTo>
                <a:cubicBezTo>
                  <a:pt x="11713" y="16628"/>
                  <a:pt x="11840" y="16628"/>
                  <a:pt x="12096" y="16628"/>
                </a:cubicBezTo>
                <a:cubicBezTo>
                  <a:pt x="12511" y="16501"/>
                  <a:pt x="13021" y="16213"/>
                  <a:pt x="13564" y="15958"/>
                </a:cubicBezTo>
                <a:cubicBezTo>
                  <a:pt x="13979" y="15830"/>
                  <a:pt x="14234" y="15703"/>
                  <a:pt x="14617" y="15416"/>
                </a:cubicBezTo>
                <a:cubicBezTo>
                  <a:pt x="14617" y="15416"/>
                  <a:pt x="15287" y="15033"/>
                  <a:pt x="15159" y="14745"/>
                </a:cubicBezTo>
                <a:cubicBezTo>
                  <a:pt x="14234" y="13692"/>
                  <a:pt x="13436" y="12511"/>
                  <a:pt x="12511" y="11299"/>
                </a:cubicBezTo>
                <a:cubicBezTo>
                  <a:pt x="11713" y="10245"/>
                  <a:pt x="10787" y="9033"/>
                  <a:pt x="9989" y="7852"/>
                </a:cubicBezTo>
                <a:cubicBezTo>
                  <a:pt x="9191" y="6767"/>
                  <a:pt x="8521" y="5714"/>
                  <a:pt x="7851" y="4660"/>
                </a:cubicBezTo>
                <a:cubicBezTo>
                  <a:pt x="7436" y="4118"/>
                  <a:pt x="7053" y="3448"/>
                  <a:pt x="6638" y="2937"/>
                </a:cubicBezTo>
                <a:cubicBezTo>
                  <a:pt x="6128" y="1980"/>
                  <a:pt x="5458" y="926"/>
                  <a:pt x="4660" y="129"/>
                </a:cubicBezTo>
                <a:cubicBezTo>
                  <a:pt x="4660" y="129"/>
                  <a:pt x="4532" y="129"/>
                  <a:pt x="4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lletin Work From Home by Slidesgo">
  <a:themeElements>
    <a:clrScheme name="Simple Light">
      <a:dk1>
        <a:srgbClr val="000000"/>
      </a:dk1>
      <a:lt1>
        <a:srgbClr val="FFFFFF"/>
      </a:lt1>
      <a:dk2>
        <a:srgbClr val="EDBE48"/>
      </a:dk2>
      <a:lt2>
        <a:srgbClr val="EEEEEE"/>
      </a:lt2>
      <a:accent1>
        <a:srgbClr val="EC827D"/>
      </a:accent1>
      <a:accent2>
        <a:srgbClr val="FBD15B"/>
      </a:accent2>
      <a:accent3>
        <a:srgbClr val="606BF1"/>
      </a:accent3>
      <a:accent4>
        <a:srgbClr val="BEE1F4"/>
      </a:accent4>
      <a:accent5>
        <a:srgbClr val="878CF0"/>
      </a:accent5>
      <a:accent6>
        <a:srgbClr val="43434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