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Arimo"/>
      <p:regular r:id="rId39"/>
      <p:bold r:id="rId40"/>
      <p:italic r:id="rId41"/>
      <p:boldItalic r:id="rId42"/>
    </p:embeddedFont>
    <p:embeddedFont>
      <p:font typeface="Spicy Ric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iSdeNuS2oDPQlWwouiproxU9iC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8C8A65-A8A3-4655-8DC3-4DEDBFDE1F8B}">
  <a:tblStyle styleId="{058C8A65-A8A3-4655-8DC3-4DEDBFDE1F8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rimo-bold.fntdata"/><Relationship Id="rId20" Type="http://schemas.openxmlformats.org/officeDocument/2006/relationships/slide" Target="slides/slide15.xml"/><Relationship Id="rId42" Type="http://schemas.openxmlformats.org/officeDocument/2006/relationships/font" Target="fonts/Arimo-boldItalic.fntdata"/><Relationship Id="rId41" Type="http://schemas.openxmlformats.org/officeDocument/2006/relationships/font" Target="fonts/Arimo-italic.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SpicyRice-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Arimo-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f6a782275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f6a782275b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f1d7f302c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gf1d7f302c1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f1d7f302c1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f1d7f302c1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f1d7f302c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gf1d7f302c1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f1d7f302c1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gf1d7f302c1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f1d7f302c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gf1d7f302c1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f1d7f302c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f1d7f302c1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f1d7f302c1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f1d7f302c1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f60a20bd3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gf60a20bd3d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f1d7f302c1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f1d7f302c1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f1d7f302c1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f1d7f302c1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f1d7f302c1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gf1d7f302c1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f6a782275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f6a782275b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f6a782275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gf6a782275b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f6a782275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1" name="Google Shape;701;gf6a782275b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f6a782275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gf6a782275b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f6a782275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gf6a782275b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f60a20bd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gf60a20bd3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f6a782275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 name="Google Shape;720;gf6a782275b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f6a782275b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gf6a782275b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f6a782275b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gf6a782275b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f6a782275b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gf6a782275b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f1d7f302c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gf1d7f302c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f6a782275b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f6a782275b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f1d7f302c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f1d7f302c1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f1d7f302c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f1d7f302c1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 name="Shape 8"/>
        <p:cNvGrpSpPr/>
        <p:nvPr/>
      </p:nvGrpSpPr>
      <p:grpSpPr>
        <a:xfrm>
          <a:off x="0" y="0"/>
          <a:ext cx="0" cy="0"/>
          <a:chOff x="0" y="0"/>
          <a:chExt cx="0" cy="0"/>
        </a:xfrm>
      </p:grpSpPr>
      <p:grpSp>
        <p:nvGrpSpPr>
          <p:cNvPr id="9" name="Google Shape;9;p51"/>
          <p:cNvGrpSpPr/>
          <p:nvPr/>
        </p:nvGrpSpPr>
        <p:grpSpPr>
          <a:xfrm>
            <a:off x="-884976" y="-2885251"/>
            <a:ext cx="10939439" cy="10913982"/>
            <a:chOff x="-884976" y="-2885251"/>
            <a:chExt cx="10939439" cy="10913982"/>
          </a:xfrm>
        </p:grpSpPr>
        <p:sp>
          <p:nvSpPr>
            <p:cNvPr id="10" name="Google Shape;10;p51"/>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51"/>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51"/>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51"/>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51"/>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51"/>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51"/>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51"/>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51"/>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51"/>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51"/>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51"/>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51"/>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51"/>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51"/>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51"/>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51"/>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51"/>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 name="Google Shape;28;p51"/>
          <p:cNvSpPr txBox="1"/>
          <p:nvPr>
            <p:ph type="ctrTitle"/>
          </p:nvPr>
        </p:nvSpPr>
        <p:spPr>
          <a:xfrm>
            <a:off x="1327325" y="1590650"/>
            <a:ext cx="6489300" cy="978900"/>
          </a:xfrm>
          <a:prstGeom prst="rect">
            <a:avLst/>
          </a:prstGeom>
          <a:noFill/>
          <a:ln>
            <a:noFill/>
          </a:ln>
          <a:effectLst>
            <a:outerShdw rotWithShape="0" algn="bl" dir="7860000" dist="47625">
              <a:schemeClr val="accent6"/>
            </a:outerShdw>
          </a:effectLst>
        </p:spPr>
        <p:txBody>
          <a:bodyPr anchorCtr="0" anchor="ctr" bIns="91425" lIns="91425" spcFirstLastPara="1" rIns="91425" wrap="square" tIns="91425">
            <a:noAutofit/>
          </a:bodyPr>
          <a:lstStyle>
            <a:lvl1pPr lvl="0" algn="ctr">
              <a:lnSpc>
                <a:spcPct val="90000"/>
              </a:lnSpc>
              <a:spcBef>
                <a:spcPts val="0"/>
              </a:spcBef>
              <a:spcAft>
                <a:spcPts val="0"/>
              </a:spcAft>
              <a:buClr>
                <a:srgbClr val="191919"/>
              </a:buClr>
              <a:buSzPts val="5200"/>
              <a:buNone/>
              <a:defRPr sz="7700">
                <a:solidFill>
                  <a:schemeClr val="lt2"/>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29" name="Google Shape;29;p51"/>
          <p:cNvSpPr txBox="1"/>
          <p:nvPr>
            <p:ph idx="1" type="subTitle"/>
          </p:nvPr>
        </p:nvSpPr>
        <p:spPr>
          <a:xfrm>
            <a:off x="2392500" y="3862150"/>
            <a:ext cx="4359000" cy="409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30" name="Google Shape;30;p51"/>
          <p:cNvGrpSpPr/>
          <p:nvPr/>
        </p:nvGrpSpPr>
        <p:grpSpPr>
          <a:xfrm>
            <a:off x="1142225" y="951300"/>
            <a:ext cx="6859500" cy="3286200"/>
            <a:chOff x="1142225" y="951300"/>
            <a:chExt cx="6859500" cy="3286200"/>
          </a:xfrm>
        </p:grpSpPr>
        <p:sp>
          <p:nvSpPr>
            <p:cNvPr id="31" name="Google Shape;31;p51"/>
            <p:cNvSpPr/>
            <p:nvPr/>
          </p:nvSpPr>
          <p:spPr>
            <a:xfrm>
              <a:off x="1142225" y="951300"/>
              <a:ext cx="6859500" cy="32862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1"/>
            <p:cNvSpPr/>
            <p:nvPr/>
          </p:nvSpPr>
          <p:spPr>
            <a:xfrm>
              <a:off x="1327325" y="1123875"/>
              <a:ext cx="6489300" cy="29412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1"/>
        </a:solidFill>
      </p:bgPr>
    </p:bg>
    <p:spTree>
      <p:nvGrpSpPr>
        <p:cNvPr id="289" name="Shape 289"/>
        <p:cNvGrpSpPr/>
        <p:nvPr/>
      </p:nvGrpSpPr>
      <p:grpSpPr>
        <a:xfrm>
          <a:off x="0" y="0"/>
          <a:ext cx="0" cy="0"/>
          <a:chOff x="0" y="0"/>
          <a:chExt cx="0" cy="0"/>
        </a:xfrm>
      </p:grpSpPr>
      <p:grpSp>
        <p:nvGrpSpPr>
          <p:cNvPr id="290" name="Google Shape;290;p62"/>
          <p:cNvGrpSpPr/>
          <p:nvPr/>
        </p:nvGrpSpPr>
        <p:grpSpPr>
          <a:xfrm>
            <a:off x="-1385403" y="-708724"/>
            <a:ext cx="11816672" cy="6632408"/>
            <a:chOff x="-1385402" y="-708723"/>
            <a:chExt cx="11816672" cy="6632408"/>
          </a:xfrm>
        </p:grpSpPr>
        <p:sp>
          <p:nvSpPr>
            <p:cNvPr id="291" name="Google Shape;291;p62"/>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62"/>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62"/>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62"/>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62"/>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62"/>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62"/>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62"/>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62"/>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62"/>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62"/>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62"/>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62"/>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62"/>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62"/>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62"/>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62"/>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62"/>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62"/>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62"/>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62"/>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62"/>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62"/>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62"/>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2"/>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2"/>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7" name="Google Shape;317;p62"/>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62"/>
          <p:cNvSpPr/>
          <p:nvPr/>
        </p:nvSpPr>
        <p:spPr>
          <a:xfrm>
            <a:off x="417075" y="435925"/>
            <a:ext cx="8310000" cy="42555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319" name="Google Shape;319;p62"/>
          <p:cNvSpPr txBox="1"/>
          <p:nvPr>
            <p:ph idx="1" type="subTitle"/>
          </p:nvPr>
        </p:nvSpPr>
        <p:spPr>
          <a:xfrm>
            <a:off x="1181425" y="2303125"/>
            <a:ext cx="2907600" cy="713400"/>
          </a:xfrm>
          <a:prstGeom prst="rect">
            <a:avLst/>
          </a:prstGeom>
          <a:noFill/>
          <a:ln>
            <a:noFill/>
          </a:ln>
          <a:effectLst>
            <a:outerShdw rotWithShape="0" algn="bl" dir="8640000" dist="571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1pPr>
            <a:lvl2pPr lvl="1"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2pPr>
            <a:lvl3pPr lvl="2"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3pPr>
            <a:lvl4pPr lvl="3"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4pPr>
            <a:lvl5pPr lvl="4"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5pPr>
            <a:lvl6pPr lvl="5"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6pPr>
            <a:lvl7pPr lvl="6"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7pPr>
            <a:lvl8pPr lvl="7"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8pPr>
            <a:lvl9pPr lvl="8"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9pPr>
          </a:lstStyle>
          <a:p/>
        </p:txBody>
      </p:sp>
      <p:sp>
        <p:nvSpPr>
          <p:cNvPr id="320" name="Google Shape;320;p62"/>
          <p:cNvSpPr txBox="1"/>
          <p:nvPr>
            <p:ph idx="2" type="subTitle"/>
          </p:nvPr>
        </p:nvSpPr>
        <p:spPr>
          <a:xfrm>
            <a:off x="4836300" y="2303125"/>
            <a:ext cx="2907600" cy="713400"/>
          </a:xfrm>
          <a:prstGeom prst="rect">
            <a:avLst/>
          </a:prstGeom>
          <a:noFill/>
          <a:ln>
            <a:noFill/>
          </a:ln>
          <a:effectLst>
            <a:outerShdw rotWithShape="0" algn="bl" dir="8640000" dist="571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1pPr>
            <a:lvl2pPr lvl="1"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2pPr>
            <a:lvl3pPr lvl="2"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3pPr>
            <a:lvl4pPr lvl="3"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4pPr>
            <a:lvl5pPr lvl="4"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5pPr>
            <a:lvl6pPr lvl="5"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6pPr>
            <a:lvl7pPr lvl="6"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7pPr>
            <a:lvl8pPr lvl="7"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8pPr>
            <a:lvl9pPr lvl="8" algn="ctr">
              <a:lnSpc>
                <a:spcPct val="100000"/>
              </a:lnSpc>
              <a:spcBef>
                <a:spcPts val="0"/>
              </a:spcBef>
              <a:spcAft>
                <a:spcPts val="0"/>
              </a:spcAft>
              <a:buClr>
                <a:schemeClr val="accent3"/>
              </a:buClr>
              <a:buSzPts val="2500"/>
              <a:buFont typeface="Spicy Rice"/>
              <a:buNone/>
              <a:defRPr sz="2500">
                <a:solidFill>
                  <a:schemeClr val="accent3"/>
                </a:solidFill>
                <a:latin typeface="Spicy Rice"/>
                <a:ea typeface="Spicy Rice"/>
                <a:cs typeface="Spicy Rice"/>
                <a:sym typeface="Spicy Rice"/>
              </a:defRPr>
            </a:lvl9pPr>
          </a:lstStyle>
          <a:p/>
        </p:txBody>
      </p:sp>
      <p:sp>
        <p:nvSpPr>
          <p:cNvPr id="321" name="Google Shape;321;p62"/>
          <p:cNvSpPr txBox="1"/>
          <p:nvPr>
            <p:ph idx="3" type="subTitle"/>
          </p:nvPr>
        </p:nvSpPr>
        <p:spPr>
          <a:xfrm>
            <a:off x="1181425" y="2917150"/>
            <a:ext cx="2907600" cy="71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22" name="Google Shape;322;p62"/>
          <p:cNvSpPr txBox="1"/>
          <p:nvPr>
            <p:ph idx="4" type="subTitle"/>
          </p:nvPr>
        </p:nvSpPr>
        <p:spPr>
          <a:xfrm>
            <a:off x="4836300" y="2917150"/>
            <a:ext cx="2907600" cy="71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323" name="Google Shape;323;p62"/>
          <p:cNvSpPr txBox="1"/>
          <p:nvPr>
            <p:ph type="title"/>
          </p:nvPr>
        </p:nvSpPr>
        <p:spPr>
          <a:xfrm>
            <a:off x="720000" y="440606"/>
            <a:ext cx="7704000" cy="572700"/>
          </a:xfrm>
          <a:prstGeom prst="rect">
            <a:avLst/>
          </a:prstGeom>
          <a:noFill/>
          <a:ln>
            <a:noFill/>
          </a:ln>
          <a:effectLst>
            <a:outerShdw rotWithShape="0" algn="bl" dir="7320000" dist="47625">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sz="3000">
                <a:solidFill>
                  <a:schemeClr val="accent3"/>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1"/>
        </a:solidFill>
      </p:bgPr>
    </p:bg>
    <p:spTree>
      <p:nvGrpSpPr>
        <p:cNvPr id="324" name="Shape 324"/>
        <p:cNvGrpSpPr/>
        <p:nvPr/>
      </p:nvGrpSpPr>
      <p:grpSpPr>
        <a:xfrm>
          <a:off x="0" y="0"/>
          <a:ext cx="0" cy="0"/>
          <a:chOff x="0" y="0"/>
          <a:chExt cx="0" cy="0"/>
        </a:xfrm>
      </p:grpSpPr>
      <p:grpSp>
        <p:nvGrpSpPr>
          <p:cNvPr id="325" name="Google Shape;325;p63"/>
          <p:cNvGrpSpPr/>
          <p:nvPr/>
        </p:nvGrpSpPr>
        <p:grpSpPr>
          <a:xfrm>
            <a:off x="-884976" y="-2885251"/>
            <a:ext cx="10939439" cy="10913982"/>
            <a:chOff x="-884976" y="-2885251"/>
            <a:chExt cx="10939439" cy="10913982"/>
          </a:xfrm>
        </p:grpSpPr>
        <p:sp>
          <p:nvSpPr>
            <p:cNvPr id="326" name="Google Shape;326;p63"/>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63"/>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63"/>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63"/>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63"/>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63"/>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63"/>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63"/>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63"/>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63"/>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63"/>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63"/>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63"/>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63"/>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63"/>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63"/>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63"/>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63"/>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4" name="Google Shape;344;p63"/>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63"/>
          <p:cNvSpPr/>
          <p:nvPr/>
        </p:nvSpPr>
        <p:spPr>
          <a:xfrm>
            <a:off x="417075" y="435925"/>
            <a:ext cx="8310000" cy="42555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63"/>
          <p:cNvSpPr txBox="1"/>
          <p:nvPr>
            <p:ph idx="1" type="body"/>
          </p:nvPr>
        </p:nvSpPr>
        <p:spPr>
          <a:xfrm>
            <a:off x="720000" y="1152475"/>
            <a:ext cx="33222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47" name="Google Shape;347;p63"/>
          <p:cNvSpPr txBox="1"/>
          <p:nvPr>
            <p:ph type="title"/>
          </p:nvPr>
        </p:nvSpPr>
        <p:spPr>
          <a:xfrm>
            <a:off x="720000" y="440606"/>
            <a:ext cx="7704000" cy="572700"/>
          </a:xfrm>
          <a:prstGeom prst="rect">
            <a:avLst/>
          </a:prstGeom>
          <a:noFill/>
          <a:ln>
            <a:noFill/>
          </a:ln>
          <a:effectLst>
            <a:outerShdw rotWithShape="0" algn="bl" dir="7320000" dist="47625">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sz="3000">
                <a:solidFill>
                  <a:schemeClr val="accent3"/>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348" name="Shape 348"/>
        <p:cNvGrpSpPr/>
        <p:nvPr/>
      </p:nvGrpSpPr>
      <p:grpSpPr>
        <a:xfrm>
          <a:off x="0" y="0"/>
          <a:ext cx="0" cy="0"/>
          <a:chOff x="0" y="0"/>
          <a:chExt cx="0" cy="0"/>
        </a:xfrm>
      </p:grpSpPr>
      <p:grpSp>
        <p:nvGrpSpPr>
          <p:cNvPr id="349" name="Google Shape;349;p64"/>
          <p:cNvGrpSpPr/>
          <p:nvPr/>
        </p:nvGrpSpPr>
        <p:grpSpPr>
          <a:xfrm>
            <a:off x="-884976" y="-2885251"/>
            <a:ext cx="10939439" cy="10913982"/>
            <a:chOff x="-884976" y="-2885251"/>
            <a:chExt cx="10939439" cy="10913982"/>
          </a:xfrm>
        </p:grpSpPr>
        <p:sp>
          <p:nvSpPr>
            <p:cNvPr id="350" name="Google Shape;350;p64"/>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64"/>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64"/>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64"/>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64"/>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64"/>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64"/>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64"/>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64"/>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64"/>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64"/>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64"/>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64"/>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64"/>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64"/>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64"/>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64"/>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64"/>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8" name="Google Shape;368;p64"/>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64"/>
          <p:cNvSpPr/>
          <p:nvPr/>
        </p:nvSpPr>
        <p:spPr>
          <a:xfrm>
            <a:off x="417075" y="435925"/>
            <a:ext cx="8310000" cy="42555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64"/>
          <p:cNvSpPr txBox="1"/>
          <p:nvPr>
            <p:ph type="title"/>
          </p:nvPr>
        </p:nvSpPr>
        <p:spPr>
          <a:xfrm>
            <a:off x="1388100" y="1307100"/>
            <a:ext cx="6367800" cy="2529300"/>
          </a:xfrm>
          <a:prstGeom prst="rect">
            <a:avLst/>
          </a:prstGeom>
          <a:noFill/>
          <a:ln>
            <a:noFill/>
          </a:ln>
          <a:effectLst>
            <a:outerShdw rotWithShape="0" algn="bl" dir="8640000" dist="57150">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6000"/>
              <a:buNone/>
              <a:defRPr sz="6000">
                <a:solidFill>
                  <a:schemeClr val="l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371" name="Shape 371"/>
        <p:cNvGrpSpPr/>
        <p:nvPr/>
      </p:nvGrpSpPr>
      <p:grpSpPr>
        <a:xfrm>
          <a:off x="0" y="0"/>
          <a:ext cx="0" cy="0"/>
          <a:chOff x="0" y="0"/>
          <a:chExt cx="0" cy="0"/>
        </a:xfrm>
      </p:grpSpPr>
      <p:grpSp>
        <p:nvGrpSpPr>
          <p:cNvPr id="372" name="Google Shape;372;p65"/>
          <p:cNvGrpSpPr/>
          <p:nvPr/>
        </p:nvGrpSpPr>
        <p:grpSpPr>
          <a:xfrm>
            <a:off x="-1385403" y="-708724"/>
            <a:ext cx="11816672" cy="6632408"/>
            <a:chOff x="-1385402" y="-708723"/>
            <a:chExt cx="11816672" cy="6632408"/>
          </a:xfrm>
        </p:grpSpPr>
        <p:sp>
          <p:nvSpPr>
            <p:cNvPr id="373" name="Google Shape;373;p65"/>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65"/>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65"/>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65"/>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65"/>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65"/>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65"/>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65"/>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65"/>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65"/>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65"/>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65"/>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65"/>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65"/>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5"/>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65"/>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65"/>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65"/>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65"/>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65"/>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65"/>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65"/>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65"/>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65"/>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65"/>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65"/>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9" name="Google Shape;399;p65"/>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65"/>
          <p:cNvSpPr/>
          <p:nvPr/>
        </p:nvSpPr>
        <p:spPr>
          <a:xfrm>
            <a:off x="417075" y="435925"/>
            <a:ext cx="8310000" cy="42555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401" name="Google Shape;401;p65"/>
          <p:cNvSpPr txBox="1"/>
          <p:nvPr>
            <p:ph type="title"/>
          </p:nvPr>
        </p:nvSpPr>
        <p:spPr>
          <a:xfrm>
            <a:off x="720000" y="367423"/>
            <a:ext cx="7704000" cy="841800"/>
          </a:xfrm>
          <a:prstGeom prst="rect">
            <a:avLst/>
          </a:prstGeom>
          <a:noFill/>
          <a:ln>
            <a:noFill/>
          </a:ln>
          <a:effectLst>
            <a:outerShdw rotWithShape="0" algn="bl" dir="8100000" dist="5715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3600"/>
              <a:buNone/>
              <a:defRPr sz="4500">
                <a:solidFill>
                  <a:schemeClr val="accent4"/>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02" name="Google Shape;402;p65"/>
          <p:cNvSpPr txBox="1"/>
          <p:nvPr>
            <p:ph idx="1" type="subTitle"/>
          </p:nvPr>
        </p:nvSpPr>
        <p:spPr>
          <a:xfrm>
            <a:off x="2241550" y="1348750"/>
            <a:ext cx="4661100" cy="168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160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403" name="Shape 403"/>
        <p:cNvGrpSpPr/>
        <p:nvPr/>
      </p:nvGrpSpPr>
      <p:grpSpPr>
        <a:xfrm>
          <a:off x="0" y="0"/>
          <a:ext cx="0" cy="0"/>
          <a:chOff x="0" y="0"/>
          <a:chExt cx="0" cy="0"/>
        </a:xfrm>
      </p:grpSpPr>
      <p:grpSp>
        <p:nvGrpSpPr>
          <p:cNvPr id="404" name="Google Shape;404;p66"/>
          <p:cNvGrpSpPr/>
          <p:nvPr/>
        </p:nvGrpSpPr>
        <p:grpSpPr>
          <a:xfrm>
            <a:off x="-884976" y="-2885251"/>
            <a:ext cx="10939439" cy="10913982"/>
            <a:chOff x="-884976" y="-2885251"/>
            <a:chExt cx="10939439" cy="10913982"/>
          </a:xfrm>
        </p:grpSpPr>
        <p:sp>
          <p:nvSpPr>
            <p:cNvPr id="405" name="Google Shape;405;p66"/>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66"/>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66"/>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6"/>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66"/>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66"/>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66"/>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66"/>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66"/>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6"/>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66"/>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66"/>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6"/>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66"/>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66"/>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6"/>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6"/>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66"/>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 name="Google Shape;423;p66"/>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66"/>
          <p:cNvSpPr/>
          <p:nvPr/>
        </p:nvSpPr>
        <p:spPr>
          <a:xfrm>
            <a:off x="417075" y="435925"/>
            <a:ext cx="8310000" cy="42555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66"/>
          <p:cNvSpPr txBox="1"/>
          <p:nvPr>
            <p:ph type="title"/>
          </p:nvPr>
        </p:nvSpPr>
        <p:spPr>
          <a:xfrm>
            <a:off x="720000" y="2285400"/>
            <a:ext cx="7704000" cy="572700"/>
          </a:xfrm>
          <a:prstGeom prst="rect">
            <a:avLst/>
          </a:prstGeom>
          <a:noFill/>
          <a:ln>
            <a:noFill/>
          </a:ln>
          <a:effectLst>
            <a:outerShdw rotWithShape="0" algn="bl" dir="8100000" dist="66675">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Clr>
                <a:schemeClr val="lt2"/>
              </a:buClr>
              <a:buSzPts val="3500"/>
              <a:buNone/>
              <a:defRPr>
                <a:solidFill>
                  <a:schemeClr val="lt2"/>
                </a:solidFill>
              </a:defRPr>
            </a:lvl1pPr>
            <a:lvl2pPr lvl="1" algn="ctr">
              <a:lnSpc>
                <a:spcPct val="100000"/>
              </a:lnSpc>
              <a:spcBef>
                <a:spcPts val="0"/>
              </a:spcBef>
              <a:spcAft>
                <a:spcPts val="0"/>
              </a:spcAft>
              <a:buClr>
                <a:schemeClr val="lt2"/>
              </a:buClr>
              <a:buSzPts val="3500"/>
              <a:buNone/>
              <a:defRPr>
                <a:solidFill>
                  <a:schemeClr val="lt2"/>
                </a:solidFill>
              </a:defRPr>
            </a:lvl2pPr>
            <a:lvl3pPr lvl="2" algn="ctr">
              <a:lnSpc>
                <a:spcPct val="100000"/>
              </a:lnSpc>
              <a:spcBef>
                <a:spcPts val="0"/>
              </a:spcBef>
              <a:spcAft>
                <a:spcPts val="0"/>
              </a:spcAft>
              <a:buClr>
                <a:schemeClr val="lt2"/>
              </a:buClr>
              <a:buSzPts val="3500"/>
              <a:buNone/>
              <a:defRPr>
                <a:solidFill>
                  <a:schemeClr val="lt2"/>
                </a:solidFill>
              </a:defRPr>
            </a:lvl3pPr>
            <a:lvl4pPr lvl="3" algn="ctr">
              <a:lnSpc>
                <a:spcPct val="100000"/>
              </a:lnSpc>
              <a:spcBef>
                <a:spcPts val="0"/>
              </a:spcBef>
              <a:spcAft>
                <a:spcPts val="0"/>
              </a:spcAft>
              <a:buClr>
                <a:schemeClr val="lt2"/>
              </a:buClr>
              <a:buSzPts val="3500"/>
              <a:buNone/>
              <a:defRPr>
                <a:solidFill>
                  <a:schemeClr val="lt2"/>
                </a:solidFill>
              </a:defRPr>
            </a:lvl4pPr>
            <a:lvl5pPr lvl="4" algn="ctr">
              <a:lnSpc>
                <a:spcPct val="100000"/>
              </a:lnSpc>
              <a:spcBef>
                <a:spcPts val="0"/>
              </a:spcBef>
              <a:spcAft>
                <a:spcPts val="0"/>
              </a:spcAft>
              <a:buClr>
                <a:schemeClr val="lt2"/>
              </a:buClr>
              <a:buSzPts val="3500"/>
              <a:buNone/>
              <a:defRPr>
                <a:solidFill>
                  <a:schemeClr val="lt2"/>
                </a:solidFill>
              </a:defRPr>
            </a:lvl5pPr>
            <a:lvl6pPr lvl="5" algn="ctr">
              <a:lnSpc>
                <a:spcPct val="100000"/>
              </a:lnSpc>
              <a:spcBef>
                <a:spcPts val="0"/>
              </a:spcBef>
              <a:spcAft>
                <a:spcPts val="0"/>
              </a:spcAft>
              <a:buClr>
                <a:schemeClr val="lt2"/>
              </a:buClr>
              <a:buSzPts val="3500"/>
              <a:buNone/>
              <a:defRPr>
                <a:solidFill>
                  <a:schemeClr val="lt2"/>
                </a:solidFill>
              </a:defRPr>
            </a:lvl6pPr>
            <a:lvl7pPr lvl="6" algn="ctr">
              <a:lnSpc>
                <a:spcPct val="100000"/>
              </a:lnSpc>
              <a:spcBef>
                <a:spcPts val="0"/>
              </a:spcBef>
              <a:spcAft>
                <a:spcPts val="0"/>
              </a:spcAft>
              <a:buClr>
                <a:schemeClr val="lt2"/>
              </a:buClr>
              <a:buSzPts val="3500"/>
              <a:buNone/>
              <a:defRPr>
                <a:solidFill>
                  <a:schemeClr val="lt2"/>
                </a:solidFill>
              </a:defRPr>
            </a:lvl7pPr>
            <a:lvl8pPr lvl="7" algn="ctr">
              <a:lnSpc>
                <a:spcPct val="100000"/>
              </a:lnSpc>
              <a:spcBef>
                <a:spcPts val="0"/>
              </a:spcBef>
              <a:spcAft>
                <a:spcPts val="0"/>
              </a:spcAft>
              <a:buClr>
                <a:schemeClr val="lt2"/>
              </a:buClr>
              <a:buSzPts val="3500"/>
              <a:buNone/>
              <a:defRPr>
                <a:solidFill>
                  <a:schemeClr val="lt2"/>
                </a:solidFill>
              </a:defRPr>
            </a:lvl8pPr>
            <a:lvl9pPr lvl="8" algn="ctr">
              <a:lnSpc>
                <a:spcPct val="100000"/>
              </a:lnSpc>
              <a:spcBef>
                <a:spcPts val="0"/>
              </a:spcBef>
              <a:spcAft>
                <a:spcPts val="0"/>
              </a:spcAft>
              <a:buClr>
                <a:schemeClr val="lt2"/>
              </a:buClr>
              <a:buSzPts val="3500"/>
              <a:buNone/>
              <a:defRPr>
                <a:solidFill>
                  <a:schemeClr val="lt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1"/>
        </a:solidFill>
      </p:bgPr>
    </p:bg>
    <p:spTree>
      <p:nvGrpSpPr>
        <p:cNvPr id="426" name="Shape 426"/>
        <p:cNvGrpSpPr/>
        <p:nvPr/>
      </p:nvGrpSpPr>
      <p:grpSpPr>
        <a:xfrm>
          <a:off x="0" y="0"/>
          <a:ext cx="0" cy="0"/>
          <a:chOff x="0" y="0"/>
          <a:chExt cx="0" cy="0"/>
        </a:xfrm>
      </p:grpSpPr>
      <p:grpSp>
        <p:nvGrpSpPr>
          <p:cNvPr id="427" name="Google Shape;427;p67"/>
          <p:cNvGrpSpPr/>
          <p:nvPr/>
        </p:nvGrpSpPr>
        <p:grpSpPr>
          <a:xfrm>
            <a:off x="-1385403" y="-708724"/>
            <a:ext cx="11816672" cy="6632408"/>
            <a:chOff x="-1385402" y="-708723"/>
            <a:chExt cx="11816672" cy="6632408"/>
          </a:xfrm>
        </p:grpSpPr>
        <p:sp>
          <p:nvSpPr>
            <p:cNvPr id="428" name="Google Shape;428;p67"/>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7"/>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67"/>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67"/>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7"/>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67"/>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67"/>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7"/>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67"/>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7"/>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7"/>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67"/>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67"/>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67"/>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67"/>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67"/>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7"/>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7"/>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67"/>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7"/>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67"/>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67"/>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7"/>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7"/>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67"/>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67"/>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4" name="Google Shape;454;p67"/>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67"/>
          <p:cNvSpPr/>
          <p:nvPr/>
        </p:nvSpPr>
        <p:spPr>
          <a:xfrm>
            <a:off x="417075" y="435925"/>
            <a:ext cx="8310000" cy="42555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456" name="Google Shape;456;p67"/>
          <p:cNvSpPr txBox="1"/>
          <p:nvPr>
            <p:ph hasCustomPrompt="1" type="title"/>
          </p:nvPr>
        </p:nvSpPr>
        <p:spPr>
          <a:xfrm>
            <a:off x="1284000" y="1558475"/>
            <a:ext cx="6576000" cy="1511100"/>
          </a:xfrm>
          <a:prstGeom prst="rect">
            <a:avLst/>
          </a:prstGeom>
          <a:noFill/>
          <a:ln>
            <a:noFill/>
          </a:ln>
          <a:effectLst>
            <a:outerShdw rotWithShape="0" algn="bl" dir="8160000" dist="57150">
              <a:schemeClr val="accent6"/>
            </a:outerShdw>
          </a:effectLst>
        </p:spPr>
        <p:txBody>
          <a:bodyPr anchorCtr="0" anchor="b" bIns="91425" lIns="91425" spcFirstLastPara="1" rIns="91425" wrap="square" tIns="91425">
            <a:noAutofit/>
          </a:bodyPr>
          <a:lstStyle>
            <a:lvl1pPr lvl="0" algn="ctr">
              <a:lnSpc>
                <a:spcPct val="100000"/>
              </a:lnSpc>
              <a:spcBef>
                <a:spcPts val="0"/>
              </a:spcBef>
              <a:spcAft>
                <a:spcPts val="0"/>
              </a:spcAft>
              <a:buClr>
                <a:schemeClr val="accent3"/>
              </a:buClr>
              <a:buSzPts val="9600"/>
              <a:buNone/>
              <a:defRPr sz="9600">
                <a:solidFill>
                  <a:schemeClr val="accent3"/>
                </a:solidFill>
              </a:defRPr>
            </a:lvl1pPr>
            <a:lvl2pPr lvl="1" algn="ctr">
              <a:lnSpc>
                <a:spcPct val="100000"/>
              </a:lnSpc>
              <a:spcBef>
                <a:spcPts val="0"/>
              </a:spcBef>
              <a:spcAft>
                <a:spcPts val="0"/>
              </a:spcAft>
              <a:buClr>
                <a:schemeClr val="accent3"/>
              </a:buClr>
              <a:buSzPts val="9600"/>
              <a:buNone/>
              <a:defRPr sz="9600">
                <a:solidFill>
                  <a:schemeClr val="accent3"/>
                </a:solidFill>
              </a:defRPr>
            </a:lvl2pPr>
            <a:lvl3pPr lvl="2" algn="ctr">
              <a:lnSpc>
                <a:spcPct val="100000"/>
              </a:lnSpc>
              <a:spcBef>
                <a:spcPts val="0"/>
              </a:spcBef>
              <a:spcAft>
                <a:spcPts val="0"/>
              </a:spcAft>
              <a:buClr>
                <a:schemeClr val="accent3"/>
              </a:buClr>
              <a:buSzPts val="9600"/>
              <a:buNone/>
              <a:defRPr sz="9600">
                <a:solidFill>
                  <a:schemeClr val="accent3"/>
                </a:solidFill>
              </a:defRPr>
            </a:lvl3pPr>
            <a:lvl4pPr lvl="3" algn="ctr">
              <a:lnSpc>
                <a:spcPct val="100000"/>
              </a:lnSpc>
              <a:spcBef>
                <a:spcPts val="0"/>
              </a:spcBef>
              <a:spcAft>
                <a:spcPts val="0"/>
              </a:spcAft>
              <a:buClr>
                <a:schemeClr val="accent3"/>
              </a:buClr>
              <a:buSzPts val="9600"/>
              <a:buNone/>
              <a:defRPr sz="9600">
                <a:solidFill>
                  <a:schemeClr val="accent3"/>
                </a:solidFill>
              </a:defRPr>
            </a:lvl4pPr>
            <a:lvl5pPr lvl="4" algn="ctr">
              <a:lnSpc>
                <a:spcPct val="100000"/>
              </a:lnSpc>
              <a:spcBef>
                <a:spcPts val="0"/>
              </a:spcBef>
              <a:spcAft>
                <a:spcPts val="0"/>
              </a:spcAft>
              <a:buClr>
                <a:schemeClr val="accent3"/>
              </a:buClr>
              <a:buSzPts val="9600"/>
              <a:buNone/>
              <a:defRPr sz="9600">
                <a:solidFill>
                  <a:schemeClr val="accent3"/>
                </a:solidFill>
              </a:defRPr>
            </a:lvl5pPr>
            <a:lvl6pPr lvl="5" algn="ctr">
              <a:lnSpc>
                <a:spcPct val="100000"/>
              </a:lnSpc>
              <a:spcBef>
                <a:spcPts val="0"/>
              </a:spcBef>
              <a:spcAft>
                <a:spcPts val="0"/>
              </a:spcAft>
              <a:buClr>
                <a:schemeClr val="accent3"/>
              </a:buClr>
              <a:buSzPts val="9600"/>
              <a:buNone/>
              <a:defRPr sz="9600">
                <a:solidFill>
                  <a:schemeClr val="accent3"/>
                </a:solidFill>
              </a:defRPr>
            </a:lvl6pPr>
            <a:lvl7pPr lvl="6" algn="ctr">
              <a:lnSpc>
                <a:spcPct val="100000"/>
              </a:lnSpc>
              <a:spcBef>
                <a:spcPts val="0"/>
              </a:spcBef>
              <a:spcAft>
                <a:spcPts val="0"/>
              </a:spcAft>
              <a:buClr>
                <a:schemeClr val="accent3"/>
              </a:buClr>
              <a:buSzPts val="9600"/>
              <a:buNone/>
              <a:defRPr sz="9600">
                <a:solidFill>
                  <a:schemeClr val="accent3"/>
                </a:solidFill>
              </a:defRPr>
            </a:lvl7pPr>
            <a:lvl8pPr lvl="7" algn="ctr">
              <a:lnSpc>
                <a:spcPct val="100000"/>
              </a:lnSpc>
              <a:spcBef>
                <a:spcPts val="0"/>
              </a:spcBef>
              <a:spcAft>
                <a:spcPts val="0"/>
              </a:spcAft>
              <a:buClr>
                <a:schemeClr val="accent3"/>
              </a:buClr>
              <a:buSzPts val="9600"/>
              <a:buNone/>
              <a:defRPr sz="9600">
                <a:solidFill>
                  <a:schemeClr val="accent3"/>
                </a:solidFill>
              </a:defRPr>
            </a:lvl8pPr>
            <a:lvl9pPr lvl="8" algn="ctr">
              <a:lnSpc>
                <a:spcPct val="100000"/>
              </a:lnSpc>
              <a:spcBef>
                <a:spcPts val="0"/>
              </a:spcBef>
              <a:spcAft>
                <a:spcPts val="0"/>
              </a:spcAft>
              <a:buClr>
                <a:schemeClr val="accent3"/>
              </a:buClr>
              <a:buSzPts val="9600"/>
              <a:buNone/>
              <a:defRPr sz="9600">
                <a:solidFill>
                  <a:schemeClr val="accent3"/>
                </a:solidFill>
              </a:defRPr>
            </a:lvl9pPr>
          </a:lstStyle>
          <a:p>
            <a:r>
              <a:t>xx%</a:t>
            </a:r>
          </a:p>
        </p:txBody>
      </p:sp>
      <p:sp>
        <p:nvSpPr>
          <p:cNvPr id="457" name="Google Shape;457;p67"/>
          <p:cNvSpPr txBox="1"/>
          <p:nvPr>
            <p:ph idx="1" type="subTitle"/>
          </p:nvPr>
        </p:nvSpPr>
        <p:spPr>
          <a:xfrm>
            <a:off x="1284000" y="3069625"/>
            <a:ext cx="6576000" cy="71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8" name="Shape 45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solidFill>
          <a:schemeClr val="accent1"/>
        </a:solidFill>
      </p:bgPr>
    </p:bg>
    <p:spTree>
      <p:nvGrpSpPr>
        <p:cNvPr id="459" name="Shape 459"/>
        <p:cNvGrpSpPr/>
        <p:nvPr/>
      </p:nvGrpSpPr>
      <p:grpSpPr>
        <a:xfrm>
          <a:off x="0" y="0"/>
          <a:ext cx="0" cy="0"/>
          <a:chOff x="0" y="0"/>
          <a:chExt cx="0" cy="0"/>
        </a:xfrm>
      </p:grpSpPr>
      <p:grpSp>
        <p:nvGrpSpPr>
          <p:cNvPr id="460" name="Google Shape;460;p69"/>
          <p:cNvGrpSpPr/>
          <p:nvPr/>
        </p:nvGrpSpPr>
        <p:grpSpPr>
          <a:xfrm>
            <a:off x="-1385403" y="-708724"/>
            <a:ext cx="11816672" cy="6632408"/>
            <a:chOff x="-1385402" y="-708723"/>
            <a:chExt cx="11816672" cy="6632408"/>
          </a:xfrm>
        </p:grpSpPr>
        <p:sp>
          <p:nvSpPr>
            <p:cNvPr id="461" name="Google Shape;461;p69"/>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69"/>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69"/>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69"/>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69"/>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69"/>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69"/>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69"/>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69"/>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69"/>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69"/>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69"/>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69"/>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69"/>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69"/>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69"/>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69"/>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69"/>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69"/>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69"/>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69"/>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69"/>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69"/>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69"/>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69"/>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69"/>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7" name="Google Shape;487;p69"/>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69"/>
          <p:cNvSpPr/>
          <p:nvPr/>
        </p:nvSpPr>
        <p:spPr>
          <a:xfrm>
            <a:off x="417075" y="435925"/>
            <a:ext cx="8310000" cy="42555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solidFill>
          <a:schemeClr val="dk1"/>
        </a:solidFill>
      </p:bgPr>
    </p:bg>
    <p:spTree>
      <p:nvGrpSpPr>
        <p:cNvPr id="489" name="Shape 489"/>
        <p:cNvGrpSpPr/>
        <p:nvPr/>
      </p:nvGrpSpPr>
      <p:grpSpPr>
        <a:xfrm>
          <a:off x="0" y="0"/>
          <a:ext cx="0" cy="0"/>
          <a:chOff x="0" y="0"/>
          <a:chExt cx="0" cy="0"/>
        </a:xfrm>
      </p:grpSpPr>
      <p:grpSp>
        <p:nvGrpSpPr>
          <p:cNvPr id="490" name="Google Shape;490;p70"/>
          <p:cNvGrpSpPr/>
          <p:nvPr/>
        </p:nvGrpSpPr>
        <p:grpSpPr>
          <a:xfrm>
            <a:off x="-884976" y="-2885251"/>
            <a:ext cx="10939439" cy="10913982"/>
            <a:chOff x="-884976" y="-2885251"/>
            <a:chExt cx="10939439" cy="10913982"/>
          </a:xfrm>
        </p:grpSpPr>
        <p:sp>
          <p:nvSpPr>
            <p:cNvPr id="491" name="Google Shape;491;p70"/>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0"/>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0"/>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0"/>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0"/>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0"/>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0"/>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0"/>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0"/>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0"/>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0"/>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0"/>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0"/>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0"/>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0"/>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0"/>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0"/>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0"/>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9" name="Google Shape;509;p70"/>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0"/>
          <p:cNvSpPr/>
          <p:nvPr/>
        </p:nvSpPr>
        <p:spPr>
          <a:xfrm>
            <a:off x="412925" y="419713"/>
            <a:ext cx="8310000" cy="42555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solidFill>
          <a:schemeClr val="accent1"/>
        </a:solidFill>
      </p:bgPr>
    </p:bg>
    <p:spTree>
      <p:nvGrpSpPr>
        <p:cNvPr id="33" name="Shape 33"/>
        <p:cNvGrpSpPr/>
        <p:nvPr/>
      </p:nvGrpSpPr>
      <p:grpSpPr>
        <a:xfrm>
          <a:off x="0" y="0"/>
          <a:ext cx="0" cy="0"/>
          <a:chOff x="0" y="0"/>
          <a:chExt cx="0" cy="0"/>
        </a:xfrm>
      </p:grpSpPr>
      <p:grpSp>
        <p:nvGrpSpPr>
          <p:cNvPr id="34" name="Google Shape;34;p59"/>
          <p:cNvGrpSpPr/>
          <p:nvPr/>
        </p:nvGrpSpPr>
        <p:grpSpPr>
          <a:xfrm>
            <a:off x="-1385403" y="-708724"/>
            <a:ext cx="11816672" cy="6632408"/>
            <a:chOff x="-1385402" y="-708723"/>
            <a:chExt cx="11816672" cy="6632408"/>
          </a:xfrm>
        </p:grpSpPr>
        <p:sp>
          <p:nvSpPr>
            <p:cNvPr id="35" name="Google Shape;35;p59"/>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9"/>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9"/>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59"/>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9"/>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9"/>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9"/>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59"/>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9"/>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9"/>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59"/>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59"/>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59"/>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59"/>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59"/>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59"/>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59"/>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59"/>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59"/>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59"/>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59"/>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59"/>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59"/>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59"/>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59"/>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59"/>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 name="Google Shape;61;p59"/>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59"/>
          <p:cNvSpPr/>
          <p:nvPr/>
        </p:nvSpPr>
        <p:spPr>
          <a:xfrm>
            <a:off x="417075" y="435925"/>
            <a:ext cx="8310000" cy="4255500"/>
          </a:xfrm>
          <a:prstGeom prst="rect">
            <a:avLst/>
          </a:prstGeom>
          <a:solidFill>
            <a:schemeClr val="lt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63" name="Google Shape;63;p59"/>
          <p:cNvSpPr txBox="1"/>
          <p:nvPr>
            <p:ph type="ctrTitle"/>
          </p:nvPr>
        </p:nvSpPr>
        <p:spPr>
          <a:xfrm>
            <a:off x="2430000" y="669825"/>
            <a:ext cx="4284000" cy="997800"/>
          </a:xfrm>
          <a:prstGeom prst="rect">
            <a:avLst/>
          </a:prstGeom>
          <a:noFill/>
          <a:ln>
            <a:noFill/>
          </a:ln>
          <a:effectLst>
            <a:outerShdw rotWithShape="0" algn="bl" dir="7680000" dist="38100">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5200"/>
              <a:buNone/>
              <a:defRPr sz="5200">
                <a:solidFill>
                  <a:schemeClr val="dk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4" name="Google Shape;64;p59"/>
          <p:cNvSpPr txBox="1"/>
          <p:nvPr>
            <p:ph idx="1" type="subTitle"/>
          </p:nvPr>
        </p:nvSpPr>
        <p:spPr>
          <a:xfrm>
            <a:off x="2425050" y="1704550"/>
            <a:ext cx="4293900" cy="1138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65" name="Google Shape;65;p59"/>
          <p:cNvSpPr txBox="1"/>
          <p:nvPr/>
        </p:nvSpPr>
        <p:spPr>
          <a:xfrm>
            <a:off x="2685600" y="3503425"/>
            <a:ext cx="3772800" cy="615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200"/>
              <a:buFont typeface="Arial"/>
              <a:buNone/>
            </a:pPr>
            <a:r>
              <a:rPr b="0" i="0" lang="en" sz="1200" u="none" cap="none" strike="noStrike">
                <a:solidFill>
                  <a:schemeClr val="accent6"/>
                </a:solidFill>
                <a:latin typeface="Arimo"/>
                <a:ea typeface="Arimo"/>
                <a:cs typeface="Arimo"/>
                <a:sym typeface="Arimo"/>
              </a:rPr>
              <a:t>CREDITS: This presentation template was created by </a:t>
            </a:r>
            <a:r>
              <a:rPr b="0" i="0" lang="en" sz="1200" u="none" cap="none" strike="noStrike">
                <a:solidFill>
                  <a:schemeClr val="accent6"/>
                </a:solidFill>
                <a:uFill>
                  <a:noFill/>
                </a:uFill>
                <a:latin typeface="Arimo"/>
                <a:ea typeface="Arimo"/>
                <a:cs typeface="Arimo"/>
                <a:sym typeface="Arimo"/>
                <a:hlinkClick r:id="rId2">
                  <a:extLst>
                    <a:ext uri="{A12FA001-AC4F-418D-AE19-62706E023703}">
                      <ahyp:hlinkClr val="tx"/>
                    </a:ext>
                  </a:extLst>
                </a:hlinkClick>
              </a:rPr>
              <a:t>Slidesgo</a:t>
            </a:r>
            <a:r>
              <a:rPr b="0" i="0" lang="en" sz="1200" u="none" cap="none" strike="noStrike">
                <a:solidFill>
                  <a:schemeClr val="accent6"/>
                </a:solidFill>
                <a:latin typeface="Arimo"/>
                <a:ea typeface="Arimo"/>
                <a:cs typeface="Arimo"/>
                <a:sym typeface="Arimo"/>
              </a:rPr>
              <a:t>, including icons by </a:t>
            </a:r>
            <a:r>
              <a:rPr b="0" i="0" lang="en" sz="1200" u="none" cap="none" strike="noStrike">
                <a:solidFill>
                  <a:schemeClr val="accent6"/>
                </a:solidFill>
                <a:uFill>
                  <a:noFill/>
                </a:uFill>
                <a:latin typeface="Arimo"/>
                <a:ea typeface="Arimo"/>
                <a:cs typeface="Arimo"/>
                <a:sym typeface="Arimo"/>
                <a:hlinkClick r:id="rId3">
                  <a:extLst>
                    <a:ext uri="{A12FA001-AC4F-418D-AE19-62706E023703}">
                      <ahyp:hlinkClr val="tx"/>
                    </a:ext>
                  </a:extLst>
                </a:hlinkClick>
              </a:rPr>
              <a:t>Flaticon</a:t>
            </a:r>
            <a:r>
              <a:rPr b="0" i="0" lang="en" sz="1200" u="none" cap="none" strike="noStrike">
                <a:solidFill>
                  <a:schemeClr val="accent6"/>
                </a:solidFill>
                <a:latin typeface="Arimo"/>
                <a:ea typeface="Arimo"/>
                <a:cs typeface="Arimo"/>
                <a:sym typeface="Arimo"/>
              </a:rPr>
              <a:t> and infographics &amp; images by </a:t>
            </a:r>
            <a:r>
              <a:rPr b="0" i="0" lang="en" sz="1200" u="none" cap="none" strike="noStrike">
                <a:solidFill>
                  <a:schemeClr val="accent6"/>
                </a:solidFill>
                <a:uFill>
                  <a:noFill/>
                </a:uFill>
                <a:latin typeface="Arimo"/>
                <a:ea typeface="Arimo"/>
                <a:cs typeface="Arimo"/>
                <a:sym typeface="Arimo"/>
                <a:hlinkClick r:id="rId4">
                  <a:extLst>
                    <a:ext uri="{A12FA001-AC4F-418D-AE19-62706E023703}">
                      <ahyp:hlinkClr val="tx"/>
                    </a:ext>
                  </a:extLst>
                </a:hlinkClick>
              </a:rPr>
              <a:t>Freepik</a:t>
            </a:r>
            <a:endParaRPr b="0" i="0" sz="1200" u="none" cap="none" strike="noStrike">
              <a:solidFill>
                <a:schemeClr val="accent6"/>
              </a:solidFill>
              <a:latin typeface="Arimo"/>
              <a:ea typeface="Arimo"/>
              <a:cs typeface="Arimo"/>
              <a:sym typeface="Arim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1"/>
        </a:solidFill>
      </p:bgPr>
    </p:bg>
    <p:spTree>
      <p:nvGrpSpPr>
        <p:cNvPr id="66" name="Shape 66"/>
        <p:cNvGrpSpPr/>
        <p:nvPr/>
      </p:nvGrpSpPr>
      <p:grpSpPr>
        <a:xfrm>
          <a:off x="0" y="0"/>
          <a:ext cx="0" cy="0"/>
          <a:chOff x="0" y="0"/>
          <a:chExt cx="0" cy="0"/>
        </a:xfrm>
      </p:grpSpPr>
      <p:grpSp>
        <p:nvGrpSpPr>
          <p:cNvPr id="67" name="Google Shape;67;p52"/>
          <p:cNvGrpSpPr/>
          <p:nvPr/>
        </p:nvGrpSpPr>
        <p:grpSpPr>
          <a:xfrm>
            <a:off x="-1385403" y="-708724"/>
            <a:ext cx="11816672" cy="6632408"/>
            <a:chOff x="-1385402" y="-708723"/>
            <a:chExt cx="11816672" cy="6632408"/>
          </a:xfrm>
        </p:grpSpPr>
        <p:sp>
          <p:nvSpPr>
            <p:cNvPr id="68" name="Google Shape;68;p52"/>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52"/>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52"/>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52"/>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52"/>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52"/>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52"/>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52"/>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52"/>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52"/>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52"/>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52"/>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52"/>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52"/>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52"/>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52"/>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52"/>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52"/>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52"/>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2"/>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52"/>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52"/>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52"/>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52"/>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52"/>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52"/>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4" name="Google Shape;94;p52"/>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52"/>
          <p:cNvSpPr/>
          <p:nvPr/>
        </p:nvSpPr>
        <p:spPr>
          <a:xfrm>
            <a:off x="417075" y="435925"/>
            <a:ext cx="8310000" cy="42555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96" name="Google Shape;96;p52"/>
          <p:cNvSpPr txBox="1"/>
          <p:nvPr>
            <p:ph type="title"/>
          </p:nvPr>
        </p:nvSpPr>
        <p:spPr>
          <a:xfrm>
            <a:off x="720000" y="440606"/>
            <a:ext cx="7704000" cy="572700"/>
          </a:xfrm>
          <a:prstGeom prst="rect">
            <a:avLst/>
          </a:prstGeom>
          <a:noFill/>
          <a:ln>
            <a:noFill/>
          </a:ln>
          <a:effectLst>
            <a:outerShdw rotWithShape="0" algn="bl" dir="7320000" dist="47625">
              <a:srgbClr val="000000"/>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sz="3000">
                <a:solidFill>
                  <a:schemeClr val="accent3"/>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97" name="Google Shape;97;p52"/>
          <p:cNvSpPr txBox="1"/>
          <p:nvPr>
            <p:ph idx="1" type="body"/>
          </p:nvPr>
        </p:nvSpPr>
        <p:spPr>
          <a:xfrm>
            <a:off x="720000" y="1088350"/>
            <a:ext cx="7704000" cy="35202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AutoNum type="arabicPeriod"/>
              <a:defRPr/>
            </a:lvl1pPr>
            <a:lvl2pPr indent="-304800" lvl="1" marL="914400" algn="l">
              <a:lnSpc>
                <a:spcPct val="115000"/>
              </a:lnSpc>
              <a:spcBef>
                <a:spcPts val="0"/>
              </a:spcBef>
              <a:spcAft>
                <a:spcPts val="0"/>
              </a:spcAft>
              <a:buSzPts val="1200"/>
              <a:buFont typeface="Roboto Condensed Light"/>
              <a:buAutoNum type="alphaLcPeriod"/>
              <a:defRPr/>
            </a:lvl2pPr>
            <a:lvl3pPr indent="-304800" lvl="2" marL="1371600" algn="l">
              <a:lnSpc>
                <a:spcPct val="115000"/>
              </a:lnSpc>
              <a:spcBef>
                <a:spcPts val="0"/>
              </a:spcBef>
              <a:spcAft>
                <a:spcPts val="0"/>
              </a:spcAft>
              <a:buSzPts val="1200"/>
              <a:buFont typeface="Roboto Condensed Light"/>
              <a:buAutoNum type="romanLcPeriod"/>
              <a:defRPr/>
            </a:lvl3pPr>
            <a:lvl4pPr indent="-304800" lvl="3" marL="1828800" algn="l">
              <a:lnSpc>
                <a:spcPct val="115000"/>
              </a:lnSpc>
              <a:spcBef>
                <a:spcPts val="0"/>
              </a:spcBef>
              <a:spcAft>
                <a:spcPts val="0"/>
              </a:spcAft>
              <a:buSzPts val="1200"/>
              <a:buFont typeface="Roboto Condensed Light"/>
              <a:buAutoNum type="arabicPeriod"/>
              <a:defRPr/>
            </a:lvl4pPr>
            <a:lvl5pPr indent="-304800" lvl="4" marL="2286000" algn="l">
              <a:lnSpc>
                <a:spcPct val="115000"/>
              </a:lnSpc>
              <a:spcBef>
                <a:spcPts val="0"/>
              </a:spcBef>
              <a:spcAft>
                <a:spcPts val="0"/>
              </a:spcAft>
              <a:buSzPts val="1200"/>
              <a:buFont typeface="Roboto Condensed Light"/>
              <a:buAutoNum type="alphaLcPeriod"/>
              <a:defRPr/>
            </a:lvl5pPr>
            <a:lvl6pPr indent="-304800" lvl="5" marL="2743200" algn="l">
              <a:lnSpc>
                <a:spcPct val="115000"/>
              </a:lnSpc>
              <a:spcBef>
                <a:spcPts val="0"/>
              </a:spcBef>
              <a:spcAft>
                <a:spcPts val="0"/>
              </a:spcAft>
              <a:buSzPts val="1200"/>
              <a:buFont typeface="Roboto Condensed Light"/>
              <a:buAutoNum type="romanLcPeriod"/>
              <a:defRPr/>
            </a:lvl6pPr>
            <a:lvl7pPr indent="-304800" lvl="6" marL="3200400" algn="l">
              <a:lnSpc>
                <a:spcPct val="115000"/>
              </a:lnSpc>
              <a:spcBef>
                <a:spcPts val="0"/>
              </a:spcBef>
              <a:spcAft>
                <a:spcPts val="0"/>
              </a:spcAft>
              <a:buSzPts val="1200"/>
              <a:buFont typeface="Roboto Condensed Light"/>
              <a:buAutoNum type="arabicPeriod"/>
              <a:defRPr/>
            </a:lvl7pPr>
            <a:lvl8pPr indent="-304800" lvl="7" marL="3657600" algn="l">
              <a:lnSpc>
                <a:spcPct val="115000"/>
              </a:lnSpc>
              <a:spcBef>
                <a:spcPts val="0"/>
              </a:spcBef>
              <a:spcAft>
                <a:spcPts val="0"/>
              </a:spcAft>
              <a:buSzPts val="1200"/>
              <a:buFont typeface="Roboto Condensed Light"/>
              <a:buAutoNum type="alphaLcPeriod"/>
              <a:defRPr/>
            </a:lvl8pPr>
            <a:lvl9pPr indent="-304800" lvl="8" marL="4114800" algn="l">
              <a:lnSpc>
                <a:spcPct val="115000"/>
              </a:lnSpc>
              <a:spcBef>
                <a:spcPts val="0"/>
              </a:spcBef>
              <a:spcAft>
                <a:spcPts val="0"/>
              </a:spcAft>
              <a:buSzPts val="1200"/>
              <a:buFont typeface="Roboto Condensed Light"/>
              <a:buAutoNum type="romanLcPerio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chemeClr val="dk1"/>
        </a:solidFill>
      </p:bgPr>
    </p:bg>
    <p:spTree>
      <p:nvGrpSpPr>
        <p:cNvPr id="98" name="Shape 98"/>
        <p:cNvGrpSpPr/>
        <p:nvPr/>
      </p:nvGrpSpPr>
      <p:grpSpPr>
        <a:xfrm>
          <a:off x="0" y="0"/>
          <a:ext cx="0" cy="0"/>
          <a:chOff x="0" y="0"/>
          <a:chExt cx="0" cy="0"/>
        </a:xfrm>
      </p:grpSpPr>
      <p:grpSp>
        <p:nvGrpSpPr>
          <p:cNvPr id="99" name="Google Shape;99;p53"/>
          <p:cNvGrpSpPr/>
          <p:nvPr/>
        </p:nvGrpSpPr>
        <p:grpSpPr>
          <a:xfrm>
            <a:off x="-884976" y="-2885251"/>
            <a:ext cx="10939439" cy="10913982"/>
            <a:chOff x="-884976" y="-2885251"/>
            <a:chExt cx="10939439" cy="10913982"/>
          </a:xfrm>
        </p:grpSpPr>
        <p:sp>
          <p:nvSpPr>
            <p:cNvPr id="100" name="Google Shape;100;p53"/>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3"/>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53"/>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53"/>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53"/>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53"/>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3"/>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3"/>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53"/>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53"/>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53"/>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3"/>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3"/>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53"/>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53"/>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53"/>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53"/>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53"/>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 name="Google Shape;118;p53"/>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53"/>
          <p:cNvSpPr/>
          <p:nvPr/>
        </p:nvSpPr>
        <p:spPr>
          <a:xfrm>
            <a:off x="412925" y="419713"/>
            <a:ext cx="8310000" cy="42555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53"/>
          <p:cNvSpPr txBox="1"/>
          <p:nvPr>
            <p:ph type="title"/>
          </p:nvPr>
        </p:nvSpPr>
        <p:spPr>
          <a:xfrm>
            <a:off x="715100" y="1800025"/>
            <a:ext cx="2336400" cy="46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1" name="Google Shape;121;p53"/>
          <p:cNvSpPr txBox="1"/>
          <p:nvPr>
            <p:ph idx="2" type="title"/>
          </p:nvPr>
        </p:nvSpPr>
        <p:spPr>
          <a:xfrm>
            <a:off x="1611773" y="1329931"/>
            <a:ext cx="531300" cy="46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1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22" name="Google Shape;122;p53"/>
          <p:cNvSpPr txBox="1"/>
          <p:nvPr>
            <p:ph idx="1" type="subTitle"/>
          </p:nvPr>
        </p:nvSpPr>
        <p:spPr>
          <a:xfrm>
            <a:off x="715100" y="222671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23" name="Google Shape;123;p53"/>
          <p:cNvSpPr txBox="1"/>
          <p:nvPr>
            <p:ph idx="3" type="title"/>
          </p:nvPr>
        </p:nvSpPr>
        <p:spPr>
          <a:xfrm>
            <a:off x="3398900" y="1799925"/>
            <a:ext cx="2336400" cy="46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4" name="Google Shape;124;p53"/>
          <p:cNvSpPr txBox="1"/>
          <p:nvPr>
            <p:ph idx="4" type="title"/>
          </p:nvPr>
        </p:nvSpPr>
        <p:spPr>
          <a:xfrm>
            <a:off x="4298409" y="1329931"/>
            <a:ext cx="540300" cy="46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1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25" name="Google Shape;125;p53"/>
          <p:cNvSpPr txBox="1"/>
          <p:nvPr>
            <p:ph idx="5" type="subTitle"/>
          </p:nvPr>
        </p:nvSpPr>
        <p:spPr>
          <a:xfrm>
            <a:off x="3398900" y="222671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26" name="Google Shape;126;p53"/>
          <p:cNvSpPr txBox="1"/>
          <p:nvPr>
            <p:ph idx="6" type="title"/>
          </p:nvPr>
        </p:nvSpPr>
        <p:spPr>
          <a:xfrm>
            <a:off x="6087600" y="1799925"/>
            <a:ext cx="2336400" cy="46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7" name="Google Shape;127;p53"/>
          <p:cNvSpPr txBox="1"/>
          <p:nvPr>
            <p:ph idx="7" type="title"/>
          </p:nvPr>
        </p:nvSpPr>
        <p:spPr>
          <a:xfrm>
            <a:off x="6989107" y="1329931"/>
            <a:ext cx="531300" cy="46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1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28" name="Google Shape;128;p53"/>
          <p:cNvSpPr txBox="1"/>
          <p:nvPr>
            <p:ph idx="8" type="subTitle"/>
          </p:nvPr>
        </p:nvSpPr>
        <p:spPr>
          <a:xfrm>
            <a:off x="6087600" y="222671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29" name="Google Shape;129;p53"/>
          <p:cNvSpPr txBox="1"/>
          <p:nvPr>
            <p:ph idx="9" type="title"/>
          </p:nvPr>
        </p:nvSpPr>
        <p:spPr>
          <a:xfrm>
            <a:off x="715100" y="357162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0" name="Google Shape;130;p53"/>
          <p:cNvSpPr txBox="1"/>
          <p:nvPr>
            <p:ph idx="13" type="title"/>
          </p:nvPr>
        </p:nvSpPr>
        <p:spPr>
          <a:xfrm>
            <a:off x="1611733" y="3101643"/>
            <a:ext cx="531300" cy="46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1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31" name="Google Shape;131;p53"/>
          <p:cNvSpPr txBox="1"/>
          <p:nvPr>
            <p:ph idx="14" type="subTitle"/>
          </p:nvPr>
        </p:nvSpPr>
        <p:spPr>
          <a:xfrm>
            <a:off x="715100" y="401611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32" name="Google Shape;132;p53"/>
          <p:cNvSpPr txBox="1"/>
          <p:nvPr>
            <p:ph idx="15" type="title"/>
          </p:nvPr>
        </p:nvSpPr>
        <p:spPr>
          <a:xfrm>
            <a:off x="3398900" y="357162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3" name="Google Shape;133;p53"/>
          <p:cNvSpPr txBox="1"/>
          <p:nvPr>
            <p:ph idx="16" type="title"/>
          </p:nvPr>
        </p:nvSpPr>
        <p:spPr>
          <a:xfrm>
            <a:off x="4296449" y="3101643"/>
            <a:ext cx="540300" cy="46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1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34" name="Google Shape;134;p53"/>
          <p:cNvSpPr txBox="1"/>
          <p:nvPr>
            <p:ph idx="17" type="subTitle"/>
          </p:nvPr>
        </p:nvSpPr>
        <p:spPr>
          <a:xfrm>
            <a:off x="3398900" y="401611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35" name="Google Shape;135;p53"/>
          <p:cNvSpPr txBox="1"/>
          <p:nvPr>
            <p:ph idx="18" type="title"/>
          </p:nvPr>
        </p:nvSpPr>
        <p:spPr>
          <a:xfrm>
            <a:off x="6087600" y="357162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6" name="Google Shape;136;p53"/>
          <p:cNvSpPr txBox="1"/>
          <p:nvPr>
            <p:ph idx="19" type="title"/>
          </p:nvPr>
        </p:nvSpPr>
        <p:spPr>
          <a:xfrm>
            <a:off x="6989147" y="3101643"/>
            <a:ext cx="531300" cy="469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1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37" name="Google Shape;137;p53"/>
          <p:cNvSpPr txBox="1"/>
          <p:nvPr>
            <p:ph idx="20" type="subTitle"/>
          </p:nvPr>
        </p:nvSpPr>
        <p:spPr>
          <a:xfrm>
            <a:off x="6087600" y="4016115"/>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38" name="Google Shape;138;p53"/>
          <p:cNvSpPr txBox="1"/>
          <p:nvPr>
            <p:ph idx="21"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sz="3000">
                <a:solidFill>
                  <a:schemeClr val="dk2"/>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139" name="Shape 139"/>
        <p:cNvGrpSpPr/>
        <p:nvPr/>
      </p:nvGrpSpPr>
      <p:grpSpPr>
        <a:xfrm>
          <a:off x="0" y="0"/>
          <a:ext cx="0" cy="0"/>
          <a:chOff x="0" y="0"/>
          <a:chExt cx="0" cy="0"/>
        </a:xfrm>
      </p:grpSpPr>
      <p:grpSp>
        <p:nvGrpSpPr>
          <p:cNvPr id="140" name="Google Shape;140;p55"/>
          <p:cNvGrpSpPr/>
          <p:nvPr/>
        </p:nvGrpSpPr>
        <p:grpSpPr>
          <a:xfrm>
            <a:off x="-884976" y="-2885251"/>
            <a:ext cx="10939439" cy="10913982"/>
            <a:chOff x="-884976" y="-2885251"/>
            <a:chExt cx="10939439" cy="10913982"/>
          </a:xfrm>
        </p:grpSpPr>
        <p:sp>
          <p:nvSpPr>
            <p:cNvPr id="141" name="Google Shape;141;p55"/>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5"/>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55"/>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55"/>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5"/>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55"/>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55"/>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55"/>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55"/>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55"/>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55"/>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55"/>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55"/>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55"/>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55"/>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55"/>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55"/>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55"/>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 name="Google Shape;159;p55"/>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5"/>
          <p:cNvSpPr/>
          <p:nvPr/>
        </p:nvSpPr>
        <p:spPr>
          <a:xfrm>
            <a:off x="417075" y="435925"/>
            <a:ext cx="8310000" cy="4255500"/>
          </a:xfrm>
          <a:prstGeom prst="rect">
            <a:avLst/>
          </a:prstGeom>
          <a:solidFill>
            <a:schemeClr val="dk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55"/>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sz="3000">
                <a:solidFill>
                  <a:schemeClr val="dk2"/>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162" name="Shape 162"/>
        <p:cNvGrpSpPr/>
        <p:nvPr/>
      </p:nvGrpSpPr>
      <p:grpSpPr>
        <a:xfrm>
          <a:off x="0" y="0"/>
          <a:ext cx="0" cy="0"/>
          <a:chOff x="0" y="0"/>
          <a:chExt cx="0" cy="0"/>
        </a:xfrm>
      </p:grpSpPr>
      <p:grpSp>
        <p:nvGrpSpPr>
          <p:cNvPr id="163" name="Google Shape;163;p54"/>
          <p:cNvGrpSpPr/>
          <p:nvPr/>
        </p:nvGrpSpPr>
        <p:grpSpPr>
          <a:xfrm>
            <a:off x="-1385403" y="-708724"/>
            <a:ext cx="11816672" cy="6632408"/>
            <a:chOff x="-1385402" y="-708723"/>
            <a:chExt cx="11816672" cy="6632408"/>
          </a:xfrm>
        </p:grpSpPr>
        <p:sp>
          <p:nvSpPr>
            <p:cNvPr id="164" name="Google Shape;164;p54"/>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4"/>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4"/>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54"/>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54"/>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54"/>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54"/>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54"/>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54"/>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54"/>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54"/>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54"/>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54"/>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54"/>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54"/>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54"/>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54"/>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54"/>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54"/>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54"/>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54"/>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54"/>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4"/>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54"/>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54"/>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54"/>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 name="Google Shape;190;p54"/>
          <p:cNvSpPr/>
          <p:nvPr/>
        </p:nvSpPr>
        <p:spPr>
          <a:xfrm>
            <a:off x="715100" y="951300"/>
            <a:ext cx="7713900" cy="32862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54"/>
          <p:cNvSpPr/>
          <p:nvPr/>
        </p:nvSpPr>
        <p:spPr>
          <a:xfrm>
            <a:off x="902925" y="1123875"/>
            <a:ext cx="7317900" cy="29412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4"/>
          <p:cNvSpPr txBox="1"/>
          <p:nvPr>
            <p:ph type="title"/>
          </p:nvPr>
        </p:nvSpPr>
        <p:spPr>
          <a:xfrm>
            <a:off x="720000" y="2581550"/>
            <a:ext cx="7704000" cy="841800"/>
          </a:xfrm>
          <a:prstGeom prst="rect">
            <a:avLst/>
          </a:prstGeom>
          <a:noFill/>
          <a:ln>
            <a:noFill/>
          </a:ln>
          <a:effectLst>
            <a:outerShdw rotWithShape="0" algn="bl" dir="8040000" dist="47625">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6300">
                <a:solidFill>
                  <a:schemeClr val="dk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3" name="Google Shape;193;p54"/>
          <p:cNvSpPr txBox="1"/>
          <p:nvPr>
            <p:ph idx="2" type="title"/>
          </p:nvPr>
        </p:nvSpPr>
        <p:spPr>
          <a:xfrm>
            <a:off x="2996550" y="1422350"/>
            <a:ext cx="3150900" cy="841800"/>
          </a:xfrm>
          <a:prstGeom prst="rect">
            <a:avLst/>
          </a:prstGeom>
          <a:noFill/>
          <a:ln>
            <a:noFill/>
          </a:ln>
          <a:effectLst>
            <a:outerShdw rotWithShape="0" algn="bl" dir="8040000" dist="47625">
              <a:srgbClr val="000000"/>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10800">
                <a:solidFill>
                  <a:schemeClr val="l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194" name="Google Shape;194;p54"/>
          <p:cNvSpPr txBox="1"/>
          <p:nvPr>
            <p:ph idx="1" type="subTitle"/>
          </p:nvPr>
        </p:nvSpPr>
        <p:spPr>
          <a:xfrm>
            <a:off x="1486625" y="3770050"/>
            <a:ext cx="6170700" cy="593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solidFill>
          <a:schemeClr val="accent1"/>
        </a:solidFill>
      </p:bgPr>
    </p:bg>
    <p:spTree>
      <p:nvGrpSpPr>
        <p:cNvPr id="195" name="Shape 195"/>
        <p:cNvGrpSpPr/>
        <p:nvPr/>
      </p:nvGrpSpPr>
      <p:grpSpPr>
        <a:xfrm>
          <a:off x="0" y="0"/>
          <a:ext cx="0" cy="0"/>
          <a:chOff x="0" y="0"/>
          <a:chExt cx="0" cy="0"/>
        </a:xfrm>
      </p:grpSpPr>
      <p:grpSp>
        <p:nvGrpSpPr>
          <p:cNvPr id="196" name="Google Shape;196;p56"/>
          <p:cNvGrpSpPr/>
          <p:nvPr/>
        </p:nvGrpSpPr>
        <p:grpSpPr>
          <a:xfrm>
            <a:off x="-1385403" y="-708724"/>
            <a:ext cx="11816672" cy="6632408"/>
            <a:chOff x="-1385402" y="-708723"/>
            <a:chExt cx="11816672" cy="6632408"/>
          </a:xfrm>
        </p:grpSpPr>
        <p:sp>
          <p:nvSpPr>
            <p:cNvPr id="197" name="Google Shape;197;p56"/>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56"/>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56"/>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56"/>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56"/>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56"/>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56"/>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56"/>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56"/>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56"/>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56"/>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56"/>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56"/>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56"/>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56"/>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56"/>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56"/>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56"/>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56"/>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56"/>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56"/>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56"/>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56"/>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56"/>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56"/>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56"/>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3" name="Google Shape;223;p56"/>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56"/>
          <p:cNvSpPr/>
          <p:nvPr/>
        </p:nvSpPr>
        <p:spPr>
          <a:xfrm>
            <a:off x="417075" y="435925"/>
            <a:ext cx="8310000" cy="42555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225" name="Google Shape;225;p56"/>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lvl1pPr lvl="0" algn="l">
              <a:lnSpc>
                <a:spcPct val="100000"/>
              </a:lnSpc>
              <a:spcBef>
                <a:spcPts val="0"/>
              </a:spcBef>
              <a:spcAft>
                <a:spcPts val="0"/>
              </a:spcAft>
              <a:buSzPts val="3500"/>
              <a:buNone/>
              <a:defRPr sz="3000">
                <a:solidFill>
                  <a:schemeClr val="accent3"/>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dk1"/>
        </a:solidFill>
      </p:bgPr>
    </p:bg>
    <p:spTree>
      <p:nvGrpSpPr>
        <p:cNvPr id="226" name="Shape 226"/>
        <p:cNvGrpSpPr/>
        <p:nvPr/>
      </p:nvGrpSpPr>
      <p:grpSpPr>
        <a:xfrm>
          <a:off x="0" y="0"/>
          <a:ext cx="0" cy="0"/>
          <a:chOff x="0" y="0"/>
          <a:chExt cx="0" cy="0"/>
        </a:xfrm>
      </p:grpSpPr>
      <p:grpSp>
        <p:nvGrpSpPr>
          <p:cNvPr id="227" name="Google Shape;227;p57"/>
          <p:cNvGrpSpPr/>
          <p:nvPr/>
        </p:nvGrpSpPr>
        <p:grpSpPr>
          <a:xfrm>
            <a:off x="-884976" y="-2885251"/>
            <a:ext cx="10939439" cy="10913982"/>
            <a:chOff x="-884976" y="-2885251"/>
            <a:chExt cx="10939439" cy="10913982"/>
          </a:xfrm>
        </p:grpSpPr>
        <p:sp>
          <p:nvSpPr>
            <p:cNvPr id="228" name="Google Shape;228;p57"/>
            <p:cNvSpPr/>
            <p:nvPr/>
          </p:nvSpPr>
          <p:spPr>
            <a:xfrm>
              <a:off x="3143141" y="36543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57"/>
            <p:cNvSpPr/>
            <p:nvPr/>
          </p:nvSpPr>
          <p:spPr>
            <a:xfrm>
              <a:off x="4633666" y="83199"/>
              <a:ext cx="1372614" cy="1372559"/>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57"/>
            <p:cNvSpPr/>
            <p:nvPr/>
          </p:nvSpPr>
          <p:spPr>
            <a:xfrm rot="5846171">
              <a:off x="-486701" y="3990355"/>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57"/>
            <p:cNvSpPr/>
            <p:nvPr/>
          </p:nvSpPr>
          <p:spPr>
            <a:xfrm rot="5846171">
              <a:off x="8091174" y="-621070"/>
              <a:ext cx="1814752" cy="1892878"/>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4"/>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57"/>
            <p:cNvSpPr/>
            <p:nvPr/>
          </p:nvSpPr>
          <p:spPr>
            <a:xfrm>
              <a:off x="7665976" y="4300498"/>
              <a:ext cx="758723" cy="758702"/>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57"/>
            <p:cNvSpPr/>
            <p:nvPr/>
          </p:nvSpPr>
          <p:spPr>
            <a:xfrm>
              <a:off x="-167198" y="2755105"/>
              <a:ext cx="1911821" cy="1911821"/>
            </a:xfrm>
            <a:custGeom>
              <a:rect b="b" l="l" r="r" t="t"/>
              <a:pathLst>
                <a:path extrusionOk="0" h="16554" w="16554">
                  <a:moveTo>
                    <a:pt x="8282" y="1"/>
                  </a:moveTo>
                  <a:cubicBezTo>
                    <a:pt x="3708" y="1"/>
                    <a:pt x="0" y="3709"/>
                    <a:pt x="0" y="8283"/>
                  </a:cubicBezTo>
                  <a:cubicBezTo>
                    <a:pt x="0" y="12846"/>
                    <a:pt x="3708" y="16553"/>
                    <a:pt x="8282" y="16553"/>
                  </a:cubicBezTo>
                  <a:cubicBezTo>
                    <a:pt x="12845" y="16553"/>
                    <a:pt x="16553" y="12846"/>
                    <a:pt x="16553" y="8283"/>
                  </a:cubicBezTo>
                  <a:cubicBezTo>
                    <a:pt x="16553" y="3709"/>
                    <a:pt x="12845" y="1"/>
                    <a:pt x="8282"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57"/>
            <p:cNvSpPr/>
            <p:nvPr/>
          </p:nvSpPr>
          <p:spPr>
            <a:xfrm>
              <a:off x="7462261" y="419182"/>
              <a:ext cx="1911821" cy="1911821"/>
            </a:xfrm>
            <a:custGeom>
              <a:rect b="b" l="l" r="r" t="t"/>
              <a:pathLst>
                <a:path extrusionOk="0" h="16554" w="16554">
                  <a:moveTo>
                    <a:pt x="8271" y="0"/>
                  </a:moveTo>
                  <a:cubicBezTo>
                    <a:pt x="3708" y="0"/>
                    <a:pt x="0" y="3708"/>
                    <a:pt x="0" y="8271"/>
                  </a:cubicBezTo>
                  <a:cubicBezTo>
                    <a:pt x="0" y="12845"/>
                    <a:pt x="3708" y="16553"/>
                    <a:pt x="8271" y="16553"/>
                  </a:cubicBezTo>
                  <a:cubicBezTo>
                    <a:pt x="12845" y="16553"/>
                    <a:pt x="16553" y="12845"/>
                    <a:pt x="16553" y="8271"/>
                  </a:cubicBezTo>
                  <a:cubicBezTo>
                    <a:pt x="16553" y="3708"/>
                    <a:pt x="12845" y="0"/>
                    <a:pt x="8271"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57"/>
            <p:cNvSpPr/>
            <p:nvPr/>
          </p:nvSpPr>
          <p:spPr>
            <a:xfrm>
              <a:off x="470428" y="459257"/>
              <a:ext cx="1199479" cy="1199364"/>
            </a:xfrm>
            <a:custGeom>
              <a:rect b="b" l="l" r="r" t="t"/>
              <a:pathLst>
                <a:path extrusionOk="0" h="10385" w="10386">
                  <a:moveTo>
                    <a:pt x="5199" y="0"/>
                  </a:moveTo>
                  <a:cubicBezTo>
                    <a:pt x="2323" y="0"/>
                    <a:pt x="1" y="2322"/>
                    <a:pt x="1" y="5186"/>
                  </a:cubicBezTo>
                  <a:cubicBezTo>
                    <a:pt x="1" y="8063"/>
                    <a:pt x="2323" y="10385"/>
                    <a:pt x="5199" y="10385"/>
                  </a:cubicBezTo>
                  <a:cubicBezTo>
                    <a:pt x="8063" y="10385"/>
                    <a:pt x="10385" y="8063"/>
                    <a:pt x="10385" y="5186"/>
                  </a:cubicBezTo>
                  <a:cubicBezTo>
                    <a:pt x="10385" y="2322"/>
                    <a:pt x="8063" y="0"/>
                    <a:pt x="5199"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57"/>
            <p:cNvSpPr/>
            <p:nvPr/>
          </p:nvSpPr>
          <p:spPr>
            <a:xfrm>
              <a:off x="3700253" y="3378642"/>
              <a:ext cx="1861121" cy="4650089"/>
            </a:xfrm>
            <a:custGeom>
              <a:rect b="b" l="l" r="r" t="t"/>
              <a:pathLst>
                <a:path extrusionOk="0" h="40264" w="16115">
                  <a:moveTo>
                    <a:pt x="7705" y="0"/>
                  </a:moveTo>
                  <a:cubicBezTo>
                    <a:pt x="7037" y="0"/>
                    <a:pt x="6373" y="165"/>
                    <a:pt x="5776" y="493"/>
                  </a:cubicBezTo>
                  <a:cubicBezTo>
                    <a:pt x="4644" y="1128"/>
                    <a:pt x="3893" y="2641"/>
                    <a:pt x="4551" y="3750"/>
                  </a:cubicBezTo>
                  <a:cubicBezTo>
                    <a:pt x="5163" y="4790"/>
                    <a:pt x="6573" y="4975"/>
                    <a:pt x="7786" y="4986"/>
                  </a:cubicBezTo>
                  <a:cubicBezTo>
                    <a:pt x="8513" y="5009"/>
                    <a:pt x="9472" y="5182"/>
                    <a:pt x="9564" y="5910"/>
                  </a:cubicBezTo>
                  <a:cubicBezTo>
                    <a:pt x="9645" y="6476"/>
                    <a:pt x="9091" y="6927"/>
                    <a:pt x="8548" y="7112"/>
                  </a:cubicBezTo>
                  <a:cubicBezTo>
                    <a:pt x="7485" y="7470"/>
                    <a:pt x="6319" y="7285"/>
                    <a:pt x="5198" y="7423"/>
                  </a:cubicBezTo>
                  <a:cubicBezTo>
                    <a:pt x="4089" y="7574"/>
                    <a:pt x="2865" y="8290"/>
                    <a:pt x="2830" y="9410"/>
                  </a:cubicBezTo>
                  <a:cubicBezTo>
                    <a:pt x="2807" y="10323"/>
                    <a:pt x="3604" y="11074"/>
                    <a:pt x="4459" y="11374"/>
                  </a:cubicBezTo>
                  <a:cubicBezTo>
                    <a:pt x="5325" y="11674"/>
                    <a:pt x="6249" y="11651"/>
                    <a:pt x="7150" y="11778"/>
                  </a:cubicBezTo>
                  <a:cubicBezTo>
                    <a:pt x="7936" y="11894"/>
                    <a:pt x="8814" y="12217"/>
                    <a:pt x="9079" y="12956"/>
                  </a:cubicBezTo>
                  <a:cubicBezTo>
                    <a:pt x="9276" y="13499"/>
                    <a:pt x="9068" y="14135"/>
                    <a:pt x="8663" y="14550"/>
                  </a:cubicBezTo>
                  <a:cubicBezTo>
                    <a:pt x="8259" y="14966"/>
                    <a:pt x="7693" y="15197"/>
                    <a:pt x="7127" y="15301"/>
                  </a:cubicBezTo>
                  <a:cubicBezTo>
                    <a:pt x="6284" y="15475"/>
                    <a:pt x="5429" y="15428"/>
                    <a:pt x="4574" y="15475"/>
                  </a:cubicBezTo>
                  <a:cubicBezTo>
                    <a:pt x="3720" y="15521"/>
                    <a:pt x="2830" y="15694"/>
                    <a:pt x="2160" y="16225"/>
                  </a:cubicBezTo>
                  <a:cubicBezTo>
                    <a:pt x="1490" y="16745"/>
                    <a:pt x="1109" y="17727"/>
                    <a:pt x="1490" y="18489"/>
                  </a:cubicBezTo>
                  <a:cubicBezTo>
                    <a:pt x="1895" y="19333"/>
                    <a:pt x="2946" y="19587"/>
                    <a:pt x="3870" y="19749"/>
                  </a:cubicBezTo>
                  <a:lnTo>
                    <a:pt x="6965" y="20280"/>
                  </a:lnTo>
                  <a:cubicBezTo>
                    <a:pt x="7716" y="20418"/>
                    <a:pt x="8629" y="20684"/>
                    <a:pt x="8791" y="21435"/>
                  </a:cubicBezTo>
                  <a:cubicBezTo>
                    <a:pt x="8929" y="22117"/>
                    <a:pt x="8329" y="22740"/>
                    <a:pt x="7693" y="23029"/>
                  </a:cubicBezTo>
                  <a:cubicBezTo>
                    <a:pt x="6723" y="23468"/>
                    <a:pt x="5626" y="23468"/>
                    <a:pt x="4563" y="23503"/>
                  </a:cubicBezTo>
                  <a:cubicBezTo>
                    <a:pt x="3489" y="23537"/>
                    <a:pt x="2380" y="23630"/>
                    <a:pt x="1479" y="24207"/>
                  </a:cubicBezTo>
                  <a:cubicBezTo>
                    <a:pt x="578" y="24785"/>
                    <a:pt x="0" y="25998"/>
                    <a:pt x="474" y="26945"/>
                  </a:cubicBezTo>
                  <a:cubicBezTo>
                    <a:pt x="1271" y="28539"/>
                    <a:pt x="3916" y="28019"/>
                    <a:pt x="5083" y="29359"/>
                  </a:cubicBezTo>
                  <a:cubicBezTo>
                    <a:pt x="5660" y="30064"/>
                    <a:pt x="5695" y="31057"/>
                    <a:pt x="5187" y="31808"/>
                  </a:cubicBezTo>
                  <a:cubicBezTo>
                    <a:pt x="4470" y="32778"/>
                    <a:pt x="3050" y="32905"/>
                    <a:pt x="2102" y="33645"/>
                  </a:cubicBezTo>
                  <a:cubicBezTo>
                    <a:pt x="855" y="34626"/>
                    <a:pt x="670" y="36590"/>
                    <a:pt x="1479" y="37953"/>
                  </a:cubicBezTo>
                  <a:cubicBezTo>
                    <a:pt x="2276" y="39305"/>
                    <a:pt x="3847" y="40090"/>
                    <a:pt x="5418" y="40263"/>
                  </a:cubicBezTo>
                  <a:cubicBezTo>
                    <a:pt x="4494" y="39178"/>
                    <a:pt x="3812" y="37907"/>
                    <a:pt x="4124" y="36902"/>
                  </a:cubicBezTo>
                  <a:cubicBezTo>
                    <a:pt x="4436" y="35909"/>
                    <a:pt x="5441" y="35262"/>
                    <a:pt x="6446" y="35019"/>
                  </a:cubicBezTo>
                  <a:cubicBezTo>
                    <a:pt x="7142" y="34853"/>
                    <a:pt x="7860" y="34839"/>
                    <a:pt x="8578" y="34839"/>
                  </a:cubicBezTo>
                  <a:cubicBezTo>
                    <a:pt x="8728" y="34839"/>
                    <a:pt x="8878" y="34839"/>
                    <a:pt x="9027" y="34839"/>
                  </a:cubicBezTo>
                  <a:cubicBezTo>
                    <a:pt x="9207" y="34839"/>
                    <a:pt x="9386" y="34838"/>
                    <a:pt x="9564" y="34834"/>
                  </a:cubicBezTo>
                  <a:cubicBezTo>
                    <a:pt x="10604" y="34823"/>
                    <a:pt x="11701" y="34696"/>
                    <a:pt x="12568" y="34118"/>
                  </a:cubicBezTo>
                  <a:cubicBezTo>
                    <a:pt x="13423" y="33529"/>
                    <a:pt x="13965" y="32362"/>
                    <a:pt x="13550" y="31404"/>
                  </a:cubicBezTo>
                  <a:cubicBezTo>
                    <a:pt x="13192" y="30584"/>
                    <a:pt x="12267" y="30179"/>
                    <a:pt x="11424" y="29890"/>
                  </a:cubicBezTo>
                  <a:cubicBezTo>
                    <a:pt x="10119" y="29452"/>
                    <a:pt x="8779" y="29140"/>
                    <a:pt x="7416" y="28955"/>
                  </a:cubicBezTo>
                  <a:cubicBezTo>
                    <a:pt x="6769" y="28862"/>
                    <a:pt x="6088" y="28793"/>
                    <a:pt x="5510" y="28458"/>
                  </a:cubicBezTo>
                  <a:cubicBezTo>
                    <a:pt x="4944" y="28123"/>
                    <a:pt x="4517" y="27442"/>
                    <a:pt x="4713" y="26806"/>
                  </a:cubicBezTo>
                  <a:cubicBezTo>
                    <a:pt x="4967" y="25998"/>
                    <a:pt x="5995" y="25778"/>
                    <a:pt x="6838" y="25720"/>
                  </a:cubicBezTo>
                  <a:cubicBezTo>
                    <a:pt x="8490" y="25593"/>
                    <a:pt x="10154" y="25536"/>
                    <a:pt x="11805" y="25536"/>
                  </a:cubicBezTo>
                  <a:cubicBezTo>
                    <a:pt x="11891" y="25536"/>
                    <a:pt x="11977" y="25536"/>
                    <a:pt x="12062" y="25536"/>
                  </a:cubicBezTo>
                  <a:cubicBezTo>
                    <a:pt x="12704" y="25536"/>
                    <a:pt x="13342" y="25527"/>
                    <a:pt x="13954" y="25374"/>
                  </a:cubicBezTo>
                  <a:cubicBezTo>
                    <a:pt x="14647" y="25189"/>
                    <a:pt x="15317" y="24785"/>
                    <a:pt x="15664" y="24150"/>
                  </a:cubicBezTo>
                  <a:cubicBezTo>
                    <a:pt x="16114" y="23283"/>
                    <a:pt x="15825" y="22151"/>
                    <a:pt x="15167" y="21400"/>
                  </a:cubicBezTo>
                  <a:cubicBezTo>
                    <a:pt x="14508" y="20661"/>
                    <a:pt x="13573" y="20245"/>
                    <a:pt x="12637" y="19945"/>
                  </a:cubicBezTo>
                  <a:cubicBezTo>
                    <a:pt x="11218" y="19479"/>
                    <a:pt x="9731" y="19246"/>
                    <a:pt x="8239" y="19246"/>
                  </a:cubicBezTo>
                  <a:cubicBezTo>
                    <a:pt x="8103" y="19246"/>
                    <a:pt x="7968" y="19248"/>
                    <a:pt x="7832" y="19252"/>
                  </a:cubicBezTo>
                  <a:cubicBezTo>
                    <a:pt x="7695" y="19256"/>
                    <a:pt x="7557" y="19261"/>
                    <a:pt x="7419" y="19261"/>
                  </a:cubicBezTo>
                  <a:cubicBezTo>
                    <a:pt x="7160" y="19261"/>
                    <a:pt x="6902" y="19242"/>
                    <a:pt x="6654" y="19159"/>
                  </a:cubicBezTo>
                  <a:cubicBezTo>
                    <a:pt x="6284" y="19021"/>
                    <a:pt x="5937" y="18686"/>
                    <a:pt x="5949" y="18293"/>
                  </a:cubicBezTo>
                  <a:cubicBezTo>
                    <a:pt x="5961" y="17623"/>
                    <a:pt x="6792" y="17357"/>
                    <a:pt x="7451" y="17265"/>
                  </a:cubicBezTo>
                  <a:lnTo>
                    <a:pt x="11829" y="16676"/>
                  </a:lnTo>
                  <a:cubicBezTo>
                    <a:pt x="13041" y="16503"/>
                    <a:pt x="14462" y="16214"/>
                    <a:pt x="15005" y="15105"/>
                  </a:cubicBezTo>
                  <a:cubicBezTo>
                    <a:pt x="15456" y="14181"/>
                    <a:pt x="15063" y="13014"/>
                    <a:pt x="14300" y="12321"/>
                  </a:cubicBezTo>
                  <a:cubicBezTo>
                    <a:pt x="13550" y="11616"/>
                    <a:pt x="12510" y="11316"/>
                    <a:pt x="11494" y="11166"/>
                  </a:cubicBezTo>
                  <a:cubicBezTo>
                    <a:pt x="10477" y="11016"/>
                    <a:pt x="9437" y="10981"/>
                    <a:pt x="8444" y="10727"/>
                  </a:cubicBezTo>
                  <a:cubicBezTo>
                    <a:pt x="7843" y="10577"/>
                    <a:pt x="7127" y="10046"/>
                    <a:pt x="7393" y="9491"/>
                  </a:cubicBezTo>
                  <a:cubicBezTo>
                    <a:pt x="7566" y="9121"/>
                    <a:pt x="8051" y="9052"/>
                    <a:pt x="8456" y="9029"/>
                  </a:cubicBezTo>
                  <a:lnTo>
                    <a:pt x="11505" y="8844"/>
                  </a:lnTo>
                  <a:cubicBezTo>
                    <a:pt x="12036" y="8810"/>
                    <a:pt x="12579" y="8775"/>
                    <a:pt x="13065" y="8567"/>
                  </a:cubicBezTo>
                  <a:cubicBezTo>
                    <a:pt x="13550" y="8359"/>
                    <a:pt x="13989" y="7943"/>
                    <a:pt x="14081" y="7423"/>
                  </a:cubicBezTo>
                  <a:cubicBezTo>
                    <a:pt x="14208" y="6649"/>
                    <a:pt x="13561" y="5956"/>
                    <a:pt x="12903" y="5529"/>
                  </a:cubicBezTo>
                  <a:cubicBezTo>
                    <a:pt x="12013" y="4940"/>
                    <a:pt x="11008" y="4547"/>
                    <a:pt x="9957" y="4374"/>
                  </a:cubicBezTo>
                  <a:cubicBezTo>
                    <a:pt x="9333" y="4270"/>
                    <a:pt x="8675" y="4235"/>
                    <a:pt x="8063" y="4039"/>
                  </a:cubicBezTo>
                  <a:cubicBezTo>
                    <a:pt x="7462" y="3831"/>
                    <a:pt x="6873" y="3404"/>
                    <a:pt x="6711" y="2780"/>
                  </a:cubicBezTo>
                  <a:cubicBezTo>
                    <a:pt x="6538" y="2133"/>
                    <a:pt x="6862" y="1428"/>
                    <a:pt x="7370" y="1012"/>
                  </a:cubicBezTo>
                  <a:cubicBezTo>
                    <a:pt x="7890" y="585"/>
                    <a:pt x="8560" y="400"/>
                    <a:pt x="9206" y="285"/>
                  </a:cubicBezTo>
                  <a:cubicBezTo>
                    <a:pt x="8723" y="95"/>
                    <a:pt x="8213" y="0"/>
                    <a:pt x="7705"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57"/>
            <p:cNvSpPr/>
            <p:nvPr/>
          </p:nvSpPr>
          <p:spPr>
            <a:xfrm>
              <a:off x="3582799" y="-2885251"/>
              <a:ext cx="1845068" cy="4657712"/>
            </a:xfrm>
            <a:custGeom>
              <a:rect b="b" l="l" r="r" t="t"/>
              <a:pathLst>
                <a:path extrusionOk="0" h="40330" w="15976">
                  <a:moveTo>
                    <a:pt x="9900" y="0"/>
                  </a:moveTo>
                  <a:lnTo>
                    <a:pt x="9900" y="0"/>
                  </a:lnTo>
                  <a:cubicBezTo>
                    <a:pt x="10882" y="1040"/>
                    <a:pt x="11610" y="2287"/>
                    <a:pt x="11344" y="3292"/>
                  </a:cubicBezTo>
                  <a:cubicBezTo>
                    <a:pt x="11078" y="4297"/>
                    <a:pt x="10108" y="5002"/>
                    <a:pt x="9114" y="5291"/>
                  </a:cubicBezTo>
                  <a:cubicBezTo>
                    <a:pt x="8110" y="5579"/>
                    <a:pt x="7047" y="5545"/>
                    <a:pt x="6007" y="5614"/>
                  </a:cubicBezTo>
                  <a:cubicBezTo>
                    <a:pt x="4968" y="5683"/>
                    <a:pt x="3893" y="5857"/>
                    <a:pt x="3050" y="6480"/>
                  </a:cubicBezTo>
                  <a:cubicBezTo>
                    <a:pt x="2207" y="7093"/>
                    <a:pt x="1722" y="8282"/>
                    <a:pt x="2184" y="9218"/>
                  </a:cubicBezTo>
                  <a:cubicBezTo>
                    <a:pt x="2577" y="10027"/>
                    <a:pt x="3512" y="10396"/>
                    <a:pt x="4379" y="10639"/>
                  </a:cubicBezTo>
                  <a:cubicBezTo>
                    <a:pt x="5695" y="11020"/>
                    <a:pt x="7047" y="11263"/>
                    <a:pt x="8421" y="11390"/>
                  </a:cubicBezTo>
                  <a:cubicBezTo>
                    <a:pt x="9080" y="11447"/>
                    <a:pt x="9761" y="11482"/>
                    <a:pt x="10350" y="11794"/>
                  </a:cubicBezTo>
                  <a:cubicBezTo>
                    <a:pt x="10940" y="12106"/>
                    <a:pt x="11390" y="12764"/>
                    <a:pt x="11228" y="13411"/>
                  </a:cubicBezTo>
                  <a:cubicBezTo>
                    <a:pt x="11009" y="14231"/>
                    <a:pt x="9992" y="14497"/>
                    <a:pt x="9149" y="14601"/>
                  </a:cubicBezTo>
                  <a:cubicBezTo>
                    <a:pt x="7497" y="14797"/>
                    <a:pt x="5846" y="14936"/>
                    <a:pt x="4194" y="15005"/>
                  </a:cubicBezTo>
                  <a:cubicBezTo>
                    <a:pt x="3478" y="15040"/>
                    <a:pt x="2750" y="15063"/>
                    <a:pt x="2057" y="15271"/>
                  </a:cubicBezTo>
                  <a:cubicBezTo>
                    <a:pt x="1375" y="15490"/>
                    <a:pt x="717" y="15929"/>
                    <a:pt x="416" y="16576"/>
                  </a:cubicBezTo>
                  <a:cubicBezTo>
                    <a:pt x="1" y="17466"/>
                    <a:pt x="347" y="18586"/>
                    <a:pt x="1029" y="19291"/>
                  </a:cubicBezTo>
                  <a:cubicBezTo>
                    <a:pt x="1710" y="20007"/>
                    <a:pt x="2669" y="20388"/>
                    <a:pt x="3628" y="20642"/>
                  </a:cubicBezTo>
                  <a:cubicBezTo>
                    <a:pt x="4839" y="20972"/>
                    <a:pt x="6091" y="21136"/>
                    <a:pt x="7342" y="21136"/>
                  </a:cubicBezTo>
                  <a:cubicBezTo>
                    <a:pt x="7714" y="21136"/>
                    <a:pt x="8085" y="21122"/>
                    <a:pt x="8456" y="21093"/>
                  </a:cubicBezTo>
                  <a:cubicBezTo>
                    <a:pt x="8658" y="21075"/>
                    <a:pt x="8860" y="21058"/>
                    <a:pt x="9060" y="21058"/>
                  </a:cubicBezTo>
                  <a:cubicBezTo>
                    <a:pt x="9259" y="21058"/>
                    <a:pt x="9455" y="21075"/>
                    <a:pt x="9646" y="21127"/>
                  </a:cubicBezTo>
                  <a:cubicBezTo>
                    <a:pt x="10027" y="21231"/>
                    <a:pt x="10385" y="21555"/>
                    <a:pt x="10397" y="21959"/>
                  </a:cubicBezTo>
                  <a:cubicBezTo>
                    <a:pt x="10420" y="22617"/>
                    <a:pt x="9600" y="22929"/>
                    <a:pt x="8953" y="23045"/>
                  </a:cubicBezTo>
                  <a:lnTo>
                    <a:pt x="4610" y="23853"/>
                  </a:lnTo>
                  <a:cubicBezTo>
                    <a:pt x="3397" y="24073"/>
                    <a:pt x="1999" y="24442"/>
                    <a:pt x="1502" y="25575"/>
                  </a:cubicBezTo>
                  <a:cubicBezTo>
                    <a:pt x="1098" y="26510"/>
                    <a:pt x="1548" y="27665"/>
                    <a:pt x="2334" y="28324"/>
                  </a:cubicBezTo>
                  <a:cubicBezTo>
                    <a:pt x="3119" y="28971"/>
                    <a:pt x="4171" y="29236"/>
                    <a:pt x="5199" y="29329"/>
                  </a:cubicBezTo>
                  <a:cubicBezTo>
                    <a:pt x="6215" y="29433"/>
                    <a:pt x="7255" y="29421"/>
                    <a:pt x="8260" y="29617"/>
                  </a:cubicBezTo>
                  <a:cubicBezTo>
                    <a:pt x="8872" y="29744"/>
                    <a:pt x="9611" y="30241"/>
                    <a:pt x="9369" y="30819"/>
                  </a:cubicBezTo>
                  <a:cubicBezTo>
                    <a:pt x="9207" y="31188"/>
                    <a:pt x="8733" y="31281"/>
                    <a:pt x="8329" y="31327"/>
                  </a:cubicBezTo>
                  <a:lnTo>
                    <a:pt x="5291" y="31650"/>
                  </a:lnTo>
                  <a:cubicBezTo>
                    <a:pt x="4771" y="31708"/>
                    <a:pt x="4228" y="31766"/>
                    <a:pt x="3743" y="31997"/>
                  </a:cubicBezTo>
                  <a:cubicBezTo>
                    <a:pt x="3258" y="32228"/>
                    <a:pt x="2842" y="32655"/>
                    <a:pt x="2784" y="33187"/>
                  </a:cubicBezTo>
                  <a:cubicBezTo>
                    <a:pt x="2692" y="33972"/>
                    <a:pt x="3362" y="34619"/>
                    <a:pt x="4044" y="35023"/>
                  </a:cubicBezTo>
                  <a:cubicBezTo>
                    <a:pt x="4956" y="35566"/>
                    <a:pt x="5973" y="35913"/>
                    <a:pt x="7024" y="36040"/>
                  </a:cubicBezTo>
                  <a:cubicBezTo>
                    <a:pt x="7659" y="36121"/>
                    <a:pt x="8317" y="36121"/>
                    <a:pt x="8930" y="36294"/>
                  </a:cubicBezTo>
                  <a:cubicBezTo>
                    <a:pt x="9553" y="36467"/>
                    <a:pt x="10154" y="36872"/>
                    <a:pt x="10350" y="37484"/>
                  </a:cubicBezTo>
                  <a:cubicBezTo>
                    <a:pt x="10558" y="38119"/>
                    <a:pt x="10258" y="38835"/>
                    <a:pt x="9773" y="39286"/>
                  </a:cubicBezTo>
                  <a:cubicBezTo>
                    <a:pt x="9276" y="39736"/>
                    <a:pt x="8618" y="39956"/>
                    <a:pt x="7971" y="40106"/>
                  </a:cubicBezTo>
                  <a:cubicBezTo>
                    <a:pt x="8402" y="40256"/>
                    <a:pt x="8852" y="40330"/>
                    <a:pt x="9301" y="40330"/>
                  </a:cubicBezTo>
                  <a:cubicBezTo>
                    <a:pt x="10031" y="40330"/>
                    <a:pt x="10758" y="40134"/>
                    <a:pt x="11402" y="39748"/>
                  </a:cubicBezTo>
                  <a:cubicBezTo>
                    <a:pt x="12499" y="39066"/>
                    <a:pt x="13181" y="37518"/>
                    <a:pt x="12476" y="36433"/>
                  </a:cubicBezTo>
                  <a:cubicBezTo>
                    <a:pt x="11882" y="35516"/>
                    <a:pt x="10668" y="35341"/>
                    <a:pt x="9546" y="35341"/>
                  </a:cubicBezTo>
                  <a:cubicBezTo>
                    <a:pt x="9424" y="35341"/>
                    <a:pt x="9303" y="35343"/>
                    <a:pt x="9184" y="35347"/>
                  </a:cubicBezTo>
                  <a:cubicBezTo>
                    <a:pt x="9136" y="35348"/>
                    <a:pt x="9087" y="35349"/>
                    <a:pt x="9037" y="35349"/>
                  </a:cubicBezTo>
                  <a:cubicBezTo>
                    <a:pt x="8332" y="35349"/>
                    <a:pt x="7477" y="35183"/>
                    <a:pt x="7359" y="34504"/>
                  </a:cubicBezTo>
                  <a:cubicBezTo>
                    <a:pt x="7266" y="33949"/>
                    <a:pt x="7798" y="33476"/>
                    <a:pt x="8329" y="33268"/>
                  </a:cubicBezTo>
                  <a:cubicBezTo>
                    <a:pt x="9369" y="32852"/>
                    <a:pt x="10535" y="32990"/>
                    <a:pt x="11644" y="32794"/>
                  </a:cubicBezTo>
                  <a:cubicBezTo>
                    <a:pt x="12753" y="32598"/>
                    <a:pt x="13943" y="31824"/>
                    <a:pt x="13920" y="30703"/>
                  </a:cubicBezTo>
                  <a:cubicBezTo>
                    <a:pt x="13908" y="29791"/>
                    <a:pt x="13077" y="29086"/>
                    <a:pt x="12199" y="28820"/>
                  </a:cubicBezTo>
                  <a:cubicBezTo>
                    <a:pt x="11332" y="28555"/>
                    <a:pt x="10397" y="28624"/>
                    <a:pt x="9496" y="28532"/>
                  </a:cubicBezTo>
                  <a:cubicBezTo>
                    <a:pt x="8710" y="28462"/>
                    <a:pt x="7821" y="28174"/>
                    <a:pt x="7520" y="27446"/>
                  </a:cubicBezTo>
                  <a:cubicBezTo>
                    <a:pt x="7301" y="26914"/>
                    <a:pt x="7474" y="26268"/>
                    <a:pt x="7855" y="25829"/>
                  </a:cubicBezTo>
                  <a:cubicBezTo>
                    <a:pt x="8248" y="25401"/>
                    <a:pt x="8803" y="25159"/>
                    <a:pt x="9357" y="25009"/>
                  </a:cubicBezTo>
                  <a:cubicBezTo>
                    <a:pt x="10189" y="24801"/>
                    <a:pt x="11055" y="24812"/>
                    <a:pt x="11898" y="24720"/>
                  </a:cubicBezTo>
                  <a:cubicBezTo>
                    <a:pt x="12753" y="24627"/>
                    <a:pt x="13619" y="24431"/>
                    <a:pt x="14278" y="23865"/>
                  </a:cubicBezTo>
                  <a:cubicBezTo>
                    <a:pt x="14925" y="23299"/>
                    <a:pt x="15260" y="22317"/>
                    <a:pt x="14855" y="21566"/>
                  </a:cubicBezTo>
                  <a:cubicBezTo>
                    <a:pt x="14405" y="20746"/>
                    <a:pt x="13342" y="20538"/>
                    <a:pt x="12418" y="20423"/>
                  </a:cubicBezTo>
                  <a:lnTo>
                    <a:pt x="9299" y="20030"/>
                  </a:lnTo>
                  <a:cubicBezTo>
                    <a:pt x="8537" y="19938"/>
                    <a:pt x="7613" y="19707"/>
                    <a:pt x="7428" y="18956"/>
                  </a:cubicBezTo>
                  <a:cubicBezTo>
                    <a:pt x="7243" y="18286"/>
                    <a:pt x="7821" y="17639"/>
                    <a:pt x="8433" y="17327"/>
                  </a:cubicBezTo>
                  <a:cubicBezTo>
                    <a:pt x="9380" y="16842"/>
                    <a:pt x="10489" y="16784"/>
                    <a:pt x="11552" y="16703"/>
                  </a:cubicBezTo>
                  <a:cubicBezTo>
                    <a:pt x="12603" y="16622"/>
                    <a:pt x="13723" y="16484"/>
                    <a:pt x="14590" y="15860"/>
                  </a:cubicBezTo>
                  <a:cubicBezTo>
                    <a:pt x="15456" y="15248"/>
                    <a:pt x="15976" y="14012"/>
                    <a:pt x="15456" y="13076"/>
                  </a:cubicBezTo>
                  <a:cubicBezTo>
                    <a:pt x="14590" y="11528"/>
                    <a:pt x="11979" y="12164"/>
                    <a:pt x="10743" y="10881"/>
                  </a:cubicBezTo>
                  <a:cubicBezTo>
                    <a:pt x="10143" y="10211"/>
                    <a:pt x="10050" y="9218"/>
                    <a:pt x="10535" y="8444"/>
                  </a:cubicBezTo>
                  <a:cubicBezTo>
                    <a:pt x="11194" y="7439"/>
                    <a:pt x="12603" y="7254"/>
                    <a:pt x="13527" y="6457"/>
                  </a:cubicBezTo>
                  <a:cubicBezTo>
                    <a:pt x="14728" y="5429"/>
                    <a:pt x="14809" y="3454"/>
                    <a:pt x="13954" y="2126"/>
                  </a:cubicBezTo>
                  <a:cubicBezTo>
                    <a:pt x="13088" y="809"/>
                    <a:pt x="11482" y="104"/>
                    <a:pt x="9900"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57"/>
            <p:cNvSpPr/>
            <p:nvPr/>
          </p:nvSpPr>
          <p:spPr>
            <a:xfrm>
              <a:off x="4996872" y="3029974"/>
              <a:ext cx="3364570" cy="3722012"/>
            </a:xfrm>
            <a:custGeom>
              <a:rect b="b" l="l" r="r" t="t"/>
              <a:pathLst>
                <a:path extrusionOk="0" h="32228" w="29133">
                  <a:moveTo>
                    <a:pt x="2646" y="0"/>
                  </a:moveTo>
                  <a:lnTo>
                    <a:pt x="2646" y="0"/>
                  </a:lnTo>
                  <a:cubicBezTo>
                    <a:pt x="1537" y="474"/>
                    <a:pt x="694" y="1421"/>
                    <a:pt x="359" y="2588"/>
                  </a:cubicBezTo>
                  <a:cubicBezTo>
                    <a:pt x="1" y="3824"/>
                    <a:pt x="544" y="5429"/>
                    <a:pt x="1803" y="5753"/>
                  </a:cubicBezTo>
                  <a:cubicBezTo>
                    <a:pt x="1968" y="5797"/>
                    <a:pt x="2132" y="5817"/>
                    <a:pt x="2294" y="5817"/>
                  </a:cubicBezTo>
                  <a:cubicBezTo>
                    <a:pt x="3281" y="5817"/>
                    <a:pt x="4212" y="5067"/>
                    <a:pt x="4956" y="4343"/>
                  </a:cubicBezTo>
                  <a:cubicBezTo>
                    <a:pt x="5350" y="3967"/>
                    <a:pt x="5896" y="3565"/>
                    <a:pt x="6387" y="3565"/>
                  </a:cubicBezTo>
                  <a:cubicBezTo>
                    <a:pt x="6559" y="3565"/>
                    <a:pt x="6724" y="3614"/>
                    <a:pt x="6874" y="3731"/>
                  </a:cubicBezTo>
                  <a:cubicBezTo>
                    <a:pt x="7324" y="4078"/>
                    <a:pt x="7255" y="4794"/>
                    <a:pt x="7001" y="5302"/>
                  </a:cubicBezTo>
                  <a:cubicBezTo>
                    <a:pt x="6504" y="6307"/>
                    <a:pt x="5545" y="7000"/>
                    <a:pt x="4864" y="7890"/>
                  </a:cubicBezTo>
                  <a:cubicBezTo>
                    <a:pt x="4171" y="8779"/>
                    <a:pt x="3813" y="10154"/>
                    <a:pt x="4587" y="10974"/>
                  </a:cubicBezTo>
                  <a:cubicBezTo>
                    <a:pt x="4928" y="11334"/>
                    <a:pt x="5412" y="11487"/>
                    <a:pt x="5914" y="11487"/>
                  </a:cubicBezTo>
                  <a:cubicBezTo>
                    <a:pt x="6329" y="11487"/>
                    <a:pt x="6757" y="11383"/>
                    <a:pt x="7128" y="11205"/>
                  </a:cubicBezTo>
                  <a:cubicBezTo>
                    <a:pt x="7948" y="10812"/>
                    <a:pt x="8595" y="10131"/>
                    <a:pt x="9323" y="9588"/>
                  </a:cubicBezTo>
                  <a:cubicBezTo>
                    <a:pt x="9784" y="9237"/>
                    <a:pt x="10366" y="8931"/>
                    <a:pt x="10927" y="8931"/>
                  </a:cubicBezTo>
                  <a:cubicBezTo>
                    <a:pt x="11124" y="8931"/>
                    <a:pt x="11319" y="8969"/>
                    <a:pt x="11506" y="9056"/>
                  </a:cubicBezTo>
                  <a:cubicBezTo>
                    <a:pt x="12037" y="9310"/>
                    <a:pt x="12338" y="9899"/>
                    <a:pt x="12338" y="10489"/>
                  </a:cubicBezTo>
                  <a:cubicBezTo>
                    <a:pt x="12349" y="11066"/>
                    <a:pt x="12118" y="11621"/>
                    <a:pt x="11795" y="12106"/>
                  </a:cubicBezTo>
                  <a:cubicBezTo>
                    <a:pt x="11321" y="12810"/>
                    <a:pt x="10674" y="13388"/>
                    <a:pt x="10108" y="14023"/>
                  </a:cubicBezTo>
                  <a:cubicBezTo>
                    <a:pt x="9542" y="14670"/>
                    <a:pt x="9034" y="15409"/>
                    <a:pt x="8930" y="16253"/>
                  </a:cubicBezTo>
                  <a:cubicBezTo>
                    <a:pt x="8826" y="17107"/>
                    <a:pt x="9253" y="18066"/>
                    <a:pt x="10050" y="18343"/>
                  </a:cubicBezTo>
                  <a:cubicBezTo>
                    <a:pt x="10222" y="18401"/>
                    <a:pt x="10394" y="18427"/>
                    <a:pt x="10567" y="18427"/>
                  </a:cubicBezTo>
                  <a:cubicBezTo>
                    <a:pt x="11290" y="18427"/>
                    <a:pt x="12011" y="17975"/>
                    <a:pt x="12626" y="17546"/>
                  </a:cubicBezTo>
                  <a:lnTo>
                    <a:pt x="15191" y="15733"/>
                  </a:lnTo>
                  <a:cubicBezTo>
                    <a:pt x="15640" y="15417"/>
                    <a:pt x="16203" y="15094"/>
                    <a:pt x="16725" y="15094"/>
                  </a:cubicBezTo>
                  <a:cubicBezTo>
                    <a:pt x="16927" y="15094"/>
                    <a:pt x="17124" y="15143"/>
                    <a:pt x="17305" y="15259"/>
                  </a:cubicBezTo>
                  <a:cubicBezTo>
                    <a:pt x="17882" y="15640"/>
                    <a:pt x="17894" y="16507"/>
                    <a:pt x="17651" y="17154"/>
                  </a:cubicBezTo>
                  <a:cubicBezTo>
                    <a:pt x="17281" y="18147"/>
                    <a:pt x="16496" y="18933"/>
                    <a:pt x="15768" y="19706"/>
                  </a:cubicBezTo>
                  <a:cubicBezTo>
                    <a:pt x="15040" y="20492"/>
                    <a:pt x="14313" y="21335"/>
                    <a:pt x="14082" y="22386"/>
                  </a:cubicBezTo>
                  <a:cubicBezTo>
                    <a:pt x="13851" y="23426"/>
                    <a:pt x="14301" y="24685"/>
                    <a:pt x="15318" y="25032"/>
                  </a:cubicBezTo>
                  <a:cubicBezTo>
                    <a:pt x="15505" y="25093"/>
                    <a:pt x="15690" y="25120"/>
                    <a:pt x="15873" y="25120"/>
                  </a:cubicBezTo>
                  <a:cubicBezTo>
                    <a:pt x="17295" y="25120"/>
                    <a:pt x="18617" y="23478"/>
                    <a:pt x="20126" y="23478"/>
                  </a:cubicBezTo>
                  <a:cubicBezTo>
                    <a:pt x="20175" y="23478"/>
                    <a:pt x="20224" y="23480"/>
                    <a:pt x="20273" y="23484"/>
                  </a:cubicBezTo>
                  <a:cubicBezTo>
                    <a:pt x="21174" y="23565"/>
                    <a:pt x="21913" y="24246"/>
                    <a:pt x="22075" y="25136"/>
                  </a:cubicBezTo>
                  <a:cubicBezTo>
                    <a:pt x="22260" y="26325"/>
                    <a:pt x="21347" y="27423"/>
                    <a:pt x="21197" y="28624"/>
                  </a:cubicBezTo>
                  <a:cubicBezTo>
                    <a:pt x="21001" y="30183"/>
                    <a:pt x="22272" y="31708"/>
                    <a:pt x="23796" y="32101"/>
                  </a:cubicBezTo>
                  <a:cubicBezTo>
                    <a:pt x="24135" y="32187"/>
                    <a:pt x="24479" y="32228"/>
                    <a:pt x="24824" y="32228"/>
                  </a:cubicBezTo>
                  <a:cubicBezTo>
                    <a:pt x="26045" y="32228"/>
                    <a:pt x="27268" y="31720"/>
                    <a:pt x="28232" y="30946"/>
                  </a:cubicBezTo>
                  <a:cubicBezTo>
                    <a:pt x="26800" y="30842"/>
                    <a:pt x="25425" y="30403"/>
                    <a:pt x="24940" y="29479"/>
                  </a:cubicBezTo>
                  <a:cubicBezTo>
                    <a:pt x="24455" y="28555"/>
                    <a:pt x="24697" y="27388"/>
                    <a:pt x="25240" y="26499"/>
                  </a:cubicBezTo>
                  <a:cubicBezTo>
                    <a:pt x="25783" y="25621"/>
                    <a:pt x="26592" y="24928"/>
                    <a:pt x="27319" y="24177"/>
                  </a:cubicBezTo>
                  <a:cubicBezTo>
                    <a:pt x="28047" y="23426"/>
                    <a:pt x="28729" y="22571"/>
                    <a:pt x="28925" y="21543"/>
                  </a:cubicBezTo>
                  <a:cubicBezTo>
                    <a:pt x="29133" y="20527"/>
                    <a:pt x="28682" y="19314"/>
                    <a:pt x="27712" y="18933"/>
                  </a:cubicBezTo>
                  <a:cubicBezTo>
                    <a:pt x="27486" y="18845"/>
                    <a:pt x="27253" y="18807"/>
                    <a:pt x="27016" y="18807"/>
                  </a:cubicBezTo>
                  <a:cubicBezTo>
                    <a:pt x="26381" y="18807"/>
                    <a:pt x="25725" y="19077"/>
                    <a:pt x="25136" y="19371"/>
                  </a:cubicBezTo>
                  <a:cubicBezTo>
                    <a:pt x="23912" y="19984"/>
                    <a:pt x="22734" y="20700"/>
                    <a:pt x="21648" y="21532"/>
                  </a:cubicBezTo>
                  <a:cubicBezTo>
                    <a:pt x="21116" y="21924"/>
                    <a:pt x="20585" y="22363"/>
                    <a:pt x="19950" y="22525"/>
                  </a:cubicBezTo>
                  <a:cubicBezTo>
                    <a:pt x="19798" y="22566"/>
                    <a:pt x="19637" y="22587"/>
                    <a:pt x="19475" y="22587"/>
                  </a:cubicBezTo>
                  <a:cubicBezTo>
                    <a:pt x="18962" y="22587"/>
                    <a:pt x="18446" y="22375"/>
                    <a:pt x="18217" y="21936"/>
                  </a:cubicBezTo>
                  <a:cubicBezTo>
                    <a:pt x="17824" y="21173"/>
                    <a:pt x="18390" y="20296"/>
                    <a:pt x="18945" y="19649"/>
                  </a:cubicBezTo>
                  <a:cubicBezTo>
                    <a:pt x="20031" y="18401"/>
                    <a:pt x="21163" y="17188"/>
                    <a:pt x="22329" y="16010"/>
                  </a:cubicBezTo>
                  <a:cubicBezTo>
                    <a:pt x="22838" y="15502"/>
                    <a:pt x="23369" y="15005"/>
                    <a:pt x="23727" y="14381"/>
                  </a:cubicBezTo>
                  <a:cubicBezTo>
                    <a:pt x="24097" y="13758"/>
                    <a:pt x="24281" y="12995"/>
                    <a:pt x="24074" y="12314"/>
                  </a:cubicBezTo>
                  <a:cubicBezTo>
                    <a:pt x="23785" y="11366"/>
                    <a:pt x="22780" y="10777"/>
                    <a:pt x="21786" y="10708"/>
                  </a:cubicBezTo>
                  <a:cubicBezTo>
                    <a:pt x="21718" y="10704"/>
                    <a:pt x="21650" y="10702"/>
                    <a:pt x="21582" y="10702"/>
                  </a:cubicBezTo>
                  <a:cubicBezTo>
                    <a:pt x="20670" y="10702"/>
                    <a:pt x="19773" y="11051"/>
                    <a:pt x="18956" y="11470"/>
                  </a:cubicBezTo>
                  <a:cubicBezTo>
                    <a:pt x="17512" y="12221"/>
                    <a:pt x="16196" y="13203"/>
                    <a:pt x="15087" y="14393"/>
                  </a:cubicBezTo>
                  <a:cubicBezTo>
                    <a:pt x="14809" y="14682"/>
                    <a:pt x="14544" y="14982"/>
                    <a:pt x="14186" y="15167"/>
                  </a:cubicBezTo>
                  <a:cubicBezTo>
                    <a:pt x="14029" y="15242"/>
                    <a:pt x="13851" y="15285"/>
                    <a:pt x="13677" y="15285"/>
                  </a:cubicBezTo>
                  <a:cubicBezTo>
                    <a:pt x="13452" y="15285"/>
                    <a:pt x="13233" y="15214"/>
                    <a:pt x="13077" y="15051"/>
                  </a:cubicBezTo>
                  <a:cubicBezTo>
                    <a:pt x="12615" y="14566"/>
                    <a:pt x="13007" y="13792"/>
                    <a:pt x="13412" y="13272"/>
                  </a:cubicBezTo>
                  <a:lnTo>
                    <a:pt x="16092" y="9749"/>
                  </a:lnTo>
                  <a:cubicBezTo>
                    <a:pt x="16831" y="8767"/>
                    <a:pt x="17616" y="7566"/>
                    <a:pt x="17224" y="6399"/>
                  </a:cubicBezTo>
                  <a:cubicBezTo>
                    <a:pt x="16902" y="5467"/>
                    <a:pt x="15875" y="4918"/>
                    <a:pt x="14883" y="4918"/>
                  </a:cubicBezTo>
                  <a:cubicBezTo>
                    <a:pt x="14843" y="4918"/>
                    <a:pt x="14803" y="4919"/>
                    <a:pt x="14763" y="4921"/>
                  </a:cubicBezTo>
                  <a:cubicBezTo>
                    <a:pt x="13735" y="4967"/>
                    <a:pt x="12788" y="5487"/>
                    <a:pt x="11956" y="6099"/>
                  </a:cubicBezTo>
                  <a:cubicBezTo>
                    <a:pt x="11136" y="6700"/>
                    <a:pt x="10374" y="7416"/>
                    <a:pt x="9496" y="7947"/>
                  </a:cubicBezTo>
                  <a:cubicBezTo>
                    <a:pt x="9224" y="8103"/>
                    <a:pt x="8872" y="8216"/>
                    <a:pt x="8562" y="8216"/>
                  </a:cubicBezTo>
                  <a:cubicBezTo>
                    <a:pt x="8251" y="8216"/>
                    <a:pt x="7983" y="8103"/>
                    <a:pt x="7879" y="7809"/>
                  </a:cubicBezTo>
                  <a:cubicBezTo>
                    <a:pt x="7740" y="7428"/>
                    <a:pt x="8029" y="7035"/>
                    <a:pt x="8295" y="6723"/>
                  </a:cubicBezTo>
                  <a:lnTo>
                    <a:pt x="10316" y="4447"/>
                  </a:lnTo>
                  <a:cubicBezTo>
                    <a:pt x="10674" y="4055"/>
                    <a:pt x="11032" y="3639"/>
                    <a:pt x="11229" y="3142"/>
                  </a:cubicBezTo>
                  <a:cubicBezTo>
                    <a:pt x="11437" y="2657"/>
                    <a:pt x="11448" y="2056"/>
                    <a:pt x="11148" y="1617"/>
                  </a:cubicBezTo>
                  <a:cubicBezTo>
                    <a:pt x="10830" y="1180"/>
                    <a:pt x="10287" y="1027"/>
                    <a:pt x="9728" y="1027"/>
                  </a:cubicBezTo>
                  <a:cubicBezTo>
                    <a:pt x="9474" y="1027"/>
                    <a:pt x="9217" y="1059"/>
                    <a:pt x="8976" y="1109"/>
                  </a:cubicBezTo>
                  <a:cubicBezTo>
                    <a:pt x="7925" y="1317"/>
                    <a:pt x="6943" y="1744"/>
                    <a:pt x="6065" y="2368"/>
                  </a:cubicBezTo>
                  <a:cubicBezTo>
                    <a:pt x="5545" y="2749"/>
                    <a:pt x="5060" y="3177"/>
                    <a:pt x="4494" y="3465"/>
                  </a:cubicBezTo>
                  <a:cubicBezTo>
                    <a:pt x="4169" y="3631"/>
                    <a:pt x="3790" y="3736"/>
                    <a:pt x="3422" y="3736"/>
                  </a:cubicBezTo>
                  <a:cubicBezTo>
                    <a:pt x="3149" y="3736"/>
                    <a:pt x="2882" y="3679"/>
                    <a:pt x="2646" y="3546"/>
                  </a:cubicBezTo>
                  <a:cubicBezTo>
                    <a:pt x="2069" y="3211"/>
                    <a:pt x="1803" y="2472"/>
                    <a:pt x="1861" y="1814"/>
                  </a:cubicBezTo>
                  <a:cubicBezTo>
                    <a:pt x="1918" y="1155"/>
                    <a:pt x="2253" y="543"/>
                    <a:pt x="2646"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57"/>
            <p:cNvSpPr/>
            <p:nvPr/>
          </p:nvSpPr>
          <p:spPr>
            <a:xfrm>
              <a:off x="774632" y="-1562300"/>
              <a:ext cx="3449917" cy="3598437"/>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57"/>
            <p:cNvSpPr/>
            <p:nvPr/>
          </p:nvSpPr>
          <p:spPr>
            <a:xfrm>
              <a:off x="5361131" y="1608740"/>
              <a:ext cx="4667875" cy="1799681"/>
            </a:xfrm>
            <a:custGeom>
              <a:rect b="b" l="l" r="r" t="t"/>
              <a:pathLst>
                <a:path extrusionOk="0" h="15583" w="40418">
                  <a:moveTo>
                    <a:pt x="23362" y="0"/>
                  </a:moveTo>
                  <a:cubicBezTo>
                    <a:pt x="22715" y="0"/>
                    <a:pt x="22048" y="278"/>
                    <a:pt x="21555" y="709"/>
                  </a:cubicBezTo>
                  <a:cubicBezTo>
                    <a:pt x="20804" y="1367"/>
                    <a:pt x="20388" y="2303"/>
                    <a:pt x="20088" y="3250"/>
                  </a:cubicBezTo>
                  <a:cubicBezTo>
                    <a:pt x="19591" y="4798"/>
                    <a:pt x="19360" y="6427"/>
                    <a:pt x="19406" y="8055"/>
                  </a:cubicBezTo>
                  <a:cubicBezTo>
                    <a:pt x="19418" y="8448"/>
                    <a:pt x="19453" y="8852"/>
                    <a:pt x="19314" y="9234"/>
                  </a:cubicBezTo>
                  <a:cubicBezTo>
                    <a:pt x="19189" y="9608"/>
                    <a:pt x="18863" y="9938"/>
                    <a:pt x="18468" y="9938"/>
                  </a:cubicBezTo>
                  <a:cubicBezTo>
                    <a:pt x="18461" y="9938"/>
                    <a:pt x="18454" y="9938"/>
                    <a:pt x="18448" y="9938"/>
                  </a:cubicBezTo>
                  <a:cubicBezTo>
                    <a:pt x="17789" y="9927"/>
                    <a:pt x="17523" y="9095"/>
                    <a:pt x="17431" y="8448"/>
                  </a:cubicBezTo>
                  <a:cubicBezTo>
                    <a:pt x="17235" y="6981"/>
                    <a:pt x="17038" y="5526"/>
                    <a:pt x="16842" y="4059"/>
                  </a:cubicBezTo>
                  <a:cubicBezTo>
                    <a:pt x="16669" y="2846"/>
                    <a:pt x="16380" y="1425"/>
                    <a:pt x="15271" y="882"/>
                  </a:cubicBezTo>
                  <a:cubicBezTo>
                    <a:pt x="15002" y="751"/>
                    <a:pt x="14712" y="691"/>
                    <a:pt x="14418" y="691"/>
                  </a:cubicBezTo>
                  <a:cubicBezTo>
                    <a:pt x="13702" y="691"/>
                    <a:pt x="12967" y="1046"/>
                    <a:pt x="12476" y="1587"/>
                  </a:cubicBezTo>
                  <a:cubicBezTo>
                    <a:pt x="11783" y="2337"/>
                    <a:pt x="11482" y="3377"/>
                    <a:pt x="11332" y="4394"/>
                  </a:cubicBezTo>
                  <a:cubicBezTo>
                    <a:pt x="11193" y="5410"/>
                    <a:pt x="11147" y="6450"/>
                    <a:pt x="10905" y="7443"/>
                  </a:cubicBezTo>
                  <a:cubicBezTo>
                    <a:pt x="10767" y="7955"/>
                    <a:pt x="10369" y="8551"/>
                    <a:pt x="9903" y="8551"/>
                  </a:cubicBezTo>
                  <a:cubicBezTo>
                    <a:pt x="9823" y="8551"/>
                    <a:pt x="9741" y="8533"/>
                    <a:pt x="9657" y="8494"/>
                  </a:cubicBezTo>
                  <a:cubicBezTo>
                    <a:pt x="9287" y="8321"/>
                    <a:pt x="9218" y="7836"/>
                    <a:pt x="9195" y="7432"/>
                  </a:cubicBezTo>
                  <a:cubicBezTo>
                    <a:pt x="9137" y="6415"/>
                    <a:pt x="9068" y="5399"/>
                    <a:pt x="9010" y="4394"/>
                  </a:cubicBezTo>
                  <a:cubicBezTo>
                    <a:pt x="8976" y="3851"/>
                    <a:pt x="8941" y="3308"/>
                    <a:pt x="8733" y="2823"/>
                  </a:cubicBezTo>
                  <a:cubicBezTo>
                    <a:pt x="8537" y="2337"/>
                    <a:pt x="8121" y="1899"/>
                    <a:pt x="7589" y="1806"/>
                  </a:cubicBezTo>
                  <a:cubicBezTo>
                    <a:pt x="7523" y="1795"/>
                    <a:pt x="7457" y="1790"/>
                    <a:pt x="7393" y="1790"/>
                  </a:cubicBezTo>
                  <a:cubicBezTo>
                    <a:pt x="6700" y="1790"/>
                    <a:pt x="6096" y="2382"/>
                    <a:pt x="5695" y="2984"/>
                  </a:cubicBezTo>
                  <a:cubicBezTo>
                    <a:pt x="5106" y="3874"/>
                    <a:pt x="4713" y="4879"/>
                    <a:pt x="4540" y="5930"/>
                  </a:cubicBezTo>
                  <a:cubicBezTo>
                    <a:pt x="4436" y="6565"/>
                    <a:pt x="4413" y="7212"/>
                    <a:pt x="4205" y="7824"/>
                  </a:cubicBezTo>
                  <a:cubicBezTo>
                    <a:pt x="3997" y="8425"/>
                    <a:pt x="3570" y="9014"/>
                    <a:pt x="2957" y="9176"/>
                  </a:cubicBezTo>
                  <a:cubicBezTo>
                    <a:pt x="2838" y="9208"/>
                    <a:pt x="2716" y="9223"/>
                    <a:pt x="2594" y="9223"/>
                  </a:cubicBezTo>
                  <a:cubicBezTo>
                    <a:pt x="2059" y="9223"/>
                    <a:pt x="1527" y="8931"/>
                    <a:pt x="1179" y="8517"/>
                  </a:cubicBezTo>
                  <a:cubicBezTo>
                    <a:pt x="751" y="7998"/>
                    <a:pt x="555" y="7339"/>
                    <a:pt x="451" y="6681"/>
                  </a:cubicBezTo>
                  <a:lnTo>
                    <a:pt x="451" y="6681"/>
                  </a:lnTo>
                  <a:cubicBezTo>
                    <a:pt x="0" y="7801"/>
                    <a:pt x="81" y="9060"/>
                    <a:pt x="659" y="10111"/>
                  </a:cubicBezTo>
                  <a:cubicBezTo>
                    <a:pt x="1122" y="10952"/>
                    <a:pt x="2074" y="11582"/>
                    <a:pt x="2993" y="11582"/>
                  </a:cubicBezTo>
                  <a:cubicBezTo>
                    <a:pt x="3312" y="11582"/>
                    <a:pt x="3627" y="11506"/>
                    <a:pt x="3916" y="11336"/>
                  </a:cubicBezTo>
                  <a:cubicBezTo>
                    <a:pt x="4956" y="10724"/>
                    <a:pt x="5129" y="9314"/>
                    <a:pt x="5152" y="8113"/>
                  </a:cubicBezTo>
                  <a:cubicBezTo>
                    <a:pt x="5164" y="7374"/>
                    <a:pt x="5349" y="6415"/>
                    <a:pt x="6076" y="6323"/>
                  </a:cubicBezTo>
                  <a:cubicBezTo>
                    <a:pt x="6109" y="6319"/>
                    <a:pt x="6141" y="6317"/>
                    <a:pt x="6172" y="6317"/>
                  </a:cubicBezTo>
                  <a:cubicBezTo>
                    <a:pt x="6693" y="6317"/>
                    <a:pt x="7103" y="6838"/>
                    <a:pt x="7266" y="7339"/>
                  </a:cubicBezTo>
                  <a:cubicBezTo>
                    <a:pt x="7636" y="8402"/>
                    <a:pt x="7439" y="9569"/>
                    <a:pt x="7589" y="10689"/>
                  </a:cubicBezTo>
                  <a:cubicBezTo>
                    <a:pt x="7728" y="11798"/>
                    <a:pt x="8456" y="13022"/>
                    <a:pt x="9576" y="13057"/>
                  </a:cubicBezTo>
                  <a:cubicBezTo>
                    <a:pt x="9589" y="13057"/>
                    <a:pt x="9602" y="13057"/>
                    <a:pt x="9615" y="13057"/>
                  </a:cubicBezTo>
                  <a:cubicBezTo>
                    <a:pt x="10510" y="13057"/>
                    <a:pt x="11232" y="12271"/>
                    <a:pt x="11528" y="11428"/>
                  </a:cubicBezTo>
                  <a:cubicBezTo>
                    <a:pt x="11829" y="10573"/>
                    <a:pt x="11817" y="9638"/>
                    <a:pt x="11944" y="8737"/>
                  </a:cubicBezTo>
                  <a:cubicBezTo>
                    <a:pt x="12048" y="7951"/>
                    <a:pt x="12372" y="7085"/>
                    <a:pt x="13111" y="6808"/>
                  </a:cubicBezTo>
                  <a:cubicBezTo>
                    <a:pt x="13252" y="6758"/>
                    <a:pt x="13399" y="6735"/>
                    <a:pt x="13546" y="6735"/>
                  </a:cubicBezTo>
                  <a:cubicBezTo>
                    <a:pt x="13975" y="6735"/>
                    <a:pt x="14407" y="6931"/>
                    <a:pt x="14717" y="7224"/>
                  </a:cubicBezTo>
                  <a:cubicBezTo>
                    <a:pt x="15132" y="7628"/>
                    <a:pt x="15352" y="8194"/>
                    <a:pt x="15467" y="8760"/>
                  </a:cubicBezTo>
                  <a:cubicBezTo>
                    <a:pt x="15629" y="9603"/>
                    <a:pt x="15583" y="10458"/>
                    <a:pt x="15629" y="11313"/>
                  </a:cubicBezTo>
                  <a:cubicBezTo>
                    <a:pt x="15687" y="12168"/>
                    <a:pt x="15849" y="13045"/>
                    <a:pt x="16380" y="13727"/>
                  </a:cubicBezTo>
                  <a:cubicBezTo>
                    <a:pt x="16766" y="14214"/>
                    <a:pt x="17384" y="14548"/>
                    <a:pt x="17990" y="14548"/>
                  </a:cubicBezTo>
                  <a:cubicBezTo>
                    <a:pt x="18218" y="14548"/>
                    <a:pt x="18444" y="14501"/>
                    <a:pt x="18655" y="14397"/>
                  </a:cubicBezTo>
                  <a:cubicBezTo>
                    <a:pt x="19487" y="13993"/>
                    <a:pt x="19741" y="12941"/>
                    <a:pt x="19903" y="12017"/>
                  </a:cubicBezTo>
                  <a:cubicBezTo>
                    <a:pt x="20088" y="10989"/>
                    <a:pt x="20261" y="9961"/>
                    <a:pt x="20446" y="8933"/>
                  </a:cubicBezTo>
                  <a:cubicBezTo>
                    <a:pt x="20573" y="8171"/>
                    <a:pt x="20850" y="7258"/>
                    <a:pt x="21601" y="7108"/>
                  </a:cubicBezTo>
                  <a:cubicBezTo>
                    <a:pt x="21673" y="7092"/>
                    <a:pt x="21744" y="7085"/>
                    <a:pt x="21814" y="7085"/>
                  </a:cubicBezTo>
                  <a:cubicBezTo>
                    <a:pt x="22408" y="7085"/>
                    <a:pt x="22925" y="7625"/>
                    <a:pt x="23184" y="8194"/>
                  </a:cubicBezTo>
                  <a:cubicBezTo>
                    <a:pt x="23622" y="9164"/>
                    <a:pt x="23634" y="10262"/>
                    <a:pt x="23669" y="11336"/>
                  </a:cubicBezTo>
                  <a:cubicBezTo>
                    <a:pt x="23703" y="12399"/>
                    <a:pt x="23784" y="13507"/>
                    <a:pt x="24362" y="14408"/>
                  </a:cubicBezTo>
                  <a:cubicBezTo>
                    <a:pt x="24797" y="15088"/>
                    <a:pt x="25593" y="15583"/>
                    <a:pt x="26370" y="15583"/>
                  </a:cubicBezTo>
                  <a:cubicBezTo>
                    <a:pt x="26623" y="15583"/>
                    <a:pt x="26875" y="15530"/>
                    <a:pt x="27111" y="15413"/>
                  </a:cubicBezTo>
                  <a:cubicBezTo>
                    <a:pt x="28693" y="14616"/>
                    <a:pt x="28174" y="11983"/>
                    <a:pt x="29525" y="10816"/>
                  </a:cubicBezTo>
                  <a:cubicBezTo>
                    <a:pt x="29895" y="10501"/>
                    <a:pt x="30351" y="10345"/>
                    <a:pt x="30810" y="10345"/>
                  </a:cubicBezTo>
                  <a:cubicBezTo>
                    <a:pt x="31210" y="10345"/>
                    <a:pt x="31613" y="10464"/>
                    <a:pt x="31962" y="10701"/>
                  </a:cubicBezTo>
                  <a:cubicBezTo>
                    <a:pt x="32944" y="11417"/>
                    <a:pt x="33060" y="12837"/>
                    <a:pt x="33811" y="13796"/>
                  </a:cubicBezTo>
                  <a:cubicBezTo>
                    <a:pt x="34393" y="14538"/>
                    <a:pt x="35332" y="14901"/>
                    <a:pt x="36285" y="14901"/>
                  </a:cubicBezTo>
                  <a:cubicBezTo>
                    <a:pt x="36920" y="14901"/>
                    <a:pt x="37562" y="14739"/>
                    <a:pt x="38108" y="14420"/>
                  </a:cubicBezTo>
                  <a:cubicBezTo>
                    <a:pt x="39471" y="13611"/>
                    <a:pt x="40245" y="12040"/>
                    <a:pt x="40418" y="10469"/>
                  </a:cubicBezTo>
                  <a:lnTo>
                    <a:pt x="40418" y="10469"/>
                  </a:lnTo>
                  <a:cubicBezTo>
                    <a:pt x="39518" y="11245"/>
                    <a:pt x="38483" y="11830"/>
                    <a:pt x="37583" y="11830"/>
                  </a:cubicBezTo>
                  <a:cubicBezTo>
                    <a:pt x="37397" y="11830"/>
                    <a:pt x="37217" y="11805"/>
                    <a:pt x="37045" y="11752"/>
                  </a:cubicBezTo>
                  <a:cubicBezTo>
                    <a:pt x="36052" y="11440"/>
                    <a:pt x="35405" y="10446"/>
                    <a:pt x="35162" y="9430"/>
                  </a:cubicBezTo>
                  <a:cubicBezTo>
                    <a:pt x="34920" y="8413"/>
                    <a:pt x="35000" y="7362"/>
                    <a:pt x="34977" y="6311"/>
                  </a:cubicBezTo>
                  <a:cubicBezTo>
                    <a:pt x="34966" y="5271"/>
                    <a:pt x="34850" y="4186"/>
                    <a:pt x="34261" y="3319"/>
                  </a:cubicBezTo>
                  <a:cubicBezTo>
                    <a:pt x="33811" y="2657"/>
                    <a:pt x="33022" y="2183"/>
                    <a:pt x="32253" y="2183"/>
                  </a:cubicBezTo>
                  <a:cubicBezTo>
                    <a:pt x="32016" y="2183"/>
                    <a:pt x="31781" y="2228"/>
                    <a:pt x="31558" y="2326"/>
                  </a:cubicBezTo>
                  <a:cubicBezTo>
                    <a:pt x="30726" y="2696"/>
                    <a:pt x="30322" y="3608"/>
                    <a:pt x="30033" y="4463"/>
                  </a:cubicBezTo>
                  <a:cubicBezTo>
                    <a:pt x="29594" y="5757"/>
                    <a:pt x="29283" y="7097"/>
                    <a:pt x="29098" y="8460"/>
                  </a:cubicBezTo>
                  <a:cubicBezTo>
                    <a:pt x="29005" y="9118"/>
                    <a:pt x="28936" y="9800"/>
                    <a:pt x="28601" y="10366"/>
                  </a:cubicBezTo>
                  <a:cubicBezTo>
                    <a:pt x="28324" y="10834"/>
                    <a:pt x="27810" y="11215"/>
                    <a:pt x="27280" y="11215"/>
                  </a:cubicBezTo>
                  <a:cubicBezTo>
                    <a:pt x="27170" y="11215"/>
                    <a:pt x="27059" y="11198"/>
                    <a:pt x="26949" y="11163"/>
                  </a:cubicBezTo>
                  <a:cubicBezTo>
                    <a:pt x="26141" y="10920"/>
                    <a:pt x="25921" y="9880"/>
                    <a:pt x="25863" y="9037"/>
                  </a:cubicBezTo>
                  <a:cubicBezTo>
                    <a:pt x="25736" y="7385"/>
                    <a:pt x="25679" y="5734"/>
                    <a:pt x="25679" y="4070"/>
                  </a:cubicBezTo>
                  <a:cubicBezTo>
                    <a:pt x="25679" y="3354"/>
                    <a:pt x="25690" y="2626"/>
                    <a:pt x="25517" y="1933"/>
                  </a:cubicBezTo>
                  <a:cubicBezTo>
                    <a:pt x="25332" y="1240"/>
                    <a:pt x="24928" y="559"/>
                    <a:pt x="24292" y="224"/>
                  </a:cubicBezTo>
                  <a:cubicBezTo>
                    <a:pt x="24004" y="70"/>
                    <a:pt x="23685" y="0"/>
                    <a:pt x="23362" y="0"/>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57"/>
            <p:cNvSpPr/>
            <p:nvPr/>
          </p:nvSpPr>
          <p:spPr>
            <a:xfrm>
              <a:off x="-884976" y="1751949"/>
              <a:ext cx="4678615" cy="1780509"/>
            </a:xfrm>
            <a:custGeom>
              <a:rect b="b" l="l" r="r" t="t"/>
              <a:pathLst>
                <a:path extrusionOk="0" h="15417" w="40511">
                  <a:moveTo>
                    <a:pt x="13903" y="1"/>
                  </a:moveTo>
                  <a:cubicBezTo>
                    <a:pt x="13621" y="1"/>
                    <a:pt x="13343" y="65"/>
                    <a:pt x="13088" y="208"/>
                  </a:cubicBezTo>
                  <a:cubicBezTo>
                    <a:pt x="11529" y="1074"/>
                    <a:pt x="12176" y="3685"/>
                    <a:pt x="10882" y="4921"/>
                  </a:cubicBezTo>
                  <a:cubicBezTo>
                    <a:pt x="10499" y="5265"/>
                    <a:pt x="10009" y="5442"/>
                    <a:pt x="9518" y="5442"/>
                  </a:cubicBezTo>
                  <a:cubicBezTo>
                    <a:pt x="9151" y="5442"/>
                    <a:pt x="8782" y="5343"/>
                    <a:pt x="8456" y="5140"/>
                  </a:cubicBezTo>
                  <a:cubicBezTo>
                    <a:pt x="7440" y="4470"/>
                    <a:pt x="7255" y="3061"/>
                    <a:pt x="6469" y="2137"/>
                  </a:cubicBezTo>
                  <a:cubicBezTo>
                    <a:pt x="5887" y="1464"/>
                    <a:pt x="5014" y="1143"/>
                    <a:pt x="4126" y="1143"/>
                  </a:cubicBezTo>
                  <a:cubicBezTo>
                    <a:pt x="3429" y="1143"/>
                    <a:pt x="2722" y="1340"/>
                    <a:pt x="2138" y="1721"/>
                  </a:cubicBezTo>
                  <a:cubicBezTo>
                    <a:pt x="809" y="2588"/>
                    <a:pt x="105" y="4193"/>
                    <a:pt x="1" y="5764"/>
                  </a:cubicBezTo>
                  <a:cubicBezTo>
                    <a:pt x="904" y="4921"/>
                    <a:pt x="1951" y="4265"/>
                    <a:pt x="2866" y="4265"/>
                  </a:cubicBezTo>
                  <a:cubicBezTo>
                    <a:pt x="3016" y="4265"/>
                    <a:pt x="3163" y="4283"/>
                    <a:pt x="3304" y="4320"/>
                  </a:cubicBezTo>
                  <a:cubicBezTo>
                    <a:pt x="4321" y="4586"/>
                    <a:pt x="5014" y="5533"/>
                    <a:pt x="5314" y="6538"/>
                  </a:cubicBezTo>
                  <a:cubicBezTo>
                    <a:pt x="5603" y="7543"/>
                    <a:pt x="5568" y="8594"/>
                    <a:pt x="5626" y="9645"/>
                  </a:cubicBezTo>
                  <a:cubicBezTo>
                    <a:pt x="5695" y="10685"/>
                    <a:pt x="5880" y="11759"/>
                    <a:pt x="6492" y="12602"/>
                  </a:cubicBezTo>
                  <a:cubicBezTo>
                    <a:pt x="6950" y="13221"/>
                    <a:pt x="7713" y="13648"/>
                    <a:pt x="8457" y="13648"/>
                  </a:cubicBezTo>
                  <a:cubicBezTo>
                    <a:pt x="8726" y="13648"/>
                    <a:pt x="8993" y="13592"/>
                    <a:pt x="9242" y="13469"/>
                  </a:cubicBezTo>
                  <a:cubicBezTo>
                    <a:pt x="10050" y="13064"/>
                    <a:pt x="10408" y="12140"/>
                    <a:pt x="10662" y="11274"/>
                  </a:cubicBezTo>
                  <a:cubicBezTo>
                    <a:pt x="11032" y="9946"/>
                    <a:pt x="11286" y="8594"/>
                    <a:pt x="11413" y="7231"/>
                  </a:cubicBezTo>
                  <a:cubicBezTo>
                    <a:pt x="11471" y="6573"/>
                    <a:pt x="11506" y="5891"/>
                    <a:pt x="11818" y="5302"/>
                  </a:cubicBezTo>
                  <a:cubicBezTo>
                    <a:pt x="12086" y="4795"/>
                    <a:pt x="12611" y="4391"/>
                    <a:pt x="13157" y="4391"/>
                  </a:cubicBezTo>
                  <a:cubicBezTo>
                    <a:pt x="13245" y="4391"/>
                    <a:pt x="13334" y="4402"/>
                    <a:pt x="13423" y="4424"/>
                  </a:cubicBezTo>
                  <a:cubicBezTo>
                    <a:pt x="14255" y="4644"/>
                    <a:pt x="14509" y="5660"/>
                    <a:pt x="14613" y="6503"/>
                  </a:cubicBezTo>
                  <a:cubicBezTo>
                    <a:pt x="14821" y="8155"/>
                    <a:pt x="14948" y="9796"/>
                    <a:pt x="15029" y="11459"/>
                  </a:cubicBezTo>
                  <a:cubicBezTo>
                    <a:pt x="15063" y="12175"/>
                    <a:pt x="15075" y="12903"/>
                    <a:pt x="15294" y="13584"/>
                  </a:cubicBezTo>
                  <a:cubicBezTo>
                    <a:pt x="15514" y="14277"/>
                    <a:pt x="15941" y="14924"/>
                    <a:pt x="16600" y="15236"/>
                  </a:cubicBezTo>
                  <a:cubicBezTo>
                    <a:pt x="16864" y="15360"/>
                    <a:pt x="17148" y="15416"/>
                    <a:pt x="17436" y="15416"/>
                  </a:cubicBezTo>
                  <a:cubicBezTo>
                    <a:pt x="18114" y="15416"/>
                    <a:pt x="18811" y="15103"/>
                    <a:pt x="19314" y="14624"/>
                  </a:cubicBezTo>
                  <a:cubicBezTo>
                    <a:pt x="20030" y="13942"/>
                    <a:pt x="20400" y="12984"/>
                    <a:pt x="20666" y="12025"/>
                  </a:cubicBezTo>
                  <a:cubicBezTo>
                    <a:pt x="21082" y="10454"/>
                    <a:pt x="21243" y="8814"/>
                    <a:pt x="21116" y="7196"/>
                  </a:cubicBezTo>
                  <a:cubicBezTo>
                    <a:pt x="21082" y="6792"/>
                    <a:pt x="21047" y="6388"/>
                    <a:pt x="21151" y="6007"/>
                  </a:cubicBezTo>
                  <a:cubicBezTo>
                    <a:pt x="21255" y="5626"/>
                    <a:pt x="21578" y="5267"/>
                    <a:pt x="21983" y="5256"/>
                  </a:cubicBezTo>
                  <a:cubicBezTo>
                    <a:pt x="21992" y="5256"/>
                    <a:pt x="22001" y="5255"/>
                    <a:pt x="22010" y="5255"/>
                  </a:cubicBezTo>
                  <a:cubicBezTo>
                    <a:pt x="22650" y="5255"/>
                    <a:pt x="22955" y="6062"/>
                    <a:pt x="23068" y="6700"/>
                  </a:cubicBezTo>
                  <a:lnTo>
                    <a:pt x="23865" y="11055"/>
                  </a:lnTo>
                  <a:cubicBezTo>
                    <a:pt x="24085" y="12267"/>
                    <a:pt x="24443" y="13665"/>
                    <a:pt x="25575" y="14150"/>
                  </a:cubicBezTo>
                  <a:cubicBezTo>
                    <a:pt x="25822" y="14259"/>
                    <a:pt x="26083" y="14308"/>
                    <a:pt x="26346" y="14308"/>
                  </a:cubicBezTo>
                  <a:cubicBezTo>
                    <a:pt x="27091" y="14308"/>
                    <a:pt x="27849" y="13911"/>
                    <a:pt x="28336" y="13330"/>
                  </a:cubicBezTo>
                  <a:cubicBezTo>
                    <a:pt x="28994" y="12533"/>
                    <a:pt x="29248" y="11482"/>
                    <a:pt x="29352" y="10465"/>
                  </a:cubicBezTo>
                  <a:cubicBezTo>
                    <a:pt x="29456" y="9437"/>
                    <a:pt x="29433" y="8409"/>
                    <a:pt x="29641" y="7393"/>
                  </a:cubicBezTo>
                  <a:cubicBezTo>
                    <a:pt x="29751" y="6863"/>
                    <a:pt x="30129" y="6248"/>
                    <a:pt x="30602" y="6248"/>
                  </a:cubicBezTo>
                  <a:cubicBezTo>
                    <a:pt x="30676" y="6248"/>
                    <a:pt x="30753" y="6263"/>
                    <a:pt x="30831" y="6295"/>
                  </a:cubicBezTo>
                  <a:cubicBezTo>
                    <a:pt x="31200" y="6446"/>
                    <a:pt x="31304" y="6931"/>
                    <a:pt x="31339" y="7335"/>
                  </a:cubicBezTo>
                  <a:lnTo>
                    <a:pt x="31674" y="10362"/>
                  </a:lnTo>
                  <a:cubicBezTo>
                    <a:pt x="31720" y="10893"/>
                    <a:pt x="31790" y="11436"/>
                    <a:pt x="32009" y="11909"/>
                  </a:cubicBezTo>
                  <a:cubicBezTo>
                    <a:pt x="32240" y="12395"/>
                    <a:pt x="32679" y="12810"/>
                    <a:pt x="33210" y="12880"/>
                  </a:cubicBezTo>
                  <a:cubicBezTo>
                    <a:pt x="33258" y="12885"/>
                    <a:pt x="33305" y="12888"/>
                    <a:pt x="33352" y="12888"/>
                  </a:cubicBezTo>
                  <a:cubicBezTo>
                    <a:pt x="34064" y="12888"/>
                    <a:pt x="34668" y="12249"/>
                    <a:pt x="35047" y="11621"/>
                  </a:cubicBezTo>
                  <a:cubicBezTo>
                    <a:pt x="35590" y="10708"/>
                    <a:pt x="35936" y="9680"/>
                    <a:pt x="36063" y="8629"/>
                  </a:cubicBezTo>
                  <a:cubicBezTo>
                    <a:pt x="36144" y="7982"/>
                    <a:pt x="36133" y="7335"/>
                    <a:pt x="36318" y="6711"/>
                  </a:cubicBezTo>
                  <a:cubicBezTo>
                    <a:pt x="36491" y="6099"/>
                    <a:pt x="36895" y="5498"/>
                    <a:pt x="37507" y="5302"/>
                  </a:cubicBezTo>
                  <a:cubicBezTo>
                    <a:pt x="37650" y="5256"/>
                    <a:pt x="37796" y="5234"/>
                    <a:pt x="37942" y="5234"/>
                  </a:cubicBezTo>
                  <a:cubicBezTo>
                    <a:pt x="38450" y="5234"/>
                    <a:pt x="38960" y="5494"/>
                    <a:pt x="39309" y="5880"/>
                  </a:cubicBezTo>
                  <a:cubicBezTo>
                    <a:pt x="39760" y="6376"/>
                    <a:pt x="39979" y="7035"/>
                    <a:pt x="40118" y="7682"/>
                  </a:cubicBezTo>
                  <a:cubicBezTo>
                    <a:pt x="40511" y="6538"/>
                    <a:pt x="40372" y="5291"/>
                    <a:pt x="39748" y="4262"/>
                  </a:cubicBezTo>
                  <a:cubicBezTo>
                    <a:pt x="39260" y="3468"/>
                    <a:pt x="38327" y="2899"/>
                    <a:pt x="37443" y="2899"/>
                  </a:cubicBezTo>
                  <a:cubicBezTo>
                    <a:pt x="37092" y="2899"/>
                    <a:pt x="36749" y="2988"/>
                    <a:pt x="36445" y="3188"/>
                  </a:cubicBezTo>
                  <a:cubicBezTo>
                    <a:pt x="35428" y="3847"/>
                    <a:pt x="35313" y="5256"/>
                    <a:pt x="35347" y="6469"/>
                  </a:cubicBezTo>
                  <a:cubicBezTo>
                    <a:pt x="35382" y="7208"/>
                    <a:pt x="35232" y="8167"/>
                    <a:pt x="34516" y="8294"/>
                  </a:cubicBezTo>
                  <a:cubicBezTo>
                    <a:pt x="34467" y="8303"/>
                    <a:pt x="34420" y="8307"/>
                    <a:pt x="34373" y="8307"/>
                  </a:cubicBezTo>
                  <a:cubicBezTo>
                    <a:pt x="33871" y="8307"/>
                    <a:pt x="33458" y="7821"/>
                    <a:pt x="33268" y="7335"/>
                  </a:cubicBezTo>
                  <a:cubicBezTo>
                    <a:pt x="32864" y="6295"/>
                    <a:pt x="32991" y="5117"/>
                    <a:pt x="32795" y="4008"/>
                  </a:cubicBezTo>
                  <a:cubicBezTo>
                    <a:pt x="32600" y="2922"/>
                    <a:pt x="31839" y="1744"/>
                    <a:pt x="30736" y="1744"/>
                  </a:cubicBezTo>
                  <a:cubicBezTo>
                    <a:pt x="30725" y="1744"/>
                    <a:pt x="30714" y="1744"/>
                    <a:pt x="30704" y="1744"/>
                  </a:cubicBezTo>
                  <a:cubicBezTo>
                    <a:pt x="29791" y="1756"/>
                    <a:pt x="29087" y="2588"/>
                    <a:pt x="28821" y="3454"/>
                  </a:cubicBezTo>
                  <a:cubicBezTo>
                    <a:pt x="28555" y="4332"/>
                    <a:pt x="28625" y="5256"/>
                    <a:pt x="28532" y="6168"/>
                  </a:cubicBezTo>
                  <a:cubicBezTo>
                    <a:pt x="28463" y="6954"/>
                    <a:pt x="28186" y="7843"/>
                    <a:pt x="27446" y="8144"/>
                  </a:cubicBezTo>
                  <a:cubicBezTo>
                    <a:pt x="27290" y="8208"/>
                    <a:pt x="27124" y="8238"/>
                    <a:pt x="26957" y="8238"/>
                  </a:cubicBezTo>
                  <a:cubicBezTo>
                    <a:pt x="26554" y="8238"/>
                    <a:pt x="26143" y="8066"/>
                    <a:pt x="25841" y="7797"/>
                  </a:cubicBezTo>
                  <a:cubicBezTo>
                    <a:pt x="25402" y="7416"/>
                    <a:pt x="25159" y="6862"/>
                    <a:pt x="25009" y="6295"/>
                  </a:cubicBezTo>
                  <a:cubicBezTo>
                    <a:pt x="24801" y="5475"/>
                    <a:pt x="24813" y="4609"/>
                    <a:pt x="24720" y="3754"/>
                  </a:cubicBezTo>
                  <a:cubicBezTo>
                    <a:pt x="24639" y="2911"/>
                    <a:pt x="24431" y="2033"/>
                    <a:pt x="23865" y="1386"/>
                  </a:cubicBezTo>
                  <a:cubicBezTo>
                    <a:pt x="23471" y="936"/>
                    <a:pt x="22876" y="637"/>
                    <a:pt x="22297" y="637"/>
                  </a:cubicBezTo>
                  <a:cubicBezTo>
                    <a:pt x="22044" y="637"/>
                    <a:pt x="21795" y="694"/>
                    <a:pt x="21567" y="820"/>
                  </a:cubicBezTo>
                  <a:cubicBezTo>
                    <a:pt x="20747" y="1259"/>
                    <a:pt x="20539" y="2322"/>
                    <a:pt x="20423" y="3258"/>
                  </a:cubicBezTo>
                  <a:cubicBezTo>
                    <a:pt x="20296" y="4286"/>
                    <a:pt x="20169" y="5325"/>
                    <a:pt x="20030" y="6365"/>
                  </a:cubicBezTo>
                  <a:cubicBezTo>
                    <a:pt x="19938" y="7127"/>
                    <a:pt x="19707" y="8051"/>
                    <a:pt x="18968" y="8248"/>
                  </a:cubicBezTo>
                  <a:cubicBezTo>
                    <a:pt x="18884" y="8269"/>
                    <a:pt x="18802" y="8279"/>
                    <a:pt x="18720" y="8279"/>
                  </a:cubicBezTo>
                  <a:cubicBezTo>
                    <a:pt x="18142" y="8279"/>
                    <a:pt x="17611" y="7777"/>
                    <a:pt x="17327" y="7231"/>
                  </a:cubicBezTo>
                  <a:cubicBezTo>
                    <a:pt x="16854" y="6284"/>
                    <a:pt x="16796" y="5187"/>
                    <a:pt x="16704" y="4124"/>
                  </a:cubicBezTo>
                  <a:cubicBezTo>
                    <a:pt x="16623" y="3061"/>
                    <a:pt x="16484" y="1941"/>
                    <a:pt x="15872" y="1074"/>
                  </a:cubicBezTo>
                  <a:cubicBezTo>
                    <a:pt x="15420" y="446"/>
                    <a:pt x="14646" y="1"/>
                    <a:pt x="13903" y="1"/>
                  </a:cubicBezTo>
                  <a:close/>
                </a:path>
              </a:pathLst>
            </a:custGeom>
            <a:solidFill>
              <a:schemeClr val="accen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57"/>
            <p:cNvSpPr/>
            <p:nvPr/>
          </p:nvSpPr>
          <p:spPr>
            <a:xfrm>
              <a:off x="5031635" y="-1198965"/>
              <a:ext cx="3752732" cy="3316988"/>
            </a:xfrm>
            <a:custGeom>
              <a:rect b="b" l="l" r="r" t="t"/>
              <a:pathLst>
                <a:path extrusionOk="0" h="28721" w="32494">
                  <a:moveTo>
                    <a:pt x="21051" y="0"/>
                  </a:moveTo>
                  <a:cubicBezTo>
                    <a:pt x="20156" y="0"/>
                    <a:pt x="19244" y="441"/>
                    <a:pt x="18933" y="1259"/>
                  </a:cubicBezTo>
                  <a:cubicBezTo>
                    <a:pt x="18609" y="2102"/>
                    <a:pt x="18956" y="3038"/>
                    <a:pt x="19360" y="3846"/>
                  </a:cubicBezTo>
                  <a:cubicBezTo>
                    <a:pt x="19972" y="5071"/>
                    <a:pt x="20700" y="6249"/>
                    <a:pt x="21520" y="7335"/>
                  </a:cubicBezTo>
                  <a:cubicBezTo>
                    <a:pt x="21924" y="7866"/>
                    <a:pt x="22352" y="8398"/>
                    <a:pt x="22525" y="9033"/>
                  </a:cubicBezTo>
                  <a:cubicBezTo>
                    <a:pt x="22687" y="9668"/>
                    <a:pt x="22513" y="10465"/>
                    <a:pt x="21924" y="10766"/>
                  </a:cubicBezTo>
                  <a:cubicBezTo>
                    <a:pt x="21750" y="10857"/>
                    <a:pt x="21569" y="10896"/>
                    <a:pt x="21386" y="10896"/>
                  </a:cubicBezTo>
                  <a:cubicBezTo>
                    <a:pt x="20778" y="10896"/>
                    <a:pt x="20145" y="10464"/>
                    <a:pt x="19649" y="10038"/>
                  </a:cubicBezTo>
                  <a:cubicBezTo>
                    <a:pt x="18390" y="8952"/>
                    <a:pt x="17177" y="7820"/>
                    <a:pt x="16010" y="6653"/>
                  </a:cubicBezTo>
                  <a:cubicBezTo>
                    <a:pt x="15502" y="6145"/>
                    <a:pt x="14994" y="5614"/>
                    <a:pt x="14370" y="5256"/>
                  </a:cubicBezTo>
                  <a:cubicBezTo>
                    <a:pt x="13925" y="4992"/>
                    <a:pt x="13415" y="4822"/>
                    <a:pt x="12908" y="4822"/>
                  </a:cubicBezTo>
                  <a:cubicBezTo>
                    <a:pt x="12704" y="4822"/>
                    <a:pt x="12501" y="4850"/>
                    <a:pt x="12302" y="4909"/>
                  </a:cubicBezTo>
                  <a:cubicBezTo>
                    <a:pt x="11355" y="5198"/>
                    <a:pt x="10766" y="6214"/>
                    <a:pt x="10708" y="7196"/>
                  </a:cubicBezTo>
                  <a:cubicBezTo>
                    <a:pt x="10639" y="8178"/>
                    <a:pt x="11008" y="9148"/>
                    <a:pt x="11459" y="10026"/>
                  </a:cubicBezTo>
                  <a:cubicBezTo>
                    <a:pt x="12210" y="11470"/>
                    <a:pt x="13203" y="12787"/>
                    <a:pt x="14381" y="13896"/>
                  </a:cubicBezTo>
                  <a:cubicBezTo>
                    <a:pt x="14670" y="14173"/>
                    <a:pt x="14982" y="14439"/>
                    <a:pt x="15155" y="14797"/>
                  </a:cubicBezTo>
                  <a:cubicBezTo>
                    <a:pt x="15340" y="15155"/>
                    <a:pt x="15340" y="15640"/>
                    <a:pt x="15051" y="15906"/>
                  </a:cubicBezTo>
                  <a:cubicBezTo>
                    <a:pt x="14896" y="16054"/>
                    <a:pt x="14710" y="16114"/>
                    <a:pt x="14512" y="16114"/>
                  </a:cubicBezTo>
                  <a:cubicBezTo>
                    <a:pt x="14094" y="16114"/>
                    <a:pt x="13622" y="15845"/>
                    <a:pt x="13261" y="15571"/>
                  </a:cubicBezTo>
                  <a:lnTo>
                    <a:pt x="9749" y="12903"/>
                  </a:lnTo>
                  <a:cubicBezTo>
                    <a:pt x="8948" y="12290"/>
                    <a:pt x="7993" y="11654"/>
                    <a:pt x="7035" y="11654"/>
                  </a:cubicBezTo>
                  <a:cubicBezTo>
                    <a:pt x="6819" y="11654"/>
                    <a:pt x="6603" y="11687"/>
                    <a:pt x="6388" y="11759"/>
                  </a:cubicBezTo>
                  <a:cubicBezTo>
                    <a:pt x="5418" y="12094"/>
                    <a:pt x="4863" y="13203"/>
                    <a:pt x="4909" y="14219"/>
                  </a:cubicBezTo>
                  <a:cubicBezTo>
                    <a:pt x="4956" y="15247"/>
                    <a:pt x="5475" y="16195"/>
                    <a:pt x="6088" y="17026"/>
                  </a:cubicBezTo>
                  <a:cubicBezTo>
                    <a:pt x="6700" y="17846"/>
                    <a:pt x="7416" y="18609"/>
                    <a:pt x="7936" y="19487"/>
                  </a:cubicBezTo>
                  <a:cubicBezTo>
                    <a:pt x="8259" y="20030"/>
                    <a:pt x="8386" y="20908"/>
                    <a:pt x="7797" y="21104"/>
                  </a:cubicBezTo>
                  <a:cubicBezTo>
                    <a:pt x="7729" y="21129"/>
                    <a:pt x="7660" y="21140"/>
                    <a:pt x="7592" y="21140"/>
                  </a:cubicBezTo>
                  <a:cubicBezTo>
                    <a:pt x="7278" y="21140"/>
                    <a:pt x="6970" y="20906"/>
                    <a:pt x="6723" y="20688"/>
                  </a:cubicBezTo>
                  <a:lnTo>
                    <a:pt x="4436" y="18667"/>
                  </a:lnTo>
                  <a:cubicBezTo>
                    <a:pt x="4043" y="18309"/>
                    <a:pt x="3627" y="17950"/>
                    <a:pt x="3142" y="17754"/>
                  </a:cubicBezTo>
                  <a:cubicBezTo>
                    <a:pt x="2911" y="17657"/>
                    <a:pt x="2657" y="17603"/>
                    <a:pt x="2409" y="17603"/>
                  </a:cubicBezTo>
                  <a:cubicBezTo>
                    <a:pt x="2124" y="17603"/>
                    <a:pt x="1846" y="17674"/>
                    <a:pt x="1617" y="17835"/>
                  </a:cubicBezTo>
                  <a:cubicBezTo>
                    <a:pt x="970" y="18297"/>
                    <a:pt x="947" y="19233"/>
                    <a:pt x="1098" y="20007"/>
                  </a:cubicBezTo>
                  <a:cubicBezTo>
                    <a:pt x="1317" y="21046"/>
                    <a:pt x="1744" y="22040"/>
                    <a:pt x="2357" y="22906"/>
                  </a:cubicBezTo>
                  <a:cubicBezTo>
                    <a:pt x="2738" y="23426"/>
                    <a:pt x="3177" y="23911"/>
                    <a:pt x="3466" y="24488"/>
                  </a:cubicBezTo>
                  <a:cubicBezTo>
                    <a:pt x="3743" y="25066"/>
                    <a:pt x="3870" y="25759"/>
                    <a:pt x="3535" y="26337"/>
                  </a:cubicBezTo>
                  <a:cubicBezTo>
                    <a:pt x="3230" y="26862"/>
                    <a:pt x="2599" y="27130"/>
                    <a:pt x="1992" y="27130"/>
                  </a:cubicBezTo>
                  <a:cubicBezTo>
                    <a:pt x="1932" y="27130"/>
                    <a:pt x="1873" y="27127"/>
                    <a:pt x="1814" y="27122"/>
                  </a:cubicBezTo>
                  <a:cubicBezTo>
                    <a:pt x="1155" y="27053"/>
                    <a:pt x="543" y="26718"/>
                    <a:pt x="0" y="26337"/>
                  </a:cubicBezTo>
                  <a:lnTo>
                    <a:pt x="0" y="26337"/>
                  </a:lnTo>
                  <a:cubicBezTo>
                    <a:pt x="474" y="27434"/>
                    <a:pt x="1421" y="28277"/>
                    <a:pt x="2576" y="28612"/>
                  </a:cubicBezTo>
                  <a:cubicBezTo>
                    <a:pt x="2829" y="28685"/>
                    <a:pt x="3097" y="28720"/>
                    <a:pt x="3365" y="28720"/>
                  </a:cubicBezTo>
                  <a:cubicBezTo>
                    <a:pt x="4418" y="28720"/>
                    <a:pt x="5483" y="28172"/>
                    <a:pt x="5741" y="27168"/>
                  </a:cubicBezTo>
                  <a:cubicBezTo>
                    <a:pt x="6053" y="26002"/>
                    <a:pt x="5175" y="24881"/>
                    <a:pt x="4332" y="24015"/>
                  </a:cubicBezTo>
                  <a:cubicBezTo>
                    <a:pt x="3824" y="23483"/>
                    <a:pt x="3281" y="22675"/>
                    <a:pt x="3731" y="22097"/>
                  </a:cubicBezTo>
                  <a:cubicBezTo>
                    <a:pt x="3912" y="21863"/>
                    <a:pt x="4189" y="21769"/>
                    <a:pt x="4486" y="21769"/>
                  </a:cubicBezTo>
                  <a:cubicBezTo>
                    <a:pt x="4758" y="21769"/>
                    <a:pt x="5047" y="21848"/>
                    <a:pt x="5291" y="21970"/>
                  </a:cubicBezTo>
                  <a:cubicBezTo>
                    <a:pt x="6307" y="22467"/>
                    <a:pt x="6989" y="23426"/>
                    <a:pt x="7890" y="24107"/>
                  </a:cubicBezTo>
                  <a:cubicBezTo>
                    <a:pt x="8426" y="24525"/>
                    <a:pt x="9138" y="24821"/>
                    <a:pt x="9796" y="24821"/>
                  </a:cubicBezTo>
                  <a:cubicBezTo>
                    <a:pt x="10230" y="24821"/>
                    <a:pt x="10641" y="24692"/>
                    <a:pt x="10962" y="24384"/>
                  </a:cubicBezTo>
                  <a:cubicBezTo>
                    <a:pt x="11632" y="23761"/>
                    <a:pt x="11586" y="22663"/>
                    <a:pt x="11193" y="21843"/>
                  </a:cubicBezTo>
                  <a:cubicBezTo>
                    <a:pt x="10801" y="21023"/>
                    <a:pt x="10131" y="20376"/>
                    <a:pt x="9588" y="19648"/>
                  </a:cubicBezTo>
                  <a:cubicBezTo>
                    <a:pt x="9103" y="19025"/>
                    <a:pt x="8721" y="18181"/>
                    <a:pt x="9056" y="17465"/>
                  </a:cubicBezTo>
                  <a:cubicBezTo>
                    <a:pt x="9299" y="16934"/>
                    <a:pt x="9900" y="16634"/>
                    <a:pt x="10477" y="16634"/>
                  </a:cubicBezTo>
                  <a:cubicBezTo>
                    <a:pt x="10490" y="16633"/>
                    <a:pt x="10504" y="16633"/>
                    <a:pt x="10517" y="16633"/>
                  </a:cubicBezTo>
                  <a:cubicBezTo>
                    <a:pt x="11080" y="16633"/>
                    <a:pt x="11620" y="16872"/>
                    <a:pt x="12094" y="17176"/>
                  </a:cubicBezTo>
                  <a:cubicBezTo>
                    <a:pt x="12810" y="17650"/>
                    <a:pt x="13376" y="18297"/>
                    <a:pt x="14023" y="18863"/>
                  </a:cubicBezTo>
                  <a:cubicBezTo>
                    <a:pt x="14659" y="19441"/>
                    <a:pt x="15398" y="19937"/>
                    <a:pt x="16253" y="20041"/>
                  </a:cubicBezTo>
                  <a:cubicBezTo>
                    <a:pt x="16338" y="20052"/>
                    <a:pt x="16425" y="20057"/>
                    <a:pt x="16512" y="20057"/>
                  </a:cubicBezTo>
                  <a:cubicBezTo>
                    <a:pt x="17283" y="20057"/>
                    <a:pt x="18083" y="19647"/>
                    <a:pt x="18332" y="18921"/>
                  </a:cubicBezTo>
                  <a:cubicBezTo>
                    <a:pt x="18632" y="18031"/>
                    <a:pt x="18078" y="17107"/>
                    <a:pt x="17535" y="16345"/>
                  </a:cubicBezTo>
                  <a:lnTo>
                    <a:pt x="15733" y="13780"/>
                  </a:lnTo>
                  <a:cubicBezTo>
                    <a:pt x="15294" y="13157"/>
                    <a:pt x="14832" y="12313"/>
                    <a:pt x="15259" y="11678"/>
                  </a:cubicBezTo>
                  <a:cubicBezTo>
                    <a:pt x="15487" y="11315"/>
                    <a:pt x="15904" y="11171"/>
                    <a:pt x="16341" y="11171"/>
                  </a:cubicBezTo>
                  <a:cubicBezTo>
                    <a:pt x="16614" y="11171"/>
                    <a:pt x="16894" y="11227"/>
                    <a:pt x="17142" y="11320"/>
                  </a:cubicBezTo>
                  <a:cubicBezTo>
                    <a:pt x="18147" y="11690"/>
                    <a:pt x="18921" y="12475"/>
                    <a:pt x="19707" y="13203"/>
                  </a:cubicBezTo>
                  <a:cubicBezTo>
                    <a:pt x="20480" y="13931"/>
                    <a:pt x="21335" y="14658"/>
                    <a:pt x="22375" y="14889"/>
                  </a:cubicBezTo>
                  <a:cubicBezTo>
                    <a:pt x="22554" y="14929"/>
                    <a:pt x="22739" y="14949"/>
                    <a:pt x="22926" y="14949"/>
                  </a:cubicBezTo>
                  <a:cubicBezTo>
                    <a:pt x="23824" y="14949"/>
                    <a:pt x="24743" y="14495"/>
                    <a:pt x="25020" y="13653"/>
                  </a:cubicBezTo>
                  <a:cubicBezTo>
                    <a:pt x="25586" y="11967"/>
                    <a:pt x="23345" y="10465"/>
                    <a:pt x="23472" y="8698"/>
                  </a:cubicBezTo>
                  <a:cubicBezTo>
                    <a:pt x="23553" y="7797"/>
                    <a:pt x="24235" y="7058"/>
                    <a:pt x="25124" y="6896"/>
                  </a:cubicBezTo>
                  <a:cubicBezTo>
                    <a:pt x="25234" y="6879"/>
                    <a:pt x="25342" y="6871"/>
                    <a:pt x="25450" y="6871"/>
                  </a:cubicBezTo>
                  <a:cubicBezTo>
                    <a:pt x="26524" y="6871"/>
                    <a:pt x="27521" y="7637"/>
                    <a:pt x="28612" y="7774"/>
                  </a:cubicBezTo>
                  <a:cubicBezTo>
                    <a:pt x="28721" y="7787"/>
                    <a:pt x="28829" y="7794"/>
                    <a:pt x="28936" y="7794"/>
                  </a:cubicBezTo>
                  <a:cubicBezTo>
                    <a:pt x="30387" y="7794"/>
                    <a:pt x="31724" y="6595"/>
                    <a:pt x="32089" y="5175"/>
                  </a:cubicBezTo>
                  <a:cubicBezTo>
                    <a:pt x="32494" y="3639"/>
                    <a:pt x="31928" y="1975"/>
                    <a:pt x="30934" y="739"/>
                  </a:cubicBezTo>
                  <a:cubicBezTo>
                    <a:pt x="30830" y="2172"/>
                    <a:pt x="30391" y="3558"/>
                    <a:pt x="29479" y="4043"/>
                  </a:cubicBezTo>
                  <a:cubicBezTo>
                    <a:pt x="29134" y="4224"/>
                    <a:pt x="28754" y="4304"/>
                    <a:pt x="28367" y="4304"/>
                  </a:cubicBezTo>
                  <a:cubicBezTo>
                    <a:pt x="27717" y="4304"/>
                    <a:pt x="27049" y="4079"/>
                    <a:pt x="26499" y="3731"/>
                  </a:cubicBezTo>
                  <a:cubicBezTo>
                    <a:pt x="25609" y="3188"/>
                    <a:pt x="24928" y="2391"/>
                    <a:pt x="24165" y="1663"/>
                  </a:cubicBezTo>
                  <a:cubicBezTo>
                    <a:pt x="23414" y="936"/>
                    <a:pt x="22560" y="242"/>
                    <a:pt x="21543" y="46"/>
                  </a:cubicBezTo>
                  <a:cubicBezTo>
                    <a:pt x="21382" y="15"/>
                    <a:pt x="21217" y="0"/>
                    <a:pt x="21051"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57"/>
            <p:cNvSpPr/>
            <p:nvPr/>
          </p:nvSpPr>
          <p:spPr>
            <a:xfrm>
              <a:off x="410373" y="2945781"/>
              <a:ext cx="3626155" cy="3410073"/>
            </a:xfrm>
            <a:custGeom>
              <a:rect b="b" l="l" r="r" t="t"/>
              <a:pathLst>
                <a:path extrusionOk="0" h="29527" w="31398">
                  <a:moveTo>
                    <a:pt x="28079" y="0"/>
                  </a:moveTo>
                  <a:cubicBezTo>
                    <a:pt x="26978" y="0"/>
                    <a:pt x="25844" y="601"/>
                    <a:pt x="25621" y="1653"/>
                  </a:cubicBezTo>
                  <a:cubicBezTo>
                    <a:pt x="25367" y="2831"/>
                    <a:pt x="26291" y="3917"/>
                    <a:pt x="27169" y="4749"/>
                  </a:cubicBezTo>
                  <a:cubicBezTo>
                    <a:pt x="27701" y="5246"/>
                    <a:pt x="28290" y="6031"/>
                    <a:pt x="27874" y="6632"/>
                  </a:cubicBezTo>
                  <a:cubicBezTo>
                    <a:pt x="27686" y="6890"/>
                    <a:pt x="27383" y="6993"/>
                    <a:pt x="27061" y="6993"/>
                  </a:cubicBezTo>
                  <a:cubicBezTo>
                    <a:pt x="26808" y="6993"/>
                    <a:pt x="26543" y="6930"/>
                    <a:pt x="26314" y="6828"/>
                  </a:cubicBezTo>
                  <a:cubicBezTo>
                    <a:pt x="25275" y="6378"/>
                    <a:pt x="24547" y="5454"/>
                    <a:pt x="23623" y="4807"/>
                  </a:cubicBezTo>
                  <a:cubicBezTo>
                    <a:pt x="23095" y="4444"/>
                    <a:pt x="22416" y="4190"/>
                    <a:pt x="21787" y="4190"/>
                  </a:cubicBezTo>
                  <a:cubicBezTo>
                    <a:pt x="21315" y="4190"/>
                    <a:pt x="20871" y="4333"/>
                    <a:pt x="20539" y="4680"/>
                  </a:cubicBezTo>
                  <a:cubicBezTo>
                    <a:pt x="19904" y="5338"/>
                    <a:pt x="19984" y="6424"/>
                    <a:pt x="20423" y="7232"/>
                  </a:cubicBezTo>
                  <a:cubicBezTo>
                    <a:pt x="20851" y="8029"/>
                    <a:pt x="21555" y="8642"/>
                    <a:pt x="22133" y="9346"/>
                  </a:cubicBezTo>
                  <a:cubicBezTo>
                    <a:pt x="22641" y="9947"/>
                    <a:pt x="23069" y="10779"/>
                    <a:pt x="22768" y="11506"/>
                  </a:cubicBezTo>
                  <a:cubicBezTo>
                    <a:pt x="22537" y="12038"/>
                    <a:pt x="21960" y="12373"/>
                    <a:pt x="21382" y="12407"/>
                  </a:cubicBezTo>
                  <a:cubicBezTo>
                    <a:pt x="21342" y="12410"/>
                    <a:pt x="21301" y="12411"/>
                    <a:pt x="21261" y="12411"/>
                  </a:cubicBezTo>
                  <a:cubicBezTo>
                    <a:pt x="20726" y="12411"/>
                    <a:pt x="20204" y="12202"/>
                    <a:pt x="19742" y="11934"/>
                  </a:cubicBezTo>
                  <a:cubicBezTo>
                    <a:pt x="19003" y="11495"/>
                    <a:pt x="18402" y="10883"/>
                    <a:pt x="17744" y="10340"/>
                  </a:cubicBezTo>
                  <a:cubicBezTo>
                    <a:pt x="17074" y="9808"/>
                    <a:pt x="16300" y="9335"/>
                    <a:pt x="15456" y="9265"/>
                  </a:cubicBezTo>
                  <a:cubicBezTo>
                    <a:pt x="15409" y="9262"/>
                    <a:pt x="15362" y="9261"/>
                    <a:pt x="15314" y="9261"/>
                  </a:cubicBezTo>
                  <a:cubicBezTo>
                    <a:pt x="14510" y="9261"/>
                    <a:pt x="13664" y="9716"/>
                    <a:pt x="13435" y="10490"/>
                  </a:cubicBezTo>
                  <a:cubicBezTo>
                    <a:pt x="13169" y="11391"/>
                    <a:pt x="13770" y="12280"/>
                    <a:pt x="14347" y="13020"/>
                  </a:cubicBezTo>
                  <a:cubicBezTo>
                    <a:pt x="14994" y="13851"/>
                    <a:pt x="15630" y="14671"/>
                    <a:pt x="16277" y="15503"/>
                  </a:cubicBezTo>
                  <a:cubicBezTo>
                    <a:pt x="16750" y="16104"/>
                    <a:pt x="17235" y="16924"/>
                    <a:pt x="16854" y="17582"/>
                  </a:cubicBezTo>
                  <a:cubicBezTo>
                    <a:pt x="16618" y="17978"/>
                    <a:pt x="16166" y="18133"/>
                    <a:pt x="15693" y="18133"/>
                  </a:cubicBezTo>
                  <a:cubicBezTo>
                    <a:pt x="15449" y="18133"/>
                    <a:pt x="15199" y="18092"/>
                    <a:pt x="14971" y="18021"/>
                  </a:cubicBezTo>
                  <a:cubicBezTo>
                    <a:pt x="13966" y="17686"/>
                    <a:pt x="13146" y="16959"/>
                    <a:pt x="12338" y="16254"/>
                  </a:cubicBezTo>
                  <a:cubicBezTo>
                    <a:pt x="11517" y="15561"/>
                    <a:pt x="10640" y="14879"/>
                    <a:pt x="9588" y="14695"/>
                  </a:cubicBezTo>
                  <a:cubicBezTo>
                    <a:pt x="9453" y="14672"/>
                    <a:pt x="9313" y="14661"/>
                    <a:pt x="9173" y="14661"/>
                  </a:cubicBezTo>
                  <a:cubicBezTo>
                    <a:pt x="8231" y="14661"/>
                    <a:pt x="7252" y="15161"/>
                    <a:pt x="7001" y="16046"/>
                  </a:cubicBezTo>
                  <a:cubicBezTo>
                    <a:pt x="6516" y="17756"/>
                    <a:pt x="8814" y="19153"/>
                    <a:pt x="8780" y="20932"/>
                  </a:cubicBezTo>
                  <a:cubicBezTo>
                    <a:pt x="8734" y="21845"/>
                    <a:pt x="8098" y="22607"/>
                    <a:pt x="7209" y="22815"/>
                  </a:cubicBezTo>
                  <a:cubicBezTo>
                    <a:pt x="7065" y="22845"/>
                    <a:pt x="6922" y="22858"/>
                    <a:pt x="6779" y="22858"/>
                  </a:cubicBezTo>
                  <a:cubicBezTo>
                    <a:pt x="5753" y="22858"/>
                    <a:pt x="4751" y="22180"/>
                    <a:pt x="3686" y="22099"/>
                  </a:cubicBezTo>
                  <a:cubicBezTo>
                    <a:pt x="3616" y="22093"/>
                    <a:pt x="3547" y="22090"/>
                    <a:pt x="3478" y="22090"/>
                  </a:cubicBezTo>
                  <a:cubicBezTo>
                    <a:pt x="1988" y="22090"/>
                    <a:pt x="645" y="23380"/>
                    <a:pt x="336" y="24860"/>
                  </a:cubicBezTo>
                  <a:cubicBezTo>
                    <a:pt x="1" y="26407"/>
                    <a:pt x="636" y="28048"/>
                    <a:pt x="1687" y="29226"/>
                  </a:cubicBezTo>
                  <a:cubicBezTo>
                    <a:pt x="1734" y="27794"/>
                    <a:pt x="2092" y="26407"/>
                    <a:pt x="2993" y="25876"/>
                  </a:cubicBezTo>
                  <a:cubicBezTo>
                    <a:pt x="3367" y="25660"/>
                    <a:pt x="3789" y="25566"/>
                    <a:pt x="4221" y="25566"/>
                  </a:cubicBezTo>
                  <a:cubicBezTo>
                    <a:pt x="4827" y="25566"/>
                    <a:pt x="5451" y="25752"/>
                    <a:pt x="5984" y="26049"/>
                  </a:cubicBezTo>
                  <a:cubicBezTo>
                    <a:pt x="6897" y="26546"/>
                    <a:pt x="7625" y="27320"/>
                    <a:pt x="8399" y="28013"/>
                  </a:cubicBezTo>
                  <a:cubicBezTo>
                    <a:pt x="9184" y="28706"/>
                    <a:pt x="10074" y="29353"/>
                    <a:pt x="11102" y="29503"/>
                  </a:cubicBezTo>
                  <a:cubicBezTo>
                    <a:pt x="11217" y="29518"/>
                    <a:pt x="11333" y="29526"/>
                    <a:pt x="11450" y="29526"/>
                  </a:cubicBezTo>
                  <a:cubicBezTo>
                    <a:pt x="12394" y="29526"/>
                    <a:pt x="13367" y="29037"/>
                    <a:pt x="13654" y="28163"/>
                  </a:cubicBezTo>
                  <a:cubicBezTo>
                    <a:pt x="13943" y="27308"/>
                    <a:pt x="13539" y="26396"/>
                    <a:pt x="13111" y="25610"/>
                  </a:cubicBezTo>
                  <a:cubicBezTo>
                    <a:pt x="12442" y="24409"/>
                    <a:pt x="11656" y="23277"/>
                    <a:pt x="10778" y="22214"/>
                  </a:cubicBezTo>
                  <a:cubicBezTo>
                    <a:pt x="10362" y="21706"/>
                    <a:pt x="9912" y="21198"/>
                    <a:pt x="9704" y="20574"/>
                  </a:cubicBezTo>
                  <a:cubicBezTo>
                    <a:pt x="9508" y="19939"/>
                    <a:pt x="9658" y="19142"/>
                    <a:pt x="10224" y="18807"/>
                  </a:cubicBezTo>
                  <a:cubicBezTo>
                    <a:pt x="10413" y="18698"/>
                    <a:pt x="10612" y="18651"/>
                    <a:pt x="10816" y="18651"/>
                  </a:cubicBezTo>
                  <a:cubicBezTo>
                    <a:pt x="11408" y="18651"/>
                    <a:pt x="12035" y="19046"/>
                    <a:pt x="12534" y="19442"/>
                  </a:cubicBezTo>
                  <a:cubicBezTo>
                    <a:pt x="13839" y="20459"/>
                    <a:pt x="15110" y="21533"/>
                    <a:pt x="16334" y="22653"/>
                  </a:cubicBezTo>
                  <a:cubicBezTo>
                    <a:pt x="16866" y="23138"/>
                    <a:pt x="17397" y="23635"/>
                    <a:pt x="18032" y="23970"/>
                  </a:cubicBezTo>
                  <a:cubicBezTo>
                    <a:pt x="18452" y="24191"/>
                    <a:pt x="18927" y="24332"/>
                    <a:pt x="19398" y="24332"/>
                  </a:cubicBezTo>
                  <a:cubicBezTo>
                    <a:pt x="19640" y="24332"/>
                    <a:pt x="19880" y="24295"/>
                    <a:pt x="20112" y="24213"/>
                  </a:cubicBezTo>
                  <a:cubicBezTo>
                    <a:pt x="21036" y="23878"/>
                    <a:pt x="21579" y="22850"/>
                    <a:pt x="21602" y="21856"/>
                  </a:cubicBezTo>
                  <a:cubicBezTo>
                    <a:pt x="21613" y="20874"/>
                    <a:pt x="21209" y="19927"/>
                    <a:pt x="20712" y="19072"/>
                  </a:cubicBezTo>
                  <a:cubicBezTo>
                    <a:pt x="19904" y="17652"/>
                    <a:pt x="18852" y="16393"/>
                    <a:pt x="17616" y="15330"/>
                  </a:cubicBezTo>
                  <a:cubicBezTo>
                    <a:pt x="17316" y="15064"/>
                    <a:pt x="16993" y="14810"/>
                    <a:pt x="16796" y="14463"/>
                  </a:cubicBezTo>
                  <a:cubicBezTo>
                    <a:pt x="16612" y="14117"/>
                    <a:pt x="16588" y="13643"/>
                    <a:pt x="16866" y="13355"/>
                  </a:cubicBezTo>
                  <a:cubicBezTo>
                    <a:pt x="17022" y="13186"/>
                    <a:pt x="17220" y="13119"/>
                    <a:pt x="17435" y="13119"/>
                  </a:cubicBezTo>
                  <a:cubicBezTo>
                    <a:pt x="17839" y="13119"/>
                    <a:pt x="18302" y="13356"/>
                    <a:pt x="18656" y="13597"/>
                  </a:cubicBezTo>
                  <a:lnTo>
                    <a:pt x="22283" y="16115"/>
                  </a:lnTo>
                  <a:cubicBezTo>
                    <a:pt x="23074" y="16661"/>
                    <a:pt x="24016" y="17235"/>
                    <a:pt x="24938" y="17235"/>
                  </a:cubicBezTo>
                  <a:cubicBezTo>
                    <a:pt x="25188" y="17235"/>
                    <a:pt x="25436" y="17193"/>
                    <a:pt x="25679" y="17097"/>
                  </a:cubicBezTo>
                  <a:cubicBezTo>
                    <a:pt x="26638" y="16716"/>
                    <a:pt x="27135" y="15584"/>
                    <a:pt x="27042" y="14567"/>
                  </a:cubicBezTo>
                  <a:cubicBezTo>
                    <a:pt x="26961" y="13539"/>
                    <a:pt x="26395" y="12615"/>
                    <a:pt x="25748" y="11818"/>
                  </a:cubicBezTo>
                  <a:cubicBezTo>
                    <a:pt x="25102" y="11021"/>
                    <a:pt x="24351" y="10305"/>
                    <a:pt x="23785" y="9439"/>
                  </a:cubicBezTo>
                  <a:cubicBezTo>
                    <a:pt x="23438" y="8919"/>
                    <a:pt x="23265" y="8053"/>
                    <a:pt x="23843" y="7822"/>
                  </a:cubicBezTo>
                  <a:cubicBezTo>
                    <a:pt x="23921" y="7788"/>
                    <a:pt x="24001" y="7773"/>
                    <a:pt x="24081" y="7773"/>
                  </a:cubicBezTo>
                  <a:cubicBezTo>
                    <a:pt x="24387" y="7773"/>
                    <a:pt x="24692" y="7990"/>
                    <a:pt x="24940" y="8191"/>
                  </a:cubicBezTo>
                  <a:lnTo>
                    <a:pt x="27319" y="10109"/>
                  </a:lnTo>
                  <a:cubicBezTo>
                    <a:pt x="27735" y="10444"/>
                    <a:pt x="28151" y="10779"/>
                    <a:pt x="28659" y="10963"/>
                  </a:cubicBezTo>
                  <a:cubicBezTo>
                    <a:pt x="28863" y="11035"/>
                    <a:pt x="29087" y="11075"/>
                    <a:pt x="29308" y="11075"/>
                  </a:cubicBezTo>
                  <a:cubicBezTo>
                    <a:pt x="29626" y="11075"/>
                    <a:pt x="29939" y="10992"/>
                    <a:pt x="30184" y="10802"/>
                  </a:cubicBezTo>
                  <a:cubicBezTo>
                    <a:pt x="30796" y="10305"/>
                    <a:pt x="30785" y="9369"/>
                    <a:pt x="30588" y="8607"/>
                  </a:cubicBezTo>
                  <a:cubicBezTo>
                    <a:pt x="30334" y="7567"/>
                    <a:pt x="29861" y="6609"/>
                    <a:pt x="29191" y="5765"/>
                  </a:cubicBezTo>
                  <a:cubicBezTo>
                    <a:pt x="28798" y="5257"/>
                    <a:pt x="28324" y="4807"/>
                    <a:pt x="28024" y="4241"/>
                  </a:cubicBezTo>
                  <a:cubicBezTo>
                    <a:pt x="27724" y="3686"/>
                    <a:pt x="27574" y="2970"/>
                    <a:pt x="27862" y="2404"/>
                  </a:cubicBezTo>
                  <a:cubicBezTo>
                    <a:pt x="28147" y="1835"/>
                    <a:pt x="28806" y="1535"/>
                    <a:pt x="29444" y="1535"/>
                  </a:cubicBezTo>
                  <a:cubicBezTo>
                    <a:pt x="29479" y="1535"/>
                    <a:pt x="29514" y="1536"/>
                    <a:pt x="29549" y="1538"/>
                  </a:cubicBezTo>
                  <a:cubicBezTo>
                    <a:pt x="30219" y="1561"/>
                    <a:pt x="30843" y="1873"/>
                    <a:pt x="31397" y="2231"/>
                  </a:cubicBezTo>
                  <a:cubicBezTo>
                    <a:pt x="30877" y="1145"/>
                    <a:pt x="29884" y="359"/>
                    <a:pt x="28717" y="71"/>
                  </a:cubicBezTo>
                  <a:cubicBezTo>
                    <a:pt x="28511" y="23"/>
                    <a:pt x="28296" y="0"/>
                    <a:pt x="28079"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57"/>
            <p:cNvSpPr/>
            <p:nvPr/>
          </p:nvSpPr>
          <p:spPr>
            <a:xfrm rot="-1388850">
              <a:off x="-272813" y="-55249"/>
              <a:ext cx="1814663" cy="1892785"/>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57"/>
            <p:cNvSpPr/>
            <p:nvPr/>
          </p:nvSpPr>
          <p:spPr>
            <a:xfrm rot="9176297">
              <a:off x="7510821" y="3254961"/>
              <a:ext cx="1814677" cy="1892799"/>
            </a:xfrm>
            <a:custGeom>
              <a:rect b="b" l="l" r="r" t="t"/>
              <a:pathLst>
                <a:path extrusionOk="0" h="31158" w="29872">
                  <a:moveTo>
                    <a:pt x="3953" y="0"/>
                  </a:moveTo>
                  <a:cubicBezTo>
                    <a:pt x="2670" y="0"/>
                    <a:pt x="1395" y="583"/>
                    <a:pt x="416" y="1448"/>
                  </a:cubicBezTo>
                  <a:cubicBezTo>
                    <a:pt x="1849" y="1483"/>
                    <a:pt x="3246" y="1829"/>
                    <a:pt x="3766" y="2730"/>
                  </a:cubicBezTo>
                  <a:cubicBezTo>
                    <a:pt x="4286" y="3631"/>
                    <a:pt x="4101" y="4809"/>
                    <a:pt x="3604" y="5722"/>
                  </a:cubicBezTo>
                  <a:cubicBezTo>
                    <a:pt x="3096" y="6634"/>
                    <a:pt x="2322" y="7362"/>
                    <a:pt x="1629" y="8148"/>
                  </a:cubicBezTo>
                  <a:cubicBezTo>
                    <a:pt x="936" y="8921"/>
                    <a:pt x="301" y="9811"/>
                    <a:pt x="151" y="10839"/>
                  </a:cubicBezTo>
                  <a:cubicBezTo>
                    <a:pt x="0" y="11879"/>
                    <a:pt x="497" y="13068"/>
                    <a:pt x="1479" y="13392"/>
                  </a:cubicBezTo>
                  <a:cubicBezTo>
                    <a:pt x="1680" y="13460"/>
                    <a:pt x="1885" y="13489"/>
                    <a:pt x="2090" y="13489"/>
                  </a:cubicBezTo>
                  <a:cubicBezTo>
                    <a:pt x="2760" y="13489"/>
                    <a:pt x="3440" y="13176"/>
                    <a:pt x="4032" y="12849"/>
                  </a:cubicBezTo>
                  <a:cubicBezTo>
                    <a:pt x="5233" y="12179"/>
                    <a:pt x="6365" y="11405"/>
                    <a:pt x="7428" y="10527"/>
                  </a:cubicBezTo>
                  <a:cubicBezTo>
                    <a:pt x="7936" y="10100"/>
                    <a:pt x="8444" y="9649"/>
                    <a:pt x="9068" y="9441"/>
                  </a:cubicBezTo>
                  <a:cubicBezTo>
                    <a:pt x="9243" y="9387"/>
                    <a:pt x="9431" y="9359"/>
                    <a:pt x="9617" y="9359"/>
                  </a:cubicBezTo>
                  <a:cubicBezTo>
                    <a:pt x="10108" y="9359"/>
                    <a:pt x="10593" y="9551"/>
                    <a:pt x="10835" y="9961"/>
                  </a:cubicBezTo>
                  <a:cubicBezTo>
                    <a:pt x="11263" y="10700"/>
                    <a:pt x="10731" y="11601"/>
                    <a:pt x="10212" y="12271"/>
                  </a:cubicBezTo>
                  <a:cubicBezTo>
                    <a:pt x="9184" y="13577"/>
                    <a:pt x="8109" y="14847"/>
                    <a:pt x="7000" y="16072"/>
                  </a:cubicBezTo>
                  <a:cubicBezTo>
                    <a:pt x="6515" y="16603"/>
                    <a:pt x="6007" y="17134"/>
                    <a:pt x="5672" y="17770"/>
                  </a:cubicBezTo>
                  <a:cubicBezTo>
                    <a:pt x="5337" y="18405"/>
                    <a:pt x="5187" y="19167"/>
                    <a:pt x="5429" y="19849"/>
                  </a:cubicBezTo>
                  <a:cubicBezTo>
                    <a:pt x="5764" y="20773"/>
                    <a:pt x="6804" y="21316"/>
                    <a:pt x="7786" y="21339"/>
                  </a:cubicBezTo>
                  <a:cubicBezTo>
                    <a:pt x="7800" y="21339"/>
                    <a:pt x="7814" y="21339"/>
                    <a:pt x="7827" y="21339"/>
                  </a:cubicBezTo>
                  <a:cubicBezTo>
                    <a:pt x="8806" y="21339"/>
                    <a:pt x="9738" y="20939"/>
                    <a:pt x="10581" y="20450"/>
                  </a:cubicBezTo>
                  <a:cubicBezTo>
                    <a:pt x="11991" y="19641"/>
                    <a:pt x="13250" y="18590"/>
                    <a:pt x="14312" y="17354"/>
                  </a:cubicBezTo>
                  <a:cubicBezTo>
                    <a:pt x="14578" y="17054"/>
                    <a:pt x="14832" y="16730"/>
                    <a:pt x="15179" y="16534"/>
                  </a:cubicBezTo>
                  <a:cubicBezTo>
                    <a:pt x="15345" y="16445"/>
                    <a:pt x="15544" y="16393"/>
                    <a:pt x="15737" y="16393"/>
                  </a:cubicBezTo>
                  <a:cubicBezTo>
                    <a:pt x="15946" y="16393"/>
                    <a:pt x="16149" y="16453"/>
                    <a:pt x="16299" y="16591"/>
                  </a:cubicBezTo>
                  <a:cubicBezTo>
                    <a:pt x="16773" y="17054"/>
                    <a:pt x="16415" y="17851"/>
                    <a:pt x="16045" y="18393"/>
                  </a:cubicBezTo>
                  <a:cubicBezTo>
                    <a:pt x="15202" y="19606"/>
                    <a:pt x="14370" y="20819"/>
                    <a:pt x="13527" y="22032"/>
                  </a:cubicBezTo>
                  <a:cubicBezTo>
                    <a:pt x="12834" y="23049"/>
                    <a:pt x="12094" y="24285"/>
                    <a:pt x="12545" y="25440"/>
                  </a:cubicBezTo>
                  <a:cubicBezTo>
                    <a:pt x="12899" y="26330"/>
                    <a:pt x="13899" y="26811"/>
                    <a:pt x="14863" y="26811"/>
                  </a:cubicBezTo>
                  <a:cubicBezTo>
                    <a:pt x="14938" y="26811"/>
                    <a:pt x="15012" y="26809"/>
                    <a:pt x="15086" y="26803"/>
                  </a:cubicBezTo>
                  <a:cubicBezTo>
                    <a:pt x="16103" y="26710"/>
                    <a:pt x="17027" y="26144"/>
                    <a:pt x="17824" y="25497"/>
                  </a:cubicBezTo>
                  <a:cubicBezTo>
                    <a:pt x="18621" y="24851"/>
                    <a:pt x="19349" y="24100"/>
                    <a:pt x="20203" y="23534"/>
                  </a:cubicBezTo>
                  <a:cubicBezTo>
                    <a:pt x="20478" y="23357"/>
                    <a:pt x="20849" y="23225"/>
                    <a:pt x="21172" y="23225"/>
                  </a:cubicBezTo>
                  <a:cubicBezTo>
                    <a:pt x="21461" y="23225"/>
                    <a:pt x="21712" y="23330"/>
                    <a:pt x="21821" y="23603"/>
                  </a:cubicBezTo>
                  <a:cubicBezTo>
                    <a:pt x="21982" y="23973"/>
                    <a:pt x="21705" y="24377"/>
                    <a:pt x="21451" y="24700"/>
                  </a:cubicBezTo>
                  <a:lnTo>
                    <a:pt x="19533" y="27068"/>
                  </a:lnTo>
                  <a:cubicBezTo>
                    <a:pt x="19210" y="27484"/>
                    <a:pt x="18863" y="27912"/>
                    <a:pt x="18690" y="28408"/>
                  </a:cubicBezTo>
                  <a:cubicBezTo>
                    <a:pt x="18505" y="28917"/>
                    <a:pt x="18517" y="29517"/>
                    <a:pt x="18852" y="29933"/>
                  </a:cubicBezTo>
                  <a:cubicBezTo>
                    <a:pt x="19158" y="30327"/>
                    <a:pt x="19645" y="30463"/>
                    <a:pt x="20154" y="30463"/>
                  </a:cubicBezTo>
                  <a:cubicBezTo>
                    <a:pt x="20450" y="30463"/>
                    <a:pt x="20754" y="30417"/>
                    <a:pt x="21035" y="30349"/>
                  </a:cubicBezTo>
                  <a:cubicBezTo>
                    <a:pt x="22075" y="30083"/>
                    <a:pt x="23033" y="29610"/>
                    <a:pt x="23877" y="28951"/>
                  </a:cubicBezTo>
                  <a:cubicBezTo>
                    <a:pt x="24385" y="28558"/>
                    <a:pt x="24835" y="28096"/>
                    <a:pt x="25401" y="27773"/>
                  </a:cubicBezTo>
                  <a:cubicBezTo>
                    <a:pt x="25747" y="27583"/>
                    <a:pt x="26144" y="27461"/>
                    <a:pt x="26533" y="27461"/>
                  </a:cubicBezTo>
                  <a:cubicBezTo>
                    <a:pt x="26781" y="27461"/>
                    <a:pt x="27025" y="27510"/>
                    <a:pt x="27250" y="27623"/>
                  </a:cubicBezTo>
                  <a:cubicBezTo>
                    <a:pt x="27839" y="27923"/>
                    <a:pt x="28139" y="28639"/>
                    <a:pt x="28116" y="29309"/>
                  </a:cubicBezTo>
                  <a:cubicBezTo>
                    <a:pt x="28081" y="29968"/>
                    <a:pt x="27769" y="30591"/>
                    <a:pt x="27411" y="31158"/>
                  </a:cubicBezTo>
                  <a:cubicBezTo>
                    <a:pt x="28497" y="30626"/>
                    <a:pt x="29294" y="29644"/>
                    <a:pt x="29583" y="28466"/>
                  </a:cubicBezTo>
                  <a:cubicBezTo>
                    <a:pt x="29872" y="27207"/>
                    <a:pt x="29260" y="25636"/>
                    <a:pt x="27989" y="25370"/>
                  </a:cubicBezTo>
                  <a:cubicBezTo>
                    <a:pt x="27855" y="25342"/>
                    <a:pt x="27722" y="25328"/>
                    <a:pt x="27591" y="25328"/>
                  </a:cubicBezTo>
                  <a:cubicBezTo>
                    <a:pt x="26567" y="25328"/>
                    <a:pt x="25630" y="26152"/>
                    <a:pt x="24893" y="26930"/>
                  </a:cubicBezTo>
                  <a:cubicBezTo>
                    <a:pt x="24516" y="27333"/>
                    <a:pt x="23973" y="27770"/>
                    <a:pt x="23470" y="27770"/>
                  </a:cubicBezTo>
                  <a:cubicBezTo>
                    <a:pt x="23310" y="27770"/>
                    <a:pt x="23155" y="27726"/>
                    <a:pt x="23010" y="27623"/>
                  </a:cubicBezTo>
                  <a:cubicBezTo>
                    <a:pt x="22548" y="27299"/>
                    <a:pt x="22583" y="26583"/>
                    <a:pt x="22814" y="26063"/>
                  </a:cubicBezTo>
                  <a:cubicBezTo>
                    <a:pt x="23264" y="25035"/>
                    <a:pt x="24189" y="24308"/>
                    <a:pt x="24835" y="23384"/>
                  </a:cubicBezTo>
                  <a:cubicBezTo>
                    <a:pt x="25482" y="22459"/>
                    <a:pt x="25771" y="21073"/>
                    <a:pt x="24962" y="20288"/>
                  </a:cubicBezTo>
                  <a:cubicBezTo>
                    <a:pt x="24628" y="19971"/>
                    <a:pt x="24183" y="19836"/>
                    <a:pt x="23721" y="19836"/>
                  </a:cubicBezTo>
                  <a:cubicBezTo>
                    <a:pt x="23275" y="19836"/>
                    <a:pt x="22813" y="19962"/>
                    <a:pt x="22421" y="20172"/>
                  </a:cubicBezTo>
                  <a:cubicBezTo>
                    <a:pt x="21613" y="20611"/>
                    <a:pt x="21000" y="21316"/>
                    <a:pt x="20307" y="21893"/>
                  </a:cubicBezTo>
                  <a:cubicBezTo>
                    <a:pt x="19836" y="22276"/>
                    <a:pt x="19235" y="22617"/>
                    <a:pt x="18651" y="22617"/>
                  </a:cubicBezTo>
                  <a:cubicBezTo>
                    <a:pt x="18477" y="22617"/>
                    <a:pt x="18303" y="22586"/>
                    <a:pt x="18136" y="22517"/>
                  </a:cubicBezTo>
                  <a:cubicBezTo>
                    <a:pt x="17604" y="22298"/>
                    <a:pt x="17269" y="21720"/>
                    <a:pt x="17235" y="21143"/>
                  </a:cubicBezTo>
                  <a:cubicBezTo>
                    <a:pt x="17200" y="20565"/>
                    <a:pt x="17420" y="19988"/>
                    <a:pt x="17720" y="19491"/>
                  </a:cubicBezTo>
                  <a:cubicBezTo>
                    <a:pt x="18147" y="18763"/>
                    <a:pt x="18771" y="18162"/>
                    <a:pt x="19302" y="17492"/>
                  </a:cubicBezTo>
                  <a:cubicBezTo>
                    <a:pt x="19845" y="16834"/>
                    <a:pt x="20319" y="16060"/>
                    <a:pt x="20377" y="15217"/>
                  </a:cubicBezTo>
                  <a:cubicBezTo>
                    <a:pt x="20434" y="14362"/>
                    <a:pt x="19972" y="13426"/>
                    <a:pt x="19152" y="13195"/>
                  </a:cubicBezTo>
                  <a:cubicBezTo>
                    <a:pt x="19001" y="13151"/>
                    <a:pt x="18850" y="13131"/>
                    <a:pt x="18700" y="13131"/>
                  </a:cubicBezTo>
                  <a:cubicBezTo>
                    <a:pt x="17957" y="13131"/>
                    <a:pt x="17238" y="13627"/>
                    <a:pt x="16623" y="14108"/>
                  </a:cubicBezTo>
                  <a:lnTo>
                    <a:pt x="14139" y="16025"/>
                  </a:lnTo>
                  <a:cubicBezTo>
                    <a:pt x="13691" y="16379"/>
                    <a:pt x="13120" y="16745"/>
                    <a:pt x="12586" y="16745"/>
                  </a:cubicBezTo>
                  <a:cubicBezTo>
                    <a:pt x="12404" y="16745"/>
                    <a:pt x="12227" y="16703"/>
                    <a:pt x="12060" y="16603"/>
                  </a:cubicBezTo>
                  <a:cubicBezTo>
                    <a:pt x="11459" y="16256"/>
                    <a:pt x="11413" y="15390"/>
                    <a:pt x="11621" y="14732"/>
                  </a:cubicBezTo>
                  <a:cubicBezTo>
                    <a:pt x="11956" y="13715"/>
                    <a:pt x="12695" y="12895"/>
                    <a:pt x="13388" y="12087"/>
                  </a:cubicBezTo>
                  <a:cubicBezTo>
                    <a:pt x="14081" y="11278"/>
                    <a:pt x="14763" y="10388"/>
                    <a:pt x="14948" y="9349"/>
                  </a:cubicBezTo>
                  <a:cubicBezTo>
                    <a:pt x="15121" y="8298"/>
                    <a:pt x="14613" y="7050"/>
                    <a:pt x="13596" y="6761"/>
                  </a:cubicBezTo>
                  <a:cubicBezTo>
                    <a:pt x="13433" y="6715"/>
                    <a:pt x="13272" y="6694"/>
                    <a:pt x="13114" y="6694"/>
                  </a:cubicBezTo>
                  <a:cubicBezTo>
                    <a:pt x="11632" y="6694"/>
                    <a:pt x="10347" y="8529"/>
                    <a:pt x="8763" y="8529"/>
                  </a:cubicBezTo>
                  <a:cubicBezTo>
                    <a:pt x="8745" y="8529"/>
                    <a:pt x="8728" y="8529"/>
                    <a:pt x="8710" y="8529"/>
                  </a:cubicBezTo>
                  <a:cubicBezTo>
                    <a:pt x="7797" y="8494"/>
                    <a:pt x="7035" y="7847"/>
                    <a:pt x="6827" y="6969"/>
                  </a:cubicBezTo>
                  <a:cubicBezTo>
                    <a:pt x="6585" y="5780"/>
                    <a:pt x="7451" y="4648"/>
                    <a:pt x="7543" y="3446"/>
                  </a:cubicBezTo>
                  <a:cubicBezTo>
                    <a:pt x="7670" y="1864"/>
                    <a:pt x="6330" y="408"/>
                    <a:pt x="4783" y="85"/>
                  </a:cubicBezTo>
                  <a:cubicBezTo>
                    <a:pt x="4508" y="27"/>
                    <a:pt x="4230" y="0"/>
                    <a:pt x="3953"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6" name="Google Shape;246;p57"/>
          <p:cNvSpPr/>
          <p:nvPr/>
        </p:nvSpPr>
        <p:spPr>
          <a:xfrm>
            <a:off x="715100" y="951300"/>
            <a:ext cx="7713900" cy="32862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57"/>
          <p:cNvSpPr/>
          <p:nvPr/>
        </p:nvSpPr>
        <p:spPr>
          <a:xfrm>
            <a:off x="902925" y="1123875"/>
            <a:ext cx="7317900" cy="29412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57"/>
          <p:cNvSpPr txBox="1"/>
          <p:nvPr>
            <p:ph type="title"/>
          </p:nvPr>
        </p:nvSpPr>
        <p:spPr>
          <a:xfrm>
            <a:off x="720000" y="2581550"/>
            <a:ext cx="7704000" cy="841800"/>
          </a:xfrm>
          <a:prstGeom prst="rect">
            <a:avLst/>
          </a:prstGeom>
          <a:noFill/>
          <a:ln>
            <a:noFill/>
          </a:ln>
          <a:effectLst>
            <a:outerShdw rotWithShape="0" algn="bl" dir="8040000" dist="47625">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6300">
                <a:solidFill>
                  <a:schemeClr val="dk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9" name="Google Shape;249;p57"/>
          <p:cNvSpPr txBox="1"/>
          <p:nvPr>
            <p:ph idx="2" type="title"/>
          </p:nvPr>
        </p:nvSpPr>
        <p:spPr>
          <a:xfrm>
            <a:off x="2996550" y="1422350"/>
            <a:ext cx="3150900" cy="841800"/>
          </a:xfrm>
          <a:prstGeom prst="rect">
            <a:avLst/>
          </a:prstGeom>
          <a:noFill/>
          <a:ln>
            <a:noFill/>
          </a:ln>
          <a:effectLst>
            <a:outerShdw rotWithShape="0" algn="bl" dir="8040000" dist="47625">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10800">
                <a:solidFill>
                  <a:schemeClr val="l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250" name="Google Shape;250;p57"/>
          <p:cNvSpPr txBox="1"/>
          <p:nvPr>
            <p:ph idx="1" type="subTitle"/>
          </p:nvPr>
        </p:nvSpPr>
        <p:spPr>
          <a:xfrm>
            <a:off x="1486625" y="3770050"/>
            <a:ext cx="6170700" cy="593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solidFill>
          <a:schemeClr val="accent1"/>
        </a:solidFill>
      </p:bgPr>
    </p:bg>
    <p:spTree>
      <p:nvGrpSpPr>
        <p:cNvPr id="251" name="Shape 251"/>
        <p:cNvGrpSpPr/>
        <p:nvPr/>
      </p:nvGrpSpPr>
      <p:grpSpPr>
        <a:xfrm>
          <a:off x="0" y="0"/>
          <a:ext cx="0" cy="0"/>
          <a:chOff x="0" y="0"/>
          <a:chExt cx="0" cy="0"/>
        </a:xfrm>
      </p:grpSpPr>
      <p:grpSp>
        <p:nvGrpSpPr>
          <p:cNvPr id="252" name="Google Shape;252;p58"/>
          <p:cNvGrpSpPr/>
          <p:nvPr/>
        </p:nvGrpSpPr>
        <p:grpSpPr>
          <a:xfrm>
            <a:off x="-1385403" y="-708724"/>
            <a:ext cx="11816672" cy="6632408"/>
            <a:chOff x="-1385402" y="-708723"/>
            <a:chExt cx="11816672" cy="6632408"/>
          </a:xfrm>
        </p:grpSpPr>
        <p:sp>
          <p:nvSpPr>
            <p:cNvPr id="253" name="Google Shape;253;p58"/>
            <p:cNvSpPr/>
            <p:nvPr/>
          </p:nvSpPr>
          <p:spPr>
            <a:xfrm rot="-5400000">
              <a:off x="8259973" y="175544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58"/>
            <p:cNvSpPr/>
            <p:nvPr/>
          </p:nvSpPr>
          <p:spPr>
            <a:xfrm rot="-5400000">
              <a:off x="7488383" y="1575801"/>
              <a:ext cx="2049443" cy="1715465"/>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58"/>
            <p:cNvSpPr/>
            <p:nvPr/>
          </p:nvSpPr>
          <p:spPr>
            <a:xfrm rot="5400000">
              <a:off x="-1146069" y="-512038"/>
              <a:ext cx="2418103" cy="2024732"/>
            </a:xfrm>
            <a:custGeom>
              <a:rect b="b" l="l" r="r" t="t"/>
              <a:pathLst>
                <a:path extrusionOk="0" h="26657" w="31836">
                  <a:moveTo>
                    <a:pt x="8424" y="0"/>
                  </a:moveTo>
                  <a:cubicBezTo>
                    <a:pt x="7861" y="0"/>
                    <a:pt x="7299" y="48"/>
                    <a:pt x="6746" y="141"/>
                  </a:cubicBezTo>
                  <a:cubicBezTo>
                    <a:pt x="4563" y="522"/>
                    <a:pt x="2437" y="1654"/>
                    <a:pt x="1248" y="3525"/>
                  </a:cubicBezTo>
                  <a:cubicBezTo>
                    <a:pt x="58" y="5397"/>
                    <a:pt x="0" y="8030"/>
                    <a:pt x="1409" y="9751"/>
                  </a:cubicBezTo>
                  <a:cubicBezTo>
                    <a:pt x="2049" y="10526"/>
                    <a:pt x="3006" y="11104"/>
                    <a:pt x="4024" y="11104"/>
                  </a:cubicBezTo>
                  <a:cubicBezTo>
                    <a:pt x="4054" y="11104"/>
                    <a:pt x="4083" y="11104"/>
                    <a:pt x="4112" y="11103"/>
                  </a:cubicBezTo>
                  <a:cubicBezTo>
                    <a:pt x="5152" y="11068"/>
                    <a:pt x="6180" y="10317"/>
                    <a:pt x="6365" y="9278"/>
                  </a:cubicBezTo>
                  <a:lnTo>
                    <a:pt x="6365" y="9278"/>
                  </a:lnTo>
                  <a:cubicBezTo>
                    <a:pt x="6192" y="9720"/>
                    <a:pt x="5734" y="9938"/>
                    <a:pt x="5260" y="9938"/>
                  </a:cubicBezTo>
                  <a:cubicBezTo>
                    <a:pt x="4880" y="9938"/>
                    <a:pt x="4490" y="9798"/>
                    <a:pt x="4228" y="9520"/>
                  </a:cubicBezTo>
                  <a:cubicBezTo>
                    <a:pt x="3650" y="8897"/>
                    <a:pt x="3662" y="7903"/>
                    <a:pt x="3985" y="7118"/>
                  </a:cubicBezTo>
                  <a:cubicBezTo>
                    <a:pt x="4541" y="5792"/>
                    <a:pt x="5968" y="4911"/>
                    <a:pt x="7400" y="4911"/>
                  </a:cubicBezTo>
                  <a:cubicBezTo>
                    <a:pt x="7665" y="4911"/>
                    <a:pt x="7930" y="4941"/>
                    <a:pt x="8190" y="5004"/>
                  </a:cubicBezTo>
                  <a:cubicBezTo>
                    <a:pt x="9957" y="5443"/>
                    <a:pt x="11147" y="7152"/>
                    <a:pt x="11713" y="8885"/>
                  </a:cubicBezTo>
                  <a:cubicBezTo>
                    <a:pt x="12279" y="10618"/>
                    <a:pt x="12395" y="12477"/>
                    <a:pt x="12938" y="14233"/>
                  </a:cubicBezTo>
                  <a:cubicBezTo>
                    <a:pt x="13480" y="15977"/>
                    <a:pt x="14612" y="17710"/>
                    <a:pt x="16368" y="18218"/>
                  </a:cubicBezTo>
                  <a:cubicBezTo>
                    <a:pt x="16851" y="18358"/>
                    <a:pt x="17356" y="18399"/>
                    <a:pt x="17869" y="18399"/>
                  </a:cubicBezTo>
                  <a:cubicBezTo>
                    <a:pt x="18590" y="18399"/>
                    <a:pt x="19326" y="18318"/>
                    <a:pt x="20035" y="18318"/>
                  </a:cubicBezTo>
                  <a:cubicBezTo>
                    <a:pt x="20825" y="18318"/>
                    <a:pt x="21582" y="18418"/>
                    <a:pt x="22248" y="18842"/>
                  </a:cubicBezTo>
                  <a:cubicBezTo>
                    <a:pt x="23934" y="19905"/>
                    <a:pt x="23969" y="22319"/>
                    <a:pt x="24928" y="24063"/>
                  </a:cubicBezTo>
                  <a:cubicBezTo>
                    <a:pt x="25812" y="25696"/>
                    <a:pt x="27677" y="26657"/>
                    <a:pt x="29520" y="26657"/>
                  </a:cubicBezTo>
                  <a:cubicBezTo>
                    <a:pt x="30324" y="26657"/>
                    <a:pt x="31123" y="26474"/>
                    <a:pt x="31835" y="26085"/>
                  </a:cubicBezTo>
                  <a:lnTo>
                    <a:pt x="31835" y="26085"/>
                  </a:lnTo>
                  <a:cubicBezTo>
                    <a:pt x="31717" y="26089"/>
                    <a:pt x="31600" y="26092"/>
                    <a:pt x="31485" y="26092"/>
                  </a:cubicBezTo>
                  <a:cubicBezTo>
                    <a:pt x="29885" y="26092"/>
                    <a:pt x="28626" y="25644"/>
                    <a:pt x="27850" y="24814"/>
                  </a:cubicBezTo>
                  <a:cubicBezTo>
                    <a:pt x="27030" y="23936"/>
                    <a:pt x="26660" y="22723"/>
                    <a:pt x="26429" y="21545"/>
                  </a:cubicBezTo>
                  <a:cubicBezTo>
                    <a:pt x="26198" y="20355"/>
                    <a:pt x="26071" y="19142"/>
                    <a:pt x="25632" y="18022"/>
                  </a:cubicBezTo>
                  <a:cubicBezTo>
                    <a:pt x="25205" y="16890"/>
                    <a:pt x="24362" y="15839"/>
                    <a:pt x="23207" y="15504"/>
                  </a:cubicBezTo>
                  <a:cubicBezTo>
                    <a:pt x="22815" y="15391"/>
                    <a:pt x="22410" y="15366"/>
                    <a:pt x="22001" y="15366"/>
                  </a:cubicBezTo>
                  <a:cubicBezTo>
                    <a:pt x="21664" y="15366"/>
                    <a:pt x="21325" y="15383"/>
                    <a:pt x="20987" y="15383"/>
                  </a:cubicBezTo>
                  <a:cubicBezTo>
                    <a:pt x="20597" y="15383"/>
                    <a:pt x="20210" y="15360"/>
                    <a:pt x="19834" y="15261"/>
                  </a:cubicBezTo>
                  <a:cubicBezTo>
                    <a:pt x="18124" y="14799"/>
                    <a:pt x="17211" y="12905"/>
                    <a:pt x="16992" y="11149"/>
                  </a:cubicBezTo>
                  <a:cubicBezTo>
                    <a:pt x="16772" y="9393"/>
                    <a:pt x="17027" y="7580"/>
                    <a:pt x="16599" y="5859"/>
                  </a:cubicBezTo>
                  <a:cubicBezTo>
                    <a:pt x="16103" y="3826"/>
                    <a:pt x="14659" y="2081"/>
                    <a:pt x="12822" y="1076"/>
                  </a:cubicBezTo>
                  <a:cubicBezTo>
                    <a:pt x="11487" y="350"/>
                    <a:pt x="9955" y="0"/>
                    <a:pt x="8424"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58"/>
            <p:cNvSpPr/>
            <p:nvPr/>
          </p:nvSpPr>
          <p:spPr>
            <a:xfrm rot="5400000">
              <a:off x="-235404" y="-299553"/>
              <a:ext cx="2418103" cy="2024353"/>
            </a:xfrm>
            <a:custGeom>
              <a:rect b="b" l="l" r="r" t="t"/>
              <a:pathLst>
                <a:path extrusionOk="0" h="26652" w="31836">
                  <a:moveTo>
                    <a:pt x="2307" y="0"/>
                  </a:moveTo>
                  <a:cubicBezTo>
                    <a:pt x="1506" y="0"/>
                    <a:pt x="710" y="181"/>
                    <a:pt x="1" y="565"/>
                  </a:cubicBezTo>
                  <a:cubicBezTo>
                    <a:pt x="104" y="562"/>
                    <a:pt x="205" y="560"/>
                    <a:pt x="306" y="560"/>
                  </a:cubicBezTo>
                  <a:cubicBezTo>
                    <a:pt x="1928" y="560"/>
                    <a:pt x="3203" y="99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6"/>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4"/>
                    <a:pt x="28831" y="15557"/>
                    <a:pt x="27813" y="15557"/>
                  </a:cubicBezTo>
                  <a:cubicBezTo>
                    <a:pt x="27783" y="15557"/>
                    <a:pt x="27753" y="15557"/>
                    <a:pt x="27723" y="15558"/>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6"/>
                    <a:pt x="7878" y="4342"/>
                    <a:pt x="6920" y="2586"/>
                  </a:cubicBezTo>
                  <a:cubicBezTo>
                    <a:pt x="6025" y="959"/>
                    <a:pt x="4153" y="0"/>
                    <a:pt x="2307"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58"/>
            <p:cNvSpPr/>
            <p:nvPr/>
          </p:nvSpPr>
          <p:spPr>
            <a:xfrm rot="5400000">
              <a:off x="693414" y="-512038"/>
              <a:ext cx="2418103" cy="2024732"/>
            </a:xfrm>
            <a:custGeom>
              <a:rect b="b" l="l" r="r" t="t"/>
              <a:pathLst>
                <a:path extrusionOk="0" h="26657" w="31836">
                  <a:moveTo>
                    <a:pt x="8450" y="0"/>
                  </a:moveTo>
                  <a:cubicBezTo>
                    <a:pt x="7878" y="0"/>
                    <a:pt x="7307" y="50"/>
                    <a:pt x="6746" y="147"/>
                  </a:cubicBezTo>
                  <a:cubicBezTo>
                    <a:pt x="4563" y="517"/>
                    <a:pt x="2437" y="1672"/>
                    <a:pt x="1248" y="3544"/>
                  </a:cubicBezTo>
                  <a:cubicBezTo>
                    <a:pt x="58" y="5403"/>
                    <a:pt x="0" y="8037"/>
                    <a:pt x="1409" y="9747"/>
                  </a:cubicBezTo>
                  <a:cubicBezTo>
                    <a:pt x="2049" y="10532"/>
                    <a:pt x="3005" y="11099"/>
                    <a:pt x="4023" y="11099"/>
                  </a:cubicBezTo>
                  <a:cubicBezTo>
                    <a:pt x="4052" y="11099"/>
                    <a:pt x="4082" y="11099"/>
                    <a:pt x="4112" y="11098"/>
                  </a:cubicBezTo>
                  <a:cubicBezTo>
                    <a:pt x="5152" y="11063"/>
                    <a:pt x="6180" y="10313"/>
                    <a:pt x="6365" y="9284"/>
                  </a:cubicBezTo>
                  <a:lnTo>
                    <a:pt x="6365" y="9284"/>
                  </a:lnTo>
                  <a:cubicBezTo>
                    <a:pt x="6192" y="9727"/>
                    <a:pt x="5734" y="9945"/>
                    <a:pt x="5260" y="9945"/>
                  </a:cubicBezTo>
                  <a:cubicBezTo>
                    <a:pt x="4880" y="9945"/>
                    <a:pt x="4490" y="9805"/>
                    <a:pt x="4228" y="9527"/>
                  </a:cubicBezTo>
                  <a:cubicBezTo>
                    <a:pt x="3650" y="8903"/>
                    <a:pt x="3662" y="7910"/>
                    <a:pt x="3985" y="7124"/>
                  </a:cubicBezTo>
                  <a:cubicBezTo>
                    <a:pt x="4541" y="5789"/>
                    <a:pt x="5969" y="4906"/>
                    <a:pt x="7401" y="4906"/>
                  </a:cubicBezTo>
                  <a:cubicBezTo>
                    <a:pt x="7666" y="4906"/>
                    <a:pt x="7930" y="4936"/>
                    <a:pt x="8190" y="4999"/>
                  </a:cubicBezTo>
                  <a:cubicBezTo>
                    <a:pt x="9957" y="5438"/>
                    <a:pt x="11147" y="7159"/>
                    <a:pt x="11713" y="8892"/>
                  </a:cubicBezTo>
                  <a:cubicBezTo>
                    <a:pt x="12279" y="10624"/>
                    <a:pt x="12395" y="12484"/>
                    <a:pt x="12938" y="14228"/>
                  </a:cubicBezTo>
                  <a:cubicBezTo>
                    <a:pt x="13480" y="15973"/>
                    <a:pt x="14612" y="17717"/>
                    <a:pt x="16368" y="18225"/>
                  </a:cubicBezTo>
                  <a:cubicBezTo>
                    <a:pt x="16850" y="18364"/>
                    <a:pt x="17354" y="18405"/>
                    <a:pt x="17865" y="18405"/>
                  </a:cubicBezTo>
                  <a:cubicBezTo>
                    <a:pt x="18594" y="18405"/>
                    <a:pt x="19338" y="18322"/>
                    <a:pt x="20055" y="18322"/>
                  </a:cubicBezTo>
                  <a:cubicBezTo>
                    <a:pt x="20838" y="18322"/>
                    <a:pt x="21588" y="18422"/>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9"/>
                    <a:pt x="27862" y="24821"/>
                  </a:cubicBezTo>
                  <a:cubicBezTo>
                    <a:pt x="27030" y="23943"/>
                    <a:pt x="26660" y="22730"/>
                    <a:pt x="26429" y="21540"/>
                  </a:cubicBezTo>
                  <a:cubicBezTo>
                    <a:pt x="26198" y="20362"/>
                    <a:pt x="26083" y="19149"/>
                    <a:pt x="25644" y="18017"/>
                  </a:cubicBezTo>
                  <a:cubicBezTo>
                    <a:pt x="25205" y="16897"/>
                    <a:pt x="24373" y="15834"/>
                    <a:pt x="23218" y="15511"/>
                  </a:cubicBezTo>
                  <a:cubicBezTo>
                    <a:pt x="22809" y="15390"/>
                    <a:pt x="22388" y="15364"/>
                    <a:pt x="21963" y="15364"/>
                  </a:cubicBezTo>
                  <a:cubicBezTo>
                    <a:pt x="21642" y="15364"/>
                    <a:pt x="21320" y="15379"/>
                    <a:pt x="21000" y="15379"/>
                  </a:cubicBezTo>
                  <a:cubicBezTo>
                    <a:pt x="20605" y="15379"/>
                    <a:pt x="20214" y="15356"/>
                    <a:pt x="19834" y="15256"/>
                  </a:cubicBezTo>
                  <a:cubicBezTo>
                    <a:pt x="18136" y="14794"/>
                    <a:pt x="17211" y="12900"/>
                    <a:pt x="17004" y="11144"/>
                  </a:cubicBezTo>
                  <a:cubicBezTo>
                    <a:pt x="16784" y="9388"/>
                    <a:pt x="17027" y="7575"/>
                    <a:pt x="16611" y="5865"/>
                  </a:cubicBezTo>
                  <a:cubicBezTo>
                    <a:pt x="16103" y="3821"/>
                    <a:pt x="14659" y="2088"/>
                    <a:pt x="12834" y="1083"/>
                  </a:cubicBezTo>
                  <a:cubicBezTo>
                    <a:pt x="11498" y="352"/>
                    <a:pt x="9973" y="0"/>
                    <a:pt x="845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58"/>
            <p:cNvSpPr/>
            <p:nvPr/>
          </p:nvSpPr>
          <p:spPr>
            <a:xfrm rot="5400000">
              <a:off x="1604306" y="-299402"/>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58"/>
            <p:cNvSpPr/>
            <p:nvPr/>
          </p:nvSpPr>
          <p:spPr>
            <a:xfrm rot="5400000">
              <a:off x="4372227" y="-512038"/>
              <a:ext cx="2418103" cy="2024732"/>
            </a:xfrm>
            <a:custGeom>
              <a:rect b="b" l="l" r="r" t="t"/>
              <a:pathLst>
                <a:path extrusionOk="0" h="26657" w="31836">
                  <a:moveTo>
                    <a:pt x="8450" y="0"/>
                  </a:moveTo>
                  <a:cubicBezTo>
                    <a:pt x="7878" y="0"/>
                    <a:pt x="7307" y="50"/>
                    <a:pt x="6746" y="147"/>
                  </a:cubicBezTo>
                  <a:cubicBezTo>
                    <a:pt x="4563" y="517"/>
                    <a:pt x="2437" y="1661"/>
                    <a:pt x="1248" y="3532"/>
                  </a:cubicBezTo>
                  <a:cubicBezTo>
                    <a:pt x="58" y="5403"/>
                    <a:pt x="0" y="8037"/>
                    <a:pt x="1409" y="9746"/>
                  </a:cubicBezTo>
                  <a:cubicBezTo>
                    <a:pt x="2049" y="10532"/>
                    <a:pt x="3016" y="11099"/>
                    <a:pt x="4023" y="11099"/>
                  </a:cubicBezTo>
                  <a:cubicBezTo>
                    <a:pt x="4053" y="11099"/>
                    <a:pt x="4083" y="11099"/>
                    <a:pt x="4112" y="11098"/>
                  </a:cubicBezTo>
                  <a:cubicBezTo>
                    <a:pt x="5152" y="11063"/>
                    <a:pt x="6192" y="10312"/>
                    <a:pt x="6365" y="9284"/>
                  </a:cubicBezTo>
                  <a:lnTo>
                    <a:pt x="6365" y="9284"/>
                  </a:lnTo>
                  <a:cubicBezTo>
                    <a:pt x="6198" y="9727"/>
                    <a:pt x="5740" y="9945"/>
                    <a:pt x="5266" y="9945"/>
                  </a:cubicBezTo>
                  <a:cubicBezTo>
                    <a:pt x="4886" y="9945"/>
                    <a:pt x="4497" y="9805"/>
                    <a:pt x="4239" y="9527"/>
                  </a:cubicBezTo>
                  <a:cubicBezTo>
                    <a:pt x="3662" y="8903"/>
                    <a:pt x="3662" y="7910"/>
                    <a:pt x="3997" y="7124"/>
                  </a:cubicBezTo>
                  <a:cubicBezTo>
                    <a:pt x="4551" y="5802"/>
                    <a:pt x="5973" y="4913"/>
                    <a:pt x="7394" y="4913"/>
                  </a:cubicBezTo>
                  <a:cubicBezTo>
                    <a:pt x="7662" y="4913"/>
                    <a:pt x="7929" y="4945"/>
                    <a:pt x="8190" y="5010"/>
                  </a:cubicBezTo>
                  <a:cubicBezTo>
                    <a:pt x="9957" y="5438"/>
                    <a:pt x="11147" y="7159"/>
                    <a:pt x="11713" y="8892"/>
                  </a:cubicBezTo>
                  <a:cubicBezTo>
                    <a:pt x="12279" y="10624"/>
                    <a:pt x="12395" y="12484"/>
                    <a:pt x="12938" y="14228"/>
                  </a:cubicBezTo>
                  <a:cubicBezTo>
                    <a:pt x="13480" y="15973"/>
                    <a:pt x="14612" y="17705"/>
                    <a:pt x="16368" y="18225"/>
                  </a:cubicBezTo>
                  <a:cubicBezTo>
                    <a:pt x="16850" y="18364"/>
                    <a:pt x="17354" y="18405"/>
                    <a:pt x="17865" y="18405"/>
                  </a:cubicBezTo>
                  <a:cubicBezTo>
                    <a:pt x="18594" y="18405"/>
                    <a:pt x="19338" y="18322"/>
                    <a:pt x="20055" y="18322"/>
                  </a:cubicBezTo>
                  <a:cubicBezTo>
                    <a:pt x="20838" y="18322"/>
                    <a:pt x="21588" y="18421"/>
                    <a:pt x="22248" y="18837"/>
                  </a:cubicBezTo>
                  <a:cubicBezTo>
                    <a:pt x="23934" y="19900"/>
                    <a:pt x="23969" y="22314"/>
                    <a:pt x="24928" y="24070"/>
                  </a:cubicBezTo>
                  <a:cubicBezTo>
                    <a:pt x="25814" y="25697"/>
                    <a:pt x="27684" y="26656"/>
                    <a:pt x="29529" y="26656"/>
                  </a:cubicBezTo>
                  <a:cubicBezTo>
                    <a:pt x="30330" y="26656"/>
                    <a:pt x="31126" y="26476"/>
                    <a:pt x="31835" y="26091"/>
                  </a:cubicBezTo>
                  <a:lnTo>
                    <a:pt x="31835" y="26091"/>
                  </a:lnTo>
                  <a:cubicBezTo>
                    <a:pt x="31734" y="26095"/>
                    <a:pt x="31635" y="26096"/>
                    <a:pt x="31536" y="26096"/>
                  </a:cubicBezTo>
                  <a:cubicBezTo>
                    <a:pt x="29912" y="26096"/>
                    <a:pt x="28635" y="25648"/>
                    <a:pt x="27862" y="24821"/>
                  </a:cubicBezTo>
                  <a:cubicBezTo>
                    <a:pt x="27030" y="23943"/>
                    <a:pt x="26660" y="22730"/>
                    <a:pt x="26429" y="21540"/>
                  </a:cubicBezTo>
                  <a:cubicBezTo>
                    <a:pt x="26198" y="20362"/>
                    <a:pt x="26083" y="19138"/>
                    <a:pt x="25644" y="18017"/>
                  </a:cubicBezTo>
                  <a:cubicBezTo>
                    <a:pt x="25205" y="16897"/>
                    <a:pt x="24373" y="15834"/>
                    <a:pt x="23218" y="15499"/>
                  </a:cubicBezTo>
                  <a:cubicBezTo>
                    <a:pt x="22823" y="15387"/>
                    <a:pt x="22415" y="15361"/>
                    <a:pt x="22004" y="15361"/>
                  </a:cubicBezTo>
                  <a:cubicBezTo>
                    <a:pt x="21666" y="15361"/>
                    <a:pt x="21325" y="15378"/>
                    <a:pt x="20987" y="15378"/>
                  </a:cubicBezTo>
                  <a:cubicBezTo>
                    <a:pt x="20597" y="15378"/>
                    <a:pt x="20210" y="15355"/>
                    <a:pt x="19834" y="15256"/>
                  </a:cubicBezTo>
                  <a:cubicBezTo>
                    <a:pt x="18136" y="14794"/>
                    <a:pt x="17211" y="12900"/>
                    <a:pt x="17004" y="11144"/>
                  </a:cubicBezTo>
                  <a:cubicBezTo>
                    <a:pt x="16784" y="9388"/>
                    <a:pt x="17027" y="7575"/>
                    <a:pt x="16611" y="5854"/>
                  </a:cubicBezTo>
                  <a:cubicBezTo>
                    <a:pt x="16103" y="3821"/>
                    <a:pt x="14659" y="2088"/>
                    <a:pt x="12834" y="1083"/>
                  </a:cubicBezTo>
                  <a:cubicBezTo>
                    <a:pt x="11498" y="352"/>
                    <a:pt x="9973" y="0"/>
                    <a:pt x="8450" y="0"/>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58"/>
            <p:cNvSpPr/>
            <p:nvPr/>
          </p:nvSpPr>
          <p:spPr>
            <a:xfrm rot="5400000">
              <a:off x="5283272" y="-299553"/>
              <a:ext cx="2418103" cy="2024353"/>
            </a:xfrm>
            <a:custGeom>
              <a:rect b="b" l="l" r="r" t="t"/>
              <a:pathLst>
                <a:path extrusionOk="0" h="26652" w="31836">
                  <a:moveTo>
                    <a:pt x="2307" y="0"/>
                  </a:moveTo>
                  <a:cubicBezTo>
                    <a:pt x="1506" y="0"/>
                    <a:pt x="710" y="181"/>
                    <a:pt x="1" y="565"/>
                  </a:cubicBezTo>
                  <a:cubicBezTo>
                    <a:pt x="101" y="562"/>
                    <a:pt x="201" y="560"/>
                    <a:pt x="299" y="560"/>
                  </a:cubicBezTo>
                  <a:cubicBezTo>
                    <a:pt x="1924" y="560"/>
                    <a:pt x="3202" y="1008"/>
                    <a:pt x="3986" y="1836"/>
                  </a:cubicBezTo>
                  <a:cubicBezTo>
                    <a:pt x="4806" y="2714"/>
                    <a:pt x="5176" y="3926"/>
                    <a:pt x="5407" y="5105"/>
                  </a:cubicBezTo>
                  <a:cubicBezTo>
                    <a:pt x="5638" y="6294"/>
                    <a:pt x="5765" y="7507"/>
                    <a:pt x="6204" y="8639"/>
                  </a:cubicBezTo>
                  <a:cubicBezTo>
                    <a:pt x="6643" y="9760"/>
                    <a:pt x="7474" y="10811"/>
                    <a:pt x="8629" y="11146"/>
                  </a:cubicBezTo>
                  <a:cubicBezTo>
                    <a:pt x="9036" y="11263"/>
                    <a:pt x="9458" y="11287"/>
                    <a:pt x="9884" y="11287"/>
                  </a:cubicBezTo>
                  <a:cubicBezTo>
                    <a:pt x="10189" y="11287"/>
                    <a:pt x="10495" y="11275"/>
                    <a:pt x="10800" y="11275"/>
                  </a:cubicBezTo>
                  <a:cubicBezTo>
                    <a:pt x="11207" y="11275"/>
                    <a:pt x="11610" y="11297"/>
                    <a:pt x="12002" y="11400"/>
                  </a:cubicBezTo>
                  <a:cubicBezTo>
                    <a:pt x="13712" y="11851"/>
                    <a:pt x="14624" y="13757"/>
                    <a:pt x="14844" y="15512"/>
                  </a:cubicBezTo>
                  <a:cubicBezTo>
                    <a:pt x="15063" y="17268"/>
                    <a:pt x="14809" y="19070"/>
                    <a:pt x="15237" y="20791"/>
                  </a:cubicBezTo>
                  <a:cubicBezTo>
                    <a:pt x="15733" y="22824"/>
                    <a:pt x="17177" y="24568"/>
                    <a:pt x="19014" y="25573"/>
                  </a:cubicBezTo>
                  <a:cubicBezTo>
                    <a:pt x="20352" y="26305"/>
                    <a:pt x="21873" y="26651"/>
                    <a:pt x="23396" y="26651"/>
                  </a:cubicBezTo>
                  <a:cubicBezTo>
                    <a:pt x="23963" y="26651"/>
                    <a:pt x="24531" y="26603"/>
                    <a:pt x="25090" y="26509"/>
                  </a:cubicBezTo>
                  <a:cubicBezTo>
                    <a:pt x="27273" y="26128"/>
                    <a:pt x="29398" y="24996"/>
                    <a:pt x="30588" y="23125"/>
                  </a:cubicBezTo>
                  <a:cubicBezTo>
                    <a:pt x="31778" y="21253"/>
                    <a:pt x="31836" y="18620"/>
                    <a:pt x="30438" y="16910"/>
                  </a:cubicBezTo>
                  <a:cubicBezTo>
                    <a:pt x="29787" y="16125"/>
                    <a:pt x="28831" y="15557"/>
                    <a:pt x="27813" y="15557"/>
                  </a:cubicBezTo>
                  <a:cubicBezTo>
                    <a:pt x="27783" y="15557"/>
                    <a:pt x="27753" y="15558"/>
                    <a:pt x="27723" y="15559"/>
                  </a:cubicBezTo>
                  <a:cubicBezTo>
                    <a:pt x="26684" y="15593"/>
                    <a:pt x="25656" y="16344"/>
                    <a:pt x="25482" y="17372"/>
                  </a:cubicBezTo>
                  <a:cubicBezTo>
                    <a:pt x="25649" y="16930"/>
                    <a:pt x="26104" y="16712"/>
                    <a:pt x="26576" y="16712"/>
                  </a:cubicBezTo>
                  <a:cubicBezTo>
                    <a:pt x="26955" y="16712"/>
                    <a:pt x="27346" y="16852"/>
                    <a:pt x="27608" y="17129"/>
                  </a:cubicBezTo>
                  <a:cubicBezTo>
                    <a:pt x="28185" y="17753"/>
                    <a:pt x="28174" y="18747"/>
                    <a:pt x="27850" y="19532"/>
                  </a:cubicBezTo>
                  <a:cubicBezTo>
                    <a:pt x="27296" y="20855"/>
                    <a:pt x="25874" y="21743"/>
                    <a:pt x="24446" y="21743"/>
                  </a:cubicBezTo>
                  <a:cubicBezTo>
                    <a:pt x="24178" y="21743"/>
                    <a:pt x="23909" y="21712"/>
                    <a:pt x="23646" y="21646"/>
                  </a:cubicBezTo>
                  <a:cubicBezTo>
                    <a:pt x="21879" y="21219"/>
                    <a:pt x="20689" y="19497"/>
                    <a:pt x="20123" y="17765"/>
                  </a:cubicBezTo>
                  <a:cubicBezTo>
                    <a:pt x="19557" y="16032"/>
                    <a:pt x="19441" y="14172"/>
                    <a:pt x="18898" y="12428"/>
                  </a:cubicBezTo>
                  <a:cubicBezTo>
                    <a:pt x="18355" y="10684"/>
                    <a:pt x="17223" y="8940"/>
                    <a:pt x="15468" y="8431"/>
                  </a:cubicBezTo>
                  <a:cubicBezTo>
                    <a:pt x="14986" y="8292"/>
                    <a:pt x="14482" y="8251"/>
                    <a:pt x="13970" y="8251"/>
                  </a:cubicBezTo>
                  <a:cubicBezTo>
                    <a:pt x="13242" y="8251"/>
                    <a:pt x="12497" y="8334"/>
                    <a:pt x="11781" y="8334"/>
                  </a:cubicBezTo>
                  <a:cubicBezTo>
                    <a:pt x="10998" y="8334"/>
                    <a:pt x="10248" y="8235"/>
                    <a:pt x="9588" y="7819"/>
                  </a:cubicBezTo>
                  <a:cubicBezTo>
                    <a:pt x="7902" y="6757"/>
                    <a:pt x="7878" y="4342"/>
                    <a:pt x="6920" y="2587"/>
                  </a:cubicBezTo>
                  <a:cubicBezTo>
                    <a:pt x="6025" y="959"/>
                    <a:pt x="4153" y="0"/>
                    <a:pt x="2307"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58"/>
            <p:cNvSpPr/>
            <p:nvPr/>
          </p:nvSpPr>
          <p:spPr>
            <a:xfrm rot="5400000">
              <a:off x="2532896" y="-512038"/>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58"/>
            <p:cNvSpPr/>
            <p:nvPr/>
          </p:nvSpPr>
          <p:spPr>
            <a:xfrm rot="5400000">
              <a:off x="3443257" y="-299401"/>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58"/>
            <p:cNvSpPr/>
            <p:nvPr/>
          </p:nvSpPr>
          <p:spPr>
            <a:xfrm rot="5400000">
              <a:off x="-1146259" y="3418747"/>
              <a:ext cx="2418103" cy="2024353"/>
            </a:xfrm>
            <a:custGeom>
              <a:rect b="b" l="l" r="r" t="t"/>
              <a:pathLst>
                <a:path extrusionOk="0" h="26652" w="31836">
                  <a:moveTo>
                    <a:pt x="8448" y="0"/>
                  </a:moveTo>
                  <a:cubicBezTo>
                    <a:pt x="7878" y="0"/>
                    <a:pt x="7307" y="50"/>
                    <a:pt x="6746" y="147"/>
                  </a:cubicBezTo>
                  <a:cubicBezTo>
                    <a:pt x="4563" y="517"/>
                    <a:pt x="2438" y="1661"/>
                    <a:pt x="1248" y="3532"/>
                  </a:cubicBezTo>
                  <a:cubicBezTo>
                    <a:pt x="58" y="5392"/>
                    <a:pt x="0" y="8037"/>
                    <a:pt x="1398" y="9746"/>
                  </a:cubicBezTo>
                  <a:cubicBezTo>
                    <a:pt x="2049" y="10532"/>
                    <a:pt x="3005" y="11099"/>
                    <a:pt x="4023" y="11099"/>
                  </a:cubicBezTo>
                  <a:cubicBezTo>
                    <a:pt x="4053" y="11099"/>
                    <a:pt x="4083" y="11099"/>
                    <a:pt x="4113" y="11098"/>
                  </a:cubicBezTo>
                  <a:cubicBezTo>
                    <a:pt x="5152" y="11063"/>
                    <a:pt x="6180" y="10312"/>
                    <a:pt x="6354" y="9273"/>
                  </a:cubicBezTo>
                  <a:lnTo>
                    <a:pt x="6354" y="9273"/>
                  </a:lnTo>
                  <a:cubicBezTo>
                    <a:pt x="6187" y="9715"/>
                    <a:pt x="5732" y="9933"/>
                    <a:pt x="5260" y="9933"/>
                  </a:cubicBezTo>
                  <a:cubicBezTo>
                    <a:pt x="4881" y="9933"/>
                    <a:pt x="4490" y="9793"/>
                    <a:pt x="4228" y="9515"/>
                  </a:cubicBezTo>
                  <a:cubicBezTo>
                    <a:pt x="3651" y="8892"/>
                    <a:pt x="3662" y="7898"/>
                    <a:pt x="3986" y="7113"/>
                  </a:cubicBezTo>
                  <a:cubicBezTo>
                    <a:pt x="4541" y="5787"/>
                    <a:pt x="5969" y="4906"/>
                    <a:pt x="7401" y="4906"/>
                  </a:cubicBezTo>
                  <a:cubicBezTo>
                    <a:pt x="7665" y="4906"/>
                    <a:pt x="7931" y="4936"/>
                    <a:pt x="8190" y="4999"/>
                  </a:cubicBezTo>
                  <a:cubicBezTo>
                    <a:pt x="9958" y="5438"/>
                    <a:pt x="11147" y="7147"/>
                    <a:pt x="11713" y="8880"/>
                  </a:cubicBezTo>
                  <a:cubicBezTo>
                    <a:pt x="12279" y="10613"/>
                    <a:pt x="12395" y="12472"/>
                    <a:pt x="12938" y="14228"/>
                  </a:cubicBezTo>
                  <a:cubicBezTo>
                    <a:pt x="13481" y="15972"/>
                    <a:pt x="14613" y="17705"/>
                    <a:pt x="16368" y="18213"/>
                  </a:cubicBezTo>
                  <a:cubicBezTo>
                    <a:pt x="16851" y="18353"/>
                    <a:pt x="17356" y="18394"/>
                    <a:pt x="17869" y="18394"/>
                  </a:cubicBezTo>
                  <a:cubicBezTo>
                    <a:pt x="18590" y="18394"/>
                    <a:pt x="19326" y="18313"/>
                    <a:pt x="20035" y="18313"/>
                  </a:cubicBezTo>
                  <a:cubicBezTo>
                    <a:pt x="20826" y="18313"/>
                    <a:pt x="21583" y="18413"/>
                    <a:pt x="22248" y="18837"/>
                  </a:cubicBezTo>
                  <a:cubicBezTo>
                    <a:pt x="23935" y="19900"/>
                    <a:pt x="23958" y="22314"/>
                    <a:pt x="24916" y="24058"/>
                  </a:cubicBezTo>
                  <a:cubicBezTo>
                    <a:pt x="25809" y="25691"/>
                    <a:pt x="27677" y="26652"/>
                    <a:pt x="29520" y="26652"/>
                  </a:cubicBezTo>
                  <a:cubicBezTo>
                    <a:pt x="30324" y="26652"/>
                    <a:pt x="31123" y="26469"/>
                    <a:pt x="31836" y="26080"/>
                  </a:cubicBezTo>
                  <a:lnTo>
                    <a:pt x="31836" y="26080"/>
                  </a:lnTo>
                  <a:cubicBezTo>
                    <a:pt x="31717" y="26084"/>
                    <a:pt x="31600" y="26087"/>
                    <a:pt x="31485" y="26087"/>
                  </a:cubicBezTo>
                  <a:cubicBezTo>
                    <a:pt x="29883" y="26087"/>
                    <a:pt x="28615" y="25640"/>
                    <a:pt x="27850" y="24821"/>
                  </a:cubicBezTo>
                  <a:cubicBezTo>
                    <a:pt x="27019" y="23931"/>
                    <a:pt x="26649" y="22730"/>
                    <a:pt x="26418" y="21540"/>
                  </a:cubicBezTo>
                  <a:cubicBezTo>
                    <a:pt x="26187" y="20362"/>
                    <a:pt x="26071" y="19137"/>
                    <a:pt x="25633" y="18017"/>
                  </a:cubicBezTo>
                  <a:cubicBezTo>
                    <a:pt x="25194" y="16885"/>
                    <a:pt x="24362" y="15834"/>
                    <a:pt x="23207" y="15499"/>
                  </a:cubicBezTo>
                  <a:cubicBezTo>
                    <a:pt x="22811" y="15386"/>
                    <a:pt x="22404" y="15361"/>
                    <a:pt x="21993" y="15361"/>
                  </a:cubicBezTo>
                  <a:cubicBezTo>
                    <a:pt x="21656" y="15361"/>
                    <a:pt x="21316" y="15378"/>
                    <a:pt x="20980" y="15378"/>
                  </a:cubicBezTo>
                  <a:cubicBezTo>
                    <a:pt x="20591" y="15378"/>
                    <a:pt x="20206" y="15355"/>
                    <a:pt x="19834" y="15256"/>
                  </a:cubicBezTo>
                  <a:cubicBezTo>
                    <a:pt x="18124" y="14794"/>
                    <a:pt x="17212" y="12900"/>
                    <a:pt x="16992" y="11144"/>
                  </a:cubicBezTo>
                  <a:cubicBezTo>
                    <a:pt x="16773" y="9388"/>
                    <a:pt x="17027" y="7575"/>
                    <a:pt x="16600" y="5854"/>
                  </a:cubicBezTo>
                  <a:cubicBezTo>
                    <a:pt x="16103" y="3821"/>
                    <a:pt x="14659" y="2088"/>
                    <a:pt x="12822" y="1083"/>
                  </a:cubicBezTo>
                  <a:cubicBezTo>
                    <a:pt x="11487" y="352"/>
                    <a:pt x="9968" y="0"/>
                    <a:pt x="8448"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58"/>
            <p:cNvSpPr/>
            <p:nvPr/>
          </p:nvSpPr>
          <p:spPr>
            <a:xfrm rot="5400000">
              <a:off x="-235404" y="3631042"/>
              <a:ext cx="2418103" cy="2024353"/>
            </a:xfrm>
            <a:custGeom>
              <a:rect b="b" l="l" r="r" t="t"/>
              <a:pathLst>
                <a:path extrusionOk="0" h="26652" w="31836">
                  <a:moveTo>
                    <a:pt x="2300" y="0"/>
                  </a:moveTo>
                  <a:cubicBezTo>
                    <a:pt x="1500" y="0"/>
                    <a:pt x="707" y="181"/>
                    <a:pt x="1" y="565"/>
                  </a:cubicBezTo>
                  <a:cubicBezTo>
                    <a:pt x="104" y="562"/>
                    <a:pt x="206" y="560"/>
                    <a:pt x="306" y="560"/>
                  </a:cubicBezTo>
                  <a:cubicBezTo>
                    <a:pt x="1928" y="560"/>
                    <a:pt x="3202" y="99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6"/>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4"/>
                    <a:pt x="28820" y="15557"/>
                    <a:pt x="27813" y="15557"/>
                  </a:cubicBezTo>
                  <a:cubicBezTo>
                    <a:pt x="27783" y="15557"/>
                    <a:pt x="27753" y="15557"/>
                    <a:pt x="27724" y="15558"/>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6"/>
                    <a:pt x="7867" y="4342"/>
                    <a:pt x="6908" y="2586"/>
                  </a:cubicBezTo>
                  <a:cubicBezTo>
                    <a:pt x="6014" y="959"/>
                    <a:pt x="4142" y="0"/>
                    <a:pt x="230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58"/>
            <p:cNvSpPr/>
            <p:nvPr/>
          </p:nvSpPr>
          <p:spPr>
            <a:xfrm rot="5400000">
              <a:off x="692996" y="3418975"/>
              <a:ext cx="2418103" cy="2023897"/>
            </a:xfrm>
            <a:custGeom>
              <a:rect b="b" l="l" r="r" t="t"/>
              <a:pathLst>
                <a:path extrusionOk="0" h="26646" w="31836">
                  <a:moveTo>
                    <a:pt x="8448" y="1"/>
                  </a:moveTo>
                  <a:cubicBezTo>
                    <a:pt x="7878" y="1"/>
                    <a:pt x="7307" y="50"/>
                    <a:pt x="6746" y="148"/>
                  </a:cubicBezTo>
                  <a:cubicBezTo>
                    <a:pt x="4563" y="518"/>
                    <a:pt x="2438" y="1661"/>
                    <a:pt x="1248" y="3533"/>
                  </a:cubicBezTo>
                  <a:cubicBezTo>
                    <a:pt x="58" y="5392"/>
                    <a:pt x="0" y="8026"/>
                    <a:pt x="1398" y="9736"/>
                  </a:cubicBezTo>
                  <a:cubicBezTo>
                    <a:pt x="2049" y="10521"/>
                    <a:pt x="3005" y="11088"/>
                    <a:pt x="4023" y="11088"/>
                  </a:cubicBezTo>
                  <a:cubicBezTo>
                    <a:pt x="4053" y="11088"/>
                    <a:pt x="4083" y="11088"/>
                    <a:pt x="4113" y="11087"/>
                  </a:cubicBezTo>
                  <a:cubicBezTo>
                    <a:pt x="5152" y="11052"/>
                    <a:pt x="6180" y="10302"/>
                    <a:pt x="6354" y="9273"/>
                  </a:cubicBezTo>
                  <a:lnTo>
                    <a:pt x="6354" y="9273"/>
                  </a:lnTo>
                  <a:cubicBezTo>
                    <a:pt x="6187" y="9716"/>
                    <a:pt x="5732" y="9934"/>
                    <a:pt x="5260" y="9934"/>
                  </a:cubicBezTo>
                  <a:cubicBezTo>
                    <a:pt x="4881" y="9934"/>
                    <a:pt x="4490" y="9794"/>
                    <a:pt x="4228" y="9516"/>
                  </a:cubicBezTo>
                  <a:cubicBezTo>
                    <a:pt x="3651" y="8892"/>
                    <a:pt x="3662" y="7899"/>
                    <a:pt x="3986" y="7113"/>
                  </a:cubicBezTo>
                  <a:cubicBezTo>
                    <a:pt x="4541" y="5778"/>
                    <a:pt x="5969" y="4895"/>
                    <a:pt x="7401" y="4895"/>
                  </a:cubicBezTo>
                  <a:cubicBezTo>
                    <a:pt x="7666" y="4895"/>
                    <a:pt x="7931" y="4925"/>
                    <a:pt x="8190" y="4988"/>
                  </a:cubicBezTo>
                  <a:cubicBezTo>
                    <a:pt x="9958" y="5427"/>
                    <a:pt x="11147" y="7148"/>
                    <a:pt x="11713" y="8881"/>
                  </a:cubicBezTo>
                  <a:cubicBezTo>
                    <a:pt x="12279" y="10613"/>
                    <a:pt x="12395" y="12473"/>
                    <a:pt x="12938" y="14217"/>
                  </a:cubicBezTo>
                  <a:cubicBezTo>
                    <a:pt x="13481" y="15962"/>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889"/>
                    <a:pt x="23958" y="22303"/>
                    <a:pt x="24916" y="24059"/>
                  </a:cubicBezTo>
                  <a:cubicBezTo>
                    <a:pt x="25811" y="25686"/>
                    <a:pt x="27683" y="26645"/>
                    <a:pt x="29529" y="26645"/>
                  </a:cubicBezTo>
                  <a:cubicBezTo>
                    <a:pt x="30330" y="26645"/>
                    <a:pt x="31126" y="26465"/>
                    <a:pt x="31836" y="26080"/>
                  </a:cubicBezTo>
                  <a:lnTo>
                    <a:pt x="31836" y="26080"/>
                  </a:lnTo>
                  <a:cubicBezTo>
                    <a:pt x="31732" y="26084"/>
                    <a:pt x="31631" y="26086"/>
                    <a:pt x="31530" y="26086"/>
                  </a:cubicBezTo>
                  <a:cubicBezTo>
                    <a:pt x="29908" y="26086"/>
                    <a:pt x="28634" y="25648"/>
                    <a:pt x="27850" y="24821"/>
                  </a:cubicBezTo>
                  <a:cubicBezTo>
                    <a:pt x="27030" y="23943"/>
                    <a:pt x="26661" y="22731"/>
                    <a:pt x="26430" y="21541"/>
                  </a:cubicBezTo>
                  <a:cubicBezTo>
                    <a:pt x="26199" y="20363"/>
                    <a:pt x="26071" y="19138"/>
                    <a:pt x="25633" y="18018"/>
                  </a:cubicBezTo>
                  <a:cubicBezTo>
                    <a:pt x="25194" y="16897"/>
                    <a:pt x="24362" y="15835"/>
                    <a:pt x="23207" y="15500"/>
                  </a:cubicBezTo>
                  <a:cubicBezTo>
                    <a:pt x="22815" y="15387"/>
                    <a:pt x="22411" y="15362"/>
                    <a:pt x="22001" y="15362"/>
                  </a:cubicBezTo>
                  <a:cubicBezTo>
                    <a:pt x="21665" y="15362"/>
                    <a:pt x="21325" y="15379"/>
                    <a:pt x="20987" y="15379"/>
                  </a:cubicBezTo>
                  <a:cubicBezTo>
                    <a:pt x="20597" y="15379"/>
                    <a:pt x="20210" y="15356"/>
                    <a:pt x="19834" y="15257"/>
                  </a:cubicBezTo>
                  <a:cubicBezTo>
                    <a:pt x="18124" y="14795"/>
                    <a:pt x="17212" y="12901"/>
                    <a:pt x="16992" y="11145"/>
                  </a:cubicBezTo>
                  <a:cubicBezTo>
                    <a:pt x="16773" y="9389"/>
                    <a:pt x="17027" y="7575"/>
                    <a:pt x="16600" y="5854"/>
                  </a:cubicBezTo>
                  <a:cubicBezTo>
                    <a:pt x="16103" y="3821"/>
                    <a:pt x="14659" y="2089"/>
                    <a:pt x="12822" y="1084"/>
                  </a:cubicBezTo>
                  <a:cubicBezTo>
                    <a:pt x="11487" y="353"/>
                    <a:pt x="9968" y="1"/>
                    <a:pt x="8448" y="1"/>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58"/>
            <p:cNvSpPr/>
            <p:nvPr/>
          </p:nvSpPr>
          <p:spPr>
            <a:xfrm rot="5400000">
              <a:off x="1604306" y="3631194"/>
              <a:ext cx="2418103" cy="2024049"/>
            </a:xfrm>
            <a:custGeom>
              <a:rect b="b" l="l" r="r" t="t"/>
              <a:pathLst>
                <a:path extrusionOk="0" h="26648" w="31836">
                  <a:moveTo>
                    <a:pt x="2311" y="0"/>
                  </a:moveTo>
                  <a:cubicBezTo>
                    <a:pt x="1508" y="0"/>
                    <a:pt x="710" y="183"/>
                    <a:pt x="1" y="573"/>
                  </a:cubicBezTo>
                  <a:cubicBezTo>
                    <a:pt x="119" y="568"/>
                    <a:pt x="236" y="566"/>
                    <a:pt x="351" y="566"/>
                  </a:cubicBezTo>
                  <a:cubicBezTo>
                    <a:pt x="1952" y="566"/>
                    <a:pt x="3209" y="1013"/>
                    <a:pt x="3974" y="1832"/>
                  </a:cubicBezTo>
                  <a:cubicBezTo>
                    <a:pt x="4806" y="2710"/>
                    <a:pt x="5176" y="3923"/>
                    <a:pt x="5407" y="5101"/>
                  </a:cubicBezTo>
                  <a:cubicBezTo>
                    <a:pt x="5638" y="6291"/>
                    <a:pt x="5753" y="7503"/>
                    <a:pt x="6192" y="8635"/>
                  </a:cubicBezTo>
                  <a:cubicBezTo>
                    <a:pt x="6631" y="9756"/>
                    <a:pt x="7463" y="10807"/>
                    <a:pt x="8618" y="11142"/>
                  </a:cubicBezTo>
                  <a:cubicBezTo>
                    <a:pt x="9023" y="11263"/>
                    <a:pt x="9443" y="11288"/>
                    <a:pt x="9868" y="11288"/>
                  </a:cubicBezTo>
                  <a:cubicBezTo>
                    <a:pt x="10188" y="11288"/>
                    <a:pt x="10511" y="11274"/>
                    <a:pt x="10830" y="11274"/>
                  </a:cubicBezTo>
                  <a:cubicBezTo>
                    <a:pt x="11225" y="11274"/>
                    <a:pt x="11615" y="11296"/>
                    <a:pt x="11991" y="11396"/>
                  </a:cubicBezTo>
                  <a:cubicBezTo>
                    <a:pt x="13701" y="11858"/>
                    <a:pt x="14613" y="13753"/>
                    <a:pt x="14833" y="15508"/>
                  </a:cubicBezTo>
                  <a:cubicBezTo>
                    <a:pt x="15052" y="17264"/>
                    <a:pt x="14809" y="19066"/>
                    <a:pt x="15225" y="20787"/>
                  </a:cubicBezTo>
                  <a:cubicBezTo>
                    <a:pt x="15722" y="22820"/>
                    <a:pt x="17166" y="24565"/>
                    <a:pt x="19003" y="25570"/>
                  </a:cubicBezTo>
                  <a:cubicBezTo>
                    <a:pt x="20340" y="26302"/>
                    <a:pt x="21862" y="26647"/>
                    <a:pt x="23389" y="26647"/>
                  </a:cubicBezTo>
                  <a:cubicBezTo>
                    <a:pt x="23958" y="26647"/>
                    <a:pt x="24528" y="26599"/>
                    <a:pt x="25090" y="26505"/>
                  </a:cubicBezTo>
                  <a:cubicBezTo>
                    <a:pt x="27273" y="26136"/>
                    <a:pt x="29399" y="24992"/>
                    <a:pt x="30577" y="23121"/>
                  </a:cubicBezTo>
                  <a:cubicBezTo>
                    <a:pt x="31767" y="21249"/>
                    <a:pt x="31836" y="18616"/>
                    <a:pt x="30427" y="16906"/>
                  </a:cubicBezTo>
                  <a:cubicBezTo>
                    <a:pt x="29787" y="16121"/>
                    <a:pt x="28820" y="15553"/>
                    <a:pt x="27813" y="15553"/>
                  </a:cubicBezTo>
                  <a:cubicBezTo>
                    <a:pt x="27783" y="15553"/>
                    <a:pt x="27753" y="15554"/>
                    <a:pt x="27724" y="15555"/>
                  </a:cubicBezTo>
                  <a:cubicBezTo>
                    <a:pt x="26673" y="15589"/>
                    <a:pt x="25644" y="16340"/>
                    <a:pt x="25471" y="17368"/>
                  </a:cubicBezTo>
                  <a:cubicBezTo>
                    <a:pt x="25638" y="16926"/>
                    <a:pt x="26096" y="16708"/>
                    <a:pt x="26570" y="16708"/>
                  </a:cubicBezTo>
                  <a:cubicBezTo>
                    <a:pt x="26950" y="16708"/>
                    <a:pt x="27340" y="16848"/>
                    <a:pt x="27597" y="17126"/>
                  </a:cubicBezTo>
                  <a:cubicBezTo>
                    <a:pt x="28174" y="17749"/>
                    <a:pt x="28174" y="18743"/>
                    <a:pt x="27839" y="19528"/>
                  </a:cubicBezTo>
                  <a:cubicBezTo>
                    <a:pt x="27284" y="20864"/>
                    <a:pt x="25856" y="21747"/>
                    <a:pt x="24431" y="21747"/>
                  </a:cubicBezTo>
                  <a:cubicBezTo>
                    <a:pt x="24167" y="21747"/>
                    <a:pt x="23904" y="21717"/>
                    <a:pt x="23646" y="21654"/>
                  </a:cubicBezTo>
                  <a:cubicBezTo>
                    <a:pt x="21867" y="21215"/>
                    <a:pt x="20677" y="19494"/>
                    <a:pt x="20111" y="17761"/>
                  </a:cubicBezTo>
                  <a:cubicBezTo>
                    <a:pt x="19545" y="16028"/>
                    <a:pt x="19430" y="14169"/>
                    <a:pt x="18899" y="12424"/>
                  </a:cubicBezTo>
                  <a:cubicBezTo>
                    <a:pt x="18356" y="10680"/>
                    <a:pt x="17224" y="8947"/>
                    <a:pt x="15468" y="8428"/>
                  </a:cubicBezTo>
                  <a:cubicBezTo>
                    <a:pt x="14986" y="8288"/>
                    <a:pt x="14482" y="8247"/>
                    <a:pt x="13969" y="8247"/>
                  </a:cubicBezTo>
                  <a:cubicBezTo>
                    <a:pt x="13239" y="8247"/>
                    <a:pt x="12493" y="8330"/>
                    <a:pt x="11777" y="8330"/>
                  </a:cubicBezTo>
                  <a:cubicBezTo>
                    <a:pt x="10993" y="8330"/>
                    <a:pt x="10244" y="8231"/>
                    <a:pt x="9588" y="7815"/>
                  </a:cubicBezTo>
                  <a:cubicBezTo>
                    <a:pt x="7902" y="6753"/>
                    <a:pt x="7867" y="4338"/>
                    <a:pt x="6908" y="2583"/>
                  </a:cubicBezTo>
                  <a:cubicBezTo>
                    <a:pt x="6016" y="959"/>
                    <a:pt x="4150" y="0"/>
                    <a:pt x="2311"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58"/>
            <p:cNvSpPr/>
            <p:nvPr/>
          </p:nvSpPr>
          <p:spPr>
            <a:xfrm rot="5400000">
              <a:off x="4372227" y="3418558"/>
              <a:ext cx="2418103" cy="2024732"/>
            </a:xfrm>
            <a:custGeom>
              <a:rect b="b" l="l" r="r" t="t"/>
              <a:pathLst>
                <a:path extrusionOk="0" h="26657" w="31836">
                  <a:moveTo>
                    <a:pt x="8450" y="0"/>
                  </a:moveTo>
                  <a:cubicBezTo>
                    <a:pt x="7878" y="0"/>
                    <a:pt x="7307" y="50"/>
                    <a:pt x="6746" y="147"/>
                  </a:cubicBezTo>
                  <a:cubicBezTo>
                    <a:pt x="4563" y="517"/>
                    <a:pt x="2438" y="1661"/>
                    <a:pt x="1248" y="3532"/>
                  </a:cubicBezTo>
                  <a:cubicBezTo>
                    <a:pt x="58" y="5403"/>
                    <a:pt x="0" y="8037"/>
                    <a:pt x="1410" y="9746"/>
                  </a:cubicBezTo>
                  <a:cubicBezTo>
                    <a:pt x="2049" y="10532"/>
                    <a:pt x="3005" y="11099"/>
                    <a:pt x="4023" y="11099"/>
                  </a:cubicBezTo>
                  <a:cubicBezTo>
                    <a:pt x="4053" y="11099"/>
                    <a:pt x="4083" y="11099"/>
                    <a:pt x="4113" y="11098"/>
                  </a:cubicBezTo>
                  <a:cubicBezTo>
                    <a:pt x="5152" y="11063"/>
                    <a:pt x="6192" y="10312"/>
                    <a:pt x="6365" y="9284"/>
                  </a:cubicBezTo>
                  <a:lnTo>
                    <a:pt x="6365" y="9284"/>
                  </a:lnTo>
                  <a:cubicBezTo>
                    <a:pt x="6192" y="9721"/>
                    <a:pt x="5733" y="9936"/>
                    <a:pt x="5260" y="9936"/>
                  </a:cubicBezTo>
                  <a:cubicBezTo>
                    <a:pt x="4883" y="9936"/>
                    <a:pt x="4496" y="9799"/>
                    <a:pt x="4240" y="9527"/>
                  </a:cubicBezTo>
                  <a:cubicBezTo>
                    <a:pt x="3662" y="8903"/>
                    <a:pt x="3662" y="7898"/>
                    <a:pt x="3986" y="7124"/>
                  </a:cubicBezTo>
                  <a:cubicBezTo>
                    <a:pt x="4540" y="5802"/>
                    <a:pt x="5962" y="4913"/>
                    <a:pt x="7390" y="4913"/>
                  </a:cubicBezTo>
                  <a:cubicBezTo>
                    <a:pt x="7658" y="4913"/>
                    <a:pt x="7927" y="4945"/>
                    <a:pt x="8190" y="5010"/>
                  </a:cubicBezTo>
                  <a:cubicBezTo>
                    <a:pt x="9958" y="5438"/>
                    <a:pt x="11147" y="7147"/>
                    <a:pt x="11713" y="8880"/>
                  </a:cubicBezTo>
                  <a:cubicBezTo>
                    <a:pt x="12279" y="10613"/>
                    <a:pt x="12395" y="12473"/>
                    <a:pt x="12938" y="14228"/>
                  </a:cubicBezTo>
                  <a:cubicBezTo>
                    <a:pt x="13481" y="15984"/>
                    <a:pt x="14613" y="17717"/>
                    <a:pt x="16368" y="18225"/>
                  </a:cubicBezTo>
                  <a:cubicBezTo>
                    <a:pt x="16850" y="18364"/>
                    <a:pt x="17354" y="18405"/>
                    <a:pt x="17866" y="18405"/>
                  </a:cubicBezTo>
                  <a:cubicBezTo>
                    <a:pt x="18594" y="18405"/>
                    <a:pt x="19339" y="18322"/>
                    <a:pt x="20055" y="18322"/>
                  </a:cubicBezTo>
                  <a:cubicBezTo>
                    <a:pt x="20838" y="18322"/>
                    <a:pt x="21588" y="18421"/>
                    <a:pt x="22248" y="18837"/>
                  </a:cubicBezTo>
                  <a:cubicBezTo>
                    <a:pt x="23935" y="19900"/>
                    <a:pt x="23958" y="22314"/>
                    <a:pt x="24916" y="24070"/>
                  </a:cubicBezTo>
                  <a:cubicBezTo>
                    <a:pt x="25811" y="25697"/>
                    <a:pt x="27683" y="26656"/>
                    <a:pt x="29529" y="26656"/>
                  </a:cubicBezTo>
                  <a:cubicBezTo>
                    <a:pt x="30330" y="26656"/>
                    <a:pt x="31126" y="26476"/>
                    <a:pt x="31836" y="26091"/>
                  </a:cubicBezTo>
                  <a:lnTo>
                    <a:pt x="31836" y="26091"/>
                  </a:lnTo>
                  <a:cubicBezTo>
                    <a:pt x="31735" y="26095"/>
                    <a:pt x="31635" y="26096"/>
                    <a:pt x="31537" y="26096"/>
                  </a:cubicBezTo>
                  <a:cubicBezTo>
                    <a:pt x="29911" y="26096"/>
                    <a:pt x="28624" y="25648"/>
                    <a:pt x="27850" y="24821"/>
                  </a:cubicBezTo>
                  <a:cubicBezTo>
                    <a:pt x="27019" y="23943"/>
                    <a:pt x="26649" y="22730"/>
                    <a:pt x="26418" y="21540"/>
                  </a:cubicBezTo>
                  <a:cubicBezTo>
                    <a:pt x="26187" y="20362"/>
                    <a:pt x="26071" y="19138"/>
                    <a:pt x="25633" y="18017"/>
                  </a:cubicBezTo>
                  <a:cubicBezTo>
                    <a:pt x="25194" y="16897"/>
                    <a:pt x="24362" y="15845"/>
                    <a:pt x="23207" y="15510"/>
                  </a:cubicBezTo>
                  <a:cubicBezTo>
                    <a:pt x="22798" y="15390"/>
                    <a:pt x="22376" y="15364"/>
                    <a:pt x="21952" y="15364"/>
                  </a:cubicBezTo>
                  <a:cubicBezTo>
                    <a:pt x="21632" y="15364"/>
                    <a:pt x="21310" y="15379"/>
                    <a:pt x="20992" y="15379"/>
                  </a:cubicBezTo>
                  <a:cubicBezTo>
                    <a:pt x="20599" y="15379"/>
                    <a:pt x="20210" y="15356"/>
                    <a:pt x="19834" y="15256"/>
                  </a:cubicBezTo>
                  <a:cubicBezTo>
                    <a:pt x="18124" y="14794"/>
                    <a:pt x="17212" y="12900"/>
                    <a:pt x="16992" y="11144"/>
                  </a:cubicBezTo>
                  <a:cubicBezTo>
                    <a:pt x="16773" y="9388"/>
                    <a:pt x="17027" y="7575"/>
                    <a:pt x="16600" y="5854"/>
                  </a:cubicBezTo>
                  <a:cubicBezTo>
                    <a:pt x="16103" y="3821"/>
                    <a:pt x="14659" y="2088"/>
                    <a:pt x="12822" y="1083"/>
                  </a:cubicBezTo>
                  <a:cubicBezTo>
                    <a:pt x="11495" y="352"/>
                    <a:pt x="9972" y="0"/>
                    <a:pt x="8450" y="0"/>
                  </a:cubicBezTo>
                  <a:close/>
                </a:path>
              </a:pathLst>
            </a:custGeom>
            <a:solidFill>
              <a:schemeClr val="accent3"/>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58"/>
            <p:cNvSpPr/>
            <p:nvPr/>
          </p:nvSpPr>
          <p:spPr>
            <a:xfrm rot="5400000">
              <a:off x="5283272" y="3631042"/>
              <a:ext cx="2418103" cy="2024353"/>
            </a:xfrm>
            <a:custGeom>
              <a:rect b="b" l="l" r="r" t="t"/>
              <a:pathLst>
                <a:path extrusionOk="0" h="26652" w="31836">
                  <a:moveTo>
                    <a:pt x="2300" y="0"/>
                  </a:moveTo>
                  <a:cubicBezTo>
                    <a:pt x="1500" y="0"/>
                    <a:pt x="707" y="181"/>
                    <a:pt x="1" y="565"/>
                  </a:cubicBezTo>
                  <a:cubicBezTo>
                    <a:pt x="102" y="562"/>
                    <a:pt x="201" y="560"/>
                    <a:pt x="300" y="560"/>
                  </a:cubicBezTo>
                  <a:cubicBezTo>
                    <a:pt x="1925" y="560"/>
                    <a:pt x="3201" y="1008"/>
                    <a:pt x="3974" y="1836"/>
                  </a:cubicBezTo>
                  <a:cubicBezTo>
                    <a:pt x="4806" y="2714"/>
                    <a:pt x="5176" y="3926"/>
                    <a:pt x="5407" y="5105"/>
                  </a:cubicBezTo>
                  <a:cubicBezTo>
                    <a:pt x="5638" y="6294"/>
                    <a:pt x="5753" y="7507"/>
                    <a:pt x="6192" y="8639"/>
                  </a:cubicBezTo>
                  <a:cubicBezTo>
                    <a:pt x="6631" y="9760"/>
                    <a:pt x="7463" y="10811"/>
                    <a:pt x="8618" y="11146"/>
                  </a:cubicBezTo>
                  <a:cubicBezTo>
                    <a:pt x="9025" y="11263"/>
                    <a:pt x="9449" y="11287"/>
                    <a:pt x="9876" y="11287"/>
                  </a:cubicBezTo>
                  <a:cubicBezTo>
                    <a:pt x="10181" y="11287"/>
                    <a:pt x="10489" y="11275"/>
                    <a:pt x="10794" y="11275"/>
                  </a:cubicBezTo>
                  <a:cubicBezTo>
                    <a:pt x="11201" y="11275"/>
                    <a:pt x="11603" y="11297"/>
                    <a:pt x="11991" y="11400"/>
                  </a:cubicBezTo>
                  <a:cubicBezTo>
                    <a:pt x="13701" y="11851"/>
                    <a:pt x="14613" y="13757"/>
                    <a:pt x="14833" y="15512"/>
                  </a:cubicBezTo>
                  <a:cubicBezTo>
                    <a:pt x="15052" y="17268"/>
                    <a:pt x="14809" y="19070"/>
                    <a:pt x="15225" y="20791"/>
                  </a:cubicBezTo>
                  <a:cubicBezTo>
                    <a:pt x="15722" y="22824"/>
                    <a:pt x="17166" y="24568"/>
                    <a:pt x="19003" y="25573"/>
                  </a:cubicBezTo>
                  <a:cubicBezTo>
                    <a:pt x="20340" y="26305"/>
                    <a:pt x="21862" y="26651"/>
                    <a:pt x="23389" y="26651"/>
                  </a:cubicBezTo>
                  <a:cubicBezTo>
                    <a:pt x="23958" y="26651"/>
                    <a:pt x="24528" y="26603"/>
                    <a:pt x="25090" y="26509"/>
                  </a:cubicBezTo>
                  <a:cubicBezTo>
                    <a:pt x="27273" y="26128"/>
                    <a:pt x="29399" y="24996"/>
                    <a:pt x="30577" y="23125"/>
                  </a:cubicBezTo>
                  <a:cubicBezTo>
                    <a:pt x="31767" y="21253"/>
                    <a:pt x="31836" y="18620"/>
                    <a:pt x="30427" y="16910"/>
                  </a:cubicBezTo>
                  <a:cubicBezTo>
                    <a:pt x="29787" y="16125"/>
                    <a:pt x="28820" y="15557"/>
                    <a:pt x="27813" y="15557"/>
                  </a:cubicBezTo>
                  <a:cubicBezTo>
                    <a:pt x="27783" y="15557"/>
                    <a:pt x="27753" y="15558"/>
                    <a:pt x="27724" y="15559"/>
                  </a:cubicBezTo>
                  <a:cubicBezTo>
                    <a:pt x="26673" y="15593"/>
                    <a:pt x="25644" y="16344"/>
                    <a:pt x="25471" y="17372"/>
                  </a:cubicBezTo>
                  <a:cubicBezTo>
                    <a:pt x="25638" y="16930"/>
                    <a:pt x="26096" y="16712"/>
                    <a:pt x="26570" y="16712"/>
                  </a:cubicBezTo>
                  <a:cubicBezTo>
                    <a:pt x="26950" y="16712"/>
                    <a:pt x="27340" y="16852"/>
                    <a:pt x="27597" y="17129"/>
                  </a:cubicBezTo>
                  <a:cubicBezTo>
                    <a:pt x="28174" y="17753"/>
                    <a:pt x="28174" y="18747"/>
                    <a:pt x="27839" y="19532"/>
                  </a:cubicBezTo>
                  <a:cubicBezTo>
                    <a:pt x="27285" y="20855"/>
                    <a:pt x="25863" y="21743"/>
                    <a:pt x="24442" y="21743"/>
                  </a:cubicBezTo>
                  <a:cubicBezTo>
                    <a:pt x="24175" y="21743"/>
                    <a:pt x="23907" y="21712"/>
                    <a:pt x="23646" y="21646"/>
                  </a:cubicBezTo>
                  <a:cubicBezTo>
                    <a:pt x="21867" y="21219"/>
                    <a:pt x="20677" y="19497"/>
                    <a:pt x="20111" y="17765"/>
                  </a:cubicBezTo>
                  <a:cubicBezTo>
                    <a:pt x="19545" y="16032"/>
                    <a:pt x="19430" y="14172"/>
                    <a:pt x="18899" y="12428"/>
                  </a:cubicBezTo>
                  <a:cubicBezTo>
                    <a:pt x="18356" y="10684"/>
                    <a:pt x="17224" y="8940"/>
                    <a:pt x="15468" y="8431"/>
                  </a:cubicBezTo>
                  <a:cubicBezTo>
                    <a:pt x="14986" y="8292"/>
                    <a:pt x="14482" y="8251"/>
                    <a:pt x="13969" y="8251"/>
                  </a:cubicBezTo>
                  <a:cubicBezTo>
                    <a:pt x="13239" y="8251"/>
                    <a:pt x="12493" y="8334"/>
                    <a:pt x="11777" y="8334"/>
                  </a:cubicBezTo>
                  <a:cubicBezTo>
                    <a:pt x="10993" y="8334"/>
                    <a:pt x="10244" y="8235"/>
                    <a:pt x="9588" y="7819"/>
                  </a:cubicBezTo>
                  <a:cubicBezTo>
                    <a:pt x="7902" y="6757"/>
                    <a:pt x="7867" y="4342"/>
                    <a:pt x="6908" y="2587"/>
                  </a:cubicBezTo>
                  <a:cubicBezTo>
                    <a:pt x="6014" y="959"/>
                    <a:pt x="4142" y="0"/>
                    <a:pt x="2300" y="0"/>
                  </a:cubicBezTo>
                  <a:close/>
                </a:path>
              </a:pathLst>
            </a:custGeom>
            <a:solidFill>
              <a:schemeClr val="dk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58"/>
            <p:cNvSpPr/>
            <p:nvPr/>
          </p:nvSpPr>
          <p:spPr>
            <a:xfrm rot="5400000">
              <a:off x="2532668" y="3418785"/>
              <a:ext cx="2418103" cy="2024277"/>
            </a:xfrm>
            <a:custGeom>
              <a:rect b="b" l="l" r="r" t="t"/>
              <a:pathLst>
                <a:path extrusionOk="0" h="26651" w="31836">
                  <a:moveTo>
                    <a:pt x="8450" y="1"/>
                  </a:moveTo>
                  <a:cubicBezTo>
                    <a:pt x="7878" y="1"/>
                    <a:pt x="7307" y="51"/>
                    <a:pt x="6746" y="148"/>
                  </a:cubicBezTo>
                  <a:cubicBezTo>
                    <a:pt x="4563" y="518"/>
                    <a:pt x="2438" y="1673"/>
                    <a:pt x="1248" y="3533"/>
                  </a:cubicBezTo>
                  <a:cubicBezTo>
                    <a:pt x="58" y="5392"/>
                    <a:pt x="0" y="8026"/>
                    <a:pt x="1410" y="9736"/>
                  </a:cubicBezTo>
                  <a:cubicBezTo>
                    <a:pt x="2049" y="10521"/>
                    <a:pt x="3005" y="11089"/>
                    <a:pt x="4023" y="11089"/>
                  </a:cubicBezTo>
                  <a:cubicBezTo>
                    <a:pt x="4053" y="11089"/>
                    <a:pt x="4083" y="11088"/>
                    <a:pt x="4113" y="11087"/>
                  </a:cubicBezTo>
                  <a:cubicBezTo>
                    <a:pt x="5152" y="11053"/>
                    <a:pt x="6192" y="10302"/>
                    <a:pt x="6365" y="9274"/>
                  </a:cubicBezTo>
                  <a:lnTo>
                    <a:pt x="6365" y="9274"/>
                  </a:lnTo>
                  <a:cubicBezTo>
                    <a:pt x="6192" y="9716"/>
                    <a:pt x="5734" y="9934"/>
                    <a:pt x="5263" y="9934"/>
                  </a:cubicBezTo>
                  <a:cubicBezTo>
                    <a:pt x="4884" y="9934"/>
                    <a:pt x="4497" y="9794"/>
                    <a:pt x="4240" y="9516"/>
                  </a:cubicBezTo>
                  <a:cubicBezTo>
                    <a:pt x="3662" y="8892"/>
                    <a:pt x="3662" y="7899"/>
                    <a:pt x="3986" y="7114"/>
                  </a:cubicBezTo>
                  <a:cubicBezTo>
                    <a:pt x="4541" y="5788"/>
                    <a:pt x="5969" y="4906"/>
                    <a:pt x="7401" y="4906"/>
                  </a:cubicBezTo>
                  <a:cubicBezTo>
                    <a:pt x="7665" y="4906"/>
                    <a:pt x="7931" y="4937"/>
                    <a:pt x="8190" y="5000"/>
                  </a:cubicBezTo>
                  <a:cubicBezTo>
                    <a:pt x="9958" y="5427"/>
                    <a:pt x="11147" y="7148"/>
                    <a:pt x="11713" y="8881"/>
                  </a:cubicBezTo>
                  <a:cubicBezTo>
                    <a:pt x="12279" y="10614"/>
                    <a:pt x="12395" y="12473"/>
                    <a:pt x="12938" y="14218"/>
                  </a:cubicBezTo>
                  <a:cubicBezTo>
                    <a:pt x="13481" y="15973"/>
                    <a:pt x="14613" y="17706"/>
                    <a:pt x="16368" y="18214"/>
                  </a:cubicBezTo>
                  <a:cubicBezTo>
                    <a:pt x="16850" y="18353"/>
                    <a:pt x="17354" y="18394"/>
                    <a:pt x="17866" y="18394"/>
                  </a:cubicBezTo>
                  <a:cubicBezTo>
                    <a:pt x="18594" y="18394"/>
                    <a:pt x="19339" y="18311"/>
                    <a:pt x="20055" y="18311"/>
                  </a:cubicBezTo>
                  <a:cubicBezTo>
                    <a:pt x="20838" y="18311"/>
                    <a:pt x="21588" y="18411"/>
                    <a:pt x="22248" y="18826"/>
                  </a:cubicBezTo>
                  <a:cubicBezTo>
                    <a:pt x="23935" y="19901"/>
                    <a:pt x="23958" y="22315"/>
                    <a:pt x="24916" y="24059"/>
                  </a:cubicBezTo>
                  <a:cubicBezTo>
                    <a:pt x="25810" y="25686"/>
                    <a:pt x="27682" y="26650"/>
                    <a:pt x="29528" y="26650"/>
                  </a:cubicBezTo>
                  <a:cubicBezTo>
                    <a:pt x="30329" y="26650"/>
                    <a:pt x="31126" y="26469"/>
                    <a:pt x="31836" y="26081"/>
                  </a:cubicBezTo>
                  <a:lnTo>
                    <a:pt x="31836" y="26081"/>
                  </a:lnTo>
                  <a:cubicBezTo>
                    <a:pt x="31717" y="26085"/>
                    <a:pt x="31600" y="26088"/>
                    <a:pt x="31485" y="26088"/>
                  </a:cubicBezTo>
                  <a:cubicBezTo>
                    <a:pt x="29885" y="26088"/>
                    <a:pt x="28626" y="25641"/>
                    <a:pt x="27850" y="24822"/>
                  </a:cubicBezTo>
                  <a:cubicBezTo>
                    <a:pt x="27030" y="23944"/>
                    <a:pt x="26661" y="22731"/>
                    <a:pt x="26430" y="21541"/>
                  </a:cubicBezTo>
                  <a:cubicBezTo>
                    <a:pt x="26199" y="20363"/>
                    <a:pt x="26071" y="19138"/>
                    <a:pt x="25644" y="18018"/>
                  </a:cubicBezTo>
                  <a:cubicBezTo>
                    <a:pt x="25205" y="16897"/>
                    <a:pt x="24362" y="15835"/>
                    <a:pt x="23207" y="15511"/>
                  </a:cubicBezTo>
                  <a:cubicBezTo>
                    <a:pt x="22802" y="15391"/>
                    <a:pt x="22383" y="15365"/>
                    <a:pt x="21960" y="15365"/>
                  </a:cubicBezTo>
                  <a:cubicBezTo>
                    <a:pt x="21641" y="15365"/>
                    <a:pt x="21319" y="15380"/>
                    <a:pt x="21000" y="15380"/>
                  </a:cubicBezTo>
                  <a:cubicBezTo>
                    <a:pt x="20605" y="15380"/>
                    <a:pt x="20214" y="15357"/>
                    <a:pt x="19834" y="15257"/>
                  </a:cubicBezTo>
                  <a:cubicBezTo>
                    <a:pt x="18124" y="14795"/>
                    <a:pt x="17212" y="12901"/>
                    <a:pt x="16992" y="11145"/>
                  </a:cubicBezTo>
                  <a:cubicBezTo>
                    <a:pt x="16773" y="9389"/>
                    <a:pt x="17027" y="7576"/>
                    <a:pt x="16600" y="5866"/>
                  </a:cubicBezTo>
                  <a:cubicBezTo>
                    <a:pt x="16103" y="3833"/>
                    <a:pt x="14659" y="2089"/>
                    <a:pt x="12822" y="1084"/>
                  </a:cubicBezTo>
                  <a:cubicBezTo>
                    <a:pt x="11495" y="353"/>
                    <a:pt x="9972" y="1"/>
                    <a:pt x="8450" y="1"/>
                  </a:cubicBezTo>
                  <a:close/>
                </a:path>
              </a:pathLst>
            </a:custGeom>
            <a:solidFill>
              <a:schemeClr val="lt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58"/>
            <p:cNvSpPr/>
            <p:nvPr/>
          </p:nvSpPr>
          <p:spPr>
            <a:xfrm rot="5400000">
              <a:off x="3443257" y="3631194"/>
              <a:ext cx="2418103" cy="2024049"/>
            </a:xfrm>
            <a:custGeom>
              <a:rect b="b" l="l" r="r" t="t"/>
              <a:pathLst>
                <a:path extrusionOk="0" h="26648" w="31836">
                  <a:moveTo>
                    <a:pt x="2309" y="0"/>
                  </a:moveTo>
                  <a:cubicBezTo>
                    <a:pt x="1506" y="0"/>
                    <a:pt x="709" y="183"/>
                    <a:pt x="1" y="572"/>
                  </a:cubicBezTo>
                  <a:cubicBezTo>
                    <a:pt x="134" y="566"/>
                    <a:pt x="264" y="563"/>
                    <a:pt x="393" y="563"/>
                  </a:cubicBezTo>
                  <a:cubicBezTo>
                    <a:pt x="1973" y="563"/>
                    <a:pt x="3217" y="1020"/>
                    <a:pt x="3986" y="1832"/>
                  </a:cubicBezTo>
                  <a:cubicBezTo>
                    <a:pt x="4806" y="2709"/>
                    <a:pt x="5176" y="3922"/>
                    <a:pt x="5407" y="5112"/>
                  </a:cubicBezTo>
                  <a:cubicBezTo>
                    <a:pt x="5638" y="6290"/>
                    <a:pt x="5765" y="7515"/>
                    <a:pt x="6204" y="8635"/>
                  </a:cubicBezTo>
                  <a:cubicBezTo>
                    <a:pt x="6631" y="9756"/>
                    <a:pt x="7474" y="10818"/>
                    <a:pt x="8630" y="11153"/>
                  </a:cubicBezTo>
                  <a:cubicBezTo>
                    <a:pt x="9021" y="11266"/>
                    <a:pt x="9426" y="11291"/>
                    <a:pt x="9835" y="11291"/>
                  </a:cubicBezTo>
                  <a:cubicBezTo>
                    <a:pt x="10172" y="11291"/>
                    <a:pt x="10512" y="11274"/>
                    <a:pt x="10849" y="11274"/>
                  </a:cubicBezTo>
                  <a:cubicBezTo>
                    <a:pt x="11239" y="11274"/>
                    <a:pt x="11626" y="11297"/>
                    <a:pt x="12003" y="11396"/>
                  </a:cubicBezTo>
                  <a:cubicBezTo>
                    <a:pt x="13712" y="11846"/>
                    <a:pt x="14625" y="13752"/>
                    <a:pt x="14844" y="15508"/>
                  </a:cubicBezTo>
                  <a:cubicBezTo>
                    <a:pt x="15064" y="17264"/>
                    <a:pt x="14809" y="19066"/>
                    <a:pt x="15237" y="20787"/>
                  </a:cubicBezTo>
                  <a:cubicBezTo>
                    <a:pt x="15734" y="22820"/>
                    <a:pt x="17177" y="24564"/>
                    <a:pt x="19014" y="25569"/>
                  </a:cubicBezTo>
                  <a:cubicBezTo>
                    <a:pt x="20343" y="26301"/>
                    <a:pt x="21869" y="26647"/>
                    <a:pt x="23394" y="26647"/>
                  </a:cubicBezTo>
                  <a:cubicBezTo>
                    <a:pt x="23963" y="26647"/>
                    <a:pt x="24532" y="26599"/>
                    <a:pt x="25090" y="26505"/>
                  </a:cubicBezTo>
                  <a:cubicBezTo>
                    <a:pt x="27273" y="26135"/>
                    <a:pt x="29399" y="24992"/>
                    <a:pt x="30588" y="23120"/>
                  </a:cubicBezTo>
                  <a:cubicBezTo>
                    <a:pt x="31778" y="21249"/>
                    <a:pt x="31836" y="18615"/>
                    <a:pt x="30427" y="16906"/>
                  </a:cubicBezTo>
                  <a:cubicBezTo>
                    <a:pt x="29787" y="16120"/>
                    <a:pt x="28831" y="15553"/>
                    <a:pt x="27814" y="15553"/>
                  </a:cubicBezTo>
                  <a:cubicBezTo>
                    <a:pt x="27784" y="15553"/>
                    <a:pt x="27754" y="15553"/>
                    <a:pt x="27724" y="15554"/>
                  </a:cubicBezTo>
                  <a:cubicBezTo>
                    <a:pt x="26684" y="15589"/>
                    <a:pt x="25656" y="16340"/>
                    <a:pt x="25471" y="17368"/>
                  </a:cubicBezTo>
                  <a:cubicBezTo>
                    <a:pt x="25644" y="16926"/>
                    <a:pt x="26102" y="16707"/>
                    <a:pt x="26576" y="16707"/>
                  </a:cubicBezTo>
                  <a:cubicBezTo>
                    <a:pt x="26956" y="16707"/>
                    <a:pt x="27346" y="16848"/>
                    <a:pt x="27608" y="17125"/>
                  </a:cubicBezTo>
                  <a:cubicBezTo>
                    <a:pt x="28186" y="17749"/>
                    <a:pt x="28174" y="18742"/>
                    <a:pt x="27851" y="19528"/>
                  </a:cubicBezTo>
                  <a:cubicBezTo>
                    <a:pt x="27295" y="20864"/>
                    <a:pt x="25867" y="21747"/>
                    <a:pt x="24435" y="21747"/>
                  </a:cubicBezTo>
                  <a:cubicBezTo>
                    <a:pt x="24171" y="21747"/>
                    <a:pt x="23906" y="21716"/>
                    <a:pt x="23646" y="21653"/>
                  </a:cubicBezTo>
                  <a:cubicBezTo>
                    <a:pt x="21879" y="21214"/>
                    <a:pt x="20677" y="19505"/>
                    <a:pt x="20111" y="17772"/>
                  </a:cubicBezTo>
                  <a:cubicBezTo>
                    <a:pt x="19545" y="16040"/>
                    <a:pt x="19430" y="14168"/>
                    <a:pt x="18899" y="12424"/>
                  </a:cubicBezTo>
                  <a:cubicBezTo>
                    <a:pt x="18356" y="10680"/>
                    <a:pt x="17224" y="8947"/>
                    <a:pt x="15468" y="8439"/>
                  </a:cubicBezTo>
                  <a:cubicBezTo>
                    <a:pt x="14982" y="8295"/>
                    <a:pt x="14473" y="8254"/>
                    <a:pt x="13956" y="8254"/>
                  </a:cubicBezTo>
                  <a:cubicBezTo>
                    <a:pt x="13231" y="8254"/>
                    <a:pt x="12491" y="8336"/>
                    <a:pt x="11779" y="8336"/>
                  </a:cubicBezTo>
                  <a:cubicBezTo>
                    <a:pt x="10994" y="8336"/>
                    <a:pt x="10244" y="8236"/>
                    <a:pt x="9588" y="7815"/>
                  </a:cubicBezTo>
                  <a:cubicBezTo>
                    <a:pt x="7902" y="6752"/>
                    <a:pt x="7867" y="4338"/>
                    <a:pt x="6908" y="2594"/>
                  </a:cubicBezTo>
                  <a:cubicBezTo>
                    <a:pt x="6016" y="961"/>
                    <a:pt x="4148" y="0"/>
                    <a:pt x="2309"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58"/>
            <p:cNvSpPr/>
            <p:nvPr/>
          </p:nvSpPr>
          <p:spPr>
            <a:xfrm rot="-5400000">
              <a:off x="8139343" y="-449948"/>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58"/>
            <p:cNvSpPr/>
            <p:nvPr/>
          </p:nvSpPr>
          <p:spPr>
            <a:xfrm rot="-5400000">
              <a:off x="7210753" y="-237996"/>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58"/>
            <p:cNvSpPr/>
            <p:nvPr/>
          </p:nvSpPr>
          <p:spPr>
            <a:xfrm rot="-5400000">
              <a:off x="6300392" y="-449948"/>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58"/>
            <p:cNvSpPr/>
            <p:nvPr/>
          </p:nvSpPr>
          <p:spPr>
            <a:xfrm rot="-5400000">
              <a:off x="8210193" y="3490314"/>
              <a:ext cx="2418103" cy="2024049"/>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58"/>
            <p:cNvSpPr/>
            <p:nvPr/>
          </p:nvSpPr>
          <p:spPr>
            <a:xfrm rot="-5400000">
              <a:off x="7281603" y="3702267"/>
              <a:ext cx="2418103" cy="2024732"/>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8"/>
            <p:cNvSpPr/>
            <p:nvPr/>
          </p:nvSpPr>
          <p:spPr>
            <a:xfrm rot="-5400000">
              <a:off x="6371242" y="3490314"/>
              <a:ext cx="2418103" cy="2024049"/>
            </a:xfrm>
            <a:custGeom>
              <a:rect b="b" l="l" r="r" t="t"/>
              <a:pathLst>
                <a:path extrusionOk="0" h="26648" w="31836">
                  <a:moveTo>
                    <a:pt x="2316" y="0"/>
                  </a:moveTo>
                  <a:cubicBezTo>
                    <a:pt x="1512" y="0"/>
                    <a:pt x="713" y="183"/>
                    <a:pt x="1" y="572"/>
                  </a:cubicBezTo>
                  <a:cubicBezTo>
                    <a:pt x="133" y="566"/>
                    <a:pt x="264" y="563"/>
                    <a:pt x="392" y="563"/>
                  </a:cubicBezTo>
                  <a:cubicBezTo>
                    <a:pt x="1973" y="563"/>
                    <a:pt x="3217" y="1020"/>
                    <a:pt x="3986" y="1832"/>
                  </a:cubicBezTo>
                  <a:cubicBezTo>
                    <a:pt x="4806" y="2709"/>
                    <a:pt x="5176" y="3922"/>
                    <a:pt x="5407" y="5101"/>
                  </a:cubicBezTo>
                  <a:cubicBezTo>
                    <a:pt x="5638" y="6290"/>
                    <a:pt x="5765" y="7515"/>
                    <a:pt x="6204" y="8635"/>
                  </a:cubicBezTo>
                  <a:cubicBezTo>
                    <a:pt x="6643" y="9756"/>
                    <a:pt x="7474" y="10807"/>
                    <a:pt x="8629" y="11142"/>
                  </a:cubicBezTo>
                  <a:cubicBezTo>
                    <a:pt x="9036" y="11259"/>
                    <a:pt x="9458" y="11283"/>
                    <a:pt x="9884" y="11283"/>
                  </a:cubicBezTo>
                  <a:cubicBezTo>
                    <a:pt x="10189" y="11283"/>
                    <a:pt x="10495" y="11271"/>
                    <a:pt x="10800" y="11271"/>
                  </a:cubicBezTo>
                  <a:cubicBezTo>
                    <a:pt x="11207" y="11271"/>
                    <a:pt x="11610" y="11293"/>
                    <a:pt x="12002" y="11396"/>
                  </a:cubicBezTo>
                  <a:cubicBezTo>
                    <a:pt x="13712" y="11858"/>
                    <a:pt x="14624" y="13752"/>
                    <a:pt x="14844" y="15508"/>
                  </a:cubicBezTo>
                  <a:cubicBezTo>
                    <a:pt x="15063" y="17264"/>
                    <a:pt x="14809" y="19066"/>
                    <a:pt x="15237" y="20787"/>
                  </a:cubicBezTo>
                  <a:cubicBezTo>
                    <a:pt x="15733" y="22820"/>
                    <a:pt x="17177" y="24564"/>
                    <a:pt x="19014" y="25569"/>
                  </a:cubicBezTo>
                  <a:cubicBezTo>
                    <a:pt x="20352" y="26301"/>
                    <a:pt x="21873" y="26647"/>
                    <a:pt x="23396" y="26647"/>
                  </a:cubicBezTo>
                  <a:cubicBezTo>
                    <a:pt x="23963" y="26647"/>
                    <a:pt x="24531" y="26599"/>
                    <a:pt x="25090" y="26505"/>
                  </a:cubicBezTo>
                  <a:cubicBezTo>
                    <a:pt x="27273" y="26135"/>
                    <a:pt x="29398" y="24992"/>
                    <a:pt x="30588" y="23120"/>
                  </a:cubicBezTo>
                  <a:cubicBezTo>
                    <a:pt x="31778" y="21249"/>
                    <a:pt x="31836" y="18615"/>
                    <a:pt x="30438" y="16906"/>
                  </a:cubicBezTo>
                  <a:cubicBezTo>
                    <a:pt x="29787" y="16120"/>
                    <a:pt x="28831" y="15553"/>
                    <a:pt x="27813" y="15553"/>
                  </a:cubicBezTo>
                  <a:cubicBezTo>
                    <a:pt x="27783" y="15553"/>
                    <a:pt x="27753" y="15553"/>
                    <a:pt x="27723" y="15554"/>
                  </a:cubicBezTo>
                  <a:cubicBezTo>
                    <a:pt x="26684" y="15589"/>
                    <a:pt x="25656" y="16340"/>
                    <a:pt x="25482" y="17368"/>
                  </a:cubicBezTo>
                  <a:cubicBezTo>
                    <a:pt x="25649" y="16926"/>
                    <a:pt x="26104" y="16707"/>
                    <a:pt x="26576" y="16707"/>
                  </a:cubicBezTo>
                  <a:cubicBezTo>
                    <a:pt x="26955" y="16707"/>
                    <a:pt x="27346" y="16848"/>
                    <a:pt x="27608" y="17125"/>
                  </a:cubicBezTo>
                  <a:cubicBezTo>
                    <a:pt x="28185" y="17749"/>
                    <a:pt x="28174" y="18742"/>
                    <a:pt x="27850" y="19528"/>
                  </a:cubicBezTo>
                  <a:cubicBezTo>
                    <a:pt x="27295" y="20864"/>
                    <a:pt x="25867" y="21747"/>
                    <a:pt x="24435" y="21747"/>
                  </a:cubicBezTo>
                  <a:cubicBezTo>
                    <a:pt x="24170" y="21747"/>
                    <a:pt x="23905" y="21716"/>
                    <a:pt x="23646" y="21653"/>
                  </a:cubicBezTo>
                  <a:cubicBezTo>
                    <a:pt x="21879" y="21214"/>
                    <a:pt x="20689" y="19505"/>
                    <a:pt x="20123" y="17772"/>
                  </a:cubicBezTo>
                  <a:cubicBezTo>
                    <a:pt x="19557" y="16040"/>
                    <a:pt x="19441" y="14168"/>
                    <a:pt x="18898" y="12424"/>
                  </a:cubicBezTo>
                  <a:cubicBezTo>
                    <a:pt x="18355" y="10680"/>
                    <a:pt x="17223" y="8947"/>
                    <a:pt x="15468" y="8439"/>
                  </a:cubicBezTo>
                  <a:cubicBezTo>
                    <a:pt x="14982" y="8295"/>
                    <a:pt x="14473" y="8254"/>
                    <a:pt x="13957" y="8254"/>
                  </a:cubicBezTo>
                  <a:cubicBezTo>
                    <a:pt x="13233" y="8254"/>
                    <a:pt x="12495" y="8336"/>
                    <a:pt x="11784" y="8336"/>
                  </a:cubicBezTo>
                  <a:cubicBezTo>
                    <a:pt x="10999" y="8336"/>
                    <a:pt x="10249" y="8236"/>
                    <a:pt x="9588" y="7815"/>
                  </a:cubicBezTo>
                  <a:cubicBezTo>
                    <a:pt x="7902" y="6752"/>
                    <a:pt x="7878" y="4338"/>
                    <a:pt x="6920" y="2594"/>
                  </a:cubicBezTo>
                  <a:cubicBezTo>
                    <a:pt x="6027" y="961"/>
                    <a:pt x="4160" y="0"/>
                    <a:pt x="2316"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58"/>
            <p:cNvSpPr/>
            <p:nvPr/>
          </p:nvSpPr>
          <p:spPr>
            <a:xfrm rot="-5400000">
              <a:off x="-765063" y="2070551"/>
              <a:ext cx="2049443" cy="1715465"/>
            </a:xfrm>
            <a:custGeom>
              <a:rect b="b" l="l" r="r" t="t"/>
              <a:pathLst>
                <a:path extrusionOk="0" h="26648" w="31836">
                  <a:moveTo>
                    <a:pt x="2318" y="0"/>
                  </a:moveTo>
                  <a:cubicBezTo>
                    <a:pt x="1513" y="0"/>
                    <a:pt x="713" y="183"/>
                    <a:pt x="1" y="573"/>
                  </a:cubicBezTo>
                  <a:cubicBezTo>
                    <a:pt x="119" y="568"/>
                    <a:pt x="236" y="566"/>
                    <a:pt x="351" y="566"/>
                  </a:cubicBezTo>
                  <a:cubicBezTo>
                    <a:pt x="1951" y="566"/>
                    <a:pt x="3210" y="1013"/>
                    <a:pt x="3986" y="1832"/>
                  </a:cubicBezTo>
                  <a:cubicBezTo>
                    <a:pt x="4806" y="2710"/>
                    <a:pt x="5176" y="3923"/>
                    <a:pt x="5407" y="5101"/>
                  </a:cubicBezTo>
                  <a:cubicBezTo>
                    <a:pt x="5638" y="6291"/>
                    <a:pt x="5765" y="7503"/>
                    <a:pt x="6204" y="8635"/>
                  </a:cubicBezTo>
                  <a:cubicBezTo>
                    <a:pt x="6643" y="9756"/>
                    <a:pt x="7474" y="10807"/>
                    <a:pt x="8629" y="11142"/>
                  </a:cubicBezTo>
                  <a:cubicBezTo>
                    <a:pt x="9034" y="11263"/>
                    <a:pt x="9453" y="11288"/>
                    <a:pt x="9876" y="11288"/>
                  </a:cubicBezTo>
                  <a:cubicBezTo>
                    <a:pt x="10195" y="11288"/>
                    <a:pt x="10517" y="11274"/>
                    <a:pt x="10837" y="11274"/>
                  </a:cubicBezTo>
                  <a:cubicBezTo>
                    <a:pt x="11231" y="11274"/>
                    <a:pt x="11622" y="11296"/>
                    <a:pt x="12002" y="11396"/>
                  </a:cubicBezTo>
                  <a:cubicBezTo>
                    <a:pt x="13712" y="11858"/>
                    <a:pt x="14624" y="13753"/>
                    <a:pt x="14844" y="15508"/>
                  </a:cubicBezTo>
                  <a:cubicBezTo>
                    <a:pt x="15063" y="17264"/>
                    <a:pt x="14809" y="19066"/>
                    <a:pt x="15237" y="20787"/>
                  </a:cubicBezTo>
                  <a:cubicBezTo>
                    <a:pt x="15733" y="22820"/>
                    <a:pt x="17177" y="24565"/>
                    <a:pt x="19014" y="25570"/>
                  </a:cubicBezTo>
                  <a:cubicBezTo>
                    <a:pt x="20352" y="26302"/>
                    <a:pt x="21873" y="26647"/>
                    <a:pt x="23396" y="26647"/>
                  </a:cubicBezTo>
                  <a:cubicBezTo>
                    <a:pt x="23963" y="26647"/>
                    <a:pt x="24531" y="26599"/>
                    <a:pt x="25090" y="26505"/>
                  </a:cubicBezTo>
                  <a:cubicBezTo>
                    <a:pt x="27273" y="26136"/>
                    <a:pt x="29398" y="24992"/>
                    <a:pt x="30588" y="23121"/>
                  </a:cubicBezTo>
                  <a:cubicBezTo>
                    <a:pt x="31778" y="21249"/>
                    <a:pt x="31836" y="18616"/>
                    <a:pt x="30438" y="16906"/>
                  </a:cubicBezTo>
                  <a:cubicBezTo>
                    <a:pt x="29787" y="16121"/>
                    <a:pt x="28831" y="15553"/>
                    <a:pt x="27813" y="15553"/>
                  </a:cubicBezTo>
                  <a:cubicBezTo>
                    <a:pt x="27783" y="15553"/>
                    <a:pt x="27753" y="15554"/>
                    <a:pt x="27723" y="15555"/>
                  </a:cubicBezTo>
                  <a:cubicBezTo>
                    <a:pt x="26684" y="15589"/>
                    <a:pt x="25656" y="16340"/>
                    <a:pt x="25482" y="17368"/>
                  </a:cubicBezTo>
                  <a:cubicBezTo>
                    <a:pt x="25649" y="16926"/>
                    <a:pt x="26104" y="16708"/>
                    <a:pt x="26576" y="16708"/>
                  </a:cubicBezTo>
                  <a:cubicBezTo>
                    <a:pt x="26955" y="16708"/>
                    <a:pt x="27346" y="16848"/>
                    <a:pt x="27608" y="17126"/>
                  </a:cubicBezTo>
                  <a:cubicBezTo>
                    <a:pt x="28185" y="17749"/>
                    <a:pt x="28174" y="18743"/>
                    <a:pt x="27850" y="19528"/>
                  </a:cubicBezTo>
                  <a:cubicBezTo>
                    <a:pt x="27295" y="20864"/>
                    <a:pt x="25867" y="21747"/>
                    <a:pt x="24435" y="21747"/>
                  </a:cubicBezTo>
                  <a:cubicBezTo>
                    <a:pt x="24170" y="21747"/>
                    <a:pt x="23905" y="21717"/>
                    <a:pt x="23646" y="21654"/>
                  </a:cubicBezTo>
                  <a:cubicBezTo>
                    <a:pt x="21879" y="21215"/>
                    <a:pt x="20689" y="19494"/>
                    <a:pt x="20123" y="17761"/>
                  </a:cubicBezTo>
                  <a:cubicBezTo>
                    <a:pt x="19557" y="16028"/>
                    <a:pt x="19441" y="14169"/>
                    <a:pt x="18898" y="12424"/>
                  </a:cubicBezTo>
                  <a:cubicBezTo>
                    <a:pt x="18355" y="10680"/>
                    <a:pt x="17223" y="8947"/>
                    <a:pt x="15468" y="8428"/>
                  </a:cubicBezTo>
                  <a:cubicBezTo>
                    <a:pt x="14986" y="8288"/>
                    <a:pt x="14482" y="8247"/>
                    <a:pt x="13970" y="8247"/>
                  </a:cubicBezTo>
                  <a:cubicBezTo>
                    <a:pt x="13242" y="8247"/>
                    <a:pt x="12497" y="8330"/>
                    <a:pt x="11781" y="8330"/>
                  </a:cubicBezTo>
                  <a:cubicBezTo>
                    <a:pt x="10998" y="8330"/>
                    <a:pt x="10248" y="8231"/>
                    <a:pt x="9588" y="7815"/>
                  </a:cubicBezTo>
                  <a:cubicBezTo>
                    <a:pt x="7902" y="6753"/>
                    <a:pt x="7878" y="4338"/>
                    <a:pt x="6920" y="2583"/>
                  </a:cubicBezTo>
                  <a:cubicBezTo>
                    <a:pt x="6027" y="959"/>
                    <a:pt x="4161" y="0"/>
                    <a:pt x="2318" y="0"/>
                  </a:cubicBezTo>
                  <a:close/>
                </a:path>
              </a:pathLst>
            </a:custGeom>
            <a:solidFill>
              <a:schemeClr val="dk1"/>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58"/>
            <p:cNvSpPr/>
            <p:nvPr/>
          </p:nvSpPr>
          <p:spPr>
            <a:xfrm rot="-5400000">
              <a:off x="-1552102" y="2250195"/>
              <a:ext cx="2049443" cy="1716044"/>
            </a:xfrm>
            <a:custGeom>
              <a:rect b="b" l="l" r="r" t="t"/>
              <a:pathLst>
                <a:path extrusionOk="0" h="26657" w="31836">
                  <a:moveTo>
                    <a:pt x="8442" y="0"/>
                  </a:moveTo>
                  <a:cubicBezTo>
                    <a:pt x="7873" y="0"/>
                    <a:pt x="7305" y="49"/>
                    <a:pt x="6746" y="143"/>
                  </a:cubicBezTo>
                  <a:cubicBezTo>
                    <a:pt x="4563" y="524"/>
                    <a:pt x="2437" y="1679"/>
                    <a:pt x="1248" y="3539"/>
                  </a:cubicBezTo>
                  <a:cubicBezTo>
                    <a:pt x="58" y="5398"/>
                    <a:pt x="0" y="8032"/>
                    <a:pt x="1409" y="9753"/>
                  </a:cubicBezTo>
                  <a:cubicBezTo>
                    <a:pt x="2049" y="10528"/>
                    <a:pt x="3006" y="11106"/>
                    <a:pt x="4024" y="11106"/>
                  </a:cubicBezTo>
                  <a:cubicBezTo>
                    <a:pt x="4054" y="11106"/>
                    <a:pt x="4083" y="11106"/>
                    <a:pt x="4112" y="11105"/>
                  </a:cubicBezTo>
                  <a:cubicBezTo>
                    <a:pt x="5152" y="11070"/>
                    <a:pt x="6180" y="10308"/>
                    <a:pt x="6365" y="9280"/>
                  </a:cubicBezTo>
                  <a:lnTo>
                    <a:pt x="6365" y="9280"/>
                  </a:lnTo>
                  <a:cubicBezTo>
                    <a:pt x="6192" y="9722"/>
                    <a:pt x="5734" y="9940"/>
                    <a:pt x="5260" y="9940"/>
                  </a:cubicBezTo>
                  <a:cubicBezTo>
                    <a:pt x="4880" y="9940"/>
                    <a:pt x="4490" y="9800"/>
                    <a:pt x="4228" y="9522"/>
                  </a:cubicBezTo>
                  <a:cubicBezTo>
                    <a:pt x="3650" y="8898"/>
                    <a:pt x="3662" y="7905"/>
                    <a:pt x="3985" y="7120"/>
                  </a:cubicBezTo>
                  <a:cubicBezTo>
                    <a:pt x="4541" y="5794"/>
                    <a:pt x="5968" y="4912"/>
                    <a:pt x="7400" y="4912"/>
                  </a:cubicBezTo>
                  <a:cubicBezTo>
                    <a:pt x="7665" y="4912"/>
                    <a:pt x="7930" y="4943"/>
                    <a:pt x="8190" y="5006"/>
                  </a:cubicBezTo>
                  <a:cubicBezTo>
                    <a:pt x="9957" y="5433"/>
                    <a:pt x="11147" y="7154"/>
                    <a:pt x="11713" y="8887"/>
                  </a:cubicBezTo>
                  <a:cubicBezTo>
                    <a:pt x="12279" y="10620"/>
                    <a:pt x="12395" y="12479"/>
                    <a:pt x="12938" y="14224"/>
                  </a:cubicBezTo>
                  <a:cubicBezTo>
                    <a:pt x="13480" y="15979"/>
                    <a:pt x="14612" y="17712"/>
                    <a:pt x="16368" y="18220"/>
                  </a:cubicBezTo>
                  <a:cubicBezTo>
                    <a:pt x="16850" y="18359"/>
                    <a:pt x="17354" y="18400"/>
                    <a:pt x="17865" y="18400"/>
                  </a:cubicBezTo>
                  <a:cubicBezTo>
                    <a:pt x="18594" y="18400"/>
                    <a:pt x="19338" y="18317"/>
                    <a:pt x="20055" y="18317"/>
                  </a:cubicBezTo>
                  <a:cubicBezTo>
                    <a:pt x="20838" y="18317"/>
                    <a:pt x="21588" y="18417"/>
                    <a:pt x="22248" y="18832"/>
                  </a:cubicBezTo>
                  <a:cubicBezTo>
                    <a:pt x="23934" y="19907"/>
                    <a:pt x="23969" y="22321"/>
                    <a:pt x="24928" y="24065"/>
                  </a:cubicBezTo>
                  <a:cubicBezTo>
                    <a:pt x="25814" y="25692"/>
                    <a:pt x="27683" y="26656"/>
                    <a:pt x="29528" y="26656"/>
                  </a:cubicBezTo>
                  <a:cubicBezTo>
                    <a:pt x="30329" y="26656"/>
                    <a:pt x="31125" y="26475"/>
                    <a:pt x="31835" y="26087"/>
                  </a:cubicBezTo>
                  <a:lnTo>
                    <a:pt x="31835" y="26087"/>
                  </a:lnTo>
                  <a:cubicBezTo>
                    <a:pt x="31717" y="26091"/>
                    <a:pt x="31600" y="26094"/>
                    <a:pt x="31485" y="26094"/>
                  </a:cubicBezTo>
                  <a:cubicBezTo>
                    <a:pt x="29885" y="26094"/>
                    <a:pt x="28627" y="25646"/>
                    <a:pt x="27862" y="24816"/>
                  </a:cubicBezTo>
                  <a:cubicBezTo>
                    <a:pt x="27030" y="23938"/>
                    <a:pt x="26660" y="22737"/>
                    <a:pt x="26429" y="21547"/>
                  </a:cubicBezTo>
                  <a:cubicBezTo>
                    <a:pt x="26198" y="20357"/>
                    <a:pt x="26083" y="19144"/>
                    <a:pt x="25644" y="18024"/>
                  </a:cubicBezTo>
                  <a:cubicBezTo>
                    <a:pt x="25205" y="16892"/>
                    <a:pt x="24373" y="15841"/>
                    <a:pt x="23218" y="15506"/>
                  </a:cubicBezTo>
                  <a:cubicBezTo>
                    <a:pt x="22823" y="15393"/>
                    <a:pt x="22415" y="15368"/>
                    <a:pt x="22004" y="15368"/>
                  </a:cubicBezTo>
                  <a:cubicBezTo>
                    <a:pt x="21666" y="15368"/>
                    <a:pt x="21325" y="15385"/>
                    <a:pt x="20987" y="15385"/>
                  </a:cubicBezTo>
                  <a:cubicBezTo>
                    <a:pt x="20597" y="15385"/>
                    <a:pt x="20210" y="15362"/>
                    <a:pt x="19834" y="15263"/>
                  </a:cubicBezTo>
                  <a:cubicBezTo>
                    <a:pt x="18136" y="14801"/>
                    <a:pt x="17211" y="12907"/>
                    <a:pt x="17004" y="11151"/>
                  </a:cubicBezTo>
                  <a:cubicBezTo>
                    <a:pt x="16784" y="9395"/>
                    <a:pt x="17027" y="7582"/>
                    <a:pt x="16611" y="5861"/>
                  </a:cubicBezTo>
                  <a:cubicBezTo>
                    <a:pt x="16103" y="3827"/>
                    <a:pt x="14659" y="2083"/>
                    <a:pt x="12834" y="1078"/>
                  </a:cubicBezTo>
                  <a:cubicBezTo>
                    <a:pt x="11496" y="346"/>
                    <a:pt x="9968" y="0"/>
                    <a:pt x="8442" y="0"/>
                  </a:cubicBezTo>
                  <a:close/>
                </a:path>
              </a:pathLst>
            </a:custGeom>
            <a:solidFill>
              <a:schemeClr val="accent2"/>
            </a:solidFill>
            <a:ln cap="flat" cmpd="sng" w="9525">
              <a:solidFill>
                <a:srgbClr val="000000"/>
              </a:solidFill>
              <a:prstDash val="solid"/>
              <a:miter lim="11551"/>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9" name="Google Shape;279;p58"/>
          <p:cNvSpPr/>
          <p:nvPr/>
        </p:nvSpPr>
        <p:spPr>
          <a:xfrm>
            <a:off x="267825" y="282175"/>
            <a:ext cx="8608500" cy="4563000"/>
          </a:xfrm>
          <a:prstGeom prst="rect">
            <a:avLst/>
          </a:prstGeom>
          <a:solidFill>
            <a:schemeClr val="accent5"/>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8"/>
          <p:cNvSpPr/>
          <p:nvPr/>
        </p:nvSpPr>
        <p:spPr>
          <a:xfrm>
            <a:off x="417075" y="435925"/>
            <a:ext cx="8310000" cy="4255500"/>
          </a:xfrm>
          <a:prstGeom prst="rect">
            <a:avLst/>
          </a:prstGeom>
          <a:solidFill>
            <a:schemeClr val="l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3"/>
              </a:solidFill>
              <a:latin typeface="Arial"/>
              <a:ea typeface="Arial"/>
              <a:cs typeface="Arial"/>
              <a:sym typeface="Arial"/>
            </a:endParaRPr>
          </a:p>
        </p:txBody>
      </p:sp>
      <p:sp>
        <p:nvSpPr>
          <p:cNvPr id="281" name="Google Shape;281;p58"/>
          <p:cNvSpPr txBox="1"/>
          <p:nvPr>
            <p:ph type="title"/>
          </p:nvPr>
        </p:nvSpPr>
        <p:spPr>
          <a:xfrm>
            <a:off x="738400" y="1231040"/>
            <a:ext cx="3707700" cy="740700"/>
          </a:xfrm>
          <a:prstGeom prst="rect">
            <a:avLst/>
          </a:prstGeom>
          <a:noFill/>
          <a:ln>
            <a:noFill/>
          </a:ln>
          <a:effectLst>
            <a:outerShdw rotWithShape="0" algn="bl" dir="8280000" dist="57150">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5500">
                <a:solidFill>
                  <a:schemeClr val="accent3"/>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282" name="Google Shape;282;p58"/>
          <p:cNvSpPr txBox="1"/>
          <p:nvPr>
            <p:ph idx="1" type="subTitle"/>
          </p:nvPr>
        </p:nvSpPr>
        <p:spPr>
          <a:xfrm>
            <a:off x="738400" y="1911707"/>
            <a:ext cx="3707700" cy="39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83" name="Google Shape;283;p58"/>
          <p:cNvSpPr txBox="1"/>
          <p:nvPr>
            <p:ph idx="2" type="title"/>
          </p:nvPr>
        </p:nvSpPr>
        <p:spPr>
          <a:xfrm>
            <a:off x="4687038" y="1231040"/>
            <a:ext cx="3707700" cy="740700"/>
          </a:xfrm>
          <a:prstGeom prst="rect">
            <a:avLst/>
          </a:prstGeom>
          <a:noFill/>
          <a:ln>
            <a:noFill/>
          </a:ln>
          <a:effectLst>
            <a:outerShdw rotWithShape="0" algn="bl" dir="8280000" dist="57150">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5500">
                <a:solidFill>
                  <a:schemeClr val="dk1"/>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284" name="Google Shape;284;p58"/>
          <p:cNvSpPr txBox="1"/>
          <p:nvPr>
            <p:ph idx="3" type="subTitle"/>
          </p:nvPr>
        </p:nvSpPr>
        <p:spPr>
          <a:xfrm>
            <a:off x="4687038" y="1911707"/>
            <a:ext cx="3707700" cy="39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85" name="Google Shape;285;p58"/>
          <p:cNvSpPr txBox="1"/>
          <p:nvPr>
            <p:ph idx="4" type="title"/>
          </p:nvPr>
        </p:nvSpPr>
        <p:spPr>
          <a:xfrm>
            <a:off x="738400" y="2813140"/>
            <a:ext cx="3707700" cy="740700"/>
          </a:xfrm>
          <a:prstGeom prst="rect">
            <a:avLst/>
          </a:prstGeom>
          <a:noFill/>
          <a:ln>
            <a:noFill/>
          </a:ln>
          <a:effectLst>
            <a:outerShdw rotWithShape="0" algn="bl" dir="8280000" dist="57150">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5500">
                <a:solidFill>
                  <a:schemeClr val="dk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286" name="Google Shape;286;p58"/>
          <p:cNvSpPr txBox="1"/>
          <p:nvPr>
            <p:ph idx="5" type="subTitle"/>
          </p:nvPr>
        </p:nvSpPr>
        <p:spPr>
          <a:xfrm>
            <a:off x="738400" y="3493807"/>
            <a:ext cx="3707700" cy="39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87" name="Google Shape;287;p58"/>
          <p:cNvSpPr txBox="1"/>
          <p:nvPr>
            <p:ph idx="6" type="title"/>
          </p:nvPr>
        </p:nvSpPr>
        <p:spPr>
          <a:xfrm>
            <a:off x="4687038" y="2813140"/>
            <a:ext cx="3707700" cy="740700"/>
          </a:xfrm>
          <a:prstGeom prst="rect">
            <a:avLst/>
          </a:prstGeom>
          <a:noFill/>
          <a:ln>
            <a:noFill/>
          </a:ln>
          <a:effectLst>
            <a:outerShdw rotWithShape="0" algn="bl" dir="8280000" dist="57150">
              <a:schemeClr val="accent6"/>
            </a:outerShdw>
          </a:effectLst>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5500">
                <a:solidFill>
                  <a:schemeClr val="lt1"/>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288" name="Google Shape;288;p58"/>
          <p:cNvSpPr txBox="1"/>
          <p:nvPr>
            <p:ph idx="7" type="subTitle"/>
          </p:nvPr>
        </p:nvSpPr>
        <p:spPr>
          <a:xfrm>
            <a:off x="4687038" y="3493807"/>
            <a:ext cx="3707700" cy="398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1pPr>
            <a:lvl2pPr lvl="1"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2pPr>
            <a:lvl3pPr lvl="2"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3pPr>
            <a:lvl4pPr lvl="3"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4pPr>
            <a:lvl5pPr lvl="4"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5pPr>
            <a:lvl6pPr lvl="5"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6pPr>
            <a:lvl7pPr lvl="6"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7pPr>
            <a:lvl8pPr lvl="7"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8pPr>
            <a:lvl9pPr lvl="8" marR="0" rtl="0" algn="l">
              <a:lnSpc>
                <a:spcPct val="100000"/>
              </a:lnSpc>
              <a:spcBef>
                <a:spcPts val="0"/>
              </a:spcBef>
              <a:spcAft>
                <a:spcPts val="0"/>
              </a:spcAft>
              <a:buClr>
                <a:schemeClr val="accent6"/>
              </a:buClr>
              <a:buSzPts val="3500"/>
              <a:buFont typeface="Spicy Rice"/>
              <a:buNone/>
              <a:defRPr b="0" i="0" sz="3500" u="none" cap="none" strike="noStrike">
                <a:solidFill>
                  <a:schemeClr val="accent6"/>
                </a:solidFill>
                <a:latin typeface="Spicy Rice"/>
                <a:ea typeface="Spicy Rice"/>
                <a:cs typeface="Spicy Rice"/>
                <a:sym typeface="Spicy Rice"/>
              </a:defRPr>
            </a:lvl9pPr>
          </a:lstStyle>
          <a:p/>
        </p:txBody>
      </p:sp>
      <p:sp>
        <p:nvSpPr>
          <p:cNvPr id="7" name="Google Shape;7;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1pPr>
            <a:lvl2pPr indent="-304800" lvl="1" marL="914400" marR="0" rtl="0" algn="l">
              <a:lnSpc>
                <a:spcPct val="115000"/>
              </a:lnSpc>
              <a:spcBef>
                <a:spcPts val="160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2pPr>
            <a:lvl3pPr indent="-304800" lvl="2" marL="1371600" marR="0" rtl="0" algn="l">
              <a:lnSpc>
                <a:spcPct val="115000"/>
              </a:lnSpc>
              <a:spcBef>
                <a:spcPts val="160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3pPr>
            <a:lvl4pPr indent="-304800" lvl="3" marL="1828800" marR="0" rtl="0" algn="l">
              <a:lnSpc>
                <a:spcPct val="115000"/>
              </a:lnSpc>
              <a:spcBef>
                <a:spcPts val="160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4pPr>
            <a:lvl5pPr indent="-304800" lvl="4" marL="2286000" marR="0" rtl="0" algn="l">
              <a:lnSpc>
                <a:spcPct val="115000"/>
              </a:lnSpc>
              <a:spcBef>
                <a:spcPts val="160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5pPr>
            <a:lvl6pPr indent="-304800" lvl="5" marL="2743200" marR="0" rtl="0" algn="l">
              <a:lnSpc>
                <a:spcPct val="115000"/>
              </a:lnSpc>
              <a:spcBef>
                <a:spcPts val="160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6pPr>
            <a:lvl7pPr indent="-304800" lvl="6" marL="3200400" marR="0" rtl="0" algn="l">
              <a:lnSpc>
                <a:spcPct val="115000"/>
              </a:lnSpc>
              <a:spcBef>
                <a:spcPts val="160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7pPr>
            <a:lvl8pPr indent="-304800" lvl="7" marL="3657600" marR="0" rtl="0" algn="l">
              <a:lnSpc>
                <a:spcPct val="115000"/>
              </a:lnSpc>
              <a:spcBef>
                <a:spcPts val="1600"/>
              </a:spcBef>
              <a:spcAft>
                <a:spcPts val="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8pPr>
            <a:lvl9pPr indent="-304800" lvl="8" marL="4114800" marR="0" rtl="0" algn="l">
              <a:lnSpc>
                <a:spcPct val="115000"/>
              </a:lnSpc>
              <a:spcBef>
                <a:spcPts val="1600"/>
              </a:spcBef>
              <a:spcAft>
                <a:spcPts val="1600"/>
              </a:spcAft>
              <a:buClr>
                <a:schemeClr val="accent6"/>
              </a:buClr>
              <a:buSzPts val="1200"/>
              <a:buFont typeface="Arimo"/>
              <a:buChar char="■"/>
              <a:defRPr b="0" i="0" sz="1200" u="none" cap="none" strike="noStrike">
                <a:solidFill>
                  <a:schemeClr val="accent6"/>
                </a:solidFill>
                <a:latin typeface="Arimo"/>
                <a:ea typeface="Arimo"/>
                <a:cs typeface="Arimo"/>
                <a:sym typeface="Arim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4" name="Shape 514"/>
        <p:cNvGrpSpPr/>
        <p:nvPr/>
      </p:nvGrpSpPr>
      <p:grpSpPr>
        <a:xfrm>
          <a:off x="0" y="0"/>
          <a:ext cx="0" cy="0"/>
          <a:chOff x="0" y="0"/>
          <a:chExt cx="0" cy="0"/>
        </a:xfrm>
      </p:grpSpPr>
      <p:pic>
        <p:nvPicPr>
          <p:cNvPr id="515" name="Google Shape;515;p1"/>
          <p:cNvPicPr preferRelativeResize="0"/>
          <p:nvPr/>
        </p:nvPicPr>
        <p:blipFill rotWithShape="1">
          <a:blip r:embed="rId3">
            <a:alphaModFix/>
          </a:blip>
          <a:srcRect b="9848" l="18718" r="16240" t="9872"/>
          <a:stretch/>
        </p:blipFill>
        <p:spPr>
          <a:xfrm>
            <a:off x="3152875" y="1107225"/>
            <a:ext cx="2410998" cy="2964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gf6a782275b_0_23"/>
          <p:cNvPicPr preferRelativeResize="0"/>
          <p:nvPr/>
        </p:nvPicPr>
        <p:blipFill rotWithShape="1">
          <a:blip r:embed="rId3">
            <a:alphaModFix/>
          </a:blip>
          <a:srcRect b="0" l="0" r="0" t="0"/>
          <a:stretch/>
        </p:blipFill>
        <p:spPr>
          <a:xfrm>
            <a:off x="1700750" y="152400"/>
            <a:ext cx="5742498"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87" name="Shape 587"/>
        <p:cNvGrpSpPr/>
        <p:nvPr/>
      </p:nvGrpSpPr>
      <p:grpSpPr>
        <a:xfrm>
          <a:off x="0" y="0"/>
          <a:ext cx="0" cy="0"/>
          <a:chOff x="0" y="0"/>
          <a:chExt cx="0" cy="0"/>
        </a:xfrm>
      </p:grpSpPr>
      <p:sp>
        <p:nvSpPr>
          <p:cNvPr id="588" name="Google Shape;588;p4"/>
          <p:cNvSpPr txBox="1"/>
          <p:nvPr>
            <p:ph type="title"/>
          </p:nvPr>
        </p:nvSpPr>
        <p:spPr>
          <a:xfrm>
            <a:off x="633425" y="1777875"/>
            <a:ext cx="7704000" cy="1473900"/>
          </a:xfrm>
          <a:prstGeom prst="rect">
            <a:avLst/>
          </a:prstGeom>
          <a:noFill/>
          <a:ln>
            <a:noFill/>
          </a:ln>
          <a:effectLst>
            <a:outerShdw rotWithShape="0" algn="bl" dir="8040000" dist="47625">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t>TEXTO </a:t>
            </a:r>
            <a:endParaRPr/>
          </a:p>
          <a:p>
            <a:pPr indent="0" lvl="0" marL="0" rtl="0" algn="ctr">
              <a:lnSpc>
                <a:spcPct val="100000"/>
              </a:lnSpc>
              <a:spcBef>
                <a:spcPts val="0"/>
              </a:spcBef>
              <a:spcAft>
                <a:spcPts val="0"/>
              </a:spcAft>
              <a:buSzPts val="3600"/>
              <a:buNone/>
            </a:pPr>
            <a:r>
              <a:rPr lang="en"/>
              <a:t>PERIODÍSTICO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92" name="Shape 592"/>
        <p:cNvGrpSpPr/>
        <p:nvPr/>
      </p:nvGrpSpPr>
      <p:grpSpPr>
        <a:xfrm>
          <a:off x="0" y="0"/>
          <a:ext cx="0" cy="0"/>
          <a:chOff x="0" y="0"/>
          <a:chExt cx="0" cy="0"/>
        </a:xfrm>
      </p:grpSpPr>
      <p:sp>
        <p:nvSpPr>
          <p:cNvPr id="593" name="Google Shape;593;gf1d7f302c1_0_58"/>
          <p:cNvSpPr txBox="1"/>
          <p:nvPr>
            <p:ph type="title"/>
          </p:nvPr>
        </p:nvSpPr>
        <p:spPr>
          <a:xfrm>
            <a:off x="509800" y="465331"/>
            <a:ext cx="7704000" cy="572700"/>
          </a:xfrm>
          <a:prstGeom prst="rect">
            <a:avLst/>
          </a:prstGeom>
          <a:noFill/>
          <a:ln>
            <a:noFill/>
          </a:ln>
          <a:effectLst>
            <a:outerShdw rotWithShape="0" algn="bl" dir="7320000" dist="47625">
              <a:srgbClr val="000000"/>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El texto periodístico...</a:t>
            </a:r>
            <a:endParaRPr/>
          </a:p>
        </p:txBody>
      </p:sp>
      <p:sp>
        <p:nvSpPr>
          <p:cNvPr id="594" name="Google Shape;594;gf1d7f302c1_0_58"/>
          <p:cNvSpPr txBox="1"/>
          <p:nvPr/>
        </p:nvSpPr>
        <p:spPr>
          <a:xfrm>
            <a:off x="429900" y="1038025"/>
            <a:ext cx="8284200" cy="3848100"/>
          </a:xfrm>
          <a:prstGeom prst="rect">
            <a:avLst/>
          </a:prstGeom>
          <a:noFill/>
          <a:ln>
            <a:noFill/>
          </a:ln>
        </p:spPr>
        <p:txBody>
          <a:bodyPr anchorCtr="0" anchor="t" bIns="91425" lIns="91425" spcFirstLastPara="1" rIns="91425" wrap="square" tIns="91425">
            <a:spAutoFit/>
          </a:bodyPr>
          <a:lstStyle/>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Es aquel que se emplea para </a:t>
            </a:r>
            <a:r>
              <a:rPr b="1" i="0" lang="en" sz="1400" u="none" cap="none" strike="noStrike">
                <a:solidFill>
                  <a:srgbClr val="000000"/>
                </a:solidFill>
                <a:latin typeface="Arimo"/>
                <a:ea typeface="Arimo"/>
                <a:cs typeface="Arimo"/>
                <a:sym typeface="Arimo"/>
              </a:rPr>
              <a:t>detallar sucesos de actualidad a través de un medio de comunicación.</a:t>
            </a:r>
            <a:r>
              <a:rPr b="0" i="0" lang="en" sz="1400" u="none" cap="none" strike="noStrike">
                <a:solidFill>
                  <a:srgbClr val="000000"/>
                </a:solidFill>
                <a:latin typeface="Arimo"/>
                <a:ea typeface="Arimo"/>
                <a:cs typeface="Arimo"/>
                <a:sym typeface="Arimo"/>
              </a:rPr>
              <a:t> Los géneros periodísticos aparecen vinculados desde un principio a la prensa escrita; no obstante, con el desarrollo del periodismo, esta actividad emplea otros medios de comunicación (radio, televisión, Internet) en los cuales se proyectan como base las mismas tipologías de textos periodísticos escritos.</a:t>
            </a:r>
            <a:endParaRPr b="0" i="0" sz="1400" u="none" cap="none" strike="noStrike">
              <a:solidFill>
                <a:srgbClr val="000000"/>
              </a:solidFill>
              <a:latin typeface="Arimo"/>
              <a:ea typeface="Arimo"/>
              <a:cs typeface="Arimo"/>
              <a:sym typeface="Arimo"/>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Se distinguen, especialmente en función de la frecuencia con que aparecen y de sus contenidos:</a:t>
            </a:r>
            <a:endParaRPr b="0" i="0" sz="1400" u="none" cap="none" strike="noStrike">
              <a:solidFill>
                <a:srgbClr val="000000"/>
              </a:solidFill>
              <a:latin typeface="Arimo"/>
              <a:ea typeface="Arimo"/>
              <a:cs typeface="Arimo"/>
              <a:sym typeface="Arimo"/>
            </a:endParaRPr>
          </a:p>
          <a:p>
            <a:pPr indent="-317500" lvl="0" marL="914400" marR="0" rtl="0" algn="just">
              <a:lnSpc>
                <a:spcPct val="100000"/>
              </a:lnSpc>
              <a:spcBef>
                <a:spcPts val="0"/>
              </a:spcBef>
              <a:spcAft>
                <a:spcPts val="0"/>
              </a:spcAft>
              <a:buClr>
                <a:srgbClr val="000000"/>
              </a:buClr>
              <a:buSzPts val="1400"/>
              <a:buFont typeface="Arimo"/>
              <a:buChar char="●"/>
            </a:pPr>
            <a:r>
              <a:rPr b="1" i="0" lang="en" sz="1400" u="none" cap="none" strike="noStrike">
                <a:solidFill>
                  <a:srgbClr val="000000"/>
                </a:solidFill>
                <a:latin typeface="Arimo"/>
                <a:ea typeface="Arimo"/>
                <a:cs typeface="Arimo"/>
                <a:sym typeface="Arimo"/>
              </a:rPr>
              <a:t>Los diarios </a:t>
            </a:r>
            <a:r>
              <a:rPr b="0" i="0" lang="en" sz="1400" u="none" cap="none" strike="noStrike">
                <a:solidFill>
                  <a:srgbClr val="000000"/>
                </a:solidFill>
                <a:latin typeface="Arimo"/>
                <a:ea typeface="Arimo"/>
                <a:cs typeface="Arimo"/>
                <a:sym typeface="Arimo"/>
              </a:rPr>
              <a:t>aparecen todos los días y en ellos se tratan todos los temas y acontecimientos, tanto nacionales como internacionales. </a:t>
            </a:r>
            <a:endParaRPr b="0" i="0" sz="1400" u="none" cap="none" strike="noStrike">
              <a:solidFill>
                <a:srgbClr val="000000"/>
              </a:solidFill>
              <a:latin typeface="Arimo"/>
              <a:ea typeface="Arimo"/>
              <a:cs typeface="Arimo"/>
              <a:sym typeface="Arimo"/>
            </a:endParaRPr>
          </a:p>
          <a:p>
            <a:pPr indent="-317500" lvl="0" marL="914400" marR="0" rtl="0" algn="just">
              <a:lnSpc>
                <a:spcPct val="100000"/>
              </a:lnSpc>
              <a:spcBef>
                <a:spcPts val="0"/>
              </a:spcBef>
              <a:spcAft>
                <a:spcPts val="0"/>
              </a:spcAft>
              <a:buClr>
                <a:srgbClr val="000000"/>
              </a:buClr>
              <a:buSzPts val="1400"/>
              <a:buFont typeface="Arimo"/>
              <a:buChar char="●"/>
            </a:pPr>
            <a:r>
              <a:rPr b="1" i="0" lang="en" sz="1400" u="none" cap="none" strike="noStrike">
                <a:solidFill>
                  <a:srgbClr val="000000"/>
                </a:solidFill>
                <a:latin typeface="Arimo"/>
                <a:ea typeface="Arimo"/>
                <a:cs typeface="Arimo"/>
                <a:sym typeface="Arimo"/>
              </a:rPr>
              <a:t>Los semanarios </a:t>
            </a:r>
            <a:r>
              <a:rPr b="0" i="0" lang="en" sz="1400" u="none" cap="none" strike="noStrike">
                <a:solidFill>
                  <a:srgbClr val="000000"/>
                </a:solidFill>
                <a:latin typeface="Arimo"/>
                <a:ea typeface="Arimo"/>
                <a:cs typeface="Arimo"/>
                <a:sym typeface="Arimo"/>
              </a:rPr>
              <a:t>aparecen todas las semanas.</a:t>
            </a:r>
            <a:endParaRPr b="0" i="0" sz="1400" u="none" cap="none" strike="noStrike">
              <a:solidFill>
                <a:srgbClr val="000000"/>
              </a:solidFill>
              <a:latin typeface="Arimo"/>
              <a:ea typeface="Arimo"/>
              <a:cs typeface="Arimo"/>
              <a:sym typeface="Arimo"/>
            </a:endParaRPr>
          </a:p>
          <a:p>
            <a:pPr indent="-317500" lvl="0" marL="914400" marR="0" rtl="0" algn="just">
              <a:lnSpc>
                <a:spcPct val="100000"/>
              </a:lnSpc>
              <a:spcBef>
                <a:spcPts val="0"/>
              </a:spcBef>
              <a:spcAft>
                <a:spcPts val="0"/>
              </a:spcAft>
              <a:buClr>
                <a:srgbClr val="000000"/>
              </a:buClr>
              <a:buSzPts val="1400"/>
              <a:buFont typeface="Arimo"/>
              <a:buChar char="●"/>
            </a:pPr>
            <a:r>
              <a:rPr b="1" i="0" lang="en" sz="1400" u="none" cap="none" strike="noStrike">
                <a:solidFill>
                  <a:srgbClr val="000000"/>
                </a:solidFill>
                <a:latin typeface="Arimo"/>
                <a:ea typeface="Arimo"/>
                <a:cs typeface="Arimo"/>
                <a:sym typeface="Arimo"/>
              </a:rPr>
              <a:t>Las revistas</a:t>
            </a:r>
            <a:r>
              <a:rPr b="0" i="0" lang="en" sz="1400" u="none" cap="none" strike="noStrike">
                <a:solidFill>
                  <a:srgbClr val="000000"/>
                </a:solidFill>
                <a:latin typeface="Arimo"/>
                <a:ea typeface="Arimo"/>
                <a:cs typeface="Arimo"/>
                <a:sym typeface="Arimo"/>
              </a:rPr>
              <a:t>, generalmente, una vez al mes. </a:t>
            </a:r>
            <a:endParaRPr b="0" i="0" sz="1400" u="none" cap="none" strike="noStrike">
              <a:solidFill>
                <a:srgbClr val="000000"/>
              </a:solidFill>
              <a:latin typeface="Arimo"/>
              <a:ea typeface="Arimo"/>
              <a:cs typeface="Arimo"/>
              <a:sym typeface="Arimo"/>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Algunas publican información general que trata en profundidad temas nacionales e internacionales. Algunas se especializan en un área determinada (ya sea economía, deportes, informática o automóviles). Otras se dirigen a un público definido: femenino, infantil, juvenil, regional, etc.</a:t>
            </a:r>
            <a:endParaRPr b="0" i="0" sz="1400" u="none" cap="none" strike="noStrike">
              <a:solidFill>
                <a:srgbClr val="000000"/>
              </a:solidFill>
              <a:latin typeface="Arimo"/>
              <a:ea typeface="Arimo"/>
              <a:cs typeface="Arimo"/>
              <a:sym typeface="Arimo"/>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8" name="Shape 598"/>
        <p:cNvGrpSpPr/>
        <p:nvPr/>
      </p:nvGrpSpPr>
      <p:grpSpPr>
        <a:xfrm>
          <a:off x="0" y="0"/>
          <a:ext cx="0" cy="0"/>
          <a:chOff x="0" y="0"/>
          <a:chExt cx="0" cy="0"/>
        </a:xfrm>
      </p:grpSpPr>
      <p:sp>
        <p:nvSpPr>
          <p:cNvPr id="599" name="Google Shape;599;p5"/>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Tipos de textos periodísticos </a:t>
            </a:r>
            <a:endParaRPr/>
          </a:p>
        </p:txBody>
      </p:sp>
      <p:pic>
        <p:nvPicPr>
          <p:cNvPr id="600" name="Google Shape;600;p5"/>
          <p:cNvPicPr preferRelativeResize="0"/>
          <p:nvPr/>
        </p:nvPicPr>
        <p:blipFill rotWithShape="1">
          <a:blip r:embed="rId3">
            <a:alphaModFix/>
          </a:blip>
          <a:srcRect b="0" l="0" r="0" t="0"/>
          <a:stretch/>
        </p:blipFill>
        <p:spPr>
          <a:xfrm>
            <a:off x="2398650" y="1013300"/>
            <a:ext cx="3689550" cy="355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04" name="Shape 604"/>
        <p:cNvGrpSpPr/>
        <p:nvPr/>
      </p:nvGrpSpPr>
      <p:grpSpPr>
        <a:xfrm>
          <a:off x="0" y="0"/>
          <a:ext cx="0" cy="0"/>
          <a:chOff x="0" y="0"/>
          <a:chExt cx="0" cy="0"/>
        </a:xfrm>
      </p:grpSpPr>
      <p:sp>
        <p:nvSpPr>
          <p:cNvPr id="605" name="Google Shape;605;gf1d7f302c1_0_78"/>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sp>
        <p:nvSpPr>
          <p:cNvPr id="606" name="Google Shape;606;gf1d7f302c1_0_78"/>
          <p:cNvSpPr txBox="1"/>
          <p:nvPr/>
        </p:nvSpPr>
        <p:spPr>
          <a:xfrm>
            <a:off x="655300" y="1075675"/>
            <a:ext cx="7704000" cy="12621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rgbClr val="000000"/>
              </a:buClr>
              <a:buSzPts val="1400"/>
              <a:buFont typeface="Arimo"/>
              <a:buAutoNum type="arabicPeriod"/>
            </a:pPr>
            <a:r>
              <a:rPr b="1" i="0" lang="en" sz="1400" u="none" cap="none" strike="noStrike">
                <a:solidFill>
                  <a:srgbClr val="000000"/>
                </a:solidFill>
                <a:latin typeface="Arimo"/>
                <a:ea typeface="Arimo"/>
                <a:cs typeface="Arimo"/>
                <a:sym typeface="Arimo"/>
              </a:rPr>
              <a:t>El hecho noticioso </a:t>
            </a:r>
            <a:endParaRPr b="1" i="0" sz="1400" u="none" cap="none" strike="noStrike">
              <a:solidFill>
                <a:srgbClr val="000000"/>
              </a:solidFill>
              <a:latin typeface="Arimo"/>
              <a:ea typeface="Arimo"/>
              <a:cs typeface="Arimo"/>
              <a:sym typeface="Arimo"/>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En principio, no todo hecho constituye noticia. Para que sea considerado como tal, el suceso debe presentar determinadas características que lo conviertan en asunto de interés público, o de relevancia social. </a:t>
            </a:r>
            <a:endParaRPr b="0" i="0" sz="1400" u="none" cap="none" strike="noStrike">
              <a:solidFill>
                <a:srgbClr val="000000"/>
              </a:solidFill>
              <a:latin typeface="Arimo"/>
              <a:ea typeface="Arimo"/>
              <a:cs typeface="Arimo"/>
              <a:sym typeface="Arimo"/>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mo"/>
              <a:ea typeface="Arimo"/>
              <a:cs typeface="Arimo"/>
              <a:sym typeface="Arimo"/>
            </a:endParaRPr>
          </a:p>
        </p:txBody>
      </p:sp>
      <p:pic>
        <p:nvPicPr>
          <p:cNvPr id="607" name="Google Shape;607;gf1d7f302c1_0_78"/>
          <p:cNvPicPr preferRelativeResize="0"/>
          <p:nvPr/>
        </p:nvPicPr>
        <p:blipFill rotWithShape="1">
          <a:blip r:embed="rId3">
            <a:alphaModFix/>
          </a:blip>
          <a:srcRect b="0" l="0" r="0" t="0"/>
          <a:stretch/>
        </p:blipFill>
        <p:spPr>
          <a:xfrm>
            <a:off x="2446975" y="2020325"/>
            <a:ext cx="4250039" cy="2500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1" name="Shape 611"/>
        <p:cNvGrpSpPr/>
        <p:nvPr/>
      </p:nvGrpSpPr>
      <p:grpSpPr>
        <a:xfrm>
          <a:off x="0" y="0"/>
          <a:ext cx="0" cy="0"/>
          <a:chOff x="0" y="0"/>
          <a:chExt cx="0" cy="0"/>
        </a:xfrm>
      </p:grpSpPr>
      <p:sp>
        <p:nvSpPr>
          <p:cNvPr id="612" name="Google Shape;612;gf1d7f302c1_0_86"/>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sp>
        <p:nvSpPr>
          <p:cNvPr id="613" name="Google Shape;613;gf1d7f302c1_0_86"/>
          <p:cNvSpPr/>
          <p:nvPr/>
        </p:nvSpPr>
        <p:spPr>
          <a:xfrm flipH="1">
            <a:off x="720003" y="1491425"/>
            <a:ext cx="1629172" cy="467108"/>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Actualidad:</a:t>
            </a:r>
            <a:endParaRPr b="0" i="0" sz="2000" u="none" cap="none" strike="noStrike">
              <a:solidFill>
                <a:schemeClr val="accent6"/>
              </a:solidFill>
              <a:latin typeface="Spicy Rice"/>
              <a:ea typeface="Spicy Rice"/>
              <a:cs typeface="Spicy Rice"/>
              <a:sym typeface="Spicy Rice"/>
            </a:endParaRPr>
          </a:p>
        </p:txBody>
      </p:sp>
      <p:sp>
        <p:nvSpPr>
          <p:cNvPr id="614" name="Google Shape;614;gf1d7f302c1_0_86"/>
          <p:cNvSpPr txBox="1"/>
          <p:nvPr/>
        </p:nvSpPr>
        <p:spPr>
          <a:xfrm>
            <a:off x="2349200" y="1100400"/>
            <a:ext cx="6404700" cy="1262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Las noticias son productos perecederos, es decir, </a:t>
            </a:r>
            <a:r>
              <a:rPr b="1" i="0" lang="en" sz="1400" u="none" cap="none" strike="noStrike">
                <a:solidFill>
                  <a:srgbClr val="000000"/>
                </a:solidFill>
                <a:highlight>
                  <a:schemeClr val="lt1"/>
                </a:highlight>
                <a:latin typeface="Arimo"/>
                <a:ea typeface="Arimo"/>
                <a:cs typeface="Arimo"/>
                <a:sym typeface="Arimo"/>
              </a:rPr>
              <a:t>pierden su valor con el paso del tiempo</a:t>
            </a:r>
            <a:r>
              <a:rPr b="0" i="0" lang="en" sz="1400" u="none" cap="none" strike="noStrike">
                <a:solidFill>
                  <a:srgbClr val="000000"/>
                </a:solidFill>
                <a:latin typeface="Arimo"/>
                <a:ea typeface="Arimo"/>
                <a:cs typeface="Arimo"/>
                <a:sym typeface="Arimo"/>
              </a:rPr>
              <a:t>. Esto implica que un hecho para ser considerado noticia debe ser actual. Sin embargo, es necesario aclarar que el concepto de actualidad periodístico tiene que ver con el </a:t>
            </a:r>
            <a:r>
              <a:rPr b="1" i="0" lang="en" sz="1400" u="none" cap="none" strike="noStrike">
                <a:solidFill>
                  <a:srgbClr val="000000"/>
                </a:solidFill>
                <a:highlight>
                  <a:schemeClr val="lt1"/>
                </a:highlight>
                <a:latin typeface="Arimo"/>
                <a:ea typeface="Arimo"/>
                <a:cs typeface="Arimo"/>
                <a:sym typeface="Arimo"/>
              </a:rPr>
              <a:t>momento en que un hecho es descubierto</a:t>
            </a:r>
            <a:r>
              <a:rPr b="0" i="0" lang="en" sz="1400" u="none" cap="none" strike="noStrike">
                <a:solidFill>
                  <a:srgbClr val="000000"/>
                </a:solidFill>
                <a:highlight>
                  <a:schemeClr val="lt1"/>
                </a:highlight>
                <a:latin typeface="Arimo"/>
                <a:ea typeface="Arimo"/>
                <a:cs typeface="Arimo"/>
                <a:sym typeface="Arimo"/>
              </a:rPr>
              <a:t>,</a:t>
            </a:r>
            <a:r>
              <a:rPr b="0" i="0" lang="en" sz="1400" u="none" cap="none" strike="noStrike">
                <a:solidFill>
                  <a:srgbClr val="000000"/>
                </a:solidFill>
                <a:latin typeface="Arimo"/>
                <a:ea typeface="Arimo"/>
                <a:cs typeface="Arimo"/>
                <a:sym typeface="Arimo"/>
              </a:rPr>
              <a:t> más que con el momento de su ocurrencia. </a:t>
            </a:r>
            <a:endParaRPr b="0" i="0" sz="1400" u="none" cap="none" strike="noStrike">
              <a:solidFill>
                <a:srgbClr val="000000"/>
              </a:solidFill>
              <a:latin typeface="Arimo"/>
              <a:ea typeface="Arimo"/>
              <a:cs typeface="Arimo"/>
              <a:sym typeface="Arimo"/>
            </a:endParaRPr>
          </a:p>
        </p:txBody>
      </p:sp>
      <p:sp>
        <p:nvSpPr>
          <p:cNvPr id="615" name="Google Shape;615;gf1d7f302c1_0_86"/>
          <p:cNvSpPr/>
          <p:nvPr/>
        </p:nvSpPr>
        <p:spPr>
          <a:xfrm flipH="1">
            <a:off x="720003" y="3139900"/>
            <a:ext cx="1629172" cy="467108"/>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Proximidad:</a:t>
            </a:r>
            <a:endParaRPr b="0" i="0" sz="2000" u="none" cap="none" strike="noStrike">
              <a:solidFill>
                <a:schemeClr val="accent6"/>
              </a:solidFill>
              <a:latin typeface="Spicy Rice"/>
              <a:ea typeface="Spicy Rice"/>
              <a:cs typeface="Spicy Rice"/>
              <a:sym typeface="Spicy Rice"/>
            </a:endParaRPr>
          </a:p>
        </p:txBody>
      </p:sp>
      <p:sp>
        <p:nvSpPr>
          <p:cNvPr id="616" name="Google Shape;616;gf1d7f302c1_0_86"/>
          <p:cNvSpPr txBox="1"/>
          <p:nvPr/>
        </p:nvSpPr>
        <p:spPr>
          <a:xfrm>
            <a:off x="2316200" y="2785950"/>
            <a:ext cx="6470700" cy="169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Cuanto </a:t>
            </a:r>
            <a:r>
              <a:rPr b="1" i="0" lang="en" sz="1400" u="none" cap="none" strike="noStrike">
                <a:solidFill>
                  <a:srgbClr val="000000"/>
                </a:solidFill>
                <a:highlight>
                  <a:schemeClr val="lt1"/>
                </a:highlight>
                <a:latin typeface="Arimo"/>
                <a:ea typeface="Arimo"/>
                <a:cs typeface="Arimo"/>
                <a:sym typeface="Arimo"/>
              </a:rPr>
              <a:t>más cercano sea un hecho a los lectores, más posibilidades tendrá de ser considerado importante</a:t>
            </a:r>
            <a:r>
              <a:rPr b="0" i="0" lang="en" sz="1400" u="none" cap="none" strike="noStrike">
                <a:solidFill>
                  <a:srgbClr val="000000"/>
                </a:solidFill>
                <a:latin typeface="Arimo"/>
                <a:ea typeface="Arimo"/>
                <a:cs typeface="Arimo"/>
                <a:sym typeface="Arimo"/>
              </a:rPr>
              <a:t>. Existen dos tipos de proximidad: </a:t>
            </a:r>
            <a:r>
              <a:rPr b="1" i="0" lang="en" sz="1400" u="none" cap="none" strike="noStrike">
                <a:solidFill>
                  <a:srgbClr val="000000"/>
                </a:solidFill>
                <a:latin typeface="Arimo"/>
                <a:ea typeface="Arimo"/>
                <a:cs typeface="Arimo"/>
                <a:sym typeface="Arimo"/>
              </a:rPr>
              <a:t>física,</a:t>
            </a:r>
            <a:r>
              <a:rPr b="0" i="0" lang="en" sz="1400" u="none" cap="none" strike="noStrike">
                <a:solidFill>
                  <a:srgbClr val="000000"/>
                </a:solidFill>
                <a:latin typeface="Arimo"/>
                <a:ea typeface="Arimo"/>
                <a:cs typeface="Arimo"/>
                <a:sym typeface="Arimo"/>
              </a:rPr>
              <a:t> si los hechos se relacionan con personas, lugares u objetos cercanos a los lectores (su barrio, su ciudad, su país); y </a:t>
            </a:r>
            <a:r>
              <a:rPr b="1" i="0" lang="en" sz="1400" u="none" cap="none" strike="noStrike">
                <a:solidFill>
                  <a:srgbClr val="000000"/>
                </a:solidFill>
                <a:latin typeface="Arimo"/>
                <a:ea typeface="Arimo"/>
                <a:cs typeface="Arimo"/>
                <a:sym typeface="Arimo"/>
              </a:rPr>
              <a:t>emotiva o psicológica</a:t>
            </a:r>
            <a:r>
              <a:rPr b="0" i="0" lang="en" sz="1400" u="none" cap="none" strike="noStrike">
                <a:solidFill>
                  <a:srgbClr val="000000"/>
                </a:solidFill>
                <a:latin typeface="Arimo"/>
                <a:ea typeface="Arimo"/>
                <a:cs typeface="Arimo"/>
                <a:sym typeface="Arimo"/>
              </a:rPr>
              <a:t>, cuando los hechos —aunque lejos físicamente— afectan los sentimientos del público o sus intereses. En general este concepto se relaciona con la </a:t>
            </a:r>
            <a:r>
              <a:rPr b="1" i="0" lang="en" sz="1400" u="none" cap="none" strike="noStrike">
                <a:solidFill>
                  <a:srgbClr val="000000"/>
                </a:solidFill>
                <a:latin typeface="Arimo"/>
                <a:ea typeface="Arimo"/>
                <a:cs typeface="Arimo"/>
                <a:sym typeface="Arimo"/>
              </a:rPr>
              <a:t>potencialidad de empatía</a:t>
            </a:r>
            <a:r>
              <a:rPr b="0" i="0" lang="en" sz="1400" u="none" cap="none" strike="noStrike">
                <a:solidFill>
                  <a:srgbClr val="000000"/>
                </a:solidFill>
                <a:latin typeface="Arimo"/>
                <a:ea typeface="Arimo"/>
                <a:cs typeface="Arimo"/>
                <a:sym typeface="Arimo"/>
              </a:rPr>
              <a:t> que se prevé que el lector sentirá respecto del hecho.</a:t>
            </a:r>
            <a:endParaRPr b="0" i="0" sz="1400" u="none" cap="none" strike="noStrike">
              <a:solidFill>
                <a:srgbClr val="000000"/>
              </a:solidFill>
              <a:latin typeface="Arimo"/>
              <a:ea typeface="Arimo"/>
              <a:cs typeface="Arimo"/>
              <a:sym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0" name="Shape 620"/>
        <p:cNvGrpSpPr/>
        <p:nvPr/>
      </p:nvGrpSpPr>
      <p:grpSpPr>
        <a:xfrm>
          <a:off x="0" y="0"/>
          <a:ext cx="0" cy="0"/>
          <a:chOff x="0" y="0"/>
          <a:chExt cx="0" cy="0"/>
        </a:xfrm>
      </p:grpSpPr>
      <p:sp>
        <p:nvSpPr>
          <p:cNvPr id="621" name="Google Shape;621;gf1d7f302c1_0_98"/>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pic>
        <p:nvPicPr>
          <p:cNvPr id="622" name="Google Shape;622;gf1d7f302c1_0_98"/>
          <p:cNvPicPr preferRelativeResize="0"/>
          <p:nvPr/>
        </p:nvPicPr>
        <p:blipFill rotWithShape="1">
          <a:blip r:embed="rId3">
            <a:alphaModFix/>
          </a:blip>
          <a:srcRect b="0" l="0" r="0" t="0"/>
          <a:stretch/>
        </p:blipFill>
        <p:spPr>
          <a:xfrm>
            <a:off x="550113" y="1431882"/>
            <a:ext cx="2314575" cy="2945821"/>
          </a:xfrm>
          <a:prstGeom prst="rect">
            <a:avLst/>
          </a:prstGeom>
          <a:noFill/>
          <a:ln>
            <a:noFill/>
          </a:ln>
        </p:spPr>
      </p:pic>
      <p:pic>
        <p:nvPicPr>
          <p:cNvPr id="623" name="Google Shape;623;gf1d7f302c1_0_98"/>
          <p:cNvPicPr preferRelativeResize="0"/>
          <p:nvPr/>
        </p:nvPicPr>
        <p:blipFill rotWithShape="1">
          <a:blip r:embed="rId4">
            <a:alphaModFix/>
          </a:blip>
          <a:srcRect b="0" l="0" r="0" t="0"/>
          <a:stretch/>
        </p:blipFill>
        <p:spPr>
          <a:xfrm>
            <a:off x="5936953" y="863694"/>
            <a:ext cx="2732500" cy="3416094"/>
          </a:xfrm>
          <a:prstGeom prst="rect">
            <a:avLst/>
          </a:prstGeom>
          <a:noFill/>
          <a:ln>
            <a:noFill/>
          </a:ln>
        </p:spPr>
      </p:pic>
      <p:pic>
        <p:nvPicPr>
          <p:cNvPr id="624" name="Google Shape;624;gf1d7f302c1_0_98"/>
          <p:cNvPicPr preferRelativeResize="0"/>
          <p:nvPr/>
        </p:nvPicPr>
        <p:blipFill rotWithShape="1">
          <a:blip r:embed="rId5">
            <a:alphaModFix/>
          </a:blip>
          <a:srcRect b="39635" l="0" r="0" t="15075"/>
          <a:stretch/>
        </p:blipFill>
        <p:spPr>
          <a:xfrm>
            <a:off x="3034564" y="1431884"/>
            <a:ext cx="2732500" cy="27500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8" name="Shape 628"/>
        <p:cNvGrpSpPr/>
        <p:nvPr/>
      </p:nvGrpSpPr>
      <p:grpSpPr>
        <a:xfrm>
          <a:off x="0" y="0"/>
          <a:ext cx="0" cy="0"/>
          <a:chOff x="0" y="0"/>
          <a:chExt cx="0" cy="0"/>
        </a:xfrm>
      </p:grpSpPr>
      <p:sp>
        <p:nvSpPr>
          <p:cNvPr id="629" name="Google Shape;629;gf1d7f302c1_0_110"/>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sp>
        <p:nvSpPr>
          <p:cNvPr id="630" name="Google Shape;630;gf1d7f302c1_0_110"/>
          <p:cNvSpPr/>
          <p:nvPr/>
        </p:nvSpPr>
        <p:spPr>
          <a:xfrm flipH="1">
            <a:off x="720003" y="1491425"/>
            <a:ext cx="1629172" cy="467108"/>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Prominencia o notoriedad:</a:t>
            </a:r>
            <a:endParaRPr b="0" i="0" sz="2000" u="none" cap="none" strike="noStrike">
              <a:solidFill>
                <a:schemeClr val="accent6"/>
              </a:solidFill>
              <a:latin typeface="Spicy Rice"/>
              <a:ea typeface="Spicy Rice"/>
              <a:cs typeface="Spicy Rice"/>
              <a:sym typeface="Spicy Rice"/>
            </a:endParaRPr>
          </a:p>
        </p:txBody>
      </p:sp>
      <p:sp>
        <p:nvSpPr>
          <p:cNvPr id="631" name="Google Shape;631;gf1d7f302c1_0_110"/>
          <p:cNvSpPr txBox="1"/>
          <p:nvPr/>
        </p:nvSpPr>
        <p:spPr>
          <a:xfrm>
            <a:off x="2382200" y="1099850"/>
            <a:ext cx="64047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La condición pública o conocida de una persona o lugar, determina que los hechos que la involucran sean más noticiables. De esta manera, el </a:t>
            </a:r>
            <a:r>
              <a:rPr b="1" i="0" lang="en" sz="1400" u="none" cap="none" strike="noStrike">
                <a:solidFill>
                  <a:srgbClr val="000000"/>
                </a:solidFill>
                <a:highlight>
                  <a:schemeClr val="dk2"/>
                </a:highlight>
                <a:latin typeface="Arimo"/>
                <a:ea typeface="Arimo"/>
                <a:cs typeface="Arimo"/>
                <a:sym typeface="Arimo"/>
              </a:rPr>
              <a:t>carácter destacado de figuras públicas</a:t>
            </a:r>
            <a:r>
              <a:rPr b="0" i="0" lang="en" sz="1400" u="none" cap="none" strike="noStrike">
                <a:solidFill>
                  <a:srgbClr val="000000"/>
                </a:solidFill>
                <a:latin typeface="Arimo"/>
                <a:ea typeface="Arimo"/>
                <a:cs typeface="Arimo"/>
                <a:sym typeface="Arimo"/>
              </a:rPr>
              <a:t> (políticos, intelectuales, deportistas, actores, etc.) hace que los hechos en que intervienen sean </a:t>
            </a:r>
            <a:r>
              <a:rPr b="1" i="0" lang="en" sz="1400" u="none" cap="none" strike="noStrike">
                <a:solidFill>
                  <a:srgbClr val="000000"/>
                </a:solidFill>
                <a:highlight>
                  <a:schemeClr val="dk2"/>
                </a:highlight>
                <a:latin typeface="Arimo"/>
                <a:ea typeface="Arimo"/>
                <a:cs typeface="Arimo"/>
                <a:sym typeface="Arimo"/>
              </a:rPr>
              <a:t>más noticiables</a:t>
            </a:r>
            <a:r>
              <a:rPr b="0" i="0" lang="en" sz="1400" u="none" cap="none" strike="noStrike">
                <a:solidFill>
                  <a:srgbClr val="000000"/>
                </a:solidFill>
                <a:latin typeface="Arimo"/>
                <a:ea typeface="Arimo"/>
                <a:cs typeface="Arimo"/>
                <a:sym typeface="Arimo"/>
              </a:rPr>
              <a:t> —lo que no quiere decir más importantes— que aquellos en los que intervienen ciudadanos comunes.  </a:t>
            </a:r>
            <a:endParaRPr b="0" i="0" sz="1400" u="none" cap="none" strike="noStrike">
              <a:solidFill>
                <a:srgbClr val="000000"/>
              </a:solidFill>
              <a:latin typeface="Arimo"/>
              <a:ea typeface="Arimo"/>
              <a:cs typeface="Arimo"/>
              <a:sym typeface="Arimo"/>
            </a:endParaRPr>
          </a:p>
        </p:txBody>
      </p:sp>
      <p:sp>
        <p:nvSpPr>
          <p:cNvPr id="632" name="Google Shape;632;gf1d7f302c1_0_110"/>
          <p:cNvSpPr/>
          <p:nvPr/>
        </p:nvSpPr>
        <p:spPr>
          <a:xfrm flipH="1">
            <a:off x="720003" y="3139900"/>
            <a:ext cx="1629172" cy="467108"/>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Conflicto:</a:t>
            </a:r>
            <a:endParaRPr b="0" i="0" sz="2000" u="none" cap="none" strike="noStrike">
              <a:solidFill>
                <a:schemeClr val="accent6"/>
              </a:solidFill>
              <a:latin typeface="Spicy Rice"/>
              <a:ea typeface="Spicy Rice"/>
              <a:cs typeface="Spicy Rice"/>
              <a:sym typeface="Spicy Rice"/>
            </a:endParaRPr>
          </a:p>
        </p:txBody>
      </p:sp>
      <p:sp>
        <p:nvSpPr>
          <p:cNvPr id="633" name="Google Shape;633;gf1d7f302c1_0_110"/>
          <p:cNvSpPr txBox="1"/>
          <p:nvPr/>
        </p:nvSpPr>
        <p:spPr>
          <a:xfrm>
            <a:off x="2349200" y="2897225"/>
            <a:ext cx="6470700" cy="1262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Se considera noticioso </a:t>
            </a:r>
            <a:r>
              <a:rPr b="1" i="0" lang="en" sz="1400" u="none" cap="none" strike="noStrike">
                <a:solidFill>
                  <a:srgbClr val="000000"/>
                </a:solidFill>
                <a:highlight>
                  <a:schemeClr val="dk2"/>
                </a:highlight>
                <a:latin typeface="Arimo"/>
                <a:ea typeface="Arimo"/>
                <a:cs typeface="Arimo"/>
                <a:sym typeface="Arimo"/>
              </a:rPr>
              <a:t>todo hecho que involucre una disputa, pelea o alguna forma de enfrentamiento</a:t>
            </a:r>
            <a:r>
              <a:rPr b="1" i="0" lang="en" sz="1400" u="none" cap="none" strike="noStrike">
                <a:solidFill>
                  <a:srgbClr val="000000"/>
                </a:solidFill>
                <a:latin typeface="Arimo"/>
                <a:ea typeface="Arimo"/>
                <a:cs typeface="Arimo"/>
                <a:sym typeface="Arimo"/>
              </a:rPr>
              <a:t>.</a:t>
            </a:r>
            <a:r>
              <a:rPr b="0" i="0" lang="en" sz="1400" u="none" cap="none" strike="noStrike">
                <a:solidFill>
                  <a:srgbClr val="000000"/>
                </a:solidFill>
                <a:latin typeface="Arimo"/>
                <a:ea typeface="Arimo"/>
                <a:cs typeface="Arimo"/>
                <a:sym typeface="Arimo"/>
              </a:rPr>
              <a:t> Este puede darse en cualquier ámbito: entre personas, agrupaciones o países; en contiendas deportivas, motines carcelarios e incluso el hombre enfrentado a la naturaleza (el caso de los desastres estacionales).</a:t>
            </a:r>
            <a:endParaRPr b="0" i="0" sz="1400" u="none" cap="none" strike="noStrike">
              <a:solidFill>
                <a:srgbClr val="000000"/>
              </a:solidFill>
              <a:latin typeface="Arimo"/>
              <a:ea typeface="Arimo"/>
              <a:cs typeface="Arimo"/>
              <a:sym typeface="Arim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37" name="Shape 637"/>
        <p:cNvGrpSpPr/>
        <p:nvPr/>
      </p:nvGrpSpPr>
      <p:grpSpPr>
        <a:xfrm>
          <a:off x="0" y="0"/>
          <a:ext cx="0" cy="0"/>
          <a:chOff x="0" y="0"/>
          <a:chExt cx="0" cy="0"/>
        </a:xfrm>
      </p:grpSpPr>
      <p:sp>
        <p:nvSpPr>
          <p:cNvPr id="638" name="Google Shape;638;gf1d7f302c1_0_123"/>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pic>
        <p:nvPicPr>
          <p:cNvPr id="639" name="Google Shape;639;gf1d7f302c1_0_123"/>
          <p:cNvPicPr preferRelativeResize="0"/>
          <p:nvPr/>
        </p:nvPicPr>
        <p:blipFill rotWithShape="1">
          <a:blip r:embed="rId3">
            <a:alphaModFix/>
          </a:blip>
          <a:srcRect b="24318" l="3533" r="3958" t="7787"/>
          <a:stretch/>
        </p:blipFill>
        <p:spPr>
          <a:xfrm>
            <a:off x="642925" y="2584675"/>
            <a:ext cx="4104898" cy="1693901"/>
          </a:xfrm>
          <a:prstGeom prst="rect">
            <a:avLst/>
          </a:prstGeom>
          <a:noFill/>
          <a:ln>
            <a:noFill/>
          </a:ln>
        </p:spPr>
      </p:pic>
      <p:pic>
        <p:nvPicPr>
          <p:cNvPr id="640" name="Google Shape;640;gf1d7f302c1_0_123"/>
          <p:cNvPicPr preferRelativeResize="0"/>
          <p:nvPr/>
        </p:nvPicPr>
        <p:blipFill rotWithShape="1">
          <a:blip r:embed="rId4">
            <a:alphaModFix/>
          </a:blip>
          <a:srcRect b="48545" l="11415" r="27372" t="13964"/>
          <a:stretch/>
        </p:blipFill>
        <p:spPr>
          <a:xfrm>
            <a:off x="642925" y="1248775"/>
            <a:ext cx="3195849" cy="1100425"/>
          </a:xfrm>
          <a:prstGeom prst="rect">
            <a:avLst/>
          </a:prstGeom>
          <a:noFill/>
          <a:ln>
            <a:noFill/>
          </a:ln>
        </p:spPr>
      </p:pic>
      <p:pic>
        <p:nvPicPr>
          <p:cNvPr id="641" name="Google Shape;641;gf1d7f302c1_0_123"/>
          <p:cNvPicPr preferRelativeResize="0"/>
          <p:nvPr/>
        </p:nvPicPr>
        <p:blipFill rotWithShape="1">
          <a:blip r:embed="rId5">
            <a:alphaModFix/>
          </a:blip>
          <a:srcRect b="0" l="5598" r="7983" t="9412"/>
          <a:stretch/>
        </p:blipFill>
        <p:spPr>
          <a:xfrm>
            <a:off x="4838775" y="1310600"/>
            <a:ext cx="3741976" cy="2205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5" name="Shape 645"/>
        <p:cNvGrpSpPr/>
        <p:nvPr/>
      </p:nvGrpSpPr>
      <p:grpSpPr>
        <a:xfrm>
          <a:off x="0" y="0"/>
          <a:ext cx="0" cy="0"/>
          <a:chOff x="0" y="0"/>
          <a:chExt cx="0" cy="0"/>
        </a:xfrm>
      </p:grpSpPr>
      <p:sp>
        <p:nvSpPr>
          <p:cNvPr id="646" name="Google Shape;646;gf1d7f302c1_0_149"/>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sp>
        <p:nvSpPr>
          <p:cNvPr id="647" name="Google Shape;647;gf1d7f302c1_0_149"/>
          <p:cNvSpPr/>
          <p:nvPr/>
        </p:nvSpPr>
        <p:spPr>
          <a:xfrm flipH="1">
            <a:off x="720003" y="1496850"/>
            <a:ext cx="1629172" cy="467108"/>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Suspenso:</a:t>
            </a:r>
            <a:endParaRPr b="0" i="0" sz="2000" u="none" cap="none" strike="noStrike">
              <a:solidFill>
                <a:schemeClr val="accent6"/>
              </a:solidFill>
              <a:latin typeface="Spicy Rice"/>
              <a:ea typeface="Spicy Rice"/>
              <a:cs typeface="Spicy Rice"/>
              <a:sym typeface="Spicy Rice"/>
            </a:endParaRPr>
          </a:p>
        </p:txBody>
      </p:sp>
      <p:sp>
        <p:nvSpPr>
          <p:cNvPr id="648" name="Google Shape;648;gf1d7f302c1_0_149"/>
          <p:cNvSpPr txBox="1"/>
          <p:nvPr/>
        </p:nvSpPr>
        <p:spPr>
          <a:xfrm>
            <a:off x="2349200" y="1268875"/>
            <a:ext cx="6041700" cy="1046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Poseen este atributo aquellos hechos que pueden ser </a:t>
            </a:r>
            <a:r>
              <a:rPr b="1" i="0" lang="en" sz="1400" u="none" cap="none" strike="noStrike">
                <a:solidFill>
                  <a:srgbClr val="000000"/>
                </a:solidFill>
                <a:highlight>
                  <a:schemeClr val="accent2"/>
                </a:highlight>
                <a:latin typeface="Arimo"/>
                <a:ea typeface="Arimo"/>
                <a:cs typeface="Arimo"/>
                <a:sym typeface="Arimo"/>
              </a:rPr>
              <a:t>informados en forma secuencial</a:t>
            </a:r>
            <a:r>
              <a:rPr b="0" i="0" lang="en" sz="1400" u="none" cap="none" strike="noStrike">
                <a:solidFill>
                  <a:srgbClr val="000000"/>
                </a:solidFill>
                <a:latin typeface="Arimo"/>
                <a:ea typeface="Arimo"/>
                <a:cs typeface="Arimo"/>
                <a:sym typeface="Arimo"/>
              </a:rPr>
              <a:t> por varios periodos y cuyo desenlace mantiene a la audiencia interesada; por ejemplo, la participación del equipo de un país en un mundial de fútbol o el desarrollo de un juicio a una figura pública.</a:t>
            </a:r>
            <a:endParaRPr b="0" i="0" sz="1400" u="none" cap="none" strike="noStrike">
              <a:solidFill>
                <a:srgbClr val="000000"/>
              </a:solidFill>
              <a:latin typeface="Arimo"/>
              <a:ea typeface="Arimo"/>
              <a:cs typeface="Arimo"/>
              <a:sym typeface="Arimo"/>
            </a:endParaRPr>
          </a:p>
        </p:txBody>
      </p:sp>
      <p:sp>
        <p:nvSpPr>
          <p:cNvPr id="649" name="Google Shape;649;gf1d7f302c1_0_149"/>
          <p:cNvSpPr/>
          <p:nvPr/>
        </p:nvSpPr>
        <p:spPr>
          <a:xfrm flipH="1">
            <a:off x="577816" y="2850739"/>
            <a:ext cx="1913547" cy="636117"/>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Consecuencia o trascendencia:</a:t>
            </a:r>
            <a:endParaRPr b="0" i="0" sz="2000" u="none" cap="none" strike="noStrike">
              <a:solidFill>
                <a:schemeClr val="accent6"/>
              </a:solidFill>
              <a:latin typeface="Spicy Rice"/>
              <a:ea typeface="Spicy Rice"/>
              <a:cs typeface="Spicy Rice"/>
              <a:sym typeface="Spicy Rice"/>
            </a:endParaRPr>
          </a:p>
        </p:txBody>
      </p:sp>
      <p:sp>
        <p:nvSpPr>
          <p:cNvPr id="650" name="Google Shape;650;gf1d7f302c1_0_149"/>
          <p:cNvSpPr txBox="1"/>
          <p:nvPr/>
        </p:nvSpPr>
        <p:spPr>
          <a:xfrm>
            <a:off x="2349200" y="2744375"/>
            <a:ext cx="6194400" cy="1046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Este factor se encuentra ligado a la proximidad y la actualidad. Se refiere a que será noticioso un hecho cuyas derivaciones </a:t>
            </a:r>
            <a:r>
              <a:rPr b="1" i="0" lang="en" sz="1400" u="none" cap="none" strike="noStrike">
                <a:solidFill>
                  <a:srgbClr val="000000"/>
                </a:solidFill>
                <a:highlight>
                  <a:schemeClr val="accent2"/>
                </a:highlight>
                <a:latin typeface="Arimo"/>
                <a:ea typeface="Arimo"/>
                <a:cs typeface="Arimo"/>
                <a:sym typeface="Arimo"/>
              </a:rPr>
              <a:t>afecten a un sector de la población o a la ciudadanía entera</a:t>
            </a:r>
            <a:r>
              <a:rPr b="0" i="0" lang="en" sz="1400" u="none" cap="none" strike="noStrike">
                <a:solidFill>
                  <a:srgbClr val="000000"/>
                </a:solidFill>
                <a:latin typeface="Arimo"/>
                <a:ea typeface="Arimo"/>
                <a:cs typeface="Arimo"/>
                <a:sym typeface="Arimo"/>
              </a:rPr>
              <a:t> (resultado de una elección, alza de tarifas en los combustibles, etc.).</a:t>
            </a:r>
            <a:endParaRPr b="0" i="0" sz="1400" u="none" cap="none" strike="noStrike">
              <a:solidFill>
                <a:srgbClr val="000000"/>
              </a:solidFill>
              <a:latin typeface="Arimo"/>
              <a:ea typeface="Arimo"/>
              <a:cs typeface="Arimo"/>
              <a:sym typeface="Arim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19" name="Shape 519"/>
        <p:cNvGrpSpPr/>
        <p:nvPr/>
      </p:nvGrpSpPr>
      <p:grpSpPr>
        <a:xfrm>
          <a:off x="0" y="0"/>
          <a:ext cx="0" cy="0"/>
          <a:chOff x="0" y="0"/>
          <a:chExt cx="0" cy="0"/>
        </a:xfrm>
      </p:grpSpPr>
      <p:pic>
        <p:nvPicPr>
          <p:cNvPr id="520" name="Google Shape;520;gf60a20bd3d_0_15"/>
          <p:cNvPicPr preferRelativeResize="0"/>
          <p:nvPr/>
        </p:nvPicPr>
        <p:blipFill rotWithShape="1">
          <a:blip r:embed="rId3">
            <a:alphaModFix/>
          </a:blip>
          <a:srcRect b="0" l="0" r="0" t="0"/>
          <a:stretch/>
        </p:blipFill>
        <p:spPr>
          <a:xfrm>
            <a:off x="2653375" y="420375"/>
            <a:ext cx="3701826" cy="43148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4" name="Shape 654"/>
        <p:cNvGrpSpPr/>
        <p:nvPr/>
      </p:nvGrpSpPr>
      <p:grpSpPr>
        <a:xfrm>
          <a:off x="0" y="0"/>
          <a:ext cx="0" cy="0"/>
          <a:chOff x="0" y="0"/>
          <a:chExt cx="0" cy="0"/>
        </a:xfrm>
      </p:grpSpPr>
      <p:sp>
        <p:nvSpPr>
          <p:cNvPr id="655" name="Google Shape;655;gf1d7f302c1_0_159"/>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pic>
        <p:nvPicPr>
          <p:cNvPr id="656" name="Google Shape;656;gf1d7f302c1_0_159"/>
          <p:cNvPicPr preferRelativeResize="0"/>
          <p:nvPr/>
        </p:nvPicPr>
        <p:blipFill rotWithShape="1">
          <a:blip r:embed="rId3">
            <a:alphaModFix/>
          </a:blip>
          <a:srcRect b="11212" l="25741" r="21378" t="9264"/>
          <a:stretch/>
        </p:blipFill>
        <p:spPr>
          <a:xfrm>
            <a:off x="2773012" y="1050675"/>
            <a:ext cx="3597976" cy="3042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60" name="Shape 660"/>
        <p:cNvGrpSpPr/>
        <p:nvPr/>
      </p:nvGrpSpPr>
      <p:grpSpPr>
        <a:xfrm>
          <a:off x="0" y="0"/>
          <a:ext cx="0" cy="0"/>
          <a:chOff x="0" y="0"/>
          <a:chExt cx="0" cy="0"/>
        </a:xfrm>
      </p:grpSpPr>
      <p:sp>
        <p:nvSpPr>
          <p:cNvPr id="661" name="Google Shape;661;gf1d7f302c1_0_133"/>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sp>
        <p:nvSpPr>
          <p:cNvPr id="662" name="Google Shape;662;gf1d7f302c1_0_133"/>
          <p:cNvSpPr/>
          <p:nvPr/>
        </p:nvSpPr>
        <p:spPr>
          <a:xfrm flipH="1">
            <a:off x="720003" y="1207050"/>
            <a:ext cx="1629172" cy="467108"/>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Rareza:</a:t>
            </a:r>
            <a:endParaRPr b="0" i="0" sz="2000" u="none" cap="none" strike="noStrike">
              <a:solidFill>
                <a:schemeClr val="accent6"/>
              </a:solidFill>
              <a:latin typeface="Spicy Rice"/>
              <a:ea typeface="Spicy Rice"/>
              <a:cs typeface="Spicy Rice"/>
              <a:sym typeface="Spicy Rice"/>
            </a:endParaRPr>
          </a:p>
        </p:txBody>
      </p:sp>
      <p:sp>
        <p:nvSpPr>
          <p:cNvPr id="663" name="Google Shape;663;gf1d7f302c1_0_133"/>
          <p:cNvSpPr txBox="1"/>
          <p:nvPr/>
        </p:nvSpPr>
        <p:spPr>
          <a:xfrm>
            <a:off x="2283300" y="1013300"/>
            <a:ext cx="64047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Todos los </a:t>
            </a:r>
            <a:r>
              <a:rPr b="1" i="0" lang="en" sz="1400" u="none" cap="none" strike="noStrike">
                <a:solidFill>
                  <a:srgbClr val="000000"/>
                </a:solidFill>
                <a:highlight>
                  <a:schemeClr val="accent1"/>
                </a:highlight>
                <a:latin typeface="Arimo"/>
                <a:ea typeface="Arimo"/>
                <a:cs typeface="Arimo"/>
                <a:sym typeface="Arimo"/>
              </a:rPr>
              <a:t>hechos que se salen de la norma</a:t>
            </a:r>
            <a:r>
              <a:rPr b="0" i="0" lang="en" sz="1400" u="none" cap="none" strike="noStrike">
                <a:solidFill>
                  <a:srgbClr val="000000"/>
                </a:solidFill>
                <a:latin typeface="Arimo"/>
                <a:ea typeface="Arimo"/>
                <a:cs typeface="Arimo"/>
                <a:sym typeface="Arimo"/>
              </a:rPr>
              <a:t>; aquellos que, por lo escaso de su ocurrencia, se consideren excepcionales, y por tanto, noticiosos. Si los hechos cotidianos no despiertan el entusiasmo del lector, pues está acostumbrado a ellos, cosas como los nacimientos múltiples, o la aparición de fenómenos sí motivan el interés del lector.</a:t>
            </a:r>
            <a:endParaRPr b="0" i="0" sz="1400" u="none" cap="none" strike="noStrike">
              <a:solidFill>
                <a:srgbClr val="000000"/>
              </a:solidFill>
              <a:latin typeface="Arimo"/>
              <a:ea typeface="Arimo"/>
              <a:cs typeface="Arimo"/>
              <a:sym typeface="Arim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p:txBody>
      </p:sp>
      <p:sp>
        <p:nvSpPr>
          <p:cNvPr id="664" name="Google Shape;664;gf1d7f302c1_0_133"/>
          <p:cNvSpPr/>
          <p:nvPr/>
        </p:nvSpPr>
        <p:spPr>
          <a:xfrm flipH="1">
            <a:off x="577815" y="2987388"/>
            <a:ext cx="1913547" cy="467108"/>
          </a:xfrm>
          <a:custGeom>
            <a:rect b="b" l="l" r="r" t="t"/>
            <a:pathLst>
              <a:path extrusionOk="0" h="7318" w="32762">
                <a:moveTo>
                  <a:pt x="0" y="1"/>
                </a:moveTo>
                <a:lnTo>
                  <a:pt x="0" y="7318"/>
                </a:lnTo>
                <a:lnTo>
                  <a:pt x="32762" y="7318"/>
                </a:lnTo>
                <a:lnTo>
                  <a:pt x="32762" y="1"/>
                </a:lnTo>
                <a:close/>
              </a:path>
            </a:pathLst>
          </a:cu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6"/>
                </a:solidFill>
                <a:latin typeface="Spicy Rice"/>
                <a:ea typeface="Spicy Rice"/>
                <a:cs typeface="Spicy Rice"/>
                <a:sym typeface="Spicy Rice"/>
              </a:rPr>
              <a:t>Emoción:</a:t>
            </a:r>
            <a:endParaRPr b="0" i="0" sz="2000" u="none" cap="none" strike="noStrike">
              <a:solidFill>
                <a:schemeClr val="accent6"/>
              </a:solidFill>
              <a:latin typeface="Spicy Rice"/>
              <a:ea typeface="Spicy Rice"/>
              <a:cs typeface="Spicy Rice"/>
              <a:sym typeface="Spicy Rice"/>
            </a:endParaRPr>
          </a:p>
        </p:txBody>
      </p:sp>
      <p:sp>
        <p:nvSpPr>
          <p:cNvPr id="665" name="Google Shape;665;gf1d7f302c1_0_133"/>
          <p:cNvSpPr txBox="1"/>
          <p:nvPr/>
        </p:nvSpPr>
        <p:spPr>
          <a:xfrm>
            <a:off x="2250300" y="2662350"/>
            <a:ext cx="6470700" cy="2124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Si bien se considera que las noticias </a:t>
            </a:r>
            <a:r>
              <a:rPr b="1" i="0" lang="en" sz="1400" u="none" cap="none" strike="noStrike">
                <a:solidFill>
                  <a:srgbClr val="000000"/>
                </a:solidFill>
                <a:highlight>
                  <a:schemeClr val="accent1"/>
                </a:highlight>
                <a:latin typeface="Arimo"/>
                <a:ea typeface="Arimo"/>
                <a:cs typeface="Arimo"/>
                <a:sym typeface="Arimo"/>
              </a:rPr>
              <a:t>siempre afectan de una u otra forma el aspecto emotivo</a:t>
            </a:r>
            <a:r>
              <a:rPr b="0" i="0" lang="en" sz="1400" u="none" cap="none" strike="noStrike">
                <a:solidFill>
                  <a:srgbClr val="000000"/>
                </a:solidFill>
                <a:latin typeface="Arimo"/>
                <a:ea typeface="Arimo"/>
                <a:cs typeface="Arimo"/>
                <a:sym typeface="Arimo"/>
              </a:rPr>
              <a:t> del lector. La atracción hacia acontecimientos desagradables se considera como factor específico cuando se trata de ciertas situaciones límite, cuando se relaciona con aspectos tales como el abandono de bebés o ancianos, el maltrato animal, actos de injusticia evidente o de brutalidad. También cuando el hecho refleja la exacerbación de emociones específicas como el amor, el odio, los celos o la ambición.</a:t>
            </a:r>
            <a:endParaRPr b="0" i="0" sz="1400" u="none" cap="none" strike="noStrike">
              <a:solidFill>
                <a:srgbClr val="000000"/>
              </a:solidFill>
              <a:latin typeface="Arimo"/>
              <a:ea typeface="Arimo"/>
              <a:cs typeface="Arimo"/>
              <a:sym typeface="Arim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69" name="Shape 669"/>
        <p:cNvGrpSpPr/>
        <p:nvPr/>
      </p:nvGrpSpPr>
      <p:grpSpPr>
        <a:xfrm>
          <a:off x="0" y="0"/>
          <a:ext cx="0" cy="0"/>
          <a:chOff x="0" y="0"/>
          <a:chExt cx="0" cy="0"/>
        </a:xfrm>
      </p:grpSpPr>
      <p:sp>
        <p:nvSpPr>
          <p:cNvPr id="670" name="Google Shape;670;gf1d7f302c1_0_171"/>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solidFill>
                  <a:schemeClr val="accent1"/>
                </a:solidFill>
              </a:rPr>
              <a:t>LA NOTICIA </a:t>
            </a:r>
            <a:endParaRPr>
              <a:solidFill>
                <a:schemeClr val="accent1"/>
              </a:solidFill>
            </a:endParaRPr>
          </a:p>
        </p:txBody>
      </p:sp>
      <p:pic>
        <p:nvPicPr>
          <p:cNvPr id="671" name="Google Shape;671;gf1d7f302c1_0_171"/>
          <p:cNvPicPr preferRelativeResize="0"/>
          <p:nvPr/>
        </p:nvPicPr>
        <p:blipFill rotWithShape="1">
          <a:blip r:embed="rId3">
            <a:alphaModFix/>
          </a:blip>
          <a:srcRect b="7323" l="13030" r="29185" t="9929"/>
          <a:stretch/>
        </p:blipFill>
        <p:spPr>
          <a:xfrm>
            <a:off x="865500" y="1013300"/>
            <a:ext cx="3931799" cy="3165226"/>
          </a:xfrm>
          <a:prstGeom prst="rect">
            <a:avLst/>
          </a:prstGeom>
          <a:noFill/>
          <a:ln>
            <a:noFill/>
          </a:ln>
        </p:spPr>
      </p:pic>
      <p:pic>
        <p:nvPicPr>
          <p:cNvPr id="672" name="Google Shape;672;gf1d7f302c1_0_171"/>
          <p:cNvPicPr preferRelativeResize="0"/>
          <p:nvPr/>
        </p:nvPicPr>
        <p:blipFill rotWithShape="1">
          <a:blip r:embed="rId4">
            <a:alphaModFix/>
          </a:blip>
          <a:srcRect b="4394" l="9388" r="37388" t="11266"/>
          <a:stretch/>
        </p:blipFill>
        <p:spPr>
          <a:xfrm>
            <a:off x="5118800" y="1057138"/>
            <a:ext cx="3400524" cy="3029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76" name="Shape 676"/>
        <p:cNvGrpSpPr/>
        <p:nvPr/>
      </p:nvGrpSpPr>
      <p:grpSpPr>
        <a:xfrm>
          <a:off x="0" y="0"/>
          <a:ext cx="0" cy="0"/>
          <a:chOff x="0" y="0"/>
          <a:chExt cx="0" cy="0"/>
        </a:xfrm>
      </p:grpSpPr>
      <p:sp>
        <p:nvSpPr>
          <p:cNvPr id="677" name="Google Shape;677;p6"/>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Estructura de la noticia </a:t>
            </a:r>
            <a:endParaRPr/>
          </a:p>
        </p:txBody>
      </p:sp>
      <p:sp>
        <p:nvSpPr>
          <p:cNvPr id="678" name="Google Shape;678;p6"/>
          <p:cNvSpPr txBox="1"/>
          <p:nvPr/>
        </p:nvSpPr>
        <p:spPr>
          <a:xfrm>
            <a:off x="911688" y="1013300"/>
            <a:ext cx="7512300" cy="1046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 sz="1400" u="sng" cap="none" strike="noStrike">
                <a:solidFill>
                  <a:srgbClr val="000000"/>
                </a:solidFill>
                <a:latin typeface="Arimo"/>
                <a:ea typeface="Arimo"/>
                <a:cs typeface="Arimo"/>
                <a:sym typeface="Arimo"/>
              </a:rPr>
              <a:t>Conceptos:</a:t>
            </a:r>
            <a:r>
              <a:rPr b="0" i="0" lang="en" sz="1400" u="none" cap="none" strike="noStrike">
                <a:solidFill>
                  <a:srgbClr val="000000"/>
                </a:solidFill>
                <a:latin typeface="Arimo"/>
                <a:ea typeface="Arimo"/>
                <a:cs typeface="Arimo"/>
                <a:sym typeface="Arimo"/>
              </a:rPr>
              <a:t> La noticia tiene dos partes principales, con funciones específicas y estructuradas de arriba hacia abajo, de acuerdo al nivel de importancia de la información entregada, y considerando que en cualquier momento el lector puede dejar de leer: </a:t>
            </a:r>
            <a:endParaRPr b="0" i="0" sz="1400" u="none" cap="none" strike="noStrike">
              <a:solidFill>
                <a:srgbClr val="000000"/>
              </a:solidFill>
              <a:latin typeface="Arimo"/>
              <a:ea typeface="Arimo"/>
              <a:cs typeface="Arimo"/>
              <a:sym typeface="Arim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p:txBody>
      </p:sp>
      <p:pic>
        <p:nvPicPr>
          <p:cNvPr id="679" name="Google Shape;679;p6"/>
          <p:cNvPicPr preferRelativeResize="0"/>
          <p:nvPr/>
        </p:nvPicPr>
        <p:blipFill rotWithShape="1">
          <a:blip r:embed="rId3">
            <a:alphaModFix/>
          </a:blip>
          <a:srcRect b="0" l="0" r="0" t="0"/>
          <a:stretch/>
        </p:blipFill>
        <p:spPr>
          <a:xfrm>
            <a:off x="1137475" y="1806250"/>
            <a:ext cx="7060725" cy="28750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f6a782275b_0_57"/>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Los Titulares</a:t>
            </a:r>
            <a:endParaRPr/>
          </a:p>
        </p:txBody>
      </p:sp>
      <p:sp>
        <p:nvSpPr>
          <p:cNvPr id="685" name="Google Shape;685;gf6a782275b_0_57"/>
          <p:cNvSpPr txBox="1"/>
          <p:nvPr/>
        </p:nvSpPr>
        <p:spPr>
          <a:xfrm>
            <a:off x="557250" y="1135875"/>
            <a:ext cx="4339800" cy="3201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El epígrafe (o antetítulo):</a:t>
            </a:r>
            <a:r>
              <a:rPr b="0" i="0" lang="en" sz="1400" u="none" cap="none" strike="noStrike">
                <a:solidFill>
                  <a:srgbClr val="000000"/>
                </a:solidFill>
                <a:latin typeface="Arial"/>
                <a:ea typeface="Arial"/>
                <a:cs typeface="Arial"/>
                <a:sym typeface="Arial"/>
              </a:rPr>
              <a:t> dentro de su objetivo está generar el interés del lector invitándolo a leer la noticia. Además orienta al lector contextualizando el título; es una especie de foco que ilumina el título. Es opcional, ya que a veces el título es suficientemente explicativo por lo cual muchas noticias no tienen epígrafe.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El título:</a:t>
            </a:r>
            <a:r>
              <a:rPr b="0" i="0" lang="en" sz="1400" u="none" cap="none" strike="noStrike">
                <a:solidFill>
                  <a:srgbClr val="000000"/>
                </a:solidFill>
                <a:latin typeface="Arial"/>
                <a:ea typeface="Arial"/>
                <a:cs typeface="Arial"/>
                <a:sym typeface="Arial"/>
              </a:rPr>
              <a:t> proporciona lo esencial de la información en forma muy sintética. Es obligatorio.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La bajada (o subtítulo):</a:t>
            </a:r>
            <a:r>
              <a:rPr b="0" i="0" lang="en" sz="1400" u="none" cap="none" strike="noStrike">
                <a:solidFill>
                  <a:srgbClr val="000000"/>
                </a:solidFill>
                <a:latin typeface="Arial"/>
                <a:ea typeface="Arial"/>
                <a:cs typeface="Arial"/>
                <a:sym typeface="Arial"/>
              </a:rPr>
              <a:t> complementa al epígrafe y al titular y tiene también como finalidad despertar el interés del receptor. Es opcional y puede haber una o más bajadas. Con frecuencia van en negritas o cursivas. </a:t>
            </a:r>
            <a:endParaRPr b="0" i="0" sz="1400" u="none" cap="none" strike="noStrike">
              <a:solidFill>
                <a:srgbClr val="000000"/>
              </a:solidFill>
              <a:latin typeface="Arial"/>
              <a:ea typeface="Arial"/>
              <a:cs typeface="Arial"/>
              <a:sym typeface="Arial"/>
            </a:endParaRPr>
          </a:p>
        </p:txBody>
      </p:sp>
      <p:pic>
        <p:nvPicPr>
          <p:cNvPr id="686" name="Google Shape;686;gf6a782275b_0_57"/>
          <p:cNvPicPr preferRelativeResize="0"/>
          <p:nvPr/>
        </p:nvPicPr>
        <p:blipFill rotWithShape="1">
          <a:blip r:embed="rId3">
            <a:alphaModFix/>
          </a:blip>
          <a:srcRect b="0" l="0" r="0" t="0"/>
          <a:stretch/>
        </p:blipFill>
        <p:spPr>
          <a:xfrm>
            <a:off x="4897050" y="1250769"/>
            <a:ext cx="3695725" cy="29718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f6a782275b_0_65"/>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El Cuerpo de la Noticia</a:t>
            </a:r>
            <a:endParaRPr/>
          </a:p>
        </p:txBody>
      </p:sp>
      <p:sp>
        <p:nvSpPr>
          <p:cNvPr id="692" name="Google Shape;692;gf6a782275b_0_65"/>
          <p:cNvSpPr txBox="1"/>
          <p:nvPr/>
        </p:nvSpPr>
        <p:spPr>
          <a:xfrm>
            <a:off x="671550" y="1013300"/>
            <a:ext cx="7800900" cy="3417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Primer párrafo del cuerpo (el “lead” o entradilla): Corresponde a la introducción</a:t>
            </a:r>
            <a:r>
              <a:rPr b="0" i="0" lang="en" sz="1400" u="none" cap="none" strike="noStrike">
                <a:solidFill>
                  <a:srgbClr val="000000"/>
                </a:solidFill>
                <a:latin typeface="Arial"/>
                <a:ea typeface="Arial"/>
                <a:cs typeface="Arial"/>
                <a:sym typeface="Arial"/>
              </a:rPr>
              <a:t> donde quedan planteados los </a:t>
            </a:r>
            <a:r>
              <a:rPr b="1" i="0" lang="en" sz="1400" u="none" cap="none" strike="noStrike">
                <a:solidFill>
                  <a:srgbClr val="000000"/>
                </a:solidFill>
                <a:latin typeface="Arial"/>
                <a:ea typeface="Arial"/>
                <a:cs typeface="Arial"/>
                <a:sym typeface="Arial"/>
              </a:rPr>
              <a:t>datos o asuntos principales que posteriormente se desarrollarán</a:t>
            </a:r>
            <a:r>
              <a:rPr b="0" i="0" lang="en" sz="1400" u="none" cap="none" strike="noStrike">
                <a:solidFill>
                  <a:srgbClr val="000000"/>
                </a:solidFill>
                <a:latin typeface="Arial"/>
                <a:ea typeface="Arial"/>
                <a:cs typeface="Arial"/>
                <a:sym typeface="Arial"/>
              </a:rPr>
              <a:t>. Debe responder las interrogantes fundamentales del hecho </a:t>
            </a:r>
            <a:r>
              <a:rPr b="1" i="0" lang="en" sz="1400" u="none" cap="none" strike="noStrike">
                <a:solidFill>
                  <a:srgbClr val="000000"/>
                </a:solidFill>
                <a:latin typeface="Arial"/>
                <a:ea typeface="Arial"/>
                <a:cs typeface="Arial"/>
                <a:sym typeface="Arial"/>
              </a:rPr>
              <a:t>(qué, quién, cómo, cuándo, dónde)</a:t>
            </a:r>
            <a:r>
              <a:rPr b="0" i="0" lang="en" sz="1400" u="none" cap="none" strike="noStrike">
                <a:solidFill>
                  <a:srgbClr val="000000"/>
                </a:solidFill>
                <a:latin typeface="Arial"/>
                <a:ea typeface="Arial"/>
                <a:cs typeface="Arial"/>
                <a:sym typeface="Arial"/>
              </a:rPr>
              <a:t>. Lead es un vocablo inglés que significa "adelantar, tomar la delantera”. En el caso de la estructura de la noticia, </a:t>
            </a:r>
            <a:r>
              <a:rPr b="1" i="0" lang="en" sz="1400" u="none" cap="none" strike="noStrike">
                <a:solidFill>
                  <a:srgbClr val="000000"/>
                </a:solidFill>
                <a:latin typeface="Arial"/>
                <a:ea typeface="Arial"/>
                <a:cs typeface="Arial"/>
                <a:sym typeface="Arial"/>
              </a:rPr>
              <a:t>el lead es lo que modela la noticia, la anticipa y recoge lo más importante del hecho noticioso</a:t>
            </a:r>
            <a:r>
              <a:rPr b="0" i="0" lang="en" sz="1400" u="none" cap="none" strike="noStrike">
                <a:solidFill>
                  <a:srgbClr val="000000"/>
                </a:solidFill>
                <a:latin typeface="Arial"/>
                <a:ea typeface="Arial"/>
                <a:cs typeface="Arial"/>
                <a:sym typeface="Arial"/>
              </a:rPr>
              <a:t> a modo de introducción o primer párrafo.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Los párrafos del cuerpo: </a:t>
            </a:r>
            <a:r>
              <a:rPr b="0" i="0" lang="en" sz="1400" u="none" cap="none" strike="noStrike">
                <a:solidFill>
                  <a:srgbClr val="000000"/>
                </a:solidFill>
                <a:latin typeface="Arial"/>
                <a:ea typeface="Arial"/>
                <a:cs typeface="Arial"/>
                <a:sym typeface="Arial"/>
              </a:rPr>
              <a:t>es el espacio </a:t>
            </a:r>
            <a:r>
              <a:rPr b="1" i="0" lang="en" sz="1400" u="none" cap="none" strike="noStrike">
                <a:solidFill>
                  <a:srgbClr val="000000"/>
                </a:solidFill>
                <a:latin typeface="Arial"/>
                <a:ea typeface="Arial"/>
                <a:cs typeface="Arial"/>
                <a:sym typeface="Arial"/>
              </a:rPr>
              <a:t>donde se desarrolla en detalle la noticia</a:t>
            </a:r>
            <a:r>
              <a:rPr b="0" i="0" lang="en" sz="1400" u="none" cap="none" strike="noStrike">
                <a:solidFill>
                  <a:srgbClr val="000000"/>
                </a:solidFill>
                <a:latin typeface="Arial"/>
                <a:ea typeface="Arial"/>
                <a:cs typeface="Arial"/>
                <a:sym typeface="Arial"/>
              </a:rPr>
              <a:t>. Sigue un </a:t>
            </a:r>
            <a:r>
              <a:rPr b="1" i="0" lang="en" sz="1400" u="none" cap="none" strike="noStrike">
                <a:solidFill>
                  <a:srgbClr val="000000"/>
                </a:solidFill>
                <a:latin typeface="Arial"/>
                <a:ea typeface="Arial"/>
                <a:cs typeface="Arial"/>
                <a:sym typeface="Arial"/>
              </a:rPr>
              <a:t>orden de importancia decreciente, desde lo más importante hasta lo menos relevante, estructura que recibe el nombre de “pirámide invertida”</a:t>
            </a:r>
            <a:r>
              <a:rPr b="0" i="0" lang="en" sz="1400" u="none" cap="none" strike="noStrike">
                <a:solidFill>
                  <a:srgbClr val="000000"/>
                </a:solidFill>
                <a:latin typeface="Arial"/>
                <a:ea typeface="Arial"/>
                <a:cs typeface="Arial"/>
                <a:sym typeface="Arial"/>
              </a:rPr>
              <a:t>. Normalmente en el cuerpo de la noticia </a:t>
            </a:r>
            <a:r>
              <a:rPr b="1" i="0" lang="en" sz="1400" u="none" cap="none" strike="noStrike">
                <a:solidFill>
                  <a:srgbClr val="000000"/>
                </a:solidFill>
                <a:latin typeface="Arial"/>
                <a:ea typeface="Arial"/>
                <a:cs typeface="Arial"/>
                <a:sym typeface="Arial"/>
              </a:rPr>
              <a:t>se expone el contexto y la historia (antecedentes, acontecimiento principal),</a:t>
            </a:r>
            <a:r>
              <a:rPr b="0" i="0" lang="en" sz="1400" u="none" cap="none" strike="noStrike">
                <a:solidFill>
                  <a:srgbClr val="000000"/>
                </a:solidFill>
                <a:latin typeface="Arial"/>
                <a:ea typeface="Arial"/>
                <a:cs typeface="Arial"/>
                <a:sym typeface="Arial"/>
              </a:rPr>
              <a:t> así como las </a:t>
            </a:r>
            <a:r>
              <a:rPr b="1" i="0" lang="en" sz="1400" u="none" cap="none" strike="noStrike">
                <a:solidFill>
                  <a:srgbClr val="000000"/>
                </a:solidFill>
                <a:latin typeface="Arial"/>
                <a:ea typeface="Arial"/>
                <a:cs typeface="Arial"/>
                <a:sym typeface="Arial"/>
              </a:rPr>
              <a:t>consecuencias y reacciones </a:t>
            </a:r>
            <a:r>
              <a:rPr b="0" i="0" lang="en" sz="1400" u="none" cap="none" strike="noStrike">
                <a:solidFill>
                  <a:srgbClr val="000000"/>
                </a:solidFill>
                <a:latin typeface="Arial"/>
                <a:ea typeface="Arial"/>
                <a:cs typeface="Arial"/>
                <a:sym typeface="Arial"/>
              </a:rPr>
              <a:t>relevantes para comprender el hecho. La </a:t>
            </a:r>
            <a:r>
              <a:rPr b="1" i="0" lang="en" sz="1400" u="none" cap="none" strike="noStrike">
                <a:solidFill>
                  <a:srgbClr val="000000"/>
                </a:solidFill>
                <a:latin typeface="Arial"/>
                <a:ea typeface="Arial"/>
                <a:cs typeface="Arial"/>
                <a:sym typeface="Arial"/>
              </a:rPr>
              <a:t>contextualización suele ser de dos tipos: diacrónica (explica la sucesión de hechos anteriores a la noticia, relacionados con ella) y sincrónica (explica las circunstancias geográficas, políticas, sociales, etc., en las que se produce la noticia).</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96" name="Shape 696"/>
        <p:cNvGrpSpPr/>
        <p:nvPr/>
      </p:nvGrpSpPr>
      <p:grpSpPr>
        <a:xfrm>
          <a:off x="0" y="0"/>
          <a:ext cx="0" cy="0"/>
          <a:chOff x="0" y="0"/>
          <a:chExt cx="0" cy="0"/>
        </a:xfrm>
      </p:grpSpPr>
      <p:sp>
        <p:nvSpPr>
          <p:cNvPr id="697" name="Google Shape;697;p7"/>
          <p:cNvSpPr txBox="1"/>
          <p:nvPr>
            <p:ph type="title"/>
          </p:nvPr>
        </p:nvSpPr>
        <p:spPr>
          <a:xfrm>
            <a:off x="720000" y="440568"/>
            <a:ext cx="2451900" cy="35886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Estructura y Tipografía de las Noticias</a:t>
            </a:r>
            <a:endParaRPr/>
          </a:p>
        </p:txBody>
      </p:sp>
      <p:pic>
        <p:nvPicPr>
          <p:cNvPr id="698" name="Google Shape;698;p7"/>
          <p:cNvPicPr preferRelativeResize="0"/>
          <p:nvPr/>
        </p:nvPicPr>
        <p:blipFill rotWithShape="1">
          <a:blip r:embed="rId3">
            <a:alphaModFix/>
          </a:blip>
          <a:srcRect b="0" l="0" r="0" t="0"/>
          <a:stretch/>
        </p:blipFill>
        <p:spPr>
          <a:xfrm>
            <a:off x="3538525" y="552531"/>
            <a:ext cx="5096289" cy="38253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f6a782275b_0_72"/>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Recursos lingüísticos de las noticias</a:t>
            </a:r>
            <a:endParaRPr/>
          </a:p>
        </p:txBody>
      </p:sp>
      <p:sp>
        <p:nvSpPr>
          <p:cNvPr id="704" name="Google Shape;704;gf6a782275b_0_72"/>
          <p:cNvSpPr txBox="1"/>
          <p:nvPr/>
        </p:nvSpPr>
        <p:spPr>
          <a:xfrm>
            <a:off x="720000" y="1200150"/>
            <a:ext cx="7704000" cy="255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Para informar sobre el hecho o asunto, </a:t>
            </a:r>
            <a:r>
              <a:rPr b="1" i="0" lang="en" sz="1400" u="none" cap="none" strike="noStrike">
                <a:solidFill>
                  <a:srgbClr val="000000"/>
                </a:solidFill>
                <a:latin typeface="Arial"/>
                <a:ea typeface="Arial"/>
                <a:cs typeface="Arial"/>
                <a:sym typeface="Arial"/>
              </a:rPr>
              <a:t>se emplea principalmente la descripción y la narración. </a:t>
            </a:r>
            <a:endParaRPr b="1"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La </a:t>
            </a:r>
            <a:r>
              <a:rPr b="1" i="0" lang="en" sz="1400" u="none" cap="none" strike="noStrike">
                <a:solidFill>
                  <a:srgbClr val="000000"/>
                </a:solidFill>
                <a:latin typeface="Arial"/>
                <a:ea typeface="Arial"/>
                <a:cs typeface="Arial"/>
                <a:sym typeface="Arial"/>
              </a:rPr>
              <a:t>descripción presenta las características singulares del suceso u objeto implicado en el suceso.</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La </a:t>
            </a:r>
            <a:r>
              <a:rPr b="1" i="0" lang="en" sz="1400" u="none" cap="none" strike="noStrike">
                <a:solidFill>
                  <a:srgbClr val="000000"/>
                </a:solidFill>
                <a:latin typeface="Arial"/>
                <a:ea typeface="Arial"/>
                <a:cs typeface="Arial"/>
                <a:sym typeface="Arial"/>
              </a:rPr>
              <a:t>narración, por su parte, recrea la acción en la imaginación del lector.</a:t>
            </a:r>
            <a:r>
              <a:rPr b="0" i="0" lang="en" sz="1400" u="none" cap="none" strike="noStrike">
                <a:solidFill>
                  <a:srgbClr val="000000"/>
                </a:solidFill>
                <a:latin typeface="Arial"/>
                <a:ea typeface="Arial"/>
                <a:cs typeface="Arial"/>
                <a:sym typeface="Arial"/>
              </a:rPr>
              <a:t> Para </a:t>
            </a:r>
            <a:r>
              <a:rPr b="1" i="0" lang="en" sz="1400" u="none" cap="none" strike="noStrike">
                <a:solidFill>
                  <a:srgbClr val="000000"/>
                </a:solidFill>
                <a:latin typeface="Arial"/>
                <a:ea typeface="Arial"/>
                <a:cs typeface="Arial"/>
                <a:sym typeface="Arial"/>
              </a:rPr>
              <a:t>comunicar “objetivamente”</a:t>
            </a:r>
            <a:r>
              <a:rPr b="0" i="0" lang="en" sz="1400" u="none" cap="none" strike="noStrike">
                <a:solidFill>
                  <a:srgbClr val="000000"/>
                </a:solidFill>
                <a:latin typeface="Arial"/>
                <a:ea typeface="Arial"/>
                <a:cs typeface="Arial"/>
                <a:sym typeface="Arial"/>
              </a:rPr>
              <a:t> el periodista emplea una serie de recursos discursivos: las </a:t>
            </a:r>
            <a:r>
              <a:rPr b="1" i="0" lang="en" sz="1400" u="none" cap="none" strike="noStrike">
                <a:solidFill>
                  <a:srgbClr val="000000"/>
                </a:solidFill>
                <a:latin typeface="Arial"/>
                <a:ea typeface="Arial"/>
                <a:cs typeface="Arial"/>
                <a:sym typeface="Arial"/>
              </a:rPr>
              <a:t>comillas cuando cita a la fuente</a:t>
            </a:r>
            <a:r>
              <a:rPr b="0" i="0" lang="en" sz="1400" u="none" cap="none" strike="noStrike">
                <a:solidFill>
                  <a:srgbClr val="000000"/>
                </a:solidFill>
                <a:latin typeface="Arial"/>
                <a:ea typeface="Arial"/>
                <a:cs typeface="Arial"/>
                <a:sym typeface="Arial"/>
              </a:rPr>
              <a:t> en el reporte (generalmente para aclarar el hecho, aunque a veces puede ser que precisamente esos dichos sean el hecho noticioso mismo); </a:t>
            </a:r>
            <a:r>
              <a:rPr b="1" i="0" lang="en" sz="1400" u="none" cap="none" strike="noStrike">
                <a:solidFill>
                  <a:srgbClr val="000000"/>
                </a:solidFill>
                <a:latin typeface="Arial"/>
                <a:ea typeface="Arial"/>
                <a:cs typeface="Arial"/>
                <a:sym typeface="Arial"/>
              </a:rPr>
              <a:t>debe evitar los comentarios personales o juicios de valor respecto de lo que señala la fuente</a:t>
            </a:r>
            <a:r>
              <a:rPr b="0" i="0" lang="en" sz="1400" u="none" cap="none" strike="noStrike">
                <a:solidFill>
                  <a:srgbClr val="000000"/>
                </a:solidFill>
                <a:latin typeface="Arial"/>
                <a:ea typeface="Arial"/>
                <a:cs typeface="Arial"/>
                <a:sym typeface="Arial"/>
              </a:rPr>
              <a:t>. Además, </a:t>
            </a:r>
            <a:r>
              <a:rPr b="1" i="0" lang="en" sz="1400" u="none" cap="none" strike="noStrike">
                <a:solidFill>
                  <a:srgbClr val="000000"/>
                </a:solidFill>
                <a:latin typeface="Arial"/>
                <a:ea typeface="Arial"/>
                <a:cs typeface="Arial"/>
                <a:sym typeface="Arial"/>
              </a:rPr>
              <a:t>debe dar preeminencia a los “hechos materiales”</a:t>
            </a:r>
            <a:r>
              <a:rPr b="0" i="0" lang="en" sz="1400" u="none" cap="none" strike="noStrike">
                <a:solidFill>
                  <a:srgbClr val="000000"/>
                </a:solidFill>
                <a:latin typeface="Arial"/>
                <a:ea typeface="Arial"/>
                <a:cs typeface="Arial"/>
                <a:sym typeface="Arial"/>
              </a:rPr>
              <a:t> (lo medible y verificable) </a:t>
            </a:r>
            <a:r>
              <a:rPr b="1" i="0" lang="en" sz="1400" u="none" cap="none" strike="noStrike">
                <a:solidFill>
                  <a:srgbClr val="000000"/>
                </a:solidFill>
                <a:latin typeface="Arial"/>
                <a:ea typeface="Arial"/>
                <a:cs typeface="Arial"/>
                <a:sym typeface="Arial"/>
              </a:rPr>
              <a:t>por sobre los intangibles.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f6a782275b_0_80"/>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La crónica</a:t>
            </a:r>
            <a:endParaRPr/>
          </a:p>
        </p:txBody>
      </p:sp>
      <p:sp>
        <p:nvSpPr>
          <p:cNvPr id="710" name="Google Shape;710;gf6a782275b_0_80"/>
          <p:cNvSpPr txBox="1"/>
          <p:nvPr/>
        </p:nvSpPr>
        <p:spPr>
          <a:xfrm>
            <a:off x="521550" y="1307325"/>
            <a:ext cx="8100900" cy="1908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Aunque pertenece a los textos informativos, como la noticia, el periodista se permite aquí una mayor libertad expresiva en el uso del lenguaje, hasta el punto de crear un estilo personal en el cual </a:t>
            </a:r>
            <a:r>
              <a:rPr b="1" i="0" lang="en" sz="1400" u="none" cap="none" strike="noStrike">
                <a:solidFill>
                  <a:srgbClr val="000000"/>
                </a:solidFill>
                <a:latin typeface="Arial"/>
                <a:ea typeface="Arial"/>
                <a:cs typeface="Arial"/>
                <a:sym typeface="Arial"/>
              </a:rPr>
              <a:t>“informa literariamente”</a:t>
            </a:r>
            <a:r>
              <a:rPr b="0" i="0" lang="en" sz="1400" u="none" cap="none" strike="noStrike">
                <a:solidFill>
                  <a:srgbClr val="000000"/>
                </a:solidFill>
                <a:latin typeface="Arial"/>
                <a:ea typeface="Arial"/>
                <a:cs typeface="Arial"/>
                <a:sym typeface="Arial"/>
              </a:rPr>
              <a:t>. El cronista suele ser un especialista en el tema y siempre se identifica como el autor del texto. </a:t>
            </a:r>
            <a:r>
              <a:rPr b="1" i="0" lang="en" sz="1400" u="none" cap="none" strike="noStrike">
                <a:solidFill>
                  <a:srgbClr val="000000"/>
                </a:solidFill>
                <a:latin typeface="Arial"/>
                <a:ea typeface="Arial"/>
                <a:cs typeface="Arial"/>
                <a:sym typeface="Arial"/>
              </a:rPr>
              <a:t>Dado que su base es el hecho noticioso, se le considera informativo.</a:t>
            </a:r>
            <a:r>
              <a:rPr b="0" i="0" lang="en" sz="1400" u="none" cap="none" strike="noStrike">
                <a:solidFill>
                  <a:srgbClr val="000000"/>
                </a:solidFill>
                <a:latin typeface="Arial"/>
                <a:ea typeface="Arial"/>
                <a:cs typeface="Arial"/>
                <a:sym typeface="Arial"/>
              </a:rPr>
              <a:t> Dado que </a:t>
            </a:r>
            <a:r>
              <a:rPr b="1" i="0" lang="en" sz="1400" u="none" cap="none" strike="noStrike">
                <a:solidFill>
                  <a:srgbClr val="000000"/>
                </a:solidFill>
                <a:latin typeface="Arial"/>
                <a:ea typeface="Arial"/>
                <a:cs typeface="Arial"/>
                <a:sym typeface="Arial"/>
              </a:rPr>
              <a:t>su principal función es ubicar al hecho dentro de una secuencia (temporal o de causalidad), se le considera más interpretativo que la noticia</a:t>
            </a:r>
            <a:r>
              <a:rPr b="0" i="0" lang="en" sz="1400" u="none" cap="none" strike="noStrike">
                <a:solidFill>
                  <a:srgbClr val="000000"/>
                </a:solidFill>
                <a:latin typeface="Arial"/>
                <a:ea typeface="Arial"/>
                <a:cs typeface="Arial"/>
                <a:sym typeface="Arial"/>
              </a:rPr>
              <a:t>, ya que ésta sólo da cuenta del hecho puntual sin explicar su origen o causas posibles. Por esto, e</a:t>
            </a:r>
            <a:r>
              <a:rPr b="1" i="0" lang="en" sz="1400" u="none" cap="none" strike="noStrike">
                <a:solidFill>
                  <a:srgbClr val="000000"/>
                </a:solidFill>
                <a:latin typeface="Arial"/>
                <a:ea typeface="Arial"/>
                <a:cs typeface="Arial"/>
                <a:sym typeface="Arial"/>
              </a:rPr>
              <a:t>s en la crónica donde el periodista intenta dar cuenta del porqué de un hecho noticioso.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f6a782275b_0_88"/>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La Crónica</a:t>
            </a:r>
            <a:endParaRPr/>
          </a:p>
        </p:txBody>
      </p:sp>
      <p:pic>
        <p:nvPicPr>
          <p:cNvPr id="716" name="Google Shape;716;gf6a782275b_0_88"/>
          <p:cNvPicPr preferRelativeResize="0"/>
          <p:nvPr/>
        </p:nvPicPr>
        <p:blipFill rotWithShape="1">
          <a:blip r:embed="rId3">
            <a:alphaModFix/>
          </a:blip>
          <a:srcRect b="0" l="0" r="0" t="0"/>
          <a:stretch/>
        </p:blipFill>
        <p:spPr>
          <a:xfrm>
            <a:off x="676275" y="951406"/>
            <a:ext cx="7791450" cy="2314575"/>
          </a:xfrm>
          <a:prstGeom prst="rect">
            <a:avLst/>
          </a:prstGeom>
          <a:noFill/>
          <a:ln>
            <a:noFill/>
          </a:ln>
        </p:spPr>
      </p:pic>
      <p:sp>
        <p:nvSpPr>
          <p:cNvPr id="717" name="Google Shape;717;gf6a782275b_0_88"/>
          <p:cNvSpPr txBox="1"/>
          <p:nvPr/>
        </p:nvSpPr>
        <p:spPr>
          <a:xfrm>
            <a:off x="360000" y="3223100"/>
            <a:ext cx="84240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La noticia da cuenta de un hecho, el que es objetivo e independiente del emisor</a:t>
            </a:r>
            <a:r>
              <a:rPr b="0" i="0" lang="en" sz="1400" u="none" cap="none" strike="noStrike">
                <a:solidFill>
                  <a:srgbClr val="000000"/>
                </a:solidFill>
                <a:latin typeface="Arial"/>
                <a:ea typeface="Arial"/>
                <a:cs typeface="Arial"/>
                <a:sym typeface="Arial"/>
              </a:rPr>
              <a:t>, aun cuando al referirnos a él tomemos posturas particulares. Podemos entonces entender que </a:t>
            </a:r>
            <a:r>
              <a:rPr b="1" i="0" lang="en" sz="1400" u="none" cap="none" strike="noStrike">
                <a:solidFill>
                  <a:srgbClr val="000000"/>
                </a:solidFill>
                <a:latin typeface="Arial"/>
                <a:ea typeface="Arial"/>
                <a:cs typeface="Arial"/>
                <a:sym typeface="Arial"/>
              </a:rPr>
              <a:t>la objetividad, incluso en la noticia, es un ideal a seguir, pero que ya desde la redacción se evidencia la postura del medio</a:t>
            </a:r>
            <a:r>
              <a:rPr b="0" i="0" lang="en" sz="1400" u="none" cap="none" strike="noStrike">
                <a:solidFill>
                  <a:srgbClr val="000000"/>
                </a:solidFill>
                <a:latin typeface="Arial"/>
                <a:ea typeface="Arial"/>
                <a:cs typeface="Arial"/>
                <a:sym typeface="Arial"/>
              </a:rPr>
              <a:t>. Respecto de la </a:t>
            </a:r>
            <a:r>
              <a:rPr b="1" i="0" lang="en" sz="1400" u="none" cap="none" strike="noStrike">
                <a:solidFill>
                  <a:srgbClr val="000000"/>
                </a:solidFill>
                <a:latin typeface="Arial"/>
                <a:ea typeface="Arial"/>
                <a:cs typeface="Arial"/>
                <a:sym typeface="Arial"/>
              </a:rPr>
              <a:t>crónica, esta presenta una explicación posible (entre otras) del hecho</a:t>
            </a:r>
            <a:r>
              <a:rPr b="0" i="0" lang="en" sz="1400" u="none" cap="none" strike="noStrike">
                <a:solidFill>
                  <a:srgbClr val="000000"/>
                </a:solidFill>
                <a:latin typeface="Arial"/>
                <a:ea typeface="Arial"/>
                <a:cs typeface="Arial"/>
                <a:sym typeface="Arial"/>
              </a:rPr>
              <a:t>, que aunque implica la adhesión a una visión particular, </a:t>
            </a:r>
            <a:r>
              <a:rPr b="1" i="0" lang="en" sz="1400" u="none" cap="none" strike="noStrike">
                <a:solidFill>
                  <a:srgbClr val="000000"/>
                </a:solidFill>
                <a:latin typeface="Arial"/>
                <a:ea typeface="Arial"/>
                <a:cs typeface="Arial"/>
                <a:sym typeface="Arial"/>
              </a:rPr>
              <a:t>no es explícitamente opinante</a:t>
            </a:r>
            <a:r>
              <a:rPr b="0" i="0" lang="en" sz="1400" u="none" cap="none" strike="noStrike">
                <a:solidFill>
                  <a:srgbClr val="000000"/>
                </a:solidFill>
                <a:latin typeface="Arial"/>
                <a:ea typeface="Arial"/>
                <a:cs typeface="Arial"/>
                <a:sym typeface="Arial"/>
              </a:rPr>
              <a:t>, como sí lo es el </a:t>
            </a:r>
            <a:r>
              <a:rPr b="1" i="0" lang="en" sz="1400" u="none" cap="none" strike="noStrike">
                <a:solidFill>
                  <a:srgbClr val="000000"/>
                </a:solidFill>
                <a:latin typeface="Arial"/>
                <a:ea typeface="Arial"/>
                <a:cs typeface="Arial"/>
                <a:sym typeface="Arial"/>
              </a:rPr>
              <a:t>texto de opinión, donde el emisor expresa abiertamente su visión del tema.</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4" name="Shape 524"/>
        <p:cNvGrpSpPr/>
        <p:nvPr/>
      </p:nvGrpSpPr>
      <p:grpSpPr>
        <a:xfrm>
          <a:off x="0" y="0"/>
          <a:ext cx="0" cy="0"/>
          <a:chOff x="0" y="0"/>
          <a:chExt cx="0" cy="0"/>
        </a:xfrm>
      </p:grpSpPr>
      <p:sp>
        <p:nvSpPr>
          <p:cNvPr id="525" name="Google Shape;525;gf60a20bd3d_0_0"/>
          <p:cNvSpPr txBox="1"/>
          <p:nvPr>
            <p:ph type="ctrTitle"/>
          </p:nvPr>
        </p:nvSpPr>
        <p:spPr>
          <a:xfrm>
            <a:off x="1327350" y="1230150"/>
            <a:ext cx="6489300" cy="2683200"/>
          </a:xfrm>
          <a:prstGeom prst="rect">
            <a:avLst/>
          </a:prstGeom>
          <a:noFill/>
          <a:ln>
            <a:noFill/>
          </a:ln>
          <a:effectLst>
            <a:outerShdw rotWithShape="0" algn="bl" dir="7860000" dist="47625">
              <a:schemeClr val="accent6"/>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5200"/>
              <a:buNone/>
            </a:pPr>
            <a:r>
              <a:rPr lang="en" sz="6500"/>
              <a:t>EL CÓMIC:</a:t>
            </a:r>
            <a:endParaRPr sz="3000"/>
          </a:p>
          <a:p>
            <a:pPr indent="0" lvl="0" marL="0" rtl="0" algn="ctr">
              <a:lnSpc>
                <a:spcPct val="90000"/>
              </a:lnSpc>
              <a:spcBef>
                <a:spcPts val="0"/>
              </a:spcBef>
              <a:spcAft>
                <a:spcPts val="0"/>
              </a:spcAft>
              <a:buSzPts val="5200"/>
              <a:buNone/>
            </a:pPr>
            <a:r>
              <a:rPr lang="en" sz="2400"/>
              <a:t>UNA MANIFESTACIÓN DE LA CULTURA DE MASAS</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gf6a782275b_0_96"/>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El Reportaje</a:t>
            </a:r>
            <a:endParaRPr/>
          </a:p>
        </p:txBody>
      </p:sp>
      <p:sp>
        <p:nvSpPr>
          <p:cNvPr id="723" name="Google Shape;723;gf6a782275b_0_96"/>
          <p:cNvSpPr txBox="1"/>
          <p:nvPr/>
        </p:nvSpPr>
        <p:spPr>
          <a:xfrm>
            <a:off x="505350" y="1082300"/>
            <a:ext cx="8133300" cy="255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Pertenece al ámbito informativo, quedándose en el campo de la </a:t>
            </a:r>
            <a:r>
              <a:rPr b="1" i="0" lang="en" sz="1400" u="none" cap="none" strike="noStrike">
                <a:solidFill>
                  <a:srgbClr val="000000"/>
                </a:solidFill>
                <a:latin typeface="Arial"/>
                <a:ea typeface="Arial"/>
                <a:cs typeface="Arial"/>
                <a:sym typeface="Arial"/>
              </a:rPr>
              <a:t>exposición</a:t>
            </a: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latin typeface="Arial"/>
                <a:ea typeface="Arial"/>
                <a:cs typeface="Arial"/>
                <a:sym typeface="Arial"/>
              </a:rPr>
              <a:t>Un reportaje se puede definir como el abordaje en profundidad, de manera analítica y desde distintos ángulos de un asunto con valor periodístico. Presenta un tema (no un hecho, como la noticia y la crónica)</a:t>
            </a:r>
            <a:r>
              <a:rPr b="0" i="0" lang="en" sz="1400" u="none" cap="none" strike="noStrike">
                <a:solidFill>
                  <a:srgbClr val="000000"/>
                </a:solidFill>
                <a:latin typeface="Arial"/>
                <a:ea typeface="Arial"/>
                <a:cs typeface="Arial"/>
                <a:sym typeface="Arial"/>
              </a:rPr>
              <a:t> situándolo en su contexto, incorporando información directa y documental (antecedentes, contexto, consecuencias) </a:t>
            </a:r>
            <a:r>
              <a:rPr b="1" i="0" lang="en" sz="1400" u="none" cap="none" strike="noStrike">
                <a:solidFill>
                  <a:srgbClr val="000000"/>
                </a:solidFill>
                <a:latin typeface="Arial"/>
                <a:ea typeface="Arial"/>
                <a:cs typeface="Arial"/>
                <a:sym typeface="Arial"/>
              </a:rPr>
              <a:t>cuya base puede ser la observación directa, análisis de diversas fuentes, entrevistas, etc.</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El </a:t>
            </a:r>
            <a:r>
              <a:rPr b="1" i="0" lang="en" sz="1400" u="none" cap="none" strike="noStrike">
                <a:solidFill>
                  <a:srgbClr val="000000"/>
                </a:solidFill>
                <a:latin typeface="Arial"/>
                <a:ea typeface="Arial"/>
                <a:cs typeface="Arial"/>
                <a:sym typeface="Arial"/>
              </a:rPr>
              <a:t>tema tratado en el reportaje es de una amplia variedad y puede ser o no de actualidad.</a:t>
            </a:r>
            <a:r>
              <a:rPr b="0" i="0" lang="en" sz="1400" u="none" cap="none" strike="noStrike">
                <a:solidFill>
                  <a:srgbClr val="000000"/>
                </a:solidFill>
                <a:latin typeface="Arial"/>
                <a:ea typeface="Arial"/>
                <a:cs typeface="Arial"/>
                <a:sym typeface="Arial"/>
              </a:rPr>
              <a:t> Dado que nos encontramos ante un tema para abordarlo en forma exhaustiva, es normal que se r</a:t>
            </a:r>
            <a:r>
              <a:rPr b="1" i="0" lang="en" sz="1400" u="none" cap="none" strike="noStrike">
                <a:solidFill>
                  <a:srgbClr val="000000"/>
                </a:solidFill>
                <a:latin typeface="Arial"/>
                <a:ea typeface="Arial"/>
                <a:cs typeface="Arial"/>
                <a:sym typeface="Arial"/>
              </a:rPr>
              <a:t>equiera de más espacio para su redacción</a:t>
            </a:r>
            <a:r>
              <a:rPr b="0" i="0" lang="en" sz="1400" u="none" cap="none" strike="noStrike">
                <a:solidFill>
                  <a:srgbClr val="000000"/>
                </a:solidFill>
                <a:latin typeface="Arial"/>
                <a:ea typeface="Arial"/>
                <a:cs typeface="Arial"/>
                <a:sym typeface="Arial"/>
              </a:rPr>
              <a:t>, por lo que es esperable que en su presentación el emisor utilice elementos del código icónico como apoyo a la comunicación verbal escrita.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f6a782275b_0_103"/>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t/>
            </a:r>
            <a:endParaRPr/>
          </a:p>
        </p:txBody>
      </p:sp>
      <p:pic>
        <p:nvPicPr>
          <p:cNvPr id="729" name="Google Shape;729;gf6a782275b_0_103"/>
          <p:cNvPicPr preferRelativeResize="0"/>
          <p:nvPr/>
        </p:nvPicPr>
        <p:blipFill rotWithShape="1">
          <a:blip r:embed="rId3">
            <a:alphaModFix/>
          </a:blip>
          <a:srcRect b="0" l="0" r="0" t="0"/>
          <a:stretch/>
        </p:blipFill>
        <p:spPr>
          <a:xfrm>
            <a:off x="1039338" y="576356"/>
            <a:ext cx="7151075" cy="38253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f6a782275b_0_108"/>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t/>
            </a:r>
            <a:endParaRPr/>
          </a:p>
        </p:txBody>
      </p:sp>
      <p:pic>
        <p:nvPicPr>
          <p:cNvPr id="735" name="Google Shape;735;gf6a782275b_0_108"/>
          <p:cNvPicPr preferRelativeResize="0"/>
          <p:nvPr/>
        </p:nvPicPr>
        <p:blipFill rotWithShape="1">
          <a:blip r:embed="rId3">
            <a:alphaModFix/>
          </a:blip>
          <a:srcRect b="0" l="0" r="0" t="0"/>
          <a:stretch/>
        </p:blipFill>
        <p:spPr>
          <a:xfrm>
            <a:off x="1084475" y="472113"/>
            <a:ext cx="6975050" cy="4199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9" name="Shape 739"/>
        <p:cNvGrpSpPr/>
        <p:nvPr/>
      </p:nvGrpSpPr>
      <p:grpSpPr>
        <a:xfrm>
          <a:off x="0" y="0"/>
          <a:ext cx="0" cy="0"/>
          <a:chOff x="0" y="0"/>
          <a:chExt cx="0" cy="0"/>
        </a:xfrm>
      </p:grpSpPr>
      <p:pic>
        <p:nvPicPr>
          <p:cNvPr id="740" name="Google Shape;740;gf6a782275b_0_113"/>
          <p:cNvPicPr preferRelativeResize="0"/>
          <p:nvPr/>
        </p:nvPicPr>
        <p:blipFill rotWithShape="1">
          <a:blip r:embed="rId3">
            <a:alphaModFix/>
          </a:blip>
          <a:srcRect b="9848" l="18718" r="16240" t="9872"/>
          <a:stretch/>
        </p:blipFill>
        <p:spPr>
          <a:xfrm>
            <a:off x="3152875" y="1107225"/>
            <a:ext cx="2410998" cy="29643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29" name="Shape 529"/>
        <p:cNvGrpSpPr/>
        <p:nvPr/>
      </p:nvGrpSpPr>
      <p:grpSpPr>
        <a:xfrm>
          <a:off x="0" y="0"/>
          <a:ext cx="0" cy="0"/>
          <a:chOff x="0" y="0"/>
          <a:chExt cx="0" cy="0"/>
        </a:xfrm>
      </p:grpSpPr>
      <p:sp>
        <p:nvSpPr>
          <p:cNvPr id="530" name="Google Shape;530;p2"/>
          <p:cNvSpPr txBox="1"/>
          <p:nvPr>
            <p:ph type="title"/>
          </p:nvPr>
        </p:nvSpPr>
        <p:spPr>
          <a:xfrm>
            <a:off x="720000" y="440606"/>
            <a:ext cx="7704000" cy="572700"/>
          </a:xfrm>
          <a:prstGeom prst="rect">
            <a:avLst/>
          </a:prstGeom>
          <a:noFill/>
          <a:ln>
            <a:noFill/>
          </a:ln>
          <a:effectLst>
            <a:outerShdw rotWithShape="0" algn="bl" dir="7320000" dist="47625">
              <a:srgbClr val="000000"/>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¿Qué es?</a:t>
            </a:r>
            <a:endParaRPr/>
          </a:p>
        </p:txBody>
      </p:sp>
      <p:sp>
        <p:nvSpPr>
          <p:cNvPr id="531" name="Google Shape;531;p2"/>
          <p:cNvSpPr txBox="1"/>
          <p:nvPr>
            <p:ph idx="1" type="body"/>
          </p:nvPr>
        </p:nvSpPr>
        <p:spPr>
          <a:xfrm>
            <a:off x="633450" y="1013300"/>
            <a:ext cx="7704000" cy="704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600"/>
              </a:spcBef>
              <a:spcAft>
                <a:spcPts val="0"/>
              </a:spcAft>
              <a:buSzPts val="1200"/>
              <a:buNone/>
            </a:pPr>
            <a:r>
              <a:rPr lang="en" sz="1300"/>
              <a:t>Consiste en la </a:t>
            </a:r>
            <a:r>
              <a:rPr b="1" lang="en" sz="1300"/>
              <a:t>narración de una historia a través de una sucesión de ilustraciones o viñetas</a:t>
            </a:r>
            <a:r>
              <a:rPr lang="en" sz="1300"/>
              <a:t> que a veces incluyen textos, los cuales se utilizan para entregar los diálogos de los personajes, y otras veces como texto narrativo (cartuchos).</a:t>
            </a:r>
            <a:endParaRPr/>
          </a:p>
        </p:txBody>
      </p:sp>
      <p:graphicFrame>
        <p:nvGraphicFramePr>
          <p:cNvPr id="532" name="Google Shape;532;p2"/>
          <p:cNvGraphicFramePr/>
          <p:nvPr/>
        </p:nvGraphicFramePr>
        <p:xfrm>
          <a:off x="634525" y="1893600"/>
          <a:ext cx="3000000" cy="3000000"/>
        </p:xfrm>
        <a:graphic>
          <a:graphicData uri="http://schemas.openxmlformats.org/drawingml/2006/table">
            <a:tbl>
              <a:tblPr>
                <a:noFill/>
                <a:tableStyleId>{058C8A65-A8A3-4655-8DC3-4DEDBFDE1F8B}</a:tableStyleId>
              </a:tblPr>
              <a:tblGrid>
                <a:gridCol w="2804325"/>
                <a:gridCol w="2660850"/>
                <a:gridCol w="2409750"/>
              </a:tblGrid>
              <a:tr h="513100">
                <a:tc>
                  <a:txBody>
                    <a:bodyPr/>
                    <a:lstStyle/>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Tiene un mensaje narrativo,</a:t>
                      </a:r>
                      <a:endParaRPr sz="1300" u="none" cap="none" strike="noStrike">
                        <a:latin typeface="Arimo"/>
                        <a:ea typeface="Arimo"/>
                        <a:cs typeface="Arimo"/>
                        <a:sym typeface="Arimo"/>
                      </a:endParaRPr>
                    </a:p>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predominantemente</a:t>
                      </a:r>
                      <a:endParaRPr sz="1300" u="none" cap="none" strike="noStrike">
                        <a:latin typeface="Arimo"/>
                        <a:ea typeface="Arimo"/>
                        <a:cs typeface="Arimo"/>
                        <a:sym typeface="Arim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Integra elementos verbales e</a:t>
                      </a:r>
                      <a:endParaRPr sz="1300" u="none" cap="none" strike="noStrike">
                        <a:latin typeface="Arimo"/>
                        <a:ea typeface="Arimo"/>
                        <a:cs typeface="Arimo"/>
                        <a:sym typeface="Arimo"/>
                      </a:endParaRPr>
                    </a:p>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icónicos.</a:t>
                      </a:r>
                      <a:endParaRPr sz="1300" u="none" cap="none" strike="noStrike">
                        <a:latin typeface="Arimo"/>
                        <a:ea typeface="Arimo"/>
                        <a:cs typeface="Arimo"/>
                        <a:sym typeface="Arim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Utiliza unos códigos definidos.</a:t>
                      </a:r>
                      <a:endParaRPr sz="1300" u="none" cap="none" strike="noStrike">
                        <a:latin typeface="Arimo"/>
                        <a:ea typeface="Arimo"/>
                        <a:cs typeface="Arimo"/>
                        <a:sym typeface="Arim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88650">
                <a:tc>
                  <a:txBody>
                    <a:bodyPr/>
                    <a:lstStyle/>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Entendido como un volumen de historietas, es un medio orientado a una difusión masiva.</a:t>
                      </a:r>
                      <a:endParaRPr sz="1300" u="none" cap="none" strike="noStrike">
                        <a:latin typeface="Arimo"/>
                        <a:ea typeface="Arimo"/>
                        <a:cs typeface="Arimo"/>
                        <a:sym typeface="Arim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Tiene una finalidad de entretención.</a:t>
                      </a:r>
                      <a:endParaRPr sz="1300" u="none" cap="none" strike="noStrike">
                        <a:latin typeface="Arimo"/>
                        <a:ea typeface="Arimo"/>
                        <a:cs typeface="Arimo"/>
                        <a:sym typeface="Arim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300"/>
                        <a:buFont typeface="Arial"/>
                        <a:buNone/>
                      </a:pPr>
                      <a:r>
                        <a:rPr lang="en" sz="1300" u="none" cap="none" strike="noStrike">
                          <a:latin typeface="Arimo"/>
                          <a:ea typeface="Arimo"/>
                          <a:cs typeface="Arimo"/>
                          <a:sym typeface="Arimo"/>
                        </a:rPr>
                        <a:t>En la actualidad ha adquirido también un fuerte rol educativo.</a:t>
                      </a:r>
                      <a:endParaRPr sz="1300" u="none" cap="none" strike="noStrike">
                        <a:latin typeface="Arimo"/>
                        <a:ea typeface="Arimo"/>
                        <a:cs typeface="Arimo"/>
                        <a:sym typeface="Arim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533" name="Google Shape;533;p2"/>
          <p:cNvSpPr txBox="1"/>
          <p:nvPr/>
        </p:nvSpPr>
        <p:spPr>
          <a:xfrm>
            <a:off x="677238" y="3425800"/>
            <a:ext cx="7789500" cy="78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mo"/>
                <a:ea typeface="Arimo"/>
                <a:cs typeface="Arimo"/>
                <a:sym typeface="Arimo"/>
              </a:rPr>
              <a:t>La historieta, en tanto arte narrativo, utiliza la </a:t>
            </a:r>
            <a:r>
              <a:rPr b="1" i="0" lang="en" sz="1300" u="none" cap="none" strike="noStrike">
                <a:solidFill>
                  <a:srgbClr val="000000"/>
                </a:solidFill>
                <a:latin typeface="Arimo"/>
                <a:ea typeface="Arimo"/>
                <a:cs typeface="Arimo"/>
                <a:sym typeface="Arimo"/>
              </a:rPr>
              <a:t>relación entre imagen y texto de un modo estético</a:t>
            </a:r>
            <a:r>
              <a:rPr b="0" i="0" lang="en" sz="1300" u="none" cap="none" strike="noStrike">
                <a:solidFill>
                  <a:srgbClr val="000000"/>
                </a:solidFill>
                <a:latin typeface="Arimo"/>
                <a:ea typeface="Arimo"/>
                <a:cs typeface="Arimo"/>
                <a:sym typeface="Arimo"/>
              </a:rPr>
              <a:t>, dando gran importancia a los mensajes connotativos producidos por éstas, tanto en su individualidad como en su complementariedad.</a:t>
            </a:r>
            <a:endParaRPr b="0" i="0" sz="1300" u="none" cap="none" strike="noStrike">
              <a:solidFill>
                <a:srgbClr val="000000"/>
              </a:solidFill>
              <a:latin typeface="Arimo"/>
              <a:ea typeface="Arimo"/>
              <a:cs typeface="Arimo"/>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7" name="Shape 537"/>
        <p:cNvGrpSpPr/>
        <p:nvPr/>
      </p:nvGrpSpPr>
      <p:grpSpPr>
        <a:xfrm>
          <a:off x="0" y="0"/>
          <a:ext cx="0" cy="0"/>
          <a:chOff x="0" y="0"/>
          <a:chExt cx="0" cy="0"/>
        </a:xfrm>
      </p:grpSpPr>
      <p:sp>
        <p:nvSpPr>
          <p:cNvPr id="538" name="Google Shape;538;p3"/>
          <p:cNvSpPr/>
          <p:nvPr/>
        </p:nvSpPr>
        <p:spPr>
          <a:xfrm>
            <a:off x="5622639" y="3127124"/>
            <a:ext cx="742500" cy="470100"/>
          </a:xfrm>
          <a:prstGeom prst="roundRect">
            <a:avLst>
              <a:gd fmla="val 50000" name="adj"/>
            </a:avLst>
          </a:prstGeom>
          <a:solidFill>
            <a:schemeClr val="lt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39" name="Google Shape;539;p3"/>
          <p:cNvSpPr/>
          <p:nvPr/>
        </p:nvSpPr>
        <p:spPr>
          <a:xfrm>
            <a:off x="1860070" y="3114324"/>
            <a:ext cx="742500" cy="470100"/>
          </a:xfrm>
          <a:prstGeom prst="roundRect">
            <a:avLst>
              <a:gd fmla="val 50000" name="adj"/>
            </a:avLst>
          </a:prstGeom>
          <a:solidFill>
            <a:schemeClr val="accent3"/>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40" name="Google Shape;540;p3"/>
          <p:cNvSpPr/>
          <p:nvPr/>
        </p:nvSpPr>
        <p:spPr>
          <a:xfrm>
            <a:off x="5619194" y="1492525"/>
            <a:ext cx="742500" cy="470100"/>
          </a:xfrm>
          <a:prstGeom prst="roundRect">
            <a:avLst>
              <a:gd fmla="val 50000" name="adj"/>
            </a:avLst>
          </a:prstGeom>
          <a:solidFill>
            <a:schemeClr val="accent3"/>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41" name="Google Shape;541;p3"/>
          <p:cNvSpPr/>
          <p:nvPr/>
        </p:nvSpPr>
        <p:spPr>
          <a:xfrm>
            <a:off x="1864000" y="1492525"/>
            <a:ext cx="742500" cy="470100"/>
          </a:xfrm>
          <a:prstGeom prst="roundRect">
            <a:avLst>
              <a:gd fmla="val 50000" name="adj"/>
            </a:avLst>
          </a:prstGeom>
          <a:solidFill>
            <a:schemeClr val="lt1"/>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42" name="Google Shape;542;p3"/>
          <p:cNvSpPr txBox="1"/>
          <p:nvPr>
            <p:ph type="title"/>
          </p:nvPr>
        </p:nvSpPr>
        <p:spPr>
          <a:xfrm>
            <a:off x="1067050" y="1962613"/>
            <a:ext cx="2336400" cy="467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a:t>Signos cinéticos </a:t>
            </a:r>
            <a:endParaRPr/>
          </a:p>
        </p:txBody>
      </p:sp>
      <p:sp>
        <p:nvSpPr>
          <p:cNvPr id="543" name="Google Shape;543;p3"/>
          <p:cNvSpPr txBox="1"/>
          <p:nvPr>
            <p:ph idx="2" type="title"/>
          </p:nvPr>
        </p:nvSpPr>
        <p:spPr>
          <a:xfrm>
            <a:off x="1969598" y="1492818"/>
            <a:ext cx="531300" cy="469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a:t>1</a:t>
            </a:r>
            <a:endParaRPr/>
          </a:p>
        </p:txBody>
      </p:sp>
      <p:sp>
        <p:nvSpPr>
          <p:cNvPr id="544" name="Google Shape;544;p3"/>
          <p:cNvSpPr txBox="1"/>
          <p:nvPr>
            <p:ph idx="1" type="subTitle"/>
          </p:nvPr>
        </p:nvSpPr>
        <p:spPr>
          <a:xfrm>
            <a:off x="801250" y="2361975"/>
            <a:ext cx="3068700" cy="752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n"/>
              <a:t>Elementos gráficos que representan o grafican el movimiento de los personajes.</a:t>
            </a:r>
            <a:endParaRPr/>
          </a:p>
        </p:txBody>
      </p:sp>
      <p:sp>
        <p:nvSpPr>
          <p:cNvPr id="545" name="Google Shape;545;p3"/>
          <p:cNvSpPr txBox="1"/>
          <p:nvPr>
            <p:ph idx="3" type="title"/>
          </p:nvPr>
        </p:nvSpPr>
        <p:spPr>
          <a:xfrm>
            <a:off x="4820775" y="1962638"/>
            <a:ext cx="2336400" cy="467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a:t>Globos</a:t>
            </a:r>
            <a:endParaRPr/>
          </a:p>
        </p:txBody>
      </p:sp>
      <p:sp>
        <p:nvSpPr>
          <p:cNvPr id="546" name="Google Shape;546;p3"/>
          <p:cNvSpPr txBox="1"/>
          <p:nvPr>
            <p:ph idx="4" type="title"/>
          </p:nvPr>
        </p:nvSpPr>
        <p:spPr>
          <a:xfrm>
            <a:off x="5720284" y="1492643"/>
            <a:ext cx="540300" cy="469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a:t>2</a:t>
            </a:r>
            <a:endParaRPr/>
          </a:p>
        </p:txBody>
      </p:sp>
      <p:sp>
        <p:nvSpPr>
          <p:cNvPr id="547" name="Google Shape;547;p3"/>
          <p:cNvSpPr txBox="1"/>
          <p:nvPr>
            <p:ph idx="5" type="subTitle"/>
          </p:nvPr>
        </p:nvSpPr>
        <p:spPr>
          <a:xfrm>
            <a:off x="4667925" y="2361975"/>
            <a:ext cx="3536100" cy="5727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n"/>
              <a:t>Elementos estructurales en donde se inserta el parlamento de los personajes.</a:t>
            </a:r>
            <a:endParaRPr/>
          </a:p>
        </p:txBody>
      </p:sp>
      <p:sp>
        <p:nvSpPr>
          <p:cNvPr id="548" name="Google Shape;548;p3"/>
          <p:cNvSpPr txBox="1"/>
          <p:nvPr>
            <p:ph idx="9" type="title"/>
          </p:nvPr>
        </p:nvSpPr>
        <p:spPr>
          <a:xfrm>
            <a:off x="1067050" y="3584425"/>
            <a:ext cx="2336400" cy="484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a:t>Onomatopeyas</a:t>
            </a:r>
            <a:endParaRPr/>
          </a:p>
        </p:txBody>
      </p:sp>
      <p:sp>
        <p:nvSpPr>
          <p:cNvPr id="549" name="Google Shape;549;p3"/>
          <p:cNvSpPr txBox="1"/>
          <p:nvPr>
            <p:ph idx="13" type="title"/>
          </p:nvPr>
        </p:nvSpPr>
        <p:spPr>
          <a:xfrm>
            <a:off x="1963683" y="3114443"/>
            <a:ext cx="531300" cy="469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a:t>3</a:t>
            </a:r>
            <a:endParaRPr/>
          </a:p>
        </p:txBody>
      </p:sp>
      <p:sp>
        <p:nvSpPr>
          <p:cNvPr id="550" name="Google Shape;550;p3"/>
          <p:cNvSpPr txBox="1"/>
          <p:nvPr>
            <p:ph idx="14" type="subTitle"/>
          </p:nvPr>
        </p:nvSpPr>
        <p:spPr>
          <a:xfrm>
            <a:off x="791350" y="4028925"/>
            <a:ext cx="3068700" cy="4848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n"/>
              <a:t>Signos verbales que imitan los sonidos.</a:t>
            </a:r>
            <a:endParaRPr/>
          </a:p>
        </p:txBody>
      </p:sp>
      <p:sp>
        <p:nvSpPr>
          <p:cNvPr id="551" name="Google Shape;551;p3"/>
          <p:cNvSpPr txBox="1"/>
          <p:nvPr>
            <p:ph idx="15" type="title"/>
          </p:nvPr>
        </p:nvSpPr>
        <p:spPr>
          <a:xfrm>
            <a:off x="4825700" y="3544125"/>
            <a:ext cx="2336400" cy="484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a:t>Cartuchos</a:t>
            </a:r>
            <a:endParaRPr/>
          </a:p>
        </p:txBody>
      </p:sp>
      <p:sp>
        <p:nvSpPr>
          <p:cNvPr id="552" name="Google Shape;552;p3"/>
          <p:cNvSpPr txBox="1"/>
          <p:nvPr>
            <p:ph idx="16" type="title"/>
          </p:nvPr>
        </p:nvSpPr>
        <p:spPr>
          <a:xfrm>
            <a:off x="5719799" y="3127243"/>
            <a:ext cx="540300" cy="469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a:t>4</a:t>
            </a:r>
            <a:endParaRPr/>
          </a:p>
        </p:txBody>
      </p:sp>
      <p:sp>
        <p:nvSpPr>
          <p:cNvPr id="553" name="Google Shape;553;p3"/>
          <p:cNvSpPr txBox="1"/>
          <p:nvPr>
            <p:ph idx="17" type="subTitle"/>
          </p:nvPr>
        </p:nvSpPr>
        <p:spPr>
          <a:xfrm>
            <a:off x="4667925" y="3894725"/>
            <a:ext cx="3536100" cy="6723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400"/>
              <a:buNone/>
            </a:pPr>
            <a:r>
              <a:rPr lang="en"/>
              <a:t>Constituyente estructural en donde se inserta el texto del narrador.</a:t>
            </a:r>
            <a:endParaRPr/>
          </a:p>
        </p:txBody>
      </p:sp>
      <p:sp>
        <p:nvSpPr>
          <p:cNvPr id="554" name="Google Shape;554;p3"/>
          <p:cNvSpPr txBox="1"/>
          <p:nvPr>
            <p:ph idx="21" type="title"/>
          </p:nvPr>
        </p:nvSpPr>
        <p:spPr>
          <a:xfrm>
            <a:off x="720000" y="391131"/>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Elementos estructurales del cómic</a:t>
            </a:r>
            <a:endParaRPr/>
          </a:p>
        </p:txBody>
      </p:sp>
      <p:sp>
        <p:nvSpPr>
          <p:cNvPr id="555" name="Google Shape;555;p3"/>
          <p:cNvSpPr txBox="1"/>
          <p:nvPr/>
        </p:nvSpPr>
        <p:spPr>
          <a:xfrm>
            <a:off x="720000" y="892100"/>
            <a:ext cx="8049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El autor de un cómic organiza la historia que quiere contar distribuyéndola en una serie de espacios o recuadros llamados</a:t>
            </a:r>
            <a:r>
              <a:rPr b="1" i="0" lang="en" sz="1400" u="none" cap="none" strike="noStrike">
                <a:solidFill>
                  <a:srgbClr val="000000"/>
                </a:solidFill>
                <a:latin typeface="Arimo"/>
                <a:ea typeface="Arimo"/>
                <a:cs typeface="Arimo"/>
                <a:sym typeface="Arimo"/>
              </a:rPr>
              <a:t> viñetas.</a:t>
            </a:r>
            <a:endParaRPr b="0" i="0" sz="1400" u="none" cap="none" strike="noStrike">
              <a:solidFill>
                <a:srgbClr val="000000"/>
              </a:solidFill>
              <a:latin typeface="Arimo"/>
              <a:ea typeface="Arimo"/>
              <a:cs typeface="Arimo"/>
              <a:sym typeface="Arim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9" name="Shape 559"/>
        <p:cNvGrpSpPr/>
        <p:nvPr/>
      </p:nvGrpSpPr>
      <p:grpSpPr>
        <a:xfrm>
          <a:off x="0" y="0"/>
          <a:ext cx="0" cy="0"/>
          <a:chOff x="0" y="0"/>
          <a:chExt cx="0" cy="0"/>
        </a:xfrm>
      </p:grpSpPr>
      <p:pic>
        <p:nvPicPr>
          <p:cNvPr id="560" name="Google Shape;560;gf1d7f302c1_0_13"/>
          <p:cNvPicPr preferRelativeResize="0"/>
          <p:nvPr/>
        </p:nvPicPr>
        <p:blipFill rotWithShape="1">
          <a:blip r:embed="rId3">
            <a:alphaModFix/>
          </a:blip>
          <a:srcRect b="0" l="0" r="0" t="0"/>
          <a:stretch/>
        </p:blipFill>
        <p:spPr>
          <a:xfrm>
            <a:off x="1785938" y="1042625"/>
            <a:ext cx="5572125" cy="278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f6a782275b_0_117"/>
          <p:cNvSpPr txBox="1"/>
          <p:nvPr>
            <p:ph type="title"/>
          </p:nvPr>
        </p:nvSpPr>
        <p:spPr>
          <a:xfrm>
            <a:off x="720000" y="440606"/>
            <a:ext cx="7704000" cy="572700"/>
          </a:xfrm>
          <a:prstGeom prst="rect">
            <a:avLst/>
          </a:prstGeom>
          <a:noFill/>
          <a:ln>
            <a:noFill/>
          </a:ln>
          <a:effectLst>
            <a:outerShdw rotWithShape="0" algn="bl" dir="7320000" dist="47625">
              <a:schemeClr val="accent6"/>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t/>
            </a:r>
            <a:endParaRPr/>
          </a:p>
        </p:txBody>
      </p:sp>
      <p:pic>
        <p:nvPicPr>
          <p:cNvPr id="566" name="Google Shape;566;gf6a782275b_0_117"/>
          <p:cNvPicPr preferRelativeResize="0"/>
          <p:nvPr/>
        </p:nvPicPr>
        <p:blipFill rotWithShape="1">
          <a:blip r:embed="rId3">
            <a:alphaModFix/>
          </a:blip>
          <a:srcRect b="0" l="0" r="0" t="0"/>
          <a:stretch/>
        </p:blipFill>
        <p:spPr>
          <a:xfrm>
            <a:off x="516375" y="440599"/>
            <a:ext cx="2944750" cy="4176500"/>
          </a:xfrm>
          <a:prstGeom prst="rect">
            <a:avLst/>
          </a:prstGeom>
          <a:noFill/>
          <a:ln>
            <a:noFill/>
          </a:ln>
        </p:spPr>
      </p:pic>
      <p:pic>
        <p:nvPicPr>
          <p:cNvPr id="567" name="Google Shape;567;gf6a782275b_0_117"/>
          <p:cNvPicPr preferRelativeResize="0"/>
          <p:nvPr/>
        </p:nvPicPr>
        <p:blipFill rotWithShape="1">
          <a:blip r:embed="rId4">
            <a:alphaModFix/>
          </a:blip>
          <a:srcRect b="0" l="0" r="0" t="0"/>
          <a:stretch/>
        </p:blipFill>
        <p:spPr>
          <a:xfrm>
            <a:off x="3624225" y="775456"/>
            <a:ext cx="5260201" cy="3506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71" name="Shape 571"/>
        <p:cNvGrpSpPr/>
        <p:nvPr/>
      </p:nvGrpSpPr>
      <p:grpSpPr>
        <a:xfrm>
          <a:off x="0" y="0"/>
          <a:ext cx="0" cy="0"/>
          <a:chOff x="0" y="0"/>
          <a:chExt cx="0" cy="0"/>
        </a:xfrm>
      </p:grpSpPr>
      <p:sp>
        <p:nvSpPr>
          <p:cNvPr id="572" name="Google Shape;572;gf1d7f302c1_0_48"/>
          <p:cNvSpPr txBox="1"/>
          <p:nvPr>
            <p:ph type="title"/>
          </p:nvPr>
        </p:nvSpPr>
        <p:spPr>
          <a:xfrm>
            <a:off x="509800" y="465331"/>
            <a:ext cx="7704000" cy="572700"/>
          </a:xfrm>
          <a:prstGeom prst="rect">
            <a:avLst/>
          </a:prstGeom>
          <a:noFill/>
          <a:ln>
            <a:noFill/>
          </a:ln>
          <a:effectLst>
            <a:outerShdw rotWithShape="0" algn="bl" dir="7320000" dist="47625">
              <a:srgbClr val="000000"/>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a:t>Diferencias con otros géneros </a:t>
            </a:r>
            <a:endParaRPr/>
          </a:p>
        </p:txBody>
      </p:sp>
      <p:sp>
        <p:nvSpPr>
          <p:cNvPr id="573" name="Google Shape;573;gf1d7f302c1_0_48"/>
          <p:cNvSpPr txBox="1"/>
          <p:nvPr/>
        </p:nvSpPr>
        <p:spPr>
          <a:xfrm>
            <a:off x="865500" y="1349000"/>
            <a:ext cx="7282500" cy="2555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mo"/>
              <a:buChar char="●"/>
            </a:pPr>
            <a:r>
              <a:rPr b="1" i="0" lang="en" sz="1400" u="none" cap="none" strike="noStrike">
                <a:solidFill>
                  <a:srgbClr val="000000"/>
                </a:solidFill>
                <a:latin typeface="Arimo"/>
                <a:ea typeface="Arimo"/>
                <a:cs typeface="Arimo"/>
                <a:sym typeface="Arimo"/>
              </a:rPr>
              <a:t>La caricatura:</a:t>
            </a:r>
            <a:r>
              <a:rPr b="0" i="0" lang="en" sz="1400" u="none" cap="none" strike="noStrike">
                <a:solidFill>
                  <a:srgbClr val="000000"/>
                </a:solidFill>
                <a:latin typeface="Arimo"/>
                <a:ea typeface="Arimo"/>
                <a:cs typeface="Arimo"/>
                <a:sym typeface="Arimo"/>
              </a:rPr>
              <a:t> es una representación gráfica caracterizada por aludir a una idea, a una situación o a una persona, generalmente reales, mostrando su aspecto ridículo o jocoso, mediante la exageración de los rasgos físicos de la figura.</a:t>
            </a:r>
            <a:endParaRPr b="0" i="0" sz="1400" u="none" cap="none" strike="noStrike">
              <a:solidFill>
                <a:srgbClr val="000000"/>
              </a:solidFill>
              <a:latin typeface="Arimo"/>
              <a:ea typeface="Arimo"/>
              <a:cs typeface="Arimo"/>
              <a:sym typeface="Arim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a:p>
            <a:pPr indent="-317500" lvl="0" marL="457200" marR="0" rtl="0" algn="l">
              <a:lnSpc>
                <a:spcPct val="100000"/>
              </a:lnSpc>
              <a:spcBef>
                <a:spcPts val="0"/>
              </a:spcBef>
              <a:spcAft>
                <a:spcPts val="0"/>
              </a:spcAft>
              <a:buClr>
                <a:srgbClr val="000000"/>
              </a:buClr>
              <a:buSzPts val="1400"/>
              <a:buFont typeface="Arimo"/>
              <a:buChar char="●"/>
            </a:pPr>
            <a:r>
              <a:rPr b="1" i="0" lang="en" sz="1400" u="none" cap="none" strike="noStrike">
                <a:solidFill>
                  <a:srgbClr val="000000"/>
                </a:solidFill>
                <a:latin typeface="Arimo"/>
                <a:ea typeface="Arimo"/>
                <a:cs typeface="Arimo"/>
                <a:sym typeface="Arimo"/>
              </a:rPr>
              <a:t>El dibujo humorístico</a:t>
            </a:r>
            <a:r>
              <a:rPr b="0" i="0" lang="en" sz="1400" u="none" cap="none" strike="noStrike">
                <a:solidFill>
                  <a:srgbClr val="000000"/>
                </a:solidFill>
                <a:latin typeface="Arimo"/>
                <a:ea typeface="Arimo"/>
                <a:cs typeface="Arimo"/>
                <a:sym typeface="Arimo"/>
              </a:rPr>
              <a:t>: aquel dibujo que tiene como finalidad el provocar la risa y la</a:t>
            </a:r>
            <a:endParaRPr b="0" i="0" sz="1400" u="none" cap="none" strike="noStrike">
              <a:solidFill>
                <a:srgbClr val="000000"/>
              </a:solidFill>
              <a:latin typeface="Arimo"/>
              <a:ea typeface="Arimo"/>
              <a:cs typeface="Arimo"/>
              <a:sym typeface="Arimo"/>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hilaridad.</a:t>
            </a:r>
            <a:endParaRPr b="0" i="0" sz="1400" u="none" cap="none" strike="noStrike">
              <a:solidFill>
                <a:srgbClr val="000000"/>
              </a:solidFill>
              <a:latin typeface="Arimo"/>
              <a:ea typeface="Arimo"/>
              <a:cs typeface="Arimo"/>
              <a:sym typeface="Arim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a:p>
            <a:pPr indent="-317500" lvl="0" marL="457200" marR="0" rtl="0" algn="l">
              <a:lnSpc>
                <a:spcPct val="100000"/>
              </a:lnSpc>
              <a:spcBef>
                <a:spcPts val="0"/>
              </a:spcBef>
              <a:spcAft>
                <a:spcPts val="0"/>
              </a:spcAft>
              <a:buClr>
                <a:srgbClr val="000000"/>
              </a:buClr>
              <a:buSzPts val="1400"/>
              <a:buFont typeface="Arimo"/>
              <a:buChar char="●"/>
            </a:pPr>
            <a:r>
              <a:rPr b="1" i="0" lang="en" sz="1400" u="none" cap="none" strike="noStrike">
                <a:solidFill>
                  <a:srgbClr val="000000"/>
                </a:solidFill>
                <a:latin typeface="Arimo"/>
                <a:ea typeface="Arimo"/>
                <a:cs typeface="Arimo"/>
                <a:sym typeface="Arimo"/>
              </a:rPr>
              <a:t>La viñeta editorial:</a:t>
            </a:r>
            <a:r>
              <a:rPr b="0" i="0" lang="en" sz="1400" u="none" cap="none" strike="noStrike">
                <a:solidFill>
                  <a:srgbClr val="000000"/>
                </a:solidFill>
                <a:latin typeface="Arimo"/>
                <a:ea typeface="Arimo"/>
                <a:cs typeface="Arimo"/>
                <a:sym typeface="Arimo"/>
              </a:rPr>
              <a:t> es una derivación del anterior; consta solamente de una viñeta.</a:t>
            </a:r>
            <a:endParaRPr b="0" i="0" sz="1400" u="none" cap="none" strike="noStrike">
              <a:solidFill>
                <a:srgbClr val="000000"/>
              </a:solidFill>
              <a:latin typeface="Arimo"/>
              <a:ea typeface="Arimo"/>
              <a:cs typeface="Arimo"/>
              <a:sym typeface="Arimo"/>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mo"/>
                <a:ea typeface="Arimo"/>
                <a:cs typeface="Arimo"/>
                <a:sym typeface="Arimo"/>
              </a:rPr>
              <a:t>Abarca un tema del día —generalmente político— y se ubica precisamente en la página editorial del periódico.</a:t>
            </a:r>
            <a:endParaRPr b="0" i="0" sz="1400" u="none" cap="none" strike="noStrike">
              <a:solidFill>
                <a:srgbClr val="000000"/>
              </a:solidFill>
              <a:latin typeface="Arimo"/>
              <a:ea typeface="Arimo"/>
              <a:cs typeface="Arimo"/>
              <a:sym typeface="Arim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7" name="Shape 577"/>
        <p:cNvGrpSpPr/>
        <p:nvPr/>
      </p:nvGrpSpPr>
      <p:grpSpPr>
        <a:xfrm>
          <a:off x="0" y="0"/>
          <a:ext cx="0" cy="0"/>
          <a:chOff x="0" y="0"/>
          <a:chExt cx="0" cy="0"/>
        </a:xfrm>
      </p:grpSpPr>
      <p:pic>
        <p:nvPicPr>
          <p:cNvPr id="578" name="Google Shape;578;gf1d7f302c1_0_35"/>
          <p:cNvPicPr preferRelativeResize="0"/>
          <p:nvPr/>
        </p:nvPicPr>
        <p:blipFill rotWithShape="1">
          <a:blip r:embed="rId3">
            <a:alphaModFix/>
          </a:blip>
          <a:srcRect b="0" l="0" r="0" t="0"/>
          <a:stretch/>
        </p:blipFill>
        <p:spPr>
          <a:xfrm>
            <a:off x="2133600" y="770600"/>
            <a:ext cx="4876800" cy="3362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70's Vibes Instagram Planner by Slidesgo">
  <a:themeElements>
    <a:clrScheme name="Simple Light">
      <a:dk1>
        <a:srgbClr val="FFD424"/>
      </a:dk1>
      <a:lt1>
        <a:srgbClr val="FF8D1F"/>
      </a:lt1>
      <a:dk2>
        <a:srgbClr val="59BE4D"/>
      </a:dk2>
      <a:lt2>
        <a:srgbClr val="3DC0FD"/>
      </a:lt2>
      <a:accent1>
        <a:srgbClr val="17A0EE"/>
      </a:accent1>
      <a:accent2>
        <a:srgbClr val="FF39B6"/>
      </a:accent2>
      <a:accent3>
        <a:srgbClr val="FF89BC"/>
      </a:accent3>
      <a:accent4>
        <a:srgbClr val="944CA1"/>
      </a:accent4>
      <a:accent5>
        <a:srgbClr val="FEE6BA"/>
      </a:accent5>
      <a:accent6>
        <a:srgbClr val="19191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