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9CC7AD-8934-B176-7E1B-E65E2CB7E0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Competencias lectoras </a:t>
            </a:r>
            <a:r>
              <a:rPr lang="es-ES" dirty="0" err="1"/>
              <a:t>paes</a:t>
            </a:r>
            <a:r>
              <a:rPr lang="es-ES" dirty="0"/>
              <a:t>.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30624D3-7C1F-6DB8-6BE4-66E8A9F785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114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898F31-F378-2F1E-56FA-C032B4D06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Volvamos a los textos narrativos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4F698F-5324-1AD5-BC22-F9C48D01A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Los textos narrativos son aquellos que su principal razón es contar (narrar) una historia. Para esto tienen elementos distintivos que comparten entre ellos. En la PAES suelen encontrarse 3 tipos de textos narrativos: cuento, fragmento de novela, relato oral trascrito.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37313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7554D4-00C8-FF0D-EBA4-6F8DFC4D0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Elementos comunes en los textos narrativos.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B287A2-A884-BEB6-0B09-11DA7AF59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/>
              <a:t>Como dijimos los textos narrativos cuentan historias, para esto se valen de algunos elementos que trascienden en sus distintos tipos.</a:t>
            </a:r>
          </a:p>
          <a:p>
            <a:r>
              <a:rPr lang="es-ES" dirty="0"/>
              <a:t>Puede ser real o ficticio.</a:t>
            </a:r>
          </a:p>
          <a:p>
            <a:r>
              <a:rPr lang="es-ES" dirty="0"/>
              <a:t>Posee personajes.</a:t>
            </a:r>
          </a:p>
          <a:p>
            <a:r>
              <a:rPr lang="es-ES" dirty="0"/>
              <a:t>Narra Acciones.</a:t>
            </a:r>
          </a:p>
          <a:p>
            <a:r>
              <a:rPr lang="es-ES" dirty="0"/>
              <a:t>Crean o están dentro de un tiempo y de un espacio.</a:t>
            </a:r>
          </a:p>
          <a:p>
            <a:r>
              <a:rPr lang="es-ES" dirty="0"/>
              <a:t>Tienen un objetivo.</a:t>
            </a:r>
          </a:p>
          <a:p>
            <a:r>
              <a:rPr lang="es-ES" dirty="0"/>
              <a:t>Posee una estructura interna: introducción, desarrollo/clímax y desenlace. </a:t>
            </a:r>
          </a:p>
          <a:p>
            <a:r>
              <a:rPr lang="es-ES" dirty="0"/>
              <a:t>Crea una atmosfera narrativa constituida por el clima emocional, el espacio psicológico que construyen el o los narradores, los protagonistas, y les demás personajes.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67520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0942ED-187B-CB84-913E-9B41AAAE2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Características del cuento.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15AC02-67AA-44DF-D08B-EA96EE702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Breve extensión.</a:t>
            </a:r>
          </a:p>
          <a:p>
            <a:r>
              <a:rPr lang="es-ES" dirty="0"/>
              <a:t>Puede poseer personajes principales y secundarios pero solo se desarrolla una única trama.</a:t>
            </a:r>
          </a:p>
          <a:p>
            <a:r>
              <a:rPr lang="es-ES" dirty="0"/>
              <a:t>Los tópicos literarios y de personajes son poco variados.</a:t>
            </a:r>
          </a:p>
          <a:p>
            <a:r>
              <a:rPr lang="es-ES" dirty="0"/>
              <a:t>Usualmente intenta dejar una enseñanza (moraleja).</a:t>
            </a:r>
          </a:p>
          <a:p>
            <a:r>
              <a:rPr lang="es-ES" dirty="0"/>
              <a:t>El final busca impactar al lector.</a:t>
            </a:r>
          </a:p>
          <a:p>
            <a:r>
              <a:rPr lang="es-ES" dirty="0"/>
              <a:t>Acota la estructura interna de los textos narrativos ganando preponderancia el clímax.</a:t>
            </a:r>
          </a:p>
        </p:txBody>
      </p:sp>
    </p:spTree>
    <p:extLst>
      <p:ext uri="{BB962C8B-B14F-4D97-AF65-F5344CB8AC3E}">
        <p14:creationId xmlns:p14="http://schemas.microsoft.com/office/powerpoint/2010/main" val="438154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0103DC-0A2D-8CD7-E444-9FE4F6AD4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Características de la novela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887B5F-8095-D0B6-9E93-57C709F89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Texto de extensión mediana o mayor.</a:t>
            </a:r>
          </a:p>
          <a:p>
            <a:r>
              <a:rPr lang="es-ES" dirty="0"/>
              <a:t>Desarrolla una trama principal y tramas secundarias.</a:t>
            </a:r>
          </a:p>
          <a:p>
            <a:r>
              <a:rPr lang="es-ES" dirty="0"/>
              <a:t>Busca producir placer estético como también reflexión e introspección.</a:t>
            </a:r>
          </a:p>
          <a:p>
            <a:r>
              <a:rPr lang="es-ES" dirty="0"/>
              <a:t>Los tópicos literarios y de personajes ganan preponderancia y son diversificados</a:t>
            </a:r>
          </a:p>
          <a:p>
            <a:r>
              <a:rPr lang="es-ES" dirty="0"/>
              <a:t>La estructura interna se desarrolla de forma equitativa.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24957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DC6BBA-932A-61CC-8B7D-A1020C44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Textos orales transcritos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A0796C-DAC8-4D96-33E4-790E1F8AC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Son textos sin una extensión clara.</a:t>
            </a:r>
          </a:p>
          <a:p>
            <a:r>
              <a:rPr lang="es-ES" dirty="0"/>
              <a:t>En algún punto todas las novelas clásicas de la antigüedad son transcripciones.</a:t>
            </a:r>
          </a:p>
          <a:p>
            <a:r>
              <a:rPr lang="es-ES" dirty="0"/>
              <a:t>Los temas que tocan suelen ser de carácter popular (pueblo), como de mitología y tradiciones.</a:t>
            </a:r>
          </a:p>
          <a:p>
            <a:r>
              <a:rPr lang="es-ES" dirty="0"/>
              <a:t>Pueden ser difíciles de leer por el pase de la oralidad a la escritura.</a:t>
            </a:r>
          </a:p>
          <a:p>
            <a:r>
              <a:rPr lang="es-CL" dirty="0"/>
              <a:t>Al trascribirse, el relato original pierde parte de su integridad.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55555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3026FC-1C5B-8AB5-A956-D150486CC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Trabajemos en un ejercicio. El </a:t>
            </a:r>
            <a:r>
              <a:rPr lang="es-CL" dirty="0" err="1"/>
              <a:t>yastai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AAC7B1-5E26-5892-2D86-B727D4F84E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/>
              <a:t>Vocabulario útil.</a:t>
            </a:r>
          </a:p>
          <a:p>
            <a:r>
              <a:rPr lang="es-CL" dirty="0"/>
              <a:t>Límpido: </a:t>
            </a:r>
            <a:r>
              <a:rPr lang="es-ES" dirty="0"/>
              <a:t>Que es puro, transparente o no tiene manchas.</a:t>
            </a:r>
          </a:p>
          <a:p>
            <a:r>
              <a:rPr lang="es-ES" dirty="0"/>
              <a:t>Esmero: Cuidado y atención extremos que pone una persona al hacer una cosa.</a:t>
            </a:r>
          </a:p>
          <a:p>
            <a:r>
              <a:rPr lang="es-ES"/>
              <a:t>Caprino: De la cabra o relacionado con este mamífero.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344545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291</TotalTime>
  <Words>379</Words>
  <Application>Microsoft Office PowerPoint</Application>
  <PresentationFormat>Panorámica</PresentationFormat>
  <Paragraphs>36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Celestial</vt:lpstr>
      <vt:lpstr>Competencias lectoras paes.</vt:lpstr>
      <vt:lpstr>Volvamos a los textos narrativos</vt:lpstr>
      <vt:lpstr>Elementos comunes en los textos narrativos.</vt:lpstr>
      <vt:lpstr>Características del cuento.</vt:lpstr>
      <vt:lpstr>Características de la novela</vt:lpstr>
      <vt:lpstr>Textos orales transcritos</vt:lpstr>
      <vt:lpstr>Trabajemos en un ejercicio. El yastai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Competencias lectoras paes.</dc:title>
  <dc:creator>Roberto Antonio Maldonado Osorio (roberto.maldonado.o)</dc:creator>
  <cp:lastModifiedBy>Roberto Antonio Maldonado Osorio (roberto.maldonado.o)</cp:lastModifiedBy>
  <cp:revision>3</cp:revision>
  <dcterms:created xsi:type="dcterms:W3CDTF">2022-10-17T16:57:04Z</dcterms:created>
  <dcterms:modified xsi:type="dcterms:W3CDTF">2023-04-20T15:44:59Z</dcterms:modified>
</cp:coreProperties>
</file>