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564A3-3BB3-8BDD-1F0D-A481B109EB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err="1"/>
              <a:t>Paes</a:t>
            </a:r>
            <a:r>
              <a:rPr lang="es-CL" dirty="0"/>
              <a:t> Competencias lectoras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3A50F1-C9E0-E132-E330-E9E12A36F8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Estereotipos, Símbolos y tópicos literarios </a:t>
            </a:r>
          </a:p>
        </p:txBody>
      </p:sp>
    </p:spTree>
    <p:extLst>
      <p:ext uri="{BB962C8B-B14F-4D97-AF65-F5344CB8AC3E}">
        <p14:creationId xmlns:p14="http://schemas.microsoft.com/office/powerpoint/2010/main" val="389417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E612E-95D0-68A5-5BA6-DFB5BD816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90550"/>
            <a:ext cx="10131425" cy="1456267"/>
          </a:xfrm>
        </p:spPr>
        <p:txBody>
          <a:bodyPr/>
          <a:lstStyle/>
          <a:p>
            <a:r>
              <a:rPr lang="es-CL" dirty="0"/>
              <a:t>Estereotipos y prejuicios en las narraciones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1F3EE8-29A4-F7BD-8E69-622B88F4F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2800" dirty="0"/>
              <a:t>Estereotipos:</a:t>
            </a:r>
          </a:p>
          <a:p>
            <a:pPr marL="0" indent="0" algn="ctr">
              <a:buNone/>
            </a:pPr>
            <a:r>
              <a:rPr lang="es-CL" sz="2800" dirty="0"/>
              <a:t> Elementos exagerados que evidencian los personajes de una obra basados en prejuicios sociales, étnicos, etarios, sexuales, etc.</a:t>
            </a:r>
          </a:p>
          <a:p>
            <a:pPr marL="0" indent="0" algn="ctr">
              <a:buNone/>
            </a:pPr>
            <a:r>
              <a:rPr lang="es-CL" sz="2800" dirty="0"/>
              <a:t>Ejemplos: La madrastra malvada, el judío avaro, el indígena flojo, el negro tonto.</a:t>
            </a:r>
          </a:p>
          <a:p>
            <a:pPr marL="0" indent="0" algn="ctr">
              <a:buNone/>
            </a:pP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60728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5E5967-AA09-2E50-226A-27481AC15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Símbolos en los textos narrativos.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5EA849-178D-2AB2-56FD-76CAB3C8C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2800" dirty="0"/>
              <a:t>Recursos ocupados en la literatura que permiten sustituir un elemento por una palabra e idea de forma metafórica. Están ligados con la cultura del autor.</a:t>
            </a:r>
          </a:p>
          <a:p>
            <a:pPr marL="0" indent="0" algn="ctr">
              <a:buNone/>
            </a:pPr>
            <a:r>
              <a:rPr lang="es-CL" sz="2800" dirty="0"/>
              <a:t>Ejemplos: Lluvia (nostalgia), amanecer o anochecer (cambio de ciclo), el rugido del león (valentía).</a:t>
            </a:r>
          </a:p>
        </p:txBody>
      </p:sp>
    </p:spTree>
    <p:extLst>
      <p:ext uri="{BB962C8B-B14F-4D97-AF65-F5344CB8AC3E}">
        <p14:creationId xmlns:p14="http://schemas.microsoft.com/office/powerpoint/2010/main" val="207529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34B9D-09E0-DF72-4D6E-363A96BE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Tópicos literarios en las narraciones.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A97FDF-91A8-6C5C-4969-727539BE5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2800" dirty="0"/>
              <a:t>Temas o ideas recurrentes que han surgido a lo largo del tiempo y pueden y pueden reconocerse en la literatura.</a:t>
            </a:r>
          </a:p>
          <a:p>
            <a:pPr marL="0" indent="0" algn="ctr">
              <a:buNone/>
            </a:pPr>
            <a:r>
              <a:rPr lang="es-CL" sz="2800" dirty="0"/>
              <a:t>Se dividen en dos grandes grupos, tópicos relacionados a: Muerte-Vida; Amor-Odio.</a:t>
            </a:r>
          </a:p>
        </p:txBody>
      </p:sp>
    </p:spTree>
    <p:extLst>
      <p:ext uri="{BB962C8B-B14F-4D97-AF65-F5344CB8AC3E}">
        <p14:creationId xmlns:p14="http://schemas.microsoft.com/office/powerpoint/2010/main" val="63390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7E2F3-C2CC-4F21-24EE-73F26910C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Ejemplos de tópicos literarios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485959-66A4-59D8-1B28-1F98CE131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800" dirty="0"/>
              <a:t>Amor después de la </a:t>
            </a:r>
            <a:r>
              <a:rPr lang="es-CL" sz="2800" dirty="0" err="1"/>
              <a:t>muerte.z</a:t>
            </a:r>
            <a:endParaRPr lang="es-CL" sz="2800" dirty="0"/>
          </a:p>
          <a:p>
            <a:r>
              <a:rPr lang="es-CL" sz="2800" dirty="0" err="1"/>
              <a:t>Collige</a:t>
            </a:r>
            <a:r>
              <a:rPr lang="es-CL" sz="2800" dirty="0"/>
              <a:t>, virgo, rosas (juventud y belleza).</a:t>
            </a:r>
          </a:p>
          <a:p>
            <a:r>
              <a:rPr lang="es-CL" sz="2800" dirty="0"/>
              <a:t>El viaje de vida.</a:t>
            </a:r>
          </a:p>
          <a:p>
            <a:r>
              <a:rPr lang="es-CL" sz="2800" dirty="0"/>
              <a:t>Carpe diem (disfruta el momento).</a:t>
            </a:r>
          </a:p>
          <a:p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63018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0B2DB-61CB-367F-8C71-61D074718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CC33E-E9D2-ED8A-4E27-A9590E4EB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9088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92</TotalTime>
  <Words>187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Celestial</vt:lpstr>
      <vt:lpstr>Paes Competencias lectoras</vt:lpstr>
      <vt:lpstr>Estereotipos y prejuicios en las narraciones</vt:lpstr>
      <vt:lpstr>Símbolos en los textos narrativos.</vt:lpstr>
      <vt:lpstr>Tópicos literarios en las narraciones.</vt:lpstr>
      <vt:lpstr>Ejemplos de tópicos literarios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Paes Competencias lectoras</dc:title>
  <dc:creator>roberto maldonado</dc:creator>
  <cp:lastModifiedBy>roberto maldonado</cp:lastModifiedBy>
  <cp:revision>1</cp:revision>
  <dcterms:created xsi:type="dcterms:W3CDTF">2023-04-25T20:14:39Z</dcterms:created>
  <dcterms:modified xsi:type="dcterms:W3CDTF">2023-04-25T21:46:43Z</dcterms:modified>
</cp:coreProperties>
</file>