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77435BB-2173-4004-94C8-E114A6352FB6}" type="datetimeFigureOut">
              <a:rPr lang="es-CL" smtClean="0"/>
              <a:t>30-07-2021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01E7C9-AA2C-4A49-A16A-AAD2A1071DC1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50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35BB-2173-4004-94C8-E114A6352FB6}" type="datetimeFigureOut">
              <a:rPr lang="es-CL" smtClean="0"/>
              <a:t>30-07-2021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7C9-AA2C-4A49-A16A-AAD2A1071D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389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35BB-2173-4004-94C8-E114A6352FB6}" type="datetimeFigureOut">
              <a:rPr lang="es-CL" smtClean="0"/>
              <a:t>30-07-2021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7C9-AA2C-4A49-A16A-AAD2A1071D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752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35BB-2173-4004-94C8-E114A6352FB6}" type="datetimeFigureOut">
              <a:rPr lang="es-CL" smtClean="0"/>
              <a:t>30-07-2021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7C9-AA2C-4A49-A16A-AAD2A1071D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700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35BB-2173-4004-94C8-E114A6352FB6}" type="datetimeFigureOut">
              <a:rPr lang="es-CL" smtClean="0"/>
              <a:t>30-07-2021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7C9-AA2C-4A49-A16A-AAD2A1071DC1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44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35BB-2173-4004-94C8-E114A6352FB6}" type="datetimeFigureOut">
              <a:rPr lang="es-CL" smtClean="0"/>
              <a:t>30-07-2021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7C9-AA2C-4A49-A16A-AAD2A1071D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645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35BB-2173-4004-94C8-E114A6352FB6}" type="datetimeFigureOut">
              <a:rPr lang="es-CL" smtClean="0"/>
              <a:t>30-07-2021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7C9-AA2C-4A49-A16A-AAD2A1071D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5137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35BB-2173-4004-94C8-E114A6352FB6}" type="datetimeFigureOut">
              <a:rPr lang="es-CL" smtClean="0"/>
              <a:t>30-07-2021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7C9-AA2C-4A49-A16A-AAD2A1071D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5302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35BB-2173-4004-94C8-E114A6352FB6}" type="datetimeFigureOut">
              <a:rPr lang="es-CL" smtClean="0"/>
              <a:t>30-07-2021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7C9-AA2C-4A49-A16A-AAD2A1071D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950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35BB-2173-4004-94C8-E114A6352FB6}" type="datetimeFigureOut">
              <a:rPr lang="es-CL" smtClean="0"/>
              <a:t>30-07-2021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7C9-AA2C-4A49-A16A-AAD2A1071D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936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35BB-2173-4004-94C8-E114A6352FB6}" type="datetimeFigureOut">
              <a:rPr lang="es-CL" smtClean="0"/>
              <a:t>30-07-2021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7C9-AA2C-4A49-A16A-AAD2A1071D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800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77435BB-2173-4004-94C8-E114A6352FB6}" type="datetimeFigureOut">
              <a:rPr lang="es-CL" smtClean="0"/>
              <a:t>30-07-2021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501E7C9-AA2C-4A49-A16A-AAD2A1071D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79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7818327-9D44-4214-BEC7-F7463A8BD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73285A-5BC9-43C3-83E9-C3E85889A4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7712" b="1926"/>
          <a:stretch/>
        </p:blipFill>
        <p:spPr>
          <a:xfrm>
            <a:off x="20" y="3809"/>
            <a:ext cx="12191980" cy="6858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96B7D9-8894-4E5C-8DCF-35BECF8D3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3BC723CB-CC3B-42EE-8BB5-6625914AB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>
            <a:normAutofit/>
          </a:bodyPr>
          <a:lstStyle/>
          <a:p>
            <a:r>
              <a:rPr lang="es-CL" sz="5000"/>
              <a:t>Aspectos sociales del siglo XX, fin de los remanentes soviéticos, inicios de la </a:t>
            </a:r>
            <a:r>
              <a:rPr lang="es-CL" sz="5000" err="1"/>
              <a:t>conflictualidad</a:t>
            </a:r>
            <a:r>
              <a:rPr lang="es-CL" sz="5000"/>
              <a:t> moderna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55130A-0990-4678-ABBF-4CA0258EC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/>
          <a:p>
            <a:r>
              <a:rPr lang="es-CL" dirty="0"/>
              <a:t>Agustín Leiva</a:t>
            </a:r>
          </a:p>
          <a:p>
            <a:r>
              <a:rPr lang="es-CL" dirty="0"/>
              <a:t>Matías Lira</a:t>
            </a:r>
          </a:p>
        </p:txBody>
      </p:sp>
    </p:spTree>
    <p:extLst>
      <p:ext uri="{BB962C8B-B14F-4D97-AF65-F5344CB8AC3E}">
        <p14:creationId xmlns:p14="http://schemas.microsoft.com/office/powerpoint/2010/main" val="340479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7DA32-215B-4243-BB8C-012C42763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r>
              <a:rPr lang="es-CL" sz="4000"/>
              <a:t>Conflictos pos soviéticos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207B28-B770-4390-A009-040776CFB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30"/>
            <a:ext cx="5084178" cy="3549570"/>
          </a:xfrm>
        </p:spPr>
        <p:txBody>
          <a:bodyPr>
            <a:normAutofit/>
          </a:bodyPr>
          <a:lstStyle/>
          <a:p>
            <a:r>
              <a:rPr lang="es-CL" sz="1800" dirty="0"/>
              <a:t>La fragmentación de la URSS se sustentó en las divisiones administrativas del país, dejando de lado las cuestiones étnicas, religiosas o culturales.</a:t>
            </a:r>
          </a:p>
          <a:p>
            <a:r>
              <a:rPr lang="es-CL" sz="1800" dirty="0"/>
              <a:t>Esto trajo una serie de conflictos durante la década de los 90, como el conflicto checheno, osetia, Crimea, entre otros.</a:t>
            </a:r>
          </a:p>
          <a:p>
            <a:r>
              <a:rPr lang="es-CL" sz="1800" dirty="0"/>
              <a:t>Los conflictos permanecen hasta el día de hoy, aumentando en violencia de vez en cuando, pero estando de forma permanente a pesar de la aparente paz.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FC0FCAD-AECE-402D-8D6B-EA21D78C8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74" r="16770" b="-1"/>
          <a:stretch/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95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B2F3DCD-C8CE-4D6B-AB32-D4BE62319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827" y="565573"/>
            <a:ext cx="8105264" cy="57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7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FDE1-94C8-4374-89A1-EEDA1FCAD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r>
              <a:rPr lang="es-CL" sz="4000"/>
              <a:t>Recordatorio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CE2CA7-D1DE-48FA-8903-B25E2754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30"/>
            <a:ext cx="5084178" cy="3549570"/>
          </a:xfrm>
        </p:spPr>
        <p:txBody>
          <a:bodyPr>
            <a:normAutofit/>
          </a:bodyPr>
          <a:lstStyle/>
          <a:p>
            <a:r>
              <a:rPr lang="es-CL" sz="1800"/>
              <a:t>Aspectos económicos de Europa durante la 2da mitad del siglo XX.</a:t>
            </a:r>
          </a:p>
          <a:p>
            <a:r>
              <a:rPr lang="es-CL" sz="1800"/>
              <a:t>Caída del bloque soviético, fin del socialismo en Europa.</a:t>
            </a:r>
          </a:p>
          <a:p>
            <a:r>
              <a:rPr lang="es-CL" sz="1800"/>
              <a:t>Disolución de la URSS.</a:t>
            </a:r>
          </a:p>
          <a:p>
            <a:r>
              <a:rPr lang="es-CL" sz="1800"/>
              <a:t>EEUU como potencia única y hegemónica.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5E77CF-04A7-478E-851C-F731121C1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5"/>
          <a:stretch/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31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93081D-985B-459F-932C-0B0C8B95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4FE2C3-8CF3-4DBB-B738-9EF29FDE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>
            <a:normAutofit/>
          </a:bodyPr>
          <a:lstStyle/>
          <a:p>
            <a:r>
              <a:rPr lang="es-CL" dirty="0"/>
              <a:t>Vida en el bloque socialista.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564926-5BAF-49F2-9852-A659471FC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70" r="25548" b="-1"/>
          <a:stretch/>
        </p:blipFill>
        <p:spPr>
          <a:xfrm>
            <a:off x="697031" y="728472"/>
            <a:ext cx="2370794" cy="27482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BDDAFF-0EBD-4C60-A1B2-CC556FB52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5" r="10666" b="1"/>
          <a:stretch/>
        </p:blipFill>
        <p:spPr>
          <a:xfrm>
            <a:off x="3240760" y="728472"/>
            <a:ext cx="2363810" cy="27482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972D61B-09AA-4EBC-A303-A8442B3CA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" r="1521"/>
          <a:stretch/>
        </p:blipFill>
        <p:spPr>
          <a:xfrm>
            <a:off x="697031" y="3635821"/>
            <a:ext cx="4878269" cy="251953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A9AB1A-BE45-4CBB-BDB9-59D97C599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703" y="2057400"/>
            <a:ext cx="5364444" cy="4038600"/>
          </a:xfrm>
        </p:spPr>
        <p:txBody>
          <a:bodyPr>
            <a:normAutofit/>
          </a:bodyPr>
          <a:lstStyle/>
          <a:p>
            <a:r>
              <a:rPr lang="es-CL" dirty="0"/>
              <a:t>Fuerte presencia del Estado en la vida publica y privada.</a:t>
            </a:r>
          </a:p>
          <a:p>
            <a:r>
              <a:rPr lang="es-CL" dirty="0"/>
              <a:t>Garantías básicas en vivienda, salud y alimentación.</a:t>
            </a:r>
          </a:p>
          <a:p>
            <a:r>
              <a:rPr lang="es-CL" dirty="0"/>
              <a:t>Poco acceso a bienes de consumo de lujo.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88699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129AD0-74C6-4912-9855-347906505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r>
              <a:rPr lang="es-CL" sz="4000"/>
              <a:t>Vida en el bloque capitalista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279F5D-0557-4947-9002-E31A4937B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30"/>
            <a:ext cx="5084178" cy="3549570"/>
          </a:xfrm>
        </p:spPr>
        <p:txBody>
          <a:bodyPr>
            <a:normAutofit/>
          </a:bodyPr>
          <a:lstStyle/>
          <a:p>
            <a:r>
              <a:rPr lang="es-CL" sz="1800"/>
              <a:t>Libertades casi absolutas, intervención del Estado siempre y cuando “afecte a la seguridad nacional”.</a:t>
            </a:r>
          </a:p>
          <a:p>
            <a:r>
              <a:rPr lang="es-CL" sz="1800"/>
              <a:t>No existen garantías estatales.</a:t>
            </a:r>
          </a:p>
          <a:p>
            <a:r>
              <a:rPr lang="es-CL" sz="1800"/>
              <a:t>Acceso a bienes gracias a las lógicas de libre mercado.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FB08AA-3BE8-434B-A67B-978037330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42" r="7123" b="7491"/>
          <a:stretch/>
        </p:blipFill>
        <p:spPr>
          <a:xfrm>
            <a:off x="6636743" y="1238487"/>
            <a:ext cx="4741120" cy="41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7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4AC7C4-D5CE-4603-98D5-CCABE64C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87C307-0FCD-4B6A-86DC-4BB899D57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Conflictos fuera de lo bélico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FD6551-4A69-4E23-93B1-6424E6227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9" r="6945" b="-3"/>
          <a:stretch/>
        </p:blipFill>
        <p:spPr>
          <a:xfrm>
            <a:off x="237744" y="243840"/>
            <a:ext cx="3648456" cy="252885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4E28F15-BC98-4C1E-96B3-1A5501A1F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4" r="2426" b="3"/>
          <a:stretch/>
        </p:blipFill>
        <p:spPr>
          <a:xfrm>
            <a:off x="232861" y="2772697"/>
            <a:ext cx="3646837" cy="384908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47BA41-4A14-4EBE-8F1D-56ABAC9F3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3" y="2057400"/>
            <a:ext cx="6693061" cy="4038600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La tecnología fue un constante conflicto entre el mundo capitalista y soviético, la carrera espacial fue la mas evidente de esto, en donde los rusos lograron enviar al primer satélite, ser vivo, hombre y mujer al espacio, mientras que los norteamericanos apostaron todo al alunizaje.</a:t>
            </a:r>
          </a:p>
          <a:p>
            <a:r>
              <a:rPr lang="es-CL">
                <a:solidFill>
                  <a:srgbClr val="FFFFFF"/>
                </a:solidFill>
              </a:rPr>
              <a:t>También el deporte fue una forma de verse frente a frente, principalmente en instancias como los juegos olímpicos, en donde a pesar de llevar  30 años disgregada, la URSS continúa ocupando el 2do lugar como mayor medallista olímpico, después de EEUU.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CF0775-27C9-4D32-A833-64CE4537F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7453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9F6ED3D-BEC9-433A-B753-609FD3F3B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658C5A-8100-4B14-BCE0-D0CE58B1D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>
            <a:normAutofit/>
          </a:bodyPr>
          <a:lstStyle/>
          <a:p>
            <a:r>
              <a:rPr lang="es-CL" dirty="0"/>
              <a:t>Guerras de Yugoslavia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DEF18D-E640-4E8E-80CC-F6AFCE5CE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" r="3" b="3"/>
          <a:stretch/>
        </p:blipFill>
        <p:spPr>
          <a:xfrm>
            <a:off x="702347" y="731519"/>
            <a:ext cx="2372029" cy="32523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B3B575-5DE0-4222-BFD0-3EF183422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243" y="731519"/>
            <a:ext cx="2395567" cy="21423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411C0A7-BCC0-424C-A491-BAE8CDF0C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33" r="5" b="14587"/>
          <a:stretch/>
        </p:blipFill>
        <p:spPr>
          <a:xfrm>
            <a:off x="3235243" y="731519"/>
            <a:ext cx="2395567" cy="21423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15A303-9056-4604-A81B-16C7F329A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347" y="4126208"/>
            <a:ext cx="2372029" cy="20378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C91BDA-E4DC-4F2B-A9E4-81373311B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76" r="-2" b="6074"/>
          <a:stretch/>
        </p:blipFill>
        <p:spPr>
          <a:xfrm>
            <a:off x="3235244" y="3013787"/>
            <a:ext cx="2395566" cy="315028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D62871-50A9-45E8-8DC1-82A19AB06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703" y="2057400"/>
            <a:ext cx="5364444" cy="4038600"/>
          </a:xfrm>
        </p:spPr>
        <p:txBody>
          <a:bodyPr>
            <a:normAutofit/>
          </a:bodyPr>
          <a:lstStyle/>
          <a:p>
            <a:r>
              <a:rPr lang="es-CL" sz="1500"/>
              <a:t>Tras la muerte de </a:t>
            </a:r>
            <a:r>
              <a:rPr lang="es-CL" sz="1500" err="1"/>
              <a:t>Josip</a:t>
            </a:r>
            <a:r>
              <a:rPr lang="es-CL" sz="1500"/>
              <a:t> Broz (Tito) en 1980, el conflicto étnico dentro de Yugoslavia creció hasta ser incontrolable tras la inminente caída del bloque soviético en 1991.</a:t>
            </a:r>
          </a:p>
          <a:p>
            <a:r>
              <a:rPr lang="es-CL" sz="1500"/>
              <a:t>La situación estalló con la independencia de Eslovenia el 25 de junio de 1991, seguido así de los enfrentamientos entre serbios y croatas, debido a la dispersión étnica existente en el centro de Yugoslavia.</a:t>
            </a:r>
          </a:p>
          <a:p>
            <a:r>
              <a:rPr lang="es-CL" sz="1500"/>
              <a:t>La guerra conflictuó a las etnias croatas, serbias, bosnias y albanesas dentro del país, las cuales cometieron grandes genocidios, principalmente contra las 2 ultimas etnias.</a:t>
            </a:r>
          </a:p>
          <a:p>
            <a:r>
              <a:rPr lang="es-CL" sz="1500"/>
              <a:t>La guerra tuvo cierta intermitencia, pero duró aproximadamente hasta 2008, terminando con la fragmentación del país en Eslovenia, Croacia, Serbia, Montenegro, Macedonia y Kosovo (en disputa).</a:t>
            </a:r>
          </a:p>
        </p:txBody>
      </p:sp>
    </p:spTree>
    <p:extLst>
      <p:ext uri="{BB962C8B-B14F-4D97-AF65-F5344CB8AC3E}">
        <p14:creationId xmlns:p14="http://schemas.microsoft.com/office/powerpoint/2010/main" val="2932540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5E3CDBE-C435-47B4-B88F-5DD8A7F7F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73" t="16352" r="39155" b="6038"/>
          <a:stretch/>
        </p:blipFill>
        <p:spPr>
          <a:xfrm>
            <a:off x="2942729" y="565573"/>
            <a:ext cx="6301460" cy="57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96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1945D9-ACAD-46DE-B2A8-530F43B43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71300"/>
            <a:ext cx="5251449" cy="371539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B32F9DA-00E4-4D26-9B92-6ABC7F1C1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92004" y="1952030"/>
            <a:ext cx="5251449" cy="295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16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596F2-0328-4197-915F-3B5FFAD4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r>
              <a:rPr lang="es-CL" dirty="0"/>
              <a:t>Intervencionismo gringo en medio oriente.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331BCF-B7E2-4F47-9A58-F282CDF24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6693061" cy="4038600"/>
          </a:xfrm>
        </p:spPr>
        <p:txBody>
          <a:bodyPr>
            <a:normAutofit/>
          </a:bodyPr>
          <a:lstStyle/>
          <a:p>
            <a:r>
              <a:rPr lang="es-CL" dirty="0"/>
              <a:t>Las acciones tomadas durante la década de los 80 en medio oriente trajo serias consecuencias.</a:t>
            </a:r>
          </a:p>
          <a:p>
            <a:r>
              <a:rPr lang="es-CL" dirty="0"/>
              <a:t>La invasión iraquí a Kuwait significó la intervención norteamericana, terminando en la ejecución del antiguo aliado estadounidense, Saddam Hussein.</a:t>
            </a:r>
          </a:p>
          <a:p>
            <a:r>
              <a:rPr lang="es-CL" dirty="0"/>
              <a:t>La promoción de movimientos talibanes en Afganistán desestabilizaron fuertemente la región, dando paso al terrorismo musulmán.</a:t>
            </a:r>
          </a:p>
          <a:p>
            <a:r>
              <a:rPr lang="es-CL" dirty="0"/>
              <a:t>Fuerte conflicto entre las naciones “democráticas” panárabes y las monarquías absolutas de medio oriente.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F8C8AE-ED95-4C52-97C8-DB289E4C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622" y="1151742"/>
            <a:ext cx="3171893" cy="211723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A9C7F02-7C73-4625-87FA-26C96BDB7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305" y="3589020"/>
            <a:ext cx="1742526" cy="254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74847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TM03457444[[fn=Base]]</Template>
  <TotalTime>0</TotalTime>
  <Words>529</Words>
  <Application>Microsoft Office PowerPoint</Application>
  <PresentationFormat>Panorámica</PresentationFormat>
  <Paragraphs>33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3" baseType="lpstr">
      <vt:lpstr>Corbel</vt:lpstr>
      <vt:lpstr>Base</vt:lpstr>
      <vt:lpstr>Aspectos sociales del siglo XX, fin de los remanentes soviéticos, inicios de la conflictualidad moderna</vt:lpstr>
      <vt:lpstr>Recordatorio</vt:lpstr>
      <vt:lpstr>Vida en el bloque socialista.</vt:lpstr>
      <vt:lpstr>Vida en el bloque capitalista</vt:lpstr>
      <vt:lpstr>Conflictos fuera de lo bélico</vt:lpstr>
      <vt:lpstr>Guerras de Yugoslavia</vt:lpstr>
      <vt:lpstr>Presentación de PowerPoint</vt:lpstr>
      <vt:lpstr>Presentación de PowerPoint</vt:lpstr>
      <vt:lpstr>Intervencionismo gringo en medio oriente.</vt:lpstr>
      <vt:lpstr>Conflictos pos soviéticos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Aspectos sociales del siglo XX, fin de los remanentes soviéticos, inicios de la conflictualidad moderna</dc:title>
  <dc:creator>Agustín Nicolás Leiva Contreras (agustin.leiva)</dc:creator>
  <cp:lastModifiedBy>Agustín Nicolás Leiva Contreras (agustin.leiva)</cp:lastModifiedBy>
  <cp:revision>2</cp:revision>
  <dcterms:created xsi:type="dcterms:W3CDTF">2021-07-30T18:02:52Z</dcterms:created>
  <dcterms:modified xsi:type="dcterms:W3CDTF">2021-08-01T21:09:30Z</dcterms:modified>
</cp:coreProperties>
</file>