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4">
          <p15:clr>
            <a:srgbClr val="EA4335"/>
          </p15:clr>
        </p15:guide>
        <p15:guide id="2" pos="539">
          <p15:clr>
            <a:srgbClr val="9AA0A6"/>
          </p15:clr>
        </p15:guide>
        <p15:guide id="3" pos="5221">
          <p15:clr>
            <a:srgbClr val="9AA0A6"/>
          </p15:clr>
        </p15:guide>
        <p15:guide id="4" orient="horz" pos="679">
          <p15:clr>
            <a:srgbClr val="9AA0A6"/>
          </p15:clr>
        </p15:guide>
        <p15:guide id="5" orient="horz" pos="1311">
          <p15:clr>
            <a:srgbClr val="9AA0A6"/>
          </p15:clr>
        </p15:guide>
        <p15:guide id="6" orient="horz" pos="1760">
          <p15:clr>
            <a:srgbClr val="9AA0A6"/>
          </p15:clr>
        </p15:guide>
        <p15:guide id="7" orient="horz" pos="2041">
          <p15:clr>
            <a:srgbClr val="9AA0A6"/>
          </p15:clr>
        </p15:guide>
        <p15:guide id="8" orient="horz" pos="103">
          <p15:clr>
            <a:srgbClr val="9AA0A6"/>
          </p15:clr>
        </p15:guide>
        <p15:guide id="9" orient="horz" pos="2842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2" roundtripDataSignature="AMtx7mjJigZVtJRwCV+Yfzly464HRPyu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4" orient="horz"/>
        <p:guide pos="539"/>
        <p:guide pos="5221"/>
        <p:guide pos="679" orient="horz"/>
        <p:guide pos="1311" orient="horz"/>
        <p:guide pos="1760" orient="horz"/>
        <p:guide pos="2041" orient="horz"/>
        <p:guide pos="103" orient="horz"/>
        <p:guide pos="284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2" name="Google Shape;1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2" name="Google Shape;149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0" name="Google Shape;153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5" name="Google Shape;1575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9" name="Google Shape;1599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5" name="Google Shape;1675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e55c86a515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6" name="Google Shape;1706;ge55c86a515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7" name="Google Shape;17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e55c86a51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e55c86a51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e55c86a515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e55c86a515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6" name="Google Shape;182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e55c86a51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7" name="Google Shape;1117;ge55c86a51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e55c86a51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e55c86a51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e55c86a515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e55c86a515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2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e55c86a515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e55c86a515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e55c86a515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e55c86a515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e55c86a515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e55c86a515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e55c86a515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e55c86a515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e55c86a515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7" name="Google Shape;1867;ge55c86a515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2" name="Google Shape;1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e55c86a51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7" name="Google Shape;1127;ge55c86a51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2" name="Google Shape;11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8" name="Google Shape;12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9" name="Google Shape;13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5" name="Google Shape;13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5" name="Google Shape;14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s://slack-redir.net/link?url=https%3A%2F%2Fwww.freepik.com%2F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8"/>
          <p:cNvSpPr txBox="1"/>
          <p:nvPr>
            <p:ph type="ctrTitle"/>
          </p:nvPr>
        </p:nvSpPr>
        <p:spPr>
          <a:xfrm>
            <a:off x="750000" y="1187200"/>
            <a:ext cx="4895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8"/>
          <p:cNvSpPr txBox="1"/>
          <p:nvPr>
            <p:ph idx="1" type="subTitle"/>
          </p:nvPr>
        </p:nvSpPr>
        <p:spPr>
          <a:xfrm>
            <a:off x="749995" y="3239800"/>
            <a:ext cx="27057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2" name="Google Shape;12;p88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13" name="Google Shape;13;p88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88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88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16" name="Google Shape;16;p88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8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88"/>
          <p:cNvGrpSpPr/>
          <p:nvPr/>
        </p:nvGrpSpPr>
        <p:grpSpPr>
          <a:xfrm rot="232330">
            <a:off x="3690849" y="4604514"/>
            <a:ext cx="1675164" cy="757484"/>
            <a:chOff x="4007644" y="6063185"/>
            <a:chExt cx="3232140" cy="1460121"/>
          </a:xfrm>
        </p:grpSpPr>
        <p:sp>
          <p:nvSpPr>
            <p:cNvPr id="19" name="Google Shape;19;p88"/>
            <p:cNvSpPr/>
            <p:nvPr/>
          </p:nvSpPr>
          <p:spPr>
            <a:xfrm>
              <a:off x="4007644" y="6086418"/>
              <a:ext cx="3216761" cy="1436888"/>
            </a:xfrm>
            <a:custGeom>
              <a:rect b="b" l="l" r="r" t="t"/>
              <a:pathLst>
                <a:path extrusionOk="0" h="1436888" w="3216761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8"/>
            <p:cNvSpPr/>
            <p:nvPr/>
          </p:nvSpPr>
          <p:spPr>
            <a:xfrm>
              <a:off x="4049587" y="6063185"/>
              <a:ext cx="3190197" cy="1427204"/>
            </a:xfrm>
            <a:custGeom>
              <a:rect b="b" l="l" r="r" t="t"/>
              <a:pathLst>
                <a:path extrusionOk="0" h="1427204" w="3190197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8"/>
          <p:cNvGrpSpPr/>
          <p:nvPr/>
        </p:nvGrpSpPr>
        <p:grpSpPr>
          <a:xfrm>
            <a:off x="3589050" y="-189001"/>
            <a:ext cx="1734479" cy="757403"/>
            <a:chOff x="3958470" y="-822023"/>
            <a:chExt cx="4407824" cy="1923319"/>
          </a:xfrm>
        </p:grpSpPr>
        <p:sp>
          <p:nvSpPr>
            <p:cNvPr id="22" name="Google Shape;22;p88"/>
            <p:cNvSpPr/>
            <p:nvPr/>
          </p:nvSpPr>
          <p:spPr>
            <a:xfrm>
              <a:off x="3972730" y="-822023"/>
              <a:ext cx="4393564" cy="1923319"/>
            </a:xfrm>
            <a:custGeom>
              <a:rect b="b" l="l" r="r" t="t"/>
              <a:pathLst>
                <a:path extrusionOk="0" h="1923319" w="4393564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8"/>
            <p:cNvSpPr/>
            <p:nvPr/>
          </p:nvSpPr>
          <p:spPr>
            <a:xfrm>
              <a:off x="3958470" y="-795161"/>
              <a:ext cx="4345580" cy="1886997"/>
            </a:xfrm>
            <a:custGeom>
              <a:rect b="b" l="l" r="r" t="t"/>
              <a:pathLst>
                <a:path extrusionOk="0" h="1886997" w="434558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88"/>
          <p:cNvGrpSpPr/>
          <p:nvPr/>
        </p:nvGrpSpPr>
        <p:grpSpPr>
          <a:xfrm>
            <a:off x="8010464" y="4375270"/>
            <a:ext cx="872758" cy="465223"/>
            <a:chOff x="10016652" y="5493898"/>
            <a:chExt cx="1715664" cy="913814"/>
          </a:xfrm>
        </p:grpSpPr>
        <p:sp>
          <p:nvSpPr>
            <p:cNvPr id="25" name="Google Shape;25;p88"/>
            <p:cNvSpPr/>
            <p:nvPr/>
          </p:nvSpPr>
          <p:spPr>
            <a:xfrm>
              <a:off x="10016652" y="5512214"/>
              <a:ext cx="1715664" cy="895498"/>
            </a:xfrm>
            <a:custGeom>
              <a:rect b="b" l="l" r="r" t="t"/>
              <a:pathLst>
                <a:path extrusionOk="0" h="895498" w="1715664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8"/>
            <p:cNvSpPr/>
            <p:nvPr/>
          </p:nvSpPr>
          <p:spPr>
            <a:xfrm>
              <a:off x="10036854" y="5493898"/>
              <a:ext cx="1676939" cy="907171"/>
            </a:xfrm>
            <a:custGeom>
              <a:rect b="b" l="l" r="r" t="t"/>
              <a:pathLst>
                <a:path extrusionOk="0" h="907171" w="1676939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7;p88"/>
          <p:cNvGrpSpPr/>
          <p:nvPr/>
        </p:nvGrpSpPr>
        <p:grpSpPr>
          <a:xfrm>
            <a:off x="231457" y="4190262"/>
            <a:ext cx="586630" cy="358564"/>
            <a:chOff x="464700" y="5522538"/>
            <a:chExt cx="1162335" cy="709887"/>
          </a:xfrm>
        </p:grpSpPr>
        <p:sp>
          <p:nvSpPr>
            <p:cNvPr id="28" name="Google Shape;28;p88"/>
            <p:cNvSpPr/>
            <p:nvPr/>
          </p:nvSpPr>
          <p:spPr>
            <a:xfrm>
              <a:off x="464700" y="5522538"/>
              <a:ext cx="1155752" cy="709887"/>
            </a:xfrm>
            <a:custGeom>
              <a:rect b="b" l="l" r="r" t="t"/>
              <a:pathLst>
                <a:path extrusionOk="0" h="709887" w="1155752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8"/>
            <p:cNvSpPr/>
            <p:nvPr/>
          </p:nvSpPr>
          <p:spPr>
            <a:xfrm>
              <a:off x="479845" y="5535888"/>
              <a:ext cx="1147190" cy="686699"/>
            </a:xfrm>
            <a:custGeom>
              <a:rect b="b" l="l" r="r" t="t"/>
              <a:pathLst>
                <a:path extrusionOk="0" h="686699" w="114719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88"/>
          <p:cNvGrpSpPr/>
          <p:nvPr/>
        </p:nvGrpSpPr>
        <p:grpSpPr>
          <a:xfrm>
            <a:off x="6263448" y="334487"/>
            <a:ext cx="293153" cy="337976"/>
            <a:chOff x="4505050" y="4336350"/>
            <a:chExt cx="69000" cy="79550"/>
          </a:xfrm>
        </p:grpSpPr>
        <p:sp>
          <p:nvSpPr>
            <p:cNvPr id="31" name="Google Shape;31;p88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8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8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8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8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8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8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8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88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88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8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88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88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8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88"/>
          <p:cNvGrpSpPr/>
          <p:nvPr/>
        </p:nvGrpSpPr>
        <p:grpSpPr>
          <a:xfrm>
            <a:off x="8424009" y="3503652"/>
            <a:ext cx="249392" cy="264900"/>
            <a:chOff x="3861700" y="5390125"/>
            <a:chExt cx="35600" cy="37825"/>
          </a:xfrm>
        </p:grpSpPr>
        <p:sp>
          <p:nvSpPr>
            <p:cNvPr id="46" name="Google Shape;46;p88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8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8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88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88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88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88"/>
          <p:cNvGrpSpPr/>
          <p:nvPr/>
        </p:nvGrpSpPr>
        <p:grpSpPr>
          <a:xfrm rot="-4077480">
            <a:off x="1397549" y="4568263"/>
            <a:ext cx="165057" cy="349024"/>
            <a:chOff x="3422400" y="4860725"/>
            <a:chExt cx="24475" cy="51750"/>
          </a:xfrm>
        </p:grpSpPr>
        <p:sp>
          <p:nvSpPr>
            <p:cNvPr id="53" name="Google Shape;53;p88"/>
            <p:cNvSpPr/>
            <p:nvPr/>
          </p:nvSpPr>
          <p:spPr>
            <a:xfrm>
              <a:off x="3423500" y="4863525"/>
              <a:ext cx="22275" cy="47850"/>
            </a:xfrm>
            <a:custGeom>
              <a:rect b="b" l="l" r="r" t="t"/>
              <a:pathLst>
                <a:path extrusionOk="0" h="1914" w="891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8"/>
            <p:cNvSpPr/>
            <p:nvPr/>
          </p:nvSpPr>
          <p:spPr>
            <a:xfrm>
              <a:off x="3423500" y="4861300"/>
              <a:ext cx="9475" cy="6125"/>
            </a:xfrm>
            <a:custGeom>
              <a:rect b="b" l="l" r="r" t="t"/>
              <a:pathLst>
                <a:path extrusionOk="0" h="245" w="379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88"/>
            <p:cNvSpPr/>
            <p:nvPr/>
          </p:nvSpPr>
          <p:spPr>
            <a:xfrm>
              <a:off x="3422400" y="4860725"/>
              <a:ext cx="24475" cy="51750"/>
            </a:xfrm>
            <a:custGeom>
              <a:rect b="b" l="l" r="r" t="t"/>
              <a:pathLst>
                <a:path extrusionOk="0" h="2070" w="979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88"/>
          <p:cNvGrpSpPr/>
          <p:nvPr/>
        </p:nvGrpSpPr>
        <p:grpSpPr>
          <a:xfrm rot="10800000">
            <a:off x="1423410" y="407554"/>
            <a:ext cx="249392" cy="264900"/>
            <a:chOff x="3861700" y="5390125"/>
            <a:chExt cx="35600" cy="37825"/>
          </a:xfrm>
        </p:grpSpPr>
        <p:sp>
          <p:nvSpPr>
            <p:cNvPr id="57" name="Google Shape;57;p88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88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88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8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8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8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88"/>
          <p:cNvGrpSpPr/>
          <p:nvPr/>
        </p:nvGrpSpPr>
        <p:grpSpPr>
          <a:xfrm rot="-6349521">
            <a:off x="5891880" y="4574145"/>
            <a:ext cx="293149" cy="337971"/>
            <a:chOff x="4505050" y="4336350"/>
            <a:chExt cx="69000" cy="79550"/>
          </a:xfrm>
        </p:grpSpPr>
        <p:sp>
          <p:nvSpPr>
            <p:cNvPr id="64" name="Google Shape;64;p88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88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88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88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88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8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8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8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8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8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88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8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8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88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7"/>
          <p:cNvSpPr txBox="1"/>
          <p:nvPr>
            <p:ph type="title"/>
          </p:nvPr>
        </p:nvSpPr>
        <p:spPr>
          <a:xfrm>
            <a:off x="867425" y="687225"/>
            <a:ext cx="74214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1" name="Google Shape;321;p97"/>
          <p:cNvSpPr txBox="1"/>
          <p:nvPr>
            <p:ph idx="1" type="body"/>
          </p:nvPr>
        </p:nvSpPr>
        <p:spPr>
          <a:xfrm>
            <a:off x="850050" y="1664594"/>
            <a:ext cx="4868700" cy="21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322" name="Google Shape;322;p97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323" name="Google Shape;323;p97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97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97"/>
          <p:cNvGrpSpPr/>
          <p:nvPr/>
        </p:nvGrpSpPr>
        <p:grpSpPr>
          <a:xfrm>
            <a:off x="8210361" y="3392955"/>
            <a:ext cx="1600229" cy="723488"/>
            <a:chOff x="10729875" y="529734"/>
            <a:chExt cx="3232134" cy="1460117"/>
          </a:xfrm>
        </p:grpSpPr>
        <p:sp>
          <p:nvSpPr>
            <p:cNvPr id="326" name="Google Shape;326;p97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97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97"/>
          <p:cNvGrpSpPr/>
          <p:nvPr/>
        </p:nvGrpSpPr>
        <p:grpSpPr>
          <a:xfrm>
            <a:off x="567768" y="4362269"/>
            <a:ext cx="254056" cy="241758"/>
            <a:chOff x="2768914" y="655181"/>
            <a:chExt cx="338380" cy="321743"/>
          </a:xfrm>
        </p:grpSpPr>
        <p:sp>
          <p:nvSpPr>
            <p:cNvPr id="329" name="Google Shape;329;p97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97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97"/>
          <p:cNvGrpSpPr/>
          <p:nvPr/>
        </p:nvGrpSpPr>
        <p:grpSpPr>
          <a:xfrm>
            <a:off x="8456063" y="908878"/>
            <a:ext cx="254056" cy="241758"/>
            <a:chOff x="2768914" y="655181"/>
            <a:chExt cx="338380" cy="321743"/>
          </a:xfrm>
        </p:grpSpPr>
        <p:sp>
          <p:nvSpPr>
            <p:cNvPr id="332" name="Google Shape;332;p97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97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8"/>
          <p:cNvSpPr txBox="1"/>
          <p:nvPr>
            <p:ph idx="1" type="body"/>
          </p:nvPr>
        </p:nvSpPr>
        <p:spPr>
          <a:xfrm>
            <a:off x="6299669" y="2513470"/>
            <a:ext cx="1721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36" name="Google Shape;336;p98"/>
          <p:cNvSpPr txBox="1"/>
          <p:nvPr>
            <p:ph type="title"/>
          </p:nvPr>
        </p:nvSpPr>
        <p:spPr>
          <a:xfrm>
            <a:off x="720000" y="675075"/>
            <a:ext cx="77040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" name="Google Shape;337;p98"/>
          <p:cNvSpPr txBox="1"/>
          <p:nvPr>
            <p:ph idx="2" type="subTitle"/>
          </p:nvPr>
        </p:nvSpPr>
        <p:spPr>
          <a:xfrm>
            <a:off x="1076198" y="1540169"/>
            <a:ext cx="17214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338" name="Google Shape;338;p98"/>
          <p:cNvSpPr txBox="1"/>
          <p:nvPr>
            <p:ph idx="3" type="body"/>
          </p:nvPr>
        </p:nvSpPr>
        <p:spPr>
          <a:xfrm>
            <a:off x="1076200" y="2513470"/>
            <a:ext cx="1721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39" name="Google Shape;339;p98"/>
          <p:cNvSpPr txBox="1"/>
          <p:nvPr>
            <p:ph idx="4" type="subTitle"/>
          </p:nvPr>
        </p:nvSpPr>
        <p:spPr>
          <a:xfrm>
            <a:off x="3669050" y="2047969"/>
            <a:ext cx="17214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340" name="Google Shape;340;p98"/>
          <p:cNvSpPr txBox="1"/>
          <p:nvPr>
            <p:ph idx="5" type="body"/>
          </p:nvPr>
        </p:nvSpPr>
        <p:spPr>
          <a:xfrm>
            <a:off x="3669113" y="2830320"/>
            <a:ext cx="1721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1" name="Google Shape;341;p98"/>
          <p:cNvSpPr txBox="1"/>
          <p:nvPr>
            <p:ph idx="6" type="subTitle"/>
          </p:nvPr>
        </p:nvSpPr>
        <p:spPr>
          <a:xfrm>
            <a:off x="6299669" y="1540169"/>
            <a:ext cx="17214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342" name="Google Shape;342;p98"/>
          <p:cNvGrpSpPr/>
          <p:nvPr/>
        </p:nvGrpSpPr>
        <p:grpSpPr>
          <a:xfrm>
            <a:off x="-455645" y="1075815"/>
            <a:ext cx="1115223" cy="505646"/>
            <a:chOff x="-889965" y="517131"/>
            <a:chExt cx="2215821" cy="1003863"/>
          </a:xfrm>
        </p:grpSpPr>
        <p:sp>
          <p:nvSpPr>
            <p:cNvPr id="343" name="Google Shape;343;p98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98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98"/>
          <p:cNvGrpSpPr/>
          <p:nvPr/>
        </p:nvGrpSpPr>
        <p:grpSpPr>
          <a:xfrm>
            <a:off x="8363614" y="966862"/>
            <a:ext cx="1600229" cy="723488"/>
            <a:chOff x="10729875" y="529734"/>
            <a:chExt cx="3232134" cy="1460117"/>
          </a:xfrm>
        </p:grpSpPr>
        <p:sp>
          <p:nvSpPr>
            <p:cNvPr id="346" name="Google Shape;346;p98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98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98"/>
          <p:cNvGrpSpPr/>
          <p:nvPr/>
        </p:nvGrpSpPr>
        <p:grpSpPr>
          <a:xfrm>
            <a:off x="1123868" y="4478644"/>
            <a:ext cx="254056" cy="241758"/>
            <a:chOff x="2768914" y="655181"/>
            <a:chExt cx="338380" cy="321743"/>
          </a:xfrm>
        </p:grpSpPr>
        <p:sp>
          <p:nvSpPr>
            <p:cNvPr id="349" name="Google Shape;349;p98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98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" name="Google Shape;351;p98"/>
          <p:cNvGrpSpPr/>
          <p:nvPr/>
        </p:nvGrpSpPr>
        <p:grpSpPr>
          <a:xfrm>
            <a:off x="7033338" y="4536378"/>
            <a:ext cx="254056" cy="241758"/>
            <a:chOff x="2768914" y="655181"/>
            <a:chExt cx="338380" cy="321743"/>
          </a:xfrm>
        </p:grpSpPr>
        <p:sp>
          <p:nvSpPr>
            <p:cNvPr id="352" name="Google Shape;352;p98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98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9"/>
          <p:cNvSpPr txBox="1"/>
          <p:nvPr>
            <p:ph type="title"/>
          </p:nvPr>
        </p:nvSpPr>
        <p:spPr>
          <a:xfrm>
            <a:off x="1131900" y="192874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0"/>
          <p:cNvSpPr txBox="1"/>
          <p:nvPr>
            <p:ph type="title"/>
          </p:nvPr>
        </p:nvSpPr>
        <p:spPr>
          <a:xfrm>
            <a:off x="855250" y="1407586"/>
            <a:ext cx="39102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100"/>
          <p:cNvSpPr txBox="1"/>
          <p:nvPr>
            <p:ph idx="1" type="body"/>
          </p:nvPr>
        </p:nvSpPr>
        <p:spPr>
          <a:xfrm>
            <a:off x="855250" y="3065009"/>
            <a:ext cx="3298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359" name="Google Shape;359;p100"/>
          <p:cNvGrpSpPr/>
          <p:nvPr/>
        </p:nvGrpSpPr>
        <p:grpSpPr>
          <a:xfrm>
            <a:off x="-668209" y="245600"/>
            <a:ext cx="10954752" cy="4661641"/>
            <a:chOff x="-889997" y="326856"/>
            <a:chExt cx="14590773" cy="6203941"/>
          </a:xfrm>
        </p:grpSpPr>
        <p:grpSp>
          <p:nvGrpSpPr>
            <p:cNvPr id="360" name="Google Shape;360;p100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1" name="Google Shape;361;p100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rect b="b" l="l" r="r" t="t"/>
                <a:pathLst>
                  <a:path extrusionOk="0" h="550576" w="549349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00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rect b="b" l="l" r="r" t="t"/>
                <a:pathLst>
                  <a:path extrusionOk="0" h="543295" w="571796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" name="Google Shape;363;p100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64" name="Google Shape;364;p100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rect b="b" l="l" r="r" t="t"/>
                <a:pathLst>
                  <a:path extrusionOk="0" h="316769" w="31606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00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rect b="b" l="l" r="r" t="t"/>
                <a:pathLst>
                  <a:path extrusionOk="0" h="321743" w="33838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6" name="Google Shape;366;p100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67" name="Google Shape;367;p100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rect b="b" l="l" r="r" t="t"/>
                <a:pathLst>
                  <a:path extrusionOk="0" h="507153" w="563371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00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rect b="b" l="l" r="r" t="t"/>
                <a:pathLst>
                  <a:path extrusionOk="0" h="477181" w="53921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100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0" name="Google Shape;370;p100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rect b="b" l="l" r="r" t="t"/>
                <a:pathLst>
                  <a:path extrusionOk="0" h="982546" w="2199618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00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rect b="b" l="l" r="r" t="t"/>
                <a:pathLst>
                  <a:path extrusionOk="0" h="986377" w="2192358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2" name="Google Shape;372;p100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73" name="Google Shape;373;p100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rect b="b" l="l" r="r" t="t"/>
                <a:pathLst>
                  <a:path extrusionOk="0" h="1436888" w="3216751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00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rect b="b" l="l" r="r" t="t"/>
                <a:pathLst>
                  <a:path extrusionOk="0" h="1427194" w="3190197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" name="Google Shape;375;p100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76" name="Google Shape;376;p100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rect b="b" l="l" r="r" t="t"/>
                <a:pathLst>
                  <a:path extrusionOk="0" h="895498" w="1715664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00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rect b="b" l="l" r="r" t="t"/>
                <a:pathLst>
                  <a:path extrusionOk="0" h="907171" w="1676939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" name="Google Shape;378;p100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79" name="Google Shape;379;p100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rect b="b" l="l" r="r" t="t"/>
                <a:pathLst>
                  <a:path extrusionOk="0" h="709887" w="1155752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00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rect b="b" l="l" r="r" t="t"/>
                <a:pathLst>
                  <a:path extrusionOk="0" h="686699" w="114719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1" name="Google Shape;381;p100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82" name="Google Shape;382;p100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rect b="b" l="l" r="r" t="t"/>
                <a:pathLst>
                  <a:path extrusionOk="0" h="316769" w="31606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00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rect b="b" l="l" r="r" t="t"/>
                <a:pathLst>
                  <a:path extrusionOk="0" h="321743" w="33838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1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6" name="Google Shape;386;p101"/>
          <p:cNvSpPr txBox="1"/>
          <p:nvPr>
            <p:ph idx="1" type="body"/>
          </p:nvPr>
        </p:nvSpPr>
        <p:spPr>
          <a:xfrm>
            <a:off x="5304613" y="3463975"/>
            <a:ext cx="21045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387" name="Google Shape;387;p101"/>
          <p:cNvGrpSpPr/>
          <p:nvPr/>
        </p:nvGrpSpPr>
        <p:grpSpPr>
          <a:xfrm>
            <a:off x="240515" y="1614394"/>
            <a:ext cx="254056" cy="241758"/>
            <a:chOff x="2768914" y="655181"/>
            <a:chExt cx="338380" cy="321743"/>
          </a:xfrm>
        </p:grpSpPr>
        <p:sp>
          <p:nvSpPr>
            <p:cNvPr id="388" name="Google Shape;388;p101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01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101"/>
          <p:cNvGrpSpPr/>
          <p:nvPr/>
        </p:nvGrpSpPr>
        <p:grpSpPr>
          <a:xfrm>
            <a:off x="8140396" y="3305550"/>
            <a:ext cx="254056" cy="241758"/>
            <a:chOff x="2768914" y="655181"/>
            <a:chExt cx="338380" cy="321743"/>
          </a:xfrm>
        </p:grpSpPr>
        <p:sp>
          <p:nvSpPr>
            <p:cNvPr id="391" name="Google Shape;391;p101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01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101"/>
          <p:cNvGrpSpPr/>
          <p:nvPr/>
        </p:nvGrpSpPr>
        <p:grpSpPr>
          <a:xfrm>
            <a:off x="494582" y="4340404"/>
            <a:ext cx="1115223" cy="505646"/>
            <a:chOff x="-889965" y="517131"/>
            <a:chExt cx="2215821" cy="1003863"/>
          </a:xfrm>
        </p:grpSpPr>
        <p:sp>
          <p:nvSpPr>
            <p:cNvPr id="394" name="Google Shape;394;p101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01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101"/>
          <p:cNvGrpSpPr/>
          <p:nvPr/>
        </p:nvGrpSpPr>
        <p:grpSpPr>
          <a:xfrm>
            <a:off x="8251222" y="317284"/>
            <a:ext cx="1600229" cy="723488"/>
            <a:chOff x="10729875" y="529734"/>
            <a:chExt cx="3232134" cy="1460117"/>
          </a:xfrm>
        </p:grpSpPr>
        <p:sp>
          <p:nvSpPr>
            <p:cNvPr id="397" name="Google Shape;397;p101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01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p101"/>
          <p:cNvGrpSpPr/>
          <p:nvPr/>
        </p:nvGrpSpPr>
        <p:grpSpPr>
          <a:xfrm>
            <a:off x="4872184" y="4658237"/>
            <a:ext cx="249392" cy="264900"/>
            <a:chOff x="3861700" y="5390125"/>
            <a:chExt cx="35600" cy="37825"/>
          </a:xfrm>
        </p:grpSpPr>
        <p:sp>
          <p:nvSpPr>
            <p:cNvPr id="400" name="Google Shape;400;p101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01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01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01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01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01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101"/>
          <p:cNvGrpSpPr/>
          <p:nvPr/>
        </p:nvGrpSpPr>
        <p:grpSpPr>
          <a:xfrm>
            <a:off x="1081232" y="3336311"/>
            <a:ext cx="165057" cy="349023"/>
            <a:chOff x="3422400" y="4860725"/>
            <a:chExt cx="24475" cy="51750"/>
          </a:xfrm>
        </p:grpSpPr>
        <p:sp>
          <p:nvSpPr>
            <p:cNvPr id="407" name="Google Shape;407;p101"/>
            <p:cNvSpPr/>
            <p:nvPr/>
          </p:nvSpPr>
          <p:spPr>
            <a:xfrm>
              <a:off x="3423500" y="4863525"/>
              <a:ext cx="22275" cy="47850"/>
            </a:xfrm>
            <a:custGeom>
              <a:rect b="b" l="l" r="r" t="t"/>
              <a:pathLst>
                <a:path extrusionOk="0" h="1914" w="891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3423500" y="4861300"/>
              <a:ext cx="9475" cy="6125"/>
            </a:xfrm>
            <a:custGeom>
              <a:rect b="b" l="l" r="r" t="t"/>
              <a:pathLst>
                <a:path extrusionOk="0" h="245" w="379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01"/>
            <p:cNvSpPr/>
            <p:nvPr/>
          </p:nvSpPr>
          <p:spPr>
            <a:xfrm>
              <a:off x="3422400" y="4860725"/>
              <a:ext cx="24475" cy="51750"/>
            </a:xfrm>
            <a:custGeom>
              <a:rect b="b" l="l" r="r" t="t"/>
              <a:pathLst>
                <a:path extrusionOk="0" h="2070" w="979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3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02"/>
          <p:cNvSpPr txBox="1"/>
          <p:nvPr>
            <p:ph idx="1" type="body"/>
          </p:nvPr>
        </p:nvSpPr>
        <p:spPr>
          <a:xfrm>
            <a:off x="6443075" y="2196036"/>
            <a:ext cx="1721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12" name="Google Shape;412;p102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3" name="Google Shape;413;p102"/>
          <p:cNvSpPr txBox="1"/>
          <p:nvPr>
            <p:ph idx="2" type="subTitle"/>
          </p:nvPr>
        </p:nvSpPr>
        <p:spPr>
          <a:xfrm>
            <a:off x="1253500" y="1600722"/>
            <a:ext cx="1721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414" name="Google Shape;414;p102"/>
          <p:cNvSpPr txBox="1"/>
          <p:nvPr>
            <p:ph idx="3" type="body"/>
          </p:nvPr>
        </p:nvSpPr>
        <p:spPr>
          <a:xfrm>
            <a:off x="1253500" y="2196036"/>
            <a:ext cx="1721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15" name="Google Shape;415;p102"/>
          <p:cNvSpPr txBox="1"/>
          <p:nvPr>
            <p:ph idx="4" type="subTitle"/>
          </p:nvPr>
        </p:nvSpPr>
        <p:spPr>
          <a:xfrm>
            <a:off x="3741100" y="1602713"/>
            <a:ext cx="1721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416" name="Google Shape;416;p102"/>
          <p:cNvSpPr txBox="1"/>
          <p:nvPr>
            <p:ph idx="5" type="body"/>
          </p:nvPr>
        </p:nvSpPr>
        <p:spPr>
          <a:xfrm>
            <a:off x="3741088" y="2196036"/>
            <a:ext cx="1721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17" name="Google Shape;417;p102"/>
          <p:cNvSpPr txBox="1"/>
          <p:nvPr>
            <p:ph idx="6" type="subTitle"/>
          </p:nvPr>
        </p:nvSpPr>
        <p:spPr>
          <a:xfrm>
            <a:off x="6443075" y="1600722"/>
            <a:ext cx="1721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418" name="Google Shape;418;p102"/>
          <p:cNvGrpSpPr/>
          <p:nvPr/>
        </p:nvGrpSpPr>
        <p:grpSpPr>
          <a:xfrm>
            <a:off x="-455645" y="1075815"/>
            <a:ext cx="1115223" cy="505646"/>
            <a:chOff x="-889965" y="517131"/>
            <a:chExt cx="2215821" cy="1003863"/>
          </a:xfrm>
        </p:grpSpPr>
        <p:sp>
          <p:nvSpPr>
            <p:cNvPr id="419" name="Google Shape;419;p102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02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102"/>
          <p:cNvGrpSpPr/>
          <p:nvPr/>
        </p:nvGrpSpPr>
        <p:grpSpPr>
          <a:xfrm>
            <a:off x="8363614" y="966862"/>
            <a:ext cx="1600229" cy="723488"/>
            <a:chOff x="10729875" y="529734"/>
            <a:chExt cx="3232134" cy="1460117"/>
          </a:xfrm>
        </p:grpSpPr>
        <p:sp>
          <p:nvSpPr>
            <p:cNvPr id="422" name="Google Shape;422;p102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2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102"/>
          <p:cNvGrpSpPr/>
          <p:nvPr/>
        </p:nvGrpSpPr>
        <p:grpSpPr>
          <a:xfrm>
            <a:off x="1123868" y="4478644"/>
            <a:ext cx="254056" cy="241758"/>
            <a:chOff x="2768914" y="655181"/>
            <a:chExt cx="338380" cy="321743"/>
          </a:xfrm>
        </p:grpSpPr>
        <p:sp>
          <p:nvSpPr>
            <p:cNvPr id="425" name="Google Shape;425;p102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02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02"/>
          <p:cNvGrpSpPr/>
          <p:nvPr/>
        </p:nvGrpSpPr>
        <p:grpSpPr>
          <a:xfrm>
            <a:off x="7033338" y="4536378"/>
            <a:ext cx="254056" cy="241758"/>
            <a:chOff x="2768914" y="655181"/>
            <a:chExt cx="338380" cy="321743"/>
          </a:xfrm>
        </p:grpSpPr>
        <p:sp>
          <p:nvSpPr>
            <p:cNvPr id="428" name="Google Shape;428;p102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02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102"/>
          <p:cNvSpPr txBox="1"/>
          <p:nvPr>
            <p:ph idx="7" type="body"/>
          </p:nvPr>
        </p:nvSpPr>
        <p:spPr>
          <a:xfrm>
            <a:off x="6443075" y="3560852"/>
            <a:ext cx="1721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31" name="Google Shape;431;p102"/>
          <p:cNvSpPr txBox="1"/>
          <p:nvPr>
            <p:ph idx="8" type="subTitle"/>
          </p:nvPr>
        </p:nvSpPr>
        <p:spPr>
          <a:xfrm>
            <a:off x="1253500" y="2979937"/>
            <a:ext cx="1721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432" name="Google Shape;432;p102"/>
          <p:cNvSpPr txBox="1"/>
          <p:nvPr>
            <p:ph idx="9" type="body"/>
          </p:nvPr>
        </p:nvSpPr>
        <p:spPr>
          <a:xfrm>
            <a:off x="1253500" y="3560852"/>
            <a:ext cx="1721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33" name="Google Shape;433;p102"/>
          <p:cNvSpPr txBox="1"/>
          <p:nvPr>
            <p:ph idx="13" type="subTitle"/>
          </p:nvPr>
        </p:nvSpPr>
        <p:spPr>
          <a:xfrm>
            <a:off x="3741100" y="2979937"/>
            <a:ext cx="1721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434" name="Google Shape;434;p102"/>
          <p:cNvSpPr txBox="1"/>
          <p:nvPr>
            <p:ph idx="14" type="body"/>
          </p:nvPr>
        </p:nvSpPr>
        <p:spPr>
          <a:xfrm>
            <a:off x="3669088" y="3560852"/>
            <a:ext cx="1865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35" name="Google Shape;435;p102"/>
          <p:cNvSpPr txBox="1"/>
          <p:nvPr>
            <p:ph idx="15" type="subTitle"/>
          </p:nvPr>
        </p:nvSpPr>
        <p:spPr>
          <a:xfrm>
            <a:off x="6443075" y="2979937"/>
            <a:ext cx="1721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4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03"/>
          <p:cNvSpPr txBox="1"/>
          <p:nvPr>
            <p:ph idx="1" type="body"/>
          </p:nvPr>
        </p:nvSpPr>
        <p:spPr>
          <a:xfrm>
            <a:off x="5847312" y="3736034"/>
            <a:ext cx="1721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38" name="Google Shape;438;p103"/>
          <p:cNvSpPr txBox="1"/>
          <p:nvPr>
            <p:ph idx="2" type="body"/>
          </p:nvPr>
        </p:nvSpPr>
        <p:spPr>
          <a:xfrm>
            <a:off x="1350486" y="3742034"/>
            <a:ext cx="172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39" name="Google Shape;439;p103"/>
          <p:cNvSpPr txBox="1"/>
          <p:nvPr>
            <p:ph idx="3" type="body"/>
          </p:nvPr>
        </p:nvSpPr>
        <p:spPr>
          <a:xfrm>
            <a:off x="3598900" y="3742034"/>
            <a:ext cx="172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440" name="Google Shape;440;p103"/>
          <p:cNvGrpSpPr/>
          <p:nvPr/>
        </p:nvGrpSpPr>
        <p:grpSpPr>
          <a:xfrm>
            <a:off x="-455645" y="1075815"/>
            <a:ext cx="1115223" cy="505646"/>
            <a:chOff x="-889965" y="517131"/>
            <a:chExt cx="2215821" cy="1003863"/>
          </a:xfrm>
        </p:grpSpPr>
        <p:sp>
          <p:nvSpPr>
            <p:cNvPr id="441" name="Google Shape;441;p103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03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103"/>
          <p:cNvGrpSpPr/>
          <p:nvPr/>
        </p:nvGrpSpPr>
        <p:grpSpPr>
          <a:xfrm>
            <a:off x="8363614" y="966862"/>
            <a:ext cx="1600229" cy="723488"/>
            <a:chOff x="10729875" y="529734"/>
            <a:chExt cx="3232134" cy="1460117"/>
          </a:xfrm>
        </p:grpSpPr>
        <p:sp>
          <p:nvSpPr>
            <p:cNvPr id="444" name="Google Shape;444;p103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03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103"/>
          <p:cNvGrpSpPr/>
          <p:nvPr/>
        </p:nvGrpSpPr>
        <p:grpSpPr>
          <a:xfrm>
            <a:off x="8022323" y="790437"/>
            <a:ext cx="293153" cy="337976"/>
            <a:chOff x="4505050" y="4336350"/>
            <a:chExt cx="69000" cy="79550"/>
          </a:xfrm>
        </p:grpSpPr>
        <p:sp>
          <p:nvSpPr>
            <p:cNvPr id="447" name="Google Shape;447;p103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03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03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03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03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03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03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03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03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03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03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03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03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03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1" name="Google Shape;461;p103"/>
          <p:cNvGrpSpPr/>
          <p:nvPr/>
        </p:nvGrpSpPr>
        <p:grpSpPr>
          <a:xfrm>
            <a:off x="8210109" y="4466977"/>
            <a:ext cx="249392" cy="264900"/>
            <a:chOff x="3861700" y="5390125"/>
            <a:chExt cx="35600" cy="37825"/>
          </a:xfrm>
        </p:grpSpPr>
        <p:sp>
          <p:nvSpPr>
            <p:cNvPr id="462" name="Google Shape;462;p103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03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03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03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03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03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103"/>
          <p:cNvGrpSpPr/>
          <p:nvPr/>
        </p:nvGrpSpPr>
        <p:grpSpPr>
          <a:xfrm>
            <a:off x="511057" y="4354961"/>
            <a:ext cx="165057" cy="349023"/>
            <a:chOff x="3422400" y="4860725"/>
            <a:chExt cx="24475" cy="51750"/>
          </a:xfrm>
        </p:grpSpPr>
        <p:sp>
          <p:nvSpPr>
            <p:cNvPr id="469" name="Google Shape;469;p103"/>
            <p:cNvSpPr/>
            <p:nvPr/>
          </p:nvSpPr>
          <p:spPr>
            <a:xfrm>
              <a:off x="3423500" y="4863525"/>
              <a:ext cx="22275" cy="47850"/>
            </a:xfrm>
            <a:custGeom>
              <a:rect b="b" l="l" r="r" t="t"/>
              <a:pathLst>
                <a:path extrusionOk="0" h="1914" w="891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03"/>
            <p:cNvSpPr/>
            <p:nvPr/>
          </p:nvSpPr>
          <p:spPr>
            <a:xfrm>
              <a:off x="3423500" y="4861300"/>
              <a:ext cx="9475" cy="6125"/>
            </a:xfrm>
            <a:custGeom>
              <a:rect b="b" l="l" r="r" t="t"/>
              <a:pathLst>
                <a:path extrusionOk="0" h="245" w="379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03"/>
            <p:cNvSpPr/>
            <p:nvPr/>
          </p:nvSpPr>
          <p:spPr>
            <a:xfrm>
              <a:off x="3422400" y="4860725"/>
              <a:ext cx="24475" cy="51750"/>
            </a:xfrm>
            <a:custGeom>
              <a:rect b="b" l="l" r="r" t="t"/>
              <a:pathLst>
                <a:path extrusionOk="0" h="2070" w="979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103"/>
          <p:cNvGrpSpPr/>
          <p:nvPr/>
        </p:nvGrpSpPr>
        <p:grpSpPr>
          <a:xfrm rot="10800000">
            <a:off x="1106585" y="466154"/>
            <a:ext cx="249392" cy="264900"/>
            <a:chOff x="3861700" y="5390125"/>
            <a:chExt cx="35600" cy="37825"/>
          </a:xfrm>
        </p:grpSpPr>
        <p:sp>
          <p:nvSpPr>
            <p:cNvPr id="473" name="Google Shape;473;p103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03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03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03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03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03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103"/>
          <p:cNvSpPr txBox="1"/>
          <p:nvPr>
            <p:ph type="title"/>
          </p:nvPr>
        </p:nvSpPr>
        <p:spPr>
          <a:xfrm>
            <a:off x="3598900" y="3125900"/>
            <a:ext cx="17214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480" name="Google Shape;480;p103"/>
          <p:cNvSpPr txBox="1"/>
          <p:nvPr>
            <p:ph idx="4" type="title"/>
          </p:nvPr>
        </p:nvSpPr>
        <p:spPr>
          <a:xfrm>
            <a:off x="5847325" y="3125900"/>
            <a:ext cx="17214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481" name="Google Shape;481;p103"/>
          <p:cNvSpPr txBox="1"/>
          <p:nvPr>
            <p:ph idx="5" type="title"/>
          </p:nvPr>
        </p:nvSpPr>
        <p:spPr>
          <a:xfrm>
            <a:off x="1350475" y="3125900"/>
            <a:ext cx="17214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482" name="Google Shape;482;p103"/>
          <p:cNvSpPr txBox="1"/>
          <p:nvPr>
            <p:ph idx="6"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5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04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85" name="Google Shape;485;p104"/>
          <p:cNvGrpSpPr/>
          <p:nvPr/>
        </p:nvGrpSpPr>
        <p:grpSpPr>
          <a:xfrm>
            <a:off x="790325" y="4027768"/>
            <a:ext cx="254056" cy="241758"/>
            <a:chOff x="2768914" y="655181"/>
            <a:chExt cx="338380" cy="321743"/>
          </a:xfrm>
        </p:grpSpPr>
        <p:sp>
          <p:nvSpPr>
            <p:cNvPr id="486" name="Google Shape;486;p104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04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04"/>
          <p:cNvGrpSpPr/>
          <p:nvPr/>
        </p:nvGrpSpPr>
        <p:grpSpPr>
          <a:xfrm>
            <a:off x="8592297" y="1566006"/>
            <a:ext cx="254056" cy="241758"/>
            <a:chOff x="2768914" y="655181"/>
            <a:chExt cx="338380" cy="321743"/>
          </a:xfrm>
        </p:grpSpPr>
        <p:sp>
          <p:nvSpPr>
            <p:cNvPr id="489" name="Google Shape;489;p104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04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04"/>
          <p:cNvGrpSpPr/>
          <p:nvPr/>
        </p:nvGrpSpPr>
        <p:grpSpPr>
          <a:xfrm>
            <a:off x="-324887" y="2318923"/>
            <a:ext cx="1115223" cy="505646"/>
            <a:chOff x="-889965" y="517131"/>
            <a:chExt cx="2215821" cy="1003863"/>
          </a:xfrm>
        </p:grpSpPr>
        <p:sp>
          <p:nvSpPr>
            <p:cNvPr id="492" name="Google Shape;492;p104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04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04"/>
          <p:cNvGrpSpPr/>
          <p:nvPr/>
        </p:nvGrpSpPr>
        <p:grpSpPr>
          <a:xfrm>
            <a:off x="8472938" y="2392873"/>
            <a:ext cx="1115223" cy="505646"/>
            <a:chOff x="-889965" y="517131"/>
            <a:chExt cx="2215821" cy="1003863"/>
          </a:xfrm>
        </p:grpSpPr>
        <p:sp>
          <p:nvSpPr>
            <p:cNvPr id="495" name="Google Shape;495;p104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04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04"/>
          <p:cNvGrpSpPr/>
          <p:nvPr/>
        </p:nvGrpSpPr>
        <p:grpSpPr>
          <a:xfrm>
            <a:off x="7428373" y="4155496"/>
            <a:ext cx="293153" cy="337976"/>
            <a:chOff x="4505050" y="4336350"/>
            <a:chExt cx="69000" cy="79550"/>
          </a:xfrm>
        </p:grpSpPr>
        <p:sp>
          <p:nvSpPr>
            <p:cNvPr id="498" name="Google Shape;498;p104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04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04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04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04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04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04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04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04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04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04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04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04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04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104"/>
          <p:cNvGrpSpPr/>
          <p:nvPr/>
        </p:nvGrpSpPr>
        <p:grpSpPr>
          <a:xfrm>
            <a:off x="2389509" y="1516887"/>
            <a:ext cx="249392" cy="264900"/>
            <a:chOff x="3861700" y="5390125"/>
            <a:chExt cx="35600" cy="37825"/>
          </a:xfrm>
        </p:grpSpPr>
        <p:sp>
          <p:nvSpPr>
            <p:cNvPr id="513" name="Google Shape;513;p104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04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04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04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04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04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6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5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1" name="Google Shape;521;p105"/>
          <p:cNvSpPr txBox="1"/>
          <p:nvPr>
            <p:ph idx="1" type="subTitle"/>
          </p:nvPr>
        </p:nvSpPr>
        <p:spPr>
          <a:xfrm>
            <a:off x="2427375" y="1599825"/>
            <a:ext cx="1815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22" name="Google Shape;522;p105"/>
          <p:cNvSpPr txBox="1"/>
          <p:nvPr>
            <p:ph idx="2" type="subTitle"/>
          </p:nvPr>
        </p:nvSpPr>
        <p:spPr>
          <a:xfrm>
            <a:off x="5952075" y="1601450"/>
            <a:ext cx="1815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23" name="Google Shape;523;p105"/>
          <p:cNvSpPr txBox="1"/>
          <p:nvPr>
            <p:ph idx="3" type="subTitle"/>
          </p:nvPr>
        </p:nvSpPr>
        <p:spPr>
          <a:xfrm>
            <a:off x="2427375" y="2998225"/>
            <a:ext cx="1815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24" name="Google Shape;524;p105"/>
          <p:cNvSpPr txBox="1"/>
          <p:nvPr>
            <p:ph idx="4" type="subTitle"/>
          </p:nvPr>
        </p:nvSpPr>
        <p:spPr>
          <a:xfrm>
            <a:off x="5952075" y="2998225"/>
            <a:ext cx="1815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25" name="Google Shape;525;p105"/>
          <p:cNvSpPr txBox="1"/>
          <p:nvPr>
            <p:ph idx="5" type="body"/>
          </p:nvPr>
        </p:nvSpPr>
        <p:spPr>
          <a:xfrm>
            <a:off x="2427375" y="2182235"/>
            <a:ext cx="18159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26" name="Google Shape;526;p105"/>
          <p:cNvSpPr txBox="1"/>
          <p:nvPr>
            <p:ph idx="6" type="body"/>
          </p:nvPr>
        </p:nvSpPr>
        <p:spPr>
          <a:xfrm>
            <a:off x="2427375" y="3588063"/>
            <a:ext cx="18159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27" name="Google Shape;527;p105"/>
          <p:cNvSpPr txBox="1"/>
          <p:nvPr>
            <p:ph idx="7" type="body"/>
          </p:nvPr>
        </p:nvSpPr>
        <p:spPr>
          <a:xfrm>
            <a:off x="5952075" y="2182235"/>
            <a:ext cx="18159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28" name="Google Shape;528;p105"/>
          <p:cNvSpPr txBox="1"/>
          <p:nvPr>
            <p:ph idx="8" type="body"/>
          </p:nvPr>
        </p:nvSpPr>
        <p:spPr>
          <a:xfrm>
            <a:off x="5952075" y="3588063"/>
            <a:ext cx="18159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529" name="Google Shape;529;p105"/>
          <p:cNvGrpSpPr/>
          <p:nvPr/>
        </p:nvGrpSpPr>
        <p:grpSpPr>
          <a:xfrm>
            <a:off x="-455645" y="3650382"/>
            <a:ext cx="1115223" cy="505646"/>
            <a:chOff x="-889965" y="517131"/>
            <a:chExt cx="2215821" cy="1003863"/>
          </a:xfrm>
        </p:grpSpPr>
        <p:sp>
          <p:nvSpPr>
            <p:cNvPr id="530" name="Google Shape;530;p105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05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2" name="Google Shape;532;p105"/>
          <p:cNvGrpSpPr/>
          <p:nvPr/>
        </p:nvGrpSpPr>
        <p:grpSpPr>
          <a:xfrm>
            <a:off x="8363614" y="3541430"/>
            <a:ext cx="1600229" cy="723488"/>
            <a:chOff x="10729875" y="529734"/>
            <a:chExt cx="3232134" cy="1460117"/>
          </a:xfrm>
        </p:grpSpPr>
        <p:sp>
          <p:nvSpPr>
            <p:cNvPr id="533" name="Google Shape;533;p105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05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5" name="Google Shape;535;p105"/>
          <p:cNvGrpSpPr/>
          <p:nvPr/>
        </p:nvGrpSpPr>
        <p:grpSpPr>
          <a:xfrm>
            <a:off x="968372" y="968637"/>
            <a:ext cx="293153" cy="337976"/>
            <a:chOff x="4505050" y="4336350"/>
            <a:chExt cx="69000" cy="79550"/>
          </a:xfrm>
        </p:grpSpPr>
        <p:sp>
          <p:nvSpPr>
            <p:cNvPr id="536" name="Google Shape;536;p105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05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05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05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05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05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05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05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05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05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05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05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05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05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0" name="Google Shape;550;p105"/>
          <p:cNvGrpSpPr/>
          <p:nvPr/>
        </p:nvGrpSpPr>
        <p:grpSpPr>
          <a:xfrm>
            <a:off x="8055684" y="1599827"/>
            <a:ext cx="249392" cy="264900"/>
            <a:chOff x="3861700" y="5390125"/>
            <a:chExt cx="35600" cy="37825"/>
          </a:xfrm>
        </p:grpSpPr>
        <p:sp>
          <p:nvSpPr>
            <p:cNvPr id="551" name="Google Shape;551;p105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05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05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05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05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05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105"/>
          <p:cNvGrpSpPr/>
          <p:nvPr/>
        </p:nvGrpSpPr>
        <p:grpSpPr>
          <a:xfrm rot="-5107658">
            <a:off x="4430806" y="4437035"/>
            <a:ext cx="165056" cy="349021"/>
            <a:chOff x="3422400" y="4860725"/>
            <a:chExt cx="24475" cy="51750"/>
          </a:xfrm>
        </p:grpSpPr>
        <p:sp>
          <p:nvSpPr>
            <p:cNvPr id="558" name="Google Shape;558;p105"/>
            <p:cNvSpPr/>
            <p:nvPr/>
          </p:nvSpPr>
          <p:spPr>
            <a:xfrm>
              <a:off x="3423500" y="4863525"/>
              <a:ext cx="22275" cy="47850"/>
            </a:xfrm>
            <a:custGeom>
              <a:rect b="b" l="l" r="r" t="t"/>
              <a:pathLst>
                <a:path extrusionOk="0" h="1914" w="891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05"/>
            <p:cNvSpPr/>
            <p:nvPr/>
          </p:nvSpPr>
          <p:spPr>
            <a:xfrm>
              <a:off x="3423500" y="4861300"/>
              <a:ext cx="9475" cy="6125"/>
            </a:xfrm>
            <a:custGeom>
              <a:rect b="b" l="l" r="r" t="t"/>
              <a:pathLst>
                <a:path extrusionOk="0" h="245" w="379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05"/>
            <p:cNvSpPr/>
            <p:nvPr/>
          </p:nvSpPr>
          <p:spPr>
            <a:xfrm>
              <a:off x="3422400" y="4860725"/>
              <a:ext cx="24475" cy="51750"/>
            </a:xfrm>
            <a:custGeom>
              <a:rect b="b" l="l" r="r" t="t"/>
              <a:pathLst>
                <a:path extrusionOk="0" h="2070" w="979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7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06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3" name="Google Shape;563;p106"/>
          <p:cNvSpPr txBox="1"/>
          <p:nvPr>
            <p:ph idx="1" type="subTitle"/>
          </p:nvPr>
        </p:nvSpPr>
        <p:spPr>
          <a:xfrm>
            <a:off x="1653987" y="3966123"/>
            <a:ext cx="25185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64" name="Google Shape;564;p106"/>
          <p:cNvSpPr txBox="1"/>
          <p:nvPr>
            <p:ph idx="2" type="body"/>
          </p:nvPr>
        </p:nvSpPr>
        <p:spPr>
          <a:xfrm>
            <a:off x="1653987" y="3013125"/>
            <a:ext cx="25185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65" name="Google Shape;565;p106"/>
          <p:cNvSpPr txBox="1"/>
          <p:nvPr>
            <p:ph idx="3" type="subTitle"/>
          </p:nvPr>
        </p:nvSpPr>
        <p:spPr>
          <a:xfrm>
            <a:off x="4971513" y="3943423"/>
            <a:ext cx="25185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66" name="Google Shape;566;p106"/>
          <p:cNvSpPr txBox="1"/>
          <p:nvPr>
            <p:ph idx="4" type="body"/>
          </p:nvPr>
        </p:nvSpPr>
        <p:spPr>
          <a:xfrm>
            <a:off x="4971513" y="3013125"/>
            <a:ext cx="25185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567" name="Google Shape;567;p106"/>
          <p:cNvGrpSpPr/>
          <p:nvPr/>
        </p:nvGrpSpPr>
        <p:grpSpPr>
          <a:xfrm>
            <a:off x="592183" y="1259267"/>
            <a:ext cx="254056" cy="241758"/>
            <a:chOff x="2768914" y="655181"/>
            <a:chExt cx="338380" cy="321743"/>
          </a:xfrm>
        </p:grpSpPr>
        <p:sp>
          <p:nvSpPr>
            <p:cNvPr id="568" name="Google Shape;568;p106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06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106"/>
          <p:cNvGrpSpPr/>
          <p:nvPr/>
        </p:nvGrpSpPr>
        <p:grpSpPr>
          <a:xfrm>
            <a:off x="8547451" y="1600324"/>
            <a:ext cx="254056" cy="241758"/>
            <a:chOff x="2768914" y="655181"/>
            <a:chExt cx="338380" cy="321743"/>
          </a:xfrm>
        </p:grpSpPr>
        <p:sp>
          <p:nvSpPr>
            <p:cNvPr id="571" name="Google Shape;571;p106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06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p106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574" name="Google Shape;574;p106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06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106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577" name="Google Shape;577;p106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06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106"/>
          <p:cNvGrpSpPr/>
          <p:nvPr/>
        </p:nvGrpSpPr>
        <p:grpSpPr>
          <a:xfrm>
            <a:off x="918397" y="4134174"/>
            <a:ext cx="293153" cy="337976"/>
            <a:chOff x="4505050" y="4336350"/>
            <a:chExt cx="69000" cy="79550"/>
          </a:xfrm>
        </p:grpSpPr>
        <p:sp>
          <p:nvSpPr>
            <p:cNvPr id="580" name="Google Shape;580;p106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06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6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6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6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6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6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6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6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6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06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06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06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06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106"/>
          <p:cNvGrpSpPr/>
          <p:nvPr/>
        </p:nvGrpSpPr>
        <p:grpSpPr>
          <a:xfrm>
            <a:off x="8210109" y="4466977"/>
            <a:ext cx="249392" cy="264900"/>
            <a:chOff x="3861700" y="5390125"/>
            <a:chExt cx="35600" cy="37825"/>
          </a:xfrm>
        </p:grpSpPr>
        <p:sp>
          <p:nvSpPr>
            <p:cNvPr id="595" name="Google Shape;595;p106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06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06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06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06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06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list 3">
  <p:cSld name="CUSTOM_20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9"/>
          <p:cNvSpPr txBox="1"/>
          <p:nvPr>
            <p:ph type="title"/>
          </p:nvPr>
        </p:nvSpPr>
        <p:spPr>
          <a:xfrm>
            <a:off x="720000" y="530352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0" name="Google Shape;80;p89"/>
          <p:cNvSpPr txBox="1"/>
          <p:nvPr>
            <p:ph idx="1" type="body"/>
          </p:nvPr>
        </p:nvSpPr>
        <p:spPr>
          <a:xfrm>
            <a:off x="720000" y="1278700"/>
            <a:ext cx="7704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200"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/>
        </p:txBody>
      </p:sp>
      <p:grpSp>
        <p:nvGrpSpPr>
          <p:cNvPr id="81" name="Google Shape;81;p89"/>
          <p:cNvGrpSpPr/>
          <p:nvPr/>
        </p:nvGrpSpPr>
        <p:grpSpPr>
          <a:xfrm>
            <a:off x="-557808" y="825357"/>
            <a:ext cx="1115223" cy="505646"/>
            <a:chOff x="-889965" y="517131"/>
            <a:chExt cx="2215821" cy="1003863"/>
          </a:xfrm>
        </p:grpSpPr>
        <p:sp>
          <p:nvSpPr>
            <p:cNvPr id="82" name="Google Shape;82;p89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9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89"/>
          <p:cNvGrpSpPr/>
          <p:nvPr/>
        </p:nvGrpSpPr>
        <p:grpSpPr>
          <a:xfrm>
            <a:off x="8416826" y="2288597"/>
            <a:ext cx="1600229" cy="723488"/>
            <a:chOff x="10729875" y="529734"/>
            <a:chExt cx="3232134" cy="1460117"/>
          </a:xfrm>
        </p:grpSpPr>
        <p:sp>
          <p:nvSpPr>
            <p:cNvPr id="85" name="Google Shape;85;p89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9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89"/>
          <p:cNvGrpSpPr/>
          <p:nvPr/>
        </p:nvGrpSpPr>
        <p:grpSpPr>
          <a:xfrm>
            <a:off x="8022323" y="790437"/>
            <a:ext cx="293153" cy="337976"/>
            <a:chOff x="4505050" y="4336350"/>
            <a:chExt cx="69000" cy="79550"/>
          </a:xfrm>
        </p:grpSpPr>
        <p:sp>
          <p:nvSpPr>
            <p:cNvPr id="88" name="Google Shape;88;p89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89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89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9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9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89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89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9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9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9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9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9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89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9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89"/>
          <p:cNvGrpSpPr/>
          <p:nvPr/>
        </p:nvGrpSpPr>
        <p:grpSpPr>
          <a:xfrm>
            <a:off x="8210109" y="4466977"/>
            <a:ext cx="249392" cy="264900"/>
            <a:chOff x="3861700" y="5390125"/>
            <a:chExt cx="35600" cy="37825"/>
          </a:xfrm>
        </p:grpSpPr>
        <p:sp>
          <p:nvSpPr>
            <p:cNvPr id="103" name="Google Shape;103;p89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89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89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89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89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89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89"/>
          <p:cNvGrpSpPr/>
          <p:nvPr/>
        </p:nvGrpSpPr>
        <p:grpSpPr>
          <a:xfrm>
            <a:off x="511057" y="4354961"/>
            <a:ext cx="165057" cy="349023"/>
            <a:chOff x="3422400" y="4860725"/>
            <a:chExt cx="24475" cy="51750"/>
          </a:xfrm>
        </p:grpSpPr>
        <p:sp>
          <p:nvSpPr>
            <p:cNvPr id="110" name="Google Shape;110;p89"/>
            <p:cNvSpPr/>
            <p:nvPr/>
          </p:nvSpPr>
          <p:spPr>
            <a:xfrm>
              <a:off x="3423500" y="4863525"/>
              <a:ext cx="22275" cy="47850"/>
            </a:xfrm>
            <a:custGeom>
              <a:rect b="b" l="l" r="r" t="t"/>
              <a:pathLst>
                <a:path extrusionOk="0" h="1914" w="891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89"/>
            <p:cNvSpPr/>
            <p:nvPr/>
          </p:nvSpPr>
          <p:spPr>
            <a:xfrm>
              <a:off x="3423500" y="4861300"/>
              <a:ext cx="9475" cy="6125"/>
            </a:xfrm>
            <a:custGeom>
              <a:rect b="b" l="l" r="r" t="t"/>
              <a:pathLst>
                <a:path extrusionOk="0" h="245" w="379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89"/>
            <p:cNvSpPr/>
            <p:nvPr/>
          </p:nvSpPr>
          <p:spPr>
            <a:xfrm>
              <a:off x="3422400" y="4860725"/>
              <a:ext cx="24475" cy="51750"/>
            </a:xfrm>
            <a:custGeom>
              <a:rect b="b" l="l" r="r" t="t"/>
              <a:pathLst>
                <a:path extrusionOk="0" h="2070" w="979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89"/>
          <p:cNvGrpSpPr/>
          <p:nvPr/>
        </p:nvGrpSpPr>
        <p:grpSpPr>
          <a:xfrm rot="10800000">
            <a:off x="1106585" y="466154"/>
            <a:ext cx="249392" cy="264900"/>
            <a:chOff x="3861700" y="5390125"/>
            <a:chExt cx="35600" cy="37825"/>
          </a:xfrm>
        </p:grpSpPr>
        <p:sp>
          <p:nvSpPr>
            <p:cNvPr id="114" name="Google Shape;114;p89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89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89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89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89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89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8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07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03" name="Google Shape;603;p107"/>
          <p:cNvGrpSpPr/>
          <p:nvPr/>
        </p:nvGrpSpPr>
        <p:grpSpPr>
          <a:xfrm>
            <a:off x="592183" y="1259267"/>
            <a:ext cx="254056" cy="241758"/>
            <a:chOff x="2768914" y="655181"/>
            <a:chExt cx="338380" cy="321743"/>
          </a:xfrm>
        </p:grpSpPr>
        <p:sp>
          <p:nvSpPr>
            <p:cNvPr id="604" name="Google Shape;604;p107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07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107"/>
          <p:cNvGrpSpPr/>
          <p:nvPr/>
        </p:nvGrpSpPr>
        <p:grpSpPr>
          <a:xfrm>
            <a:off x="8452796" y="4196081"/>
            <a:ext cx="254056" cy="241758"/>
            <a:chOff x="2768914" y="655181"/>
            <a:chExt cx="338380" cy="321743"/>
          </a:xfrm>
        </p:grpSpPr>
        <p:sp>
          <p:nvSpPr>
            <p:cNvPr id="607" name="Google Shape;607;p107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07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07"/>
          <p:cNvGrpSpPr/>
          <p:nvPr/>
        </p:nvGrpSpPr>
        <p:grpSpPr>
          <a:xfrm>
            <a:off x="-190000" y="1947617"/>
            <a:ext cx="1115223" cy="505646"/>
            <a:chOff x="-889965" y="517131"/>
            <a:chExt cx="2215821" cy="1003863"/>
          </a:xfrm>
        </p:grpSpPr>
        <p:sp>
          <p:nvSpPr>
            <p:cNvPr id="610" name="Google Shape;610;p107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07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107"/>
          <p:cNvGrpSpPr/>
          <p:nvPr/>
        </p:nvGrpSpPr>
        <p:grpSpPr>
          <a:xfrm>
            <a:off x="7944696" y="284355"/>
            <a:ext cx="1600229" cy="723488"/>
            <a:chOff x="10729875" y="529734"/>
            <a:chExt cx="3232134" cy="1460117"/>
          </a:xfrm>
        </p:grpSpPr>
        <p:sp>
          <p:nvSpPr>
            <p:cNvPr id="613" name="Google Shape;613;p107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7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9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8"/>
          <p:cNvSpPr txBox="1"/>
          <p:nvPr>
            <p:ph idx="1" type="body"/>
          </p:nvPr>
        </p:nvSpPr>
        <p:spPr>
          <a:xfrm>
            <a:off x="5905475" y="3748225"/>
            <a:ext cx="17628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17" name="Google Shape;617;p108"/>
          <p:cNvSpPr txBox="1"/>
          <p:nvPr>
            <p:ph idx="2" type="subTitle"/>
          </p:nvPr>
        </p:nvSpPr>
        <p:spPr>
          <a:xfrm>
            <a:off x="5905475" y="3140697"/>
            <a:ext cx="1721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618" name="Google Shape;618;p108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19" name="Google Shape;619;p108"/>
          <p:cNvGrpSpPr/>
          <p:nvPr/>
        </p:nvGrpSpPr>
        <p:grpSpPr>
          <a:xfrm>
            <a:off x="7629636" y="174262"/>
            <a:ext cx="254049" cy="244841"/>
            <a:chOff x="9151278" y="648615"/>
            <a:chExt cx="571796" cy="550576"/>
          </a:xfrm>
        </p:grpSpPr>
        <p:sp>
          <p:nvSpPr>
            <p:cNvPr id="620" name="Google Shape;620;p108"/>
            <p:cNvSpPr/>
            <p:nvPr/>
          </p:nvSpPr>
          <p:spPr>
            <a:xfrm>
              <a:off x="9162613" y="648615"/>
              <a:ext cx="549349" cy="550576"/>
            </a:xfrm>
            <a:custGeom>
              <a:rect b="b" l="l" r="r" t="t"/>
              <a:pathLst>
                <a:path extrusionOk="0" h="550576" w="549349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8"/>
            <p:cNvSpPr/>
            <p:nvPr/>
          </p:nvSpPr>
          <p:spPr>
            <a:xfrm>
              <a:off x="9151278" y="651093"/>
              <a:ext cx="571796" cy="543295"/>
            </a:xfrm>
            <a:custGeom>
              <a:rect b="b" l="l" r="r" t="t"/>
              <a:pathLst>
                <a:path extrusionOk="0" h="543295" w="571796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2" name="Google Shape;622;p108"/>
          <p:cNvGrpSpPr/>
          <p:nvPr/>
        </p:nvGrpSpPr>
        <p:grpSpPr>
          <a:xfrm>
            <a:off x="918124" y="174246"/>
            <a:ext cx="254056" cy="241758"/>
            <a:chOff x="2768914" y="655181"/>
            <a:chExt cx="338380" cy="321743"/>
          </a:xfrm>
        </p:grpSpPr>
        <p:sp>
          <p:nvSpPr>
            <p:cNvPr id="623" name="Google Shape;623;p108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8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08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626" name="Google Shape;626;p108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8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108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629" name="Google Shape;629;p108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8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108"/>
          <p:cNvSpPr txBox="1"/>
          <p:nvPr>
            <p:ph idx="3" type="body"/>
          </p:nvPr>
        </p:nvSpPr>
        <p:spPr>
          <a:xfrm>
            <a:off x="5905475" y="2402350"/>
            <a:ext cx="17628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32" name="Google Shape;632;p108"/>
          <p:cNvSpPr txBox="1"/>
          <p:nvPr>
            <p:ph idx="4" type="subTitle"/>
          </p:nvPr>
        </p:nvSpPr>
        <p:spPr>
          <a:xfrm>
            <a:off x="1597425" y="1761501"/>
            <a:ext cx="1721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633" name="Google Shape;633;p108"/>
          <p:cNvSpPr txBox="1"/>
          <p:nvPr>
            <p:ph idx="5" type="body"/>
          </p:nvPr>
        </p:nvSpPr>
        <p:spPr>
          <a:xfrm>
            <a:off x="1597425" y="2402325"/>
            <a:ext cx="1721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34" name="Google Shape;634;p108"/>
          <p:cNvSpPr txBox="1"/>
          <p:nvPr>
            <p:ph idx="6" type="subTitle"/>
          </p:nvPr>
        </p:nvSpPr>
        <p:spPr>
          <a:xfrm>
            <a:off x="3741100" y="1763493"/>
            <a:ext cx="1721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635" name="Google Shape;635;p108"/>
          <p:cNvSpPr txBox="1"/>
          <p:nvPr>
            <p:ph idx="7" type="body"/>
          </p:nvPr>
        </p:nvSpPr>
        <p:spPr>
          <a:xfrm>
            <a:off x="3741100" y="2402350"/>
            <a:ext cx="17628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36" name="Google Shape;636;p108"/>
          <p:cNvSpPr txBox="1"/>
          <p:nvPr>
            <p:ph idx="8" type="subTitle"/>
          </p:nvPr>
        </p:nvSpPr>
        <p:spPr>
          <a:xfrm>
            <a:off x="5905475" y="1761501"/>
            <a:ext cx="1721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637" name="Google Shape;637;p108"/>
          <p:cNvSpPr txBox="1"/>
          <p:nvPr>
            <p:ph idx="9" type="subTitle"/>
          </p:nvPr>
        </p:nvSpPr>
        <p:spPr>
          <a:xfrm>
            <a:off x="1597425" y="3140697"/>
            <a:ext cx="1721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638" name="Google Shape;638;p108"/>
          <p:cNvSpPr txBox="1"/>
          <p:nvPr>
            <p:ph idx="13" type="body"/>
          </p:nvPr>
        </p:nvSpPr>
        <p:spPr>
          <a:xfrm>
            <a:off x="1597425" y="3767875"/>
            <a:ext cx="1721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39" name="Google Shape;639;p108"/>
          <p:cNvSpPr txBox="1"/>
          <p:nvPr>
            <p:ph idx="14" type="subTitle"/>
          </p:nvPr>
        </p:nvSpPr>
        <p:spPr>
          <a:xfrm>
            <a:off x="3741100" y="3140697"/>
            <a:ext cx="1721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640" name="Google Shape;640;p108"/>
          <p:cNvSpPr txBox="1"/>
          <p:nvPr>
            <p:ph idx="15" type="body"/>
          </p:nvPr>
        </p:nvSpPr>
        <p:spPr>
          <a:xfrm>
            <a:off x="3690600" y="3767875"/>
            <a:ext cx="17628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641" name="Google Shape;641;p108"/>
          <p:cNvGrpSpPr/>
          <p:nvPr/>
        </p:nvGrpSpPr>
        <p:grpSpPr>
          <a:xfrm>
            <a:off x="8210109" y="4466977"/>
            <a:ext cx="249392" cy="264900"/>
            <a:chOff x="3861700" y="5390125"/>
            <a:chExt cx="35600" cy="37825"/>
          </a:xfrm>
        </p:grpSpPr>
        <p:sp>
          <p:nvSpPr>
            <p:cNvPr id="642" name="Google Shape;642;p108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8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8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8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8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8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108"/>
          <p:cNvGrpSpPr/>
          <p:nvPr/>
        </p:nvGrpSpPr>
        <p:grpSpPr>
          <a:xfrm>
            <a:off x="511057" y="4354961"/>
            <a:ext cx="165057" cy="349023"/>
            <a:chOff x="3422400" y="4860725"/>
            <a:chExt cx="24475" cy="51750"/>
          </a:xfrm>
        </p:grpSpPr>
        <p:sp>
          <p:nvSpPr>
            <p:cNvPr id="649" name="Google Shape;649;p108"/>
            <p:cNvSpPr/>
            <p:nvPr/>
          </p:nvSpPr>
          <p:spPr>
            <a:xfrm>
              <a:off x="3423500" y="4863525"/>
              <a:ext cx="22275" cy="47850"/>
            </a:xfrm>
            <a:custGeom>
              <a:rect b="b" l="l" r="r" t="t"/>
              <a:pathLst>
                <a:path extrusionOk="0" h="1914" w="891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8"/>
            <p:cNvSpPr/>
            <p:nvPr/>
          </p:nvSpPr>
          <p:spPr>
            <a:xfrm>
              <a:off x="3423500" y="4861300"/>
              <a:ext cx="9475" cy="6125"/>
            </a:xfrm>
            <a:custGeom>
              <a:rect b="b" l="l" r="r" t="t"/>
              <a:pathLst>
                <a:path extrusionOk="0" h="245" w="379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8"/>
            <p:cNvSpPr/>
            <p:nvPr/>
          </p:nvSpPr>
          <p:spPr>
            <a:xfrm>
              <a:off x="3422400" y="4860725"/>
              <a:ext cx="24475" cy="51750"/>
            </a:xfrm>
            <a:custGeom>
              <a:rect b="b" l="l" r="r" t="t"/>
              <a:pathLst>
                <a:path extrusionOk="0" h="2070" w="979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0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09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109"/>
          <p:cNvSpPr txBox="1"/>
          <p:nvPr>
            <p:ph idx="1" type="body"/>
          </p:nvPr>
        </p:nvSpPr>
        <p:spPr>
          <a:xfrm>
            <a:off x="1240100" y="1664885"/>
            <a:ext cx="24237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55" name="Google Shape;655;p109"/>
          <p:cNvSpPr txBox="1"/>
          <p:nvPr>
            <p:ph idx="2" type="body"/>
          </p:nvPr>
        </p:nvSpPr>
        <p:spPr>
          <a:xfrm>
            <a:off x="1240100" y="2323885"/>
            <a:ext cx="24237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56" name="Google Shape;656;p109"/>
          <p:cNvSpPr txBox="1"/>
          <p:nvPr>
            <p:ph idx="3" type="body"/>
          </p:nvPr>
        </p:nvSpPr>
        <p:spPr>
          <a:xfrm>
            <a:off x="1240100" y="2960285"/>
            <a:ext cx="24237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57" name="Google Shape;657;p109"/>
          <p:cNvSpPr txBox="1"/>
          <p:nvPr>
            <p:ph idx="4" type="body"/>
          </p:nvPr>
        </p:nvSpPr>
        <p:spPr>
          <a:xfrm>
            <a:off x="1240100" y="3695485"/>
            <a:ext cx="24237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658" name="Google Shape;658;p109"/>
          <p:cNvGrpSpPr/>
          <p:nvPr/>
        </p:nvGrpSpPr>
        <p:grpSpPr>
          <a:xfrm>
            <a:off x="521704" y="464652"/>
            <a:ext cx="254056" cy="241758"/>
            <a:chOff x="2768914" y="655181"/>
            <a:chExt cx="338380" cy="321743"/>
          </a:xfrm>
        </p:grpSpPr>
        <p:sp>
          <p:nvSpPr>
            <p:cNvPr id="659" name="Google Shape;659;p109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09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09"/>
          <p:cNvGrpSpPr/>
          <p:nvPr/>
        </p:nvGrpSpPr>
        <p:grpSpPr>
          <a:xfrm>
            <a:off x="8044671" y="1035803"/>
            <a:ext cx="254056" cy="241758"/>
            <a:chOff x="2768914" y="655181"/>
            <a:chExt cx="338380" cy="321743"/>
          </a:xfrm>
        </p:grpSpPr>
        <p:sp>
          <p:nvSpPr>
            <p:cNvPr id="662" name="Google Shape;662;p109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09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09"/>
          <p:cNvGrpSpPr/>
          <p:nvPr/>
        </p:nvGrpSpPr>
        <p:grpSpPr>
          <a:xfrm>
            <a:off x="-638020" y="4121223"/>
            <a:ext cx="1115223" cy="505646"/>
            <a:chOff x="-889965" y="517131"/>
            <a:chExt cx="2215821" cy="1003863"/>
          </a:xfrm>
        </p:grpSpPr>
        <p:sp>
          <p:nvSpPr>
            <p:cNvPr id="665" name="Google Shape;665;p109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09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09"/>
          <p:cNvGrpSpPr/>
          <p:nvPr/>
        </p:nvGrpSpPr>
        <p:grpSpPr>
          <a:xfrm>
            <a:off x="8181240" y="4012271"/>
            <a:ext cx="1600229" cy="723488"/>
            <a:chOff x="10729875" y="529734"/>
            <a:chExt cx="3232134" cy="1460117"/>
          </a:xfrm>
        </p:grpSpPr>
        <p:sp>
          <p:nvSpPr>
            <p:cNvPr id="668" name="Google Shape;668;p109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09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0_1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10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72" name="Google Shape;672;p110"/>
          <p:cNvGrpSpPr/>
          <p:nvPr/>
        </p:nvGrpSpPr>
        <p:grpSpPr>
          <a:xfrm>
            <a:off x="672423" y="669688"/>
            <a:ext cx="254056" cy="241758"/>
            <a:chOff x="2768914" y="655181"/>
            <a:chExt cx="338380" cy="321743"/>
          </a:xfrm>
        </p:grpSpPr>
        <p:sp>
          <p:nvSpPr>
            <p:cNvPr id="673" name="Google Shape;673;p110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10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110"/>
          <p:cNvGrpSpPr/>
          <p:nvPr/>
        </p:nvGrpSpPr>
        <p:grpSpPr>
          <a:xfrm>
            <a:off x="8432807" y="1527176"/>
            <a:ext cx="254056" cy="241758"/>
            <a:chOff x="2768914" y="655181"/>
            <a:chExt cx="338380" cy="321743"/>
          </a:xfrm>
        </p:grpSpPr>
        <p:sp>
          <p:nvSpPr>
            <p:cNvPr id="676" name="Google Shape;676;p110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10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110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679" name="Google Shape;679;p110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10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1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11"/>
          <p:cNvSpPr txBox="1"/>
          <p:nvPr>
            <p:ph type="title"/>
          </p:nvPr>
        </p:nvSpPr>
        <p:spPr>
          <a:xfrm>
            <a:off x="855250" y="1347568"/>
            <a:ext cx="12687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683" name="Google Shape;683;p111"/>
          <p:cNvSpPr txBox="1"/>
          <p:nvPr>
            <p:ph idx="2" type="title"/>
          </p:nvPr>
        </p:nvSpPr>
        <p:spPr>
          <a:xfrm>
            <a:off x="855250" y="2102406"/>
            <a:ext cx="29358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4" name="Google Shape;684;p111"/>
          <p:cNvSpPr txBox="1"/>
          <p:nvPr>
            <p:ph idx="1" type="body"/>
          </p:nvPr>
        </p:nvSpPr>
        <p:spPr>
          <a:xfrm>
            <a:off x="847606" y="3054620"/>
            <a:ext cx="293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685" name="Google Shape;685;p111"/>
          <p:cNvGrpSpPr/>
          <p:nvPr/>
        </p:nvGrpSpPr>
        <p:grpSpPr>
          <a:xfrm>
            <a:off x="1126336" y="475132"/>
            <a:ext cx="254056" cy="241758"/>
            <a:chOff x="2768914" y="655181"/>
            <a:chExt cx="338380" cy="321743"/>
          </a:xfrm>
        </p:grpSpPr>
        <p:sp>
          <p:nvSpPr>
            <p:cNvPr id="686" name="Google Shape;686;p111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11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111"/>
          <p:cNvGrpSpPr/>
          <p:nvPr/>
        </p:nvGrpSpPr>
        <p:grpSpPr>
          <a:xfrm>
            <a:off x="8426819" y="1593129"/>
            <a:ext cx="254056" cy="241758"/>
            <a:chOff x="2768914" y="655181"/>
            <a:chExt cx="338380" cy="321743"/>
          </a:xfrm>
        </p:grpSpPr>
        <p:sp>
          <p:nvSpPr>
            <p:cNvPr id="689" name="Google Shape;689;p111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11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111"/>
          <p:cNvGrpSpPr/>
          <p:nvPr/>
        </p:nvGrpSpPr>
        <p:grpSpPr>
          <a:xfrm>
            <a:off x="-384133" y="475134"/>
            <a:ext cx="1115223" cy="505646"/>
            <a:chOff x="-889965" y="517131"/>
            <a:chExt cx="2215821" cy="1003863"/>
          </a:xfrm>
        </p:grpSpPr>
        <p:sp>
          <p:nvSpPr>
            <p:cNvPr id="692" name="Google Shape;692;p111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11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111"/>
          <p:cNvGrpSpPr/>
          <p:nvPr/>
        </p:nvGrpSpPr>
        <p:grpSpPr>
          <a:xfrm>
            <a:off x="8240993" y="4006504"/>
            <a:ext cx="1600229" cy="723488"/>
            <a:chOff x="10729875" y="529734"/>
            <a:chExt cx="3232134" cy="1460117"/>
          </a:xfrm>
        </p:grpSpPr>
        <p:sp>
          <p:nvSpPr>
            <p:cNvPr id="695" name="Google Shape;695;p111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11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7" name="Google Shape;697;p111"/>
          <p:cNvGrpSpPr/>
          <p:nvPr/>
        </p:nvGrpSpPr>
        <p:grpSpPr>
          <a:xfrm>
            <a:off x="6820227" y="879788"/>
            <a:ext cx="438716" cy="505795"/>
            <a:chOff x="4505050" y="4336350"/>
            <a:chExt cx="69000" cy="79550"/>
          </a:xfrm>
        </p:grpSpPr>
        <p:sp>
          <p:nvSpPr>
            <p:cNvPr id="698" name="Google Shape;698;p111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11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11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11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11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11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11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11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11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11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11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11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11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11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111"/>
          <p:cNvGrpSpPr/>
          <p:nvPr/>
        </p:nvGrpSpPr>
        <p:grpSpPr>
          <a:xfrm>
            <a:off x="6570834" y="3825527"/>
            <a:ext cx="249392" cy="264900"/>
            <a:chOff x="3861700" y="5390125"/>
            <a:chExt cx="35600" cy="37825"/>
          </a:xfrm>
        </p:grpSpPr>
        <p:sp>
          <p:nvSpPr>
            <p:cNvPr id="713" name="Google Shape;713;p111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11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11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11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11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11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9" name="Google Shape;719;p111"/>
          <p:cNvGrpSpPr/>
          <p:nvPr/>
        </p:nvGrpSpPr>
        <p:grpSpPr>
          <a:xfrm rot="8376407">
            <a:off x="867855" y="3935941"/>
            <a:ext cx="165055" cy="349023"/>
            <a:chOff x="3422400" y="4860725"/>
            <a:chExt cx="24475" cy="51750"/>
          </a:xfrm>
        </p:grpSpPr>
        <p:sp>
          <p:nvSpPr>
            <p:cNvPr id="720" name="Google Shape;720;p111"/>
            <p:cNvSpPr/>
            <p:nvPr/>
          </p:nvSpPr>
          <p:spPr>
            <a:xfrm>
              <a:off x="3423500" y="4863525"/>
              <a:ext cx="22275" cy="47850"/>
            </a:xfrm>
            <a:custGeom>
              <a:rect b="b" l="l" r="r" t="t"/>
              <a:pathLst>
                <a:path extrusionOk="0" h="1914" w="891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11"/>
            <p:cNvSpPr/>
            <p:nvPr/>
          </p:nvSpPr>
          <p:spPr>
            <a:xfrm>
              <a:off x="3423500" y="4861300"/>
              <a:ext cx="9475" cy="6125"/>
            </a:xfrm>
            <a:custGeom>
              <a:rect b="b" l="l" r="r" t="t"/>
              <a:pathLst>
                <a:path extrusionOk="0" h="245" w="379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11"/>
            <p:cNvSpPr/>
            <p:nvPr/>
          </p:nvSpPr>
          <p:spPr>
            <a:xfrm>
              <a:off x="3422400" y="4860725"/>
              <a:ext cx="24475" cy="51750"/>
            </a:xfrm>
            <a:custGeom>
              <a:rect b="b" l="l" r="r" t="t"/>
              <a:pathLst>
                <a:path extrusionOk="0" h="2070" w="979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3" name="Google Shape;723;p111"/>
          <p:cNvGrpSpPr/>
          <p:nvPr/>
        </p:nvGrpSpPr>
        <p:grpSpPr>
          <a:xfrm rot="-3232336">
            <a:off x="4290144" y="1301005"/>
            <a:ext cx="249393" cy="264901"/>
            <a:chOff x="3861700" y="5390125"/>
            <a:chExt cx="35600" cy="37825"/>
          </a:xfrm>
        </p:grpSpPr>
        <p:sp>
          <p:nvSpPr>
            <p:cNvPr id="724" name="Google Shape;724;p111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11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11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11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1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11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2"/>
          <p:cNvSpPr txBox="1"/>
          <p:nvPr>
            <p:ph hasCustomPrompt="1" type="title"/>
          </p:nvPr>
        </p:nvSpPr>
        <p:spPr>
          <a:xfrm>
            <a:off x="855300" y="1758459"/>
            <a:ext cx="74334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732" name="Google Shape;732;p112"/>
          <p:cNvSpPr txBox="1"/>
          <p:nvPr>
            <p:ph idx="1" type="body"/>
          </p:nvPr>
        </p:nvSpPr>
        <p:spPr>
          <a:xfrm>
            <a:off x="1749900" y="2898663"/>
            <a:ext cx="56442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733" name="Google Shape;733;p112"/>
          <p:cNvGrpSpPr/>
          <p:nvPr/>
        </p:nvGrpSpPr>
        <p:grpSpPr>
          <a:xfrm>
            <a:off x="4262244" y="810590"/>
            <a:ext cx="254056" cy="241758"/>
            <a:chOff x="2768914" y="655181"/>
            <a:chExt cx="338380" cy="321743"/>
          </a:xfrm>
        </p:grpSpPr>
        <p:sp>
          <p:nvSpPr>
            <p:cNvPr id="734" name="Google Shape;734;p112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12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p112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737" name="Google Shape;737;p112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12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112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740" name="Google Shape;740;p112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2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2" name="Google Shape;742;p112"/>
          <p:cNvGrpSpPr/>
          <p:nvPr/>
        </p:nvGrpSpPr>
        <p:grpSpPr>
          <a:xfrm>
            <a:off x="659669" y="4490269"/>
            <a:ext cx="254056" cy="241758"/>
            <a:chOff x="2768914" y="655181"/>
            <a:chExt cx="338380" cy="321743"/>
          </a:xfrm>
        </p:grpSpPr>
        <p:sp>
          <p:nvSpPr>
            <p:cNvPr id="743" name="Google Shape;743;p112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12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112"/>
          <p:cNvGrpSpPr/>
          <p:nvPr/>
        </p:nvGrpSpPr>
        <p:grpSpPr>
          <a:xfrm>
            <a:off x="8364101" y="4180339"/>
            <a:ext cx="254056" cy="241758"/>
            <a:chOff x="2768914" y="655181"/>
            <a:chExt cx="338380" cy="321743"/>
          </a:xfrm>
        </p:grpSpPr>
        <p:sp>
          <p:nvSpPr>
            <p:cNvPr id="746" name="Google Shape;746;p112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12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112"/>
          <p:cNvGrpSpPr/>
          <p:nvPr/>
        </p:nvGrpSpPr>
        <p:grpSpPr>
          <a:xfrm>
            <a:off x="8130848" y="2309887"/>
            <a:ext cx="293153" cy="337976"/>
            <a:chOff x="4505050" y="4336350"/>
            <a:chExt cx="69000" cy="79550"/>
          </a:xfrm>
        </p:grpSpPr>
        <p:sp>
          <p:nvSpPr>
            <p:cNvPr id="749" name="Google Shape;749;p112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2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2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2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2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2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2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2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12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12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12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12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12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12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3" name="Google Shape;763;p112"/>
          <p:cNvGrpSpPr/>
          <p:nvPr/>
        </p:nvGrpSpPr>
        <p:grpSpPr>
          <a:xfrm>
            <a:off x="4264584" y="4030002"/>
            <a:ext cx="249392" cy="264900"/>
            <a:chOff x="3861700" y="5390125"/>
            <a:chExt cx="35600" cy="37825"/>
          </a:xfrm>
        </p:grpSpPr>
        <p:sp>
          <p:nvSpPr>
            <p:cNvPr id="764" name="Google Shape;764;p112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2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12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2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12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12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p112"/>
          <p:cNvGrpSpPr/>
          <p:nvPr/>
        </p:nvGrpSpPr>
        <p:grpSpPr>
          <a:xfrm>
            <a:off x="848082" y="2397236"/>
            <a:ext cx="165057" cy="349023"/>
            <a:chOff x="3422400" y="4860725"/>
            <a:chExt cx="24475" cy="51750"/>
          </a:xfrm>
        </p:grpSpPr>
        <p:sp>
          <p:nvSpPr>
            <p:cNvPr id="771" name="Google Shape;771;p112"/>
            <p:cNvSpPr/>
            <p:nvPr/>
          </p:nvSpPr>
          <p:spPr>
            <a:xfrm>
              <a:off x="3423500" y="4863525"/>
              <a:ext cx="22275" cy="47850"/>
            </a:xfrm>
            <a:custGeom>
              <a:rect b="b" l="l" r="r" t="t"/>
              <a:pathLst>
                <a:path extrusionOk="0" h="1914" w="891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2"/>
            <p:cNvSpPr/>
            <p:nvPr/>
          </p:nvSpPr>
          <p:spPr>
            <a:xfrm>
              <a:off x="3423500" y="4861300"/>
              <a:ext cx="9475" cy="6125"/>
            </a:xfrm>
            <a:custGeom>
              <a:rect b="b" l="l" r="r" t="t"/>
              <a:pathLst>
                <a:path extrusionOk="0" h="245" w="379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2"/>
            <p:cNvSpPr/>
            <p:nvPr/>
          </p:nvSpPr>
          <p:spPr>
            <a:xfrm>
              <a:off x="3422400" y="4860725"/>
              <a:ext cx="24475" cy="51750"/>
            </a:xfrm>
            <a:custGeom>
              <a:rect b="b" l="l" r="r" t="t"/>
              <a:pathLst>
                <a:path extrusionOk="0" h="2070" w="979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number">
  <p:cSld name="CUSTOM_13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13"/>
          <p:cNvSpPr txBox="1"/>
          <p:nvPr>
            <p:ph type="title"/>
          </p:nvPr>
        </p:nvSpPr>
        <p:spPr>
          <a:xfrm>
            <a:off x="1717800" y="1930175"/>
            <a:ext cx="57084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776" name="Google Shape;776;p113"/>
          <p:cNvSpPr txBox="1"/>
          <p:nvPr>
            <p:ph idx="1" type="body"/>
          </p:nvPr>
        </p:nvSpPr>
        <p:spPr>
          <a:xfrm>
            <a:off x="1717800" y="2713350"/>
            <a:ext cx="57084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77" name="Google Shape;777;p113"/>
          <p:cNvSpPr txBox="1"/>
          <p:nvPr>
            <p:ph idx="2" type="title"/>
          </p:nvPr>
        </p:nvSpPr>
        <p:spPr>
          <a:xfrm>
            <a:off x="1717800" y="843230"/>
            <a:ext cx="57084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778" name="Google Shape;778;p113"/>
          <p:cNvSpPr txBox="1"/>
          <p:nvPr>
            <p:ph idx="3" type="body"/>
          </p:nvPr>
        </p:nvSpPr>
        <p:spPr>
          <a:xfrm>
            <a:off x="1719000" y="1650163"/>
            <a:ext cx="57060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79" name="Google Shape;779;p113"/>
          <p:cNvSpPr txBox="1"/>
          <p:nvPr>
            <p:ph idx="4" type="title"/>
          </p:nvPr>
        </p:nvSpPr>
        <p:spPr>
          <a:xfrm>
            <a:off x="1717800" y="3072150"/>
            <a:ext cx="57084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780" name="Google Shape;780;p113"/>
          <p:cNvSpPr txBox="1"/>
          <p:nvPr>
            <p:ph idx="5" type="body"/>
          </p:nvPr>
        </p:nvSpPr>
        <p:spPr>
          <a:xfrm>
            <a:off x="1717800" y="3855325"/>
            <a:ext cx="57084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781" name="Google Shape;781;p113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782" name="Google Shape;782;p113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3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p113"/>
          <p:cNvGrpSpPr/>
          <p:nvPr/>
        </p:nvGrpSpPr>
        <p:grpSpPr>
          <a:xfrm>
            <a:off x="8373844" y="3628140"/>
            <a:ext cx="1600229" cy="723488"/>
            <a:chOff x="10729875" y="529734"/>
            <a:chExt cx="3232134" cy="1460117"/>
          </a:xfrm>
        </p:grpSpPr>
        <p:sp>
          <p:nvSpPr>
            <p:cNvPr id="785" name="Google Shape;785;p113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3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7" name="Google Shape;787;p113"/>
          <p:cNvGrpSpPr/>
          <p:nvPr/>
        </p:nvGrpSpPr>
        <p:grpSpPr>
          <a:xfrm>
            <a:off x="1213422" y="3134562"/>
            <a:ext cx="293153" cy="337976"/>
            <a:chOff x="4505050" y="4336350"/>
            <a:chExt cx="69000" cy="79550"/>
          </a:xfrm>
        </p:grpSpPr>
        <p:sp>
          <p:nvSpPr>
            <p:cNvPr id="788" name="Google Shape;788;p113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3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3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3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13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13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13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13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13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13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13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13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13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13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113"/>
          <p:cNvGrpSpPr/>
          <p:nvPr/>
        </p:nvGrpSpPr>
        <p:grpSpPr>
          <a:xfrm>
            <a:off x="7758734" y="1930177"/>
            <a:ext cx="249392" cy="264900"/>
            <a:chOff x="3861700" y="5390125"/>
            <a:chExt cx="35600" cy="37825"/>
          </a:xfrm>
        </p:grpSpPr>
        <p:sp>
          <p:nvSpPr>
            <p:cNvPr id="803" name="Google Shape;803;p113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13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13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13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13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13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9" name="Google Shape;809;p113"/>
          <p:cNvGrpSpPr/>
          <p:nvPr/>
        </p:nvGrpSpPr>
        <p:grpSpPr>
          <a:xfrm rot="-4426457">
            <a:off x="4489723" y="399197"/>
            <a:ext cx="165057" cy="349024"/>
            <a:chOff x="3422400" y="4860725"/>
            <a:chExt cx="24475" cy="51750"/>
          </a:xfrm>
        </p:grpSpPr>
        <p:sp>
          <p:nvSpPr>
            <p:cNvPr id="810" name="Google Shape;810;p113"/>
            <p:cNvSpPr/>
            <p:nvPr/>
          </p:nvSpPr>
          <p:spPr>
            <a:xfrm>
              <a:off x="3423500" y="4863525"/>
              <a:ext cx="22275" cy="47850"/>
            </a:xfrm>
            <a:custGeom>
              <a:rect b="b" l="l" r="r" t="t"/>
              <a:pathLst>
                <a:path extrusionOk="0" h="1914" w="891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13"/>
            <p:cNvSpPr/>
            <p:nvPr/>
          </p:nvSpPr>
          <p:spPr>
            <a:xfrm>
              <a:off x="3423500" y="4861300"/>
              <a:ext cx="9475" cy="6125"/>
            </a:xfrm>
            <a:custGeom>
              <a:rect b="b" l="l" r="r" t="t"/>
              <a:pathLst>
                <a:path extrusionOk="0" h="245" w="379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13"/>
            <p:cNvSpPr/>
            <p:nvPr/>
          </p:nvSpPr>
          <p:spPr>
            <a:xfrm>
              <a:off x="3422400" y="4860725"/>
              <a:ext cx="24475" cy="51750"/>
            </a:xfrm>
            <a:custGeom>
              <a:rect b="b" l="l" r="r" t="t"/>
              <a:pathLst>
                <a:path extrusionOk="0" h="2070" w="979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14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14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5" name="Google Shape;815;p114"/>
          <p:cNvSpPr txBox="1"/>
          <p:nvPr>
            <p:ph idx="1" type="subTitle"/>
          </p:nvPr>
        </p:nvSpPr>
        <p:spPr>
          <a:xfrm>
            <a:off x="1317875" y="2983775"/>
            <a:ext cx="20589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816" name="Google Shape;816;p114"/>
          <p:cNvSpPr txBox="1"/>
          <p:nvPr>
            <p:ph idx="2" type="subTitle"/>
          </p:nvPr>
        </p:nvSpPr>
        <p:spPr>
          <a:xfrm>
            <a:off x="3548250" y="2983765"/>
            <a:ext cx="20589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817" name="Google Shape;817;p114"/>
          <p:cNvSpPr txBox="1"/>
          <p:nvPr>
            <p:ph idx="3" type="subTitle"/>
          </p:nvPr>
        </p:nvSpPr>
        <p:spPr>
          <a:xfrm>
            <a:off x="5767225" y="2983765"/>
            <a:ext cx="20589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818" name="Google Shape;818;p114"/>
          <p:cNvSpPr txBox="1"/>
          <p:nvPr>
            <p:ph idx="4" type="body"/>
          </p:nvPr>
        </p:nvSpPr>
        <p:spPr>
          <a:xfrm>
            <a:off x="1317875" y="3583450"/>
            <a:ext cx="20589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19" name="Google Shape;819;p114"/>
          <p:cNvSpPr txBox="1"/>
          <p:nvPr>
            <p:ph idx="5" type="body"/>
          </p:nvPr>
        </p:nvSpPr>
        <p:spPr>
          <a:xfrm>
            <a:off x="3548250" y="3583461"/>
            <a:ext cx="20589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0" name="Google Shape;820;p114"/>
          <p:cNvSpPr txBox="1"/>
          <p:nvPr>
            <p:ph idx="6" type="body"/>
          </p:nvPr>
        </p:nvSpPr>
        <p:spPr>
          <a:xfrm>
            <a:off x="5767225" y="3583461"/>
            <a:ext cx="20589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821" name="Google Shape;821;p114"/>
          <p:cNvGrpSpPr/>
          <p:nvPr/>
        </p:nvGrpSpPr>
        <p:grpSpPr>
          <a:xfrm>
            <a:off x="1361941" y="783035"/>
            <a:ext cx="254056" cy="241758"/>
            <a:chOff x="2768914" y="655181"/>
            <a:chExt cx="338380" cy="321743"/>
          </a:xfrm>
        </p:grpSpPr>
        <p:sp>
          <p:nvSpPr>
            <p:cNvPr id="822" name="Google Shape;822;p114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14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114"/>
          <p:cNvGrpSpPr/>
          <p:nvPr/>
        </p:nvGrpSpPr>
        <p:grpSpPr>
          <a:xfrm>
            <a:off x="7632942" y="783035"/>
            <a:ext cx="254056" cy="241758"/>
            <a:chOff x="2768914" y="655181"/>
            <a:chExt cx="338380" cy="321743"/>
          </a:xfrm>
        </p:grpSpPr>
        <p:sp>
          <p:nvSpPr>
            <p:cNvPr id="825" name="Google Shape;825;p114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14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p114"/>
          <p:cNvGrpSpPr/>
          <p:nvPr/>
        </p:nvGrpSpPr>
        <p:grpSpPr>
          <a:xfrm>
            <a:off x="-455645" y="1161323"/>
            <a:ext cx="1115223" cy="505646"/>
            <a:chOff x="-889965" y="517131"/>
            <a:chExt cx="2215821" cy="1003863"/>
          </a:xfrm>
        </p:grpSpPr>
        <p:sp>
          <p:nvSpPr>
            <p:cNvPr id="828" name="Google Shape;828;p114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14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p114"/>
          <p:cNvGrpSpPr/>
          <p:nvPr/>
        </p:nvGrpSpPr>
        <p:grpSpPr>
          <a:xfrm>
            <a:off x="8394265" y="1869340"/>
            <a:ext cx="1600229" cy="723488"/>
            <a:chOff x="10729875" y="529734"/>
            <a:chExt cx="3232134" cy="1460117"/>
          </a:xfrm>
        </p:grpSpPr>
        <p:sp>
          <p:nvSpPr>
            <p:cNvPr id="831" name="Google Shape;831;p114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14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3" name="Google Shape;833;p114"/>
          <p:cNvGrpSpPr/>
          <p:nvPr/>
        </p:nvGrpSpPr>
        <p:grpSpPr>
          <a:xfrm>
            <a:off x="8162609" y="3997077"/>
            <a:ext cx="249392" cy="264900"/>
            <a:chOff x="3861700" y="5390125"/>
            <a:chExt cx="35600" cy="37825"/>
          </a:xfrm>
        </p:grpSpPr>
        <p:sp>
          <p:nvSpPr>
            <p:cNvPr id="834" name="Google Shape;834;p114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14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14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14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14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14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oogle Shape;840;p114"/>
          <p:cNvGrpSpPr/>
          <p:nvPr/>
        </p:nvGrpSpPr>
        <p:grpSpPr>
          <a:xfrm>
            <a:off x="699647" y="4057987"/>
            <a:ext cx="293153" cy="337976"/>
            <a:chOff x="4505050" y="4336350"/>
            <a:chExt cx="69000" cy="79550"/>
          </a:xfrm>
        </p:grpSpPr>
        <p:sp>
          <p:nvSpPr>
            <p:cNvPr id="841" name="Google Shape;841;p114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14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14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14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14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14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14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14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14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14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14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14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14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14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list">
  <p:cSld name="CUSTOM_15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15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7" name="Google Shape;857;p115"/>
          <p:cNvSpPr txBox="1"/>
          <p:nvPr>
            <p:ph idx="1" type="body"/>
          </p:nvPr>
        </p:nvSpPr>
        <p:spPr>
          <a:xfrm>
            <a:off x="2550150" y="1974359"/>
            <a:ext cx="41199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58" name="Google Shape;858;p115"/>
          <p:cNvSpPr txBox="1"/>
          <p:nvPr>
            <p:ph idx="2" type="body"/>
          </p:nvPr>
        </p:nvSpPr>
        <p:spPr>
          <a:xfrm>
            <a:off x="2550150" y="2392467"/>
            <a:ext cx="41199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59" name="Google Shape;859;p115"/>
          <p:cNvSpPr txBox="1"/>
          <p:nvPr>
            <p:ph idx="3" type="body"/>
          </p:nvPr>
        </p:nvSpPr>
        <p:spPr>
          <a:xfrm>
            <a:off x="2550150" y="2810575"/>
            <a:ext cx="41199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60" name="Google Shape;860;p115"/>
          <p:cNvSpPr txBox="1"/>
          <p:nvPr>
            <p:ph idx="4" type="body"/>
          </p:nvPr>
        </p:nvSpPr>
        <p:spPr>
          <a:xfrm>
            <a:off x="2550150" y="3228684"/>
            <a:ext cx="41199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861" name="Google Shape;861;p115"/>
          <p:cNvGrpSpPr/>
          <p:nvPr/>
        </p:nvGrpSpPr>
        <p:grpSpPr>
          <a:xfrm>
            <a:off x="549370" y="567705"/>
            <a:ext cx="254056" cy="241758"/>
            <a:chOff x="2768914" y="655181"/>
            <a:chExt cx="338380" cy="321743"/>
          </a:xfrm>
        </p:grpSpPr>
        <p:sp>
          <p:nvSpPr>
            <p:cNvPr id="862" name="Google Shape;862;p115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5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4" name="Google Shape;864;p115"/>
          <p:cNvGrpSpPr/>
          <p:nvPr/>
        </p:nvGrpSpPr>
        <p:grpSpPr>
          <a:xfrm>
            <a:off x="8432826" y="4479768"/>
            <a:ext cx="254056" cy="241758"/>
            <a:chOff x="2768914" y="655181"/>
            <a:chExt cx="338380" cy="321743"/>
          </a:xfrm>
        </p:grpSpPr>
        <p:sp>
          <p:nvSpPr>
            <p:cNvPr id="865" name="Google Shape;865;p115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5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7" name="Google Shape;867;p115"/>
          <p:cNvGrpSpPr/>
          <p:nvPr/>
        </p:nvGrpSpPr>
        <p:grpSpPr>
          <a:xfrm>
            <a:off x="8432807" y="435723"/>
            <a:ext cx="1115223" cy="505646"/>
            <a:chOff x="-889965" y="517131"/>
            <a:chExt cx="2215821" cy="1003863"/>
          </a:xfrm>
        </p:grpSpPr>
        <p:sp>
          <p:nvSpPr>
            <p:cNvPr id="868" name="Google Shape;868;p115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15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0" name="Google Shape;870;p115"/>
          <p:cNvGrpSpPr/>
          <p:nvPr/>
        </p:nvGrpSpPr>
        <p:grpSpPr>
          <a:xfrm>
            <a:off x="-566357" y="4098530"/>
            <a:ext cx="1600229" cy="723488"/>
            <a:chOff x="10729875" y="529734"/>
            <a:chExt cx="3232134" cy="1460117"/>
          </a:xfrm>
        </p:grpSpPr>
        <p:sp>
          <p:nvSpPr>
            <p:cNvPr id="871" name="Google Shape;871;p115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15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116"/>
          <p:cNvGrpSpPr/>
          <p:nvPr/>
        </p:nvGrpSpPr>
        <p:grpSpPr>
          <a:xfrm>
            <a:off x="8432826" y="2268649"/>
            <a:ext cx="254056" cy="241758"/>
            <a:chOff x="2768914" y="655181"/>
            <a:chExt cx="338380" cy="321743"/>
          </a:xfrm>
        </p:grpSpPr>
        <p:sp>
          <p:nvSpPr>
            <p:cNvPr id="875" name="Google Shape;875;p116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16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116"/>
          <p:cNvGrpSpPr/>
          <p:nvPr/>
        </p:nvGrpSpPr>
        <p:grpSpPr>
          <a:xfrm>
            <a:off x="453476" y="3557041"/>
            <a:ext cx="254056" cy="241758"/>
            <a:chOff x="2768914" y="655181"/>
            <a:chExt cx="338380" cy="321743"/>
          </a:xfrm>
        </p:grpSpPr>
        <p:sp>
          <p:nvSpPr>
            <p:cNvPr id="878" name="Google Shape;878;p116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6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116"/>
          <p:cNvGrpSpPr/>
          <p:nvPr/>
        </p:nvGrpSpPr>
        <p:grpSpPr>
          <a:xfrm>
            <a:off x="-407783" y="2318898"/>
            <a:ext cx="1115223" cy="505646"/>
            <a:chOff x="-889965" y="517131"/>
            <a:chExt cx="2215821" cy="1003863"/>
          </a:xfrm>
        </p:grpSpPr>
        <p:sp>
          <p:nvSpPr>
            <p:cNvPr id="881" name="Google Shape;881;p116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6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3" name="Google Shape;883;p116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884" name="Google Shape;884;p116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16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116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7" name="Google Shape;887;p116"/>
          <p:cNvSpPr txBox="1"/>
          <p:nvPr>
            <p:ph idx="1" type="subTitle"/>
          </p:nvPr>
        </p:nvSpPr>
        <p:spPr>
          <a:xfrm>
            <a:off x="1346700" y="3059025"/>
            <a:ext cx="289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888" name="Google Shape;888;p116"/>
          <p:cNvSpPr txBox="1"/>
          <p:nvPr>
            <p:ph idx="2" type="body"/>
          </p:nvPr>
        </p:nvSpPr>
        <p:spPr>
          <a:xfrm>
            <a:off x="1346700" y="3646576"/>
            <a:ext cx="28977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89" name="Google Shape;889;p116"/>
          <p:cNvSpPr txBox="1"/>
          <p:nvPr>
            <p:ph idx="3" type="subTitle"/>
          </p:nvPr>
        </p:nvSpPr>
        <p:spPr>
          <a:xfrm>
            <a:off x="4792225" y="3059025"/>
            <a:ext cx="289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890" name="Google Shape;890;p116"/>
          <p:cNvSpPr txBox="1"/>
          <p:nvPr>
            <p:ph idx="4" type="body"/>
          </p:nvPr>
        </p:nvSpPr>
        <p:spPr>
          <a:xfrm>
            <a:off x="4792222" y="3646579"/>
            <a:ext cx="28977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891" name="Google Shape;891;p116"/>
          <p:cNvGrpSpPr/>
          <p:nvPr/>
        </p:nvGrpSpPr>
        <p:grpSpPr>
          <a:xfrm>
            <a:off x="1044122" y="760624"/>
            <a:ext cx="293153" cy="337976"/>
            <a:chOff x="4505050" y="4336350"/>
            <a:chExt cx="69000" cy="79550"/>
          </a:xfrm>
        </p:grpSpPr>
        <p:sp>
          <p:nvSpPr>
            <p:cNvPr id="892" name="Google Shape;892;p116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16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16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16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16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16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16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16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16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16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16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16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16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16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6" name="Google Shape;906;p116"/>
          <p:cNvGrpSpPr/>
          <p:nvPr/>
        </p:nvGrpSpPr>
        <p:grpSpPr>
          <a:xfrm>
            <a:off x="8162609" y="3997077"/>
            <a:ext cx="249392" cy="264900"/>
            <a:chOff x="3861700" y="5390125"/>
            <a:chExt cx="35600" cy="37825"/>
          </a:xfrm>
        </p:grpSpPr>
        <p:sp>
          <p:nvSpPr>
            <p:cNvPr id="907" name="Google Shape;907;p116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16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16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16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16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16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0"/>
          <p:cNvSpPr txBox="1"/>
          <p:nvPr>
            <p:ph type="title"/>
          </p:nvPr>
        </p:nvSpPr>
        <p:spPr>
          <a:xfrm>
            <a:off x="2800500" y="1490625"/>
            <a:ext cx="35430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90"/>
          <p:cNvSpPr txBox="1"/>
          <p:nvPr>
            <p:ph idx="1" type="body"/>
          </p:nvPr>
        </p:nvSpPr>
        <p:spPr>
          <a:xfrm>
            <a:off x="2800500" y="2493666"/>
            <a:ext cx="3543000" cy="1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23" name="Google Shape;123;p90"/>
          <p:cNvGrpSpPr/>
          <p:nvPr/>
        </p:nvGrpSpPr>
        <p:grpSpPr>
          <a:xfrm>
            <a:off x="8074935" y="349818"/>
            <a:ext cx="254049" cy="244841"/>
            <a:chOff x="9151278" y="648615"/>
            <a:chExt cx="571796" cy="550576"/>
          </a:xfrm>
        </p:grpSpPr>
        <p:sp>
          <p:nvSpPr>
            <p:cNvPr id="124" name="Google Shape;124;p90"/>
            <p:cNvSpPr/>
            <p:nvPr/>
          </p:nvSpPr>
          <p:spPr>
            <a:xfrm>
              <a:off x="9162613" y="648615"/>
              <a:ext cx="549349" cy="550576"/>
            </a:xfrm>
            <a:custGeom>
              <a:rect b="b" l="l" r="r" t="t"/>
              <a:pathLst>
                <a:path extrusionOk="0" h="550576" w="549349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90"/>
            <p:cNvSpPr/>
            <p:nvPr/>
          </p:nvSpPr>
          <p:spPr>
            <a:xfrm>
              <a:off x="9151278" y="651093"/>
              <a:ext cx="571796" cy="543295"/>
            </a:xfrm>
            <a:custGeom>
              <a:rect b="b" l="l" r="r" t="t"/>
              <a:pathLst>
                <a:path extrusionOk="0" h="543295" w="571796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90"/>
          <p:cNvGrpSpPr/>
          <p:nvPr/>
        </p:nvGrpSpPr>
        <p:grpSpPr>
          <a:xfrm>
            <a:off x="457249" y="490443"/>
            <a:ext cx="254056" cy="241758"/>
            <a:chOff x="2768914" y="655181"/>
            <a:chExt cx="338380" cy="321743"/>
          </a:xfrm>
        </p:grpSpPr>
        <p:sp>
          <p:nvSpPr>
            <p:cNvPr id="127" name="Google Shape;127;p90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90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90"/>
          <p:cNvGrpSpPr/>
          <p:nvPr/>
        </p:nvGrpSpPr>
        <p:grpSpPr>
          <a:xfrm>
            <a:off x="8475207" y="4446317"/>
            <a:ext cx="271770" cy="244853"/>
            <a:chOff x="7756333" y="5881824"/>
            <a:chExt cx="563371" cy="507153"/>
          </a:xfrm>
        </p:grpSpPr>
        <p:sp>
          <p:nvSpPr>
            <p:cNvPr id="130" name="Google Shape;130;p90"/>
            <p:cNvSpPr/>
            <p:nvPr/>
          </p:nvSpPr>
          <p:spPr>
            <a:xfrm>
              <a:off x="7756333" y="5881824"/>
              <a:ext cx="563371" cy="507153"/>
            </a:xfrm>
            <a:custGeom>
              <a:rect b="b" l="l" r="r" t="t"/>
              <a:pathLst>
                <a:path extrusionOk="0" h="507153" w="563371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90"/>
            <p:cNvSpPr/>
            <p:nvPr/>
          </p:nvSpPr>
          <p:spPr>
            <a:xfrm>
              <a:off x="7768047" y="5893624"/>
              <a:ext cx="539210" cy="477181"/>
            </a:xfrm>
            <a:custGeom>
              <a:rect b="b" l="l" r="r" t="t"/>
              <a:pathLst>
                <a:path extrusionOk="0" h="477181" w="53921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90"/>
          <p:cNvGrpSpPr/>
          <p:nvPr/>
        </p:nvGrpSpPr>
        <p:grpSpPr>
          <a:xfrm>
            <a:off x="617522" y="4293085"/>
            <a:ext cx="254056" cy="241758"/>
            <a:chOff x="2768914" y="655181"/>
            <a:chExt cx="338380" cy="321743"/>
          </a:xfrm>
        </p:grpSpPr>
        <p:sp>
          <p:nvSpPr>
            <p:cNvPr id="133" name="Google Shape;133;p90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90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90"/>
          <p:cNvGrpSpPr/>
          <p:nvPr/>
        </p:nvGrpSpPr>
        <p:grpSpPr>
          <a:xfrm>
            <a:off x="-404010" y="3031273"/>
            <a:ext cx="1115223" cy="505646"/>
            <a:chOff x="-889965" y="517131"/>
            <a:chExt cx="2215821" cy="1003863"/>
          </a:xfrm>
        </p:grpSpPr>
        <p:sp>
          <p:nvSpPr>
            <p:cNvPr id="136" name="Google Shape;136;p90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90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90"/>
          <p:cNvGrpSpPr/>
          <p:nvPr/>
        </p:nvGrpSpPr>
        <p:grpSpPr>
          <a:xfrm>
            <a:off x="8328665" y="2707836"/>
            <a:ext cx="1600229" cy="723488"/>
            <a:chOff x="10729875" y="529734"/>
            <a:chExt cx="3232134" cy="1460117"/>
          </a:xfrm>
        </p:grpSpPr>
        <p:sp>
          <p:nvSpPr>
            <p:cNvPr id="139" name="Google Shape;139;p90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90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90"/>
          <p:cNvGrpSpPr/>
          <p:nvPr/>
        </p:nvGrpSpPr>
        <p:grpSpPr>
          <a:xfrm>
            <a:off x="6834448" y="3736362"/>
            <a:ext cx="293153" cy="337976"/>
            <a:chOff x="4505050" y="4336350"/>
            <a:chExt cx="69000" cy="79550"/>
          </a:xfrm>
        </p:grpSpPr>
        <p:sp>
          <p:nvSpPr>
            <p:cNvPr id="142" name="Google Shape;142;p90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90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90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90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90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90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90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90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0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0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0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90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90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0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90"/>
          <p:cNvGrpSpPr/>
          <p:nvPr/>
        </p:nvGrpSpPr>
        <p:grpSpPr>
          <a:xfrm>
            <a:off x="4634609" y="731052"/>
            <a:ext cx="249392" cy="264900"/>
            <a:chOff x="3861700" y="5390125"/>
            <a:chExt cx="35600" cy="37825"/>
          </a:xfrm>
        </p:grpSpPr>
        <p:sp>
          <p:nvSpPr>
            <p:cNvPr id="157" name="Google Shape;157;p90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0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0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0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0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0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163;p90"/>
          <p:cNvGrpSpPr/>
          <p:nvPr/>
        </p:nvGrpSpPr>
        <p:grpSpPr>
          <a:xfrm rot="-3186175">
            <a:off x="2233468" y="3535176"/>
            <a:ext cx="165057" cy="349023"/>
            <a:chOff x="3422400" y="4860725"/>
            <a:chExt cx="24475" cy="51750"/>
          </a:xfrm>
        </p:grpSpPr>
        <p:sp>
          <p:nvSpPr>
            <p:cNvPr id="164" name="Google Shape;164;p90"/>
            <p:cNvSpPr/>
            <p:nvPr/>
          </p:nvSpPr>
          <p:spPr>
            <a:xfrm>
              <a:off x="3423500" y="4863525"/>
              <a:ext cx="22275" cy="47850"/>
            </a:xfrm>
            <a:custGeom>
              <a:rect b="b" l="l" r="r" t="t"/>
              <a:pathLst>
                <a:path extrusionOk="0" h="1914" w="891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0"/>
            <p:cNvSpPr/>
            <p:nvPr/>
          </p:nvSpPr>
          <p:spPr>
            <a:xfrm>
              <a:off x="3423500" y="4861300"/>
              <a:ext cx="9475" cy="6125"/>
            </a:xfrm>
            <a:custGeom>
              <a:rect b="b" l="l" r="r" t="t"/>
              <a:pathLst>
                <a:path extrusionOk="0" h="245" w="379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0"/>
            <p:cNvSpPr/>
            <p:nvPr/>
          </p:nvSpPr>
          <p:spPr>
            <a:xfrm>
              <a:off x="3422400" y="4860725"/>
              <a:ext cx="24475" cy="51750"/>
            </a:xfrm>
            <a:custGeom>
              <a:rect b="b" l="l" r="r" t="t"/>
              <a:pathLst>
                <a:path extrusionOk="0" h="2070" w="979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7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17"/>
          <p:cNvSpPr txBox="1"/>
          <p:nvPr>
            <p:ph type="title"/>
          </p:nvPr>
        </p:nvSpPr>
        <p:spPr>
          <a:xfrm>
            <a:off x="855250" y="1597425"/>
            <a:ext cx="16584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117"/>
          <p:cNvSpPr txBox="1"/>
          <p:nvPr>
            <p:ph idx="1" type="body"/>
          </p:nvPr>
        </p:nvSpPr>
        <p:spPr>
          <a:xfrm>
            <a:off x="855250" y="2703991"/>
            <a:ext cx="30459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916" name="Google Shape;916;p117"/>
          <p:cNvGrpSpPr/>
          <p:nvPr/>
        </p:nvGrpSpPr>
        <p:grpSpPr>
          <a:xfrm>
            <a:off x="743616" y="509529"/>
            <a:ext cx="254056" cy="241758"/>
            <a:chOff x="2768914" y="655181"/>
            <a:chExt cx="338380" cy="321743"/>
          </a:xfrm>
        </p:grpSpPr>
        <p:sp>
          <p:nvSpPr>
            <p:cNvPr id="917" name="Google Shape;917;p117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7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9" name="Google Shape;919;p117"/>
          <p:cNvGrpSpPr/>
          <p:nvPr/>
        </p:nvGrpSpPr>
        <p:grpSpPr>
          <a:xfrm>
            <a:off x="8432826" y="435085"/>
            <a:ext cx="254056" cy="241758"/>
            <a:chOff x="2768914" y="655181"/>
            <a:chExt cx="338380" cy="321743"/>
          </a:xfrm>
        </p:grpSpPr>
        <p:sp>
          <p:nvSpPr>
            <p:cNvPr id="920" name="Google Shape;920;p117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17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117"/>
          <p:cNvGrpSpPr/>
          <p:nvPr/>
        </p:nvGrpSpPr>
        <p:grpSpPr>
          <a:xfrm>
            <a:off x="-445416" y="1006856"/>
            <a:ext cx="1115223" cy="505646"/>
            <a:chOff x="-889965" y="517131"/>
            <a:chExt cx="2215821" cy="1003863"/>
          </a:xfrm>
        </p:grpSpPr>
        <p:sp>
          <p:nvSpPr>
            <p:cNvPr id="923" name="Google Shape;923;p117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17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5" name="Google Shape;925;p117"/>
          <p:cNvGrpSpPr/>
          <p:nvPr/>
        </p:nvGrpSpPr>
        <p:grpSpPr>
          <a:xfrm>
            <a:off x="8189921" y="3587265"/>
            <a:ext cx="1600229" cy="723488"/>
            <a:chOff x="10729875" y="529734"/>
            <a:chExt cx="3232134" cy="1460117"/>
          </a:xfrm>
        </p:grpSpPr>
        <p:sp>
          <p:nvSpPr>
            <p:cNvPr id="926" name="Google Shape;926;p117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17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8" name="Google Shape;928;p117"/>
          <p:cNvGrpSpPr/>
          <p:nvPr/>
        </p:nvGrpSpPr>
        <p:grpSpPr>
          <a:xfrm>
            <a:off x="3526797" y="1080012"/>
            <a:ext cx="293153" cy="337976"/>
            <a:chOff x="4505050" y="4336350"/>
            <a:chExt cx="69000" cy="79550"/>
          </a:xfrm>
        </p:grpSpPr>
        <p:sp>
          <p:nvSpPr>
            <p:cNvPr id="929" name="Google Shape;929;p117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17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17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17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17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17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17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17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17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17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7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7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7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7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3" name="Google Shape;943;p117"/>
          <p:cNvGrpSpPr/>
          <p:nvPr/>
        </p:nvGrpSpPr>
        <p:grpSpPr>
          <a:xfrm>
            <a:off x="755036" y="4258402"/>
            <a:ext cx="249392" cy="264900"/>
            <a:chOff x="3861700" y="5390125"/>
            <a:chExt cx="35600" cy="37825"/>
          </a:xfrm>
        </p:grpSpPr>
        <p:sp>
          <p:nvSpPr>
            <p:cNvPr id="944" name="Google Shape;944;p117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7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7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7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17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17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7_1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18"/>
          <p:cNvSpPr txBox="1"/>
          <p:nvPr>
            <p:ph type="title"/>
          </p:nvPr>
        </p:nvSpPr>
        <p:spPr>
          <a:xfrm>
            <a:off x="6602400" y="1632825"/>
            <a:ext cx="16863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p118"/>
          <p:cNvSpPr txBox="1"/>
          <p:nvPr>
            <p:ph idx="1" type="body"/>
          </p:nvPr>
        </p:nvSpPr>
        <p:spPr>
          <a:xfrm>
            <a:off x="5443200" y="2704004"/>
            <a:ext cx="28455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953" name="Google Shape;953;p118"/>
          <p:cNvGrpSpPr/>
          <p:nvPr/>
        </p:nvGrpSpPr>
        <p:grpSpPr>
          <a:xfrm>
            <a:off x="-486315" y="2198863"/>
            <a:ext cx="1115223" cy="505646"/>
            <a:chOff x="-889965" y="517131"/>
            <a:chExt cx="2215821" cy="1003863"/>
          </a:xfrm>
        </p:grpSpPr>
        <p:sp>
          <p:nvSpPr>
            <p:cNvPr id="954" name="Google Shape;954;p118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18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p118"/>
          <p:cNvGrpSpPr/>
          <p:nvPr/>
        </p:nvGrpSpPr>
        <p:grpSpPr>
          <a:xfrm>
            <a:off x="8261433" y="328818"/>
            <a:ext cx="1600229" cy="723488"/>
            <a:chOff x="10729875" y="529734"/>
            <a:chExt cx="3232134" cy="1460117"/>
          </a:xfrm>
        </p:grpSpPr>
        <p:sp>
          <p:nvSpPr>
            <p:cNvPr id="957" name="Google Shape;957;p118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8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9" name="Google Shape;959;p118"/>
          <p:cNvGrpSpPr/>
          <p:nvPr/>
        </p:nvGrpSpPr>
        <p:grpSpPr>
          <a:xfrm>
            <a:off x="699647" y="4057987"/>
            <a:ext cx="293153" cy="337976"/>
            <a:chOff x="4505050" y="4336350"/>
            <a:chExt cx="69000" cy="79550"/>
          </a:xfrm>
        </p:grpSpPr>
        <p:sp>
          <p:nvSpPr>
            <p:cNvPr id="960" name="Google Shape;960;p118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18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18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18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18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18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18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18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18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18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18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18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18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18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4" name="Google Shape;974;p118"/>
          <p:cNvGrpSpPr/>
          <p:nvPr/>
        </p:nvGrpSpPr>
        <p:grpSpPr>
          <a:xfrm>
            <a:off x="4670234" y="1146177"/>
            <a:ext cx="249392" cy="264900"/>
            <a:chOff x="3861700" y="5390125"/>
            <a:chExt cx="35600" cy="37825"/>
          </a:xfrm>
        </p:grpSpPr>
        <p:sp>
          <p:nvSpPr>
            <p:cNvPr id="975" name="Google Shape;975;p118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18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18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18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18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18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slide">
  <p:cSld name="CUSTOM_18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19"/>
          <p:cNvSpPr txBox="1"/>
          <p:nvPr>
            <p:ph type="title"/>
          </p:nvPr>
        </p:nvSpPr>
        <p:spPr>
          <a:xfrm>
            <a:off x="311700" y="698501"/>
            <a:ext cx="8520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3" name="Google Shape;983;p119"/>
          <p:cNvSpPr txBox="1"/>
          <p:nvPr>
            <p:ph idx="1" type="body"/>
          </p:nvPr>
        </p:nvSpPr>
        <p:spPr>
          <a:xfrm>
            <a:off x="2699550" y="1601754"/>
            <a:ext cx="37449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984" name="Google Shape;984;p119"/>
          <p:cNvGrpSpPr/>
          <p:nvPr/>
        </p:nvGrpSpPr>
        <p:grpSpPr>
          <a:xfrm>
            <a:off x="-668209" y="2569042"/>
            <a:ext cx="10670782" cy="2050653"/>
            <a:chOff x="-889997" y="544414"/>
            <a:chExt cx="14212548" cy="2729110"/>
          </a:xfrm>
        </p:grpSpPr>
        <p:grpSp>
          <p:nvGrpSpPr>
            <p:cNvPr id="985" name="Google Shape;985;p119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86" name="Google Shape;986;p119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rect b="b" l="l" r="r" t="t"/>
                <a:pathLst>
                  <a:path extrusionOk="0" h="316769" w="31606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19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rect b="b" l="l" r="r" t="t"/>
                <a:pathLst>
                  <a:path extrusionOk="0" h="321743" w="33838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8" name="Google Shape;988;p119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89" name="Google Shape;989;p119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rect b="b" l="l" r="r" t="t"/>
                <a:pathLst>
                  <a:path extrusionOk="0" h="982546" w="2199618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19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rect b="b" l="l" r="r" t="t"/>
                <a:pathLst>
                  <a:path extrusionOk="0" h="986377" w="2192358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1" name="Google Shape;991;p119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92" name="Google Shape;992;p119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rect b="b" l="l" r="r" t="t"/>
                <a:pathLst>
                  <a:path extrusionOk="0" h="1436888" w="3216751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19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rect b="b" l="l" r="r" t="t"/>
                <a:pathLst>
                  <a:path extrusionOk="0" h="1427194" w="3190197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4" name="Google Shape;994;p119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95" name="Google Shape;995;p119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rect b="b" l="l" r="r" t="t"/>
                <a:pathLst>
                  <a:path extrusionOk="0" h="316769" w="31606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19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rect b="b" l="l" r="r" t="t"/>
                <a:pathLst>
                  <a:path extrusionOk="0" h="321743" w="33838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325" lIns="68650" spcFirstLastPara="1" rIns="68650" wrap="square" tIns="343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97" name="Google Shape;997;p119"/>
          <p:cNvSpPr txBox="1"/>
          <p:nvPr/>
        </p:nvSpPr>
        <p:spPr>
          <a:xfrm>
            <a:off x="2064000" y="3212475"/>
            <a:ext cx="5016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8" name="Google Shape;998;p119"/>
          <p:cNvGrpSpPr/>
          <p:nvPr/>
        </p:nvGrpSpPr>
        <p:grpSpPr>
          <a:xfrm>
            <a:off x="1721222" y="935337"/>
            <a:ext cx="293153" cy="337976"/>
            <a:chOff x="4505050" y="4336350"/>
            <a:chExt cx="69000" cy="79550"/>
          </a:xfrm>
        </p:grpSpPr>
        <p:sp>
          <p:nvSpPr>
            <p:cNvPr id="999" name="Google Shape;999;p119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19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19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19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19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19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19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19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19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19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19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19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19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19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3" name="Google Shape;1013;p119"/>
          <p:cNvGrpSpPr/>
          <p:nvPr/>
        </p:nvGrpSpPr>
        <p:grpSpPr>
          <a:xfrm>
            <a:off x="7080009" y="4161877"/>
            <a:ext cx="249392" cy="264900"/>
            <a:chOff x="3861700" y="5390125"/>
            <a:chExt cx="35600" cy="37825"/>
          </a:xfrm>
        </p:grpSpPr>
        <p:sp>
          <p:nvSpPr>
            <p:cNvPr id="1014" name="Google Shape;1014;p119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19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19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19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19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19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9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20"/>
          <p:cNvSpPr txBox="1"/>
          <p:nvPr>
            <p:ph type="title"/>
          </p:nvPr>
        </p:nvSpPr>
        <p:spPr>
          <a:xfrm>
            <a:off x="720000" y="530352"/>
            <a:ext cx="75687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22" name="Google Shape;1022;p120"/>
          <p:cNvGrpSpPr/>
          <p:nvPr/>
        </p:nvGrpSpPr>
        <p:grpSpPr>
          <a:xfrm>
            <a:off x="592183" y="1259267"/>
            <a:ext cx="254056" cy="241758"/>
            <a:chOff x="2768914" y="655181"/>
            <a:chExt cx="338380" cy="321743"/>
          </a:xfrm>
        </p:grpSpPr>
        <p:sp>
          <p:nvSpPr>
            <p:cNvPr id="1023" name="Google Shape;1023;p120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20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5" name="Google Shape;1025;p120"/>
          <p:cNvGrpSpPr/>
          <p:nvPr/>
        </p:nvGrpSpPr>
        <p:grpSpPr>
          <a:xfrm>
            <a:off x="8452796" y="4196081"/>
            <a:ext cx="254056" cy="241758"/>
            <a:chOff x="2768914" y="655181"/>
            <a:chExt cx="338380" cy="321743"/>
          </a:xfrm>
        </p:grpSpPr>
        <p:sp>
          <p:nvSpPr>
            <p:cNvPr id="1026" name="Google Shape;1026;p120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20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8" name="Google Shape;1028;p120"/>
          <p:cNvGrpSpPr/>
          <p:nvPr/>
        </p:nvGrpSpPr>
        <p:grpSpPr>
          <a:xfrm>
            <a:off x="-190000" y="1947617"/>
            <a:ext cx="1115223" cy="505646"/>
            <a:chOff x="-889965" y="517131"/>
            <a:chExt cx="2215821" cy="1003863"/>
          </a:xfrm>
        </p:grpSpPr>
        <p:sp>
          <p:nvSpPr>
            <p:cNvPr id="1029" name="Google Shape;1029;p120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20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1" name="Google Shape;1031;p120"/>
          <p:cNvGrpSpPr/>
          <p:nvPr/>
        </p:nvGrpSpPr>
        <p:grpSpPr>
          <a:xfrm>
            <a:off x="7944696" y="284355"/>
            <a:ext cx="1600229" cy="723488"/>
            <a:chOff x="10729875" y="529734"/>
            <a:chExt cx="3232134" cy="1460117"/>
          </a:xfrm>
        </p:grpSpPr>
        <p:sp>
          <p:nvSpPr>
            <p:cNvPr id="1032" name="Google Shape;1032;p120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20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list 2">
  <p:cSld name="CUSTOM_18_1"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21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6" name="Google Shape;1036;p121"/>
          <p:cNvSpPr txBox="1"/>
          <p:nvPr>
            <p:ph idx="1" type="body"/>
          </p:nvPr>
        </p:nvSpPr>
        <p:spPr>
          <a:xfrm>
            <a:off x="1516175" y="1521261"/>
            <a:ext cx="6359700" cy="29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/>
        </p:txBody>
      </p:sp>
      <p:grpSp>
        <p:nvGrpSpPr>
          <p:cNvPr id="1037" name="Google Shape;1037;p121"/>
          <p:cNvGrpSpPr/>
          <p:nvPr/>
        </p:nvGrpSpPr>
        <p:grpSpPr>
          <a:xfrm>
            <a:off x="658440" y="558219"/>
            <a:ext cx="254056" cy="241758"/>
            <a:chOff x="2768914" y="655181"/>
            <a:chExt cx="338380" cy="321743"/>
          </a:xfrm>
        </p:grpSpPr>
        <p:sp>
          <p:nvSpPr>
            <p:cNvPr id="1038" name="Google Shape;1038;p121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21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p121"/>
          <p:cNvGrpSpPr/>
          <p:nvPr/>
        </p:nvGrpSpPr>
        <p:grpSpPr>
          <a:xfrm>
            <a:off x="8140396" y="3305550"/>
            <a:ext cx="254056" cy="241758"/>
            <a:chOff x="2768914" y="655181"/>
            <a:chExt cx="338380" cy="321743"/>
          </a:xfrm>
        </p:grpSpPr>
        <p:sp>
          <p:nvSpPr>
            <p:cNvPr id="1041" name="Google Shape;1041;p121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21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3" name="Google Shape;1043;p121"/>
          <p:cNvGrpSpPr/>
          <p:nvPr/>
        </p:nvGrpSpPr>
        <p:grpSpPr>
          <a:xfrm>
            <a:off x="494582" y="4340404"/>
            <a:ext cx="1115223" cy="505646"/>
            <a:chOff x="-889965" y="517131"/>
            <a:chExt cx="2215821" cy="1003863"/>
          </a:xfrm>
        </p:grpSpPr>
        <p:sp>
          <p:nvSpPr>
            <p:cNvPr id="1044" name="Google Shape;1044;p121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21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6" name="Google Shape;1046;p121"/>
          <p:cNvGrpSpPr/>
          <p:nvPr/>
        </p:nvGrpSpPr>
        <p:grpSpPr>
          <a:xfrm>
            <a:off x="8251222" y="317284"/>
            <a:ext cx="1600229" cy="723488"/>
            <a:chOff x="10729875" y="529734"/>
            <a:chExt cx="3232134" cy="1460117"/>
          </a:xfrm>
        </p:grpSpPr>
        <p:sp>
          <p:nvSpPr>
            <p:cNvPr id="1047" name="Google Shape;1047;p121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21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126"/>
          <p:cNvGrpSpPr/>
          <p:nvPr/>
        </p:nvGrpSpPr>
        <p:grpSpPr>
          <a:xfrm>
            <a:off x="685168" y="439893"/>
            <a:ext cx="254056" cy="241758"/>
            <a:chOff x="2768914" y="655181"/>
            <a:chExt cx="338380" cy="321743"/>
          </a:xfrm>
        </p:grpSpPr>
        <p:sp>
          <p:nvSpPr>
            <p:cNvPr id="1051" name="Google Shape;1051;p126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26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126"/>
          <p:cNvGrpSpPr/>
          <p:nvPr/>
        </p:nvGrpSpPr>
        <p:grpSpPr>
          <a:xfrm>
            <a:off x="8407881" y="1498397"/>
            <a:ext cx="254056" cy="241758"/>
            <a:chOff x="2768914" y="655181"/>
            <a:chExt cx="338380" cy="321743"/>
          </a:xfrm>
        </p:grpSpPr>
        <p:sp>
          <p:nvSpPr>
            <p:cNvPr id="1054" name="Google Shape;1054;p126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26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126"/>
          <p:cNvGrpSpPr/>
          <p:nvPr/>
        </p:nvGrpSpPr>
        <p:grpSpPr>
          <a:xfrm>
            <a:off x="7105180" y="4506462"/>
            <a:ext cx="254056" cy="241758"/>
            <a:chOff x="2768914" y="655181"/>
            <a:chExt cx="338380" cy="321743"/>
          </a:xfrm>
        </p:grpSpPr>
        <p:sp>
          <p:nvSpPr>
            <p:cNvPr id="1057" name="Google Shape;1057;p126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26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9" name="Google Shape;1059;p126"/>
          <p:cNvGrpSpPr/>
          <p:nvPr/>
        </p:nvGrpSpPr>
        <p:grpSpPr>
          <a:xfrm>
            <a:off x="-333024" y="1109120"/>
            <a:ext cx="1115223" cy="505646"/>
            <a:chOff x="-889965" y="517131"/>
            <a:chExt cx="2215821" cy="1003863"/>
          </a:xfrm>
        </p:grpSpPr>
        <p:sp>
          <p:nvSpPr>
            <p:cNvPr id="1060" name="Google Shape;1060;p126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26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2" name="Google Shape;1062;p126"/>
          <p:cNvGrpSpPr/>
          <p:nvPr/>
        </p:nvGrpSpPr>
        <p:grpSpPr>
          <a:xfrm>
            <a:off x="8016227" y="385548"/>
            <a:ext cx="1600229" cy="723488"/>
            <a:chOff x="10729875" y="529734"/>
            <a:chExt cx="3232134" cy="1460117"/>
          </a:xfrm>
        </p:grpSpPr>
        <p:sp>
          <p:nvSpPr>
            <p:cNvPr id="1063" name="Google Shape;1063;p126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26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126"/>
          <p:cNvGrpSpPr/>
          <p:nvPr/>
        </p:nvGrpSpPr>
        <p:grpSpPr>
          <a:xfrm>
            <a:off x="4440140" y="4629201"/>
            <a:ext cx="1600229" cy="723488"/>
            <a:chOff x="10729875" y="529734"/>
            <a:chExt cx="3232134" cy="1460117"/>
          </a:xfrm>
        </p:grpSpPr>
        <p:sp>
          <p:nvSpPr>
            <p:cNvPr id="1066" name="Google Shape;1066;p126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26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8" name="Google Shape;1068;p126"/>
          <p:cNvSpPr txBox="1"/>
          <p:nvPr>
            <p:ph type="title"/>
          </p:nvPr>
        </p:nvSpPr>
        <p:spPr>
          <a:xfrm>
            <a:off x="720000" y="532800"/>
            <a:ext cx="77040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27"/>
          <p:cNvSpPr txBox="1"/>
          <p:nvPr>
            <p:ph idx="1" type="body"/>
          </p:nvPr>
        </p:nvSpPr>
        <p:spPr>
          <a:xfrm>
            <a:off x="855250" y="3061133"/>
            <a:ext cx="30000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71" name="Google Shape;1071;p127"/>
          <p:cNvSpPr txBox="1"/>
          <p:nvPr>
            <p:ph type="title"/>
          </p:nvPr>
        </p:nvSpPr>
        <p:spPr>
          <a:xfrm>
            <a:off x="855250" y="2123627"/>
            <a:ext cx="3206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72" name="Google Shape;1072;p127"/>
          <p:cNvGrpSpPr/>
          <p:nvPr/>
        </p:nvGrpSpPr>
        <p:grpSpPr>
          <a:xfrm>
            <a:off x="470613" y="480807"/>
            <a:ext cx="254056" cy="241758"/>
            <a:chOff x="2768914" y="655181"/>
            <a:chExt cx="338380" cy="321743"/>
          </a:xfrm>
        </p:grpSpPr>
        <p:sp>
          <p:nvSpPr>
            <p:cNvPr id="1073" name="Google Shape;1073;p127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27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127"/>
          <p:cNvGrpSpPr/>
          <p:nvPr/>
        </p:nvGrpSpPr>
        <p:grpSpPr>
          <a:xfrm>
            <a:off x="8337983" y="920521"/>
            <a:ext cx="254056" cy="241758"/>
            <a:chOff x="2768914" y="655181"/>
            <a:chExt cx="338380" cy="321743"/>
          </a:xfrm>
        </p:grpSpPr>
        <p:sp>
          <p:nvSpPr>
            <p:cNvPr id="1076" name="Google Shape;1076;p127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27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8" name="Google Shape;1078;p127"/>
          <p:cNvGrpSpPr/>
          <p:nvPr/>
        </p:nvGrpSpPr>
        <p:grpSpPr>
          <a:xfrm>
            <a:off x="5385157" y="4601757"/>
            <a:ext cx="254056" cy="241758"/>
            <a:chOff x="2768914" y="655181"/>
            <a:chExt cx="338380" cy="321743"/>
          </a:xfrm>
        </p:grpSpPr>
        <p:sp>
          <p:nvSpPr>
            <p:cNvPr id="1079" name="Google Shape;1079;p127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27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1" name="Google Shape;1081;p127"/>
          <p:cNvGrpSpPr/>
          <p:nvPr/>
        </p:nvGrpSpPr>
        <p:grpSpPr>
          <a:xfrm>
            <a:off x="3365629" y="138773"/>
            <a:ext cx="1115223" cy="505646"/>
            <a:chOff x="-889965" y="517131"/>
            <a:chExt cx="2215821" cy="1003863"/>
          </a:xfrm>
        </p:grpSpPr>
        <p:sp>
          <p:nvSpPr>
            <p:cNvPr id="1082" name="Google Shape;1082;p127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27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127"/>
          <p:cNvGrpSpPr/>
          <p:nvPr/>
        </p:nvGrpSpPr>
        <p:grpSpPr>
          <a:xfrm>
            <a:off x="8220571" y="4078092"/>
            <a:ext cx="1600229" cy="723488"/>
            <a:chOff x="10729875" y="529734"/>
            <a:chExt cx="3232134" cy="1460117"/>
          </a:xfrm>
        </p:grpSpPr>
        <p:sp>
          <p:nvSpPr>
            <p:cNvPr id="1085" name="Google Shape;1085;p127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27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89" name="Google Shape;1089;p128"/>
          <p:cNvSpPr txBox="1"/>
          <p:nvPr>
            <p:ph type="title"/>
          </p:nvPr>
        </p:nvSpPr>
        <p:spPr>
          <a:xfrm>
            <a:off x="855242" y="1414514"/>
            <a:ext cx="3207900" cy="13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0" name="Google Shape;1090;p128"/>
          <p:cNvSpPr txBox="1"/>
          <p:nvPr>
            <p:ph idx="1" type="body"/>
          </p:nvPr>
        </p:nvSpPr>
        <p:spPr>
          <a:xfrm>
            <a:off x="855242" y="2900086"/>
            <a:ext cx="3207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</a:lstStyle>
          <a:p/>
        </p:txBody>
      </p:sp>
      <p:grpSp>
        <p:nvGrpSpPr>
          <p:cNvPr id="1091" name="Google Shape;1091;p128"/>
          <p:cNvGrpSpPr/>
          <p:nvPr/>
        </p:nvGrpSpPr>
        <p:grpSpPr>
          <a:xfrm>
            <a:off x="241943" y="4490269"/>
            <a:ext cx="254056" cy="241758"/>
            <a:chOff x="2768914" y="655181"/>
            <a:chExt cx="338380" cy="321743"/>
          </a:xfrm>
        </p:grpSpPr>
        <p:sp>
          <p:nvSpPr>
            <p:cNvPr id="1092" name="Google Shape;1092;p128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28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4" name="Google Shape;1094;p128"/>
          <p:cNvGrpSpPr/>
          <p:nvPr/>
        </p:nvGrpSpPr>
        <p:grpSpPr>
          <a:xfrm>
            <a:off x="8432788" y="455053"/>
            <a:ext cx="254056" cy="241758"/>
            <a:chOff x="2768914" y="655181"/>
            <a:chExt cx="338380" cy="321743"/>
          </a:xfrm>
        </p:grpSpPr>
        <p:sp>
          <p:nvSpPr>
            <p:cNvPr id="1095" name="Google Shape;1095;p128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28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7" name="Google Shape;1097;p128"/>
          <p:cNvGrpSpPr/>
          <p:nvPr/>
        </p:nvGrpSpPr>
        <p:grpSpPr>
          <a:xfrm>
            <a:off x="167617" y="191108"/>
            <a:ext cx="1115223" cy="505646"/>
            <a:chOff x="-889965" y="517131"/>
            <a:chExt cx="2215821" cy="1003863"/>
          </a:xfrm>
        </p:grpSpPr>
        <p:sp>
          <p:nvSpPr>
            <p:cNvPr id="1098" name="Google Shape;1098;p128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28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0" name="Google Shape;1100;p128"/>
          <p:cNvGrpSpPr/>
          <p:nvPr/>
        </p:nvGrpSpPr>
        <p:grpSpPr>
          <a:xfrm>
            <a:off x="8057089" y="3679273"/>
            <a:ext cx="1600229" cy="723488"/>
            <a:chOff x="10729875" y="529734"/>
            <a:chExt cx="3232134" cy="1460117"/>
          </a:xfrm>
        </p:grpSpPr>
        <p:sp>
          <p:nvSpPr>
            <p:cNvPr id="1101" name="Google Shape;1101;p128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28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3" name="Google Shape;1103;p128"/>
          <p:cNvGrpSpPr/>
          <p:nvPr/>
        </p:nvGrpSpPr>
        <p:grpSpPr>
          <a:xfrm>
            <a:off x="3648659" y="1128402"/>
            <a:ext cx="249392" cy="264900"/>
            <a:chOff x="3861700" y="5390125"/>
            <a:chExt cx="35600" cy="37825"/>
          </a:xfrm>
        </p:grpSpPr>
        <p:sp>
          <p:nvSpPr>
            <p:cNvPr id="1104" name="Google Shape;1104;p128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28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28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28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28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28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with numbers">
  <p:cSld name="CUSTOM_16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92"/>
          <p:cNvGrpSpPr/>
          <p:nvPr/>
        </p:nvGrpSpPr>
        <p:grpSpPr>
          <a:xfrm>
            <a:off x="1155176" y="245602"/>
            <a:ext cx="254056" cy="241758"/>
            <a:chOff x="2768914" y="655181"/>
            <a:chExt cx="338380" cy="321743"/>
          </a:xfrm>
        </p:grpSpPr>
        <p:sp>
          <p:nvSpPr>
            <p:cNvPr id="170" name="Google Shape;170;p92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2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92"/>
          <p:cNvGrpSpPr/>
          <p:nvPr/>
        </p:nvGrpSpPr>
        <p:grpSpPr>
          <a:xfrm>
            <a:off x="8011637" y="342795"/>
            <a:ext cx="254056" cy="241758"/>
            <a:chOff x="2768914" y="655181"/>
            <a:chExt cx="338380" cy="321743"/>
          </a:xfrm>
        </p:grpSpPr>
        <p:sp>
          <p:nvSpPr>
            <p:cNvPr id="173" name="Google Shape;173;p92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92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92"/>
          <p:cNvGrpSpPr/>
          <p:nvPr/>
        </p:nvGrpSpPr>
        <p:grpSpPr>
          <a:xfrm>
            <a:off x="-547616" y="1610167"/>
            <a:ext cx="1115223" cy="505646"/>
            <a:chOff x="-889965" y="517131"/>
            <a:chExt cx="2215821" cy="1003863"/>
          </a:xfrm>
        </p:grpSpPr>
        <p:sp>
          <p:nvSpPr>
            <p:cNvPr id="176" name="Google Shape;176;p92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2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92"/>
          <p:cNvSpPr txBox="1"/>
          <p:nvPr>
            <p:ph idx="1" type="body"/>
          </p:nvPr>
        </p:nvSpPr>
        <p:spPr>
          <a:xfrm>
            <a:off x="6053550" y="3860101"/>
            <a:ext cx="21018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79" name="Google Shape;179;p92"/>
          <p:cNvSpPr txBox="1"/>
          <p:nvPr>
            <p:ph idx="2" type="subTitle"/>
          </p:nvPr>
        </p:nvSpPr>
        <p:spPr>
          <a:xfrm>
            <a:off x="3711300" y="3175663"/>
            <a:ext cx="17214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180" name="Google Shape;180;p92"/>
          <p:cNvSpPr txBox="1"/>
          <p:nvPr>
            <p:ph idx="3" type="body"/>
          </p:nvPr>
        </p:nvSpPr>
        <p:spPr>
          <a:xfrm>
            <a:off x="3521100" y="3829650"/>
            <a:ext cx="21018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81" name="Google Shape;181;p92"/>
          <p:cNvSpPr txBox="1"/>
          <p:nvPr>
            <p:ph idx="4" type="subTitle"/>
          </p:nvPr>
        </p:nvSpPr>
        <p:spPr>
          <a:xfrm>
            <a:off x="6243747" y="3175663"/>
            <a:ext cx="17214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182" name="Google Shape;182;p92"/>
          <p:cNvSpPr txBox="1"/>
          <p:nvPr>
            <p:ph type="title"/>
          </p:nvPr>
        </p:nvSpPr>
        <p:spPr>
          <a:xfrm>
            <a:off x="1445300" y="1778800"/>
            <a:ext cx="13380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b="1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83" name="Google Shape;183;p92"/>
          <p:cNvSpPr txBox="1"/>
          <p:nvPr>
            <p:ph idx="5" type="title"/>
          </p:nvPr>
        </p:nvSpPr>
        <p:spPr>
          <a:xfrm>
            <a:off x="3903000" y="1778800"/>
            <a:ext cx="13380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b="1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84" name="Google Shape;184;p92"/>
          <p:cNvSpPr txBox="1"/>
          <p:nvPr>
            <p:ph idx="6" type="title"/>
          </p:nvPr>
        </p:nvSpPr>
        <p:spPr>
          <a:xfrm>
            <a:off x="6435447" y="1778800"/>
            <a:ext cx="13380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b="1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grpSp>
        <p:nvGrpSpPr>
          <p:cNvPr id="185" name="Google Shape;185;p92"/>
          <p:cNvGrpSpPr/>
          <p:nvPr/>
        </p:nvGrpSpPr>
        <p:grpSpPr>
          <a:xfrm>
            <a:off x="453476" y="3557041"/>
            <a:ext cx="254056" cy="241758"/>
            <a:chOff x="2768914" y="655181"/>
            <a:chExt cx="338380" cy="321743"/>
          </a:xfrm>
        </p:grpSpPr>
        <p:sp>
          <p:nvSpPr>
            <p:cNvPr id="186" name="Google Shape;186;p92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2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92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189" name="Google Shape;189;p92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2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92"/>
          <p:cNvSpPr txBox="1"/>
          <p:nvPr>
            <p:ph idx="7" type="subTitle"/>
          </p:nvPr>
        </p:nvSpPr>
        <p:spPr>
          <a:xfrm>
            <a:off x="1253600" y="3175663"/>
            <a:ext cx="17214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192" name="Google Shape;192;p92"/>
          <p:cNvSpPr txBox="1"/>
          <p:nvPr>
            <p:ph idx="8" type="body"/>
          </p:nvPr>
        </p:nvSpPr>
        <p:spPr>
          <a:xfrm>
            <a:off x="1063400" y="3829650"/>
            <a:ext cx="21018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3" name="Google Shape;193;p92"/>
          <p:cNvSpPr txBox="1"/>
          <p:nvPr>
            <p:ph idx="9" type="title"/>
          </p:nvPr>
        </p:nvSpPr>
        <p:spPr>
          <a:xfrm>
            <a:off x="720000" y="530352"/>
            <a:ext cx="75687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3"/>
          <p:cNvSpPr txBox="1"/>
          <p:nvPr>
            <p:ph type="title"/>
          </p:nvPr>
        </p:nvSpPr>
        <p:spPr>
          <a:xfrm>
            <a:off x="1157900" y="2822209"/>
            <a:ext cx="268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1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p93"/>
          <p:cNvSpPr txBox="1"/>
          <p:nvPr>
            <p:ph idx="1" type="body"/>
          </p:nvPr>
        </p:nvSpPr>
        <p:spPr>
          <a:xfrm>
            <a:off x="1157900" y="1790950"/>
            <a:ext cx="36894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97" name="Google Shape;197;p93"/>
          <p:cNvGrpSpPr/>
          <p:nvPr/>
        </p:nvGrpSpPr>
        <p:grpSpPr>
          <a:xfrm>
            <a:off x="685168" y="439893"/>
            <a:ext cx="254056" cy="241758"/>
            <a:chOff x="2768914" y="655181"/>
            <a:chExt cx="338380" cy="321743"/>
          </a:xfrm>
        </p:grpSpPr>
        <p:sp>
          <p:nvSpPr>
            <p:cNvPr id="198" name="Google Shape;198;p93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93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93"/>
          <p:cNvGrpSpPr/>
          <p:nvPr/>
        </p:nvGrpSpPr>
        <p:grpSpPr>
          <a:xfrm>
            <a:off x="8407881" y="1498397"/>
            <a:ext cx="254056" cy="241758"/>
            <a:chOff x="2768914" y="655181"/>
            <a:chExt cx="338380" cy="321743"/>
          </a:xfrm>
        </p:grpSpPr>
        <p:sp>
          <p:nvSpPr>
            <p:cNvPr id="201" name="Google Shape;201;p93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3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93"/>
          <p:cNvGrpSpPr/>
          <p:nvPr/>
        </p:nvGrpSpPr>
        <p:grpSpPr>
          <a:xfrm>
            <a:off x="7105180" y="4506462"/>
            <a:ext cx="254056" cy="241758"/>
            <a:chOff x="2768914" y="655181"/>
            <a:chExt cx="338380" cy="321743"/>
          </a:xfrm>
        </p:grpSpPr>
        <p:sp>
          <p:nvSpPr>
            <p:cNvPr id="204" name="Google Shape;204;p93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3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93"/>
          <p:cNvGrpSpPr/>
          <p:nvPr/>
        </p:nvGrpSpPr>
        <p:grpSpPr>
          <a:xfrm>
            <a:off x="-333024" y="1109120"/>
            <a:ext cx="1115223" cy="505646"/>
            <a:chOff x="-889965" y="517131"/>
            <a:chExt cx="2215821" cy="1003863"/>
          </a:xfrm>
        </p:grpSpPr>
        <p:sp>
          <p:nvSpPr>
            <p:cNvPr id="207" name="Google Shape;207;p93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3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93"/>
          <p:cNvGrpSpPr/>
          <p:nvPr/>
        </p:nvGrpSpPr>
        <p:grpSpPr>
          <a:xfrm>
            <a:off x="8016227" y="385548"/>
            <a:ext cx="1600229" cy="723488"/>
            <a:chOff x="10729875" y="529734"/>
            <a:chExt cx="3232134" cy="1460117"/>
          </a:xfrm>
        </p:grpSpPr>
        <p:sp>
          <p:nvSpPr>
            <p:cNvPr id="210" name="Google Shape;210;p93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93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93"/>
          <p:cNvGrpSpPr/>
          <p:nvPr/>
        </p:nvGrpSpPr>
        <p:grpSpPr>
          <a:xfrm>
            <a:off x="4440140" y="4629201"/>
            <a:ext cx="1600229" cy="723488"/>
            <a:chOff x="10729875" y="529734"/>
            <a:chExt cx="3232134" cy="1460117"/>
          </a:xfrm>
        </p:grpSpPr>
        <p:sp>
          <p:nvSpPr>
            <p:cNvPr id="213" name="Google Shape;213;p93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3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93"/>
          <p:cNvGrpSpPr/>
          <p:nvPr/>
        </p:nvGrpSpPr>
        <p:grpSpPr>
          <a:xfrm>
            <a:off x="978222" y="4068962"/>
            <a:ext cx="293153" cy="337976"/>
            <a:chOff x="4505050" y="4336350"/>
            <a:chExt cx="69000" cy="79550"/>
          </a:xfrm>
        </p:grpSpPr>
        <p:sp>
          <p:nvSpPr>
            <p:cNvPr id="216" name="Google Shape;216;p93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3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3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3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3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3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93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93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93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93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3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3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3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3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93"/>
          <p:cNvGrpSpPr/>
          <p:nvPr/>
        </p:nvGrpSpPr>
        <p:grpSpPr>
          <a:xfrm>
            <a:off x="4702334" y="3409777"/>
            <a:ext cx="249392" cy="264900"/>
            <a:chOff x="3861700" y="5390125"/>
            <a:chExt cx="35600" cy="37825"/>
          </a:xfrm>
        </p:grpSpPr>
        <p:sp>
          <p:nvSpPr>
            <p:cNvPr id="231" name="Google Shape;231;p93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3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3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3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3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3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93"/>
          <p:cNvGrpSpPr/>
          <p:nvPr/>
        </p:nvGrpSpPr>
        <p:grpSpPr>
          <a:xfrm rot="-4574862">
            <a:off x="4430681" y="905555"/>
            <a:ext cx="165058" cy="349021"/>
            <a:chOff x="3422400" y="4860725"/>
            <a:chExt cx="24475" cy="51750"/>
          </a:xfrm>
        </p:grpSpPr>
        <p:sp>
          <p:nvSpPr>
            <p:cNvPr id="238" name="Google Shape;238;p93"/>
            <p:cNvSpPr/>
            <p:nvPr/>
          </p:nvSpPr>
          <p:spPr>
            <a:xfrm>
              <a:off x="3423500" y="4863525"/>
              <a:ext cx="22275" cy="47850"/>
            </a:xfrm>
            <a:custGeom>
              <a:rect b="b" l="l" r="r" t="t"/>
              <a:pathLst>
                <a:path extrusionOk="0" h="1914" w="891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3"/>
            <p:cNvSpPr/>
            <p:nvPr/>
          </p:nvSpPr>
          <p:spPr>
            <a:xfrm>
              <a:off x="3423500" y="4861300"/>
              <a:ext cx="9475" cy="6125"/>
            </a:xfrm>
            <a:custGeom>
              <a:rect b="b" l="l" r="r" t="t"/>
              <a:pathLst>
                <a:path extrusionOk="0" h="245" w="379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3"/>
            <p:cNvSpPr/>
            <p:nvPr/>
          </p:nvSpPr>
          <p:spPr>
            <a:xfrm>
              <a:off x="3422400" y="4860725"/>
              <a:ext cx="24475" cy="51750"/>
            </a:xfrm>
            <a:custGeom>
              <a:rect b="b" l="l" r="r" t="t"/>
              <a:pathLst>
                <a:path extrusionOk="0" h="2070" w="979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wo columns 2">
  <p:cSld name="CUSTOM_22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43" name="Google Shape;243;p94"/>
          <p:cNvSpPr txBox="1"/>
          <p:nvPr>
            <p:ph type="title"/>
          </p:nvPr>
        </p:nvSpPr>
        <p:spPr>
          <a:xfrm>
            <a:off x="720000" y="675345"/>
            <a:ext cx="77040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p94"/>
          <p:cNvSpPr txBox="1"/>
          <p:nvPr>
            <p:ph idx="1" type="subTitle"/>
          </p:nvPr>
        </p:nvSpPr>
        <p:spPr>
          <a:xfrm>
            <a:off x="1877275" y="1598147"/>
            <a:ext cx="172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245" name="Google Shape;245;p94"/>
          <p:cNvSpPr txBox="1"/>
          <p:nvPr>
            <p:ph idx="2" type="body"/>
          </p:nvPr>
        </p:nvSpPr>
        <p:spPr>
          <a:xfrm>
            <a:off x="1529475" y="2413470"/>
            <a:ext cx="24171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46" name="Google Shape;246;p94"/>
          <p:cNvSpPr txBox="1"/>
          <p:nvPr>
            <p:ph idx="3" type="subTitle"/>
          </p:nvPr>
        </p:nvSpPr>
        <p:spPr>
          <a:xfrm>
            <a:off x="5545354" y="1598147"/>
            <a:ext cx="172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247" name="Google Shape;247;p94"/>
          <p:cNvSpPr txBox="1"/>
          <p:nvPr>
            <p:ph idx="4" type="body"/>
          </p:nvPr>
        </p:nvSpPr>
        <p:spPr>
          <a:xfrm>
            <a:off x="5197575" y="2413470"/>
            <a:ext cx="24171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248" name="Google Shape;248;p94"/>
          <p:cNvGrpSpPr/>
          <p:nvPr/>
        </p:nvGrpSpPr>
        <p:grpSpPr>
          <a:xfrm>
            <a:off x="8327397" y="560266"/>
            <a:ext cx="254056" cy="241758"/>
            <a:chOff x="2768914" y="655181"/>
            <a:chExt cx="338380" cy="321743"/>
          </a:xfrm>
        </p:grpSpPr>
        <p:sp>
          <p:nvSpPr>
            <p:cNvPr id="249" name="Google Shape;249;p94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4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94"/>
          <p:cNvGrpSpPr/>
          <p:nvPr/>
        </p:nvGrpSpPr>
        <p:grpSpPr>
          <a:xfrm>
            <a:off x="507082" y="640684"/>
            <a:ext cx="254056" cy="241758"/>
            <a:chOff x="2768914" y="655181"/>
            <a:chExt cx="338380" cy="321743"/>
          </a:xfrm>
        </p:grpSpPr>
        <p:sp>
          <p:nvSpPr>
            <p:cNvPr id="252" name="Google Shape;252;p94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94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94"/>
          <p:cNvGrpSpPr/>
          <p:nvPr/>
        </p:nvGrpSpPr>
        <p:grpSpPr>
          <a:xfrm>
            <a:off x="-354177" y="1559053"/>
            <a:ext cx="1115223" cy="505646"/>
            <a:chOff x="-889965" y="517131"/>
            <a:chExt cx="2215821" cy="1003863"/>
          </a:xfrm>
        </p:grpSpPr>
        <p:sp>
          <p:nvSpPr>
            <p:cNvPr id="255" name="Google Shape;255;p94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4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94"/>
          <p:cNvGrpSpPr/>
          <p:nvPr/>
        </p:nvGrpSpPr>
        <p:grpSpPr>
          <a:xfrm>
            <a:off x="8373825" y="1450101"/>
            <a:ext cx="1600229" cy="723488"/>
            <a:chOff x="10729875" y="529734"/>
            <a:chExt cx="3232134" cy="1460117"/>
          </a:xfrm>
        </p:grpSpPr>
        <p:sp>
          <p:nvSpPr>
            <p:cNvPr id="258" name="Google Shape;258;p94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4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94"/>
          <p:cNvGrpSpPr/>
          <p:nvPr/>
        </p:nvGrpSpPr>
        <p:grpSpPr>
          <a:xfrm>
            <a:off x="3598675" y="4498276"/>
            <a:ext cx="1600229" cy="723488"/>
            <a:chOff x="10729875" y="529734"/>
            <a:chExt cx="3232134" cy="1460117"/>
          </a:xfrm>
        </p:grpSpPr>
        <p:sp>
          <p:nvSpPr>
            <p:cNvPr id="261" name="Google Shape;261;p94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4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5"/>
          <p:cNvSpPr txBox="1"/>
          <p:nvPr>
            <p:ph type="title"/>
          </p:nvPr>
        </p:nvSpPr>
        <p:spPr>
          <a:xfrm>
            <a:off x="855250" y="1347568"/>
            <a:ext cx="12687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65" name="Google Shape;265;p95"/>
          <p:cNvSpPr txBox="1"/>
          <p:nvPr>
            <p:ph idx="1" type="body"/>
          </p:nvPr>
        </p:nvSpPr>
        <p:spPr>
          <a:xfrm>
            <a:off x="855250" y="3061133"/>
            <a:ext cx="30000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66" name="Google Shape;266;p95"/>
          <p:cNvSpPr txBox="1"/>
          <p:nvPr>
            <p:ph idx="2" type="title"/>
          </p:nvPr>
        </p:nvSpPr>
        <p:spPr>
          <a:xfrm>
            <a:off x="855250" y="2123627"/>
            <a:ext cx="3206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67" name="Google Shape;267;p95"/>
          <p:cNvGrpSpPr/>
          <p:nvPr/>
        </p:nvGrpSpPr>
        <p:grpSpPr>
          <a:xfrm>
            <a:off x="470613" y="480807"/>
            <a:ext cx="254056" cy="241758"/>
            <a:chOff x="2768914" y="655181"/>
            <a:chExt cx="338380" cy="321743"/>
          </a:xfrm>
        </p:grpSpPr>
        <p:sp>
          <p:nvSpPr>
            <p:cNvPr id="268" name="Google Shape;268;p95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5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95"/>
          <p:cNvGrpSpPr/>
          <p:nvPr/>
        </p:nvGrpSpPr>
        <p:grpSpPr>
          <a:xfrm>
            <a:off x="8337983" y="920521"/>
            <a:ext cx="254056" cy="241758"/>
            <a:chOff x="2768914" y="655181"/>
            <a:chExt cx="338380" cy="321743"/>
          </a:xfrm>
        </p:grpSpPr>
        <p:sp>
          <p:nvSpPr>
            <p:cNvPr id="271" name="Google Shape;271;p95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5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95"/>
          <p:cNvGrpSpPr/>
          <p:nvPr/>
        </p:nvGrpSpPr>
        <p:grpSpPr>
          <a:xfrm>
            <a:off x="5385157" y="4601757"/>
            <a:ext cx="254056" cy="241758"/>
            <a:chOff x="2768914" y="655181"/>
            <a:chExt cx="338380" cy="321743"/>
          </a:xfrm>
        </p:grpSpPr>
        <p:sp>
          <p:nvSpPr>
            <p:cNvPr id="274" name="Google Shape;274;p95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5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95"/>
          <p:cNvGrpSpPr/>
          <p:nvPr/>
        </p:nvGrpSpPr>
        <p:grpSpPr>
          <a:xfrm>
            <a:off x="3365629" y="138773"/>
            <a:ext cx="1115223" cy="505646"/>
            <a:chOff x="-889965" y="517131"/>
            <a:chExt cx="2215821" cy="1003863"/>
          </a:xfrm>
        </p:grpSpPr>
        <p:sp>
          <p:nvSpPr>
            <p:cNvPr id="277" name="Google Shape;277;p95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5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95"/>
          <p:cNvGrpSpPr/>
          <p:nvPr/>
        </p:nvGrpSpPr>
        <p:grpSpPr>
          <a:xfrm>
            <a:off x="8220571" y="4078092"/>
            <a:ext cx="1600229" cy="723488"/>
            <a:chOff x="10729875" y="529734"/>
            <a:chExt cx="3232134" cy="1460117"/>
          </a:xfrm>
        </p:grpSpPr>
        <p:sp>
          <p:nvSpPr>
            <p:cNvPr id="280" name="Google Shape;280;p95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5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6"/>
          <p:cNvSpPr txBox="1"/>
          <p:nvPr>
            <p:ph type="title"/>
          </p:nvPr>
        </p:nvSpPr>
        <p:spPr>
          <a:xfrm>
            <a:off x="720000" y="530352"/>
            <a:ext cx="77040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4" name="Google Shape;284;p96"/>
          <p:cNvGrpSpPr/>
          <p:nvPr/>
        </p:nvGrpSpPr>
        <p:grpSpPr>
          <a:xfrm>
            <a:off x="715236" y="1174022"/>
            <a:ext cx="254056" cy="241758"/>
            <a:chOff x="2768914" y="655181"/>
            <a:chExt cx="338380" cy="321743"/>
          </a:xfrm>
        </p:grpSpPr>
        <p:sp>
          <p:nvSpPr>
            <p:cNvPr id="285" name="Google Shape;285;p96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6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96"/>
          <p:cNvGrpSpPr/>
          <p:nvPr/>
        </p:nvGrpSpPr>
        <p:grpSpPr>
          <a:xfrm>
            <a:off x="8432788" y="1415782"/>
            <a:ext cx="254056" cy="241758"/>
            <a:chOff x="2768914" y="655181"/>
            <a:chExt cx="338380" cy="321743"/>
          </a:xfrm>
        </p:grpSpPr>
        <p:sp>
          <p:nvSpPr>
            <p:cNvPr id="288" name="Google Shape;288;p96"/>
            <p:cNvSpPr/>
            <p:nvPr/>
          </p:nvSpPr>
          <p:spPr>
            <a:xfrm>
              <a:off x="2780120" y="658338"/>
              <a:ext cx="316060" cy="316769"/>
            </a:xfrm>
            <a:custGeom>
              <a:rect b="b" l="l" r="r" t="t"/>
              <a:pathLst>
                <a:path extrusionOk="0" h="316769" w="31606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6"/>
            <p:cNvSpPr/>
            <p:nvPr/>
          </p:nvSpPr>
          <p:spPr>
            <a:xfrm>
              <a:off x="2768914" y="655181"/>
              <a:ext cx="338380" cy="321743"/>
            </a:xfrm>
            <a:custGeom>
              <a:rect b="b" l="l" r="r" t="t"/>
              <a:pathLst>
                <a:path extrusionOk="0" h="321743" w="33838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96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291" name="Google Shape;291;p96"/>
            <p:cNvSpPr/>
            <p:nvPr/>
          </p:nvSpPr>
          <p:spPr>
            <a:xfrm>
              <a:off x="-889965" y="538448"/>
              <a:ext cx="2199618" cy="982546"/>
            </a:xfrm>
            <a:custGeom>
              <a:rect b="b" l="l" r="r" t="t"/>
              <a:pathLst>
                <a:path extrusionOk="0" h="982546" w="2199618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6"/>
            <p:cNvSpPr/>
            <p:nvPr/>
          </p:nvSpPr>
          <p:spPr>
            <a:xfrm>
              <a:off x="-866502" y="517131"/>
              <a:ext cx="2192358" cy="986377"/>
            </a:xfrm>
            <a:custGeom>
              <a:rect b="b" l="l" r="r" t="t"/>
              <a:pathLst>
                <a:path extrusionOk="0" h="986377" w="2192358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96"/>
          <p:cNvGrpSpPr/>
          <p:nvPr/>
        </p:nvGrpSpPr>
        <p:grpSpPr>
          <a:xfrm>
            <a:off x="8292083" y="3403193"/>
            <a:ext cx="1600229" cy="723488"/>
            <a:chOff x="10729875" y="529734"/>
            <a:chExt cx="3232134" cy="1460117"/>
          </a:xfrm>
        </p:grpSpPr>
        <p:sp>
          <p:nvSpPr>
            <p:cNvPr id="294" name="Google Shape;294;p96"/>
            <p:cNvSpPr/>
            <p:nvPr/>
          </p:nvSpPr>
          <p:spPr>
            <a:xfrm>
              <a:off x="10729875" y="552963"/>
              <a:ext cx="3216751" cy="1436888"/>
            </a:xfrm>
            <a:custGeom>
              <a:rect b="b" l="l" r="r" t="t"/>
              <a:pathLst>
                <a:path extrusionOk="0" h="1436888" w="3216751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6"/>
            <p:cNvSpPr/>
            <p:nvPr/>
          </p:nvSpPr>
          <p:spPr>
            <a:xfrm>
              <a:off x="10771812" y="529734"/>
              <a:ext cx="3190197" cy="1427194"/>
            </a:xfrm>
            <a:custGeom>
              <a:rect b="b" l="l" r="r" t="t"/>
              <a:pathLst>
                <a:path extrusionOk="0" h="1427194" w="3190197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96"/>
          <p:cNvSpPr txBox="1"/>
          <p:nvPr>
            <p:ph idx="1" type="body"/>
          </p:nvPr>
        </p:nvSpPr>
        <p:spPr>
          <a:xfrm>
            <a:off x="2298350" y="2045363"/>
            <a:ext cx="4673100" cy="12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297" name="Google Shape;297;p96"/>
          <p:cNvGrpSpPr/>
          <p:nvPr/>
        </p:nvGrpSpPr>
        <p:grpSpPr>
          <a:xfrm>
            <a:off x="4425422" y="4430449"/>
            <a:ext cx="293153" cy="337976"/>
            <a:chOff x="4505050" y="4336350"/>
            <a:chExt cx="69000" cy="79550"/>
          </a:xfrm>
        </p:grpSpPr>
        <p:sp>
          <p:nvSpPr>
            <p:cNvPr id="298" name="Google Shape;298;p96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6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6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6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96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96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6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96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96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96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96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96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96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96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312;p96"/>
          <p:cNvGrpSpPr/>
          <p:nvPr/>
        </p:nvGrpSpPr>
        <p:grpSpPr>
          <a:xfrm>
            <a:off x="7319209" y="731052"/>
            <a:ext cx="249392" cy="264900"/>
            <a:chOff x="3861700" y="5390125"/>
            <a:chExt cx="35600" cy="37825"/>
          </a:xfrm>
        </p:grpSpPr>
        <p:sp>
          <p:nvSpPr>
            <p:cNvPr id="313" name="Google Shape;313;p96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6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6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96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96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96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7"/>
          <p:cNvSpPr/>
          <p:nvPr/>
        </p:nvSpPr>
        <p:spPr>
          <a:xfrm>
            <a:off x="11720" y="0"/>
            <a:ext cx="9120584" cy="5160644"/>
          </a:xfrm>
          <a:custGeom>
            <a:rect b="b" l="l" r="r" t="t"/>
            <a:pathLst>
              <a:path extrusionOk="0" h="6857999" w="12160778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4705"/>
            </a:srgbClr>
          </a:solidFill>
          <a:ln>
            <a:noFill/>
          </a:ln>
        </p:spPr>
        <p:txBody>
          <a:bodyPr anchorCtr="0" anchor="ctr" bIns="34325" lIns="68650" spcFirstLastPara="1" rIns="68650" wrap="square" tIns="34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Google Shape;1114;p3"/>
          <p:cNvPicPr preferRelativeResize="0"/>
          <p:nvPr/>
        </p:nvPicPr>
        <p:blipFill rotWithShape="1">
          <a:blip r:embed="rId3">
            <a:alphaModFix/>
          </a:blip>
          <a:srcRect b="10789" l="21343" r="17606" t="12470"/>
          <a:stretch/>
        </p:blipFill>
        <p:spPr>
          <a:xfrm>
            <a:off x="2954588" y="650313"/>
            <a:ext cx="3234825" cy="38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21"/>
          <p:cNvSpPr txBox="1"/>
          <p:nvPr/>
        </p:nvSpPr>
        <p:spPr>
          <a:xfrm>
            <a:off x="747400" y="177525"/>
            <a:ext cx="7602300" cy="3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En el texto, debe existir </a:t>
            </a:r>
            <a:r>
              <a:rPr b="1" lang="en" sz="1800">
                <a:solidFill>
                  <a:srgbClr val="000000"/>
                </a:solidFill>
                <a:highlight>
                  <a:srgbClr val="9FC5E8"/>
                </a:highlight>
                <a:latin typeface="Coming Soon"/>
                <a:ea typeface="Coming Soon"/>
                <a:cs typeface="Coming Soon"/>
                <a:sym typeface="Coming Soon"/>
              </a:rPr>
              <a:t>coherencia global</a:t>
            </a:r>
            <a:r>
              <a:rPr lang="en" sz="18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, es decir, que </a:t>
            </a:r>
            <a:r>
              <a:rPr b="1" lang="en" sz="18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todos los párrafos estén organizados en torno a un tema central</a:t>
            </a:r>
            <a:r>
              <a:rPr lang="en" sz="18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. En segundo lugar, debe existir </a:t>
            </a:r>
            <a:r>
              <a:rPr b="1" lang="en" sz="1800">
                <a:solidFill>
                  <a:srgbClr val="000000"/>
                </a:solidFill>
                <a:highlight>
                  <a:srgbClr val="9FC5E8"/>
                </a:highlight>
                <a:latin typeface="Coming Soon"/>
                <a:ea typeface="Coming Soon"/>
                <a:cs typeface="Coming Soon"/>
                <a:sym typeface="Coming Soon"/>
              </a:rPr>
              <a:t>coherencia local</a:t>
            </a:r>
            <a:r>
              <a:rPr lang="en" sz="18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, es decir, los enunciados de </a:t>
            </a:r>
            <a:r>
              <a:rPr b="1" lang="en" sz="18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cada párrafo deben presentarse en forma ordenada y lógica en relación a la idea principal</a:t>
            </a:r>
            <a:r>
              <a:rPr lang="en" sz="18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.</a:t>
            </a:r>
            <a:endParaRPr sz="18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Contemplar los principios de coherencia en la lectura resulta muy útil: </a:t>
            </a:r>
            <a:r>
              <a:rPr b="1" lang="en" sz="1800">
                <a:solidFill>
                  <a:srgbClr val="000000"/>
                </a:solidFill>
                <a:highlight>
                  <a:srgbClr val="9FC5E8"/>
                </a:highlight>
                <a:latin typeface="Coming Soon"/>
                <a:ea typeface="Coming Soon"/>
                <a:cs typeface="Coming Soon"/>
                <a:sym typeface="Coming Soon"/>
              </a:rPr>
              <a:t>Mantener el sujeto temático global y observar las relaciones entre los subtemas que lo construyen</a:t>
            </a:r>
            <a:r>
              <a:rPr lang="en" sz="18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es uno de los principios fundamentales tanto de la producción como de la recepción de discursos.</a:t>
            </a:r>
            <a:endParaRPr sz="18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495" name="Google Shape;1495;p21"/>
          <p:cNvGrpSpPr/>
          <p:nvPr/>
        </p:nvGrpSpPr>
        <p:grpSpPr>
          <a:xfrm>
            <a:off x="3382283" y="2285474"/>
            <a:ext cx="2378965" cy="1415506"/>
            <a:chOff x="6459632" y="3043449"/>
            <a:chExt cx="4487767" cy="2052648"/>
          </a:xfrm>
        </p:grpSpPr>
        <p:sp>
          <p:nvSpPr>
            <p:cNvPr id="1496" name="Google Shape;1496;p21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1"/>
            <p:cNvSpPr/>
            <p:nvPr/>
          </p:nvSpPr>
          <p:spPr>
            <a:xfrm>
              <a:off x="6459632" y="3043449"/>
              <a:ext cx="4487767" cy="2052648"/>
            </a:xfrm>
            <a:custGeom>
              <a:rect b="b" l="l" r="r" t="t"/>
              <a:pathLst>
                <a:path extrusionOk="0" h="2052648" w="4487767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8" name="Google Shape;1498;p21"/>
          <p:cNvGrpSpPr/>
          <p:nvPr/>
        </p:nvGrpSpPr>
        <p:grpSpPr>
          <a:xfrm>
            <a:off x="5970886" y="2116475"/>
            <a:ext cx="2378965" cy="1415506"/>
            <a:chOff x="6459632" y="3043449"/>
            <a:chExt cx="4487767" cy="2052648"/>
          </a:xfrm>
        </p:grpSpPr>
        <p:sp>
          <p:nvSpPr>
            <p:cNvPr id="1499" name="Google Shape;1499;p21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1"/>
            <p:cNvSpPr/>
            <p:nvPr/>
          </p:nvSpPr>
          <p:spPr>
            <a:xfrm>
              <a:off x="6459632" y="3043449"/>
              <a:ext cx="4487767" cy="2052648"/>
            </a:xfrm>
            <a:custGeom>
              <a:rect b="b" l="l" r="r" t="t"/>
              <a:pathLst>
                <a:path extrusionOk="0" h="2052648" w="4487767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1" name="Google Shape;1501;p21"/>
          <p:cNvGrpSpPr/>
          <p:nvPr/>
        </p:nvGrpSpPr>
        <p:grpSpPr>
          <a:xfrm>
            <a:off x="747415" y="2116475"/>
            <a:ext cx="2378965" cy="1415506"/>
            <a:chOff x="6459632" y="3043449"/>
            <a:chExt cx="4487767" cy="2052648"/>
          </a:xfrm>
        </p:grpSpPr>
        <p:sp>
          <p:nvSpPr>
            <p:cNvPr id="1502" name="Google Shape;1502;p21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1"/>
            <p:cNvSpPr/>
            <p:nvPr/>
          </p:nvSpPr>
          <p:spPr>
            <a:xfrm>
              <a:off x="6459632" y="3043449"/>
              <a:ext cx="4487767" cy="2052648"/>
            </a:xfrm>
            <a:custGeom>
              <a:rect b="b" l="l" r="r" t="t"/>
              <a:pathLst>
                <a:path extrusionOk="0" h="2052648" w="4487767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4" name="Google Shape;1504;p21"/>
          <p:cNvSpPr txBox="1"/>
          <p:nvPr>
            <p:ph idx="2" type="subTitle"/>
          </p:nvPr>
        </p:nvSpPr>
        <p:spPr>
          <a:xfrm>
            <a:off x="747400" y="1672475"/>
            <a:ext cx="2379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Coming Soon"/>
                <a:ea typeface="Coming Soon"/>
                <a:cs typeface="Coming Soon"/>
                <a:sym typeface="Coming Soon"/>
              </a:rPr>
              <a:t>Relación temática</a:t>
            </a:r>
            <a:endParaRPr b="1" sz="20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t/>
            </a:r>
            <a:endParaRPr b="1" sz="2000"/>
          </a:p>
        </p:txBody>
      </p:sp>
      <p:sp>
        <p:nvSpPr>
          <p:cNvPr id="1505" name="Google Shape;1505;p21"/>
          <p:cNvSpPr txBox="1"/>
          <p:nvPr>
            <p:ph idx="3" type="body"/>
          </p:nvPr>
        </p:nvSpPr>
        <p:spPr>
          <a:xfrm>
            <a:off x="855675" y="2197275"/>
            <a:ext cx="2156100" cy="1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Las ideas están relacionadas con el tema que trata el texto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06" name="Google Shape;1506;p21"/>
          <p:cNvSpPr txBox="1"/>
          <p:nvPr>
            <p:ph idx="4" type="subTitle"/>
          </p:nvPr>
        </p:nvSpPr>
        <p:spPr>
          <a:xfrm>
            <a:off x="3669050" y="1882972"/>
            <a:ext cx="17214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Coming Soon"/>
                <a:ea typeface="Coming Soon"/>
                <a:cs typeface="Coming Soon"/>
                <a:sym typeface="Coming Soon"/>
              </a:rPr>
              <a:t>Pertinencia</a:t>
            </a:r>
            <a:endParaRPr b="1" sz="20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t/>
            </a:r>
            <a:endParaRPr b="1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07" name="Google Shape;1507;p21"/>
          <p:cNvSpPr txBox="1"/>
          <p:nvPr>
            <p:ph idx="5" type="body"/>
          </p:nvPr>
        </p:nvSpPr>
        <p:spPr>
          <a:xfrm>
            <a:off x="3669126" y="2449325"/>
            <a:ext cx="18318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Concuerdan las ideas, el contexto y la intención comunicativa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08" name="Google Shape;1508;p21"/>
          <p:cNvSpPr txBox="1"/>
          <p:nvPr>
            <p:ph idx="6" type="subTitle"/>
          </p:nvPr>
        </p:nvSpPr>
        <p:spPr>
          <a:xfrm>
            <a:off x="6135276" y="1709175"/>
            <a:ext cx="20502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Coming Soon"/>
                <a:ea typeface="Coming Soon"/>
                <a:cs typeface="Coming Soon"/>
                <a:sym typeface="Coming Soon"/>
              </a:rPr>
              <a:t>No contradicción</a:t>
            </a:r>
            <a:endParaRPr b="1" sz="20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t/>
            </a:r>
            <a:endParaRPr b="1" sz="2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09" name="Google Shape;1509;p21"/>
          <p:cNvSpPr txBox="1"/>
          <p:nvPr>
            <p:ph idx="1" type="body"/>
          </p:nvPr>
        </p:nvSpPr>
        <p:spPr>
          <a:xfrm>
            <a:off x="6299669" y="2361070"/>
            <a:ext cx="1721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Las ideas deben ser compatibles entre sí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510" name="Google Shape;1510;p21"/>
          <p:cNvGrpSpPr/>
          <p:nvPr/>
        </p:nvGrpSpPr>
        <p:grpSpPr>
          <a:xfrm flipH="1" rot="-918597">
            <a:off x="657765" y="3367152"/>
            <a:ext cx="462333" cy="426930"/>
            <a:chOff x="10254288" y="4243167"/>
            <a:chExt cx="840734" cy="775712"/>
          </a:xfrm>
        </p:grpSpPr>
        <p:sp>
          <p:nvSpPr>
            <p:cNvPr id="1511" name="Google Shape;1511;p21"/>
            <p:cNvSpPr/>
            <p:nvPr/>
          </p:nvSpPr>
          <p:spPr>
            <a:xfrm>
              <a:off x="10294656" y="4261159"/>
              <a:ext cx="740865" cy="727688"/>
            </a:xfrm>
            <a:custGeom>
              <a:rect b="b" l="l" r="r" t="t"/>
              <a:pathLst>
                <a:path extrusionOk="0" h="727688" w="740865">
                  <a:moveTo>
                    <a:pt x="126555" y="684477"/>
                  </a:moveTo>
                  <a:cubicBezTo>
                    <a:pt x="131857" y="703844"/>
                    <a:pt x="129582" y="718259"/>
                    <a:pt x="119718" y="727688"/>
                  </a:cubicBezTo>
                  <a:lnTo>
                    <a:pt x="740865" y="158178"/>
                  </a:lnTo>
                  <a:cubicBezTo>
                    <a:pt x="733149" y="76993"/>
                    <a:pt x="685725" y="24267"/>
                    <a:pt x="598582" y="0"/>
                  </a:cubicBezTo>
                  <a:lnTo>
                    <a:pt x="0" y="593195"/>
                  </a:lnTo>
                  <a:cubicBezTo>
                    <a:pt x="9789" y="587660"/>
                    <a:pt x="22796" y="587491"/>
                    <a:pt x="39052" y="592666"/>
                  </a:cubicBezTo>
                  <a:cubicBezTo>
                    <a:pt x="59203" y="597990"/>
                    <a:pt x="77713" y="609515"/>
                    <a:pt x="94636" y="627263"/>
                  </a:cubicBezTo>
                  <a:cubicBezTo>
                    <a:pt x="111590" y="645032"/>
                    <a:pt x="122226" y="664104"/>
                    <a:pt x="126555" y="684477"/>
                  </a:cubicBezTo>
                  <a:close/>
                </a:path>
              </a:pathLst>
            </a:custGeom>
            <a:solidFill>
              <a:srgbClr val="D7BEB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1"/>
            <p:cNvSpPr/>
            <p:nvPr/>
          </p:nvSpPr>
          <p:spPr>
            <a:xfrm>
              <a:off x="10274620" y="4848649"/>
              <a:ext cx="151902" cy="154442"/>
            </a:xfrm>
            <a:custGeom>
              <a:rect b="b" l="l" r="r" t="t"/>
              <a:pathLst>
                <a:path extrusionOk="0" h="154442" w="151902">
                  <a:moveTo>
                    <a:pt x="138292" y="141604"/>
                  </a:moveTo>
                  <a:lnTo>
                    <a:pt x="139752" y="140197"/>
                  </a:lnTo>
                  <a:cubicBezTo>
                    <a:pt x="149616" y="130778"/>
                    <a:pt x="151902" y="116353"/>
                    <a:pt x="146589" y="96985"/>
                  </a:cubicBezTo>
                  <a:cubicBezTo>
                    <a:pt x="142261" y="76612"/>
                    <a:pt x="131624" y="57552"/>
                    <a:pt x="114670" y="39772"/>
                  </a:cubicBezTo>
                  <a:cubicBezTo>
                    <a:pt x="97747" y="22023"/>
                    <a:pt x="79237" y="10498"/>
                    <a:pt x="59086" y="5175"/>
                  </a:cubicBezTo>
                  <a:cubicBezTo>
                    <a:pt x="42830" y="0"/>
                    <a:pt x="29823" y="169"/>
                    <a:pt x="20044" y="5704"/>
                  </a:cubicBezTo>
                  <a:cubicBezTo>
                    <a:pt x="18055" y="7577"/>
                    <a:pt x="16107" y="9482"/>
                    <a:pt x="14118" y="11355"/>
                  </a:cubicBezTo>
                  <a:cubicBezTo>
                    <a:pt x="3280" y="21685"/>
                    <a:pt x="0" y="37031"/>
                    <a:pt x="4328" y="57403"/>
                  </a:cubicBezTo>
                  <a:cubicBezTo>
                    <a:pt x="9673" y="76803"/>
                    <a:pt x="20775" y="95408"/>
                    <a:pt x="37697" y="113156"/>
                  </a:cubicBezTo>
                  <a:cubicBezTo>
                    <a:pt x="54652" y="130936"/>
                    <a:pt x="72696" y="142917"/>
                    <a:pt x="91820" y="149150"/>
                  </a:cubicBezTo>
                  <a:cubicBezTo>
                    <a:pt x="111929" y="154442"/>
                    <a:pt x="127433" y="151966"/>
                    <a:pt x="138292" y="141604"/>
                  </a:cubicBezTo>
                  <a:close/>
                </a:path>
              </a:pathLst>
            </a:custGeom>
            <a:solidFill>
              <a:srgbClr val="E9CAC3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1"/>
            <p:cNvSpPr/>
            <p:nvPr/>
          </p:nvSpPr>
          <p:spPr>
            <a:xfrm>
              <a:off x="10255713" y="4830557"/>
              <a:ext cx="72823" cy="52133"/>
            </a:xfrm>
            <a:custGeom>
              <a:rect b="b" l="l" r="r" t="t"/>
              <a:pathLst>
                <a:path extrusionOk="0" h="52133" w="72823">
                  <a:moveTo>
                    <a:pt x="47614" y="37761"/>
                  </a:moveTo>
                  <a:cubicBezTo>
                    <a:pt x="49604" y="35888"/>
                    <a:pt x="51583" y="34014"/>
                    <a:pt x="53541" y="32109"/>
                  </a:cubicBezTo>
                  <a:cubicBezTo>
                    <a:pt x="72823" y="13588"/>
                    <a:pt x="40417" y="0"/>
                    <a:pt x="25336" y="14488"/>
                  </a:cubicBezTo>
                  <a:cubicBezTo>
                    <a:pt x="23367" y="16372"/>
                    <a:pt x="21399" y="18266"/>
                    <a:pt x="19409" y="20140"/>
                  </a:cubicBezTo>
                  <a:cubicBezTo>
                    <a:pt x="0" y="38533"/>
                    <a:pt x="32448" y="52133"/>
                    <a:pt x="47614" y="37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1"/>
            <p:cNvSpPr/>
            <p:nvPr/>
          </p:nvSpPr>
          <p:spPr>
            <a:xfrm>
              <a:off x="10256073" y="4835014"/>
              <a:ext cx="65119" cy="96583"/>
            </a:xfrm>
            <a:custGeom>
              <a:rect b="b" l="l" r="r" t="t"/>
              <a:pathLst>
                <a:path extrusionOk="0" h="96583" w="65119">
                  <a:moveTo>
                    <a:pt x="42629" y="63669"/>
                  </a:moveTo>
                  <a:cubicBezTo>
                    <a:pt x="40925" y="53689"/>
                    <a:pt x="39867" y="41497"/>
                    <a:pt x="47254" y="33305"/>
                  </a:cubicBezTo>
                  <a:cubicBezTo>
                    <a:pt x="65119" y="13514"/>
                    <a:pt x="33199" y="0"/>
                    <a:pt x="19049" y="15684"/>
                  </a:cubicBezTo>
                  <a:cubicBezTo>
                    <a:pt x="2307" y="34237"/>
                    <a:pt x="0" y="53255"/>
                    <a:pt x="4106" y="77417"/>
                  </a:cubicBezTo>
                  <a:cubicBezTo>
                    <a:pt x="7365" y="96583"/>
                    <a:pt x="46026" y="83650"/>
                    <a:pt x="42629" y="636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1"/>
            <p:cNvSpPr/>
            <p:nvPr/>
          </p:nvSpPr>
          <p:spPr>
            <a:xfrm>
              <a:off x="10254288" y="4879544"/>
              <a:ext cx="90265" cy="106362"/>
            </a:xfrm>
            <a:custGeom>
              <a:rect b="b" l="l" r="r" t="t"/>
              <a:pathLst>
                <a:path extrusionOk="0" h="106362" w="90265">
                  <a:moveTo>
                    <a:pt x="75776" y="71384"/>
                  </a:moveTo>
                  <a:cubicBezTo>
                    <a:pt x="61489" y="55848"/>
                    <a:pt x="50577" y="39454"/>
                    <a:pt x="44418" y="19134"/>
                  </a:cubicBezTo>
                  <a:cubicBezTo>
                    <a:pt x="38597" y="0"/>
                    <a:pt x="0" y="13483"/>
                    <a:pt x="5884" y="32882"/>
                  </a:cubicBezTo>
                  <a:cubicBezTo>
                    <a:pt x="12763" y="55509"/>
                    <a:pt x="25399" y="74877"/>
                    <a:pt x="41327" y="92201"/>
                  </a:cubicBezTo>
                  <a:cubicBezTo>
                    <a:pt x="54355" y="106362"/>
                    <a:pt x="90265" y="87132"/>
                    <a:pt x="75776" y="71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1"/>
            <p:cNvSpPr/>
            <p:nvPr/>
          </p:nvSpPr>
          <p:spPr>
            <a:xfrm>
              <a:off x="10280646" y="4937314"/>
              <a:ext cx="120268" cy="81565"/>
            </a:xfrm>
            <a:custGeom>
              <a:rect b="b" l="l" r="r" t="t"/>
              <a:pathLst>
                <a:path extrusionOk="0" h="81565" w="120268">
                  <a:moveTo>
                    <a:pt x="96350" y="45095"/>
                  </a:moveTo>
                  <a:cubicBezTo>
                    <a:pt x="77850" y="38396"/>
                    <a:pt x="63224" y="27484"/>
                    <a:pt x="49413" y="13610"/>
                  </a:cubicBezTo>
                  <a:cubicBezTo>
                    <a:pt x="35866" y="0"/>
                    <a:pt x="0" y="19388"/>
                    <a:pt x="14975" y="34427"/>
                  </a:cubicBezTo>
                  <a:cubicBezTo>
                    <a:pt x="32914" y="52440"/>
                    <a:pt x="52271" y="66230"/>
                    <a:pt x="76284" y="74919"/>
                  </a:cubicBezTo>
                  <a:cubicBezTo>
                    <a:pt x="94636" y="81565"/>
                    <a:pt x="120268" y="53752"/>
                    <a:pt x="96350" y="450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1"/>
            <p:cNvSpPr/>
            <p:nvPr/>
          </p:nvSpPr>
          <p:spPr>
            <a:xfrm>
              <a:off x="10345046" y="4970771"/>
              <a:ext cx="90296" cy="47434"/>
            </a:xfrm>
            <a:custGeom>
              <a:rect b="b" l="l" r="r" t="t"/>
              <a:pathLst>
                <a:path extrusionOk="0" h="47434" w="90296">
                  <a:moveTo>
                    <a:pt x="54250" y="10170"/>
                  </a:moveTo>
                  <a:cubicBezTo>
                    <a:pt x="48080" y="15398"/>
                    <a:pt x="39137" y="13292"/>
                    <a:pt x="31951" y="11641"/>
                  </a:cubicBezTo>
                  <a:cubicBezTo>
                    <a:pt x="22309" y="9429"/>
                    <a:pt x="10234" y="12488"/>
                    <a:pt x="4709" y="21357"/>
                  </a:cubicBezTo>
                  <a:cubicBezTo>
                    <a:pt x="0" y="28913"/>
                    <a:pt x="2233" y="39253"/>
                    <a:pt x="11885" y="41465"/>
                  </a:cubicBezTo>
                  <a:cubicBezTo>
                    <a:pt x="37835" y="47434"/>
                    <a:pt x="61563" y="45465"/>
                    <a:pt x="82454" y="27802"/>
                  </a:cubicBezTo>
                  <a:cubicBezTo>
                    <a:pt x="89439" y="21886"/>
                    <a:pt x="90296" y="11260"/>
                    <a:pt x="82422" y="5873"/>
                  </a:cubicBezTo>
                  <a:cubicBezTo>
                    <a:pt x="73829" y="0"/>
                    <a:pt x="61393" y="4138"/>
                    <a:pt x="54250" y="1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1"/>
            <p:cNvSpPr/>
            <p:nvPr/>
          </p:nvSpPr>
          <p:spPr>
            <a:xfrm>
              <a:off x="10265268" y="4243167"/>
              <a:ext cx="829754" cy="769873"/>
            </a:xfrm>
            <a:custGeom>
              <a:rect b="b" l="l" r="r" t="t"/>
              <a:pathLst>
                <a:path extrusionOk="0" h="769873" w="829754">
                  <a:moveTo>
                    <a:pt x="162231" y="755406"/>
                  </a:moveTo>
                  <a:cubicBezTo>
                    <a:pt x="236907" y="683831"/>
                    <a:pt x="94911" y="578887"/>
                    <a:pt x="24807" y="596455"/>
                  </a:cubicBezTo>
                  <a:cubicBezTo>
                    <a:pt x="31199" y="604138"/>
                    <a:pt x="37591" y="611822"/>
                    <a:pt x="43984" y="619495"/>
                  </a:cubicBezTo>
                  <a:cubicBezTo>
                    <a:pt x="148568" y="515852"/>
                    <a:pt x="253153" y="412220"/>
                    <a:pt x="357737" y="308578"/>
                  </a:cubicBezTo>
                  <a:cubicBezTo>
                    <a:pt x="423290" y="243628"/>
                    <a:pt x="488833" y="178667"/>
                    <a:pt x="554386" y="113707"/>
                  </a:cubicBezTo>
                  <a:cubicBezTo>
                    <a:pt x="573743" y="94530"/>
                    <a:pt x="597280" y="60240"/>
                    <a:pt x="621379" y="47328"/>
                  </a:cubicBezTo>
                  <a:cubicBezTo>
                    <a:pt x="626480" y="44587"/>
                    <a:pt x="632756" y="31273"/>
                    <a:pt x="638471" y="30374"/>
                  </a:cubicBezTo>
                  <a:cubicBezTo>
                    <a:pt x="646197" y="29178"/>
                    <a:pt x="706321" y="79110"/>
                    <a:pt x="712184" y="85672"/>
                  </a:cubicBezTo>
                  <a:cubicBezTo>
                    <a:pt x="790003" y="172751"/>
                    <a:pt x="729223" y="192002"/>
                    <a:pt x="665151" y="250729"/>
                  </a:cubicBezTo>
                  <a:cubicBezTo>
                    <a:pt x="597132" y="313107"/>
                    <a:pt x="529113" y="375475"/>
                    <a:pt x="461084" y="437843"/>
                  </a:cubicBezTo>
                  <a:cubicBezTo>
                    <a:pt x="352551" y="537347"/>
                    <a:pt x="244030" y="636862"/>
                    <a:pt x="135498" y="736377"/>
                  </a:cubicBezTo>
                  <a:cubicBezTo>
                    <a:pt x="115781" y="754443"/>
                    <a:pt x="148346" y="768074"/>
                    <a:pt x="163692" y="753998"/>
                  </a:cubicBezTo>
                  <a:cubicBezTo>
                    <a:pt x="304048" y="625316"/>
                    <a:pt x="444394" y="496633"/>
                    <a:pt x="584750" y="367950"/>
                  </a:cubicBezTo>
                  <a:cubicBezTo>
                    <a:pt x="641625" y="315796"/>
                    <a:pt x="733234" y="258296"/>
                    <a:pt x="775398" y="193145"/>
                  </a:cubicBezTo>
                  <a:cubicBezTo>
                    <a:pt x="829754" y="109145"/>
                    <a:pt x="708628" y="26341"/>
                    <a:pt x="638471" y="2624"/>
                  </a:cubicBezTo>
                  <a:cubicBezTo>
                    <a:pt x="630724" y="0"/>
                    <a:pt x="620088" y="3026"/>
                    <a:pt x="614341" y="8720"/>
                  </a:cubicBezTo>
                  <a:cubicBezTo>
                    <a:pt x="414824" y="206438"/>
                    <a:pt x="215296" y="404166"/>
                    <a:pt x="15779" y="601874"/>
                  </a:cubicBezTo>
                  <a:cubicBezTo>
                    <a:pt x="0" y="617516"/>
                    <a:pt x="19483" y="628787"/>
                    <a:pt x="34956" y="624914"/>
                  </a:cubicBezTo>
                  <a:cubicBezTo>
                    <a:pt x="109812" y="638323"/>
                    <a:pt x="142832" y="675946"/>
                    <a:pt x="134027" y="737774"/>
                  </a:cubicBezTo>
                  <a:cubicBezTo>
                    <a:pt x="114723" y="756284"/>
                    <a:pt x="147129" y="769873"/>
                    <a:pt x="162231" y="755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9" name="Google Shape;1519;p21"/>
          <p:cNvGrpSpPr/>
          <p:nvPr/>
        </p:nvGrpSpPr>
        <p:grpSpPr>
          <a:xfrm rot="918597">
            <a:off x="8023415" y="2989527"/>
            <a:ext cx="462333" cy="426930"/>
            <a:chOff x="10254288" y="4243167"/>
            <a:chExt cx="840734" cy="775712"/>
          </a:xfrm>
        </p:grpSpPr>
        <p:sp>
          <p:nvSpPr>
            <p:cNvPr id="1520" name="Google Shape;1520;p21"/>
            <p:cNvSpPr/>
            <p:nvPr/>
          </p:nvSpPr>
          <p:spPr>
            <a:xfrm>
              <a:off x="10294656" y="4261159"/>
              <a:ext cx="740865" cy="727688"/>
            </a:xfrm>
            <a:custGeom>
              <a:rect b="b" l="l" r="r" t="t"/>
              <a:pathLst>
                <a:path extrusionOk="0" h="727688" w="740865">
                  <a:moveTo>
                    <a:pt x="126555" y="684477"/>
                  </a:moveTo>
                  <a:cubicBezTo>
                    <a:pt x="131857" y="703844"/>
                    <a:pt x="129582" y="718259"/>
                    <a:pt x="119718" y="727688"/>
                  </a:cubicBezTo>
                  <a:lnTo>
                    <a:pt x="740865" y="158178"/>
                  </a:lnTo>
                  <a:cubicBezTo>
                    <a:pt x="733149" y="76993"/>
                    <a:pt x="685725" y="24267"/>
                    <a:pt x="598582" y="0"/>
                  </a:cubicBezTo>
                  <a:lnTo>
                    <a:pt x="0" y="593195"/>
                  </a:lnTo>
                  <a:cubicBezTo>
                    <a:pt x="9789" y="587660"/>
                    <a:pt x="22796" y="587491"/>
                    <a:pt x="39052" y="592666"/>
                  </a:cubicBezTo>
                  <a:cubicBezTo>
                    <a:pt x="59203" y="597990"/>
                    <a:pt x="77713" y="609515"/>
                    <a:pt x="94636" y="627263"/>
                  </a:cubicBezTo>
                  <a:cubicBezTo>
                    <a:pt x="111590" y="645032"/>
                    <a:pt x="122226" y="664104"/>
                    <a:pt x="126555" y="684477"/>
                  </a:cubicBezTo>
                  <a:close/>
                </a:path>
              </a:pathLst>
            </a:custGeom>
            <a:solidFill>
              <a:srgbClr val="D7BEB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1"/>
            <p:cNvSpPr/>
            <p:nvPr/>
          </p:nvSpPr>
          <p:spPr>
            <a:xfrm>
              <a:off x="10274620" y="4848649"/>
              <a:ext cx="151902" cy="154442"/>
            </a:xfrm>
            <a:custGeom>
              <a:rect b="b" l="l" r="r" t="t"/>
              <a:pathLst>
                <a:path extrusionOk="0" h="154442" w="151902">
                  <a:moveTo>
                    <a:pt x="138292" y="141604"/>
                  </a:moveTo>
                  <a:lnTo>
                    <a:pt x="139752" y="140197"/>
                  </a:lnTo>
                  <a:cubicBezTo>
                    <a:pt x="149616" y="130778"/>
                    <a:pt x="151902" y="116353"/>
                    <a:pt x="146589" y="96985"/>
                  </a:cubicBezTo>
                  <a:cubicBezTo>
                    <a:pt x="142261" y="76612"/>
                    <a:pt x="131624" y="57552"/>
                    <a:pt x="114670" y="39772"/>
                  </a:cubicBezTo>
                  <a:cubicBezTo>
                    <a:pt x="97747" y="22023"/>
                    <a:pt x="79237" y="10498"/>
                    <a:pt x="59086" y="5175"/>
                  </a:cubicBezTo>
                  <a:cubicBezTo>
                    <a:pt x="42830" y="0"/>
                    <a:pt x="29823" y="169"/>
                    <a:pt x="20044" y="5704"/>
                  </a:cubicBezTo>
                  <a:cubicBezTo>
                    <a:pt x="18055" y="7577"/>
                    <a:pt x="16107" y="9482"/>
                    <a:pt x="14118" y="11355"/>
                  </a:cubicBezTo>
                  <a:cubicBezTo>
                    <a:pt x="3280" y="21685"/>
                    <a:pt x="0" y="37031"/>
                    <a:pt x="4328" y="57403"/>
                  </a:cubicBezTo>
                  <a:cubicBezTo>
                    <a:pt x="9673" y="76803"/>
                    <a:pt x="20775" y="95408"/>
                    <a:pt x="37697" y="113156"/>
                  </a:cubicBezTo>
                  <a:cubicBezTo>
                    <a:pt x="54652" y="130936"/>
                    <a:pt x="72696" y="142917"/>
                    <a:pt x="91820" y="149150"/>
                  </a:cubicBezTo>
                  <a:cubicBezTo>
                    <a:pt x="111929" y="154442"/>
                    <a:pt x="127433" y="151966"/>
                    <a:pt x="138292" y="141604"/>
                  </a:cubicBezTo>
                  <a:close/>
                </a:path>
              </a:pathLst>
            </a:custGeom>
            <a:solidFill>
              <a:srgbClr val="E9CAC3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1"/>
            <p:cNvSpPr/>
            <p:nvPr/>
          </p:nvSpPr>
          <p:spPr>
            <a:xfrm>
              <a:off x="10255713" y="4830557"/>
              <a:ext cx="72823" cy="52133"/>
            </a:xfrm>
            <a:custGeom>
              <a:rect b="b" l="l" r="r" t="t"/>
              <a:pathLst>
                <a:path extrusionOk="0" h="52133" w="72823">
                  <a:moveTo>
                    <a:pt x="47614" y="37761"/>
                  </a:moveTo>
                  <a:cubicBezTo>
                    <a:pt x="49604" y="35888"/>
                    <a:pt x="51583" y="34014"/>
                    <a:pt x="53541" y="32109"/>
                  </a:cubicBezTo>
                  <a:cubicBezTo>
                    <a:pt x="72823" y="13588"/>
                    <a:pt x="40417" y="0"/>
                    <a:pt x="25336" y="14488"/>
                  </a:cubicBezTo>
                  <a:cubicBezTo>
                    <a:pt x="23367" y="16372"/>
                    <a:pt x="21399" y="18266"/>
                    <a:pt x="19409" y="20140"/>
                  </a:cubicBezTo>
                  <a:cubicBezTo>
                    <a:pt x="0" y="38533"/>
                    <a:pt x="32448" y="52133"/>
                    <a:pt x="47614" y="37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1"/>
            <p:cNvSpPr/>
            <p:nvPr/>
          </p:nvSpPr>
          <p:spPr>
            <a:xfrm>
              <a:off x="10256073" y="4835014"/>
              <a:ext cx="65119" cy="96583"/>
            </a:xfrm>
            <a:custGeom>
              <a:rect b="b" l="l" r="r" t="t"/>
              <a:pathLst>
                <a:path extrusionOk="0" h="96583" w="65119">
                  <a:moveTo>
                    <a:pt x="42629" y="63669"/>
                  </a:moveTo>
                  <a:cubicBezTo>
                    <a:pt x="40925" y="53689"/>
                    <a:pt x="39867" y="41497"/>
                    <a:pt x="47254" y="33305"/>
                  </a:cubicBezTo>
                  <a:cubicBezTo>
                    <a:pt x="65119" y="13514"/>
                    <a:pt x="33199" y="0"/>
                    <a:pt x="19049" y="15684"/>
                  </a:cubicBezTo>
                  <a:cubicBezTo>
                    <a:pt x="2307" y="34237"/>
                    <a:pt x="0" y="53255"/>
                    <a:pt x="4106" y="77417"/>
                  </a:cubicBezTo>
                  <a:cubicBezTo>
                    <a:pt x="7365" y="96583"/>
                    <a:pt x="46026" y="83650"/>
                    <a:pt x="42629" y="636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1"/>
            <p:cNvSpPr/>
            <p:nvPr/>
          </p:nvSpPr>
          <p:spPr>
            <a:xfrm>
              <a:off x="10254288" y="4879544"/>
              <a:ext cx="90265" cy="106362"/>
            </a:xfrm>
            <a:custGeom>
              <a:rect b="b" l="l" r="r" t="t"/>
              <a:pathLst>
                <a:path extrusionOk="0" h="106362" w="90265">
                  <a:moveTo>
                    <a:pt x="75776" y="71384"/>
                  </a:moveTo>
                  <a:cubicBezTo>
                    <a:pt x="61489" y="55848"/>
                    <a:pt x="50577" y="39454"/>
                    <a:pt x="44418" y="19134"/>
                  </a:cubicBezTo>
                  <a:cubicBezTo>
                    <a:pt x="38597" y="0"/>
                    <a:pt x="0" y="13483"/>
                    <a:pt x="5884" y="32882"/>
                  </a:cubicBezTo>
                  <a:cubicBezTo>
                    <a:pt x="12763" y="55509"/>
                    <a:pt x="25399" y="74877"/>
                    <a:pt x="41327" y="92201"/>
                  </a:cubicBezTo>
                  <a:cubicBezTo>
                    <a:pt x="54355" y="106362"/>
                    <a:pt x="90265" y="87132"/>
                    <a:pt x="75776" y="71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1"/>
            <p:cNvSpPr/>
            <p:nvPr/>
          </p:nvSpPr>
          <p:spPr>
            <a:xfrm>
              <a:off x="10280646" y="4937314"/>
              <a:ext cx="120268" cy="81565"/>
            </a:xfrm>
            <a:custGeom>
              <a:rect b="b" l="l" r="r" t="t"/>
              <a:pathLst>
                <a:path extrusionOk="0" h="81565" w="120268">
                  <a:moveTo>
                    <a:pt x="96350" y="45095"/>
                  </a:moveTo>
                  <a:cubicBezTo>
                    <a:pt x="77850" y="38396"/>
                    <a:pt x="63224" y="27484"/>
                    <a:pt x="49413" y="13610"/>
                  </a:cubicBezTo>
                  <a:cubicBezTo>
                    <a:pt x="35866" y="0"/>
                    <a:pt x="0" y="19388"/>
                    <a:pt x="14975" y="34427"/>
                  </a:cubicBezTo>
                  <a:cubicBezTo>
                    <a:pt x="32914" y="52440"/>
                    <a:pt x="52271" y="66230"/>
                    <a:pt x="76284" y="74919"/>
                  </a:cubicBezTo>
                  <a:cubicBezTo>
                    <a:pt x="94636" y="81565"/>
                    <a:pt x="120268" y="53752"/>
                    <a:pt x="96350" y="450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1"/>
            <p:cNvSpPr/>
            <p:nvPr/>
          </p:nvSpPr>
          <p:spPr>
            <a:xfrm>
              <a:off x="10345046" y="4970771"/>
              <a:ext cx="90296" cy="47434"/>
            </a:xfrm>
            <a:custGeom>
              <a:rect b="b" l="l" r="r" t="t"/>
              <a:pathLst>
                <a:path extrusionOk="0" h="47434" w="90296">
                  <a:moveTo>
                    <a:pt x="54250" y="10170"/>
                  </a:moveTo>
                  <a:cubicBezTo>
                    <a:pt x="48080" y="15398"/>
                    <a:pt x="39137" y="13292"/>
                    <a:pt x="31951" y="11641"/>
                  </a:cubicBezTo>
                  <a:cubicBezTo>
                    <a:pt x="22309" y="9429"/>
                    <a:pt x="10234" y="12488"/>
                    <a:pt x="4709" y="21357"/>
                  </a:cubicBezTo>
                  <a:cubicBezTo>
                    <a:pt x="0" y="28913"/>
                    <a:pt x="2233" y="39253"/>
                    <a:pt x="11885" y="41465"/>
                  </a:cubicBezTo>
                  <a:cubicBezTo>
                    <a:pt x="37835" y="47434"/>
                    <a:pt x="61563" y="45465"/>
                    <a:pt x="82454" y="27802"/>
                  </a:cubicBezTo>
                  <a:cubicBezTo>
                    <a:pt x="89439" y="21886"/>
                    <a:pt x="90296" y="11260"/>
                    <a:pt x="82422" y="5873"/>
                  </a:cubicBezTo>
                  <a:cubicBezTo>
                    <a:pt x="73829" y="0"/>
                    <a:pt x="61393" y="4138"/>
                    <a:pt x="54250" y="1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1"/>
            <p:cNvSpPr/>
            <p:nvPr/>
          </p:nvSpPr>
          <p:spPr>
            <a:xfrm>
              <a:off x="10265268" y="4243167"/>
              <a:ext cx="829754" cy="769873"/>
            </a:xfrm>
            <a:custGeom>
              <a:rect b="b" l="l" r="r" t="t"/>
              <a:pathLst>
                <a:path extrusionOk="0" h="769873" w="829754">
                  <a:moveTo>
                    <a:pt x="162231" y="755406"/>
                  </a:moveTo>
                  <a:cubicBezTo>
                    <a:pt x="236907" y="683831"/>
                    <a:pt x="94911" y="578887"/>
                    <a:pt x="24807" y="596455"/>
                  </a:cubicBezTo>
                  <a:cubicBezTo>
                    <a:pt x="31199" y="604138"/>
                    <a:pt x="37591" y="611822"/>
                    <a:pt x="43984" y="619495"/>
                  </a:cubicBezTo>
                  <a:cubicBezTo>
                    <a:pt x="148568" y="515852"/>
                    <a:pt x="253153" y="412220"/>
                    <a:pt x="357737" y="308578"/>
                  </a:cubicBezTo>
                  <a:cubicBezTo>
                    <a:pt x="423290" y="243628"/>
                    <a:pt x="488833" y="178667"/>
                    <a:pt x="554386" y="113707"/>
                  </a:cubicBezTo>
                  <a:cubicBezTo>
                    <a:pt x="573743" y="94530"/>
                    <a:pt x="597280" y="60240"/>
                    <a:pt x="621379" y="47328"/>
                  </a:cubicBezTo>
                  <a:cubicBezTo>
                    <a:pt x="626480" y="44587"/>
                    <a:pt x="632756" y="31273"/>
                    <a:pt x="638471" y="30374"/>
                  </a:cubicBezTo>
                  <a:cubicBezTo>
                    <a:pt x="646197" y="29178"/>
                    <a:pt x="706321" y="79110"/>
                    <a:pt x="712184" y="85672"/>
                  </a:cubicBezTo>
                  <a:cubicBezTo>
                    <a:pt x="790003" y="172751"/>
                    <a:pt x="729223" y="192002"/>
                    <a:pt x="665151" y="250729"/>
                  </a:cubicBezTo>
                  <a:cubicBezTo>
                    <a:pt x="597132" y="313107"/>
                    <a:pt x="529113" y="375475"/>
                    <a:pt x="461084" y="437843"/>
                  </a:cubicBezTo>
                  <a:cubicBezTo>
                    <a:pt x="352551" y="537347"/>
                    <a:pt x="244030" y="636862"/>
                    <a:pt x="135498" y="736377"/>
                  </a:cubicBezTo>
                  <a:cubicBezTo>
                    <a:pt x="115781" y="754443"/>
                    <a:pt x="148346" y="768074"/>
                    <a:pt x="163692" y="753998"/>
                  </a:cubicBezTo>
                  <a:cubicBezTo>
                    <a:pt x="304048" y="625316"/>
                    <a:pt x="444394" y="496633"/>
                    <a:pt x="584750" y="367950"/>
                  </a:cubicBezTo>
                  <a:cubicBezTo>
                    <a:pt x="641625" y="315796"/>
                    <a:pt x="733234" y="258296"/>
                    <a:pt x="775398" y="193145"/>
                  </a:cubicBezTo>
                  <a:cubicBezTo>
                    <a:pt x="829754" y="109145"/>
                    <a:pt x="708628" y="26341"/>
                    <a:pt x="638471" y="2624"/>
                  </a:cubicBezTo>
                  <a:cubicBezTo>
                    <a:pt x="630724" y="0"/>
                    <a:pt x="620088" y="3026"/>
                    <a:pt x="614341" y="8720"/>
                  </a:cubicBezTo>
                  <a:cubicBezTo>
                    <a:pt x="414824" y="206438"/>
                    <a:pt x="215296" y="404166"/>
                    <a:pt x="15779" y="601874"/>
                  </a:cubicBezTo>
                  <a:cubicBezTo>
                    <a:pt x="0" y="617516"/>
                    <a:pt x="19483" y="628787"/>
                    <a:pt x="34956" y="624914"/>
                  </a:cubicBezTo>
                  <a:cubicBezTo>
                    <a:pt x="109812" y="638323"/>
                    <a:pt x="142832" y="675946"/>
                    <a:pt x="134027" y="737774"/>
                  </a:cubicBezTo>
                  <a:cubicBezTo>
                    <a:pt x="114723" y="756284"/>
                    <a:pt x="147129" y="769873"/>
                    <a:pt x="162231" y="755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9"/>
          <p:cNvSpPr txBox="1"/>
          <p:nvPr>
            <p:ph type="title"/>
          </p:nvPr>
        </p:nvSpPr>
        <p:spPr>
          <a:xfrm>
            <a:off x="861300" y="2249700"/>
            <a:ext cx="74214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en" sz="4500">
                <a:latin typeface="Coming Soon"/>
                <a:ea typeface="Coming Soon"/>
                <a:cs typeface="Coming Soon"/>
                <a:sym typeface="Coming Soon"/>
              </a:rPr>
              <a:t>TEXTO EXPOSITIVO</a:t>
            </a:r>
            <a:endParaRPr b="1" sz="4500"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533" name="Google Shape;1533;p19"/>
          <p:cNvGrpSpPr/>
          <p:nvPr/>
        </p:nvGrpSpPr>
        <p:grpSpPr>
          <a:xfrm>
            <a:off x="6283274" y="1810576"/>
            <a:ext cx="1697495" cy="1933696"/>
            <a:chOff x="8368772" y="2409603"/>
            <a:chExt cx="2260915" cy="2573457"/>
          </a:xfrm>
        </p:grpSpPr>
        <p:sp>
          <p:nvSpPr>
            <p:cNvPr id="1534" name="Google Shape;1534;p19"/>
            <p:cNvSpPr/>
            <p:nvPr/>
          </p:nvSpPr>
          <p:spPr>
            <a:xfrm>
              <a:off x="8398608" y="3801377"/>
              <a:ext cx="2216054" cy="1164505"/>
            </a:xfrm>
            <a:custGeom>
              <a:rect b="b" l="l" r="r" t="t"/>
              <a:pathLst>
                <a:path extrusionOk="0" h="1164505" w="2216054">
                  <a:moveTo>
                    <a:pt x="2201703" y="12213"/>
                  </a:moveTo>
                  <a:cubicBezTo>
                    <a:pt x="2115936" y="0"/>
                    <a:pt x="1984607" y="67669"/>
                    <a:pt x="1807707" y="215148"/>
                  </a:cubicBezTo>
                  <a:cubicBezTo>
                    <a:pt x="1629230" y="361695"/>
                    <a:pt x="1389062" y="467296"/>
                    <a:pt x="1087183" y="531939"/>
                  </a:cubicBezTo>
                  <a:cubicBezTo>
                    <a:pt x="782436" y="596021"/>
                    <a:pt x="527462" y="583194"/>
                    <a:pt x="322156" y="493479"/>
                  </a:cubicBezTo>
                  <a:cubicBezTo>
                    <a:pt x="196035" y="436636"/>
                    <a:pt x="88635" y="363992"/>
                    <a:pt x="0" y="275462"/>
                  </a:cubicBezTo>
                  <a:cubicBezTo>
                    <a:pt x="21769" y="402187"/>
                    <a:pt x="63193" y="526362"/>
                    <a:pt x="124153" y="647953"/>
                  </a:cubicBezTo>
                  <a:cubicBezTo>
                    <a:pt x="220725" y="831754"/>
                    <a:pt x="316949" y="956108"/>
                    <a:pt x="412792" y="1021016"/>
                  </a:cubicBezTo>
                  <a:cubicBezTo>
                    <a:pt x="538786" y="1107630"/>
                    <a:pt x="642397" y="1153604"/>
                    <a:pt x="723614" y="1158885"/>
                  </a:cubicBezTo>
                  <a:cubicBezTo>
                    <a:pt x="803571" y="1164505"/>
                    <a:pt x="919046" y="1143730"/>
                    <a:pt x="1070038" y="1096496"/>
                  </a:cubicBezTo>
                  <a:cubicBezTo>
                    <a:pt x="1218205" y="1048691"/>
                    <a:pt x="1392046" y="1013586"/>
                    <a:pt x="1591648" y="991234"/>
                  </a:cubicBezTo>
                  <a:cubicBezTo>
                    <a:pt x="1790901" y="967581"/>
                    <a:pt x="1925891" y="911129"/>
                    <a:pt x="1996662" y="821838"/>
                  </a:cubicBezTo>
                  <a:cubicBezTo>
                    <a:pt x="2064871" y="733223"/>
                    <a:pt x="2122360" y="609642"/>
                    <a:pt x="2169128" y="451029"/>
                  </a:cubicBezTo>
                  <a:cubicBezTo>
                    <a:pt x="2205185" y="333184"/>
                    <a:pt x="2216054" y="186901"/>
                    <a:pt x="2201703" y="12213"/>
                  </a:cubicBezTo>
                  <a:close/>
                </a:path>
              </a:pathLst>
            </a:custGeom>
            <a:solidFill>
              <a:srgbClr val="CB363C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9"/>
            <p:cNvSpPr/>
            <p:nvPr/>
          </p:nvSpPr>
          <p:spPr>
            <a:xfrm>
              <a:off x="9039469" y="3155880"/>
              <a:ext cx="594370" cy="181387"/>
            </a:xfrm>
            <a:custGeom>
              <a:rect b="b" l="l" r="r" t="t"/>
              <a:pathLst>
                <a:path extrusionOk="0" h="181387" w="594370">
                  <a:moveTo>
                    <a:pt x="262911" y="23537"/>
                  </a:moveTo>
                  <a:cubicBezTo>
                    <a:pt x="246189" y="26680"/>
                    <a:pt x="230568" y="31538"/>
                    <a:pt x="216101" y="38121"/>
                  </a:cubicBezTo>
                  <a:cubicBezTo>
                    <a:pt x="200977" y="42174"/>
                    <a:pt x="172963" y="53742"/>
                    <a:pt x="132090" y="72792"/>
                  </a:cubicBezTo>
                  <a:cubicBezTo>
                    <a:pt x="89259" y="89683"/>
                    <a:pt x="59287" y="106478"/>
                    <a:pt x="42142" y="123285"/>
                  </a:cubicBezTo>
                  <a:cubicBezTo>
                    <a:pt x="25907" y="138440"/>
                    <a:pt x="11874" y="151637"/>
                    <a:pt x="0" y="162930"/>
                  </a:cubicBezTo>
                  <a:cubicBezTo>
                    <a:pt x="57605" y="175905"/>
                    <a:pt x="110468" y="181387"/>
                    <a:pt x="158580" y="179313"/>
                  </a:cubicBezTo>
                  <a:cubicBezTo>
                    <a:pt x="213391" y="176783"/>
                    <a:pt x="254529" y="173884"/>
                    <a:pt x="282056" y="170550"/>
                  </a:cubicBezTo>
                  <a:cubicBezTo>
                    <a:pt x="286141" y="170825"/>
                    <a:pt x="290131" y="170433"/>
                    <a:pt x="293909" y="169407"/>
                  </a:cubicBezTo>
                  <a:cubicBezTo>
                    <a:pt x="279526" y="125920"/>
                    <a:pt x="269229" y="77321"/>
                    <a:pt x="262911" y="23537"/>
                  </a:cubicBezTo>
                  <a:close/>
                  <a:moveTo>
                    <a:pt x="380915" y="2063"/>
                  </a:moveTo>
                  <a:cubicBezTo>
                    <a:pt x="371771" y="3174"/>
                    <a:pt x="362775" y="4900"/>
                    <a:pt x="353927" y="7270"/>
                  </a:cubicBezTo>
                  <a:cubicBezTo>
                    <a:pt x="358711" y="65489"/>
                    <a:pt x="362500" y="102340"/>
                    <a:pt x="365294" y="117845"/>
                  </a:cubicBezTo>
                  <a:cubicBezTo>
                    <a:pt x="368670" y="130439"/>
                    <a:pt x="372035" y="143065"/>
                    <a:pt x="375443" y="155701"/>
                  </a:cubicBezTo>
                  <a:cubicBezTo>
                    <a:pt x="398674" y="106171"/>
                    <a:pt x="417967" y="64494"/>
                    <a:pt x="433228" y="30659"/>
                  </a:cubicBezTo>
                  <a:cubicBezTo>
                    <a:pt x="427989" y="21240"/>
                    <a:pt x="423238" y="11017"/>
                    <a:pt x="418920" y="0"/>
                  </a:cubicBezTo>
                  <a:cubicBezTo>
                    <a:pt x="405637" y="836"/>
                    <a:pt x="392969" y="1534"/>
                    <a:pt x="380915" y="2063"/>
                  </a:cubicBezTo>
                  <a:close/>
                  <a:moveTo>
                    <a:pt x="435609" y="32035"/>
                  </a:moveTo>
                  <a:lnTo>
                    <a:pt x="433736" y="32533"/>
                  </a:lnTo>
                  <a:lnTo>
                    <a:pt x="433228" y="30659"/>
                  </a:lnTo>
                  <a:cubicBezTo>
                    <a:pt x="417967" y="64494"/>
                    <a:pt x="398674" y="106171"/>
                    <a:pt x="375443" y="155701"/>
                  </a:cubicBezTo>
                  <a:cubicBezTo>
                    <a:pt x="421523" y="146060"/>
                    <a:pt x="471857" y="131889"/>
                    <a:pt x="526362" y="113220"/>
                  </a:cubicBezTo>
                  <a:cubicBezTo>
                    <a:pt x="552195" y="103600"/>
                    <a:pt x="574854" y="94805"/>
                    <a:pt x="594370" y="86878"/>
                  </a:cubicBezTo>
                  <a:cubicBezTo>
                    <a:pt x="571796" y="63193"/>
                    <a:pt x="550735" y="45159"/>
                    <a:pt x="531188" y="32797"/>
                  </a:cubicBezTo>
                  <a:cubicBezTo>
                    <a:pt x="488198" y="38925"/>
                    <a:pt x="456310" y="38660"/>
                    <a:pt x="435609" y="32035"/>
                  </a:cubicBezTo>
                  <a:close/>
                </a:path>
              </a:pathLst>
            </a:custGeom>
            <a:solidFill>
              <a:srgbClr val="A2242C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9"/>
            <p:cNvSpPr/>
            <p:nvPr/>
          </p:nvSpPr>
          <p:spPr>
            <a:xfrm>
              <a:off x="8376939" y="2961480"/>
              <a:ext cx="2231940" cy="1419722"/>
            </a:xfrm>
            <a:custGeom>
              <a:rect b="b" l="l" r="r" t="t"/>
              <a:pathLst>
                <a:path extrusionOk="0" h="1419722" w="2231940">
                  <a:moveTo>
                    <a:pt x="753861" y="1419722"/>
                  </a:moveTo>
                  <a:cubicBezTo>
                    <a:pt x="599916" y="1419722"/>
                    <a:pt x="460904" y="1393084"/>
                    <a:pt x="340677" y="1340569"/>
                  </a:cubicBezTo>
                  <a:cubicBezTo>
                    <a:pt x="214143" y="1283546"/>
                    <a:pt x="104986" y="1209632"/>
                    <a:pt x="16118" y="1120912"/>
                  </a:cubicBezTo>
                  <a:lnTo>
                    <a:pt x="14276" y="1119071"/>
                  </a:lnTo>
                  <a:lnTo>
                    <a:pt x="13895" y="1116478"/>
                  </a:lnTo>
                  <a:cubicBezTo>
                    <a:pt x="4243" y="1049908"/>
                    <a:pt x="0" y="980334"/>
                    <a:pt x="1344" y="909595"/>
                  </a:cubicBezTo>
                  <a:cubicBezTo>
                    <a:pt x="4360" y="707580"/>
                    <a:pt x="78655" y="527081"/>
                    <a:pt x="222218" y="373062"/>
                  </a:cubicBezTo>
                  <a:cubicBezTo>
                    <a:pt x="364024" y="222228"/>
                    <a:pt x="598466" y="134503"/>
                    <a:pt x="919014" y="112299"/>
                  </a:cubicBezTo>
                  <a:lnTo>
                    <a:pt x="927353" y="111728"/>
                  </a:lnTo>
                  <a:lnTo>
                    <a:pt x="927396" y="120067"/>
                  </a:lnTo>
                  <a:cubicBezTo>
                    <a:pt x="927512" y="145213"/>
                    <a:pt x="928846" y="170518"/>
                    <a:pt x="931449" y="195283"/>
                  </a:cubicBezTo>
                  <a:cubicBezTo>
                    <a:pt x="932254" y="203316"/>
                    <a:pt x="932825" y="210703"/>
                    <a:pt x="933248" y="217445"/>
                  </a:cubicBezTo>
                  <a:lnTo>
                    <a:pt x="933703" y="224366"/>
                  </a:lnTo>
                  <a:lnTo>
                    <a:pt x="926898" y="225636"/>
                  </a:lnTo>
                  <a:cubicBezTo>
                    <a:pt x="910822" y="228652"/>
                    <a:pt x="895699" y="233362"/>
                    <a:pt x="881887" y="239638"/>
                  </a:cubicBezTo>
                  <a:cubicBezTo>
                    <a:pt x="866034" y="243998"/>
                    <a:pt x="838178" y="255523"/>
                    <a:pt x="797951" y="274319"/>
                  </a:cubicBezTo>
                  <a:cubicBezTo>
                    <a:pt x="755808" y="290925"/>
                    <a:pt x="726450" y="307350"/>
                    <a:pt x="710152" y="323267"/>
                  </a:cubicBezTo>
                  <a:cubicBezTo>
                    <a:pt x="698510" y="334136"/>
                    <a:pt x="688064" y="343979"/>
                    <a:pt x="678719" y="352816"/>
                  </a:cubicBezTo>
                  <a:cubicBezTo>
                    <a:pt x="722280" y="361770"/>
                    <a:pt x="763354" y="366289"/>
                    <a:pt x="801052" y="366289"/>
                  </a:cubicBezTo>
                  <a:cubicBezTo>
                    <a:pt x="807709" y="366289"/>
                    <a:pt x="814292" y="366172"/>
                    <a:pt x="820758" y="365876"/>
                  </a:cubicBezTo>
                  <a:cubicBezTo>
                    <a:pt x="875262" y="363378"/>
                    <a:pt x="916601" y="360436"/>
                    <a:pt x="943620" y="357176"/>
                  </a:cubicBezTo>
                  <a:lnTo>
                    <a:pt x="944276" y="357176"/>
                  </a:lnTo>
                  <a:cubicBezTo>
                    <a:pt x="949790" y="357176"/>
                    <a:pt x="952161" y="356838"/>
                    <a:pt x="954383" y="356224"/>
                  </a:cubicBezTo>
                  <a:cubicBezTo>
                    <a:pt x="980715" y="354615"/>
                    <a:pt x="1007617" y="350107"/>
                    <a:pt x="1035949" y="342518"/>
                  </a:cubicBezTo>
                  <a:cubicBezTo>
                    <a:pt x="1081987" y="332877"/>
                    <a:pt x="1132427" y="318674"/>
                    <a:pt x="1186359" y="300185"/>
                  </a:cubicBezTo>
                  <a:cubicBezTo>
                    <a:pt x="1207293" y="292428"/>
                    <a:pt x="1226248" y="285104"/>
                    <a:pt x="1243118" y="278373"/>
                  </a:cubicBezTo>
                  <a:cubicBezTo>
                    <a:pt x="1224100" y="259281"/>
                    <a:pt x="1206076" y="244305"/>
                    <a:pt x="1189534" y="233817"/>
                  </a:cubicBezTo>
                  <a:lnTo>
                    <a:pt x="1169056" y="220884"/>
                  </a:lnTo>
                  <a:lnTo>
                    <a:pt x="1193207" y="219392"/>
                  </a:lnTo>
                  <a:cubicBezTo>
                    <a:pt x="1199335" y="218969"/>
                    <a:pt x="1205304" y="218016"/>
                    <a:pt x="1211124" y="216439"/>
                  </a:cubicBezTo>
                  <a:cubicBezTo>
                    <a:pt x="1264210" y="207486"/>
                    <a:pt x="1306660" y="186245"/>
                    <a:pt x="1338008" y="153214"/>
                  </a:cubicBezTo>
                  <a:cubicBezTo>
                    <a:pt x="1371039" y="117813"/>
                    <a:pt x="1394883" y="88571"/>
                    <a:pt x="1408779" y="66293"/>
                  </a:cubicBezTo>
                  <a:cubicBezTo>
                    <a:pt x="1422283" y="42904"/>
                    <a:pt x="1433004" y="22468"/>
                    <a:pt x="1440539" y="5820"/>
                  </a:cubicBezTo>
                  <a:lnTo>
                    <a:pt x="1442540" y="1449"/>
                  </a:lnTo>
                  <a:lnTo>
                    <a:pt x="1447323" y="1195"/>
                  </a:lnTo>
                  <a:cubicBezTo>
                    <a:pt x="1463960" y="380"/>
                    <a:pt x="1480311" y="0"/>
                    <a:pt x="1496345" y="0"/>
                  </a:cubicBezTo>
                  <a:cubicBezTo>
                    <a:pt x="1635939" y="0"/>
                    <a:pt x="1755351" y="30998"/>
                    <a:pt x="1851268" y="92212"/>
                  </a:cubicBezTo>
                  <a:cubicBezTo>
                    <a:pt x="2050023" y="219815"/>
                    <a:pt x="2171202" y="414750"/>
                    <a:pt x="2211429" y="671533"/>
                  </a:cubicBezTo>
                  <a:cubicBezTo>
                    <a:pt x="2220118" y="733911"/>
                    <a:pt x="2226743" y="794437"/>
                    <a:pt x="2231188" y="851492"/>
                  </a:cubicBezTo>
                  <a:lnTo>
                    <a:pt x="2231940" y="861261"/>
                  </a:lnTo>
                  <a:lnTo>
                    <a:pt x="2222256" y="859885"/>
                  </a:lnTo>
                  <a:cubicBezTo>
                    <a:pt x="2216065" y="858996"/>
                    <a:pt x="2209630" y="858541"/>
                    <a:pt x="2202899" y="858541"/>
                  </a:cubicBezTo>
                  <a:cubicBezTo>
                    <a:pt x="2119577" y="858541"/>
                    <a:pt x="1995603" y="926666"/>
                    <a:pt x="1834387" y="1061053"/>
                  </a:cubicBezTo>
                  <a:cubicBezTo>
                    <a:pt x="1655720" y="1207759"/>
                    <a:pt x="1412176" y="1314883"/>
                    <a:pt x="1110498" y="1379495"/>
                  </a:cubicBezTo>
                  <a:cubicBezTo>
                    <a:pt x="983583" y="1406175"/>
                    <a:pt x="863589" y="1419722"/>
                    <a:pt x="753861" y="1419722"/>
                  </a:cubicBezTo>
                  <a:close/>
                  <a:moveTo>
                    <a:pt x="1516475" y="204046"/>
                  </a:moveTo>
                  <a:cubicBezTo>
                    <a:pt x="1493086" y="204046"/>
                    <a:pt x="1456351" y="221763"/>
                    <a:pt x="1407318" y="256709"/>
                  </a:cubicBezTo>
                  <a:cubicBezTo>
                    <a:pt x="1277990" y="345387"/>
                    <a:pt x="1267004" y="367019"/>
                    <a:pt x="1266697" y="371538"/>
                  </a:cubicBezTo>
                  <a:lnTo>
                    <a:pt x="1274201" y="384428"/>
                  </a:lnTo>
                  <a:cubicBezTo>
                    <a:pt x="1279016" y="388334"/>
                    <a:pt x="1287060" y="391244"/>
                    <a:pt x="1297209" y="391244"/>
                  </a:cubicBezTo>
                  <a:cubicBezTo>
                    <a:pt x="1298733" y="391244"/>
                    <a:pt x="1300310" y="391170"/>
                    <a:pt x="1301951" y="391054"/>
                  </a:cubicBezTo>
                  <a:cubicBezTo>
                    <a:pt x="1332261" y="388111"/>
                    <a:pt x="1380066" y="369199"/>
                    <a:pt x="1443873" y="334909"/>
                  </a:cubicBezTo>
                  <a:cubicBezTo>
                    <a:pt x="1530032" y="284458"/>
                    <a:pt x="1546637" y="253798"/>
                    <a:pt x="1545410" y="236960"/>
                  </a:cubicBezTo>
                  <a:cubicBezTo>
                    <a:pt x="1542351" y="207793"/>
                    <a:pt x="1528339" y="204046"/>
                    <a:pt x="1516475" y="204046"/>
                  </a:cubicBezTo>
                  <a:close/>
                  <a:moveTo>
                    <a:pt x="1201515" y="375136"/>
                  </a:moveTo>
                  <a:cubicBezTo>
                    <a:pt x="1191799" y="375972"/>
                    <a:pt x="1185132" y="378576"/>
                    <a:pt x="1181692" y="382862"/>
                  </a:cubicBezTo>
                  <a:cubicBezTo>
                    <a:pt x="1178782" y="386503"/>
                    <a:pt x="1177787" y="391625"/>
                    <a:pt x="1178697" y="398674"/>
                  </a:cubicBezTo>
                  <a:cubicBezTo>
                    <a:pt x="1180623" y="420369"/>
                    <a:pt x="1191334" y="423238"/>
                    <a:pt x="1201557" y="423238"/>
                  </a:cubicBezTo>
                  <a:cubicBezTo>
                    <a:pt x="1215252" y="422126"/>
                    <a:pt x="1222374" y="419258"/>
                    <a:pt x="1226047" y="414559"/>
                  </a:cubicBezTo>
                  <a:cubicBezTo>
                    <a:pt x="1229222" y="410569"/>
                    <a:pt x="1230259" y="404907"/>
                    <a:pt x="1229190" y="397255"/>
                  </a:cubicBezTo>
                  <a:cubicBezTo>
                    <a:pt x="1227962" y="381444"/>
                    <a:pt x="1221115" y="374903"/>
                    <a:pt x="1206298" y="374903"/>
                  </a:cubicBezTo>
                  <a:cubicBezTo>
                    <a:pt x="1204774" y="374903"/>
                    <a:pt x="1203166" y="374978"/>
                    <a:pt x="1201515" y="375136"/>
                  </a:cubicBezTo>
                  <a:close/>
                  <a:moveTo>
                    <a:pt x="742262" y="449421"/>
                  </a:moveTo>
                  <a:cubicBezTo>
                    <a:pt x="739203" y="449960"/>
                    <a:pt x="736441" y="451294"/>
                    <a:pt x="735065" y="453252"/>
                  </a:cubicBezTo>
                  <a:cubicBezTo>
                    <a:pt x="732959" y="456162"/>
                    <a:pt x="733266" y="461094"/>
                    <a:pt x="733922" y="464735"/>
                  </a:cubicBezTo>
                  <a:lnTo>
                    <a:pt x="735795" y="471625"/>
                  </a:lnTo>
                  <a:cubicBezTo>
                    <a:pt x="735710" y="470968"/>
                    <a:pt x="736250" y="470778"/>
                    <a:pt x="737245" y="470778"/>
                  </a:cubicBezTo>
                  <a:cubicBezTo>
                    <a:pt x="738430" y="470778"/>
                    <a:pt x="740314" y="471053"/>
                    <a:pt x="742526" y="471053"/>
                  </a:cubicBezTo>
                  <a:cubicBezTo>
                    <a:pt x="743860" y="471053"/>
                    <a:pt x="751331" y="470365"/>
                    <a:pt x="752443" y="470164"/>
                  </a:cubicBezTo>
                  <a:lnTo>
                    <a:pt x="755575" y="458268"/>
                  </a:lnTo>
                  <a:cubicBezTo>
                    <a:pt x="753776" y="451453"/>
                    <a:pt x="749416" y="449389"/>
                    <a:pt x="743330" y="449389"/>
                  </a:cubicBezTo>
                  <a:lnTo>
                    <a:pt x="743330" y="441536"/>
                  </a:lnTo>
                  <a:close/>
                  <a:moveTo>
                    <a:pt x="534500" y="374861"/>
                  </a:moveTo>
                  <a:cubicBezTo>
                    <a:pt x="520922" y="374861"/>
                    <a:pt x="511196" y="378004"/>
                    <a:pt x="505534" y="384122"/>
                  </a:cubicBezTo>
                  <a:cubicBezTo>
                    <a:pt x="499946" y="390175"/>
                    <a:pt x="497691" y="399817"/>
                    <a:pt x="498760" y="412834"/>
                  </a:cubicBezTo>
                  <a:cubicBezTo>
                    <a:pt x="498982" y="418380"/>
                    <a:pt x="503734" y="430053"/>
                    <a:pt x="533050" y="449537"/>
                  </a:cubicBezTo>
                  <a:cubicBezTo>
                    <a:pt x="556513" y="464809"/>
                    <a:pt x="583416" y="472545"/>
                    <a:pt x="613007" y="472545"/>
                  </a:cubicBezTo>
                  <a:cubicBezTo>
                    <a:pt x="618437" y="472545"/>
                    <a:pt x="624035" y="472270"/>
                    <a:pt x="629655" y="471773"/>
                  </a:cubicBezTo>
                  <a:cubicBezTo>
                    <a:pt x="674285" y="467719"/>
                    <a:pt x="677989" y="447770"/>
                    <a:pt x="676920" y="433122"/>
                  </a:cubicBezTo>
                  <a:cubicBezTo>
                    <a:pt x="676126" y="426762"/>
                    <a:pt x="665024" y="408273"/>
                    <a:pt x="579744" y="382365"/>
                  </a:cubicBezTo>
                  <a:cubicBezTo>
                    <a:pt x="561985" y="377391"/>
                    <a:pt x="546713" y="374861"/>
                    <a:pt x="534500" y="374861"/>
                  </a:cubicBezTo>
                  <a:close/>
                  <a:moveTo>
                    <a:pt x="1008655" y="202512"/>
                  </a:moveTo>
                  <a:cubicBezTo>
                    <a:pt x="1006771" y="185324"/>
                    <a:pt x="1005353" y="167258"/>
                    <a:pt x="1004368" y="148399"/>
                  </a:cubicBezTo>
                  <a:cubicBezTo>
                    <a:pt x="1002527" y="131709"/>
                    <a:pt x="1001606" y="115252"/>
                    <a:pt x="1001680" y="100012"/>
                  </a:cubicBezTo>
                  <a:lnTo>
                    <a:pt x="1001723" y="94498"/>
                  </a:lnTo>
                  <a:lnTo>
                    <a:pt x="1006930" y="92667"/>
                  </a:lnTo>
                  <a:cubicBezTo>
                    <a:pt x="1022815" y="87037"/>
                    <a:pt x="1039198" y="80687"/>
                    <a:pt x="1055994" y="73490"/>
                  </a:cubicBezTo>
                  <a:lnTo>
                    <a:pt x="1067318" y="68632"/>
                  </a:lnTo>
                  <a:lnTo>
                    <a:pt x="1066948" y="80920"/>
                  </a:lnTo>
                  <a:cubicBezTo>
                    <a:pt x="1066524" y="93884"/>
                    <a:pt x="1067360" y="106785"/>
                    <a:pt x="1069392" y="119305"/>
                  </a:cubicBezTo>
                  <a:lnTo>
                    <a:pt x="1069847" y="122057"/>
                  </a:lnTo>
                  <a:lnTo>
                    <a:pt x="1068472" y="124470"/>
                  </a:lnTo>
                  <a:cubicBezTo>
                    <a:pt x="1070504" y="145668"/>
                    <a:pt x="1077203" y="168105"/>
                    <a:pt x="1088495" y="190912"/>
                  </a:cubicBezTo>
                  <a:lnTo>
                    <a:pt x="1093702" y="201485"/>
                  </a:lnTo>
                  <a:lnTo>
                    <a:pt x="1081944" y="202205"/>
                  </a:lnTo>
                  <a:cubicBezTo>
                    <a:pt x="1068630" y="203051"/>
                    <a:pt x="1055877" y="203782"/>
                    <a:pt x="1043791" y="204311"/>
                  </a:cubicBezTo>
                  <a:cubicBezTo>
                    <a:pt x="1035600" y="205306"/>
                    <a:pt x="1026985" y="206946"/>
                    <a:pt x="1018487" y="209253"/>
                  </a:cubicBezTo>
                  <a:lnTo>
                    <a:pt x="1009681" y="211624"/>
                  </a:lnTo>
                  <a:close/>
                </a:path>
              </a:pathLst>
            </a:custGeom>
            <a:solidFill>
              <a:srgbClr val="D2454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9"/>
            <p:cNvSpPr/>
            <p:nvPr/>
          </p:nvSpPr>
          <p:spPr>
            <a:xfrm>
              <a:off x="8384786" y="2962744"/>
              <a:ext cx="2215525" cy="1434655"/>
            </a:xfrm>
            <a:custGeom>
              <a:rect b="b" l="l" r="r" t="t"/>
              <a:pathLst>
                <a:path extrusionOk="0" h="1434655" w="2215525">
                  <a:moveTo>
                    <a:pt x="1439851" y="7768"/>
                  </a:moveTo>
                  <a:cubicBezTo>
                    <a:pt x="1432200" y="24680"/>
                    <a:pt x="1421447" y="45159"/>
                    <a:pt x="1407593" y="69162"/>
                  </a:cubicBezTo>
                  <a:cubicBezTo>
                    <a:pt x="1393391" y="91895"/>
                    <a:pt x="1369504" y="121295"/>
                    <a:pt x="1335860" y="157352"/>
                  </a:cubicBezTo>
                  <a:cubicBezTo>
                    <a:pt x="1303168" y="191791"/>
                    <a:pt x="1259660" y="213613"/>
                    <a:pt x="1205304" y="222757"/>
                  </a:cubicBezTo>
                  <a:cubicBezTo>
                    <a:pt x="1198996" y="224440"/>
                    <a:pt x="1192519" y="225509"/>
                    <a:pt x="1185862" y="225943"/>
                  </a:cubicBezTo>
                  <a:cubicBezTo>
                    <a:pt x="1205420" y="238304"/>
                    <a:pt x="1226470" y="256328"/>
                    <a:pt x="1249055" y="280013"/>
                  </a:cubicBezTo>
                  <a:cubicBezTo>
                    <a:pt x="1296553" y="260540"/>
                    <a:pt x="1326366" y="243088"/>
                    <a:pt x="1338463" y="227658"/>
                  </a:cubicBezTo>
                  <a:cubicBezTo>
                    <a:pt x="1326366" y="243088"/>
                    <a:pt x="1296553" y="260540"/>
                    <a:pt x="1249055" y="280013"/>
                  </a:cubicBezTo>
                  <a:cubicBezTo>
                    <a:pt x="1229529" y="287940"/>
                    <a:pt x="1206880" y="296735"/>
                    <a:pt x="1181036" y="306355"/>
                  </a:cubicBezTo>
                  <a:cubicBezTo>
                    <a:pt x="1126542" y="325024"/>
                    <a:pt x="1076208" y="339195"/>
                    <a:pt x="1030128" y="348837"/>
                  </a:cubicBezTo>
                  <a:cubicBezTo>
                    <a:pt x="1001077" y="356605"/>
                    <a:pt x="973899" y="361156"/>
                    <a:pt x="948594" y="362542"/>
                  </a:cubicBezTo>
                  <a:cubicBezTo>
                    <a:pt x="944816" y="363569"/>
                    <a:pt x="940826" y="363960"/>
                    <a:pt x="936730" y="363685"/>
                  </a:cubicBezTo>
                  <a:cubicBezTo>
                    <a:pt x="909214" y="367019"/>
                    <a:pt x="868076" y="369929"/>
                    <a:pt x="813255" y="372448"/>
                  </a:cubicBezTo>
                  <a:cubicBezTo>
                    <a:pt x="765153" y="374522"/>
                    <a:pt x="712290" y="369051"/>
                    <a:pt x="654684" y="356065"/>
                  </a:cubicBezTo>
                  <a:cubicBezTo>
                    <a:pt x="643244" y="353737"/>
                    <a:pt x="630999" y="350943"/>
                    <a:pt x="617939" y="347683"/>
                  </a:cubicBezTo>
                  <a:cubicBezTo>
                    <a:pt x="630999" y="350943"/>
                    <a:pt x="643244" y="353737"/>
                    <a:pt x="654684" y="356065"/>
                  </a:cubicBezTo>
                  <a:cubicBezTo>
                    <a:pt x="666559" y="344783"/>
                    <a:pt x="680592" y="331575"/>
                    <a:pt x="696827" y="316420"/>
                  </a:cubicBezTo>
                  <a:cubicBezTo>
                    <a:pt x="713972" y="299614"/>
                    <a:pt x="743944" y="282818"/>
                    <a:pt x="786775" y="265927"/>
                  </a:cubicBezTo>
                  <a:cubicBezTo>
                    <a:pt x="827648" y="246877"/>
                    <a:pt x="855662" y="235309"/>
                    <a:pt x="870786" y="231256"/>
                  </a:cubicBezTo>
                  <a:cubicBezTo>
                    <a:pt x="885253" y="224673"/>
                    <a:pt x="900874" y="219815"/>
                    <a:pt x="917596" y="216672"/>
                  </a:cubicBezTo>
                  <a:cubicBezTo>
                    <a:pt x="917172" y="210015"/>
                    <a:pt x="916601" y="202744"/>
                    <a:pt x="915796" y="194817"/>
                  </a:cubicBezTo>
                  <a:cubicBezTo>
                    <a:pt x="913193" y="169830"/>
                    <a:pt x="911817" y="144525"/>
                    <a:pt x="911701" y="118840"/>
                  </a:cubicBezTo>
                  <a:cubicBezTo>
                    <a:pt x="591682" y="141001"/>
                    <a:pt x="361166" y="227118"/>
                    <a:pt x="220122" y="377158"/>
                  </a:cubicBezTo>
                  <a:cubicBezTo>
                    <a:pt x="77237" y="530415"/>
                    <a:pt x="4328" y="707548"/>
                    <a:pt x="1344" y="908483"/>
                  </a:cubicBezTo>
                  <a:cubicBezTo>
                    <a:pt x="0" y="979180"/>
                    <a:pt x="4169" y="1047728"/>
                    <a:pt x="13821" y="1114096"/>
                  </a:cubicBezTo>
                  <a:cubicBezTo>
                    <a:pt x="102457" y="1202626"/>
                    <a:pt x="209856" y="1275270"/>
                    <a:pt x="335978" y="1332113"/>
                  </a:cubicBezTo>
                  <a:cubicBezTo>
                    <a:pt x="541284" y="1421828"/>
                    <a:pt x="796268" y="1434655"/>
                    <a:pt x="1101005" y="1370573"/>
                  </a:cubicBezTo>
                  <a:cubicBezTo>
                    <a:pt x="1402884" y="1305930"/>
                    <a:pt x="1643051" y="1200329"/>
                    <a:pt x="1821529" y="1053782"/>
                  </a:cubicBezTo>
                  <a:cubicBezTo>
                    <a:pt x="1998429" y="906303"/>
                    <a:pt x="2129758" y="838633"/>
                    <a:pt x="2215525" y="850847"/>
                  </a:cubicBezTo>
                  <a:cubicBezTo>
                    <a:pt x="2211091" y="793855"/>
                    <a:pt x="2204540" y="734070"/>
                    <a:pt x="2195851" y="671491"/>
                  </a:cubicBezTo>
                  <a:cubicBezTo>
                    <a:pt x="2155782" y="415787"/>
                    <a:pt x="2036900" y="224483"/>
                    <a:pt x="1839213" y="97567"/>
                  </a:cubicBezTo>
                  <a:cubicBezTo>
                    <a:pt x="1733190" y="29929"/>
                    <a:pt x="1600072" y="0"/>
                    <a:pt x="1439851" y="7768"/>
                  </a:cubicBezTo>
                  <a:close/>
                  <a:moveTo>
                    <a:pt x="720365" y="472387"/>
                  </a:moveTo>
                  <a:lnTo>
                    <a:pt x="718333" y="464809"/>
                  </a:lnTo>
                  <a:cubicBezTo>
                    <a:pt x="715888" y="450606"/>
                    <a:pt x="721127" y="442415"/>
                    <a:pt x="734070" y="440308"/>
                  </a:cubicBezTo>
                  <a:cubicBezTo>
                    <a:pt x="746124" y="439779"/>
                    <a:pt x="753205" y="446013"/>
                    <a:pt x="755311" y="458988"/>
                  </a:cubicBezTo>
                  <a:lnTo>
                    <a:pt x="751289" y="474260"/>
                  </a:lnTo>
                  <a:cubicBezTo>
                    <a:pt x="750379" y="475868"/>
                    <a:pt x="746580" y="476863"/>
                    <a:pt x="739923" y="477287"/>
                  </a:cubicBezTo>
                  <a:cubicBezTo>
                    <a:pt x="730736" y="478398"/>
                    <a:pt x="724228" y="476747"/>
                    <a:pt x="720365" y="472387"/>
                  </a:cubicBezTo>
                  <a:close/>
                  <a:moveTo>
                    <a:pt x="1163087" y="398398"/>
                  </a:moveTo>
                  <a:cubicBezTo>
                    <a:pt x="1160557" y="378798"/>
                    <a:pt x="1170516" y="368014"/>
                    <a:pt x="1192985" y="366056"/>
                  </a:cubicBezTo>
                  <a:cubicBezTo>
                    <a:pt x="1215442" y="364108"/>
                    <a:pt x="1227465" y="373708"/>
                    <a:pt x="1229116" y="394917"/>
                  </a:cubicBezTo>
                  <a:cubicBezTo>
                    <a:pt x="1231984" y="415787"/>
                    <a:pt x="1221581" y="427376"/>
                    <a:pt x="1197842" y="429672"/>
                  </a:cubicBezTo>
                  <a:cubicBezTo>
                    <a:pt x="1176633" y="431281"/>
                    <a:pt x="1165045" y="420867"/>
                    <a:pt x="1163087" y="398398"/>
                  </a:cubicBezTo>
                  <a:close/>
                  <a:moveTo>
                    <a:pt x="1294754" y="397594"/>
                  </a:moveTo>
                  <a:cubicBezTo>
                    <a:pt x="1280212" y="398822"/>
                    <a:pt x="1268423" y="395223"/>
                    <a:pt x="1259384" y="386799"/>
                  </a:cubicBezTo>
                  <a:lnTo>
                    <a:pt x="1251045" y="370765"/>
                  </a:lnTo>
                  <a:cubicBezTo>
                    <a:pt x="1249859" y="356224"/>
                    <a:pt x="1297812" y="315658"/>
                    <a:pt x="1394915" y="249057"/>
                  </a:cubicBezTo>
                  <a:cubicBezTo>
                    <a:pt x="1489191" y="181885"/>
                    <a:pt x="1539324" y="177217"/>
                    <a:pt x="1545378" y="235119"/>
                  </a:cubicBezTo>
                  <a:cubicBezTo>
                    <a:pt x="1547442" y="262942"/>
                    <a:pt x="1512231" y="298079"/>
                    <a:pt x="1439735" y="340529"/>
                  </a:cubicBezTo>
                  <a:cubicBezTo>
                    <a:pt x="1374711" y="375507"/>
                    <a:pt x="1326409" y="394536"/>
                    <a:pt x="1294754" y="397594"/>
                  </a:cubicBezTo>
                  <a:close/>
                  <a:moveTo>
                    <a:pt x="520879" y="454818"/>
                  </a:moveTo>
                  <a:cubicBezTo>
                    <a:pt x="496231" y="438435"/>
                    <a:pt x="483605" y="424232"/>
                    <a:pt x="483107" y="412220"/>
                  </a:cubicBezTo>
                  <a:cubicBezTo>
                    <a:pt x="479509" y="368553"/>
                    <a:pt x="509852" y="355652"/>
                    <a:pt x="574198" y="373602"/>
                  </a:cubicBezTo>
                  <a:cubicBezTo>
                    <a:pt x="640450" y="393731"/>
                    <a:pt x="674666" y="412940"/>
                    <a:pt x="676888" y="431281"/>
                  </a:cubicBezTo>
                  <a:cubicBezTo>
                    <a:pt x="678963" y="459147"/>
                    <a:pt x="660812" y="474842"/>
                    <a:pt x="622532" y="478324"/>
                  </a:cubicBezTo>
                  <a:cubicBezTo>
                    <a:pt x="584263" y="481795"/>
                    <a:pt x="550354" y="473995"/>
                    <a:pt x="520879" y="454818"/>
                  </a:cubicBezTo>
                  <a:close/>
                  <a:moveTo>
                    <a:pt x="1053814" y="119305"/>
                  </a:moveTo>
                  <a:cubicBezTo>
                    <a:pt x="1051708" y="106362"/>
                    <a:pt x="1050829" y="93048"/>
                    <a:pt x="1051253" y="79417"/>
                  </a:cubicBezTo>
                  <a:cubicBezTo>
                    <a:pt x="1034256" y="86698"/>
                    <a:pt x="1017725" y="93122"/>
                    <a:pt x="1001680" y="98784"/>
                  </a:cubicBezTo>
                  <a:cubicBezTo>
                    <a:pt x="1001606" y="113675"/>
                    <a:pt x="1002485" y="129677"/>
                    <a:pt x="1004368" y="146748"/>
                  </a:cubicBezTo>
                  <a:cubicBezTo>
                    <a:pt x="1005321" y="165428"/>
                    <a:pt x="1006739" y="183335"/>
                    <a:pt x="1008612" y="200405"/>
                  </a:cubicBezTo>
                  <a:cubicBezTo>
                    <a:pt x="1017449" y="198035"/>
                    <a:pt x="1026456" y="196310"/>
                    <a:pt x="1035600" y="195198"/>
                  </a:cubicBezTo>
                  <a:cubicBezTo>
                    <a:pt x="1047654" y="194669"/>
                    <a:pt x="1060322" y="193981"/>
                    <a:pt x="1073605" y="193135"/>
                  </a:cubicBezTo>
                  <a:cubicBezTo>
                    <a:pt x="1061772" y="169248"/>
                    <a:pt x="1054925" y="146060"/>
                    <a:pt x="1052935" y="123592"/>
                  </a:cubicBezTo>
                  <a:cubicBezTo>
                    <a:pt x="1052597" y="122322"/>
                    <a:pt x="1052904" y="120914"/>
                    <a:pt x="1053814" y="119305"/>
                  </a:cubicBezTo>
                  <a:close/>
                </a:path>
              </a:pathLst>
            </a:custGeom>
            <a:solidFill>
              <a:srgbClr val="D2454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9"/>
            <p:cNvSpPr/>
            <p:nvPr/>
          </p:nvSpPr>
          <p:spPr>
            <a:xfrm>
              <a:off x="9291473" y="2424372"/>
              <a:ext cx="221530" cy="900916"/>
            </a:xfrm>
            <a:custGeom>
              <a:rect b="b" l="l" r="r" t="t"/>
              <a:pathLst>
                <a:path extrusionOk="0" h="900916" w="221530">
                  <a:moveTo>
                    <a:pt x="221530" y="49413"/>
                  </a:moveTo>
                  <a:cubicBezTo>
                    <a:pt x="199104" y="16192"/>
                    <a:pt x="153521" y="0"/>
                    <a:pt x="84740" y="846"/>
                  </a:cubicBezTo>
                  <a:cubicBezTo>
                    <a:pt x="32300" y="178551"/>
                    <a:pt x="4984" y="316378"/>
                    <a:pt x="2836" y="414358"/>
                  </a:cubicBezTo>
                  <a:cubicBezTo>
                    <a:pt x="0" y="509788"/>
                    <a:pt x="730" y="590729"/>
                    <a:pt x="5016" y="657214"/>
                  </a:cubicBezTo>
                  <a:cubicBezTo>
                    <a:pt x="5132" y="682900"/>
                    <a:pt x="6508" y="708204"/>
                    <a:pt x="9112" y="733192"/>
                  </a:cubicBezTo>
                  <a:cubicBezTo>
                    <a:pt x="9916" y="741108"/>
                    <a:pt x="10488" y="748389"/>
                    <a:pt x="10911" y="755046"/>
                  </a:cubicBezTo>
                  <a:cubicBezTo>
                    <a:pt x="17229" y="808820"/>
                    <a:pt x="27516" y="857429"/>
                    <a:pt x="41909" y="900916"/>
                  </a:cubicBezTo>
                  <a:cubicBezTo>
                    <a:pt x="67204" y="899530"/>
                    <a:pt x="94382" y="894979"/>
                    <a:pt x="123433" y="887211"/>
                  </a:cubicBezTo>
                  <a:cubicBezTo>
                    <a:pt x="120036" y="874574"/>
                    <a:pt x="116660" y="861948"/>
                    <a:pt x="113294" y="849354"/>
                  </a:cubicBezTo>
                  <a:cubicBezTo>
                    <a:pt x="110500" y="833850"/>
                    <a:pt x="106711" y="796999"/>
                    <a:pt x="101928" y="738780"/>
                  </a:cubicBezTo>
                  <a:cubicBezTo>
                    <a:pt x="100044" y="721709"/>
                    <a:pt x="98636" y="703802"/>
                    <a:pt x="97673" y="685112"/>
                  </a:cubicBezTo>
                  <a:cubicBezTo>
                    <a:pt x="95800" y="668051"/>
                    <a:pt x="94921" y="652049"/>
                    <a:pt x="94995" y="637158"/>
                  </a:cubicBezTo>
                  <a:cubicBezTo>
                    <a:pt x="93588" y="536077"/>
                    <a:pt x="101663" y="439927"/>
                    <a:pt x="119115" y="348678"/>
                  </a:cubicBezTo>
                  <a:cubicBezTo>
                    <a:pt x="139477" y="258042"/>
                    <a:pt x="173619" y="158263"/>
                    <a:pt x="221530" y="49413"/>
                  </a:cubicBezTo>
                  <a:close/>
                </a:path>
              </a:pathLst>
            </a:custGeom>
            <a:solidFill>
              <a:srgbClr val="B5683D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9"/>
            <p:cNvSpPr/>
            <p:nvPr/>
          </p:nvSpPr>
          <p:spPr>
            <a:xfrm>
              <a:off x="8864299" y="3139954"/>
              <a:ext cx="1067932" cy="304588"/>
            </a:xfrm>
            <a:custGeom>
              <a:rect b="b" l="l" r="r" t="t"/>
              <a:pathLst>
                <a:path extrusionOk="0" h="304588" w="1067932">
                  <a:moveTo>
                    <a:pt x="779875" y="209592"/>
                  </a:moveTo>
                  <a:cubicBezTo>
                    <a:pt x="788913" y="218016"/>
                    <a:pt x="800703" y="221614"/>
                    <a:pt x="815244" y="220387"/>
                  </a:cubicBezTo>
                  <a:cubicBezTo>
                    <a:pt x="846899" y="217328"/>
                    <a:pt x="895191" y="198299"/>
                    <a:pt x="960225" y="163321"/>
                  </a:cubicBezTo>
                  <a:cubicBezTo>
                    <a:pt x="1032721" y="120872"/>
                    <a:pt x="1067932" y="85735"/>
                    <a:pt x="1065858" y="57911"/>
                  </a:cubicBezTo>
                  <a:cubicBezTo>
                    <a:pt x="1059814" y="0"/>
                    <a:pt x="1009671" y="4677"/>
                    <a:pt x="915405" y="71850"/>
                  </a:cubicBezTo>
                  <a:cubicBezTo>
                    <a:pt x="818303" y="138440"/>
                    <a:pt x="770350" y="179006"/>
                    <a:pt x="771524" y="193558"/>
                  </a:cubicBezTo>
                  <a:close/>
                  <a:moveTo>
                    <a:pt x="713475" y="188848"/>
                  </a:moveTo>
                  <a:cubicBezTo>
                    <a:pt x="691006" y="190806"/>
                    <a:pt x="681048" y="201591"/>
                    <a:pt x="683577" y="221191"/>
                  </a:cubicBezTo>
                  <a:cubicBezTo>
                    <a:pt x="685524" y="243660"/>
                    <a:pt x="697124" y="254074"/>
                    <a:pt x="718333" y="252465"/>
                  </a:cubicBezTo>
                  <a:cubicBezTo>
                    <a:pt x="742060" y="250168"/>
                    <a:pt x="752474" y="238569"/>
                    <a:pt x="749606" y="217709"/>
                  </a:cubicBezTo>
                  <a:cubicBezTo>
                    <a:pt x="747955" y="196500"/>
                    <a:pt x="735933" y="186891"/>
                    <a:pt x="713475" y="188848"/>
                  </a:cubicBezTo>
                  <a:close/>
                  <a:moveTo>
                    <a:pt x="238823" y="287602"/>
                  </a:moveTo>
                  <a:lnTo>
                    <a:pt x="240855" y="295179"/>
                  </a:lnTo>
                  <a:cubicBezTo>
                    <a:pt x="244718" y="299540"/>
                    <a:pt x="251227" y="301180"/>
                    <a:pt x="260413" y="300079"/>
                  </a:cubicBezTo>
                  <a:cubicBezTo>
                    <a:pt x="267070" y="299656"/>
                    <a:pt x="270859" y="298661"/>
                    <a:pt x="271779" y="297052"/>
                  </a:cubicBezTo>
                  <a:lnTo>
                    <a:pt x="275801" y="281781"/>
                  </a:lnTo>
                  <a:cubicBezTo>
                    <a:pt x="273695" y="268806"/>
                    <a:pt x="266615" y="262561"/>
                    <a:pt x="254560" y="263101"/>
                  </a:cubicBezTo>
                  <a:cubicBezTo>
                    <a:pt x="241617" y="265207"/>
                    <a:pt x="236378" y="273399"/>
                    <a:pt x="238823" y="287602"/>
                  </a:cubicBezTo>
                  <a:close/>
                  <a:moveTo>
                    <a:pt x="3587" y="235002"/>
                  </a:moveTo>
                  <a:cubicBezTo>
                    <a:pt x="4085" y="247025"/>
                    <a:pt x="16721" y="261228"/>
                    <a:pt x="41370" y="277611"/>
                  </a:cubicBezTo>
                  <a:cubicBezTo>
                    <a:pt x="70834" y="296788"/>
                    <a:pt x="104743" y="304588"/>
                    <a:pt x="143023" y="301106"/>
                  </a:cubicBezTo>
                  <a:cubicBezTo>
                    <a:pt x="181303" y="297624"/>
                    <a:pt x="199442" y="281929"/>
                    <a:pt x="197368" y="254074"/>
                  </a:cubicBezTo>
                  <a:cubicBezTo>
                    <a:pt x="195156" y="235733"/>
                    <a:pt x="160940" y="216524"/>
                    <a:pt x="94678" y="196384"/>
                  </a:cubicBezTo>
                  <a:cubicBezTo>
                    <a:pt x="30342" y="178445"/>
                    <a:pt x="0" y="191336"/>
                    <a:pt x="3587" y="235002"/>
                  </a:cubicBezTo>
                  <a:close/>
                </a:path>
              </a:pathLst>
            </a:custGeom>
            <a:solidFill>
              <a:srgbClr val="E07476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9"/>
            <p:cNvSpPr/>
            <p:nvPr/>
          </p:nvSpPr>
          <p:spPr>
            <a:xfrm>
              <a:off x="9430035" y="2572390"/>
              <a:ext cx="438626" cy="622416"/>
            </a:xfrm>
            <a:custGeom>
              <a:rect b="b" l="l" r="r" t="t"/>
              <a:pathLst>
                <a:path extrusionOk="0" h="622416" w="438626">
                  <a:moveTo>
                    <a:pt x="362341" y="459517"/>
                  </a:moveTo>
                  <a:cubicBezTo>
                    <a:pt x="376195" y="435514"/>
                    <a:pt x="386947" y="415035"/>
                    <a:pt x="394599" y="398123"/>
                  </a:cubicBezTo>
                  <a:cubicBezTo>
                    <a:pt x="426413" y="330072"/>
                    <a:pt x="438626" y="254444"/>
                    <a:pt x="431196" y="171227"/>
                  </a:cubicBezTo>
                  <a:cubicBezTo>
                    <a:pt x="424762" y="91810"/>
                    <a:pt x="409109" y="35824"/>
                    <a:pt x="384153" y="3291"/>
                  </a:cubicBezTo>
                  <a:cubicBezTo>
                    <a:pt x="383804" y="2021"/>
                    <a:pt x="382852" y="910"/>
                    <a:pt x="381243" y="0"/>
                  </a:cubicBezTo>
                  <a:cubicBezTo>
                    <a:pt x="312155" y="19854"/>
                    <a:pt x="249427" y="48185"/>
                    <a:pt x="193008" y="84920"/>
                  </a:cubicBezTo>
                  <a:cubicBezTo>
                    <a:pt x="62346" y="172688"/>
                    <a:pt x="0" y="300989"/>
                    <a:pt x="6000" y="469772"/>
                  </a:cubicBezTo>
                  <a:cubicBezTo>
                    <a:pt x="5577" y="483404"/>
                    <a:pt x="6466" y="496718"/>
                    <a:pt x="8561" y="509661"/>
                  </a:cubicBezTo>
                  <a:cubicBezTo>
                    <a:pt x="7651" y="511270"/>
                    <a:pt x="7344" y="512677"/>
                    <a:pt x="7683" y="513947"/>
                  </a:cubicBezTo>
                  <a:cubicBezTo>
                    <a:pt x="9673" y="536416"/>
                    <a:pt x="16531" y="559604"/>
                    <a:pt x="28352" y="583490"/>
                  </a:cubicBezTo>
                  <a:cubicBezTo>
                    <a:pt x="32681" y="594508"/>
                    <a:pt x="37422" y="604731"/>
                    <a:pt x="42661" y="614150"/>
                  </a:cubicBezTo>
                  <a:cubicBezTo>
                    <a:pt x="46958" y="604879"/>
                    <a:pt x="51858" y="595428"/>
                    <a:pt x="57403" y="585861"/>
                  </a:cubicBezTo>
                  <a:cubicBezTo>
                    <a:pt x="58896" y="581384"/>
                    <a:pt x="60578" y="577553"/>
                    <a:pt x="62420" y="574346"/>
                  </a:cubicBezTo>
                  <a:cubicBezTo>
                    <a:pt x="67278" y="562250"/>
                    <a:pt x="72940" y="550576"/>
                    <a:pt x="79417" y="539358"/>
                  </a:cubicBezTo>
                  <a:cubicBezTo>
                    <a:pt x="88910" y="519228"/>
                    <a:pt x="98551" y="499744"/>
                    <a:pt x="108383" y="480874"/>
                  </a:cubicBezTo>
                  <a:cubicBezTo>
                    <a:pt x="96138" y="450373"/>
                    <a:pt x="91926" y="396705"/>
                    <a:pt x="95715" y="319965"/>
                  </a:cubicBezTo>
                  <a:cubicBezTo>
                    <a:pt x="91926" y="396705"/>
                    <a:pt x="96138" y="450373"/>
                    <a:pt x="108383" y="480874"/>
                  </a:cubicBezTo>
                  <a:cubicBezTo>
                    <a:pt x="138429" y="421428"/>
                    <a:pt x="169587" y="361039"/>
                    <a:pt x="201855" y="299645"/>
                  </a:cubicBezTo>
                  <a:cubicBezTo>
                    <a:pt x="194616" y="247480"/>
                    <a:pt x="188647" y="212534"/>
                    <a:pt x="183906" y="194892"/>
                  </a:cubicBezTo>
                  <a:cubicBezTo>
                    <a:pt x="188647" y="212534"/>
                    <a:pt x="194616" y="247480"/>
                    <a:pt x="201855" y="299645"/>
                  </a:cubicBezTo>
                  <a:cubicBezTo>
                    <a:pt x="229563" y="251650"/>
                    <a:pt x="258540" y="203305"/>
                    <a:pt x="288776" y="154622"/>
                  </a:cubicBezTo>
                  <a:cubicBezTo>
                    <a:pt x="258540" y="203305"/>
                    <a:pt x="229563" y="251650"/>
                    <a:pt x="201855" y="299645"/>
                  </a:cubicBezTo>
                  <a:cubicBezTo>
                    <a:pt x="204533" y="309710"/>
                    <a:pt x="260254" y="295476"/>
                    <a:pt x="368924" y="256889"/>
                  </a:cubicBezTo>
                  <a:cubicBezTo>
                    <a:pt x="260254" y="295476"/>
                    <a:pt x="204533" y="309710"/>
                    <a:pt x="201855" y="299645"/>
                  </a:cubicBezTo>
                  <a:cubicBezTo>
                    <a:pt x="169587" y="361039"/>
                    <a:pt x="138429" y="421428"/>
                    <a:pt x="108383" y="480874"/>
                  </a:cubicBezTo>
                  <a:lnTo>
                    <a:pt x="301095" y="435324"/>
                  </a:lnTo>
                  <a:lnTo>
                    <a:pt x="108383" y="480874"/>
                  </a:lnTo>
                  <a:cubicBezTo>
                    <a:pt x="98551" y="499744"/>
                    <a:pt x="88910" y="519228"/>
                    <a:pt x="79417" y="539358"/>
                  </a:cubicBezTo>
                  <a:cubicBezTo>
                    <a:pt x="72940" y="550576"/>
                    <a:pt x="67278" y="562250"/>
                    <a:pt x="62420" y="574346"/>
                  </a:cubicBezTo>
                  <a:cubicBezTo>
                    <a:pt x="60928" y="578823"/>
                    <a:pt x="59848" y="582496"/>
                    <a:pt x="59277" y="585332"/>
                  </a:cubicBezTo>
                  <a:cubicBezTo>
                    <a:pt x="52810" y="596540"/>
                    <a:pt x="48069" y="606604"/>
                    <a:pt x="45042" y="615526"/>
                  </a:cubicBezTo>
                  <a:cubicBezTo>
                    <a:pt x="65754" y="622151"/>
                    <a:pt x="97631" y="622416"/>
                    <a:pt x="140620" y="616288"/>
                  </a:cubicBezTo>
                  <a:cubicBezTo>
                    <a:pt x="147277" y="615865"/>
                    <a:pt x="153744" y="614796"/>
                    <a:pt x="160051" y="613113"/>
                  </a:cubicBezTo>
                  <a:cubicBezTo>
                    <a:pt x="214407" y="603969"/>
                    <a:pt x="257926" y="582146"/>
                    <a:pt x="290618" y="547708"/>
                  </a:cubicBezTo>
                  <a:cubicBezTo>
                    <a:pt x="324252" y="511651"/>
                    <a:pt x="348138" y="482250"/>
                    <a:pt x="362341" y="459517"/>
                  </a:cubicBezTo>
                  <a:close/>
                </a:path>
              </a:pathLst>
            </a:custGeom>
            <a:solidFill>
              <a:srgbClr val="6BB34C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9384721" y="2554810"/>
              <a:ext cx="517895" cy="654949"/>
            </a:xfrm>
            <a:custGeom>
              <a:rect b="b" l="l" r="r" t="t"/>
              <a:pathLst>
                <a:path extrusionOk="0" h="654949" w="517895">
                  <a:moveTo>
                    <a:pt x="195802" y="650441"/>
                  </a:moveTo>
                  <a:cubicBezTo>
                    <a:pt x="337904" y="627200"/>
                    <a:pt x="431598" y="513418"/>
                    <a:pt x="475255" y="380566"/>
                  </a:cubicBezTo>
                  <a:cubicBezTo>
                    <a:pt x="509164" y="277367"/>
                    <a:pt x="517895" y="99917"/>
                    <a:pt x="439716" y="11429"/>
                  </a:cubicBezTo>
                  <a:cubicBezTo>
                    <a:pt x="435281" y="6402"/>
                    <a:pt x="426000" y="0"/>
                    <a:pt x="418634" y="2307"/>
                  </a:cubicBezTo>
                  <a:cubicBezTo>
                    <a:pt x="274510" y="47392"/>
                    <a:pt x="136546" y="124068"/>
                    <a:pt x="72284" y="267504"/>
                  </a:cubicBezTo>
                  <a:cubicBezTo>
                    <a:pt x="19706" y="384862"/>
                    <a:pt x="20415" y="520191"/>
                    <a:pt x="73945" y="635179"/>
                  </a:cubicBezTo>
                  <a:cubicBezTo>
                    <a:pt x="79195" y="646451"/>
                    <a:pt x="98858" y="654949"/>
                    <a:pt x="105875" y="641487"/>
                  </a:cubicBezTo>
                  <a:cubicBezTo>
                    <a:pt x="123010" y="608594"/>
                    <a:pt x="169343" y="541475"/>
                    <a:pt x="171873" y="506348"/>
                  </a:cubicBezTo>
                  <a:cubicBezTo>
                    <a:pt x="175503" y="456183"/>
                    <a:pt x="157628" y="396578"/>
                    <a:pt x="159416" y="343577"/>
                  </a:cubicBezTo>
                  <a:cubicBezTo>
                    <a:pt x="159977" y="326781"/>
                    <a:pt x="125296" y="311086"/>
                    <a:pt x="124576" y="332824"/>
                  </a:cubicBezTo>
                  <a:cubicBezTo>
                    <a:pt x="122925" y="381634"/>
                    <a:pt x="135000" y="433271"/>
                    <a:pt x="132492" y="480589"/>
                  </a:cubicBezTo>
                  <a:cubicBezTo>
                    <a:pt x="130037" y="526732"/>
                    <a:pt x="93620" y="581776"/>
                    <a:pt x="72008" y="623263"/>
                  </a:cubicBezTo>
                  <a:cubicBezTo>
                    <a:pt x="82645" y="625369"/>
                    <a:pt x="93281" y="627475"/>
                    <a:pt x="103928" y="629581"/>
                  </a:cubicBezTo>
                  <a:cubicBezTo>
                    <a:pt x="0" y="406357"/>
                    <a:pt x="127317" y="164253"/>
                    <a:pt x="341100" y="69024"/>
                  </a:cubicBezTo>
                  <a:cubicBezTo>
                    <a:pt x="374724" y="54049"/>
                    <a:pt x="408834" y="26542"/>
                    <a:pt x="433101" y="57319"/>
                  </a:cubicBezTo>
                  <a:cubicBezTo>
                    <a:pt x="450648" y="79544"/>
                    <a:pt x="453231" y="124661"/>
                    <a:pt x="456734" y="151479"/>
                  </a:cubicBezTo>
                  <a:cubicBezTo>
                    <a:pt x="466629" y="227277"/>
                    <a:pt x="463020" y="305413"/>
                    <a:pt x="436371" y="377613"/>
                  </a:cubicBezTo>
                  <a:cubicBezTo>
                    <a:pt x="392874" y="495458"/>
                    <a:pt x="306048" y="597661"/>
                    <a:pt x="178043" y="618595"/>
                  </a:cubicBezTo>
                  <a:cubicBezTo>
                    <a:pt x="156919" y="622056"/>
                    <a:pt x="179228" y="653150"/>
                    <a:pt x="195802" y="650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9"/>
            <p:cNvSpPr/>
            <p:nvPr/>
          </p:nvSpPr>
          <p:spPr>
            <a:xfrm>
              <a:off x="9228537" y="2409603"/>
              <a:ext cx="304588" cy="933291"/>
            </a:xfrm>
            <a:custGeom>
              <a:rect b="b" l="l" r="r" t="t"/>
              <a:pathLst>
                <a:path extrusionOk="0" h="933291" w="304588">
                  <a:moveTo>
                    <a:pt x="176307" y="657955"/>
                  </a:moveTo>
                  <a:cubicBezTo>
                    <a:pt x="175894" y="450098"/>
                    <a:pt x="220514" y="263789"/>
                    <a:pt x="302365" y="73945"/>
                  </a:cubicBezTo>
                  <a:cubicBezTo>
                    <a:pt x="304588" y="68791"/>
                    <a:pt x="300884" y="61796"/>
                    <a:pt x="297635" y="58038"/>
                  </a:cubicBezTo>
                  <a:cubicBezTo>
                    <a:pt x="256677" y="10699"/>
                    <a:pt x="204544" y="2021"/>
                    <a:pt x="143890" y="158"/>
                  </a:cubicBezTo>
                  <a:cubicBezTo>
                    <a:pt x="138800" y="0"/>
                    <a:pt x="133328" y="1672"/>
                    <a:pt x="131741" y="7143"/>
                  </a:cubicBezTo>
                  <a:cubicBezTo>
                    <a:pt x="48408" y="294322"/>
                    <a:pt x="0" y="622522"/>
                    <a:pt x="89058" y="915003"/>
                  </a:cubicBezTo>
                  <a:cubicBezTo>
                    <a:pt x="92307" y="925671"/>
                    <a:pt x="103695" y="933291"/>
                    <a:pt x="114691" y="932254"/>
                  </a:cubicBezTo>
                  <a:cubicBezTo>
                    <a:pt x="142853" y="929597"/>
                    <a:pt x="168645" y="925057"/>
                    <a:pt x="196204" y="918548"/>
                  </a:cubicBezTo>
                  <a:cubicBezTo>
                    <a:pt x="203305" y="916876"/>
                    <a:pt x="205856" y="910632"/>
                    <a:pt x="204078" y="903964"/>
                  </a:cubicBezTo>
                  <a:cubicBezTo>
                    <a:pt x="183038" y="825129"/>
                    <a:pt x="178509" y="739319"/>
                    <a:pt x="176307" y="657955"/>
                  </a:cubicBezTo>
                  <a:cubicBezTo>
                    <a:pt x="175863" y="641212"/>
                    <a:pt x="140885" y="625665"/>
                    <a:pt x="141467" y="647202"/>
                  </a:cubicBezTo>
                  <a:cubicBezTo>
                    <a:pt x="143118" y="707823"/>
                    <a:pt x="147595" y="770392"/>
                    <a:pt x="155934" y="830548"/>
                  </a:cubicBezTo>
                  <a:cubicBezTo>
                    <a:pt x="163597" y="885782"/>
                    <a:pt x="162221" y="894270"/>
                    <a:pt x="96932" y="900408"/>
                  </a:cubicBezTo>
                  <a:cubicBezTo>
                    <a:pt x="105473" y="906166"/>
                    <a:pt x="114014" y="911912"/>
                    <a:pt x="122554" y="917670"/>
                  </a:cubicBezTo>
                  <a:cubicBezTo>
                    <a:pt x="53869" y="692065"/>
                    <a:pt x="68071" y="417374"/>
                    <a:pt x="121528" y="189801"/>
                  </a:cubicBezTo>
                  <a:cubicBezTo>
                    <a:pt x="128820" y="158718"/>
                    <a:pt x="133593" y="123560"/>
                    <a:pt x="145954" y="94339"/>
                  </a:cubicBezTo>
                  <a:cubicBezTo>
                    <a:pt x="149119" y="83015"/>
                    <a:pt x="152283" y="71702"/>
                    <a:pt x="155447" y="60388"/>
                  </a:cubicBezTo>
                  <a:cubicBezTo>
                    <a:pt x="187028" y="14499"/>
                    <a:pt x="220059" y="23727"/>
                    <a:pt x="254529" y="88106"/>
                  </a:cubicBezTo>
                  <a:cubicBezTo>
                    <a:pt x="258413" y="108775"/>
                    <a:pt x="224461" y="163057"/>
                    <a:pt x="217603" y="181980"/>
                  </a:cubicBezTo>
                  <a:cubicBezTo>
                    <a:pt x="206967" y="211359"/>
                    <a:pt x="197008" y="240993"/>
                    <a:pt x="188129" y="270954"/>
                  </a:cubicBezTo>
                  <a:cubicBezTo>
                    <a:pt x="151775" y="393551"/>
                    <a:pt x="141223" y="519705"/>
                    <a:pt x="141467" y="647202"/>
                  </a:cubicBezTo>
                  <a:cubicBezTo>
                    <a:pt x="141499" y="663977"/>
                    <a:pt x="176350" y="679598"/>
                    <a:pt x="176307" y="657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9"/>
            <p:cNvSpPr/>
            <p:nvPr/>
          </p:nvSpPr>
          <p:spPr>
            <a:xfrm>
              <a:off x="9357572" y="3021430"/>
              <a:ext cx="109283" cy="61182"/>
            </a:xfrm>
            <a:custGeom>
              <a:rect b="b" l="l" r="r" t="t"/>
              <a:pathLst>
                <a:path extrusionOk="0" h="61182" w="109283">
                  <a:moveTo>
                    <a:pt x="42290" y="55424"/>
                  </a:moveTo>
                  <a:cubicBezTo>
                    <a:pt x="59023" y="49445"/>
                    <a:pt x="75533" y="42978"/>
                    <a:pt x="91895" y="36046"/>
                  </a:cubicBezTo>
                  <a:cubicBezTo>
                    <a:pt x="109283" y="28701"/>
                    <a:pt x="82888" y="0"/>
                    <a:pt x="67024" y="6709"/>
                  </a:cubicBezTo>
                  <a:cubicBezTo>
                    <a:pt x="50662" y="13641"/>
                    <a:pt x="34152" y="20108"/>
                    <a:pt x="17420" y="26087"/>
                  </a:cubicBezTo>
                  <a:cubicBezTo>
                    <a:pt x="0" y="32300"/>
                    <a:pt x="26151" y="61182"/>
                    <a:pt x="42290" y="554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8978412" y="3289879"/>
              <a:ext cx="385773" cy="63870"/>
            </a:xfrm>
            <a:custGeom>
              <a:rect b="b" l="l" r="r" t="t"/>
              <a:pathLst>
                <a:path extrusionOk="0" h="63870" w="385773">
                  <a:moveTo>
                    <a:pt x="25696" y="36448"/>
                  </a:moveTo>
                  <a:cubicBezTo>
                    <a:pt x="140419" y="63870"/>
                    <a:pt x="248189" y="63267"/>
                    <a:pt x="364807" y="51974"/>
                  </a:cubicBezTo>
                  <a:cubicBezTo>
                    <a:pt x="385773" y="49942"/>
                    <a:pt x="363622" y="18531"/>
                    <a:pt x="347048" y="20129"/>
                  </a:cubicBezTo>
                  <a:cubicBezTo>
                    <a:pt x="236135" y="30871"/>
                    <a:pt x="134387" y="32120"/>
                    <a:pt x="24934" y="5958"/>
                  </a:cubicBezTo>
                  <a:cubicBezTo>
                    <a:pt x="0" y="0"/>
                    <a:pt x="7196" y="32035"/>
                    <a:pt x="25696" y="36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9592234" y="2700343"/>
              <a:ext cx="152389" cy="200247"/>
            </a:xfrm>
            <a:custGeom>
              <a:rect b="b" l="l" r="r" t="t"/>
              <a:pathLst>
                <a:path extrusionOk="0" h="200247" w="152389">
                  <a:moveTo>
                    <a:pt x="5947" y="66251"/>
                  </a:moveTo>
                  <a:cubicBezTo>
                    <a:pt x="14382" y="99208"/>
                    <a:pt x="18499" y="133328"/>
                    <a:pt x="23188" y="166962"/>
                  </a:cubicBezTo>
                  <a:cubicBezTo>
                    <a:pt x="24585" y="176910"/>
                    <a:pt x="46831" y="200247"/>
                    <a:pt x="55837" y="184668"/>
                  </a:cubicBezTo>
                  <a:cubicBezTo>
                    <a:pt x="84073" y="135889"/>
                    <a:pt x="113072" y="87566"/>
                    <a:pt x="142758" y="39655"/>
                  </a:cubicBezTo>
                  <a:cubicBezTo>
                    <a:pt x="152389" y="24108"/>
                    <a:pt x="121591" y="0"/>
                    <a:pt x="112299" y="14985"/>
                  </a:cubicBezTo>
                  <a:cubicBezTo>
                    <a:pt x="82613" y="62907"/>
                    <a:pt x="53615" y="111230"/>
                    <a:pt x="25378" y="160009"/>
                  </a:cubicBezTo>
                  <a:cubicBezTo>
                    <a:pt x="36269" y="165914"/>
                    <a:pt x="47148" y="171820"/>
                    <a:pt x="58028" y="177715"/>
                  </a:cubicBezTo>
                  <a:cubicBezTo>
                    <a:pt x="52969" y="141456"/>
                    <a:pt x="48545" y="104457"/>
                    <a:pt x="39454" y="68918"/>
                  </a:cubicBezTo>
                  <a:cubicBezTo>
                    <a:pt x="35168" y="52175"/>
                    <a:pt x="0" y="43000"/>
                    <a:pt x="5947" y="66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9393056" y="3161948"/>
              <a:ext cx="271589" cy="168592"/>
            </a:xfrm>
            <a:custGeom>
              <a:rect b="b" l="l" r="r" t="t"/>
              <a:pathLst>
                <a:path extrusionOk="0" h="168592" w="271589">
                  <a:moveTo>
                    <a:pt x="74136" y="10699"/>
                  </a:moveTo>
                  <a:cubicBezTo>
                    <a:pt x="73501" y="10869"/>
                    <a:pt x="72855" y="11027"/>
                    <a:pt x="72220" y="11197"/>
                  </a:cubicBezTo>
                  <a:cubicBezTo>
                    <a:pt x="80761" y="16943"/>
                    <a:pt x="89312" y="22701"/>
                    <a:pt x="97853" y="28447"/>
                  </a:cubicBezTo>
                  <a:lnTo>
                    <a:pt x="97356" y="26574"/>
                  </a:lnTo>
                  <a:cubicBezTo>
                    <a:pt x="94117" y="14382"/>
                    <a:pt x="70971" y="0"/>
                    <a:pt x="63669" y="16128"/>
                  </a:cubicBezTo>
                  <a:cubicBezTo>
                    <a:pt x="44735" y="57954"/>
                    <a:pt x="25378" y="99599"/>
                    <a:pt x="5873" y="141171"/>
                  </a:cubicBezTo>
                  <a:cubicBezTo>
                    <a:pt x="0" y="153701"/>
                    <a:pt x="20711" y="168592"/>
                    <a:pt x="31686" y="166200"/>
                  </a:cubicBezTo>
                  <a:cubicBezTo>
                    <a:pt x="108098" y="149627"/>
                    <a:pt x="181705" y="125253"/>
                    <a:pt x="254179" y="96138"/>
                  </a:cubicBezTo>
                  <a:cubicBezTo>
                    <a:pt x="271589" y="89143"/>
                    <a:pt x="245268" y="60377"/>
                    <a:pt x="229309" y="66791"/>
                  </a:cubicBezTo>
                  <a:cubicBezTo>
                    <a:pt x="159152" y="94985"/>
                    <a:pt x="87862" y="118321"/>
                    <a:pt x="13927" y="134365"/>
                  </a:cubicBezTo>
                  <a:cubicBezTo>
                    <a:pt x="22531" y="142705"/>
                    <a:pt x="31146" y="151055"/>
                    <a:pt x="39740" y="159395"/>
                  </a:cubicBezTo>
                  <a:cubicBezTo>
                    <a:pt x="59245" y="117834"/>
                    <a:pt x="78602" y="76189"/>
                    <a:pt x="97535" y="34353"/>
                  </a:cubicBezTo>
                  <a:cubicBezTo>
                    <a:pt x="86307" y="30871"/>
                    <a:pt x="75078" y="27389"/>
                    <a:pt x="63849" y="23907"/>
                  </a:cubicBezTo>
                  <a:lnTo>
                    <a:pt x="64346" y="25780"/>
                  </a:lnTo>
                  <a:cubicBezTo>
                    <a:pt x="66844" y="35178"/>
                    <a:pt x="79724" y="45698"/>
                    <a:pt x="89979" y="43042"/>
                  </a:cubicBezTo>
                  <a:cubicBezTo>
                    <a:pt x="90625" y="42873"/>
                    <a:pt x="91260" y="42703"/>
                    <a:pt x="91895" y="42544"/>
                  </a:cubicBezTo>
                  <a:cubicBezTo>
                    <a:pt x="112924" y="37083"/>
                    <a:pt x="90476" y="6455"/>
                    <a:pt x="74136" y="10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9451068" y="3166116"/>
              <a:ext cx="150537" cy="47529"/>
            </a:xfrm>
            <a:custGeom>
              <a:rect b="b" l="l" r="r" t="t"/>
              <a:pathLst>
                <a:path extrusionOk="0" h="47529" w="150537">
                  <a:moveTo>
                    <a:pt x="25389" y="37697"/>
                  </a:moveTo>
                  <a:cubicBezTo>
                    <a:pt x="59002" y="47529"/>
                    <a:pt x="95292" y="43772"/>
                    <a:pt x="129455" y="39137"/>
                  </a:cubicBezTo>
                  <a:cubicBezTo>
                    <a:pt x="150537" y="36279"/>
                    <a:pt x="128291" y="5048"/>
                    <a:pt x="111696" y="7291"/>
                  </a:cubicBezTo>
                  <a:cubicBezTo>
                    <a:pt x="83534" y="11112"/>
                    <a:pt x="52461" y="15345"/>
                    <a:pt x="24627" y="7207"/>
                  </a:cubicBezTo>
                  <a:cubicBezTo>
                    <a:pt x="0" y="0"/>
                    <a:pt x="7291" y="32406"/>
                    <a:pt x="25389" y="37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9453227" y="3119627"/>
              <a:ext cx="62314" cy="96551"/>
            </a:xfrm>
            <a:custGeom>
              <a:rect b="b" l="l" r="r" t="t"/>
              <a:pathLst>
                <a:path extrusionOk="0" h="96551" w="62314">
                  <a:moveTo>
                    <a:pt x="39782" y="78052"/>
                  </a:moveTo>
                  <a:cubicBezTo>
                    <a:pt x="45000" y="63859"/>
                    <a:pt x="52620" y="51255"/>
                    <a:pt x="57160" y="36872"/>
                  </a:cubicBezTo>
                  <a:cubicBezTo>
                    <a:pt x="62314" y="20499"/>
                    <a:pt x="29167" y="0"/>
                    <a:pt x="23283" y="18637"/>
                  </a:cubicBezTo>
                  <a:cubicBezTo>
                    <a:pt x="18764" y="32988"/>
                    <a:pt x="11101" y="45730"/>
                    <a:pt x="5916" y="59827"/>
                  </a:cubicBezTo>
                  <a:cubicBezTo>
                    <a:pt x="0" y="75882"/>
                    <a:pt x="32977" y="96551"/>
                    <a:pt x="39782" y="78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9514889" y="2808418"/>
              <a:ext cx="314515" cy="272383"/>
            </a:xfrm>
            <a:custGeom>
              <a:rect b="b" l="l" r="r" t="t"/>
              <a:pathLst>
                <a:path extrusionOk="0" h="272383" w="314515">
                  <a:moveTo>
                    <a:pt x="41465" y="254613"/>
                  </a:moveTo>
                  <a:cubicBezTo>
                    <a:pt x="72178" y="193981"/>
                    <a:pt x="103346" y="133582"/>
                    <a:pt x="134895" y="73384"/>
                  </a:cubicBezTo>
                  <a:cubicBezTo>
                    <a:pt x="124248" y="71278"/>
                    <a:pt x="113601" y="69172"/>
                    <a:pt x="102965" y="67066"/>
                  </a:cubicBezTo>
                  <a:cubicBezTo>
                    <a:pt x="114003" y="83470"/>
                    <a:pt x="128132" y="84084"/>
                    <a:pt x="146240" y="82274"/>
                  </a:cubicBezTo>
                  <a:cubicBezTo>
                    <a:pt x="195960" y="77342"/>
                    <a:pt x="247395" y="53805"/>
                    <a:pt x="293909" y="37433"/>
                  </a:cubicBezTo>
                  <a:cubicBezTo>
                    <a:pt x="314515" y="30183"/>
                    <a:pt x="292025" y="0"/>
                    <a:pt x="276140" y="5598"/>
                  </a:cubicBezTo>
                  <a:cubicBezTo>
                    <a:pt x="240664" y="18086"/>
                    <a:pt x="205083" y="30670"/>
                    <a:pt x="168857" y="40883"/>
                  </a:cubicBezTo>
                  <a:cubicBezTo>
                    <a:pt x="160369" y="43275"/>
                    <a:pt x="147425" y="44703"/>
                    <a:pt x="139371" y="48429"/>
                  </a:cubicBezTo>
                  <a:cubicBezTo>
                    <a:pt x="119856" y="57499"/>
                    <a:pt x="117718" y="38830"/>
                    <a:pt x="132947" y="61467"/>
                  </a:cubicBezTo>
                  <a:cubicBezTo>
                    <a:pt x="126322" y="51614"/>
                    <a:pt x="108637" y="40618"/>
                    <a:pt x="101017" y="55149"/>
                  </a:cubicBezTo>
                  <a:cubicBezTo>
                    <a:pt x="69468" y="115358"/>
                    <a:pt x="38311" y="175746"/>
                    <a:pt x="7598" y="236378"/>
                  </a:cubicBezTo>
                  <a:cubicBezTo>
                    <a:pt x="0" y="251375"/>
                    <a:pt x="32459" y="272383"/>
                    <a:pt x="41465" y="2546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9604968" y="3164782"/>
              <a:ext cx="146071" cy="99917"/>
            </a:xfrm>
            <a:custGeom>
              <a:rect b="b" l="l" r="r" t="t"/>
              <a:pathLst>
                <a:path extrusionOk="0" h="99917" w="146071">
                  <a:moveTo>
                    <a:pt x="42269" y="93302"/>
                  </a:moveTo>
                  <a:cubicBezTo>
                    <a:pt x="73956" y="80136"/>
                    <a:pt x="111791" y="65764"/>
                    <a:pt x="134503" y="38607"/>
                  </a:cubicBezTo>
                  <a:cubicBezTo>
                    <a:pt x="146071" y="24775"/>
                    <a:pt x="115707" y="0"/>
                    <a:pt x="104044" y="13938"/>
                  </a:cubicBezTo>
                  <a:cubicBezTo>
                    <a:pt x="83206" y="38872"/>
                    <a:pt x="46429" y="51900"/>
                    <a:pt x="17388" y="63965"/>
                  </a:cubicBezTo>
                  <a:cubicBezTo>
                    <a:pt x="0" y="71194"/>
                    <a:pt x="26363" y="99917"/>
                    <a:pt x="42269" y="93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9796786" y="2947846"/>
              <a:ext cx="823690" cy="892979"/>
            </a:xfrm>
            <a:custGeom>
              <a:rect b="b" l="l" r="r" t="t"/>
              <a:pathLst>
                <a:path extrusionOk="0" h="892979" w="823690">
                  <a:moveTo>
                    <a:pt x="821901" y="871770"/>
                  </a:moveTo>
                  <a:cubicBezTo>
                    <a:pt x="802407" y="640841"/>
                    <a:pt x="757607" y="414908"/>
                    <a:pt x="596931" y="238008"/>
                  </a:cubicBezTo>
                  <a:cubicBezTo>
                    <a:pt x="444118" y="69765"/>
                    <a:pt x="248771" y="0"/>
                    <a:pt x="24024" y="7217"/>
                  </a:cubicBezTo>
                  <a:cubicBezTo>
                    <a:pt x="0" y="7979"/>
                    <a:pt x="16160" y="39983"/>
                    <a:pt x="33602" y="39433"/>
                  </a:cubicBezTo>
                  <a:cubicBezTo>
                    <a:pt x="253820" y="32363"/>
                    <a:pt x="445685" y="100562"/>
                    <a:pt x="590190" y="271769"/>
                  </a:cubicBezTo>
                  <a:cubicBezTo>
                    <a:pt x="731731" y="439472"/>
                    <a:pt x="769133" y="648610"/>
                    <a:pt x="787061" y="861017"/>
                  </a:cubicBezTo>
                  <a:cubicBezTo>
                    <a:pt x="788458" y="877591"/>
                    <a:pt x="823690" y="892979"/>
                    <a:pt x="821901" y="871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10547042" y="3787574"/>
              <a:ext cx="82645" cy="493278"/>
            </a:xfrm>
            <a:custGeom>
              <a:rect b="b" l="l" r="r" t="t"/>
              <a:pathLst>
                <a:path extrusionOk="0" h="493278" w="82645">
                  <a:moveTo>
                    <a:pt x="38629" y="474598"/>
                  </a:moveTo>
                  <a:cubicBezTo>
                    <a:pt x="80200" y="330337"/>
                    <a:pt x="82645" y="180847"/>
                    <a:pt x="71649" y="32046"/>
                  </a:cubicBezTo>
                  <a:cubicBezTo>
                    <a:pt x="70410" y="15430"/>
                    <a:pt x="35231" y="0"/>
                    <a:pt x="36808" y="21283"/>
                  </a:cubicBezTo>
                  <a:cubicBezTo>
                    <a:pt x="47635" y="167766"/>
                    <a:pt x="45698" y="314272"/>
                    <a:pt x="4762" y="456363"/>
                  </a:cubicBezTo>
                  <a:cubicBezTo>
                    <a:pt x="0" y="472884"/>
                    <a:pt x="33252" y="493278"/>
                    <a:pt x="38629" y="4745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9"/>
            <p:cNvSpPr/>
            <p:nvPr/>
          </p:nvSpPr>
          <p:spPr>
            <a:xfrm>
              <a:off x="10370132" y="4225288"/>
              <a:ext cx="220514" cy="425344"/>
            </a:xfrm>
            <a:custGeom>
              <a:rect b="b" l="l" r="r" t="t"/>
              <a:pathLst>
                <a:path extrusionOk="0" h="425344" w="220514">
                  <a:moveTo>
                    <a:pt x="41327" y="410908"/>
                  </a:moveTo>
                  <a:cubicBezTo>
                    <a:pt x="124629" y="299338"/>
                    <a:pt x="175513" y="169269"/>
                    <a:pt x="215540" y="36882"/>
                  </a:cubicBezTo>
                  <a:cubicBezTo>
                    <a:pt x="220514" y="20436"/>
                    <a:pt x="187314" y="0"/>
                    <a:pt x="181673" y="18658"/>
                  </a:cubicBezTo>
                  <a:cubicBezTo>
                    <a:pt x="142335" y="148748"/>
                    <a:pt x="92752" y="276584"/>
                    <a:pt x="10869" y="386238"/>
                  </a:cubicBezTo>
                  <a:cubicBezTo>
                    <a:pt x="0" y="400801"/>
                    <a:pt x="30554" y="425344"/>
                    <a:pt x="41327" y="410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9"/>
            <p:cNvSpPr/>
            <p:nvPr/>
          </p:nvSpPr>
          <p:spPr>
            <a:xfrm>
              <a:off x="9961270" y="4597617"/>
              <a:ext cx="461793" cy="213698"/>
            </a:xfrm>
            <a:custGeom>
              <a:rect b="b" l="l" r="r" t="t"/>
              <a:pathLst>
                <a:path extrusionOk="0" h="213698" w="461793">
                  <a:moveTo>
                    <a:pt x="38819" y="211571"/>
                  </a:moveTo>
                  <a:cubicBezTo>
                    <a:pt x="186044" y="192648"/>
                    <a:pt x="349927" y="157733"/>
                    <a:pt x="450193" y="38576"/>
                  </a:cubicBezTo>
                  <a:cubicBezTo>
                    <a:pt x="461793" y="24796"/>
                    <a:pt x="431440" y="0"/>
                    <a:pt x="419734" y="13917"/>
                  </a:cubicBezTo>
                  <a:cubicBezTo>
                    <a:pt x="322728" y="129190"/>
                    <a:pt x="163396" y="161438"/>
                    <a:pt x="21060" y="179726"/>
                  </a:cubicBezTo>
                  <a:cubicBezTo>
                    <a:pt x="0" y="182435"/>
                    <a:pt x="22224" y="213698"/>
                    <a:pt x="38819" y="211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9439948" y="4775399"/>
              <a:ext cx="581173" cy="144102"/>
            </a:xfrm>
            <a:custGeom>
              <a:rect b="b" l="l" r="r" t="t"/>
              <a:pathLst>
                <a:path extrusionOk="0" h="144102" w="581173">
                  <a:moveTo>
                    <a:pt x="38576" y="139043"/>
                  </a:moveTo>
                  <a:cubicBezTo>
                    <a:pt x="208618" y="85661"/>
                    <a:pt x="383338" y="54461"/>
                    <a:pt x="560144" y="33792"/>
                  </a:cubicBezTo>
                  <a:cubicBezTo>
                    <a:pt x="581173" y="31326"/>
                    <a:pt x="558969" y="0"/>
                    <a:pt x="542385" y="1947"/>
                  </a:cubicBezTo>
                  <a:cubicBezTo>
                    <a:pt x="365580" y="22627"/>
                    <a:pt x="190859" y="53816"/>
                    <a:pt x="20817" y="107198"/>
                  </a:cubicBezTo>
                  <a:cubicBezTo>
                    <a:pt x="0" y="113739"/>
                    <a:pt x="22478" y="144102"/>
                    <a:pt x="38576" y="1390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9094461" y="4877651"/>
              <a:ext cx="404907" cy="105409"/>
            </a:xfrm>
            <a:custGeom>
              <a:rect b="b" l="l" r="r" t="t"/>
              <a:pathLst>
                <a:path extrusionOk="0" h="105409" w="404907">
                  <a:moveTo>
                    <a:pt x="33506" y="99366"/>
                  </a:moveTo>
                  <a:cubicBezTo>
                    <a:pt x="152579" y="105409"/>
                    <a:pt x="271409" y="71384"/>
                    <a:pt x="384069" y="36787"/>
                  </a:cubicBezTo>
                  <a:cubicBezTo>
                    <a:pt x="404907" y="30395"/>
                    <a:pt x="382428" y="0"/>
                    <a:pt x="366299" y="4952"/>
                  </a:cubicBezTo>
                  <a:cubicBezTo>
                    <a:pt x="256508" y="38671"/>
                    <a:pt x="140017" y="73046"/>
                    <a:pt x="23939" y="67151"/>
                  </a:cubicBezTo>
                  <a:cubicBezTo>
                    <a:pt x="0" y="65934"/>
                    <a:pt x="16234" y="98488"/>
                    <a:pt x="33506" y="99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8783663" y="4799276"/>
              <a:ext cx="368077" cy="179884"/>
            </a:xfrm>
            <a:custGeom>
              <a:rect b="b" l="l" r="r" t="t"/>
              <a:pathLst>
                <a:path extrusionOk="0" h="179884" w="368077">
                  <a:moveTo>
                    <a:pt x="20267" y="34215"/>
                  </a:moveTo>
                  <a:cubicBezTo>
                    <a:pt x="117295" y="99885"/>
                    <a:pt x="224789" y="166962"/>
                    <a:pt x="344307" y="177747"/>
                  </a:cubicBezTo>
                  <a:cubicBezTo>
                    <a:pt x="368077" y="179884"/>
                    <a:pt x="351853" y="147076"/>
                    <a:pt x="334729" y="145531"/>
                  </a:cubicBezTo>
                  <a:cubicBezTo>
                    <a:pt x="225414" y="135667"/>
                    <a:pt x="125983" y="73416"/>
                    <a:pt x="37189" y="13324"/>
                  </a:cubicBezTo>
                  <a:cubicBezTo>
                    <a:pt x="17504" y="0"/>
                    <a:pt x="0" y="20499"/>
                    <a:pt x="20267" y="34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8496683" y="4430117"/>
              <a:ext cx="344127" cy="417163"/>
            </a:xfrm>
            <a:custGeom>
              <a:rect b="b" l="l" r="r" t="t"/>
              <a:pathLst>
                <a:path extrusionOk="0" h="417163" w="344127">
                  <a:moveTo>
                    <a:pt x="12086" y="22658"/>
                  </a:moveTo>
                  <a:cubicBezTo>
                    <a:pt x="87100" y="163226"/>
                    <a:pt x="174677" y="309636"/>
                    <a:pt x="307244" y="403373"/>
                  </a:cubicBezTo>
                  <a:cubicBezTo>
                    <a:pt x="326749" y="417163"/>
                    <a:pt x="344127" y="396589"/>
                    <a:pt x="324167" y="382481"/>
                  </a:cubicBezTo>
                  <a:cubicBezTo>
                    <a:pt x="196892" y="292491"/>
                    <a:pt x="114088" y="152029"/>
                    <a:pt x="42068" y="17070"/>
                  </a:cubicBezTo>
                  <a:cubicBezTo>
                    <a:pt x="33199" y="444"/>
                    <a:pt x="0" y="0"/>
                    <a:pt x="12086" y="22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8378527" y="4052494"/>
              <a:ext cx="171524" cy="417734"/>
            </a:xfrm>
            <a:custGeom>
              <a:rect b="b" l="l" r="r" t="t"/>
              <a:pathLst>
                <a:path extrusionOk="0" h="417734" w="171524">
                  <a:moveTo>
                    <a:pt x="4317" y="23664"/>
                  </a:moveTo>
                  <a:cubicBezTo>
                    <a:pt x="28352" y="155373"/>
                    <a:pt x="71363" y="280193"/>
                    <a:pt x="130238" y="400282"/>
                  </a:cubicBezTo>
                  <a:cubicBezTo>
                    <a:pt x="138588" y="417300"/>
                    <a:pt x="171524" y="417734"/>
                    <a:pt x="160221" y="394694"/>
                  </a:cubicBezTo>
                  <a:cubicBezTo>
                    <a:pt x="102541" y="277039"/>
                    <a:pt x="61340" y="155236"/>
                    <a:pt x="37824" y="26331"/>
                  </a:cubicBezTo>
                  <a:cubicBezTo>
                    <a:pt x="34702" y="9207"/>
                    <a:pt x="0" y="0"/>
                    <a:pt x="4317" y="23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8368772" y="3844811"/>
              <a:ext cx="51149" cy="258836"/>
            </a:xfrm>
            <a:custGeom>
              <a:rect b="b" l="l" r="r" t="t"/>
              <a:pathLst>
                <a:path extrusionOk="0" h="258836" w="51149">
                  <a:moveTo>
                    <a:pt x="931" y="21695"/>
                  </a:moveTo>
                  <a:cubicBezTo>
                    <a:pt x="0" y="90614"/>
                    <a:pt x="3873" y="159025"/>
                    <a:pt x="13409" y="227308"/>
                  </a:cubicBezTo>
                  <a:cubicBezTo>
                    <a:pt x="15684" y="243628"/>
                    <a:pt x="51149" y="258836"/>
                    <a:pt x="48249" y="238050"/>
                  </a:cubicBezTo>
                  <a:cubicBezTo>
                    <a:pt x="38713" y="169777"/>
                    <a:pt x="34840" y="101367"/>
                    <a:pt x="35771" y="32448"/>
                  </a:cubicBezTo>
                  <a:cubicBezTo>
                    <a:pt x="35993" y="15663"/>
                    <a:pt x="1217" y="0"/>
                    <a:pt x="931" y="216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8369143" y="3314652"/>
              <a:ext cx="263927" cy="584348"/>
            </a:xfrm>
            <a:custGeom>
              <a:rect b="b" l="l" r="r" t="t"/>
              <a:pathLst>
                <a:path extrusionOk="0" h="584348" w="263927">
                  <a:moveTo>
                    <a:pt x="221487" y="13567"/>
                  </a:moveTo>
                  <a:cubicBezTo>
                    <a:pt x="83798" y="166401"/>
                    <a:pt x="7397" y="345683"/>
                    <a:pt x="560" y="551857"/>
                  </a:cubicBezTo>
                  <a:cubicBezTo>
                    <a:pt x="0" y="568642"/>
                    <a:pt x="34681" y="584348"/>
                    <a:pt x="35401" y="562599"/>
                  </a:cubicBezTo>
                  <a:cubicBezTo>
                    <a:pt x="42079" y="361441"/>
                    <a:pt x="117760" y="187187"/>
                    <a:pt x="251946" y="38237"/>
                  </a:cubicBezTo>
                  <a:cubicBezTo>
                    <a:pt x="263927" y="24944"/>
                    <a:pt x="233711" y="0"/>
                    <a:pt x="221487" y="135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8578241" y="3065038"/>
              <a:ext cx="748961" cy="300958"/>
            </a:xfrm>
            <a:custGeom>
              <a:rect b="b" l="l" r="r" t="t"/>
              <a:pathLst>
                <a:path extrusionOk="0" h="300958" w="748961">
                  <a:moveTo>
                    <a:pt x="710321" y="1280"/>
                  </a:moveTo>
                  <a:cubicBezTo>
                    <a:pt x="459316" y="20648"/>
                    <a:pt x="194638" y="76496"/>
                    <a:pt x="12393" y="263186"/>
                  </a:cubicBezTo>
                  <a:cubicBezTo>
                    <a:pt x="0" y="275865"/>
                    <a:pt x="30056" y="300958"/>
                    <a:pt x="42851" y="287845"/>
                  </a:cubicBezTo>
                  <a:cubicBezTo>
                    <a:pt x="221339" y="105007"/>
                    <a:pt x="482515" y="52069"/>
                    <a:pt x="728080" y="33125"/>
                  </a:cubicBezTo>
                  <a:cubicBezTo>
                    <a:pt x="748961" y="31506"/>
                    <a:pt x="726863" y="0"/>
                    <a:pt x="710321" y="1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9509458" y="2988568"/>
              <a:ext cx="252592" cy="85153"/>
            </a:xfrm>
            <a:custGeom>
              <a:rect b="b" l="l" r="r" t="t"/>
              <a:pathLst>
                <a:path extrusionOk="0" h="85153" w="252592">
                  <a:moveTo>
                    <a:pt x="38840" y="81269"/>
                  </a:moveTo>
                  <a:cubicBezTo>
                    <a:pt x="103060" y="66082"/>
                    <a:pt x="167290" y="50905"/>
                    <a:pt x="231520" y="35718"/>
                  </a:cubicBezTo>
                  <a:cubicBezTo>
                    <a:pt x="252592" y="30744"/>
                    <a:pt x="230176" y="0"/>
                    <a:pt x="213751" y="3884"/>
                  </a:cubicBezTo>
                  <a:cubicBezTo>
                    <a:pt x="149531" y="19060"/>
                    <a:pt x="85301" y="34247"/>
                    <a:pt x="21081" y="49424"/>
                  </a:cubicBezTo>
                  <a:cubicBezTo>
                    <a:pt x="0" y="54408"/>
                    <a:pt x="22415" y="85153"/>
                    <a:pt x="38840" y="81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4" name="Google Shape;1564;p19"/>
          <p:cNvGrpSpPr/>
          <p:nvPr/>
        </p:nvGrpSpPr>
        <p:grpSpPr>
          <a:xfrm flipH="1" rot="-918597">
            <a:off x="5766815" y="3451083"/>
            <a:ext cx="462333" cy="426930"/>
            <a:chOff x="10254288" y="4243167"/>
            <a:chExt cx="840734" cy="775712"/>
          </a:xfrm>
        </p:grpSpPr>
        <p:sp>
          <p:nvSpPr>
            <p:cNvPr id="1565" name="Google Shape;1565;p19"/>
            <p:cNvSpPr/>
            <p:nvPr/>
          </p:nvSpPr>
          <p:spPr>
            <a:xfrm>
              <a:off x="10294656" y="4261159"/>
              <a:ext cx="740865" cy="727688"/>
            </a:xfrm>
            <a:custGeom>
              <a:rect b="b" l="l" r="r" t="t"/>
              <a:pathLst>
                <a:path extrusionOk="0" h="727688" w="740865">
                  <a:moveTo>
                    <a:pt x="126555" y="684477"/>
                  </a:moveTo>
                  <a:cubicBezTo>
                    <a:pt x="131857" y="703844"/>
                    <a:pt x="129582" y="718259"/>
                    <a:pt x="119718" y="727688"/>
                  </a:cubicBezTo>
                  <a:lnTo>
                    <a:pt x="740865" y="158178"/>
                  </a:lnTo>
                  <a:cubicBezTo>
                    <a:pt x="733149" y="76993"/>
                    <a:pt x="685725" y="24267"/>
                    <a:pt x="598582" y="0"/>
                  </a:cubicBezTo>
                  <a:lnTo>
                    <a:pt x="0" y="593195"/>
                  </a:lnTo>
                  <a:cubicBezTo>
                    <a:pt x="9789" y="587660"/>
                    <a:pt x="22796" y="587491"/>
                    <a:pt x="39052" y="592666"/>
                  </a:cubicBezTo>
                  <a:cubicBezTo>
                    <a:pt x="59203" y="597990"/>
                    <a:pt x="77713" y="609515"/>
                    <a:pt x="94636" y="627263"/>
                  </a:cubicBezTo>
                  <a:cubicBezTo>
                    <a:pt x="111590" y="645032"/>
                    <a:pt x="122226" y="664104"/>
                    <a:pt x="126555" y="684477"/>
                  </a:cubicBezTo>
                  <a:close/>
                </a:path>
              </a:pathLst>
            </a:custGeom>
            <a:solidFill>
              <a:srgbClr val="D7BEB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10274620" y="4848649"/>
              <a:ext cx="151902" cy="154442"/>
            </a:xfrm>
            <a:custGeom>
              <a:rect b="b" l="l" r="r" t="t"/>
              <a:pathLst>
                <a:path extrusionOk="0" h="154442" w="151902">
                  <a:moveTo>
                    <a:pt x="138292" y="141604"/>
                  </a:moveTo>
                  <a:lnTo>
                    <a:pt x="139752" y="140197"/>
                  </a:lnTo>
                  <a:cubicBezTo>
                    <a:pt x="149616" y="130778"/>
                    <a:pt x="151902" y="116353"/>
                    <a:pt x="146589" y="96985"/>
                  </a:cubicBezTo>
                  <a:cubicBezTo>
                    <a:pt x="142261" y="76612"/>
                    <a:pt x="131624" y="57552"/>
                    <a:pt x="114670" y="39772"/>
                  </a:cubicBezTo>
                  <a:cubicBezTo>
                    <a:pt x="97747" y="22023"/>
                    <a:pt x="79237" y="10498"/>
                    <a:pt x="59086" y="5175"/>
                  </a:cubicBezTo>
                  <a:cubicBezTo>
                    <a:pt x="42830" y="0"/>
                    <a:pt x="29823" y="169"/>
                    <a:pt x="20044" y="5704"/>
                  </a:cubicBezTo>
                  <a:cubicBezTo>
                    <a:pt x="18055" y="7577"/>
                    <a:pt x="16107" y="9482"/>
                    <a:pt x="14118" y="11355"/>
                  </a:cubicBezTo>
                  <a:cubicBezTo>
                    <a:pt x="3280" y="21685"/>
                    <a:pt x="0" y="37031"/>
                    <a:pt x="4328" y="57403"/>
                  </a:cubicBezTo>
                  <a:cubicBezTo>
                    <a:pt x="9673" y="76803"/>
                    <a:pt x="20775" y="95408"/>
                    <a:pt x="37697" y="113156"/>
                  </a:cubicBezTo>
                  <a:cubicBezTo>
                    <a:pt x="54652" y="130936"/>
                    <a:pt x="72696" y="142917"/>
                    <a:pt x="91820" y="149150"/>
                  </a:cubicBezTo>
                  <a:cubicBezTo>
                    <a:pt x="111929" y="154442"/>
                    <a:pt x="127433" y="151966"/>
                    <a:pt x="138292" y="141604"/>
                  </a:cubicBezTo>
                  <a:close/>
                </a:path>
              </a:pathLst>
            </a:custGeom>
            <a:solidFill>
              <a:srgbClr val="E9CAC3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10255713" y="4830557"/>
              <a:ext cx="72823" cy="52133"/>
            </a:xfrm>
            <a:custGeom>
              <a:rect b="b" l="l" r="r" t="t"/>
              <a:pathLst>
                <a:path extrusionOk="0" h="52133" w="72823">
                  <a:moveTo>
                    <a:pt x="47614" y="37761"/>
                  </a:moveTo>
                  <a:cubicBezTo>
                    <a:pt x="49604" y="35888"/>
                    <a:pt x="51583" y="34014"/>
                    <a:pt x="53541" y="32109"/>
                  </a:cubicBezTo>
                  <a:cubicBezTo>
                    <a:pt x="72823" y="13588"/>
                    <a:pt x="40417" y="0"/>
                    <a:pt x="25336" y="14488"/>
                  </a:cubicBezTo>
                  <a:cubicBezTo>
                    <a:pt x="23367" y="16372"/>
                    <a:pt x="21399" y="18266"/>
                    <a:pt x="19409" y="20140"/>
                  </a:cubicBezTo>
                  <a:cubicBezTo>
                    <a:pt x="0" y="38533"/>
                    <a:pt x="32448" y="52133"/>
                    <a:pt x="47614" y="37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10256073" y="4835014"/>
              <a:ext cx="65119" cy="96583"/>
            </a:xfrm>
            <a:custGeom>
              <a:rect b="b" l="l" r="r" t="t"/>
              <a:pathLst>
                <a:path extrusionOk="0" h="96583" w="65119">
                  <a:moveTo>
                    <a:pt x="42629" y="63669"/>
                  </a:moveTo>
                  <a:cubicBezTo>
                    <a:pt x="40925" y="53689"/>
                    <a:pt x="39867" y="41497"/>
                    <a:pt x="47254" y="33305"/>
                  </a:cubicBezTo>
                  <a:cubicBezTo>
                    <a:pt x="65119" y="13514"/>
                    <a:pt x="33199" y="0"/>
                    <a:pt x="19049" y="15684"/>
                  </a:cubicBezTo>
                  <a:cubicBezTo>
                    <a:pt x="2307" y="34237"/>
                    <a:pt x="0" y="53255"/>
                    <a:pt x="4106" y="77417"/>
                  </a:cubicBezTo>
                  <a:cubicBezTo>
                    <a:pt x="7365" y="96583"/>
                    <a:pt x="46026" y="83650"/>
                    <a:pt x="42629" y="636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10254288" y="4879544"/>
              <a:ext cx="90265" cy="106362"/>
            </a:xfrm>
            <a:custGeom>
              <a:rect b="b" l="l" r="r" t="t"/>
              <a:pathLst>
                <a:path extrusionOk="0" h="106362" w="90265">
                  <a:moveTo>
                    <a:pt x="75776" y="71384"/>
                  </a:moveTo>
                  <a:cubicBezTo>
                    <a:pt x="61489" y="55848"/>
                    <a:pt x="50577" y="39454"/>
                    <a:pt x="44418" y="19134"/>
                  </a:cubicBezTo>
                  <a:cubicBezTo>
                    <a:pt x="38597" y="0"/>
                    <a:pt x="0" y="13483"/>
                    <a:pt x="5884" y="32882"/>
                  </a:cubicBezTo>
                  <a:cubicBezTo>
                    <a:pt x="12763" y="55509"/>
                    <a:pt x="25399" y="74877"/>
                    <a:pt x="41327" y="92201"/>
                  </a:cubicBezTo>
                  <a:cubicBezTo>
                    <a:pt x="54355" y="106362"/>
                    <a:pt x="90265" y="87132"/>
                    <a:pt x="75776" y="71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10280646" y="4937314"/>
              <a:ext cx="120268" cy="81565"/>
            </a:xfrm>
            <a:custGeom>
              <a:rect b="b" l="l" r="r" t="t"/>
              <a:pathLst>
                <a:path extrusionOk="0" h="81565" w="120268">
                  <a:moveTo>
                    <a:pt x="96350" y="45095"/>
                  </a:moveTo>
                  <a:cubicBezTo>
                    <a:pt x="77850" y="38396"/>
                    <a:pt x="63224" y="27484"/>
                    <a:pt x="49413" y="13610"/>
                  </a:cubicBezTo>
                  <a:cubicBezTo>
                    <a:pt x="35866" y="0"/>
                    <a:pt x="0" y="19388"/>
                    <a:pt x="14975" y="34427"/>
                  </a:cubicBezTo>
                  <a:cubicBezTo>
                    <a:pt x="32914" y="52440"/>
                    <a:pt x="52271" y="66230"/>
                    <a:pt x="76284" y="74919"/>
                  </a:cubicBezTo>
                  <a:cubicBezTo>
                    <a:pt x="94636" y="81565"/>
                    <a:pt x="120268" y="53752"/>
                    <a:pt x="96350" y="450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10345046" y="4970771"/>
              <a:ext cx="90296" cy="47434"/>
            </a:xfrm>
            <a:custGeom>
              <a:rect b="b" l="l" r="r" t="t"/>
              <a:pathLst>
                <a:path extrusionOk="0" h="47434" w="90296">
                  <a:moveTo>
                    <a:pt x="54250" y="10170"/>
                  </a:moveTo>
                  <a:cubicBezTo>
                    <a:pt x="48080" y="15398"/>
                    <a:pt x="39137" y="13292"/>
                    <a:pt x="31951" y="11641"/>
                  </a:cubicBezTo>
                  <a:cubicBezTo>
                    <a:pt x="22309" y="9429"/>
                    <a:pt x="10234" y="12488"/>
                    <a:pt x="4709" y="21357"/>
                  </a:cubicBezTo>
                  <a:cubicBezTo>
                    <a:pt x="0" y="28913"/>
                    <a:pt x="2233" y="39253"/>
                    <a:pt x="11885" y="41465"/>
                  </a:cubicBezTo>
                  <a:cubicBezTo>
                    <a:pt x="37835" y="47434"/>
                    <a:pt x="61563" y="45465"/>
                    <a:pt x="82454" y="27802"/>
                  </a:cubicBezTo>
                  <a:cubicBezTo>
                    <a:pt x="89439" y="21886"/>
                    <a:pt x="90296" y="11260"/>
                    <a:pt x="82422" y="5873"/>
                  </a:cubicBezTo>
                  <a:cubicBezTo>
                    <a:pt x="73829" y="0"/>
                    <a:pt x="61393" y="4138"/>
                    <a:pt x="54250" y="1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10265268" y="4243167"/>
              <a:ext cx="829754" cy="769873"/>
            </a:xfrm>
            <a:custGeom>
              <a:rect b="b" l="l" r="r" t="t"/>
              <a:pathLst>
                <a:path extrusionOk="0" h="769873" w="829754">
                  <a:moveTo>
                    <a:pt x="162231" y="755406"/>
                  </a:moveTo>
                  <a:cubicBezTo>
                    <a:pt x="236907" y="683831"/>
                    <a:pt x="94911" y="578887"/>
                    <a:pt x="24807" y="596455"/>
                  </a:cubicBezTo>
                  <a:cubicBezTo>
                    <a:pt x="31199" y="604138"/>
                    <a:pt x="37591" y="611822"/>
                    <a:pt x="43984" y="619495"/>
                  </a:cubicBezTo>
                  <a:cubicBezTo>
                    <a:pt x="148568" y="515852"/>
                    <a:pt x="253153" y="412220"/>
                    <a:pt x="357737" y="308578"/>
                  </a:cubicBezTo>
                  <a:cubicBezTo>
                    <a:pt x="423290" y="243628"/>
                    <a:pt x="488833" y="178667"/>
                    <a:pt x="554386" y="113707"/>
                  </a:cubicBezTo>
                  <a:cubicBezTo>
                    <a:pt x="573743" y="94530"/>
                    <a:pt x="597280" y="60240"/>
                    <a:pt x="621379" y="47328"/>
                  </a:cubicBezTo>
                  <a:cubicBezTo>
                    <a:pt x="626480" y="44587"/>
                    <a:pt x="632756" y="31273"/>
                    <a:pt x="638471" y="30374"/>
                  </a:cubicBezTo>
                  <a:cubicBezTo>
                    <a:pt x="646197" y="29178"/>
                    <a:pt x="706321" y="79110"/>
                    <a:pt x="712184" y="85672"/>
                  </a:cubicBezTo>
                  <a:cubicBezTo>
                    <a:pt x="790003" y="172751"/>
                    <a:pt x="729223" y="192002"/>
                    <a:pt x="665151" y="250729"/>
                  </a:cubicBezTo>
                  <a:cubicBezTo>
                    <a:pt x="597132" y="313107"/>
                    <a:pt x="529113" y="375475"/>
                    <a:pt x="461084" y="437843"/>
                  </a:cubicBezTo>
                  <a:cubicBezTo>
                    <a:pt x="352551" y="537347"/>
                    <a:pt x="244030" y="636862"/>
                    <a:pt x="135498" y="736377"/>
                  </a:cubicBezTo>
                  <a:cubicBezTo>
                    <a:pt x="115781" y="754443"/>
                    <a:pt x="148346" y="768074"/>
                    <a:pt x="163692" y="753998"/>
                  </a:cubicBezTo>
                  <a:cubicBezTo>
                    <a:pt x="304048" y="625316"/>
                    <a:pt x="444394" y="496633"/>
                    <a:pt x="584750" y="367950"/>
                  </a:cubicBezTo>
                  <a:cubicBezTo>
                    <a:pt x="641625" y="315796"/>
                    <a:pt x="733234" y="258296"/>
                    <a:pt x="775398" y="193145"/>
                  </a:cubicBezTo>
                  <a:cubicBezTo>
                    <a:pt x="829754" y="109145"/>
                    <a:pt x="708628" y="26341"/>
                    <a:pt x="638471" y="2624"/>
                  </a:cubicBezTo>
                  <a:cubicBezTo>
                    <a:pt x="630724" y="0"/>
                    <a:pt x="620088" y="3026"/>
                    <a:pt x="614341" y="8720"/>
                  </a:cubicBezTo>
                  <a:cubicBezTo>
                    <a:pt x="414824" y="206438"/>
                    <a:pt x="215296" y="404166"/>
                    <a:pt x="15779" y="601874"/>
                  </a:cubicBezTo>
                  <a:cubicBezTo>
                    <a:pt x="0" y="617516"/>
                    <a:pt x="19483" y="628787"/>
                    <a:pt x="34956" y="624914"/>
                  </a:cubicBezTo>
                  <a:cubicBezTo>
                    <a:pt x="109812" y="638323"/>
                    <a:pt x="142832" y="675946"/>
                    <a:pt x="134027" y="737774"/>
                  </a:cubicBezTo>
                  <a:cubicBezTo>
                    <a:pt x="114723" y="756284"/>
                    <a:pt x="147129" y="769873"/>
                    <a:pt x="162231" y="755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" name="Google Shape;1577;p61"/>
          <p:cNvPicPr preferRelativeResize="0"/>
          <p:nvPr/>
        </p:nvPicPr>
        <p:blipFill rotWithShape="1">
          <a:blip r:embed="rId3">
            <a:alphaModFix/>
          </a:blip>
          <a:srcRect b="0" l="-2206" r="0" t="0"/>
          <a:stretch/>
        </p:blipFill>
        <p:spPr>
          <a:xfrm>
            <a:off x="1764674" y="1263467"/>
            <a:ext cx="2153950" cy="301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8" name="Google Shape;1578;p61"/>
          <p:cNvSpPr txBox="1"/>
          <p:nvPr/>
        </p:nvSpPr>
        <p:spPr>
          <a:xfrm>
            <a:off x="4176850" y="558775"/>
            <a:ext cx="4111500" cy="1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INTENCIONALIDAD</a:t>
            </a:r>
            <a:r>
              <a:rPr lang="en" sz="33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del Texto</a:t>
            </a:r>
            <a:r>
              <a:rPr lang="en" sz="3300"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" sz="33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Expositivo</a:t>
            </a:r>
            <a:endParaRPr sz="33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79" name="Google Shape;1579;p61"/>
          <p:cNvSpPr txBox="1"/>
          <p:nvPr/>
        </p:nvSpPr>
        <p:spPr>
          <a:xfrm>
            <a:off x="4416250" y="1633463"/>
            <a:ext cx="3872100" cy="20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El texto expositivo </a:t>
            </a:r>
            <a:r>
              <a:rPr b="1"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presenta y explica conceptos</a:t>
            </a: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, pues apunta a </a:t>
            </a:r>
            <a:r>
              <a:rPr b="1" lang="en" sz="1900">
                <a:solidFill>
                  <a:srgbClr val="000000"/>
                </a:solidFill>
                <a:highlight>
                  <a:srgbClr val="9FC5E8"/>
                </a:highlight>
                <a:latin typeface="Coming Soon"/>
                <a:ea typeface="Coming Soon"/>
                <a:cs typeface="Coming Soon"/>
                <a:sym typeface="Coming Soon"/>
              </a:rPr>
              <a:t>aumentar el conocimiento que tiene el receptor</a:t>
            </a: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en torno a un tema determinado que domina el emisor. </a:t>
            </a:r>
            <a:endParaRPr sz="19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Se genera bajo una relación asimétrica determinada por el poder de quien maneja el conocimiento</a:t>
            </a:r>
            <a:endParaRPr sz="19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580" name="Google Shape;1580;p61"/>
          <p:cNvPicPr preferRelativeResize="0"/>
          <p:nvPr/>
        </p:nvPicPr>
        <p:blipFill rotWithShape="1">
          <a:blip r:embed="rId4">
            <a:alphaModFix/>
          </a:blip>
          <a:srcRect b="0" l="23720" r="14699" t="0"/>
          <a:stretch/>
        </p:blipFill>
        <p:spPr>
          <a:xfrm>
            <a:off x="1616150" y="1279925"/>
            <a:ext cx="2479250" cy="3015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1" name="Google Shape;1581;p61"/>
          <p:cNvGrpSpPr/>
          <p:nvPr/>
        </p:nvGrpSpPr>
        <p:grpSpPr>
          <a:xfrm>
            <a:off x="1616140" y="1079994"/>
            <a:ext cx="2479270" cy="3378317"/>
            <a:chOff x="887870" y="706370"/>
            <a:chExt cx="2740130" cy="3730062"/>
          </a:xfrm>
        </p:grpSpPr>
        <p:sp>
          <p:nvSpPr>
            <p:cNvPr id="1582" name="Google Shape;1582;p61"/>
            <p:cNvSpPr/>
            <p:nvPr/>
          </p:nvSpPr>
          <p:spPr>
            <a:xfrm>
              <a:off x="3581500" y="959825"/>
              <a:ext cx="46500" cy="877500"/>
            </a:xfrm>
            <a:prstGeom prst="rect">
              <a:avLst/>
            </a:prstGeom>
            <a:solidFill>
              <a:srgbClr val="818284"/>
            </a:solidFill>
            <a:ln>
              <a:noFill/>
            </a:ln>
          </p:spPr>
          <p:txBody>
            <a:bodyPr anchorCtr="0" anchor="ctr" bIns="31225" lIns="31225" spcFirstLastPara="1" rIns="31225" wrap="square" tIns="3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61"/>
            <p:cNvSpPr/>
            <p:nvPr/>
          </p:nvSpPr>
          <p:spPr>
            <a:xfrm>
              <a:off x="3396025" y="886550"/>
              <a:ext cx="205200" cy="1056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1225" lIns="31225" spcFirstLastPara="1" rIns="31225" wrap="square" tIns="3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61"/>
            <p:cNvSpPr/>
            <p:nvPr/>
          </p:nvSpPr>
          <p:spPr>
            <a:xfrm>
              <a:off x="934050" y="4331500"/>
              <a:ext cx="46425" cy="60125"/>
            </a:xfrm>
            <a:custGeom>
              <a:rect b="b" l="l" r="r" t="t"/>
              <a:pathLst>
                <a:path extrusionOk="0" h="2405" w="1857">
                  <a:moveTo>
                    <a:pt x="0" y="2405"/>
                  </a:moveTo>
                  <a:lnTo>
                    <a:pt x="714" y="0"/>
                  </a:lnTo>
                  <a:lnTo>
                    <a:pt x="1857" y="1190"/>
                  </a:lnTo>
                  <a:lnTo>
                    <a:pt x="1476" y="2024"/>
                  </a:ln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</p:sp>
        <p:sp>
          <p:nvSpPr>
            <p:cNvPr id="1585" name="Google Shape;1585;p61"/>
            <p:cNvSpPr/>
            <p:nvPr/>
          </p:nvSpPr>
          <p:spPr>
            <a:xfrm>
              <a:off x="907850" y="4205875"/>
              <a:ext cx="239325" cy="176825"/>
            </a:xfrm>
            <a:custGeom>
              <a:rect b="b" l="l" r="r" t="t"/>
              <a:pathLst>
                <a:path extrusionOk="0" h="7073" w="9573">
                  <a:moveTo>
                    <a:pt x="8620" y="0"/>
                  </a:moveTo>
                  <a:lnTo>
                    <a:pt x="6525" y="0"/>
                  </a:lnTo>
                  <a:lnTo>
                    <a:pt x="333" y="3525"/>
                  </a:lnTo>
                  <a:lnTo>
                    <a:pt x="0" y="4477"/>
                  </a:lnTo>
                  <a:lnTo>
                    <a:pt x="1072" y="6215"/>
                  </a:lnTo>
                  <a:lnTo>
                    <a:pt x="2119" y="7073"/>
                  </a:lnTo>
                  <a:lnTo>
                    <a:pt x="7620" y="6358"/>
                  </a:lnTo>
                  <a:lnTo>
                    <a:pt x="9573" y="1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grpSp>
          <p:nvGrpSpPr>
            <p:cNvPr id="1586" name="Google Shape;1586;p61"/>
            <p:cNvGrpSpPr/>
            <p:nvPr/>
          </p:nvGrpSpPr>
          <p:grpSpPr>
            <a:xfrm>
              <a:off x="887870" y="706370"/>
              <a:ext cx="2739956" cy="3730062"/>
              <a:chOff x="5008000" y="1238975"/>
              <a:chExt cx="2349675" cy="3198750"/>
            </a:xfrm>
          </p:grpSpPr>
          <p:sp>
            <p:nvSpPr>
              <p:cNvPr id="1587" name="Google Shape;1587;p61"/>
              <p:cNvSpPr/>
              <p:nvPr/>
            </p:nvSpPr>
            <p:spPr>
              <a:xfrm>
                <a:off x="5046325" y="2088050"/>
                <a:ext cx="2311350" cy="2349675"/>
              </a:xfrm>
              <a:custGeom>
                <a:rect b="b" l="l" r="r" t="t"/>
                <a:pathLst>
                  <a:path extrusionOk="0" h="93987" w="92454">
                    <a:moveTo>
                      <a:pt x="92454" y="1"/>
                    </a:moveTo>
                    <a:lnTo>
                      <a:pt x="91566" y="888"/>
                    </a:lnTo>
                    <a:lnTo>
                      <a:pt x="91566" y="88904"/>
                    </a:lnTo>
                    <a:cubicBezTo>
                      <a:pt x="91566" y="91163"/>
                      <a:pt x="89630" y="93018"/>
                      <a:pt x="87371" y="93018"/>
                    </a:cubicBezTo>
                    <a:lnTo>
                      <a:pt x="3550" y="93018"/>
                    </a:lnTo>
                    <a:cubicBezTo>
                      <a:pt x="2421" y="93018"/>
                      <a:pt x="1372" y="92615"/>
                      <a:pt x="646" y="91808"/>
                    </a:cubicBezTo>
                    <a:lnTo>
                      <a:pt x="1" y="92453"/>
                    </a:lnTo>
                    <a:cubicBezTo>
                      <a:pt x="969" y="93341"/>
                      <a:pt x="2179" y="93906"/>
                      <a:pt x="3550" y="93986"/>
                    </a:cubicBezTo>
                    <a:lnTo>
                      <a:pt x="87371" y="93986"/>
                    </a:lnTo>
                    <a:cubicBezTo>
                      <a:pt x="90114" y="93906"/>
                      <a:pt x="92373" y="91647"/>
                      <a:pt x="92454" y="88904"/>
                    </a:cubicBezTo>
                    <a:lnTo>
                      <a:pt x="92454" y="1"/>
                    </a:lnTo>
                    <a:close/>
                  </a:path>
                </a:pathLst>
              </a:custGeom>
              <a:solidFill>
                <a:srgbClr val="818284"/>
              </a:solidFill>
              <a:ln>
                <a:noFill/>
              </a:ln>
            </p:spPr>
            <p:txBody>
              <a:bodyPr anchorCtr="0" anchor="ctr" bIns="31225" lIns="31225" spcFirstLastPara="1" rIns="31225" wrap="square" tIns="3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61"/>
              <p:cNvSpPr/>
              <p:nvPr/>
            </p:nvSpPr>
            <p:spPr>
              <a:xfrm>
                <a:off x="6073286" y="4266572"/>
                <a:ext cx="226819" cy="103207"/>
              </a:xfrm>
              <a:custGeom>
                <a:rect b="b" l="l" r="r" t="t"/>
                <a:pathLst>
                  <a:path extrusionOk="0" h="3245" w="7131">
                    <a:moveTo>
                      <a:pt x="2071" y="0"/>
                    </a:moveTo>
                    <a:cubicBezTo>
                      <a:pt x="1" y="0"/>
                      <a:pt x="24" y="3244"/>
                      <a:pt x="2141" y="3244"/>
                    </a:cubicBezTo>
                    <a:cubicBezTo>
                      <a:pt x="2189" y="3244"/>
                      <a:pt x="2239" y="3242"/>
                      <a:pt x="2290" y="3239"/>
                    </a:cubicBezTo>
                    <a:lnTo>
                      <a:pt x="5114" y="3239"/>
                    </a:lnTo>
                    <a:cubicBezTo>
                      <a:pt x="7131" y="3078"/>
                      <a:pt x="7131" y="173"/>
                      <a:pt x="5114" y="12"/>
                    </a:cubicBezTo>
                    <a:lnTo>
                      <a:pt x="2290" y="12"/>
                    </a:lnTo>
                    <a:cubicBezTo>
                      <a:pt x="2215" y="4"/>
                      <a:pt x="2141" y="0"/>
                      <a:pt x="20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1225" lIns="31225" spcFirstLastPara="1" rIns="31225" wrap="square" tIns="3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61"/>
              <p:cNvSpPr/>
              <p:nvPr/>
            </p:nvSpPr>
            <p:spPr>
              <a:xfrm>
                <a:off x="5062475" y="2110250"/>
                <a:ext cx="2273025" cy="2305275"/>
              </a:xfrm>
              <a:custGeom>
                <a:rect b="b" l="l" r="r" t="t"/>
                <a:pathLst>
                  <a:path extrusionOk="0" h="92211" w="90921">
                    <a:moveTo>
                      <a:pt x="46227" y="86644"/>
                    </a:moveTo>
                    <a:cubicBezTo>
                      <a:pt x="48728" y="86644"/>
                      <a:pt x="48728" y="90355"/>
                      <a:pt x="46227" y="90355"/>
                    </a:cubicBezTo>
                    <a:lnTo>
                      <a:pt x="43403" y="90355"/>
                    </a:lnTo>
                    <a:cubicBezTo>
                      <a:pt x="40902" y="90355"/>
                      <a:pt x="40902" y="86644"/>
                      <a:pt x="43403" y="86644"/>
                    </a:cubicBezTo>
                    <a:close/>
                    <a:moveTo>
                      <a:pt x="90920" y="0"/>
                    </a:moveTo>
                    <a:lnTo>
                      <a:pt x="83821" y="7019"/>
                    </a:lnTo>
                    <a:lnTo>
                      <a:pt x="83821" y="85192"/>
                    </a:lnTo>
                    <a:lnTo>
                      <a:pt x="5809" y="85192"/>
                    </a:lnTo>
                    <a:lnTo>
                      <a:pt x="0" y="91001"/>
                    </a:lnTo>
                    <a:cubicBezTo>
                      <a:pt x="726" y="91727"/>
                      <a:pt x="1775" y="92211"/>
                      <a:pt x="2904" y="92211"/>
                    </a:cubicBezTo>
                    <a:lnTo>
                      <a:pt x="86725" y="92130"/>
                    </a:lnTo>
                    <a:cubicBezTo>
                      <a:pt x="88984" y="92130"/>
                      <a:pt x="90920" y="90275"/>
                      <a:pt x="90920" y="88016"/>
                    </a:cubicBezTo>
                    <a:lnTo>
                      <a:pt x="909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1225" lIns="31225" spcFirstLastPara="1" rIns="31225" wrap="square" tIns="3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61"/>
              <p:cNvSpPr/>
              <p:nvPr/>
            </p:nvSpPr>
            <p:spPr>
              <a:xfrm>
                <a:off x="6085025" y="4276350"/>
                <a:ext cx="195650" cy="92800"/>
              </a:xfrm>
              <a:custGeom>
                <a:rect b="b" l="l" r="r" t="t"/>
                <a:pathLst>
                  <a:path extrusionOk="0" h="3712" w="7826">
                    <a:moveTo>
                      <a:pt x="2352" y="237"/>
                    </a:moveTo>
                    <a:cubicBezTo>
                      <a:pt x="2400" y="237"/>
                      <a:pt x="2450" y="239"/>
                      <a:pt x="2501" y="242"/>
                    </a:cubicBezTo>
                    <a:lnTo>
                      <a:pt x="5325" y="242"/>
                    </a:lnTo>
                    <a:cubicBezTo>
                      <a:pt x="7342" y="404"/>
                      <a:pt x="7342" y="3389"/>
                      <a:pt x="5325" y="3550"/>
                    </a:cubicBezTo>
                    <a:lnTo>
                      <a:pt x="2501" y="3550"/>
                    </a:lnTo>
                    <a:cubicBezTo>
                      <a:pt x="2450" y="3553"/>
                      <a:pt x="2400" y="3555"/>
                      <a:pt x="2352" y="3555"/>
                    </a:cubicBezTo>
                    <a:cubicBezTo>
                      <a:pt x="211" y="3555"/>
                      <a:pt x="211" y="237"/>
                      <a:pt x="2352" y="237"/>
                    </a:cubicBezTo>
                    <a:close/>
                    <a:moveTo>
                      <a:pt x="2501" y="0"/>
                    </a:moveTo>
                    <a:cubicBezTo>
                      <a:pt x="0" y="0"/>
                      <a:pt x="0" y="3711"/>
                      <a:pt x="2501" y="3711"/>
                    </a:cubicBezTo>
                    <a:lnTo>
                      <a:pt x="5325" y="3711"/>
                    </a:lnTo>
                    <a:cubicBezTo>
                      <a:pt x="7826" y="3711"/>
                      <a:pt x="7826" y="0"/>
                      <a:pt x="53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1225" lIns="31225" spcFirstLastPara="1" rIns="31225" wrap="square" tIns="3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61"/>
              <p:cNvSpPr/>
              <p:nvPr/>
            </p:nvSpPr>
            <p:spPr>
              <a:xfrm>
                <a:off x="5008000" y="1238975"/>
                <a:ext cx="2347675" cy="3160425"/>
              </a:xfrm>
              <a:custGeom>
                <a:rect b="b" l="l" r="r" t="t"/>
                <a:pathLst>
                  <a:path extrusionOk="0" h="126417" w="93907">
                    <a:moveTo>
                      <a:pt x="5083" y="0"/>
                    </a:moveTo>
                    <a:cubicBezTo>
                      <a:pt x="2260" y="0"/>
                      <a:pt x="1" y="2259"/>
                      <a:pt x="1" y="5082"/>
                    </a:cubicBezTo>
                    <a:lnTo>
                      <a:pt x="1" y="122867"/>
                    </a:lnTo>
                    <a:cubicBezTo>
                      <a:pt x="1" y="124158"/>
                      <a:pt x="566" y="125448"/>
                      <a:pt x="1534" y="126416"/>
                    </a:cubicBezTo>
                    <a:lnTo>
                      <a:pt x="2098" y="125771"/>
                    </a:lnTo>
                    <a:cubicBezTo>
                      <a:pt x="1372" y="124964"/>
                      <a:pt x="888" y="123915"/>
                      <a:pt x="888" y="122867"/>
                    </a:cubicBezTo>
                    <a:lnTo>
                      <a:pt x="888" y="5082"/>
                    </a:lnTo>
                    <a:cubicBezTo>
                      <a:pt x="888" y="2743"/>
                      <a:pt x="2744" y="887"/>
                      <a:pt x="5083" y="887"/>
                    </a:cubicBezTo>
                    <a:lnTo>
                      <a:pt x="88904" y="887"/>
                    </a:lnTo>
                    <a:cubicBezTo>
                      <a:pt x="91244" y="887"/>
                      <a:pt x="93099" y="2743"/>
                      <a:pt x="93099" y="5082"/>
                    </a:cubicBezTo>
                    <a:lnTo>
                      <a:pt x="93099" y="34851"/>
                    </a:lnTo>
                    <a:lnTo>
                      <a:pt x="93906" y="33964"/>
                    </a:lnTo>
                    <a:lnTo>
                      <a:pt x="93906" y="5082"/>
                    </a:lnTo>
                    <a:cubicBezTo>
                      <a:pt x="93906" y="2259"/>
                      <a:pt x="91728" y="0"/>
                      <a:pt x="88904" y="0"/>
                    </a:cubicBez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anchorCtr="0" anchor="ctr" bIns="31225" lIns="31225" spcFirstLastPara="1" rIns="31225" wrap="square" tIns="3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61"/>
              <p:cNvSpPr/>
              <p:nvPr/>
            </p:nvSpPr>
            <p:spPr>
              <a:xfrm>
                <a:off x="6165700" y="1325900"/>
                <a:ext cx="42375" cy="36125"/>
              </a:xfrm>
              <a:custGeom>
                <a:rect b="b" l="l" r="r" t="t"/>
                <a:pathLst>
                  <a:path extrusionOk="0" h="1445" w="1695">
                    <a:moveTo>
                      <a:pt x="681" y="1"/>
                    </a:moveTo>
                    <a:cubicBezTo>
                      <a:pt x="323" y="1"/>
                      <a:pt x="0" y="288"/>
                      <a:pt x="0" y="718"/>
                    </a:cubicBezTo>
                    <a:cubicBezTo>
                      <a:pt x="0" y="1121"/>
                      <a:pt x="323" y="1444"/>
                      <a:pt x="726" y="1444"/>
                    </a:cubicBezTo>
                    <a:cubicBezTo>
                      <a:pt x="1372" y="1444"/>
                      <a:pt x="1694" y="637"/>
                      <a:pt x="1210" y="234"/>
                    </a:cubicBezTo>
                    <a:cubicBezTo>
                      <a:pt x="1049" y="73"/>
                      <a:pt x="861" y="1"/>
                      <a:pt x="681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anchorCtr="0" anchor="ctr" bIns="31225" lIns="31225" spcFirstLastPara="1" rIns="31225" wrap="square" tIns="3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61"/>
              <p:cNvSpPr/>
              <p:nvPr/>
            </p:nvSpPr>
            <p:spPr>
              <a:xfrm>
                <a:off x="5030200" y="1261150"/>
                <a:ext cx="2305300" cy="3122100"/>
              </a:xfrm>
              <a:custGeom>
                <a:rect b="b" l="l" r="r" t="t"/>
                <a:pathLst>
                  <a:path extrusionOk="0" h="124884" w="92212">
                    <a:moveTo>
                      <a:pt x="46146" y="2340"/>
                    </a:moveTo>
                    <a:cubicBezTo>
                      <a:pt x="46953" y="2421"/>
                      <a:pt x="47276" y="3469"/>
                      <a:pt x="46711" y="4034"/>
                    </a:cubicBezTo>
                    <a:cubicBezTo>
                      <a:pt x="46517" y="4204"/>
                      <a:pt x="46294" y="4279"/>
                      <a:pt x="46077" y="4279"/>
                    </a:cubicBezTo>
                    <a:cubicBezTo>
                      <a:pt x="45571" y="4279"/>
                      <a:pt x="45097" y="3872"/>
                      <a:pt x="45097" y="3308"/>
                    </a:cubicBezTo>
                    <a:cubicBezTo>
                      <a:pt x="45097" y="2743"/>
                      <a:pt x="45581" y="2340"/>
                      <a:pt x="46146" y="2340"/>
                    </a:cubicBezTo>
                    <a:close/>
                    <a:moveTo>
                      <a:pt x="7080" y="119095"/>
                    </a:moveTo>
                    <a:lnTo>
                      <a:pt x="7019" y="119156"/>
                    </a:lnTo>
                    <a:lnTo>
                      <a:pt x="7019" y="119156"/>
                    </a:lnTo>
                    <a:lnTo>
                      <a:pt x="7080" y="119095"/>
                    </a:lnTo>
                    <a:close/>
                    <a:moveTo>
                      <a:pt x="4195" y="0"/>
                    </a:moveTo>
                    <a:cubicBezTo>
                      <a:pt x="1856" y="0"/>
                      <a:pt x="0" y="1856"/>
                      <a:pt x="0" y="4195"/>
                    </a:cubicBezTo>
                    <a:lnTo>
                      <a:pt x="0" y="121980"/>
                    </a:lnTo>
                    <a:cubicBezTo>
                      <a:pt x="0" y="123028"/>
                      <a:pt x="484" y="124077"/>
                      <a:pt x="1291" y="124884"/>
                    </a:cubicBezTo>
                    <a:lnTo>
                      <a:pt x="7019" y="119156"/>
                    </a:lnTo>
                    <a:lnTo>
                      <a:pt x="7019" y="7019"/>
                    </a:lnTo>
                    <a:lnTo>
                      <a:pt x="85193" y="7019"/>
                    </a:lnTo>
                    <a:lnTo>
                      <a:pt x="85193" y="40983"/>
                    </a:lnTo>
                    <a:lnTo>
                      <a:pt x="92211" y="33884"/>
                    </a:lnTo>
                    <a:lnTo>
                      <a:pt x="92211" y="4195"/>
                    </a:lnTo>
                    <a:cubicBezTo>
                      <a:pt x="92211" y="1856"/>
                      <a:pt x="90356" y="0"/>
                      <a:pt x="88016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anchorCtr="0" anchor="ctr" bIns="31225" lIns="31225" spcFirstLastPara="1" rIns="31225" wrap="square" tIns="3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t/>
                </a:r>
                <a:endParaRPr b="0" i="0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61"/>
              <p:cNvSpPr/>
              <p:nvPr/>
            </p:nvSpPr>
            <p:spPr>
              <a:xfrm>
                <a:off x="6157625" y="1321125"/>
                <a:ext cx="54475" cy="46950"/>
              </a:xfrm>
              <a:custGeom>
                <a:rect b="b" l="l" r="r" t="t"/>
                <a:pathLst>
                  <a:path extrusionOk="0" h="1878" w="2179">
                    <a:moveTo>
                      <a:pt x="1049" y="183"/>
                    </a:moveTo>
                    <a:cubicBezTo>
                      <a:pt x="1937" y="183"/>
                      <a:pt x="1937" y="1635"/>
                      <a:pt x="1049" y="1635"/>
                    </a:cubicBezTo>
                    <a:cubicBezTo>
                      <a:pt x="81" y="1635"/>
                      <a:pt x="81" y="183"/>
                      <a:pt x="1049" y="183"/>
                    </a:cubicBezTo>
                    <a:close/>
                    <a:moveTo>
                      <a:pt x="933" y="0"/>
                    </a:moveTo>
                    <a:cubicBezTo>
                      <a:pt x="446" y="0"/>
                      <a:pt x="0" y="362"/>
                      <a:pt x="0" y="909"/>
                    </a:cubicBezTo>
                    <a:cubicBezTo>
                      <a:pt x="0" y="1474"/>
                      <a:pt x="484" y="1877"/>
                      <a:pt x="1049" y="1877"/>
                    </a:cubicBezTo>
                    <a:cubicBezTo>
                      <a:pt x="1856" y="1796"/>
                      <a:pt x="2179" y="828"/>
                      <a:pt x="1614" y="264"/>
                    </a:cubicBezTo>
                    <a:cubicBezTo>
                      <a:pt x="1406" y="82"/>
                      <a:pt x="1165" y="0"/>
                      <a:pt x="933" y="0"/>
                    </a:cubicBez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</p:spPr>
            <p:txBody>
              <a:bodyPr anchorCtr="0" anchor="ctr" bIns="31225" lIns="31225" spcFirstLastPara="1" rIns="31225" wrap="square" tIns="31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5" name="Google Shape;1595;p61"/>
            <p:cNvSpPr/>
            <p:nvPr/>
          </p:nvSpPr>
          <p:spPr>
            <a:xfrm>
              <a:off x="2266350" y="4255925"/>
              <a:ext cx="81600" cy="95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1225" lIns="31225" spcFirstLastPara="1" rIns="31225" wrap="square" tIns="3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61"/>
            <p:cNvSpPr/>
            <p:nvPr/>
          </p:nvSpPr>
          <p:spPr>
            <a:xfrm>
              <a:off x="2224675" y="4256425"/>
              <a:ext cx="81600" cy="95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1225" lIns="31225" spcFirstLastPara="1" rIns="31225" wrap="square" tIns="31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59"/>
          <p:cNvSpPr txBox="1"/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200">
                <a:latin typeface="Coming Soon"/>
                <a:ea typeface="Coming Soon"/>
                <a:cs typeface="Coming Soon"/>
                <a:sym typeface="Coming Soon"/>
              </a:rPr>
              <a:t>MODALIDAD</a:t>
            </a:r>
            <a:endParaRPr b="1" sz="42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del Texto Expositivo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02" name="Google Shape;1602;p59"/>
          <p:cNvSpPr txBox="1"/>
          <p:nvPr>
            <p:ph idx="2" type="body"/>
          </p:nvPr>
        </p:nvSpPr>
        <p:spPr>
          <a:xfrm>
            <a:off x="619800" y="3165725"/>
            <a:ext cx="37419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latin typeface="Coming Soon"/>
                <a:ea typeface="Coming Soon"/>
                <a:cs typeface="Coming Soon"/>
                <a:sym typeface="Coming Soon"/>
              </a:rPr>
              <a:t>ESPECIALIZADA</a:t>
            </a:r>
            <a:endParaRPr sz="19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ming Soon"/>
                <a:ea typeface="Coming Soon"/>
                <a:cs typeface="Coming Soon"/>
                <a:sym typeface="Coming Soon"/>
              </a:rPr>
              <a:t>(exigen conocimientos específicos)</a:t>
            </a:r>
            <a:r>
              <a:rPr lang="en" sz="1900">
                <a:latin typeface="Coming Soon"/>
                <a:ea typeface="Coming Soon"/>
                <a:cs typeface="Coming Soon"/>
                <a:sym typeface="Coming Soon"/>
              </a:rPr>
              <a:t>: revistas académicas, ensayos, tesis de grado, etc. 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603" name="Google Shape;1603;p59"/>
          <p:cNvGrpSpPr/>
          <p:nvPr/>
        </p:nvGrpSpPr>
        <p:grpSpPr>
          <a:xfrm rot="319623">
            <a:off x="1960577" y="1764641"/>
            <a:ext cx="1060342" cy="1232596"/>
            <a:chOff x="3400150" y="5123200"/>
            <a:chExt cx="114575" cy="182425"/>
          </a:xfrm>
        </p:grpSpPr>
        <p:sp>
          <p:nvSpPr>
            <p:cNvPr id="1604" name="Google Shape;1604;p59"/>
            <p:cNvSpPr/>
            <p:nvPr/>
          </p:nvSpPr>
          <p:spPr>
            <a:xfrm>
              <a:off x="3400150" y="5123200"/>
              <a:ext cx="1150" cy="3350"/>
            </a:xfrm>
            <a:custGeom>
              <a:rect b="b" l="l" r="r" t="t"/>
              <a:pathLst>
                <a:path extrusionOk="0" fill="none" h="134" w="46">
                  <a:moveTo>
                    <a:pt x="45" y="1"/>
                  </a:moveTo>
                  <a:lnTo>
                    <a:pt x="45" y="1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45" y="1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59"/>
            <p:cNvSpPr/>
            <p:nvPr/>
          </p:nvSpPr>
          <p:spPr>
            <a:xfrm>
              <a:off x="3410725" y="5127650"/>
              <a:ext cx="102900" cy="176850"/>
            </a:xfrm>
            <a:custGeom>
              <a:rect b="b" l="l" r="r" t="t"/>
              <a:pathLst>
                <a:path extrusionOk="0" h="7074" w="4116">
                  <a:moveTo>
                    <a:pt x="1691" y="3292"/>
                  </a:moveTo>
                  <a:lnTo>
                    <a:pt x="1735" y="3315"/>
                  </a:lnTo>
                  <a:lnTo>
                    <a:pt x="1757" y="3359"/>
                  </a:lnTo>
                  <a:lnTo>
                    <a:pt x="1757" y="3404"/>
                  </a:lnTo>
                  <a:lnTo>
                    <a:pt x="1713" y="3426"/>
                  </a:lnTo>
                  <a:lnTo>
                    <a:pt x="1668" y="3426"/>
                  </a:lnTo>
                  <a:lnTo>
                    <a:pt x="1646" y="3381"/>
                  </a:lnTo>
                  <a:lnTo>
                    <a:pt x="1646" y="3315"/>
                  </a:lnTo>
                  <a:lnTo>
                    <a:pt x="1691" y="3292"/>
                  </a:lnTo>
                  <a:close/>
                  <a:moveTo>
                    <a:pt x="2024" y="3715"/>
                  </a:moveTo>
                  <a:lnTo>
                    <a:pt x="2024" y="3737"/>
                  </a:lnTo>
                  <a:lnTo>
                    <a:pt x="2047" y="3782"/>
                  </a:lnTo>
                  <a:lnTo>
                    <a:pt x="2047" y="3826"/>
                  </a:lnTo>
                  <a:lnTo>
                    <a:pt x="2024" y="3849"/>
                  </a:lnTo>
                  <a:lnTo>
                    <a:pt x="2002" y="3871"/>
                  </a:lnTo>
                  <a:lnTo>
                    <a:pt x="1958" y="3893"/>
                  </a:lnTo>
                  <a:lnTo>
                    <a:pt x="1913" y="3893"/>
                  </a:lnTo>
                  <a:lnTo>
                    <a:pt x="1891" y="3871"/>
                  </a:lnTo>
                  <a:lnTo>
                    <a:pt x="1869" y="3804"/>
                  </a:lnTo>
                  <a:lnTo>
                    <a:pt x="1869" y="3760"/>
                  </a:lnTo>
                  <a:lnTo>
                    <a:pt x="1891" y="3737"/>
                  </a:lnTo>
                  <a:lnTo>
                    <a:pt x="1958" y="3715"/>
                  </a:lnTo>
                  <a:close/>
                  <a:moveTo>
                    <a:pt x="1913" y="4115"/>
                  </a:moveTo>
                  <a:lnTo>
                    <a:pt x="2002" y="4138"/>
                  </a:lnTo>
                  <a:lnTo>
                    <a:pt x="2047" y="4227"/>
                  </a:lnTo>
                  <a:lnTo>
                    <a:pt x="2069" y="4338"/>
                  </a:lnTo>
                  <a:lnTo>
                    <a:pt x="2069" y="4382"/>
                  </a:lnTo>
                  <a:lnTo>
                    <a:pt x="2047" y="4471"/>
                  </a:lnTo>
                  <a:lnTo>
                    <a:pt x="1958" y="4538"/>
                  </a:lnTo>
                  <a:lnTo>
                    <a:pt x="1869" y="4583"/>
                  </a:lnTo>
                  <a:lnTo>
                    <a:pt x="1802" y="4583"/>
                  </a:lnTo>
                  <a:lnTo>
                    <a:pt x="1757" y="4560"/>
                  </a:lnTo>
                  <a:lnTo>
                    <a:pt x="1713" y="4538"/>
                  </a:lnTo>
                  <a:lnTo>
                    <a:pt x="1668" y="4494"/>
                  </a:lnTo>
                  <a:lnTo>
                    <a:pt x="1624" y="4427"/>
                  </a:lnTo>
                  <a:lnTo>
                    <a:pt x="1624" y="4360"/>
                  </a:lnTo>
                  <a:lnTo>
                    <a:pt x="1624" y="4249"/>
                  </a:lnTo>
                  <a:lnTo>
                    <a:pt x="1646" y="4182"/>
                  </a:lnTo>
                  <a:lnTo>
                    <a:pt x="1713" y="4138"/>
                  </a:lnTo>
                  <a:lnTo>
                    <a:pt x="1824" y="4115"/>
                  </a:lnTo>
                  <a:close/>
                  <a:moveTo>
                    <a:pt x="2402" y="4805"/>
                  </a:moveTo>
                  <a:lnTo>
                    <a:pt x="2803" y="4827"/>
                  </a:lnTo>
                  <a:lnTo>
                    <a:pt x="2959" y="4827"/>
                  </a:lnTo>
                  <a:lnTo>
                    <a:pt x="3092" y="4849"/>
                  </a:lnTo>
                  <a:lnTo>
                    <a:pt x="3159" y="4894"/>
                  </a:lnTo>
                  <a:lnTo>
                    <a:pt x="3181" y="4938"/>
                  </a:lnTo>
                  <a:lnTo>
                    <a:pt x="3337" y="5139"/>
                  </a:lnTo>
                  <a:lnTo>
                    <a:pt x="3581" y="5472"/>
                  </a:lnTo>
                  <a:lnTo>
                    <a:pt x="3693" y="5650"/>
                  </a:lnTo>
                  <a:lnTo>
                    <a:pt x="3781" y="5806"/>
                  </a:lnTo>
                  <a:lnTo>
                    <a:pt x="3826" y="5962"/>
                  </a:lnTo>
                  <a:lnTo>
                    <a:pt x="3848" y="6117"/>
                  </a:lnTo>
                  <a:lnTo>
                    <a:pt x="3848" y="6184"/>
                  </a:lnTo>
                  <a:lnTo>
                    <a:pt x="3826" y="6251"/>
                  </a:lnTo>
                  <a:lnTo>
                    <a:pt x="3781" y="6317"/>
                  </a:lnTo>
                  <a:lnTo>
                    <a:pt x="3715" y="6362"/>
                  </a:lnTo>
                  <a:lnTo>
                    <a:pt x="3492" y="6495"/>
                  </a:lnTo>
                  <a:lnTo>
                    <a:pt x="3203" y="6584"/>
                  </a:lnTo>
                  <a:lnTo>
                    <a:pt x="2914" y="6673"/>
                  </a:lnTo>
                  <a:lnTo>
                    <a:pt x="2625" y="6740"/>
                  </a:lnTo>
                  <a:lnTo>
                    <a:pt x="1846" y="6829"/>
                  </a:lnTo>
                  <a:lnTo>
                    <a:pt x="1579" y="6829"/>
                  </a:lnTo>
                  <a:lnTo>
                    <a:pt x="1335" y="6851"/>
                  </a:lnTo>
                  <a:lnTo>
                    <a:pt x="1068" y="6829"/>
                  </a:lnTo>
                  <a:lnTo>
                    <a:pt x="823" y="6807"/>
                  </a:lnTo>
                  <a:lnTo>
                    <a:pt x="601" y="6762"/>
                  </a:lnTo>
                  <a:lnTo>
                    <a:pt x="445" y="6696"/>
                  </a:lnTo>
                  <a:lnTo>
                    <a:pt x="378" y="6651"/>
                  </a:lnTo>
                  <a:lnTo>
                    <a:pt x="334" y="6607"/>
                  </a:lnTo>
                  <a:lnTo>
                    <a:pt x="312" y="6540"/>
                  </a:lnTo>
                  <a:lnTo>
                    <a:pt x="289" y="6473"/>
                  </a:lnTo>
                  <a:lnTo>
                    <a:pt x="289" y="6317"/>
                  </a:lnTo>
                  <a:lnTo>
                    <a:pt x="312" y="6162"/>
                  </a:lnTo>
                  <a:lnTo>
                    <a:pt x="356" y="5984"/>
                  </a:lnTo>
                  <a:lnTo>
                    <a:pt x="423" y="5784"/>
                  </a:lnTo>
                  <a:lnTo>
                    <a:pt x="556" y="5428"/>
                  </a:lnTo>
                  <a:lnTo>
                    <a:pt x="690" y="5183"/>
                  </a:lnTo>
                  <a:lnTo>
                    <a:pt x="712" y="5139"/>
                  </a:lnTo>
                  <a:lnTo>
                    <a:pt x="779" y="5094"/>
                  </a:lnTo>
                  <a:lnTo>
                    <a:pt x="1046" y="5005"/>
                  </a:lnTo>
                  <a:lnTo>
                    <a:pt x="1446" y="4916"/>
                  </a:lnTo>
                  <a:lnTo>
                    <a:pt x="1913" y="4849"/>
                  </a:lnTo>
                  <a:lnTo>
                    <a:pt x="2402" y="4805"/>
                  </a:lnTo>
                  <a:close/>
                  <a:moveTo>
                    <a:pt x="1579" y="0"/>
                  </a:moveTo>
                  <a:lnTo>
                    <a:pt x="1379" y="23"/>
                  </a:lnTo>
                  <a:lnTo>
                    <a:pt x="1201" y="45"/>
                  </a:lnTo>
                  <a:lnTo>
                    <a:pt x="1023" y="112"/>
                  </a:lnTo>
                  <a:lnTo>
                    <a:pt x="934" y="178"/>
                  </a:lnTo>
                  <a:lnTo>
                    <a:pt x="912" y="223"/>
                  </a:lnTo>
                  <a:lnTo>
                    <a:pt x="890" y="267"/>
                  </a:lnTo>
                  <a:lnTo>
                    <a:pt x="912" y="290"/>
                  </a:lnTo>
                  <a:lnTo>
                    <a:pt x="934" y="423"/>
                  </a:lnTo>
                  <a:lnTo>
                    <a:pt x="957" y="534"/>
                  </a:lnTo>
                  <a:lnTo>
                    <a:pt x="1001" y="601"/>
                  </a:lnTo>
                  <a:lnTo>
                    <a:pt x="1046" y="646"/>
                  </a:lnTo>
                  <a:lnTo>
                    <a:pt x="1090" y="646"/>
                  </a:lnTo>
                  <a:lnTo>
                    <a:pt x="1179" y="1780"/>
                  </a:lnTo>
                  <a:lnTo>
                    <a:pt x="1224" y="2002"/>
                  </a:lnTo>
                  <a:lnTo>
                    <a:pt x="1313" y="3159"/>
                  </a:lnTo>
                  <a:lnTo>
                    <a:pt x="1313" y="3226"/>
                  </a:lnTo>
                  <a:lnTo>
                    <a:pt x="1335" y="3582"/>
                  </a:lnTo>
                  <a:lnTo>
                    <a:pt x="1157" y="4004"/>
                  </a:lnTo>
                  <a:lnTo>
                    <a:pt x="912" y="4405"/>
                  </a:lnTo>
                  <a:lnTo>
                    <a:pt x="467" y="5094"/>
                  </a:lnTo>
                  <a:lnTo>
                    <a:pt x="245" y="5494"/>
                  </a:lnTo>
                  <a:lnTo>
                    <a:pt x="156" y="5695"/>
                  </a:lnTo>
                  <a:lnTo>
                    <a:pt x="89" y="5895"/>
                  </a:lnTo>
                  <a:lnTo>
                    <a:pt x="45" y="6073"/>
                  </a:lnTo>
                  <a:lnTo>
                    <a:pt x="22" y="6251"/>
                  </a:lnTo>
                  <a:lnTo>
                    <a:pt x="0" y="6406"/>
                  </a:lnTo>
                  <a:lnTo>
                    <a:pt x="22" y="6562"/>
                  </a:lnTo>
                  <a:lnTo>
                    <a:pt x="45" y="6696"/>
                  </a:lnTo>
                  <a:lnTo>
                    <a:pt x="111" y="6785"/>
                  </a:lnTo>
                  <a:lnTo>
                    <a:pt x="223" y="6874"/>
                  </a:lnTo>
                  <a:lnTo>
                    <a:pt x="356" y="6940"/>
                  </a:lnTo>
                  <a:lnTo>
                    <a:pt x="556" y="7007"/>
                  </a:lnTo>
                  <a:lnTo>
                    <a:pt x="756" y="7051"/>
                  </a:lnTo>
                  <a:lnTo>
                    <a:pt x="1023" y="7074"/>
                  </a:lnTo>
                  <a:lnTo>
                    <a:pt x="1757" y="7074"/>
                  </a:lnTo>
                  <a:lnTo>
                    <a:pt x="2224" y="7029"/>
                  </a:lnTo>
                  <a:lnTo>
                    <a:pt x="2603" y="6985"/>
                  </a:lnTo>
                  <a:lnTo>
                    <a:pt x="2936" y="6918"/>
                  </a:lnTo>
                  <a:lnTo>
                    <a:pt x="3248" y="6829"/>
                  </a:lnTo>
                  <a:lnTo>
                    <a:pt x="3492" y="6762"/>
                  </a:lnTo>
                  <a:lnTo>
                    <a:pt x="3693" y="6673"/>
                  </a:lnTo>
                  <a:lnTo>
                    <a:pt x="3870" y="6562"/>
                  </a:lnTo>
                  <a:lnTo>
                    <a:pt x="3982" y="6473"/>
                  </a:lnTo>
                  <a:lnTo>
                    <a:pt x="4071" y="6362"/>
                  </a:lnTo>
                  <a:lnTo>
                    <a:pt x="4115" y="6251"/>
                  </a:lnTo>
                  <a:lnTo>
                    <a:pt x="4115" y="6140"/>
                  </a:lnTo>
                  <a:lnTo>
                    <a:pt x="4093" y="5984"/>
                  </a:lnTo>
                  <a:lnTo>
                    <a:pt x="4048" y="5828"/>
                  </a:lnTo>
                  <a:lnTo>
                    <a:pt x="3982" y="5650"/>
                  </a:lnTo>
                  <a:lnTo>
                    <a:pt x="3893" y="5494"/>
                  </a:lnTo>
                  <a:lnTo>
                    <a:pt x="3781" y="5317"/>
                  </a:lnTo>
                  <a:lnTo>
                    <a:pt x="3670" y="5139"/>
                  </a:lnTo>
                  <a:lnTo>
                    <a:pt x="3359" y="4783"/>
                  </a:lnTo>
                  <a:lnTo>
                    <a:pt x="2781" y="4204"/>
                  </a:lnTo>
                  <a:lnTo>
                    <a:pt x="2625" y="4049"/>
                  </a:lnTo>
                  <a:lnTo>
                    <a:pt x="2469" y="3871"/>
                  </a:lnTo>
                  <a:lnTo>
                    <a:pt x="2336" y="3693"/>
                  </a:lnTo>
                  <a:lnTo>
                    <a:pt x="2202" y="3493"/>
                  </a:lnTo>
                  <a:lnTo>
                    <a:pt x="2136" y="3137"/>
                  </a:lnTo>
                  <a:lnTo>
                    <a:pt x="2136" y="3070"/>
                  </a:lnTo>
                  <a:lnTo>
                    <a:pt x="2047" y="2492"/>
                  </a:lnTo>
                  <a:lnTo>
                    <a:pt x="1980" y="1913"/>
                  </a:lnTo>
                  <a:lnTo>
                    <a:pt x="1958" y="1713"/>
                  </a:lnTo>
                  <a:lnTo>
                    <a:pt x="1846" y="557"/>
                  </a:lnTo>
                  <a:lnTo>
                    <a:pt x="1869" y="534"/>
                  </a:lnTo>
                  <a:lnTo>
                    <a:pt x="1891" y="490"/>
                  </a:lnTo>
                  <a:lnTo>
                    <a:pt x="1913" y="423"/>
                  </a:lnTo>
                  <a:lnTo>
                    <a:pt x="1913" y="201"/>
                  </a:lnTo>
                  <a:lnTo>
                    <a:pt x="1913" y="178"/>
                  </a:lnTo>
                  <a:lnTo>
                    <a:pt x="1891" y="134"/>
                  </a:lnTo>
                  <a:lnTo>
                    <a:pt x="1869" y="89"/>
                  </a:lnTo>
                  <a:lnTo>
                    <a:pt x="1757" y="45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59"/>
            <p:cNvSpPr/>
            <p:nvPr/>
          </p:nvSpPr>
          <p:spPr>
            <a:xfrm>
              <a:off x="3410725" y="5132650"/>
              <a:ext cx="102900" cy="171850"/>
            </a:xfrm>
            <a:custGeom>
              <a:rect b="b" l="l" r="r" t="t"/>
              <a:pathLst>
                <a:path extrusionOk="0" fill="none" h="6874" w="4116">
                  <a:moveTo>
                    <a:pt x="1846" y="90"/>
                  </a:moveTo>
                  <a:lnTo>
                    <a:pt x="1846" y="90"/>
                  </a:lnTo>
                  <a:lnTo>
                    <a:pt x="1780" y="134"/>
                  </a:lnTo>
                  <a:lnTo>
                    <a:pt x="1780" y="134"/>
                  </a:lnTo>
                  <a:lnTo>
                    <a:pt x="1624" y="179"/>
                  </a:lnTo>
                  <a:lnTo>
                    <a:pt x="1424" y="223"/>
                  </a:lnTo>
                  <a:lnTo>
                    <a:pt x="1424" y="223"/>
                  </a:lnTo>
                  <a:lnTo>
                    <a:pt x="1224" y="223"/>
                  </a:lnTo>
                  <a:lnTo>
                    <a:pt x="1068" y="201"/>
                  </a:lnTo>
                  <a:lnTo>
                    <a:pt x="1068" y="201"/>
                  </a:lnTo>
                  <a:lnTo>
                    <a:pt x="1023" y="179"/>
                  </a:lnTo>
                  <a:lnTo>
                    <a:pt x="1023" y="179"/>
                  </a:lnTo>
                  <a:lnTo>
                    <a:pt x="934" y="134"/>
                  </a:lnTo>
                  <a:lnTo>
                    <a:pt x="912" y="90"/>
                  </a:lnTo>
                  <a:lnTo>
                    <a:pt x="912" y="90"/>
                  </a:lnTo>
                  <a:lnTo>
                    <a:pt x="934" y="223"/>
                  </a:lnTo>
                  <a:lnTo>
                    <a:pt x="957" y="334"/>
                  </a:lnTo>
                  <a:lnTo>
                    <a:pt x="1001" y="401"/>
                  </a:lnTo>
                  <a:lnTo>
                    <a:pt x="1046" y="446"/>
                  </a:lnTo>
                  <a:lnTo>
                    <a:pt x="1046" y="446"/>
                  </a:lnTo>
                  <a:lnTo>
                    <a:pt x="1090" y="446"/>
                  </a:lnTo>
                  <a:lnTo>
                    <a:pt x="1090" y="446"/>
                  </a:lnTo>
                  <a:lnTo>
                    <a:pt x="1179" y="1580"/>
                  </a:lnTo>
                  <a:lnTo>
                    <a:pt x="1179" y="1580"/>
                  </a:lnTo>
                  <a:lnTo>
                    <a:pt x="1224" y="1802"/>
                  </a:lnTo>
                  <a:lnTo>
                    <a:pt x="1224" y="1802"/>
                  </a:lnTo>
                  <a:lnTo>
                    <a:pt x="1313" y="2959"/>
                  </a:lnTo>
                  <a:lnTo>
                    <a:pt x="1313" y="2959"/>
                  </a:lnTo>
                  <a:lnTo>
                    <a:pt x="1313" y="3026"/>
                  </a:lnTo>
                  <a:lnTo>
                    <a:pt x="1313" y="3026"/>
                  </a:lnTo>
                  <a:lnTo>
                    <a:pt x="1335" y="3382"/>
                  </a:lnTo>
                  <a:lnTo>
                    <a:pt x="1335" y="3382"/>
                  </a:lnTo>
                  <a:lnTo>
                    <a:pt x="1157" y="3804"/>
                  </a:lnTo>
                  <a:lnTo>
                    <a:pt x="912" y="4205"/>
                  </a:lnTo>
                  <a:lnTo>
                    <a:pt x="912" y="4205"/>
                  </a:lnTo>
                  <a:lnTo>
                    <a:pt x="467" y="4894"/>
                  </a:lnTo>
                  <a:lnTo>
                    <a:pt x="467" y="4894"/>
                  </a:lnTo>
                  <a:lnTo>
                    <a:pt x="245" y="5294"/>
                  </a:lnTo>
                  <a:lnTo>
                    <a:pt x="156" y="5495"/>
                  </a:lnTo>
                  <a:lnTo>
                    <a:pt x="89" y="5695"/>
                  </a:lnTo>
                  <a:lnTo>
                    <a:pt x="45" y="5873"/>
                  </a:lnTo>
                  <a:lnTo>
                    <a:pt x="22" y="6051"/>
                  </a:lnTo>
                  <a:lnTo>
                    <a:pt x="0" y="6206"/>
                  </a:lnTo>
                  <a:lnTo>
                    <a:pt x="22" y="6362"/>
                  </a:lnTo>
                  <a:lnTo>
                    <a:pt x="22" y="6362"/>
                  </a:lnTo>
                  <a:lnTo>
                    <a:pt x="45" y="6496"/>
                  </a:lnTo>
                  <a:lnTo>
                    <a:pt x="111" y="6585"/>
                  </a:lnTo>
                  <a:lnTo>
                    <a:pt x="223" y="6674"/>
                  </a:lnTo>
                  <a:lnTo>
                    <a:pt x="356" y="6740"/>
                  </a:lnTo>
                  <a:lnTo>
                    <a:pt x="556" y="6807"/>
                  </a:lnTo>
                  <a:lnTo>
                    <a:pt x="756" y="6851"/>
                  </a:lnTo>
                  <a:lnTo>
                    <a:pt x="1023" y="6874"/>
                  </a:lnTo>
                  <a:lnTo>
                    <a:pt x="1313" y="6874"/>
                  </a:lnTo>
                  <a:lnTo>
                    <a:pt x="1313" y="6874"/>
                  </a:lnTo>
                  <a:lnTo>
                    <a:pt x="1757" y="6874"/>
                  </a:lnTo>
                  <a:lnTo>
                    <a:pt x="2224" y="6829"/>
                  </a:lnTo>
                  <a:lnTo>
                    <a:pt x="2224" y="6829"/>
                  </a:lnTo>
                  <a:lnTo>
                    <a:pt x="2603" y="6785"/>
                  </a:lnTo>
                  <a:lnTo>
                    <a:pt x="2936" y="6718"/>
                  </a:lnTo>
                  <a:lnTo>
                    <a:pt x="2936" y="6718"/>
                  </a:lnTo>
                  <a:lnTo>
                    <a:pt x="3248" y="6629"/>
                  </a:lnTo>
                  <a:lnTo>
                    <a:pt x="3492" y="6562"/>
                  </a:lnTo>
                  <a:lnTo>
                    <a:pt x="3693" y="6473"/>
                  </a:lnTo>
                  <a:lnTo>
                    <a:pt x="3870" y="6362"/>
                  </a:lnTo>
                  <a:lnTo>
                    <a:pt x="3870" y="6362"/>
                  </a:lnTo>
                  <a:lnTo>
                    <a:pt x="3982" y="6273"/>
                  </a:lnTo>
                  <a:lnTo>
                    <a:pt x="4071" y="6162"/>
                  </a:lnTo>
                  <a:lnTo>
                    <a:pt x="4115" y="6051"/>
                  </a:lnTo>
                  <a:lnTo>
                    <a:pt x="4115" y="5940"/>
                  </a:lnTo>
                  <a:lnTo>
                    <a:pt x="4115" y="5940"/>
                  </a:lnTo>
                  <a:lnTo>
                    <a:pt x="4093" y="5784"/>
                  </a:lnTo>
                  <a:lnTo>
                    <a:pt x="4048" y="5628"/>
                  </a:lnTo>
                  <a:lnTo>
                    <a:pt x="3982" y="5450"/>
                  </a:lnTo>
                  <a:lnTo>
                    <a:pt x="3893" y="5294"/>
                  </a:lnTo>
                  <a:lnTo>
                    <a:pt x="3781" y="5117"/>
                  </a:lnTo>
                  <a:lnTo>
                    <a:pt x="3670" y="4939"/>
                  </a:lnTo>
                  <a:lnTo>
                    <a:pt x="3359" y="4583"/>
                  </a:lnTo>
                  <a:lnTo>
                    <a:pt x="3359" y="4583"/>
                  </a:lnTo>
                  <a:lnTo>
                    <a:pt x="2781" y="4004"/>
                  </a:lnTo>
                  <a:lnTo>
                    <a:pt x="2781" y="4004"/>
                  </a:lnTo>
                  <a:lnTo>
                    <a:pt x="2625" y="3849"/>
                  </a:lnTo>
                  <a:lnTo>
                    <a:pt x="2469" y="3671"/>
                  </a:lnTo>
                  <a:lnTo>
                    <a:pt x="2336" y="3493"/>
                  </a:lnTo>
                  <a:lnTo>
                    <a:pt x="2202" y="3293"/>
                  </a:lnTo>
                  <a:lnTo>
                    <a:pt x="2202" y="3293"/>
                  </a:lnTo>
                  <a:lnTo>
                    <a:pt x="2136" y="2937"/>
                  </a:lnTo>
                  <a:lnTo>
                    <a:pt x="2136" y="2937"/>
                  </a:lnTo>
                  <a:lnTo>
                    <a:pt x="2136" y="2870"/>
                  </a:lnTo>
                  <a:lnTo>
                    <a:pt x="2136" y="2870"/>
                  </a:lnTo>
                  <a:lnTo>
                    <a:pt x="2047" y="2292"/>
                  </a:lnTo>
                  <a:lnTo>
                    <a:pt x="1980" y="1713"/>
                  </a:lnTo>
                  <a:lnTo>
                    <a:pt x="1980" y="1713"/>
                  </a:lnTo>
                  <a:lnTo>
                    <a:pt x="1958" y="1513"/>
                  </a:lnTo>
                  <a:lnTo>
                    <a:pt x="1958" y="1513"/>
                  </a:lnTo>
                  <a:lnTo>
                    <a:pt x="1846" y="357"/>
                  </a:lnTo>
                  <a:lnTo>
                    <a:pt x="1846" y="357"/>
                  </a:lnTo>
                  <a:lnTo>
                    <a:pt x="1802" y="379"/>
                  </a:lnTo>
                  <a:lnTo>
                    <a:pt x="1802" y="379"/>
                  </a:lnTo>
                  <a:lnTo>
                    <a:pt x="1713" y="423"/>
                  </a:lnTo>
                  <a:lnTo>
                    <a:pt x="1624" y="446"/>
                  </a:lnTo>
                  <a:lnTo>
                    <a:pt x="1624" y="446"/>
                  </a:lnTo>
                  <a:lnTo>
                    <a:pt x="1713" y="423"/>
                  </a:lnTo>
                  <a:lnTo>
                    <a:pt x="1802" y="379"/>
                  </a:lnTo>
                  <a:lnTo>
                    <a:pt x="1802" y="379"/>
                  </a:lnTo>
                  <a:lnTo>
                    <a:pt x="1846" y="357"/>
                  </a:lnTo>
                  <a:lnTo>
                    <a:pt x="1846" y="357"/>
                  </a:lnTo>
                  <a:lnTo>
                    <a:pt x="1869" y="334"/>
                  </a:lnTo>
                  <a:lnTo>
                    <a:pt x="1869" y="334"/>
                  </a:lnTo>
                  <a:lnTo>
                    <a:pt x="1891" y="290"/>
                  </a:lnTo>
                  <a:lnTo>
                    <a:pt x="1913" y="223"/>
                  </a:lnTo>
                  <a:lnTo>
                    <a:pt x="1913" y="1"/>
                  </a:lnTo>
                  <a:lnTo>
                    <a:pt x="1913" y="1"/>
                  </a:lnTo>
                  <a:lnTo>
                    <a:pt x="1891" y="45"/>
                  </a:lnTo>
                  <a:lnTo>
                    <a:pt x="1846" y="9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59"/>
            <p:cNvSpPr/>
            <p:nvPr/>
          </p:nvSpPr>
          <p:spPr>
            <a:xfrm>
              <a:off x="3451875" y="5209950"/>
              <a:ext cx="2800" cy="3350"/>
            </a:xfrm>
            <a:custGeom>
              <a:rect b="b" l="l" r="r" t="t"/>
              <a:pathLst>
                <a:path extrusionOk="0" fill="none" h="134" w="112">
                  <a:moveTo>
                    <a:pt x="45" y="0"/>
                  </a:moveTo>
                  <a:lnTo>
                    <a:pt x="45" y="0"/>
                  </a:lnTo>
                  <a:lnTo>
                    <a:pt x="89" y="23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1" y="112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22" y="134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23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59"/>
            <p:cNvSpPr/>
            <p:nvPr/>
          </p:nvSpPr>
          <p:spPr>
            <a:xfrm>
              <a:off x="3457425" y="5220525"/>
              <a:ext cx="4475" cy="4450"/>
            </a:xfrm>
            <a:custGeom>
              <a:rect b="b" l="l" r="r" t="t"/>
              <a:pathLst>
                <a:path extrusionOk="0" fill="none" h="178" w="179">
                  <a:moveTo>
                    <a:pt x="1" y="45"/>
                  </a:moveTo>
                  <a:lnTo>
                    <a:pt x="1" y="45"/>
                  </a:lnTo>
                  <a:lnTo>
                    <a:pt x="23" y="2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56" y="0"/>
                  </a:lnTo>
                  <a:lnTo>
                    <a:pt x="156" y="22"/>
                  </a:lnTo>
                  <a:lnTo>
                    <a:pt x="179" y="67"/>
                  </a:lnTo>
                  <a:lnTo>
                    <a:pt x="179" y="67"/>
                  </a:lnTo>
                  <a:lnTo>
                    <a:pt x="179" y="111"/>
                  </a:lnTo>
                  <a:lnTo>
                    <a:pt x="156" y="134"/>
                  </a:lnTo>
                  <a:lnTo>
                    <a:pt x="134" y="156"/>
                  </a:lnTo>
                  <a:lnTo>
                    <a:pt x="90" y="178"/>
                  </a:lnTo>
                  <a:lnTo>
                    <a:pt x="90" y="178"/>
                  </a:lnTo>
                  <a:lnTo>
                    <a:pt x="45" y="178"/>
                  </a:lnTo>
                  <a:lnTo>
                    <a:pt x="23" y="156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4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59"/>
            <p:cNvSpPr/>
            <p:nvPr/>
          </p:nvSpPr>
          <p:spPr>
            <a:xfrm>
              <a:off x="3451300" y="5230525"/>
              <a:ext cx="11150" cy="11700"/>
            </a:xfrm>
            <a:custGeom>
              <a:rect b="b" l="l" r="r" t="t"/>
              <a:pathLst>
                <a:path extrusionOk="0" fill="none" h="468" w="446">
                  <a:moveTo>
                    <a:pt x="45" y="379"/>
                  </a:moveTo>
                  <a:lnTo>
                    <a:pt x="45" y="379"/>
                  </a:lnTo>
                  <a:lnTo>
                    <a:pt x="1" y="312"/>
                  </a:lnTo>
                  <a:lnTo>
                    <a:pt x="1" y="245"/>
                  </a:lnTo>
                  <a:lnTo>
                    <a:pt x="1" y="245"/>
                  </a:lnTo>
                  <a:lnTo>
                    <a:pt x="1" y="134"/>
                  </a:lnTo>
                  <a:lnTo>
                    <a:pt x="23" y="67"/>
                  </a:lnTo>
                  <a:lnTo>
                    <a:pt x="90" y="2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90" y="0"/>
                  </a:lnTo>
                  <a:lnTo>
                    <a:pt x="379" y="23"/>
                  </a:lnTo>
                  <a:lnTo>
                    <a:pt x="424" y="112"/>
                  </a:lnTo>
                  <a:lnTo>
                    <a:pt x="446" y="223"/>
                  </a:lnTo>
                  <a:lnTo>
                    <a:pt x="446" y="223"/>
                  </a:lnTo>
                  <a:lnTo>
                    <a:pt x="446" y="267"/>
                  </a:lnTo>
                  <a:lnTo>
                    <a:pt x="424" y="356"/>
                  </a:lnTo>
                  <a:lnTo>
                    <a:pt x="424" y="356"/>
                  </a:lnTo>
                  <a:lnTo>
                    <a:pt x="335" y="423"/>
                  </a:lnTo>
                  <a:lnTo>
                    <a:pt x="246" y="468"/>
                  </a:lnTo>
                  <a:lnTo>
                    <a:pt x="246" y="468"/>
                  </a:lnTo>
                  <a:lnTo>
                    <a:pt x="179" y="468"/>
                  </a:lnTo>
                  <a:lnTo>
                    <a:pt x="134" y="445"/>
                  </a:lnTo>
                  <a:lnTo>
                    <a:pt x="90" y="423"/>
                  </a:lnTo>
                  <a:lnTo>
                    <a:pt x="45" y="37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59"/>
            <p:cNvSpPr/>
            <p:nvPr/>
          </p:nvSpPr>
          <p:spPr>
            <a:xfrm>
              <a:off x="3417950" y="5247750"/>
              <a:ext cx="89000" cy="51200"/>
            </a:xfrm>
            <a:custGeom>
              <a:rect b="b" l="l" r="r" t="t"/>
              <a:pathLst>
                <a:path extrusionOk="0" fill="none" h="2048" w="3560">
                  <a:moveTo>
                    <a:pt x="2892" y="134"/>
                  </a:moveTo>
                  <a:lnTo>
                    <a:pt x="2892" y="134"/>
                  </a:lnTo>
                  <a:lnTo>
                    <a:pt x="3048" y="335"/>
                  </a:lnTo>
                  <a:lnTo>
                    <a:pt x="3048" y="335"/>
                  </a:lnTo>
                  <a:lnTo>
                    <a:pt x="3292" y="668"/>
                  </a:lnTo>
                  <a:lnTo>
                    <a:pt x="3292" y="668"/>
                  </a:lnTo>
                  <a:lnTo>
                    <a:pt x="3404" y="846"/>
                  </a:lnTo>
                  <a:lnTo>
                    <a:pt x="3492" y="1002"/>
                  </a:lnTo>
                  <a:lnTo>
                    <a:pt x="3537" y="1158"/>
                  </a:lnTo>
                  <a:lnTo>
                    <a:pt x="3559" y="1313"/>
                  </a:lnTo>
                  <a:lnTo>
                    <a:pt x="3559" y="1313"/>
                  </a:lnTo>
                  <a:lnTo>
                    <a:pt x="3559" y="1380"/>
                  </a:lnTo>
                  <a:lnTo>
                    <a:pt x="3537" y="1447"/>
                  </a:lnTo>
                  <a:lnTo>
                    <a:pt x="3492" y="1513"/>
                  </a:lnTo>
                  <a:lnTo>
                    <a:pt x="3426" y="1558"/>
                  </a:lnTo>
                  <a:lnTo>
                    <a:pt x="3203" y="1691"/>
                  </a:lnTo>
                  <a:lnTo>
                    <a:pt x="2914" y="1780"/>
                  </a:lnTo>
                  <a:lnTo>
                    <a:pt x="2914" y="1780"/>
                  </a:lnTo>
                  <a:lnTo>
                    <a:pt x="2625" y="1869"/>
                  </a:lnTo>
                  <a:lnTo>
                    <a:pt x="2336" y="1936"/>
                  </a:lnTo>
                  <a:lnTo>
                    <a:pt x="2336" y="1936"/>
                  </a:lnTo>
                  <a:lnTo>
                    <a:pt x="1557" y="2025"/>
                  </a:lnTo>
                  <a:lnTo>
                    <a:pt x="1557" y="2025"/>
                  </a:lnTo>
                  <a:lnTo>
                    <a:pt x="1290" y="2025"/>
                  </a:lnTo>
                  <a:lnTo>
                    <a:pt x="1046" y="2047"/>
                  </a:lnTo>
                  <a:lnTo>
                    <a:pt x="779" y="2025"/>
                  </a:lnTo>
                  <a:lnTo>
                    <a:pt x="534" y="2003"/>
                  </a:lnTo>
                  <a:lnTo>
                    <a:pt x="534" y="2003"/>
                  </a:lnTo>
                  <a:lnTo>
                    <a:pt x="312" y="1958"/>
                  </a:lnTo>
                  <a:lnTo>
                    <a:pt x="156" y="1892"/>
                  </a:lnTo>
                  <a:lnTo>
                    <a:pt x="89" y="1847"/>
                  </a:lnTo>
                  <a:lnTo>
                    <a:pt x="45" y="1803"/>
                  </a:lnTo>
                  <a:lnTo>
                    <a:pt x="23" y="1736"/>
                  </a:lnTo>
                  <a:lnTo>
                    <a:pt x="0" y="1669"/>
                  </a:lnTo>
                  <a:lnTo>
                    <a:pt x="0" y="1669"/>
                  </a:lnTo>
                  <a:lnTo>
                    <a:pt x="0" y="1513"/>
                  </a:lnTo>
                  <a:lnTo>
                    <a:pt x="23" y="1358"/>
                  </a:lnTo>
                  <a:lnTo>
                    <a:pt x="67" y="1180"/>
                  </a:lnTo>
                  <a:lnTo>
                    <a:pt x="134" y="980"/>
                  </a:lnTo>
                  <a:lnTo>
                    <a:pt x="134" y="980"/>
                  </a:lnTo>
                  <a:lnTo>
                    <a:pt x="267" y="624"/>
                  </a:lnTo>
                  <a:lnTo>
                    <a:pt x="401" y="379"/>
                  </a:lnTo>
                  <a:lnTo>
                    <a:pt x="401" y="379"/>
                  </a:lnTo>
                  <a:lnTo>
                    <a:pt x="401" y="379"/>
                  </a:lnTo>
                  <a:lnTo>
                    <a:pt x="401" y="379"/>
                  </a:lnTo>
                  <a:lnTo>
                    <a:pt x="423" y="335"/>
                  </a:lnTo>
                  <a:lnTo>
                    <a:pt x="490" y="290"/>
                  </a:lnTo>
                  <a:lnTo>
                    <a:pt x="757" y="201"/>
                  </a:lnTo>
                  <a:lnTo>
                    <a:pt x="757" y="201"/>
                  </a:lnTo>
                  <a:lnTo>
                    <a:pt x="1157" y="112"/>
                  </a:lnTo>
                  <a:lnTo>
                    <a:pt x="1624" y="45"/>
                  </a:lnTo>
                  <a:lnTo>
                    <a:pt x="1624" y="45"/>
                  </a:lnTo>
                  <a:lnTo>
                    <a:pt x="2113" y="1"/>
                  </a:lnTo>
                  <a:lnTo>
                    <a:pt x="2514" y="23"/>
                  </a:lnTo>
                  <a:lnTo>
                    <a:pt x="2514" y="23"/>
                  </a:lnTo>
                  <a:lnTo>
                    <a:pt x="2670" y="23"/>
                  </a:lnTo>
                  <a:lnTo>
                    <a:pt x="2803" y="45"/>
                  </a:lnTo>
                  <a:lnTo>
                    <a:pt x="2870" y="90"/>
                  </a:lnTo>
                  <a:lnTo>
                    <a:pt x="2892" y="13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59"/>
            <p:cNvSpPr/>
            <p:nvPr/>
          </p:nvSpPr>
          <p:spPr>
            <a:xfrm>
              <a:off x="3432950" y="5127650"/>
              <a:ext cx="25625" cy="10600"/>
            </a:xfrm>
            <a:custGeom>
              <a:rect b="b" l="l" r="r" t="t"/>
              <a:pathLst>
                <a:path extrusionOk="0" fill="none" h="424" w="1025">
                  <a:moveTo>
                    <a:pt x="490" y="23"/>
                  </a:moveTo>
                  <a:lnTo>
                    <a:pt x="490" y="23"/>
                  </a:lnTo>
                  <a:lnTo>
                    <a:pt x="312" y="45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45" y="178"/>
                  </a:lnTo>
                  <a:lnTo>
                    <a:pt x="23" y="223"/>
                  </a:lnTo>
                  <a:lnTo>
                    <a:pt x="1" y="267"/>
                  </a:lnTo>
                  <a:lnTo>
                    <a:pt x="1" y="267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45" y="334"/>
                  </a:lnTo>
                  <a:lnTo>
                    <a:pt x="134" y="379"/>
                  </a:lnTo>
                  <a:lnTo>
                    <a:pt x="134" y="379"/>
                  </a:lnTo>
                  <a:lnTo>
                    <a:pt x="179" y="401"/>
                  </a:lnTo>
                  <a:lnTo>
                    <a:pt x="179" y="401"/>
                  </a:lnTo>
                  <a:lnTo>
                    <a:pt x="335" y="423"/>
                  </a:lnTo>
                  <a:lnTo>
                    <a:pt x="535" y="423"/>
                  </a:lnTo>
                  <a:lnTo>
                    <a:pt x="535" y="423"/>
                  </a:lnTo>
                  <a:lnTo>
                    <a:pt x="735" y="379"/>
                  </a:lnTo>
                  <a:lnTo>
                    <a:pt x="891" y="334"/>
                  </a:lnTo>
                  <a:lnTo>
                    <a:pt x="891" y="334"/>
                  </a:lnTo>
                  <a:lnTo>
                    <a:pt x="957" y="290"/>
                  </a:lnTo>
                  <a:lnTo>
                    <a:pt x="957" y="290"/>
                  </a:lnTo>
                  <a:lnTo>
                    <a:pt x="1002" y="245"/>
                  </a:lnTo>
                  <a:lnTo>
                    <a:pt x="1024" y="201"/>
                  </a:lnTo>
                  <a:lnTo>
                    <a:pt x="1024" y="201"/>
                  </a:lnTo>
                  <a:lnTo>
                    <a:pt x="1024" y="178"/>
                  </a:lnTo>
                  <a:lnTo>
                    <a:pt x="1024" y="178"/>
                  </a:lnTo>
                  <a:lnTo>
                    <a:pt x="1002" y="134"/>
                  </a:lnTo>
                  <a:lnTo>
                    <a:pt x="980" y="89"/>
                  </a:lnTo>
                  <a:lnTo>
                    <a:pt x="868" y="45"/>
                  </a:lnTo>
                  <a:lnTo>
                    <a:pt x="868" y="45"/>
                  </a:lnTo>
                  <a:lnTo>
                    <a:pt x="690" y="0"/>
                  </a:lnTo>
                  <a:lnTo>
                    <a:pt x="490" y="23"/>
                  </a:lnTo>
                  <a:lnTo>
                    <a:pt x="490" y="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59"/>
            <p:cNvSpPr/>
            <p:nvPr/>
          </p:nvSpPr>
          <p:spPr>
            <a:xfrm>
              <a:off x="3427950" y="5247750"/>
              <a:ext cx="62300" cy="43975"/>
            </a:xfrm>
            <a:custGeom>
              <a:rect b="b" l="l" r="r" t="t"/>
              <a:pathLst>
                <a:path extrusionOk="0" h="1759" w="2492">
                  <a:moveTo>
                    <a:pt x="1713" y="1"/>
                  </a:moveTo>
                  <a:lnTo>
                    <a:pt x="1224" y="45"/>
                  </a:lnTo>
                  <a:lnTo>
                    <a:pt x="757" y="112"/>
                  </a:lnTo>
                  <a:lnTo>
                    <a:pt x="357" y="201"/>
                  </a:lnTo>
                  <a:lnTo>
                    <a:pt x="90" y="290"/>
                  </a:lnTo>
                  <a:lnTo>
                    <a:pt x="23" y="335"/>
                  </a:lnTo>
                  <a:lnTo>
                    <a:pt x="1" y="379"/>
                  </a:lnTo>
                  <a:lnTo>
                    <a:pt x="23" y="424"/>
                  </a:lnTo>
                  <a:lnTo>
                    <a:pt x="90" y="468"/>
                  </a:lnTo>
                  <a:lnTo>
                    <a:pt x="223" y="490"/>
                  </a:lnTo>
                  <a:lnTo>
                    <a:pt x="379" y="490"/>
                  </a:lnTo>
                  <a:lnTo>
                    <a:pt x="468" y="513"/>
                  </a:lnTo>
                  <a:lnTo>
                    <a:pt x="735" y="513"/>
                  </a:lnTo>
                  <a:lnTo>
                    <a:pt x="1024" y="490"/>
                  </a:lnTo>
                  <a:lnTo>
                    <a:pt x="1157" y="468"/>
                  </a:lnTo>
                  <a:lnTo>
                    <a:pt x="1269" y="468"/>
                  </a:lnTo>
                  <a:lnTo>
                    <a:pt x="1424" y="446"/>
                  </a:lnTo>
                  <a:lnTo>
                    <a:pt x="1558" y="424"/>
                  </a:lnTo>
                  <a:lnTo>
                    <a:pt x="1869" y="379"/>
                  </a:lnTo>
                  <a:lnTo>
                    <a:pt x="2136" y="312"/>
                  </a:lnTo>
                  <a:lnTo>
                    <a:pt x="2292" y="268"/>
                  </a:lnTo>
                  <a:lnTo>
                    <a:pt x="2403" y="223"/>
                  </a:lnTo>
                  <a:lnTo>
                    <a:pt x="2470" y="179"/>
                  </a:lnTo>
                  <a:lnTo>
                    <a:pt x="2492" y="134"/>
                  </a:lnTo>
                  <a:lnTo>
                    <a:pt x="2470" y="90"/>
                  </a:lnTo>
                  <a:lnTo>
                    <a:pt x="2403" y="45"/>
                  </a:lnTo>
                  <a:lnTo>
                    <a:pt x="2270" y="23"/>
                  </a:lnTo>
                  <a:lnTo>
                    <a:pt x="2114" y="23"/>
                  </a:lnTo>
                  <a:lnTo>
                    <a:pt x="1713" y="1"/>
                  </a:lnTo>
                  <a:close/>
                  <a:moveTo>
                    <a:pt x="2270" y="757"/>
                  </a:moveTo>
                  <a:lnTo>
                    <a:pt x="2225" y="779"/>
                  </a:lnTo>
                  <a:lnTo>
                    <a:pt x="2181" y="802"/>
                  </a:lnTo>
                  <a:lnTo>
                    <a:pt x="2158" y="846"/>
                  </a:lnTo>
                  <a:lnTo>
                    <a:pt x="2158" y="913"/>
                  </a:lnTo>
                  <a:lnTo>
                    <a:pt x="2158" y="980"/>
                  </a:lnTo>
                  <a:lnTo>
                    <a:pt x="2203" y="1024"/>
                  </a:lnTo>
                  <a:lnTo>
                    <a:pt x="2247" y="1046"/>
                  </a:lnTo>
                  <a:lnTo>
                    <a:pt x="2314" y="1046"/>
                  </a:lnTo>
                  <a:lnTo>
                    <a:pt x="2358" y="1024"/>
                  </a:lnTo>
                  <a:lnTo>
                    <a:pt x="2403" y="1002"/>
                  </a:lnTo>
                  <a:lnTo>
                    <a:pt x="2425" y="935"/>
                  </a:lnTo>
                  <a:lnTo>
                    <a:pt x="2425" y="868"/>
                  </a:lnTo>
                  <a:lnTo>
                    <a:pt x="2403" y="802"/>
                  </a:lnTo>
                  <a:lnTo>
                    <a:pt x="2381" y="779"/>
                  </a:lnTo>
                  <a:lnTo>
                    <a:pt x="2336" y="757"/>
                  </a:lnTo>
                  <a:close/>
                  <a:moveTo>
                    <a:pt x="1313" y="824"/>
                  </a:moveTo>
                  <a:lnTo>
                    <a:pt x="1269" y="868"/>
                  </a:lnTo>
                  <a:lnTo>
                    <a:pt x="1246" y="913"/>
                  </a:lnTo>
                  <a:lnTo>
                    <a:pt x="1246" y="980"/>
                  </a:lnTo>
                  <a:lnTo>
                    <a:pt x="1291" y="1069"/>
                  </a:lnTo>
                  <a:lnTo>
                    <a:pt x="1335" y="1113"/>
                  </a:lnTo>
                  <a:lnTo>
                    <a:pt x="1469" y="1113"/>
                  </a:lnTo>
                  <a:lnTo>
                    <a:pt x="1513" y="1069"/>
                  </a:lnTo>
                  <a:lnTo>
                    <a:pt x="1535" y="1024"/>
                  </a:lnTo>
                  <a:lnTo>
                    <a:pt x="1535" y="957"/>
                  </a:lnTo>
                  <a:lnTo>
                    <a:pt x="1535" y="891"/>
                  </a:lnTo>
                  <a:lnTo>
                    <a:pt x="1491" y="846"/>
                  </a:lnTo>
                  <a:lnTo>
                    <a:pt x="1447" y="824"/>
                  </a:lnTo>
                  <a:close/>
                  <a:moveTo>
                    <a:pt x="668" y="1469"/>
                  </a:moveTo>
                  <a:lnTo>
                    <a:pt x="624" y="1491"/>
                  </a:lnTo>
                  <a:lnTo>
                    <a:pt x="579" y="1513"/>
                  </a:lnTo>
                  <a:lnTo>
                    <a:pt x="557" y="1558"/>
                  </a:lnTo>
                  <a:lnTo>
                    <a:pt x="557" y="1625"/>
                  </a:lnTo>
                  <a:lnTo>
                    <a:pt x="579" y="1714"/>
                  </a:lnTo>
                  <a:lnTo>
                    <a:pt x="624" y="1758"/>
                  </a:lnTo>
                  <a:lnTo>
                    <a:pt x="713" y="1758"/>
                  </a:lnTo>
                  <a:lnTo>
                    <a:pt x="779" y="1736"/>
                  </a:lnTo>
                  <a:lnTo>
                    <a:pt x="801" y="1691"/>
                  </a:lnTo>
                  <a:lnTo>
                    <a:pt x="824" y="1647"/>
                  </a:lnTo>
                  <a:lnTo>
                    <a:pt x="824" y="1602"/>
                  </a:lnTo>
                  <a:lnTo>
                    <a:pt x="801" y="1536"/>
                  </a:lnTo>
                  <a:lnTo>
                    <a:pt x="779" y="1491"/>
                  </a:lnTo>
                  <a:lnTo>
                    <a:pt x="735" y="1469"/>
                  </a:lnTo>
                  <a:close/>
                </a:path>
              </a:pathLst>
            </a:custGeom>
            <a:solidFill>
              <a:srgbClr val="FFD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59"/>
            <p:cNvSpPr/>
            <p:nvPr/>
          </p:nvSpPr>
          <p:spPr>
            <a:xfrm>
              <a:off x="3427950" y="5247750"/>
              <a:ext cx="62300" cy="12825"/>
            </a:xfrm>
            <a:custGeom>
              <a:rect b="b" l="l" r="r" t="t"/>
              <a:pathLst>
                <a:path extrusionOk="0" fill="none" h="513" w="2492">
                  <a:moveTo>
                    <a:pt x="2136" y="312"/>
                  </a:moveTo>
                  <a:lnTo>
                    <a:pt x="2136" y="312"/>
                  </a:lnTo>
                  <a:lnTo>
                    <a:pt x="2292" y="268"/>
                  </a:lnTo>
                  <a:lnTo>
                    <a:pt x="2403" y="223"/>
                  </a:lnTo>
                  <a:lnTo>
                    <a:pt x="2470" y="179"/>
                  </a:lnTo>
                  <a:lnTo>
                    <a:pt x="2492" y="134"/>
                  </a:lnTo>
                  <a:lnTo>
                    <a:pt x="2492" y="134"/>
                  </a:lnTo>
                  <a:lnTo>
                    <a:pt x="2470" y="90"/>
                  </a:lnTo>
                  <a:lnTo>
                    <a:pt x="2403" y="45"/>
                  </a:lnTo>
                  <a:lnTo>
                    <a:pt x="2270" y="23"/>
                  </a:lnTo>
                  <a:lnTo>
                    <a:pt x="2114" y="23"/>
                  </a:lnTo>
                  <a:lnTo>
                    <a:pt x="2114" y="23"/>
                  </a:lnTo>
                  <a:lnTo>
                    <a:pt x="1713" y="1"/>
                  </a:lnTo>
                  <a:lnTo>
                    <a:pt x="1224" y="45"/>
                  </a:lnTo>
                  <a:lnTo>
                    <a:pt x="1224" y="45"/>
                  </a:lnTo>
                  <a:lnTo>
                    <a:pt x="757" y="112"/>
                  </a:lnTo>
                  <a:lnTo>
                    <a:pt x="357" y="201"/>
                  </a:lnTo>
                  <a:lnTo>
                    <a:pt x="357" y="201"/>
                  </a:lnTo>
                  <a:lnTo>
                    <a:pt x="90" y="290"/>
                  </a:lnTo>
                  <a:lnTo>
                    <a:pt x="23" y="335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23" y="424"/>
                  </a:lnTo>
                  <a:lnTo>
                    <a:pt x="90" y="468"/>
                  </a:lnTo>
                  <a:lnTo>
                    <a:pt x="223" y="490"/>
                  </a:lnTo>
                  <a:lnTo>
                    <a:pt x="379" y="490"/>
                  </a:lnTo>
                  <a:lnTo>
                    <a:pt x="379" y="490"/>
                  </a:lnTo>
                  <a:lnTo>
                    <a:pt x="468" y="513"/>
                  </a:lnTo>
                  <a:lnTo>
                    <a:pt x="468" y="513"/>
                  </a:lnTo>
                  <a:lnTo>
                    <a:pt x="735" y="513"/>
                  </a:lnTo>
                  <a:lnTo>
                    <a:pt x="1024" y="490"/>
                  </a:lnTo>
                  <a:lnTo>
                    <a:pt x="1024" y="490"/>
                  </a:lnTo>
                  <a:lnTo>
                    <a:pt x="1157" y="468"/>
                  </a:lnTo>
                  <a:lnTo>
                    <a:pt x="1157" y="468"/>
                  </a:lnTo>
                  <a:lnTo>
                    <a:pt x="1269" y="468"/>
                  </a:lnTo>
                  <a:lnTo>
                    <a:pt x="1269" y="468"/>
                  </a:lnTo>
                  <a:lnTo>
                    <a:pt x="1424" y="446"/>
                  </a:lnTo>
                  <a:lnTo>
                    <a:pt x="1424" y="446"/>
                  </a:lnTo>
                  <a:lnTo>
                    <a:pt x="1558" y="424"/>
                  </a:lnTo>
                  <a:lnTo>
                    <a:pt x="1558" y="424"/>
                  </a:lnTo>
                  <a:lnTo>
                    <a:pt x="1869" y="379"/>
                  </a:lnTo>
                  <a:lnTo>
                    <a:pt x="2136" y="3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59"/>
            <p:cNvSpPr/>
            <p:nvPr/>
          </p:nvSpPr>
          <p:spPr>
            <a:xfrm>
              <a:off x="3459100" y="5268325"/>
              <a:ext cx="7250" cy="7275"/>
            </a:xfrm>
            <a:custGeom>
              <a:rect b="b" l="l" r="r" t="t"/>
              <a:pathLst>
                <a:path extrusionOk="0" fill="none" h="291" w="290">
                  <a:moveTo>
                    <a:pt x="178" y="290"/>
                  </a:moveTo>
                  <a:lnTo>
                    <a:pt x="178" y="290"/>
                  </a:lnTo>
                  <a:lnTo>
                    <a:pt x="223" y="290"/>
                  </a:lnTo>
                  <a:lnTo>
                    <a:pt x="267" y="246"/>
                  </a:lnTo>
                  <a:lnTo>
                    <a:pt x="289" y="201"/>
                  </a:lnTo>
                  <a:lnTo>
                    <a:pt x="289" y="134"/>
                  </a:lnTo>
                  <a:lnTo>
                    <a:pt x="289" y="134"/>
                  </a:lnTo>
                  <a:lnTo>
                    <a:pt x="289" y="68"/>
                  </a:lnTo>
                  <a:lnTo>
                    <a:pt x="245" y="23"/>
                  </a:lnTo>
                  <a:lnTo>
                    <a:pt x="201" y="1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67" y="1"/>
                  </a:lnTo>
                  <a:lnTo>
                    <a:pt x="23" y="45"/>
                  </a:lnTo>
                  <a:lnTo>
                    <a:pt x="0" y="90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89" y="290"/>
                  </a:lnTo>
                  <a:lnTo>
                    <a:pt x="178" y="29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59"/>
            <p:cNvSpPr/>
            <p:nvPr/>
          </p:nvSpPr>
          <p:spPr>
            <a:xfrm>
              <a:off x="3441850" y="5284450"/>
              <a:ext cx="6700" cy="7275"/>
            </a:xfrm>
            <a:custGeom>
              <a:rect b="b" l="l" r="r" t="t"/>
              <a:pathLst>
                <a:path extrusionOk="0" fill="none" h="291" w="268">
                  <a:moveTo>
                    <a:pt x="245" y="223"/>
                  </a:moveTo>
                  <a:lnTo>
                    <a:pt x="245" y="223"/>
                  </a:lnTo>
                  <a:lnTo>
                    <a:pt x="268" y="179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45" y="68"/>
                  </a:lnTo>
                  <a:lnTo>
                    <a:pt x="223" y="23"/>
                  </a:lnTo>
                  <a:lnTo>
                    <a:pt x="179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8" y="23"/>
                  </a:lnTo>
                  <a:lnTo>
                    <a:pt x="23" y="45"/>
                  </a:lnTo>
                  <a:lnTo>
                    <a:pt x="1" y="90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68" y="290"/>
                  </a:lnTo>
                  <a:lnTo>
                    <a:pt x="157" y="290"/>
                  </a:lnTo>
                  <a:lnTo>
                    <a:pt x="157" y="290"/>
                  </a:lnTo>
                  <a:lnTo>
                    <a:pt x="223" y="268"/>
                  </a:lnTo>
                  <a:lnTo>
                    <a:pt x="245" y="2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59"/>
            <p:cNvSpPr/>
            <p:nvPr/>
          </p:nvSpPr>
          <p:spPr>
            <a:xfrm>
              <a:off x="3481900" y="5266675"/>
              <a:ext cx="6700" cy="7250"/>
            </a:xfrm>
            <a:custGeom>
              <a:rect b="b" l="l" r="r" t="t"/>
              <a:pathLst>
                <a:path extrusionOk="0" fill="none" h="290" w="268">
                  <a:moveTo>
                    <a:pt x="112" y="0"/>
                  </a:moveTo>
                  <a:lnTo>
                    <a:pt x="112" y="0"/>
                  </a:lnTo>
                  <a:lnTo>
                    <a:pt x="67" y="22"/>
                  </a:lnTo>
                  <a:lnTo>
                    <a:pt x="23" y="45"/>
                  </a:lnTo>
                  <a:lnTo>
                    <a:pt x="0" y="89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223"/>
                  </a:lnTo>
                  <a:lnTo>
                    <a:pt x="45" y="267"/>
                  </a:lnTo>
                  <a:lnTo>
                    <a:pt x="89" y="289"/>
                  </a:lnTo>
                  <a:lnTo>
                    <a:pt x="156" y="289"/>
                  </a:lnTo>
                  <a:lnTo>
                    <a:pt x="156" y="289"/>
                  </a:lnTo>
                  <a:lnTo>
                    <a:pt x="200" y="267"/>
                  </a:lnTo>
                  <a:lnTo>
                    <a:pt x="245" y="245"/>
                  </a:lnTo>
                  <a:lnTo>
                    <a:pt x="267" y="178"/>
                  </a:lnTo>
                  <a:lnTo>
                    <a:pt x="267" y="111"/>
                  </a:lnTo>
                  <a:lnTo>
                    <a:pt x="267" y="111"/>
                  </a:lnTo>
                  <a:lnTo>
                    <a:pt x="245" y="45"/>
                  </a:lnTo>
                  <a:lnTo>
                    <a:pt x="223" y="22"/>
                  </a:lnTo>
                  <a:lnTo>
                    <a:pt x="178" y="0"/>
                  </a:lnTo>
                  <a:lnTo>
                    <a:pt x="112" y="0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59"/>
            <p:cNvSpPr/>
            <p:nvPr/>
          </p:nvSpPr>
          <p:spPr>
            <a:xfrm>
              <a:off x="3417950" y="5209950"/>
              <a:ext cx="89000" cy="89000"/>
            </a:xfrm>
            <a:custGeom>
              <a:rect b="b" l="l" r="r" t="t"/>
              <a:pathLst>
                <a:path extrusionOk="0" h="3560" w="3560">
                  <a:moveTo>
                    <a:pt x="1402" y="0"/>
                  </a:moveTo>
                  <a:lnTo>
                    <a:pt x="1357" y="23"/>
                  </a:lnTo>
                  <a:lnTo>
                    <a:pt x="1357" y="89"/>
                  </a:lnTo>
                  <a:lnTo>
                    <a:pt x="1379" y="134"/>
                  </a:lnTo>
                  <a:lnTo>
                    <a:pt x="1424" y="134"/>
                  </a:lnTo>
                  <a:lnTo>
                    <a:pt x="1468" y="112"/>
                  </a:lnTo>
                  <a:lnTo>
                    <a:pt x="1468" y="67"/>
                  </a:lnTo>
                  <a:lnTo>
                    <a:pt x="1446" y="23"/>
                  </a:lnTo>
                  <a:lnTo>
                    <a:pt x="1402" y="0"/>
                  </a:lnTo>
                  <a:close/>
                  <a:moveTo>
                    <a:pt x="1669" y="423"/>
                  </a:moveTo>
                  <a:lnTo>
                    <a:pt x="1602" y="445"/>
                  </a:lnTo>
                  <a:lnTo>
                    <a:pt x="1580" y="468"/>
                  </a:lnTo>
                  <a:lnTo>
                    <a:pt x="1580" y="512"/>
                  </a:lnTo>
                  <a:lnTo>
                    <a:pt x="1602" y="579"/>
                  </a:lnTo>
                  <a:lnTo>
                    <a:pt x="1624" y="601"/>
                  </a:lnTo>
                  <a:lnTo>
                    <a:pt x="1669" y="601"/>
                  </a:lnTo>
                  <a:lnTo>
                    <a:pt x="1713" y="579"/>
                  </a:lnTo>
                  <a:lnTo>
                    <a:pt x="1735" y="557"/>
                  </a:lnTo>
                  <a:lnTo>
                    <a:pt x="1758" y="534"/>
                  </a:lnTo>
                  <a:lnTo>
                    <a:pt x="1758" y="490"/>
                  </a:lnTo>
                  <a:lnTo>
                    <a:pt x="1735" y="445"/>
                  </a:lnTo>
                  <a:lnTo>
                    <a:pt x="1735" y="423"/>
                  </a:lnTo>
                  <a:close/>
                  <a:moveTo>
                    <a:pt x="1535" y="823"/>
                  </a:moveTo>
                  <a:lnTo>
                    <a:pt x="1424" y="846"/>
                  </a:lnTo>
                  <a:lnTo>
                    <a:pt x="1357" y="890"/>
                  </a:lnTo>
                  <a:lnTo>
                    <a:pt x="1335" y="957"/>
                  </a:lnTo>
                  <a:lnTo>
                    <a:pt x="1335" y="1068"/>
                  </a:lnTo>
                  <a:lnTo>
                    <a:pt x="1335" y="1135"/>
                  </a:lnTo>
                  <a:lnTo>
                    <a:pt x="1379" y="1202"/>
                  </a:lnTo>
                  <a:lnTo>
                    <a:pt x="1424" y="1246"/>
                  </a:lnTo>
                  <a:lnTo>
                    <a:pt x="1468" y="1268"/>
                  </a:lnTo>
                  <a:lnTo>
                    <a:pt x="1513" y="1291"/>
                  </a:lnTo>
                  <a:lnTo>
                    <a:pt x="1580" y="1291"/>
                  </a:lnTo>
                  <a:lnTo>
                    <a:pt x="1669" y="1246"/>
                  </a:lnTo>
                  <a:lnTo>
                    <a:pt x="1758" y="1179"/>
                  </a:lnTo>
                  <a:lnTo>
                    <a:pt x="1780" y="1090"/>
                  </a:lnTo>
                  <a:lnTo>
                    <a:pt x="1780" y="1046"/>
                  </a:lnTo>
                  <a:lnTo>
                    <a:pt x="1758" y="935"/>
                  </a:lnTo>
                  <a:lnTo>
                    <a:pt x="1713" y="846"/>
                  </a:lnTo>
                  <a:lnTo>
                    <a:pt x="1624" y="823"/>
                  </a:lnTo>
                  <a:close/>
                  <a:moveTo>
                    <a:pt x="2736" y="2269"/>
                  </a:moveTo>
                  <a:lnTo>
                    <a:pt x="2781" y="2291"/>
                  </a:lnTo>
                  <a:lnTo>
                    <a:pt x="2803" y="2314"/>
                  </a:lnTo>
                  <a:lnTo>
                    <a:pt x="2825" y="2380"/>
                  </a:lnTo>
                  <a:lnTo>
                    <a:pt x="2825" y="2447"/>
                  </a:lnTo>
                  <a:lnTo>
                    <a:pt x="2803" y="2514"/>
                  </a:lnTo>
                  <a:lnTo>
                    <a:pt x="2758" y="2536"/>
                  </a:lnTo>
                  <a:lnTo>
                    <a:pt x="2714" y="2558"/>
                  </a:lnTo>
                  <a:lnTo>
                    <a:pt x="2647" y="2558"/>
                  </a:lnTo>
                  <a:lnTo>
                    <a:pt x="2603" y="2536"/>
                  </a:lnTo>
                  <a:lnTo>
                    <a:pt x="2558" y="2492"/>
                  </a:lnTo>
                  <a:lnTo>
                    <a:pt x="2558" y="2425"/>
                  </a:lnTo>
                  <a:lnTo>
                    <a:pt x="2558" y="2358"/>
                  </a:lnTo>
                  <a:lnTo>
                    <a:pt x="2581" y="2314"/>
                  </a:lnTo>
                  <a:lnTo>
                    <a:pt x="2625" y="2291"/>
                  </a:lnTo>
                  <a:lnTo>
                    <a:pt x="2670" y="2269"/>
                  </a:lnTo>
                  <a:close/>
                  <a:moveTo>
                    <a:pt x="1847" y="2336"/>
                  </a:moveTo>
                  <a:lnTo>
                    <a:pt x="1891" y="2358"/>
                  </a:lnTo>
                  <a:lnTo>
                    <a:pt x="1935" y="2403"/>
                  </a:lnTo>
                  <a:lnTo>
                    <a:pt x="1935" y="2469"/>
                  </a:lnTo>
                  <a:lnTo>
                    <a:pt x="1935" y="2536"/>
                  </a:lnTo>
                  <a:lnTo>
                    <a:pt x="1913" y="2581"/>
                  </a:lnTo>
                  <a:lnTo>
                    <a:pt x="1869" y="2625"/>
                  </a:lnTo>
                  <a:lnTo>
                    <a:pt x="1735" y="2625"/>
                  </a:lnTo>
                  <a:lnTo>
                    <a:pt x="1691" y="2581"/>
                  </a:lnTo>
                  <a:lnTo>
                    <a:pt x="1646" y="2492"/>
                  </a:lnTo>
                  <a:lnTo>
                    <a:pt x="1646" y="2425"/>
                  </a:lnTo>
                  <a:lnTo>
                    <a:pt x="1669" y="2380"/>
                  </a:lnTo>
                  <a:lnTo>
                    <a:pt x="1713" y="2336"/>
                  </a:lnTo>
                  <a:close/>
                  <a:moveTo>
                    <a:pt x="1135" y="2981"/>
                  </a:moveTo>
                  <a:lnTo>
                    <a:pt x="1179" y="3003"/>
                  </a:lnTo>
                  <a:lnTo>
                    <a:pt x="1201" y="3048"/>
                  </a:lnTo>
                  <a:lnTo>
                    <a:pt x="1224" y="3114"/>
                  </a:lnTo>
                  <a:lnTo>
                    <a:pt x="1224" y="3159"/>
                  </a:lnTo>
                  <a:lnTo>
                    <a:pt x="1201" y="3203"/>
                  </a:lnTo>
                  <a:lnTo>
                    <a:pt x="1179" y="3248"/>
                  </a:lnTo>
                  <a:lnTo>
                    <a:pt x="1113" y="3270"/>
                  </a:lnTo>
                  <a:lnTo>
                    <a:pt x="1024" y="3270"/>
                  </a:lnTo>
                  <a:lnTo>
                    <a:pt x="979" y="3226"/>
                  </a:lnTo>
                  <a:lnTo>
                    <a:pt x="957" y="3137"/>
                  </a:lnTo>
                  <a:lnTo>
                    <a:pt x="957" y="3070"/>
                  </a:lnTo>
                  <a:lnTo>
                    <a:pt x="979" y="3025"/>
                  </a:lnTo>
                  <a:lnTo>
                    <a:pt x="1024" y="3003"/>
                  </a:lnTo>
                  <a:lnTo>
                    <a:pt x="1068" y="2981"/>
                  </a:lnTo>
                  <a:close/>
                  <a:moveTo>
                    <a:pt x="2892" y="1646"/>
                  </a:moveTo>
                  <a:lnTo>
                    <a:pt x="2870" y="1691"/>
                  </a:lnTo>
                  <a:lnTo>
                    <a:pt x="2803" y="1735"/>
                  </a:lnTo>
                  <a:lnTo>
                    <a:pt x="2692" y="1780"/>
                  </a:lnTo>
                  <a:lnTo>
                    <a:pt x="2536" y="1824"/>
                  </a:lnTo>
                  <a:lnTo>
                    <a:pt x="2269" y="1891"/>
                  </a:lnTo>
                  <a:lnTo>
                    <a:pt x="1958" y="1936"/>
                  </a:lnTo>
                  <a:lnTo>
                    <a:pt x="1824" y="1958"/>
                  </a:lnTo>
                  <a:lnTo>
                    <a:pt x="1669" y="1980"/>
                  </a:lnTo>
                  <a:lnTo>
                    <a:pt x="1557" y="1980"/>
                  </a:lnTo>
                  <a:lnTo>
                    <a:pt x="1424" y="2002"/>
                  </a:lnTo>
                  <a:lnTo>
                    <a:pt x="1135" y="2025"/>
                  </a:lnTo>
                  <a:lnTo>
                    <a:pt x="868" y="2025"/>
                  </a:lnTo>
                  <a:lnTo>
                    <a:pt x="779" y="2002"/>
                  </a:lnTo>
                  <a:lnTo>
                    <a:pt x="623" y="2002"/>
                  </a:lnTo>
                  <a:lnTo>
                    <a:pt x="490" y="1980"/>
                  </a:lnTo>
                  <a:lnTo>
                    <a:pt x="423" y="1936"/>
                  </a:lnTo>
                  <a:lnTo>
                    <a:pt x="401" y="1891"/>
                  </a:lnTo>
                  <a:lnTo>
                    <a:pt x="267" y="2136"/>
                  </a:lnTo>
                  <a:lnTo>
                    <a:pt x="134" y="2492"/>
                  </a:lnTo>
                  <a:lnTo>
                    <a:pt x="67" y="2692"/>
                  </a:lnTo>
                  <a:lnTo>
                    <a:pt x="23" y="2870"/>
                  </a:lnTo>
                  <a:lnTo>
                    <a:pt x="0" y="3025"/>
                  </a:lnTo>
                  <a:lnTo>
                    <a:pt x="0" y="3181"/>
                  </a:lnTo>
                  <a:lnTo>
                    <a:pt x="23" y="3248"/>
                  </a:lnTo>
                  <a:lnTo>
                    <a:pt x="45" y="3315"/>
                  </a:lnTo>
                  <a:lnTo>
                    <a:pt x="89" y="3359"/>
                  </a:lnTo>
                  <a:lnTo>
                    <a:pt x="156" y="3404"/>
                  </a:lnTo>
                  <a:lnTo>
                    <a:pt x="312" y="3470"/>
                  </a:lnTo>
                  <a:lnTo>
                    <a:pt x="534" y="3515"/>
                  </a:lnTo>
                  <a:lnTo>
                    <a:pt x="779" y="3537"/>
                  </a:lnTo>
                  <a:lnTo>
                    <a:pt x="1046" y="3559"/>
                  </a:lnTo>
                  <a:lnTo>
                    <a:pt x="1290" y="3537"/>
                  </a:lnTo>
                  <a:lnTo>
                    <a:pt x="1557" y="3537"/>
                  </a:lnTo>
                  <a:lnTo>
                    <a:pt x="2336" y="3448"/>
                  </a:lnTo>
                  <a:lnTo>
                    <a:pt x="2625" y="3381"/>
                  </a:lnTo>
                  <a:lnTo>
                    <a:pt x="2914" y="3292"/>
                  </a:lnTo>
                  <a:lnTo>
                    <a:pt x="3203" y="3203"/>
                  </a:lnTo>
                  <a:lnTo>
                    <a:pt x="3426" y="3070"/>
                  </a:lnTo>
                  <a:lnTo>
                    <a:pt x="3492" y="3025"/>
                  </a:lnTo>
                  <a:lnTo>
                    <a:pt x="3537" y="2959"/>
                  </a:lnTo>
                  <a:lnTo>
                    <a:pt x="3559" y="2892"/>
                  </a:lnTo>
                  <a:lnTo>
                    <a:pt x="3559" y="2825"/>
                  </a:lnTo>
                  <a:lnTo>
                    <a:pt x="3537" y="2670"/>
                  </a:lnTo>
                  <a:lnTo>
                    <a:pt x="3492" y="2514"/>
                  </a:lnTo>
                  <a:lnTo>
                    <a:pt x="3404" y="2358"/>
                  </a:lnTo>
                  <a:lnTo>
                    <a:pt x="3292" y="2180"/>
                  </a:lnTo>
                  <a:lnTo>
                    <a:pt x="3048" y="1847"/>
                  </a:lnTo>
                  <a:lnTo>
                    <a:pt x="2892" y="1646"/>
                  </a:lnTo>
                  <a:close/>
                </a:path>
              </a:pathLst>
            </a:custGeom>
            <a:solidFill>
              <a:srgbClr val="F28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59"/>
            <p:cNvSpPr/>
            <p:nvPr/>
          </p:nvSpPr>
          <p:spPr>
            <a:xfrm>
              <a:off x="3417950" y="5251100"/>
              <a:ext cx="89000" cy="47850"/>
            </a:xfrm>
            <a:custGeom>
              <a:rect b="b" l="l" r="r" t="t"/>
              <a:pathLst>
                <a:path extrusionOk="0" fill="none" h="1914" w="3560">
                  <a:moveTo>
                    <a:pt x="3048" y="201"/>
                  </a:moveTo>
                  <a:lnTo>
                    <a:pt x="3048" y="201"/>
                  </a:lnTo>
                  <a:lnTo>
                    <a:pt x="2892" y="0"/>
                  </a:lnTo>
                  <a:lnTo>
                    <a:pt x="2892" y="0"/>
                  </a:lnTo>
                  <a:lnTo>
                    <a:pt x="2870" y="45"/>
                  </a:lnTo>
                  <a:lnTo>
                    <a:pt x="2803" y="89"/>
                  </a:lnTo>
                  <a:lnTo>
                    <a:pt x="2692" y="134"/>
                  </a:lnTo>
                  <a:lnTo>
                    <a:pt x="2536" y="178"/>
                  </a:lnTo>
                  <a:lnTo>
                    <a:pt x="2536" y="178"/>
                  </a:lnTo>
                  <a:lnTo>
                    <a:pt x="2269" y="245"/>
                  </a:lnTo>
                  <a:lnTo>
                    <a:pt x="1958" y="290"/>
                  </a:lnTo>
                  <a:lnTo>
                    <a:pt x="1958" y="290"/>
                  </a:lnTo>
                  <a:lnTo>
                    <a:pt x="1824" y="312"/>
                  </a:lnTo>
                  <a:lnTo>
                    <a:pt x="1824" y="312"/>
                  </a:lnTo>
                  <a:lnTo>
                    <a:pt x="1669" y="334"/>
                  </a:lnTo>
                  <a:lnTo>
                    <a:pt x="1669" y="334"/>
                  </a:lnTo>
                  <a:lnTo>
                    <a:pt x="1557" y="334"/>
                  </a:lnTo>
                  <a:lnTo>
                    <a:pt x="1557" y="334"/>
                  </a:lnTo>
                  <a:lnTo>
                    <a:pt x="1424" y="356"/>
                  </a:lnTo>
                  <a:lnTo>
                    <a:pt x="1424" y="356"/>
                  </a:lnTo>
                  <a:lnTo>
                    <a:pt x="1135" y="379"/>
                  </a:lnTo>
                  <a:lnTo>
                    <a:pt x="868" y="379"/>
                  </a:lnTo>
                  <a:lnTo>
                    <a:pt x="868" y="379"/>
                  </a:lnTo>
                  <a:lnTo>
                    <a:pt x="779" y="356"/>
                  </a:lnTo>
                  <a:lnTo>
                    <a:pt x="779" y="356"/>
                  </a:lnTo>
                  <a:lnTo>
                    <a:pt x="623" y="356"/>
                  </a:lnTo>
                  <a:lnTo>
                    <a:pt x="490" y="334"/>
                  </a:lnTo>
                  <a:lnTo>
                    <a:pt x="423" y="290"/>
                  </a:lnTo>
                  <a:lnTo>
                    <a:pt x="401" y="245"/>
                  </a:lnTo>
                  <a:lnTo>
                    <a:pt x="401" y="245"/>
                  </a:lnTo>
                  <a:lnTo>
                    <a:pt x="401" y="245"/>
                  </a:lnTo>
                  <a:lnTo>
                    <a:pt x="267" y="490"/>
                  </a:lnTo>
                  <a:lnTo>
                    <a:pt x="134" y="846"/>
                  </a:lnTo>
                  <a:lnTo>
                    <a:pt x="134" y="846"/>
                  </a:lnTo>
                  <a:lnTo>
                    <a:pt x="67" y="1046"/>
                  </a:lnTo>
                  <a:lnTo>
                    <a:pt x="23" y="1224"/>
                  </a:lnTo>
                  <a:lnTo>
                    <a:pt x="0" y="1379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3" y="1602"/>
                  </a:lnTo>
                  <a:lnTo>
                    <a:pt x="45" y="1669"/>
                  </a:lnTo>
                  <a:lnTo>
                    <a:pt x="89" y="1713"/>
                  </a:lnTo>
                  <a:lnTo>
                    <a:pt x="156" y="1758"/>
                  </a:lnTo>
                  <a:lnTo>
                    <a:pt x="312" y="1824"/>
                  </a:lnTo>
                  <a:lnTo>
                    <a:pt x="534" y="1869"/>
                  </a:lnTo>
                  <a:lnTo>
                    <a:pt x="534" y="1869"/>
                  </a:lnTo>
                  <a:lnTo>
                    <a:pt x="779" y="1891"/>
                  </a:lnTo>
                  <a:lnTo>
                    <a:pt x="1046" y="1913"/>
                  </a:lnTo>
                  <a:lnTo>
                    <a:pt x="1290" y="1891"/>
                  </a:lnTo>
                  <a:lnTo>
                    <a:pt x="1557" y="1891"/>
                  </a:lnTo>
                  <a:lnTo>
                    <a:pt x="1557" y="1891"/>
                  </a:lnTo>
                  <a:lnTo>
                    <a:pt x="2336" y="1802"/>
                  </a:lnTo>
                  <a:lnTo>
                    <a:pt x="2336" y="1802"/>
                  </a:lnTo>
                  <a:lnTo>
                    <a:pt x="2625" y="1735"/>
                  </a:lnTo>
                  <a:lnTo>
                    <a:pt x="2914" y="1646"/>
                  </a:lnTo>
                  <a:lnTo>
                    <a:pt x="2914" y="1646"/>
                  </a:lnTo>
                  <a:lnTo>
                    <a:pt x="3203" y="1557"/>
                  </a:lnTo>
                  <a:lnTo>
                    <a:pt x="3426" y="1424"/>
                  </a:lnTo>
                  <a:lnTo>
                    <a:pt x="3492" y="1379"/>
                  </a:lnTo>
                  <a:lnTo>
                    <a:pt x="3537" y="1313"/>
                  </a:lnTo>
                  <a:lnTo>
                    <a:pt x="3559" y="1246"/>
                  </a:lnTo>
                  <a:lnTo>
                    <a:pt x="3559" y="1179"/>
                  </a:lnTo>
                  <a:lnTo>
                    <a:pt x="3559" y="1179"/>
                  </a:lnTo>
                  <a:lnTo>
                    <a:pt x="3537" y="1024"/>
                  </a:lnTo>
                  <a:lnTo>
                    <a:pt x="3492" y="868"/>
                  </a:lnTo>
                  <a:lnTo>
                    <a:pt x="3404" y="712"/>
                  </a:lnTo>
                  <a:lnTo>
                    <a:pt x="3292" y="534"/>
                  </a:lnTo>
                  <a:lnTo>
                    <a:pt x="3292" y="534"/>
                  </a:lnTo>
                  <a:lnTo>
                    <a:pt x="3048" y="2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59"/>
            <p:cNvSpPr/>
            <p:nvPr/>
          </p:nvSpPr>
          <p:spPr>
            <a:xfrm>
              <a:off x="3481900" y="5266675"/>
              <a:ext cx="6700" cy="7250"/>
            </a:xfrm>
            <a:custGeom>
              <a:rect b="b" l="l" r="r" t="t"/>
              <a:pathLst>
                <a:path extrusionOk="0" fill="none" h="290" w="268">
                  <a:moveTo>
                    <a:pt x="0" y="156"/>
                  </a:moveTo>
                  <a:lnTo>
                    <a:pt x="0" y="156"/>
                  </a:lnTo>
                  <a:lnTo>
                    <a:pt x="0" y="89"/>
                  </a:lnTo>
                  <a:lnTo>
                    <a:pt x="23" y="45"/>
                  </a:lnTo>
                  <a:lnTo>
                    <a:pt x="67" y="2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78" y="0"/>
                  </a:lnTo>
                  <a:lnTo>
                    <a:pt x="223" y="22"/>
                  </a:lnTo>
                  <a:lnTo>
                    <a:pt x="245" y="45"/>
                  </a:lnTo>
                  <a:lnTo>
                    <a:pt x="267" y="111"/>
                  </a:lnTo>
                  <a:lnTo>
                    <a:pt x="267" y="111"/>
                  </a:lnTo>
                  <a:lnTo>
                    <a:pt x="267" y="178"/>
                  </a:lnTo>
                  <a:lnTo>
                    <a:pt x="245" y="245"/>
                  </a:lnTo>
                  <a:lnTo>
                    <a:pt x="200" y="267"/>
                  </a:lnTo>
                  <a:lnTo>
                    <a:pt x="156" y="289"/>
                  </a:lnTo>
                  <a:lnTo>
                    <a:pt x="156" y="289"/>
                  </a:lnTo>
                  <a:lnTo>
                    <a:pt x="89" y="289"/>
                  </a:lnTo>
                  <a:lnTo>
                    <a:pt x="45" y="267"/>
                  </a:lnTo>
                  <a:lnTo>
                    <a:pt x="0" y="223"/>
                  </a:lnTo>
                  <a:lnTo>
                    <a:pt x="0" y="15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59"/>
            <p:cNvSpPr/>
            <p:nvPr/>
          </p:nvSpPr>
          <p:spPr>
            <a:xfrm>
              <a:off x="3441850" y="5284450"/>
              <a:ext cx="6700" cy="7275"/>
            </a:xfrm>
            <a:custGeom>
              <a:rect b="b" l="l" r="r" t="t"/>
              <a:pathLst>
                <a:path extrusionOk="0" fill="none" h="291" w="268">
                  <a:moveTo>
                    <a:pt x="268" y="134"/>
                  </a:moveTo>
                  <a:lnTo>
                    <a:pt x="268" y="134"/>
                  </a:lnTo>
                  <a:lnTo>
                    <a:pt x="268" y="179"/>
                  </a:lnTo>
                  <a:lnTo>
                    <a:pt x="245" y="223"/>
                  </a:lnTo>
                  <a:lnTo>
                    <a:pt x="245" y="223"/>
                  </a:lnTo>
                  <a:lnTo>
                    <a:pt x="223" y="268"/>
                  </a:lnTo>
                  <a:lnTo>
                    <a:pt x="157" y="290"/>
                  </a:lnTo>
                  <a:lnTo>
                    <a:pt x="157" y="290"/>
                  </a:lnTo>
                  <a:lnTo>
                    <a:pt x="68" y="290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1" y="90"/>
                  </a:lnTo>
                  <a:lnTo>
                    <a:pt x="23" y="45"/>
                  </a:lnTo>
                  <a:lnTo>
                    <a:pt x="68" y="23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179" y="1"/>
                  </a:lnTo>
                  <a:lnTo>
                    <a:pt x="223" y="23"/>
                  </a:lnTo>
                  <a:lnTo>
                    <a:pt x="245" y="68"/>
                  </a:lnTo>
                  <a:lnTo>
                    <a:pt x="268" y="13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59"/>
            <p:cNvSpPr/>
            <p:nvPr/>
          </p:nvSpPr>
          <p:spPr>
            <a:xfrm>
              <a:off x="3459100" y="5268325"/>
              <a:ext cx="7250" cy="7275"/>
            </a:xfrm>
            <a:custGeom>
              <a:rect b="b" l="l" r="r" t="t"/>
              <a:pathLst>
                <a:path extrusionOk="0" fill="none" h="291" w="290">
                  <a:moveTo>
                    <a:pt x="289" y="134"/>
                  </a:moveTo>
                  <a:lnTo>
                    <a:pt x="289" y="134"/>
                  </a:lnTo>
                  <a:lnTo>
                    <a:pt x="289" y="201"/>
                  </a:lnTo>
                  <a:lnTo>
                    <a:pt x="267" y="246"/>
                  </a:lnTo>
                  <a:lnTo>
                    <a:pt x="223" y="290"/>
                  </a:lnTo>
                  <a:lnTo>
                    <a:pt x="178" y="290"/>
                  </a:lnTo>
                  <a:lnTo>
                    <a:pt x="178" y="290"/>
                  </a:lnTo>
                  <a:lnTo>
                    <a:pt x="89" y="290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90"/>
                  </a:lnTo>
                  <a:lnTo>
                    <a:pt x="23" y="45"/>
                  </a:lnTo>
                  <a:lnTo>
                    <a:pt x="67" y="1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201" y="1"/>
                  </a:lnTo>
                  <a:lnTo>
                    <a:pt x="245" y="23"/>
                  </a:lnTo>
                  <a:lnTo>
                    <a:pt x="289" y="68"/>
                  </a:lnTo>
                  <a:lnTo>
                    <a:pt x="289" y="13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59"/>
            <p:cNvSpPr/>
            <p:nvPr/>
          </p:nvSpPr>
          <p:spPr>
            <a:xfrm>
              <a:off x="3451300" y="5230525"/>
              <a:ext cx="11150" cy="11700"/>
            </a:xfrm>
            <a:custGeom>
              <a:rect b="b" l="l" r="r" t="t"/>
              <a:pathLst>
                <a:path extrusionOk="0" fill="none" h="468" w="446">
                  <a:moveTo>
                    <a:pt x="1" y="245"/>
                  </a:moveTo>
                  <a:lnTo>
                    <a:pt x="1" y="245"/>
                  </a:lnTo>
                  <a:lnTo>
                    <a:pt x="1" y="312"/>
                  </a:lnTo>
                  <a:lnTo>
                    <a:pt x="45" y="379"/>
                  </a:lnTo>
                  <a:lnTo>
                    <a:pt x="45" y="379"/>
                  </a:lnTo>
                  <a:lnTo>
                    <a:pt x="90" y="423"/>
                  </a:lnTo>
                  <a:lnTo>
                    <a:pt x="134" y="445"/>
                  </a:lnTo>
                  <a:lnTo>
                    <a:pt x="179" y="468"/>
                  </a:lnTo>
                  <a:lnTo>
                    <a:pt x="246" y="468"/>
                  </a:lnTo>
                  <a:lnTo>
                    <a:pt x="246" y="468"/>
                  </a:lnTo>
                  <a:lnTo>
                    <a:pt x="335" y="423"/>
                  </a:lnTo>
                  <a:lnTo>
                    <a:pt x="424" y="356"/>
                  </a:lnTo>
                  <a:lnTo>
                    <a:pt x="424" y="356"/>
                  </a:lnTo>
                  <a:lnTo>
                    <a:pt x="446" y="267"/>
                  </a:lnTo>
                  <a:lnTo>
                    <a:pt x="446" y="223"/>
                  </a:lnTo>
                  <a:lnTo>
                    <a:pt x="446" y="223"/>
                  </a:lnTo>
                  <a:lnTo>
                    <a:pt x="424" y="112"/>
                  </a:lnTo>
                  <a:lnTo>
                    <a:pt x="379" y="23"/>
                  </a:lnTo>
                  <a:lnTo>
                    <a:pt x="29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90" y="23"/>
                  </a:lnTo>
                  <a:lnTo>
                    <a:pt x="23" y="67"/>
                  </a:lnTo>
                  <a:lnTo>
                    <a:pt x="1" y="134"/>
                  </a:lnTo>
                  <a:lnTo>
                    <a:pt x="1" y="24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59"/>
            <p:cNvSpPr/>
            <p:nvPr/>
          </p:nvSpPr>
          <p:spPr>
            <a:xfrm>
              <a:off x="3457425" y="5220525"/>
              <a:ext cx="4475" cy="4450"/>
            </a:xfrm>
            <a:custGeom>
              <a:rect b="b" l="l" r="r" t="t"/>
              <a:pathLst>
                <a:path extrusionOk="0" fill="none" h="178" w="179">
                  <a:moveTo>
                    <a:pt x="90" y="0"/>
                  </a:moveTo>
                  <a:lnTo>
                    <a:pt x="90" y="0"/>
                  </a:lnTo>
                  <a:lnTo>
                    <a:pt x="23" y="2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23" y="156"/>
                  </a:lnTo>
                  <a:lnTo>
                    <a:pt x="45" y="178"/>
                  </a:lnTo>
                  <a:lnTo>
                    <a:pt x="90" y="178"/>
                  </a:lnTo>
                  <a:lnTo>
                    <a:pt x="90" y="178"/>
                  </a:lnTo>
                  <a:lnTo>
                    <a:pt x="134" y="156"/>
                  </a:lnTo>
                  <a:lnTo>
                    <a:pt x="156" y="134"/>
                  </a:lnTo>
                  <a:lnTo>
                    <a:pt x="179" y="111"/>
                  </a:lnTo>
                  <a:lnTo>
                    <a:pt x="179" y="67"/>
                  </a:lnTo>
                  <a:lnTo>
                    <a:pt x="179" y="67"/>
                  </a:lnTo>
                  <a:lnTo>
                    <a:pt x="156" y="22"/>
                  </a:lnTo>
                  <a:lnTo>
                    <a:pt x="156" y="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59"/>
            <p:cNvSpPr/>
            <p:nvPr/>
          </p:nvSpPr>
          <p:spPr>
            <a:xfrm>
              <a:off x="3451875" y="5209950"/>
              <a:ext cx="2800" cy="3350"/>
            </a:xfrm>
            <a:custGeom>
              <a:rect b="b" l="l" r="r" t="t"/>
              <a:pathLst>
                <a:path extrusionOk="0" fill="none" h="134" w="112">
                  <a:moveTo>
                    <a:pt x="111" y="67"/>
                  </a:moveTo>
                  <a:lnTo>
                    <a:pt x="111" y="67"/>
                  </a:lnTo>
                  <a:lnTo>
                    <a:pt x="89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2" y="134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111" y="112"/>
                  </a:lnTo>
                  <a:lnTo>
                    <a:pt x="111" y="67"/>
                  </a:lnTo>
                  <a:lnTo>
                    <a:pt x="111" y="6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59"/>
            <p:cNvSpPr/>
            <p:nvPr/>
          </p:nvSpPr>
          <p:spPr>
            <a:xfrm>
              <a:off x="3409600" y="5127100"/>
              <a:ext cx="105125" cy="178525"/>
            </a:xfrm>
            <a:custGeom>
              <a:rect b="b" l="l" r="r" t="t"/>
              <a:pathLst>
                <a:path extrusionOk="0" h="7141" w="4205">
                  <a:moveTo>
                    <a:pt x="1624" y="67"/>
                  </a:moveTo>
                  <a:lnTo>
                    <a:pt x="1758" y="89"/>
                  </a:lnTo>
                  <a:lnTo>
                    <a:pt x="1847" y="134"/>
                  </a:lnTo>
                  <a:lnTo>
                    <a:pt x="1891" y="178"/>
                  </a:lnTo>
                  <a:lnTo>
                    <a:pt x="1914" y="245"/>
                  </a:lnTo>
                  <a:lnTo>
                    <a:pt x="1936" y="356"/>
                  </a:lnTo>
                  <a:lnTo>
                    <a:pt x="1914" y="467"/>
                  </a:lnTo>
                  <a:lnTo>
                    <a:pt x="1891" y="512"/>
                  </a:lnTo>
                  <a:lnTo>
                    <a:pt x="1869" y="534"/>
                  </a:lnTo>
                  <a:lnTo>
                    <a:pt x="1847" y="556"/>
                  </a:lnTo>
                  <a:lnTo>
                    <a:pt x="2047" y="2358"/>
                  </a:lnTo>
                  <a:lnTo>
                    <a:pt x="2136" y="3159"/>
                  </a:lnTo>
                  <a:lnTo>
                    <a:pt x="2158" y="3359"/>
                  </a:lnTo>
                  <a:lnTo>
                    <a:pt x="2203" y="3537"/>
                  </a:lnTo>
                  <a:lnTo>
                    <a:pt x="2247" y="3604"/>
                  </a:lnTo>
                  <a:lnTo>
                    <a:pt x="2314" y="3693"/>
                  </a:lnTo>
                  <a:lnTo>
                    <a:pt x="2425" y="3848"/>
                  </a:lnTo>
                  <a:lnTo>
                    <a:pt x="2737" y="4182"/>
                  </a:lnTo>
                  <a:lnTo>
                    <a:pt x="3048" y="4493"/>
                  </a:lnTo>
                  <a:lnTo>
                    <a:pt x="3359" y="4805"/>
                  </a:lnTo>
                  <a:lnTo>
                    <a:pt x="3649" y="5138"/>
                  </a:lnTo>
                  <a:lnTo>
                    <a:pt x="3782" y="5316"/>
                  </a:lnTo>
                  <a:lnTo>
                    <a:pt x="3893" y="5494"/>
                  </a:lnTo>
                  <a:lnTo>
                    <a:pt x="3982" y="5694"/>
                  </a:lnTo>
                  <a:lnTo>
                    <a:pt x="4071" y="5895"/>
                  </a:lnTo>
                  <a:lnTo>
                    <a:pt x="4093" y="6006"/>
                  </a:lnTo>
                  <a:lnTo>
                    <a:pt x="4116" y="6117"/>
                  </a:lnTo>
                  <a:lnTo>
                    <a:pt x="4093" y="6206"/>
                  </a:lnTo>
                  <a:lnTo>
                    <a:pt x="4071" y="6295"/>
                  </a:lnTo>
                  <a:lnTo>
                    <a:pt x="4049" y="6384"/>
                  </a:lnTo>
                  <a:lnTo>
                    <a:pt x="3982" y="6473"/>
                  </a:lnTo>
                  <a:lnTo>
                    <a:pt x="3893" y="6540"/>
                  </a:lnTo>
                  <a:lnTo>
                    <a:pt x="3804" y="6606"/>
                  </a:lnTo>
                  <a:lnTo>
                    <a:pt x="3604" y="6718"/>
                  </a:lnTo>
                  <a:lnTo>
                    <a:pt x="3382" y="6784"/>
                  </a:lnTo>
                  <a:lnTo>
                    <a:pt x="3159" y="6851"/>
                  </a:lnTo>
                  <a:lnTo>
                    <a:pt x="2937" y="6918"/>
                  </a:lnTo>
                  <a:lnTo>
                    <a:pt x="2470" y="6985"/>
                  </a:lnTo>
                  <a:lnTo>
                    <a:pt x="2003" y="7029"/>
                  </a:lnTo>
                  <a:lnTo>
                    <a:pt x="1602" y="7073"/>
                  </a:lnTo>
                  <a:lnTo>
                    <a:pt x="1202" y="7073"/>
                  </a:lnTo>
                  <a:lnTo>
                    <a:pt x="979" y="7051"/>
                  </a:lnTo>
                  <a:lnTo>
                    <a:pt x="779" y="7029"/>
                  </a:lnTo>
                  <a:lnTo>
                    <a:pt x="579" y="6985"/>
                  </a:lnTo>
                  <a:lnTo>
                    <a:pt x="401" y="6918"/>
                  </a:lnTo>
                  <a:lnTo>
                    <a:pt x="312" y="6873"/>
                  </a:lnTo>
                  <a:lnTo>
                    <a:pt x="245" y="6829"/>
                  </a:lnTo>
                  <a:lnTo>
                    <a:pt x="201" y="6762"/>
                  </a:lnTo>
                  <a:lnTo>
                    <a:pt x="156" y="6695"/>
                  </a:lnTo>
                  <a:lnTo>
                    <a:pt x="90" y="6540"/>
                  </a:lnTo>
                  <a:lnTo>
                    <a:pt x="90" y="6384"/>
                  </a:lnTo>
                  <a:lnTo>
                    <a:pt x="112" y="6206"/>
                  </a:lnTo>
                  <a:lnTo>
                    <a:pt x="156" y="6028"/>
                  </a:lnTo>
                  <a:lnTo>
                    <a:pt x="268" y="5694"/>
                  </a:lnTo>
                  <a:lnTo>
                    <a:pt x="357" y="5516"/>
                  </a:lnTo>
                  <a:lnTo>
                    <a:pt x="446" y="5316"/>
                  </a:lnTo>
                  <a:lnTo>
                    <a:pt x="668" y="4960"/>
                  </a:lnTo>
                  <a:lnTo>
                    <a:pt x="890" y="4627"/>
                  </a:lnTo>
                  <a:lnTo>
                    <a:pt x="1113" y="4271"/>
                  </a:lnTo>
                  <a:lnTo>
                    <a:pt x="1224" y="4071"/>
                  </a:lnTo>
                  <a:lnTo>
                    <a:pt x="1335" y="3893"/>
                  </a:lnTo>
                  <a:lnTo>
                    <a:pt x="1402" y="3693"/>
                  </a:lnTo>
                  <a:lnTo>
                    <a:pt x="1402" y="3581"/>
                  </a:lnTo>
                  <a:lnTo>
                    <a:pt x="1424" y="3470"/>
                  </a:lnTo>
                  <a:lnTo>
                    <a:pt x="1335" y="2447"/>
                  </a:lnTo>
                  <a:lnTo>
                    <a:pt x="1246" y="1468"/>
                  </a:lnTo>
                  <a:lnTo>
                    <a:pt x="1202" y="934"/>
                  </a:lnTo>
                  <a:lnTo>
                    <a:pt x="1180" y="823"/>
                  </a:lnTo>
                  <a:lnTo>
                    <a:pt x="1180" y="757"/>
                  </a:lnTo>
                  <a:lnTo>
                    <a:pt x="1202" y="712"/>
                  </a:lnTo>
                  <a:lnTo>
                    <a:pt x="1313" y="734"/>
                  </a:lnTo>
                  <a:lnTo>
                    <a:pt x="1447" y="734"/>
                  </a:lnTo>
                  <a:lnTo>
                    <a:pt x="1447" y="712"/>
                  </a:lnTo>
                  <a:lnTo>
                    <a:pt x="1424" y="668"/>
                  </a:lnTo>
                  <a:lnTo>
                    <a:pt x="1402" y="668"/>
                  </a:lnTo>
                  <a:lnTo>
                    <a:pt x="1269" y="645"/>
                  </a:lnTo>
                  <a:lnTo>
                    <a:pt x="1139" y="627"/>
                  </a:lnTo>
                  <a:lnTo>
                    <a:pt x="1139" y="627"/>
                  </a:lnTo>
                  <a:lnTo>
                    <a:pt x="1135" y="623"/>
                  </a:lnTo>
                  <a:lnTo>
                    <a:pt x="1068" y="579"/>
                  </a:lnTo>
                  <a:lnTo>
                    <a:pt x="1024" y="490"/>
                  </a:lnTo>
                  <a:lnTo>
                    <a:pt x="1002" y="378"/>
                  </a:lnTo>
                  <a:lnTo>
                    <a:pt x="979" y="312"/>
                  </a:lnTo>
                  <a:lnTo>
                    <a:pt x="1002" y="245"/>
                  </a:lnTo>
                  <a:lnTo>
                    <a:pt x="1046" y="200"/>
                  </a:lnTo>
                  <a:lnTo>
                    <a:pt x="1135" y="156"/>
                  </a:lnTo>
                  <a:lnTo>
                    <a:pt x="1246" y="111"/>
                  </a:lnTo>
                  <a:lnTo>
                    <a:pt x="1358" y="89"/>
                  </a:lnTo>
                  <a:lnTo>
                    <a:pt x="1491" y="67"/>
                  </a:lnTo>
                  <a:close/>
                  <a:moveTo>
                    <a:pt x="1291" y="0"/>
                  </a:moveTo>
                  <a:lnTo>
                    <a:pt x="1157" y="45"/>
                  </a:lnTo>
                  <a:lnTo>
                    <a:pt x="1046" y="89"/>
                  </a:lnTo>
                  <a:lnTo>
                    <a:pt x="957" y="134"/>
                  </a:lnTo>
                  <a:lnTo>
                    <a:pt x="913" y="223"/>
                  </a:lnTo>
                  <a:lnTo>
                    <a:pt x="890" y="312"/>
                  </a:lnTo>
                  <a:lnTo>
                    <a:pt x="913" y="401"/>
                  </a:lnTo>
                  <a:lnTo>
                    <a:pt x="979" y="556"/>
                  </a:lnTo>
                  <a:lnTo>
                    <a:pt x="1024" y="645"/>
                  </a:lnTo>
                  <a:lnTo>
                    <a:pt x="1092" y="686"/>
                  </a:lnTo>
                  <a:lnTo>
                    <a:pt x="1202" y="1869"/>
                  </a:lnTo>
                  <a:lnTo>
                    <a:pt x="1313" y="3070"/>
                  </a:lnTo>
                  <a:lnTo>
                    <a:pt x="1335" y="3381"/>
                  </a:lnTo>
                  <a:lnTo>
                    <a:pt x="1335" y="3537"/>
                  </a:lnTo>
                  <a:lnTo>
                    <a:pt x="1313" y="3693"/>
                  </a:lnTo>
                  <a:lnTo>
                    <a:pt x="1246" y="3871"/>
                  </a:lnTo>
                  <a:lnTo>
                    <a:pt x="1157" y="4026"/>
                  </a:lnTo>
                  <a:lnTo>
                    <a:pt x="979" y="4338"/>
                  </a:lnTo>
                  <a:lnTo>
                    <a:pt x="690" y="4738"/>
                  </a:lnTo>
                  <a:lnTo>
                    <a:pt x="423" y="5161"/>
                  </a:lnTo>
                  <a:lnTo>
                    <a:pt x="290" y="5405"/>
                  </a:lnTo>
                  <a:lnTo>
                    <a:pt x="179" y="5650"/>
                  </a:lnTo>
                  <a:lnTo>
                    <a:pt x="90" y="5895"/>
                  </a:lnTo>
                  <a:lnTo>
                    <a:pt x="45" y="6162"/>
                  </a:lnTo>
                  <a:lnTo>
                    <a:pt x="23" y="6317"/>
                  </a:lnTo>
                  <a:lnTo>
                    <a:pt x="1" y="6473"/>
                  </a:lnTo>
                  <a:lnTo>
                    <a:pt x="23" y="6629"/>
                  </a:lnTo>
                  <a:lnTo>
                    <a:pt x="90" y="6762"/>
                  </a:lnTo>
                  <a:lnTo>
                    <a:pt x="134" y="6829"/>
                  </a:lnTo>
                  <a:lnTo>
                    <a:pt x="201" y="6896"/>
                  </a:lnTo>
                  <a:lnTo>
                    <a:pt x="334" y="6985"/>
                  </a:lnTo>
                  <a:lnTo>
                    <a:pt x="512" y="7051"/>
                  </a:lnTo>
                  <a:lnTo>
                    <a:pt x="690" y="7096"/>
                  </a:lnTo>
                  <a:lnTo>
                    <a:pt x="890" y="7118"/>
                  </a:lnTo>
                  <a:lnTo>
                    <a:pt x="1068" y="7140"/>
                  </a:lnTo>
                  <a:lnTo>
                    <a:pt x="1402" y="7140"/>
                  </a:lnTo>
                  <a:lnTo>
                    <a:pt x="1958" y="7118"/>
                  </a:lnTo>
                  <a:lnTo>
                    <a:pt x="2536" y="7073"/>
                  </a:lnTo>
                  <a:lnTo>
                    <a:pt x="2803" y="7029"/>
                  </a:lnTo>
                  <a:lnTo>
                    <a:pt x="3070" y="6962"/>
                  </a:lnTo>
                  <a:lnTo>
                    <a:pt x="3359" y="6873"/>
                  </a:lnTo>
                  <a:lnTo>
                    <a:pt x="3604" y="6784"/>
                  </a:lnTo>
                  <a:lnTo>
                    <a:pt x="3782" y="6718"/>
                  </a:lnTo>
                  <a:lnTo>
                    <a:pt x="3938" y="6629"/>
                  </a:lnTo>
                  <a:lnTo>
                    <a:pt x="4093" y="6495"/>
                  </a:lnTo>
                  <a:lnTo>
                    <a:pt x="4138" y="6428"/>
                  </a:lnTo>
                  <a:lnTo>
                    <a:pt x="4182" y="6339"/>
                  </a:lnTo>
                  <a:lnTo>
                    <a:pt x="4205" y="6250"/>
                  </a:lnTo>
                  <a:lnTo>
                    <a:pt x="4205" y="6162"/>
                  </a:lnTo>
                  <a:lnTo>
                    <a:pt x="4182" y="5961"/>
                  </a:lnTo>
                  <a:lnTo>
                    <a:pt x="4116" y="5783"/>
                  </a:lnTo>
                  <a:lnTo>
                    <a:pt x="4027" y="5628"/>
                  </a:lnTo>
                  <a:lnTo>
                    <a:pt x="3893" y="5383"/>
                  </a:lnTo>
                  <a:lnTo>
                    <a:pt x="3738" y="5138"/>
                  </a:lnTo>
                  <a:lnTo>
                    <a:pt x="3560" y="4938"/>
                  </a:lnTo>
                  <a:lnTo>
                    <a:pt x="3382" y="4738"/>
                  </a:lnTo>
                  <a:lnTo>
                    <a:pt x="2981" y="4338"/>
                  </a:lnTo>
                  <a:lnTo>
                    <a:pt x="2781" y="4137"/>
                  </a:lnTo>
                  <a:lnTo>
                    <a:pt x="2603" y="3937"/>
                  </a:lnTo>
                  <a:lnTo>
                    <a:pt x="2492" y="3804"/>
                  </a:lnTo>
                  <a:lnTo>
                    <a:pt x="2381" y="3670"/>
                  </a:lnTo>
                  <a:lnTo>
                    <a:pt x="2314" y="3537"/>
                  </a:lnTo>
                  <a:lnTo>
                    <a:pt x="2269" y="3381"/>
                  </a:lnTo>
                  <a:lnTo>
                    <a:pt x="2225" y="3114"/>
                  </a:lnTo>
                  <a:lnTo>
                    <a:pt x="2181" y="2847"/>
                  </a:lnTo>
                  <a:lnTo>
                    <a:pt x="2092" y="2180"/>
                  </a:lnTo>
                  <a:lnTo>
                    <a:pt x="2025" y="1535"/>
                  </a:lnTo>
                  <a:lnTo>
                    <a:pt x="1958" y="890"/>
                  </a:lnTo>
                  <a:lnTo>
                    <a:pt x="1936" y="734"/>
                  </a:lnTo>
                  <a:lnTo>
                    <a:pt x="1936" y="668"/>
                  </a:lnTo>
                  <a:lnTo>
                    <a:pt x="1958" y="601"/>
                  </a:lnTo>
                  <a:lnTo>
                    <a:pt x="2003" y="490"/>
                  </a:lnTo>
                  <a:lnTo>
                    <a:pt x="2025" y="334"/>
                  </a:lnTo>
                  <a:lnTo>
                    <a:pt x="2003" y="245"/>
                  </a:lnTo>
                  <a:lnTo>
                    <a:pt x="2003" y="178"/>
                  </a:lnTo>
                  <a:lnTo>
                    <a:pt x="1958" y="134"/>
                  </a:lnTo>
                  <a:lnTo>
                    <a:pt x="1914" y="89"/>
                  </a:lnTo>
                  <a:lnTo>
                    <a:pt x="1847" y="45"/>
                  </a:lnTo>
                  <a:lnTo>
                    <a:pt x="1758" y="22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59"/>
            <p:cNvSpPr/>
            <p:nvPr/>
          </p:nvSpPr>
          <p:spPr>
            <a:xfrm>
              <a:off x="3432400" y="5131550"/>
              <a:ext cx="27275" cy="7800"/>
            </a:xfrm>
            <a:custGeom>
              <a:rect b="b" l="l" r="r" t="t"/>
              <a:pathLst>
                <a:path extrusionOk="0" h="312" w="1091">
                  <a:moveTo>
                    <a:pt x="1046" y="0"/>
                  </a:moveTo>
                  <a:lnTo>
                    <a:pt x="1002" y="22"/>
                  </a:lnTo>
                  <a:lnTo>
                    <a:pt x="935" y="111"/>
                  </a:lnTo>
                  <a:lnTo>
                    <a:pt x="846" y="156"/>
                  </a:lnTo>
                  <a:lnTo>
                    <a:pt x="712" y="200"/>
                  </a:lnTo>
                  <a:lnTo>
                    <a:pt x="601" y="223"/>
                  </a:lnTo>
                  <a:lnTo>
                    <a:pt x="312" y="223"/>
                  </a:lnTo>
                  <a:lnTo>
                    <a:pt x="179" y="200"/>
                  </a:lnTo>
                  <a:lnTo>
                    <a:pt x="112" y="178"/>
                  </a:lnTo>
                  <a:lnTo>
                    <a:pt x="67" y="134"/>
                  </a:lnTo>
                  <a:lnTo>
                    <a:pt x="45" y="111"/>
                  </a:lnTo>
                  <a:lnTo>
                    <a:pt x="23" y="89"/>
                  </a:lnTo>
                  <a:lnTo>
                    <a:pt x="1" y="111"/>
                  </a:lnTo>
                  <a:lnTo>
                    <a:pt x="1" y="134"/>
                  </a:lnTo>
                  <a:lnTo>
                    <a:pt x="45" y="200"/>
                  </a:lnTo>
                  <a:lnTo>
                    <a:pt x="112" y="245"/>
                  </a:lnTo>
                  <a:lnTo>
                    <a:pt x="156" y="267"/>
                  </a:lnTo>
                  <a:lnTo>
                    <a:pt x="245" y="289"/>
                  </a:lnTo>
                  <a:lnTo>
                    <a:pt x="401" y="312"/>
                  </a:lnTo>
                  <a:lnTo>
                    <a:pt x="535" y="312"/>
                  </a:lnTo>
                  <a:lnTo>
                    <a:pt x="690" y="289"/>
                  </a:lnTo>
                  <a:lnTo>
                    <a:pt x="846" y="245"/>
                  </a:lnTo>
                  <a:lnTo>
                    <a:pt x="979" y="178"/>
                  </a:lnTo>
                  <a:lnTo>
                    <a:pt x="1046" y="111"/>
                  </a:lnTo>
                  <a:lnTo>
                    <a:pt x="1091" y="45"/>
                  </a:lnTo>
                  <a:lnTo>
                    <a:pt x="1091" y="2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59"/>
            <p:cNvSpPr/>
            <p:nvPr/>
          </p:nvSpPr>
          <p:spPr>
            <a:xfrm>
              <a:off x="3450200" y="5140450"/>
              <a:ext cx="7800" cy="3900"/>
            </a:xfrm>
            <a:custGeom>
              <a:rect b="b" l="l" r="r" t="t"/>
              <a:pathLst>
                <a:path extrusionOk="0" h="156" w="312">
                  <a:moveTo>
                    <a:pt x="245" y="0"/>
                  </a:moveTo>
                  <a:lnTo>
                    <a:pt x="134" y="67"/>
                  </a:lnTo>
                  <a:lnTo>
                    <a:pt x="23" y="89"/>
                  </a:lnTo>
                  <a:lnTo>
                    <a:pt x="0" y="111"/>
                  </a:lnTo>
                  <a:lnTo>
                    <a:pt x="23" y="134"/>
                  </a:lnTo>
                  <a:lnTo>
                    <a:pt x="45" y="156"/>
                  </a:lnTo>
                  <a:lnTo>
                    <a:pt x="67" y="156"/>
                  </a:lnTo>
                  <a:lnTo>
                    <a:pt x="178" y="134"/>
                  </a:lnTo>
                  <a:lnTo>
                    <a:pt x="290" y="67"/>
                  </a:lnTo>
                  <a:lnTo>
                    <a:pt x="312" y="45"/>
                  </a:lnTo>
                  <a:lnTo>
                    <a:pt x="290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59"/>
            <p:cNvSpPr/>
            <p:nvPr/>
          </p:nvSpPr>
          <p:spPr>
            <a:xfrm>
              <a:off x="3416825" y="5249975"/>
              <a:ext cx="91225" cy="49525"/>
            </a:xfrm>
            <a:custGeom>
              <a:rect b="b" l="l" r="r" t="t"/>
              <a:pathLst>
                <a:path extrusionOk="0" h="1981" w="3649">
                  <a:moveTo>
                    <a:pt x="2915" y="1"/>
                  </a:moveTo>
                  <a:lnTo>
                    <a:pt x="2892" y="23"/>
                  </a:lnTo>
                  <a:lnTo>
                    <a:pt x="2870" y="68"/>
                  </a:lnTo>
                  <a:lnTo>
                    <a:pt x="2826" y="90"/>
                  </a:lnTo>
                  <a:lnTo>
                    <a:pt x="2715" y="157"/>
                  </a:lnTo>
                  <a:lnTo>
                    <a:pt x="2470" y="201"/>
                  </a:lnTo>
                  <a:lnTo>
                    <a:pt x="2181" y="268"/>
                  </a:lnTo>
                  <a:lnTo>
                    <a:pt x="1869" y="312"/>
                  </a:lnTo>
                  <a:lnTo>
                    <a:pt x="1847" y="335"/>
                  </a:lnTo>
                  <a:lnTo>
                    <a:pt x="1847" y="357"/>
                  </a:lnTo>
                  <a:lnTo>
                    <a:pt x="1869" y="379"/>
                  </a:lnTo>
                  <a:lnTo>
                    <a:pt x="1892" y="401"/>
                  </a:lnTo>
                  <a:lnTo>
                    <a:pt x="2292" y="335"/>
                  </a:lnTo>
                  <a:lnTo>
                    <a:pt x="2692" y="246"/>
                  </a:lnTo>
                  <a:lnTo>
                    <a:pt x="2870" y="179"/>
                  </a:lnTo>
                  <a:lnTo>
                    <a:pt x="2937" y="134"/>
                  </a:lnTo>
                  <a:lnTo>
                    <a:pt x="2954" y="100"/>
                  </a:lnTo>
                  <a:lnTo>
                    <a:pt x="2954" y="100"/>
                  </a:lnTo>
                  <a:lnTo>
                    <a:pt x="3159" y="379"/>
                  </a:lnTo>
                  <a:lnTo>
                    <a:pt x="3382" y="713"/>
                  </a:lnTo>
                  <a:lnTo>
                    <a:pt x="3471" y="891"/>
                  </a:lnTo>
                  <a:lnTo>
                    <a:pt x="3560" y="1069"/>
                  </a:lnTo>
                  <a:lnTo>
                    <a:pt x="3560" y="1158"/>
                  </a:lnTo>
                  <a:lnTo>
                    <a:pt x="3560" y="1247"/>
                  </a:lnTo>
                  <a:lnTo>
                    <a:pt x="3537" y="1335"/>
                  </a:lnTo>
                  <a:lnTo>
                    <a:pt x="3471" y="1402"/>
                  </a:lnTo>
                  <a:lnTo>
                    <a:pt x="3337" y="1513"/>
                  </a:lnTo>
                  <a:lnTo>
                    <a:pt x="3159" y="1602"/>
                  </a:lnTo>
                  <a:lnTo>
                    <a:pt x="2803" y="1691"/>
                  </a:lnTo>
                  <a:lnTo>
                    <a:pt x="2448" y="1780"/>
                  </a:lnTo>
                  <a:lnTo>
                    <a:pt x="2092" y="1825"/>
                  </a:lnTo>
                  <a:lnTo>
                    <a:pt x="1647" y="1892"/>
                  </a:lnTo>
                  <a:lnTo>
                    <a:pt x="1202" y="1914"/>
                  </a:lnTo>
                  <a:lnTo>
                    <a:pt x="735" y="1914"/>
                  </a:lnTo>
                  <a:lnTo>
                    <a:pt x="490" y="1869"/>
                  </a:lnTo>
                  <a:lnTo>
                    <a:pt x="379" y="1847"/>
                  </a:lnTo>
                  <a:lnTo>
                    <a:pt x="268" y="1803"/>
                  </a:lnTo>
                  <a:lnTo>
                    <a:pt x="201" y="1758"/>
                  </a:lnTo>
                  <a:lnTo>
                    <a:pt x="134" y="1691"/>
                  </a:lnTo>
                  <a:lnTo>
                    <a:pt x="90" y="1602"/>
                  </a:lnTo>
                  <a:lnTo>
                    <a:pt x="68" y="1513"/>
                  </a:lnTo>
                  <a:lnTo>
                    <a:pt x="68" y="1424"/>
                  </a:lnTo>
                  <a:lnTo>
                    <a:pt x="68" y="1313"/>
                  </a:lnTo>
                  <a:lnTo>
                    <a:pt x="134" y="1091"/>
                  </a:lnTo>
                  <a:lnTo>
                    <a:pt x="201" y="868"/>
                  </a:lnTo>
                  <a:lnTo>
                    <a:pt x="312" y="646"/>
                  </a:lnTo>
                  <a:lnTo>
                    <a:pt x="490" y="312"/>
                  </a:lnTo>
                  <a:lnTo>
                    <a:pt x="490" y="290"/>
                  </a:lnTo>
                  <a:lnTo>
                    <a:pt x="468" y="268"/>
                  </a:lnTo>
                  <a:lnTo>
                    <a:pt x="423" y="246"/>
                  </a:lnTo>
                  <a:lnTo>
                    <a:pt x="401" y="268"/>
                  </a:lnTo>
                  <a:lnTo>
                    <a:pt x="290" y="490"/>
                  </a:lnTo>
                  <a:lnTo>
                    <a:pt x="179" y="735"/>
                  </a:lnTo>
                  <a:lnTo>
                    <a:pt x="90" y="1002"/>
                  </a:lnTo>
                  <a:lnTo>
                    <a:pt x="23" y="1247"/>
                  </a:lnTo>
                  <a:lnTo>
                    <a:pt x="1" y="1402"/>
                  </a:lnTo>
                  <a:lnTo>
                    <a:pt x="1" y="1536"/>
                  </a:lnTo>
                  <a:lnTo>
                    <a:pt x="23" y="1669"/>
                  </a:lnTo>
                  <a:lnTo>
                    <a:pt x="68" y="1736"/>
                  </a:lnTo>
                  <a:lnTo>
                    <a:pt x="112" y="1780"/>
                  </a:lnTo>
                  <a:lnTo>
                    <a:pt x="201" y="1847"/>
                  </a:lnTo>
                  <a:lnTo>
                    <a:pt x="268" y="1892"/>
                  </a:lnTo>
                  <a:lnTo>
                    <a:pt x="468" y="1936"/>
                  </a:lnTo>
                  <a:lnTo>
                    <a:pt x="646" y="1958"/>
                  </a:lnTo>
                  <a:lnTo>
                    <a:pt x="846" y="1981"/>
                  </a:lnTo>
                  <a:lnTo>
                    <a:pt x="1424" y="1981"/>
                  </a:lnTo>
                  <a:lnTo>
                    <a:pt x="2003" y="1914"/>
                  </a:lnTo>
                  <a:lnTo>
                    <a:pt x="2492" y="1847"/>
                  </a:lnTo>
                  <a:lnTo>
                    <a:pt x="2737" y="1803"/>
                  </a:lnTo>
                  <a:lnTo>
                    <a:pt x="2981" y="1736"/>
                  </a:lnTo>
                  <a:lnTo>
                    <a:pt x="3137" y="1691"/>
                  </a:lnTo>
                  <a:lnTo>
                    <a:pt x="3315" y="1625"/>
                  </a:lnTo>
                  <a:lnTo>
                    <a:pt x="3471" y="1536"/>
                  </a:lnTo>
                  <a:lnTo>
                    <a:pt x="3537" y="1469"/>
                  </a:lnTo>
                  <a:lnTo>
                    <a:pt x="3604" y="1402"/>
                  </a:lnTo>
                  <a:lnTo>
                    <a:pt x="3626" y="1335"/>
                  </a:lnTo>
                  <a:lnTo>
                    <a:pt x="3649" y="1269"/>
                  </a:lnTo>
                  <a:lnTo>
                    <a:pt x="3649" y="1113"/>
                  </a:lnTo>
                  <a:lnTo>
                    <a:pt x="3604" y="980"/>
                  </a:lnTo>
                  <a:lnTo>
                    <a:pt x="3537" y="846"/>
                  </a:lnTo>
                  <a:lnTo>
                    <a:pt x="3426" y="624"/>
                  </a:lnTo>
                  <a:lnTo>
                    <a:pt x="3271" y="401"/>
                  </a:lnTo>
                  <a:lnTo>
                    <a:pt x="3115" y="201"/>
                  </a:lnTo>
                  <a:lnTo>
                    <a:pt x="2980" y="47"/>
                  </a:lnTo>
                  <a:lnTo>
                    <a:pt x="2980" y="47"/>
                  </a:lnTo>
                  <a:lnTo>
                    <a:pt x="2981" y="45"/>
                  </a:lnTo>
                  <a:lnTo>
                    <a:pt x="2979" y="45"/>
                  </a:lnTo>
                  <a:lnTo>
                    <a:pt x="2959" y="23"/>
                  </a:lnTo>
                  <a:lnTo>
                    <a:pt x="2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59"/>
            <p:cNvSpPr/>
            <p:nvPr/>
          </p:nvSpPr>
          <p:spPr>
            <a:xfrm>
              <a:off x="3452425" y="5258875"/>
              <a:ext cx="5575" cy="2250"/>
            </a:xfrm>
            <a:custGeom>
              <a:rect b="b" l="l" r="r" t="t"/>
              <a:pathLst>
                <a:path extrusionOk="0" h="90" w="223">
                  <a:moveTo>
                    <a:pt x="23" y="1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3" y="68"/>
                  </a:lnTo>
                  <a:lnTo>
                    <a:pt x="45" y="90"/>
                  </a:lnTo>
                  <a:lnTo>
                    <a:pt x="201" y="68"/>
                  </a:lnTo>
                  <a:lnTo>
                    <a:pt x="223" y="45"/>
                  </a:lnTo>
                  <a:lnTo>
                    <a:pt x="223" y="23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59"/>
            <p:cNvSpPr/>
            <p:nvPr/>
          </p:nvSpPr>
          <p:spPr>
            <a:xfrm>
              <a:off x="3426850" y="5246650"/>
              <a:ext cx="64525" cy="14475"/>
            </a:xfrm>
            <a:custGeom>
              <a:rect b="b" l="l" r="r" t="t"/>
              <a:pathLst>
                <a:path extrusionOk="0" h="579" w="2581">
                  <a:moveTo>
                    <a:pt x="2091" y="0"/>
                  </a:moveTo>
                  <a:lnTo>
                    <a:pt x="1958" y="23"/>
                  </a:lnTo>
                  <a:lnTo>
                    <a:pt x="1624" y="23"/>
                  </a:lnTo>
                  <a:lnTo>
                    <a:pt x="1290" y="45"/>
                  </a:lnTo>
                  <a:lnTo>
                    <a:pt x="957" y="89"/>
                  </a:lnTo>
                  <a:lnTo>
                    <a:pt x="623" y="134"/>
                  </a:lnTo>
                  <a:lnTo>
                    <a:pt x="490" y="178"/>
                  </a:lnTo>
                  <a:lnTo>
                    <a:pt x="267" y="223"/>
                  </a:lnTo>
                  <a:lnTo>
                    <a:pt x="178" y="245"/>
                  </a:lnTo>
                  <a:lnTo>
                    <a:pt x="89" y="290"/>
                  </a:lnTo>
                  <a:lnTo>
                    <a:pt x="22" y="356"/>
                  </a:lnTo>
                  <a:lnTo>
                    <a:pt x="0" y="423"/>
                  </a:lnTo>
                  <a:lnTo>
                    <a:pt x="22" y="468"/>
                  </a:lnTo>
                  <a:lnTo>
                    <a:pt x="67" y="512"/>
                  </a:lnTo>
                  <a:lnTo>
                    <a:pt x="134" y="557"/>
                  </a:lnTo>
                  <a:lnTo>
                    <a:pt x="223" y="557"/>
                  </a:lnTo>
                  <a:lnTo>
                    <a:pt x="401" y="579"/>
                  </a:lnTo>
                  <a:lnTo>
                    <a:pt x="534" y="579"/>
                  </a:lnTo>
                  <a:lnTo>
                    <a:pt x="534" y="557"/>
                  </a:lnTo>
                  <a:lnTo>
                    <a:pt x="534" y="512"/>
                  </a:lnTo>
                  <a:lnTo>
                    <a:pt x="490" y="512"/>
                  </a:lnTo>
                  <a:lnTo>
                    <a:pt x="334" y="490"/>
                  </a:lnTo>
                  <a:lnTo>
                    <a:pt x="156" y="468"/>
                  </a:lnTo>
                  <a:lnTo>
                    <a:pt x="111" y="445"/>
                  </a:lnTo>
                  <a:lnTo>
                    <a:pt x="89" y="423"/>
                  </a:lnTo>
                  <a:lnTo>
                    <a:pt x="111" y="401"/>
                  </a:lnTo>
                  <a:lnTo>
                    <a:pt x="178" y="356"/>
                  </a:lnTo>
                  <a:lnTo>
                    <a:pt x="334" y="290"/>
                  </a:lnTo>
                  <a:lnTo>
                    <a:pt x="534" y="245"/>
                  </a:lnTo>
                  <a:lnTo>
                    <a:pt x="934" y="178"/>
                  </a:lnTo>
                  <a:lnTo>
                    <a:pt x="1357" y="112"/>
                  </a:lnTo>
                  <a:lnTo>
                    <a:pt x="1802" y="89"/>
                  </a:lnTo>
                  <a:lnTo>
                    <a:pt x="2180" y="89"/>
                  </a:lnTo>
                  <a:lnTo>
                    <a:pt x="2380" y="112"/>
                  </a:lnTo>
                  <a:lnTo>
                    <a:pt x="2447" y="134"/>
                  </a:lnTo>
                  <a:lnTo>
                    <a:pt x="2491" y="156"/>
                  </a:lnTo>
                  <a:lnTo>
                    <a:pt x="2514" y="201"/>
                  </a:lnTo>
                  <a:lnTo>
                    <a:pt x="2580" y="201"/>
                  </a:lnTo>
                  <a:lnTo>
                    <a:pt x="2580" y="178"/>
                  </a:lnTo>
                  <a:lnTo>
                    <a:pt x="2536" y="112"/>
                  </a:lnTo>
                  <a:lnTo>
                    <a:pt x="2469" y="67"/>
                  </a:lnTo>
                  <a:lnTo>
                    <a:pt x="2380" y="45"/>
                  </a:lnTo>
                  <a:lnTo>
                    <a:pt x="2291" y="23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59"/>
          <p:cNvGrpSpPr/>
          <p:nvPr/>
        </p:nvGrpSpPr>
        <p:grpSpPr>
          <a:xfrm rot="-303371">
            <a:off x="5607673" y="1717695"/>
            <a:ext cx="1266784" cy="1326474"/>
            <a:chOff x="5858315" y="1224583"/>
            <a:chExt cx="1671330" cy="1765051"/>
          </a:xfrm>
        </p:grpSpPr>
        <p:sp>
          <p:nvSpPr>
            <p:cNvPr id="1632" name="Google Shape;1632;p59"/>
            <p:cNvSpPr/>
            <p:nvPr/>
          </p:nvSpPr>
          <p:spPr>
            <a:xfrm rot="2192941">
              <a:off x="6585155" y="2147033"/>
              <a:ext cx="283299" cy="253415"/>
            </a:xfrm>
            <a:custGeom>
              <a:rect b="b" l="l" r="r" t="t"/>
              <a:pathLst>
                <a:path extrusionOk="0" h="1891" w="2114">
                  <a:moveTo>
                    <a:pt x="1713" y="0"/>
                  </a:moveTo>
                  <a:lnTo>
                    <a:pt x="1624" y="22"/>
                  </a:lnTo>
                  <a:lnTo>
                    <a:pt x="1557" y="45"/>
                  </a:lnTo>
                  <a:lnTo>
                    <a:pt x="1513" y="89"/>
                  </a:lnTo>
                  <a:lnTo>
                    <a:pt x="1446" y="134"/>
                  </a:lnTo>
                  <a:lnTo>
                    <a:pt x="1401" y="200"/>
                  </a:lnTo>
                  <a:lnTo>
                    <a:pt x="1379" y="289"/>
                  </a:lnTo>
                  <a:lnTo>
                    <a:pt x="1379" y="401"/>
                  </a:lnTo>
                  <a:lnTo>
                    <a:pt x="1379" y="534"/>
                  </a:lnTo>
                  <a:lnTo>
                    <a:pt x="1401" y="667"/>
                  </a:lnTo>
                  <a:lnTo>
                    <a:pt x="1468" y="823"/>
                  </a:lnTo>
                  <a:lnTo>
                    <a:pt x="1535" y="979"/>
                  </a:lnTo>
                  <a:lnTo>
                    <a:pt x="1624" y="1157"/>
                  </a:lnTo>
                  <a:lnTo>
                    <a:pt x="1668" y="1246"/>
                  </a:lnTo>
                  <a:lnTo>
                    <a:pt x="1757" y="1335"/>
                  </a:lnTo>
                  <a:lnTo>
                    <a:pt x="1846" y="1224"/>
                  </a:lnTo>
                  <a:lnTo>
                    <a:pt x="1935" y="1090"/>
                  </a:lnTo>
                  <a:lnTo>
                    <a:pt x="2024" y="934"/>
                  </a:lnTo>
                  <a:lnTo>
                    <a:pt x="2091" y="779"/>
                  </a:lnTo>
                  <a:lnTo>
                    <a:pt x="2113" y="601"/>
                  </a:lnTo>
                  <a:lnTo>
                    <a:pt x="2113" y="467"/>
                  </a:lnTo>
                  <a:lnTo>
                    <a:pt x="2091" y="312"/>
                  </a:lnTo>
                  <a:lnTo>
                    <a:pt x="2046" y="200"/>
                  </a:lnTo>
                  <a:lnTo>
                    <a:pt x="1957" y="89"/>
                  </a:lnTo>
                  <a:lnTo>
                    <a:pt x="1891" y="22"/>
                  </a:lnTo>
                  <a:lnTo>
                    <a:pt x="1802" y="0"/>
                  </a:lnTo>
                  <a:close/>
                  <a:moveTo>
                    <a:pt x="67" y="1135"/>
                  </a:moveTo>
                  <a:lnTo>
                    <a:pt x="22" y="1179"/>
                  </a:lnTo>
                  <a:lnTo>
                    <a:pt x="0" y="1224"/>
                  </a:lnTo>
                  <a:lnTo>
                    <a:pt x="0" y="1290"/>
                  </a:lnTo>
                  <a:lnTo>
                    <a:pt x="0" y="1379"/>
                  </a:lnTo>
                  <a:lnTo>
                    <a:pt x="22" y="1513"/>
                  </a:lnTo>
                  <a:lnTo>
                    <a:pt x="89" y="1646"/>
                  </a:lnTo>
                  <a:lnTo>
                    <a:pt x="178" y="1735"/>
                  </a:lnTo>
                  <a:lnTo>
                    <a:pt x="289" y="1824"/>
                  </a:lnTo>
                  <a:lnTo>
                    <a:pt x="445" y="1869"/>
                  </a:lnTo>
                  <a:lnTo>
                    <a:pt x="623" y="1891"/>
                  </a:lnTo>
                  <a:lnTo>
                    <a:pt x="801" y="1869"/>
                  </a:lnTo>
                  <a:lnTo>
                    <a:pt x="956" y="1846"/>
                  </a:lnTo>
                  <a:lnTo>
                    <a:pt x="845" y="1646"/>
                  </a:lnTo>
                  <a:lnTo>
                    <a:pt x="712" y="1490"/>
                  </a:lnTo>
                  <a:lnTo>
                    <a:pt x="556" y="1357"/>
                  </a:lnTo>
                  <a:lnTo>
                    <a:pt x="423" y="1246"/>
                  </a:lnTo>
                  <a:lnTo>
                    <a:pt x="289" y="1179"/>
                  </a:lnTo>
                  <a:lnTo>
                    <a:pt x="200" y="1135"/>
                  </a:lnTo>
                  <a:close/>
                </a:path>
              </a:pathLst>
            </a:custGeom>
            <a:solidFill>
              <a:srgbClr val="F7D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59"/>
            <p:cNvSpPr/>
            <p:nvPr/>
          </p:nvSpPr>
          <p:spPr>
            <a:xfrm rot="2192941">
              <a:off x="6555151" y="2237892"/>
              <a:ext cx="128249" cy="101446"/>
            </a:xfrm>
            <a:custGeom>
              <a:rect b="b" l="l" r="r" t="t"/>
              <a:pathLst>
                <a:path extrusionOk="0" fill="none" h="757" w="957">
                  <a:moveTo>
                    <a:pt x="0" y="245"/>
                  </a:moveTo>
                  <a:lnTo>
                    <a:pt x="0" y="245"/>
                  </a:lnTo>
                  <a:lnTo>
                    <a:pt x="22" y="379"/>
                  </a:lnTo>
                  <a:lnTo>
                    <a:pt x="89" y="512"/>
                  </a:lnTo>
                  <a:lnTo>
                    <a:pt x="89" y="512"/>
                  </a:lnTo>
                  <a:lnTo>
                    <a:pt x="178" y="601"/>
                  </a:lnTo>
                  <a:lnTo>
                    <a:pt x="289" y="690"/>
                  </a:lnTo>
                  <a:lnTo>
                    <a:pt x="445" y="735"/>
                  </a:lnTo>
                  <a:lnTo>
                    <a:pt x="623" y="757"/>
                  </a:lnTo>
                  <a:lnTo>
                    <a:pt x="623" y="757"/>
                  </a:lnTo>
                  <a:lnTo>
                    <a:pt x="801" y="735"/>
                  </a:lnTo>
                  <a:lnTo>
                    <a:pt x="956" y="712"/>
                  </a:lnTo>
                  <a:lnTo>
                    <a:pt x="956" y="712"/>
                  </a:lnTo>
                  <a:lnTo>
                    <a:pt x="845" y="512"/>
                  </a:lnTo>
                  <a:lnTo>
                    <a:pt x="712" y="356"/>
                  </a:lnTo>
                  <a:lnTo>
                    <a:pt x="556" y="223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289" y="45"/>
                  </a:lnTo>
                  <a:lnTo>
                    <a:pt x="200" y="1"/>
                  </a:lnTo>
                  <a:lnTo>
                    <a:pt x="13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0" y="24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59"/>
            <p:cNvSpPr/>
            <p:nvPr/>
          </p:nvSpPr>
          <p:spPr>
            <a:xfrm rot="2192941">
              <a:off x="6773971" y="2209385"/>
              <a:ext cx="98498" cy="178905"/>
            </a:xfrm>
            <a:custGeom>
              <a:rect b="b" l="l" r="r" t="t"/>
              <a:pathLst>
                <a:path extrusionOk="0" fill="none" h="1335" w="735">
                  <a:moveTo>
                    <a:pt x="667" y="200"/>
                  </a:moveTo>
                  <a:lnTo>
                    <a:pt x="667" y="200"/>
                  </a:lnTo>
                  <a:lnTo>
                    <a:pt x="578" y="89"/>
                  </a:lnTo>
                  <a:lnTo>
                    <a:pt x="512" y="22"/>
                  </a:lnTo>
                  <a:lnTo>
                    <a:pt x="42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45" y="22"/>
                  </a:lnTo>
                  <a:lnTo>
                    <a:pt x="178" y="45"/>
                  </a:lnTo>
                  <a:lnTo>
                    <a:pt x="134" y="89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22" y="200"/>
                  </a:lnTo>
                  <a:lnTo>
                    <a:pt x="0" y="289"/>
                  </a:lnTo>
                  <a:lnTo>
                    <a:pt x="0" y="401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2" y="667"/>
                  </a:lnTo>
                  <a:lnTo>
                    <a:pt x="89" y="823"/>
                  </a:lnTo>
                  <a:lnTo>
                    <a:pt x="156" y="979"/>
                  </a:lnTo>
                  <a:lnTo>
                    <a:pt x="245" y="1157"/>
                  </a:lnTo>
                  <a:lnTo>
                    <a:pt x="245" y="1157"/>
                  </a:lnTo>
                  <a:lnTo>
                    <a:pt x="289" y="1246"/>
                  </a:lnTo>
                  <a:lnTo>
                    <a:pt x="378" y="1335"/>
                  </a:lnTo>
                  <a:lnTo>
                    <a:pt x="378" y="1335"/>
                  </a:lnTo>
                  <a:lnTo>
                    <a:pt x="467" y="1224"/>
                  </a:lnTo>
                  <a:lnTo>
                    <a:pt x="556" y="1090"/>
                  </a:lnTo>
                  <a:lnTo>
                    <a:pt x="645" y="934"/>
                  </a:lnTo>
                  <a:lnTo>
                    <a:pt x="712" y="779"/>
                  </a:lnTo>
                  <a:lnTo>
                    <a:pt x="712" y="779"/>
                  </a:lnTo>
                  <a:lnTo>
                    <a:pt x="734" y="601"/>
                  </a:lnTo>
                  <a:lnTo>
                    <a:pt x="734" y="467"/>
                  </a:lnTo>
                  <a:lnTo>
                    <a:pt x="712" y="312"/>
                  </a:lnTo>
                  <a:lnTo>
                    <a:pt x="667" y="200"/>
                  </a:lnTo>
                  <a:lnTo>
                    <a:pt x="667" y="20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59"/>
            <p:cNvSpPr/>
            <p:nvPr/>
          </p:nvSpPr>
          <p:spPr>
            <a:xfrm rot="2192941">
              <a:off x="6591195" y="2839941"/>
              <a:ext cx="86571" cy="77592"/>
            </a:xfrm>
            <a:custGeom>
              <a:rect b="b" l="l" r="r" t="t"/>
              <a:pathLst>
                <a:path extrusionOk="0" h="579" w="646">
                  <a:moveTo>
                    <a:pt x="579" y="0"/>
                  </a:moveTo>
                  <a:lnTo>
                    <a:pt x="290" y="178"/>
                  </a:lnTo>
                  <a:lnTo>
                    <a:pt x="0" y="312"/>
                  </a:lnTo>
                  <a:lnTo>
                    <a:pt x="45" y="401"/>
                  </a:lnTo>
                  <a:lnTo>
                    <a:pt x="89" y="468"/>
                  </a:lnTo>
                  <a:lnTo>
                    <a:pt x="134" y="534"/>
                  </a:lnTo>
                  <a:lnTo>
                    <a:pt x="201" y="556"/>
                  </a:lnTo>
                  <a:lnTo>
                    <a:pt x="290" y="579"/>
                  </a:lnTo>
                  <a:lnTo>
                    <a:pt x="356" y="579"/>
                  </a:lnTo>
                  <a:lnTo>
                    <a:pt x="423" y="556"/>
                  </a:lnTo>
                  <a:lnTo>
                    <a:pt x="512" y="512"/>
                  </a:lnTo>
                  <a:lnTo>
                    <a:pt x="579" y="468"/>
                  </a:lnTo>
                  <a:lnTo>
                    <a:pt x="623" y="379"/>
                  </a:lnTo>
                  <a:lnTo>
                    <a:pt x="645" y="290"/>
                  </a:lnTo>
                  <a:lnTo>
                    <a:pt x="623" y="156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958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59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rect b="b" l="l" r="r" t="t"/>
              <a:pathLst>
                <a:path extrusionOk="0" h="8320" w="7452">
                  <a:moveTo>
                    <a:pt x="4315" y="601"/>
                  </a:moveTo>
                  <a:lnTo>
                    <a:pt x="4493" y="624"/>
                  </a:lnTo>
                  <a:lnTo>
                    <a:pt x="4649" y="646"/>
                  </a:lnTo>
                  <a:lnTo>
                    <a:pt x="4805" y="690"/>
                  </a:lnTo>
                  <a:lnTo>
                    <a:pt x="4938" y="757"/>
                  </a:lnTo>
                  <a:lnTo>
                    <a:pt x="5049" y="846"/>
                  </a:lnTo>
                  <a:lnTo>
                    <a:pt x="5161" y="935"/>
                  </a:lnTo>
                  <a:lnTo>
                    <a:pt x="5250" y="1024"/>
                  </a:lnTo>
                  <a:lnTo>
                    <a:pt x="5338" y="1157"/>
                  </a:lnTo>
                  <a:lnTo>
                    <a:pt x="5383" y="1313"/>
                  </a:lnTo>
                  <a:lnTo>
                    <a:pt x="5405" y="1469"/>
                  </a:lnTo>
                  <a:lnTo>
                    <a:pt x="5383" y="1536"/>
                  </a:lnTo>
                  <a:lnTo>
                    <a:pt x="5361" y="1625"/>
                  </a:lnTo>
                  <a:lnTo>
                    <a:pt x="5294" y="1669"/>
                  </a:lnTo>
                  <a:lnTo>
                    <a:pt x="5227" y="1736"/>
                  </a:lnTo>
                  <a:lnTo>
                    <a:pt x="5138" y="1691"/>
                  </a:lnTo>
                  <a:lnTo>
                    <a:pt x="4871" y="1580"/>
                  </a:lnTo>
                  <a:lnTo>
                    <a:pt x="3893" y="1135"/>
                  </a:lnTo>
                  <a:lnTo>
                    <a:pt x="3826" y="1002"/>
                  </a:lnTo>
                  <a:lnTo>
                    <a:pt x="3804" y="891"/>
                  </a:lnTo>
                  <a:lnTo>
                    <a:pt x="3804" y="779"/>
                  </a:lnTo>
                  <a:lnTo>
                    <a:pt x="3848" y="713"/>
                  </a:lnTo>
                  <a:lnTo>
                    <a:pt x="3915" y="646"/>
                  </a:lnTo>
                  <a:lnTo>
                    <a:pt x="4004" y="624"/>
                  </a:lnTo>
                  <a:lnTo>
                    <a:pt x="4160" y="601"/>
                  </a:lnTo>
                  <a:close/>
                  <a:moveTo>
                    <a:pt x="5984" y="1647"/>
                  </a:moveTo>
                  <a:lnTo>
                    <a:pt x="6050" y="1691"/>
                  </a:lnTo>
                  <a:lnTo>
                    <a:pt x="6139" y="1803"/>
                  </a:lnTo>
                  <a:lnTo>
                    <a:pt x="6161" y="1869"/>
                  </a:lnTo>
                  <a:lnTo>
                    <a:pt x="6139" y="1958"/>
                  </a:lnTo>
                  <a:lnTo>
                    <a:pt x="6117" y="2025"/>
                  </a:lnTo>
                  <a:lnTo>
                    <a:pt x="6095" y="2069"/>
                  </a:lnTo>
                  <a:lnTo>
                    <a:pt x="6006" y="2158"/>
                  </a:lnTo>
                  <a:lnTo>
                    <a:pt x="5872" y="2203"/>
                  </a:lnTo>
                  <a:lnTo>
                    <a:pt x="5783" y="2203"/>
                  </a:lnTo>
                  <a:lnTo>
                    <a:pt x="5694" y="2158"/>
                  </a:lnTo>
                  <a:lnTo>
                    <a:pt x="5628" y="2069"/>
                  </a:lnTo>
                  <a:lnTo>
                    <a:pt x="5583" y="1958"/>
                  </a:lnTo>
                  <a:lnTo>
                    <a:pt x="5605" y="1847"/>
                  </a:lnTo>
                  <a:lnTo>
                    <a:pt x="5650" y="1758"/>
                  </a:lnTo>
                  <a:lnTo>
                    <a:pt x="5761" y="1691"/>
                  </a:lnTo>
                  <a:lnTo>
                    <a:pt x="5872" y="1647"/>
                  </a:lnTo>
                  <a:close/>
                  <a:moveTo>
                    <a:pt x="5450" y="4427"/>
                  </a:move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close/>
                  <a:moveTo>
                    <a:pt x="3848" y="5562"/>
                  </a:moveTo>
                  <a:lnTo>
                    <a:pt x="3937" y="5606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close/>
                  <a:moveTo>
                    <a:pt x="1958" y="6029"/>
                  </a:moveTo>
                  <a:lnTo>
                    <a:pt x="2158" y="6051"/>
                  </a:lnTo>
                  <a:lnTo>
                    <a:pt x="2313" y="6095"/>
                  </a:lnTo>
                  <a:lnTo>
                    <a:pt x="2425" y="6162"/>
                  </a:lnTo>
                  <a:lnTo>
                    <a:pt x="2491" y="6251"/>
                  </a:lnTo>
                  <a:lnTo>
                    <a:pt x="2536" y="6340"/>
                  </a:lnTo>
                  <a:lnTo>
                    <a:pt x="2536" y="6429"/>
                  </a:lnTo>
                  <a:lnTo>
                    <a:pt x="2514" y="6496"/>
                  </a:lnTo>
                  <a:lnTo>
                    <a:pt x="2491" y="6540"/>
                  </a:lnTo>
                  <a:lnTo>
                    <a:pt x="2447" y="6585"/>
                  </a:lnTo>
                  <a:lnTo>
                    <a:pt x="2380" y="6629"/>
                  </a:lnTo>
                  <a:lnTo>
                    <a:pt x="2269" y="6674"/>
                  </a:lnTo>
                  <a:lnTo>
                    <a:pt x="2158" y="6696"/>
                  </a:lnTo>
                  <a:lnTo>
                    <a:pt x="2047" y="6674"/>
                  </a:lnTo>
                  <a:lnTo>
                    <a:pt x="1935" y="6629"/>
                  </a:lnTo>
                  <a:lnTo>
                    <a:pt x="1824" y="6540"/>
                  </a:lnTo>
                  <a:lnTo>
                    <a:pt x="1757" y="6429"/>
                  </a:lnTo>
                  <a:lnTo>
                    <a:pt x="1713" y="6340"/>
                  </a:lnTo>
                  <a:lnTo>
                    <a:pt x="1691" y="6251"/>
                  </a:lnTo>
                  <a:lnTo>
                    <a:pt x="1668" y="6162"/>
                  </a:lnTo>
                  <a:lnTo>
                    <a:pt x="1691" y="6118"/>
                  </a:lnTo>
                  <a:lnTo>
                    <a:pt x="1713" y="6073"/>
                  </a:lnTo>
                  <a:lnTo>
                    <a:pt x="1780" y="6029"/>
                  </a:lnTo>
                  <a:close/>
                  <a:moveTo>
                    <a:pt x="3737" y="1"/>
                  </a:move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806" y="8119"/>
                  </a:lnTo>
                  <a:lnTo>
                    <a:pt x="6095" y="7964"/>
                  </a:lnTo>
                  <a:lnTo>
                    <a:pt x="6384" y="77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59"/>
            <p:cNvSpPr/>
            <p:nvPr/>
          </p:nvSpPr>
          <p:spPr>
            <a:xfrm rot="2192941">
              <a:off x="6558517" y="2356349"/>
              <a:ext cx="274321" cy="333956"/>
            </a:xfrm>
            <a:custGeom>
              <a:rect b="b" l="l" r="r" t="t"/>
              <a:pathLst>
                <a:path extrusionOk="0" fill="none" h="2492" w="2047">
                  <a:moveTo>
                    <a:pt x="2047" y="1825"/>
                  </a:moveTo>
                  <a:lnTo>
                    <a:pt x="801" y="1"/>
                  </a:lnTo>
                  <a:lnTo>
                    <a:pt x="801" y="1"/>
                  </a:lnTo>
                  <a:lnTo>
                    <a:pt x="557" y="223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134" y="46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56" y="757"/>
                  </a:lnTo>
                  <a:lnTo>
                    <a:pt x="156" y="757"/>
                  </a:lnTo>
                  <a:lnTo>
                    <a:pt x="312" y="1068"/>
                  </a:lnTo>
                  <a:lnTo>
                    <a:pt x="512" y="1513"/>
                  </a:lnTo>
                  <a:lnTo>
                    <a:pt x="512" y="1513"/>
                  </a:lnTo>
                  <a:lnTo>
                    <a:pt x="712" y="2003"/>
                  </a:lnTo>
                  <a:lnTo>
                    <a:pt x="890" y="2492"/>
                  </a:lnTo>
                  <a:lnTo>
                    <a:pt x="890" y="2492"/>
                  </a:lnTo>
                  <a:lnTo>
                    <a:pt x="1202" y="2358"/>
                  </a:lnTo>
                  <a:lnTo>
                    <a:pt x="1491" y="2203"/>
                  </a:lnTo>
                  <a:lnTo>
                    <a:pt x="1780" y="2025"/>
                  </a:lnTo>
                  <a:lnTo>
                    <a:pt x="2047" y="182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59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rect b="b" l="l" r="r" t="t"/>
              <a:pathLst>
                <a:path extrusionOk="0" fill="none" h="8320" w="7452">
                  <a:moveTo>
                    <a:pt x="6984" y="1891"/>
                  </a:move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494" y="8253"/>
                  </a:lnTo>
                  <a:lnTo>
                    <a:pt x="5316" y="7764"/>
                  </a:lnTo>
                  <a:lnTo>
                    <a:pt x="5116" y="7274"/>
                  </a:lnTo>
                  <a:lnTo>
                    <a:pt x="5116" y="7274"/>
                  </a:lnTo>
                  <a:lnTo>
                    <a:pt x="4916" y="6829"/>
                  </a:lnTo>
                  <a:lnTo>
                    <a:pt x="4760" y="6518"/>
                  </a:lnTo>
                  <a:lnTo>
                    <a:pt x="4760" y="6518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lnTo>
                    <a:pt x="3715" y="5562"/>
                  </a:lnTo>
                  <a:lnTo>
                    <a:pt x="3782" y="5562"/>
                  </a:lnTo>
                  <a:lnTo>
                    <a:pt x="3848" y="5562"/>
                  </a:lnTo>
                  <a:lnTo>
                    <a:pt x="3937" y="5606"/>
                  </a:lnTo>
                  <a:lnTo>
                    <a:pt x="4071" y="5673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738" y="6229"/>
                  </a:lnTo>
                  <a:lnTo>
                    <a:pt x="4894" y="6162"/>
                  </a:lnTo>
                  <a:lnTo>
                    <a:pt x="4894" y="6162"/>
                  </a:lnTo>
                  <a:lnTo>
                    <a:pt x="5161" y="5984"/>
                  </a:lnTo>
                  <a:lnTo>
                    <a:pt x="5405" y="5762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lnTo>
                    <a:pt x="5361" y="4427"/>
                  </a:lnTo>
                  <a:lnTo>
                    <a:pt x="5450" y="4427"/>
                  </a:ln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6651" y="75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59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rect b="b" l="l" r="r" t="t"/>
              <a:pathLst>
                <a:path extrusionOk="0" fill="none" h="1135" w="1603">
                  <a:moveTo>
                    <a:pt x="1424" y="1135"/>
                  </a:moveTo>
                  <a:lnTo>
                    <a:pt x="1424" y="1135"/>
                  </a:lnTo>
                  <a:lnTo>
                    <a:pt x="1335" y="1090"/>
                  </a:lnTo>
                  <a:lnTo>
                    <a:pt x="1068" y="979"/>
                  </a:lnTo>
                  <a:lnTo>
                    <a:pt x="90" y="534"/>
                  </a:lnTo>
                  <a:lnTo>
                    <a:pt x="90" y="534"/>
                  </a:lnTo>
                  <a:lnTo>
                    <a:pt x="23" y="401"/>
                  </a:lnTo>
                  <a:lnTo>
                    <a:pt x="1" y="290"/>
                  </a:lnTo>
                  <a:lnTo>
                    <a:pt x="1" y="178"/>
                  </a:lnTo>
                  <a:lnTo>
                    <a:pt x="45" y="112"/>
                  </a:lnTo>
                  <a:lnTo>
                    <a:pt x="112" y="45"/>
                  </a:lnTo>
                  <a:lnTo>
                    <a:pt x="201" y="23"/>
                  </a:lnTo>
                  <a:lnTo>
                    <a:pt x="357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90" y="23"/>
                  </a:lnTo>
                  <a:lnTo>
                    <a:pt x="846" y="45"/>
                  </a:lnTo>
                  <a:lnTo>
                    <a:pt x="1002" y="89"/>
                  </a:lnTo>
                  <a:lnTo>
                    <a:pt x="1135" y="156"/>
                  </a:lnTo>
                  <a:lnTo>
                    <a:pt x="1246" y="245"/>
                  </a:lnTo>
                  <a:lnTo>
                    <a:pt x="1358" y="334"/>
                  </a:lnTo>
                  <a:lnTo>
                    <a:pt x="1447" y="423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580" y="712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935"/>
                  </a:lnTo>
                  <a:lnTo>
                    <a:pt x="1558" y="1024"/>
                  </a:lnTo>
                  <a:lnTo>
                    <a:pt x="1491" y="1068"/>
                  </a:lnTo>
                  <a:lnTo>
                    <a:pt x="1424" y="113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59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rect b="b" l="l" r="r" t="t"/>
              <a:pathLst>
                <a:path extrusionOk="0" fill="none" h="557" w="579">
                  <a:moveTo>
                    <a:pt x="45" y="423"/>
                  </a:moveTo>
                  <a:lnTo>
                    <a:pt x="45" y="423"/>
                  </a:lnTo>
                  <a:lnTo>
                    <a:pt x="0" y="312"/>
                  </a:lnTo>
                  <a:lnTo>
                    <a:pt x="22" y="201"/>
                  </a:lnTo>
                  <a:lnTo>
                    <a:pt x="67" y="112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289" y="1"/>
                  </a:lnTo>
                  <a:lnTo>
                    <a:pt x="401" y="1"/>
                  </a:lnTo>
                  <a:lnTo>
                    <a:pt x="467" y="45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578" y="223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34" y="379"/>
                  </a:lnTo>
                  <a:lnTo>
                    <a:pt x="512" y="423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289" y="557"/>
                  </a:lnTo>
                  <a:lnTo>
                    <a:pt x="200" y="557"/>
                  </a:lnTo>
                  <a:lnTo>
                    <a:pt x="111" y="512"/>
                  </a:lnTo>
                  <a:lnTo>
                    <a:pt x="45" y="4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59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rect b="b" l="l" r="r" t="t"/>
              <a:pathLst>
                <a:path extrusionOk="0" fill="none" h="668" w="868">
                  <a:moveTo>
                    <a:pt x="712" y="601"/>
                  </a:moveTo>
                  <a:lnTo>
                    <a:pt x="712" y="601"/>
                  </a:lnTo>
                  <a:lnTo>
                    <a:pt x="601" y="646"/>
                  </a:lnTo>
                  <a:lnTo>
                    <a:pt x="490" y="668"/>
                  </a:lnTo>
                  <a:lnTo>
                    <a:pt x="379" y="646"/>
                  </a:lnTo>
                  <a:lnTo>
                    <a:pt x="267" y="601"/>
                  </a:lnTo>
                  <a:lnTo>
                    <a:pt x="267" y="601"/>
                  </a:lnTo>
                  <a:lnTo>
                    <a:pt x="156" y="5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45" y="312"/>
                  </a:lnTo>
                  <a:lnTo>
                    <a:pt x="23" y="223"/>
                  </a:lnTo>
                  <a:lnTo>
                    <a:pt x="0" y="134"/>
                  </a:lnTo>
                  <a:lnTo>
                    <a:pt x="23" y="90"/>
                  </a:lnTo>
                  <a:lnTo>
                    <a:pt x="45" y="45"/>
                  </a:lnTo>
                  <a:lnTo>
                    <a:pt x="112" y="1"/>
                  </a:lnTo>
                  <a:lnTo>
                    <a:pt x="178" y="1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90" y="23"/>
                  </a:lnTo>
                  <a:lnTo>
                    <a:pt x="645" y="67"/>
                  </a:lnTo>
                  <a:lnTo>
                    <a:pt x="757" y="134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868" y="312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46" y="468"/>
                  </a:lnTo>
                  <a:lnTo>
                    <a:pt x="823" y="512"/>
                  </a:lnTo>
                  <a:lnTo>
                    <a:pt x="779" y="557"/>
                  </a:lnTo>
                  <a:lnTo>
                    <a:pt x="712" y="601"/>
                  </a:lnTo>
                  <a:lnTo>
                    <a:pt x="712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59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rect b="b" l="l" r="r" t="t"/>
              <a:pathLst>
                <a:path extrusionOk="0" h="2248" w="2448">
                  <a:moveTo>
                    <a:pt x="1713" y="0"/>
                  </a:move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DB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59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rect b="b" l="l" r="r" t="t"/>
              <a:pathLst>
                <a:path extrusionOk="0" fill="none" h="2248" w="2448">
                  <a:moveTo>
                    <a:pt x="1713" y="0"/>
                  </a:moveTo>
                  <a:lnTo>
                    <a:pt x="1713" y="0"/>
                  </a:lnTo>
                  <a:lnTo>
                    <a:pt x="1469" y="201"/>
                  </a:ln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646" y="1246"/>
                  </a:lnTo>
                  <a:lnTo>
                    <a:pt x="646" y="1246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824" y="1758"/>
                  </a:lnTo>
                  <a:lnTo>
                    <a:pt x="1224" y="1557"/>
                  </a:lnTo>
                  <a:lnTo>
                    <a:pt x="1224" y="1557"/>
                  </a:lnTo>
                  <a:lnTo>
                    <a:pt x="824" y="1758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1980" y="1090"/>
                  </a:lnTo>
                  <a:lnTo>
                    <a:pt x="1980" y="1090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558" y="734"/>
                  </a:lnTo>
                  <a:lnTo>
                    <a:pt x="1157" y="979"/>
                  </a:lnTo>
                  <a:lnTo>
                    <a:pt x="1157" y="979"/>
                  </a:lnTo>
                  <a:lnTo>
                    <a:pt x="1558" y="7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59"/>
            <p:cNvSpPr/>
            <p:nvPr/>
          </p:nvSpPr>
          <p:spPr>
            <a:xfrm rot="2192928">
              <a:off x="6680511" y="2797011"/>
              <a:ext cx="15009" cy="9113"/>
            </a:xfrm>
            <a:custGeom>
              <a:rect b="b" l="l" r="r" t="t"/>
              <a:pathLst>
                <a:path extrusionOk="0" fill="none" h="68" w="112">
                  <a:moveTo>
                    <a:pt x="0" y="67"/>
                  </a:moveTo>
                  <a:lnTo>
                    <a:pt x="0" y="67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0" y="67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59"/>
            <p:cNvSpPr/>
            <p:nvPr/>
          </p:nvSpPr>
          <p:spPr>
            <a:xfrm rot="2192941">
              <a:off x="6478216" y="1616694"/>
              <a:ext cx="602246" cy="816798"/>
            </a:xfrm>
            <a:custGeom>
              <a:rect b="b" l="l" r="r" t="t"/>
              <a:pathLst>
                <a:path extrusionOk="0" h="6095" w="4494">
                  <a:moveTo>
                    <a:pt x="2492" y="0"/>
                  </a:moveTo>
                  <a:lnTo>
                    <a:pt x="2336" y="23"/>
                  </a:lnTo>
                  <a:lnTo>
                    <a:pt x="2247" y="45"/>
                  </a:lnTo>
                  <a:lnTo>
                    <a:pt x="2180" y="112"/>
                  </a:lnTo>
                  <a:lnTo>
                    <a:pt x="2136" y="178"/>
                  </a:lnTo>
                  <a:lnTo>
                    <a:pt x="2136" y="290"/>
                  </a:lnTo>
                  <a:lnTo>
                    <a:pt x="2158" y="401"/>
                  </a:lnTo>
                  <a:lnTo>
                    <a:pt x="2225" y="534"/>
                  </a:lnTo>
                  <a:lnTo>
                    <a:pt x="3203" y="979"/>
                  </a:lnTo>
                  <a:lnTo>
                    <a:pt x="3470" y="1090"/>
                  </a:lnTo>
                  <a:lnTo>
                    <a:pt x="3559" y="1135"/>
                  </a:lnTo>
                  <a:lnTo>
                    <a:pt x="3626" y="1068"/>
                  </a:lnTo>
                  <a:lnTo>
                    <a:pt x="3693" y="1024"/>
                  </a:lnTo>
                  <a:lnTo>
                    <a:pt x="3715" y="935"/>
                  </a:lnTo>
                  <a:lnTo>
                    <a:pt x="3737" y="868"/>
                  </a:lnTo>
                  <a:lnTo>
                    <a:pt x="3715" y="712"/>
                  </a:lnTo>
                  <a:lnTo>
                    <a:pt x="3670" y="556"/>
                  </a:lnTo>
                  <a:lnTo>
                    <a:pt x="3582" y="423"/>
                  </a:lnTo>
                  <a:lnTo>
                    <a:pt x="3493" y="334"/>
                  </a:lnTo>
                  <a:lnTo>
                    <a:pt x="3381" y="245"/>
                  </a:lnTo>
                  <a:lnTo>
                    <a:pt x="3270" y="156"/>
                  </a:lnTo>
                  <a:lnTo>
                    <a:pt x="3137" y="89"/>
                  </a:lnTo>
                  <a:lnTo>
                    <a:pt x="2981" y="45"/>
                  </a:lnTo>
                  <a:lnTo>
                    <a:pt x="2825" y="23"/>
                  </a:lnTo>
                  <a:lnTo>
                    <a:pt x="2647" y="0"/>
                  </a:lnTo>
                  <a:close/>
                  <a:moveTo>
                    <a:pt x="4204" y="1046"/>
                  </a:moveTo>
                  <a:lnTo>
                    <a:pt x="4093" y="1090"/>
                  </a:lnTo>
                  <a:lnTo>
                    <a:pt x="3982" y="1157"/>
                  </a:lnTo>
                  <a:lnTo>
                    <a:pt x="3937" y="1246"/>
                  </a:lnTo>
                  <a:lnTo>
                    <a:pt x="3915" y="1357"/>
                  </a:lnTo>
                  <a:lnTo>
                    <a:pt x="3960" y="1468"/>
                  </a:lnTo>
                  <a:lnTo>
                    <a:pt x="4026" y="1557"/>
                  </a:lnTo>
                  <a:lnTo>
                    <a:pt x="4115" y="1602"/>
                  </a:lnTo>
                  <a:lnTo>
                    <a:pt x="4204" y="1602"/>
                  </a:lnTo>
                  <a:lnTo>
                    <a:pt x="4338" y="1557"/>
                  </a:lnTo>
                  <a:lnTo>
                    <a:pt x="4427" y="1468"/>
                  </a:lnTo>
                  <a:lnTo>
                    <a:pt x="4449" y="1424"/>
                  </a:lnTo>
                  <a:lnTo>
                    <a:pt x="4471" y="1357"/>
                  </a:lnTo>
                  <a:lnTo>
                    <a:pt x="4493" y="1268"/>
                  </a:lnTo>
                  <a:lnTo>
                    <a:pt x="4471" y="1202"/>
                  </a:lnTo>
                  <a:lnTo>
                    <a:pt x="4382" y="1090"/>
                  </a:lnTo>
                  <a:lnTo>
                    <a:pt x="4316" y="1046"/>
                  </a:lnTo>
                  <a:close/>
                  <a:moveTo>
                    <a:pt x="112" y="5428"/>
                  </a:moveTo>
                  <a:lnTo>
                    <a:pt x="45" y="5472"/>
                  </a:lnTo>
                  <a:lnTo>
                    <a:pt x="23" y="5517"/>
                  </a:lnTo>
                  <a:lnTo>
                    <a:pt x="0" y="5561"/>
                  </a:lnTo>
                  <a:lnTo>
                    <a:pt x="23" y="5650"/>
                  </a:lnTo>
                  <a:lnTo>
                    <a:pt x="45" y="5739"/>
                  </a:lnTo>
                  <a:lnTo>
                    <a:pt x="89" y="5828"/>
                  </a:lnTo>
                  <a:lnTo>
                    <a:pt x="156" y="5939"/>
                  </a:lnTo>
                  <a:lnTo>
                    <a:pt x="267" y="6028"/>
                  </a:lnTo>
                  <a:lnTo>
                    <a:pt x="379" y="6073"/>
                  </a:lnTo>
                  <a:lnTo>
                    <a:pt x="490" y="6095"/>
                  </a:lnTo>
                  <a:lnTo>
                    <a:pt x="601" y="6073"/>
                  </a:lnTo>
                  <a:lnTo>
                    <a:pt x="712" y="6028"/>
                  </a:lnTo>
                  <a:lnTo>
                    <a:pt x="779" y="5984"/>
                  </a:lnTo>
                  <a:lnTo>
                    <a:pt x="823" y="5939"/>
                  </a:lnTo>
                  <a:lnTo>
                    <a:pt x="846" y="5895"/>
                  </a:lnTo>
                  <a:lnTo>
                    <a:pt x="868" y="5828"/>
                  </a:lnTo>
                  <a:lnTo>
                    <a:pt x="868" y="5739"/>
                  </a:lnTo>
                  <a:lnTo>
                    <a:pt x="823" y="5650"/>
                  </a:lnTo>
                  <a:lnTo>
                    <a:pt x="757" y="5561"/>
                  </a:lnTo>
                  <a:lnTo>
                    <a:pt x="645" y="5494"/>
                  </a:lnTo>
                  <a:lnTo>
                    <a:pt x="490" y="5450"/>
                  </a:lnTo>
                  <a:lnTo>
                    <a:pt x="290" y="5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59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rect b="b" l="l" r="r" t="t"/>
              <a:pathLst>
                <a:path extrusionOk="0" fill="none" h="668" w="868">
                  <a:moveTo>
                    <a:pt x="267" y="601"/>
                  </a:moveTo>
                  <a:lnTo>
                    <a:pt x="267" y="601"/>
                  </a:lnTo>
                  <a:lnTo>
                    <a:pt x="379" y="646"/>
                  </a:lnTo>
                  <a:lnTo>
                    <a:pt x="490" y="668"/>
                  </a:lnTo>
                  <a:lnTo>
                    <a:pt x="601" y="646"/>
                  </a:lnTo>
                  <a:lnTo>
                    <a:pt x="712" y="601"/>
                  </a:lnTo>
                  <a:lnTo>
                    <a:pt x="712" y="601"/>
                  </a:lnTo>
                  <a:lnTo>
                    <a:pt x="779" y="557"/>
                  </a:lnTo>
                  <a:lnTo>
                    <a:pt x="823" y="512"/>
                  </a:lnTo>
                  <a:lnTo>
                    <a:pt x="846" y="468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68" y="312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757" y="134"/>
                  </a:lnTo>
                  <a:lnTo>
                    <a:pt x="645" y="67"/>
                  </a:lnTo>
                  <a:lnTo>
                    <a:pt x="490" y="23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178" y="1"/>
                  </a:lnTo>
                  <a:lnTo>
                    <a:pt x="112" y="1"/>
                  </a:lnTo>
                  <a:lnTo>
                    <a:pt x="45" y="45"/>
                  </a:lnTo>
                  <a:lnTo>
                    <a:pt x="23" y="90"/>
                  </a:lnTo>
                  <a:lnTo>
                    <a:pt x="0" y="134"/>
                  </a:lnTo>
                  <a:lnTo>
                    <a:pt x="23" y="223"/>
                  </a:lnTo>
                  <a:lnTo>
                    <a:pt x="45" y="3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156" y="512"/>
                  </a:lnTo>
                  <a:lnTo>
                    <a:pt x="267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59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rect b="b" l="l" r="r" t="t"/>
              <a:pathLst>
                <a:path extrusionOk="0" fill="none" h="557" w="579">
                  <a:moveTo>
                    <a:pt x="178" y="45"/>
                  </a:moveTo>
                  <a:lnTo>
                    <a:pt x="178" y="45"/>
                  </a:lnTo>
                  <a:lnTo>
                    <a:pt x="67" y="112"/>
                  </a:lnTo>
                  <a:lnTo>
                    <a:pt x="22" y="201"/>
                  </a:lnTo>
                  <a:lnTo>
                    <a:pt x="0" y="312"/>
                  </a:lnTo>
                  <a:lnTo>
                    <a:pt x="45" y="423"/>
                  </a:lnTo>
                  <a:lnTo>
                    <a:pt x="45" y="423"/>
                  </a:lnTo>
                  <a:lnTo>
                    <a:pt x="111" y="512"/>
                  </a:lnTo>
                  <a:lnTo>
                    <a:pt x="200" y="557"/>
                  </a:lnTo>
                  <a:lnTo>
                    <a:pt x="289" y="557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512" y="423"/>
                  </a:lnTo>
                  <a:lnTo>
                    <a:pt x="534" y="379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78" y="223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467" y="45"/>
                  </a:lnTo>
                  <a:lnTo>
                    <a:pt x="401" y="1"/>
                  </a:lnTo>
                  <a:lnTo>
                    <a:pt x="289" y="1"/>
                  </a:lnTo>
                  <a:lnTo>
                    <a:pt x="178" y="4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59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rect b="b" l="l" r="r" t="t"/>
              <a:pathLst>
                <a:path extrusionOk="0" fill="none" h="1135" w="1603">
                  <a:moveTo>
                    <a:pt x="90" y="534"/>
                  </a:moveTo>
                  <a:lnTo>
                    <a:pt x="90" y="534"/>
                  </a:lnTo>
                  <a:lnTo>
                    <a:pt x="1068" y="979"/>
                  </a:lnTo>
                  <a:lnTo>
                    <a:pt x="1335" y="1090"/>
                  </a:lnTo>
                  <a:lnTo>
                    <a:pt x="1424" y="1135"/>
                  </a:lnTo>
                  <a:lnTo>
                    <a:pt x="1424" y="1135"/>
                  </a:lnTo>
                  <a:lnTo>
                    <a:pt x="1491" y="1068"/>
                  </a:lnTo>
                  <a:lnTo>
                    <a:pt x="1558" y="1024"/>
                  </a:lnTo>
                  <a:lnTo>
                    <a:pt x="1580" y="935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712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447" y="423"/>
                  </a:lnTo>
                  <a:lnTo>
                    <a:pt x="1358" y="334"/>
                  </a:lnTo>
                  <a:lnTo>
                    <a:pt x="1246" y="245"/>
                  </a:lnTo>
                  <a:lnTo>
                    <a:pt x="1135" y="156"/>
                  </a:lnTo>
                  <a:lnTo>
                    <a:pt x="1002" y="89"/>
                  </a:lnTo>
                  <a:lnTo>
                    <a:pt x="846" y="45"/>
                  </a:lnTo>
                  <a:lnTo>
                    <a:pt x="690" y="23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357" y="0"/>
                  </a:lnTo>
                  <a:lnTo>
                    <a:pt x="201" y="23"/>
                  </a:lnTo>
                  <a:lnTo>
                    <a:pt x="112" y="45"/>
                  </a:lnTo>
                  <a:lnTo>
                    <a:pt x="45" y="112"/>
                  </a:lnTo>
                  <a:lnTo>
                    <a:pt x="1" y="178"/>
                  </a:lnTo>
                  <a:lnTo>
                    <a:pt x="1" y="290"/>
                  </a:lnTo>
                  <a:lnTo>
                    <a:pt x="23" y="401"/>
                  </a:lnTo>
                  <a:lnTo>
                    <a:pt x="90" y="534"/>
                  </a:lnTo>
                  <a:lnTo>
                    <a:pt x="90" y="53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59"/>
            <p:cNvSpPr/>
            <p:nvPr/>
          </p:nvSpPr>
          <p:spPr>
            <a:xfrm rot="2192941">
              <a:off x="7240189" y="1540964"/>
              <a:ext cx="32967" cy="65665"/>
            </a:xfrm>
            <a:custGeom>
              <a:rect b="b" l="l" r="r" t="t"/>
              <a:pathLst>
                <a:path extrusionOk="0" h="490" w="246">
                  <a:moveTo>
                    <a:pt x="179" y="0"/>
                  </a:moveTo>
                  <a:lnTo>
                    <a:pt x="112" y="23"/>
                  </a:lnTo>
                  <a:lnTo>
                    <a:pt x="68" y="45"/>
                  </a:lnTo>
                  <a:lnTo>
                    <a:pt x="68" y="89"/>
                  </a:lnTo>
                  <a:lnTo>
                    <a:pt x="23" y="245"/>
                  </a:lnTo>
                  <a:lnTo>
                    <a:pt x="1" y="423"/>
                  </a:lnTo>
                  <a:lnTo>
                    <a:pt x="23" y="445"/>
                  </a:lnTo>
                  <a:lnTo>
                    <a:pt x="45" y="490"/>
                  </a:lnTo>
                  <a:lnTo>
                    <a:pt x="90" y="490"/>
                  </a:lnTo>
                  <a:lnTo>
                    <a:pt x="157" y="467"/>
                  </a:lnTo>
                  <a:lnTo>
                    <a:pt x="179" y="445"/>
                  </a:lnTo>
                  <a:lnTo>
                    <a:pt x="201" y="401"/>
                  </a:lnTo>
                  <a:lnTo>
                    <a:pt x="223" y="267"/>
                  </a:lnTo>
                  <a:lnTo>
                    <a:pt x="246" y="112"/>
                  </a:lnTo>
                  <a:lnTo>
                    <a:pt x="246" y="67"/>
                  </a:lnTo>
                  <a:lnTo>
                    <a:pt x="223" y="45"/>
                  </a:lnTo>
                  <a:lnTo>
                    <a:pt x="201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59"/>
            <p:cNvSpPr/>
            <p:nvPr/>
          </p:nvSpPr>
          <p:spPr>
            <a:xfrm rot="2192941">
              <a:off x="7326533" y="1447148"/>
              <a:ext cx="44894" cy="104395"/>
            </a:xfrm>
            <a:custGeom>
              <a:rect b="b" l="l" r="r" t="t"/>
              <a:pathLst>
                <a:path extrusionOk="0" h="779" w="335">
                  <a:moveTo>
                    <a:pt x="246" y="0"/>
                  </a:moveTo>
                  <a:lnTo>
                    <a:pt x="179" y="23"/>
                  </a:lnTo>
                  <a:lnTo>
                    <a:pt x="157" y="45"/>
                  </a:lnTo>
                  <a:lnTo>
                    <a:pt x="157" y="89"/>
                  </a:lnTo>
                  <a:lnTo>
                    <a:pt x="134" y="223"/>
                  </a:lnTo>
                  <a:lnTo>
                    <a:pt x="90" y="379"/>
                  </a:lnTo>
                  <a:lnTo>
                    <a:pt x="1" y="668"/>
                  </a:lnTo>
                  <a:lnTo>
                    <a:pt x="1" y="712"/>
                  </a:lnTo>
                  <a:lnTo>
                    <a:pt x="23" y="734"/>
                  </a:lnTo>
                  <a:lnTo>
                    <a:pt x="45" y="757"/>
                  </a:lnTo>
                  <a:lnTo>
                    <a:pt x="68" y="779"/>
                  </a:lnTo>
                  <a:lnTo>
                    <a:pt x="134" y="757"/>
                  </a:lnTo>
                  <a:lnTo>
                    <a:pt x="157" y="734"/>
                  </a:lnTo>
                  <a:lnTo>
                    <a:pt x="179" y="690"/>
                  </a:lnTo>
                  <a:lnTo>
                    <a:pt x="268" y="401"/>
                  </a:lnTo>
                  <a:lnTo>
                    <a:pt x="312" y="223"/>
                  </a:lnTo>
                  <a:lnTo>
                    <a:pt x="335" y="67"/>
                  </a:lnTo>
                  <a:lnTo>
                    <a:pt x="335" y="4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59"/>
            <p:cNvSpPr/>
            <p:nvPr/>
          </p:nvSpPr>
          <p:spPr>
            <a:xfrm rot="2192941">
              <a:off x="6149548" y="1484595"/>
              <a:ext cx="1046359" cy="1323628"/>
            </a:xfrm>
            <a:custGeom>
              <a:rect b="b" l="l" r="r" t="t"/>
              <a:pathLst>
                <a:path extrusionOk="0" h="9877" w="7808">
                  <a:moveTo>
                    <a:pt x="3959" y="201"/>
                  </a:moveTo>
                  <a:lnTo>
                    <a:pt x="4293" y="223"/>
                  </a:lnTo>
                  <a:lnTo>
                    <a:pt x="4605" y="268"/>
                  </a:lnTo>
                  <a:lnTo>
                    <a:pt x="4916" y="357"/>
                  </a:lnTo>
                  <a:lnTo>
                    <a:pt x="5227" y="446"/>
                  </a:lnTo>
                  <a:lnTo>
                    <a:pt x="5516" y="579"/>
                  </a:lnTo>
                  <a:lnTo>
                    <a:pt x="5806" y="735"/>
                  </a:lnTo>
                  <a:lnTo>
                    <a:pt x="6050" y="913"/>
                  </a:lnTo>
                  <a:lnTo>
                    <a:pt x="6295" y="1113"/>
                  </a:lnTo>
                  <a:lnTo>
                    <a:pt x="6517" y="1335"/>
                  </a:lnTo>
                  <a:lnTo>
                    <a:pt x="6695" y="1580"/>
                  </a:lnTo>
                  <a:lnTo>
                    <a:pt x="6873" y="1847"/>
                  </a:lnTo>
                  <a:lnTo>
                    <a:pt x="7029" y="2114"/>
                  </a:lnTo>
                  <a:lnTo>
                    <a:pt x="7162" y="2403"/>
                  </a:lnTo>
                  <a:lnTo>
                    <a:pt x="7296" y="2737"/>
                  </a:lnTo>
                  <a:lnTo>
                    <a:pt x="7363" y="3070"/>
                  </a:lnTo>
                  <a:lnTo>
                    <a:pt x="7407" y="3404"/>
                  </a:lnTo>
                  <a:lnTo>
                    <a:pt x="7407" y="3738"/>
                  </a:lnTo>
                  <a:lnTo>
                    <a:pt x="7385" y="4071"/>
                  </a:lnTo>
                  <a:lnTo>
                    <a:pt x="7340" y="4405"/>
                  </a:lnTo>
                  <a:lnTo>
                    <a:pt x="7274" y="4739"/>
                  </a:lnTo>
                  <a:lnTo>
                    <a:pt x="7185" y="5094"/>
                  </a:lnTo>
                  <a:lnTo>
                    <a:pt x="7051" y="5628"/>
                  </a:lnTo>
                  <a:lnTo>
                    <a:pt x="6918" y="6207"/>
                  </a:lnTo>
                  <a:lnTo>
                    <a:pt x="6873" y="6496"/>
                  </a:lnTo>
                  <a:lnTo>
                    <a:pt x="6851" y="6785"/>
                  </a:lnTo>
                  <a:lnTo>
                    <a:pt x="6829" y="7074"/>
                  </a:lnTo>
                  <a:lnTo>
                    <a:pt x="6851" y="7341"/>
                  </a:lnTo>
                  <a:lnTo>
                    <a:pt x="6873" y="7474"/>
                  </a:lnTo>
                  <a:lnTo>
                    <a:pt x="6918" y="7563"/>
                  </a:lnTo>
                  <a:lnTo>
                    <a:pt x="7051" y="7719"/>
                  </a:lnTo>
                  <a:lnTo>
                    <a:pt x="7162" y="7897"/>
                  </a:lnTo>
                  <a:lnTo>
                    <a:pt x="7207" y="7986"/>
                  </a:lnTo>
                  <a:lnTo>
                    <a:pt x="7318" y="8208"/>
                  </a:lnTo>
                  <a:lnTo>
                    <a:pt x="7385" y="8320"/>
                  </a:lnTo>
                  <a:lnTo>
                    <a:pt x="7429" y="8453"/>
                  </a:lnTo>
                  <a:lnTo>
                    <a:pt x="7474" y="8475"/>
                  </a:lnTo>
                  <a:lnTo>
                    <a:pt x="7496" y="8609"/>
                  </a:lnTo>
                  <a:lnTo>
                    <a:pt x="7496" y="8720"/>
                  </a:lnTo>
                  <a:lnTo>
                    <a:pt x="7474" y="8787"/>
                  </a:lnTo>
                  <a:lnTo>
                    <a:pt x="7452" y="8876"/>
                  </a:lnTo>
                  <a:lnTo>
                    <a:pt x="7385" y="8943"/>
                  </a:lnTo>
                  <a:lnTo>
                    <a:pt x="7318" y="9009"/>
                  </a:lnTo>
                  <a:lnTo>
                    <a:pt x="7140" y="9143"/>
                  </a:lnTo>
                  <a:lnTo>
                    <a:pt x="7096" y="9187"/>
                  </a:lnTo>
                  <a:lnTo>
                    <a:pt x="7073" y="9209"/>
                  </a:lnTo>
                  <a:lnTo>
                    <a:pt x="7073" y="9254"/>
                  </a:lnTo>
                  <a:lnTo>
                    <a:pt x="7118" y="9321"/>
                  </a:lnTo>
                  <a:lnTo>
                    <a:pt x="7118" y="9365"/>
                  </a:lnTo>
                  <a:lnTo>
                    <a:pt x="7118" y="9410"/>
                  </a:lnTo>
                  <a:lnTo>
                    <a:pt x="7096" y="9454"/>
                  </a:lnTo>
                  <a:lnTo>
                    <a:pt x="7051" y="9476"/>
                  </a:lnTo>
                  <a:lnTo>
                    <a:pt x="6896" y="9499"/>
                  </a:lnTo>
                  <a:lnTo>
                    <a:pt x="6673" y="9476"/>
                  </a:lnTo>
                  <a:lnTo>
                    <a:pt x="6629" y="9432"/>
                  </a:lnTo>
                  <a:lnTo>
                    <a:pt x="6584" y="9432"/>
                  </a:lnTo>
                  <a:lnTo>
                    <a:pt x="6339" y="9543"/>
                  </a:lnTo>
                  <a:lnTo>
                    <a:pt x="6250" y="9565"/>
                  </a:lnTo>
                  <a:lnTo>
                    <a:pt x="6162" y="9565"/>
                  </a:lnTo>
                  <a:lnTo>
                    <a:pt x="6095" y="9543"/>
                  </a:lnTo>
                  <a:lnTo>
                    <a:pt x="6006" y="9499"/>
                  </a:lnTo>
                  <a:lnTo>
                    <a:pt x="5917" y="9410"/>
                  </a:lnTo>
                  <a:lnTo>
                    <a:pt x="5806" y="9298"/>
                  </a:lnTo>
                  <a:lnTo>
                    <a:pt x="5717" y="9143"/>
                  </a:lnTo>
                  <a:lnTo>
                    <a:pt x="5561" y="8876"/>
                  </a:lnTo>
                  <a:lnTo>
                    <a:pt x="5427" y="8587"/>
                  </a:lnTo>
                  <a:lnTo>
                    <a:pt x="5383" y="8475"/>
                  </a:lnTo>
                  <a:lnTo>
                    <a:pt x="5368" y="8431"/>
                  </a:lnTo>
                  <a:lnTo>
                    <a:pt x="5383" y="8409"/>
                  </a:lnTo>
                  <a:lnTo>
                    <a:pt x="5361" y="8364"/>
                  </a:lnTo>
                  <a:lnTo>
                    <a:pt x="5339" y="8342"/>
                  </a:lnTo>
                  <a:lnTo>
                    <a:pt x="5316" y="8320"/>
                  </a:lnTo>
                  <a:lnTo>
                    <a:pt x="5311" y="8320"/>
                  </a:lnTo>
                  <a:lnTo>
                    <a:pt x="5116" y="8164"/>
                  </a:lnTo>
                  <a:lnTo>
                    <a:pt x="4894" y="8031"/>
                  </a:lnTo>
                  <a:lnTo>
                    <a:pt x="4649" y="7897"/>
                  </a:lnTo>
                  <a:lnTo>
                    <a:pt x="4404" y="7786"/>
                  </a:lnTo>
                  <a:lnTo>
                    <a:pt x="3871" y="7586"/>
                  </a:lnTo>
                  <a:lnTo>
                    <a:pt x="3359" y="7430"/>
                  </a:lnTo>
                  <a:lnTo>
                    <a:pt x="2825" y="7252"/>
                  </a:lnTo>
                  <a:lnTo>
                    <a:pt x="2314" y="7052"/>
                  </a:lnTo>
                  <a:lnTo>
                    <a:pt x="2047" y="6941"/>
                  </a:lnTo>
                  <a:lnTo>
                    <a:pt x="1824" y="6807"/>
                  </a:lnTo>
                  <a:lnTo>
                    <a:pt x="1580" y="6651"/>
                  </a:lnTo>
                  <a:lnTo>
                    <a:pt x="1379" y="6474"/>
                  </a:lnTo>
                  <a:lnTo>
                    <a:pt x="1135" y="6229"/>
                  </a:lnTo>
                  <a:lnTo>
                    <a:pt x="912" y="5984"/>
                  </a:lnTo>
                  <a:lnTo>
                    <a:pt x="734" y="5717"/>
                  </a:lnTo>
                  <a:lnTo>
                    <a:pt x="579" y="5428"/>
                  </a:lnTo>
                  <a:lnTo>
                    <a:pt x="445" y="5117"/>
                  </a:lnTo>
                  <a:lnTo>
                    <a:pt x="334" y="4805"/>
                  </a:lnTo>
                  <a:lnTo>
                    <a:pt x="267" y="4494"/>
                  </a:lnTo>
                  <a:lnTo>
                    <a:pt x="223" y="4183"/>
                  </a:lnTo>
                  <a:lnTo>
                    <a:pt x="200" y="3849"/>
                  </a:lnTo>
                  <a:lnTo>
                    <a:pt x="200" y="3537"/>
                  </a:lnTo>
                  <a:lnTo>
                    <a:pt x="245" y="3204"/>
                  </a:lnTo>
                  <a:lnTo>
                    <a:pt x="312" y="2892"/>
                  </a:lnTo>
                  <a:lnTo>
                    <a:pt x="401" y="2581"/>
                  </a:lnTo>
                  <a:lnTo>
                    <a:pt x="534" y="2270"/>
                  </a:lnTo>
                  <a:lnTo>
                    <a:pt x="690" y="1980"/>
                  </a:lnTo>
                  <a:lnTo>
                    <a:pt x="868" y="1691"/>
                  </a:lnTo>
                  <a:lnTo>
                    <a:pt x="1090" y="1424"/>
                  </a:lnTo>
                  <a:lnTo>
                    <a:pt x="1313" y="1202"/>
                  </a:lnTo>
                  <a:lnTo>
                    <a:pt x="1557" y="1002"/>
                  </a:lnTo>
                  <a:lnTo>
                    <a:pt x="1824" y="802"/>
                  </a:lnTo>
                  <a:lnTo>
                    <a:pt x="2113" y="646"/>
                  </a:lnTo>
                  <a:lnTo>
                    <a:pt x="2402" y="512"/>
                  </a:lnTo>
                  <a:lnTo>
                    <a:pt x="2692" y="401"/>
                  </a:lnTo>
                  <a:lnTo>
                    <a:pt x="3003" y="312"/>
                  </a:lnTo>
                  <a:lnTo>
                    <a:pt x="3314" y="246"/>
                  </a:lnTo>
                  <a:lnTo>
                    <a:pt x="3648" y="201"/>
                  </a:lnTo>
                  <a:close/>
                  <a:moveTo>
                    <a:pt x="3715" y="1"/>
                  </a:moveTo>
                  <a:lnTo>
                    <a:pt x="3337" y="23"/>
                  </a:lnTo>
                  <a:lnTo>
                    <a:pt x="2959" y="112"/>
                  </a:lnTo>
                  <a:lnTo>
                    <a:pt x="2580" y="223"/>
                  </a:lnTo>
                  <a:lnTo>
                    <a:pt x="2225" y="379"/>
                  </a:lnTo>
                  <a:lnTo>
                    <a:pt x="1891" y="557"/>
                  </a:lnTo>
                  <a:lnTo>
                    <a:pt x="1557" y="779"/>
                  </a:lnTo>
                  <a:lnTo>
                    <a:pt x="1268" y="1024"/>
                  </a:lnTo>
                  <a:lnTo>
                    <a:pt x="1001" y="1291"/>
                  </a:lnTo>
                  <a:lnTo>
                    <a:pt x="757" y="1602"/>
                  </a:lnTo>
                  <a:lnTo>
                    <a:pt x="534" y="1914"/>
                  </a:lnTo>
                  <a:lnTo>
                    <a:pt x="356" y="2270"/>
                  </a:lnTo>
                  <a:lnTo>
                    <a:pt x="200" y="2626"/>
                  </a:lnTo>
                  <a:lnTo>
                    <a:pt x="89" y="2981"/>
                  </a:lnTo>
                  <a:lnTo>
                    <a:pt x="23" y="3382"/>
                  </a:lnTo>
                  <a:lnTo>
                    <a:pt x="0" y="3782"/>
                  </a:lnTo>
                  <a:lnTo>
                    <a:pt x="0" y="4005"/>
                  </a:lnTo>
                  <a:lnTo>
                    <a:pt x="0" y="4227"/>
                  </a:lnTo>
                  <a:lnTo>
                    <a:pt x="45" y="4427"/>
                  </a:lnTo>
                  <a:lnTo>
                    <a:pt x="89" y="4650"/>
                  </a:lnTo>
                  <a:lnTo>
                    <a:pt x="200" y="5094"/>
                  </a:lnTo>
                  <a:lnTo>
                    <a:pt x="378" y="5495"/>
                  </a:lnTo>
                  <a:lnTo>
                    <a:pt x="601" y="5873"/>
                  </a:lnTo>
                  <a:lnTo>
                    <a:pt x="868" y="6251"/>
                  </a:lnTo>
                  <a:lnTo>
                    <a:pt x="1023" y="6407"/>
                  </a:lnTo>
                  <a:lnTo>
                    <a:pt x="1179" y="6563"/>
                  </a:lnTo>
                  <a:lnTo>
                    <a:pt x="1335" y="6718"/>
                  </a:lnTo>
                  <a:lnTo>
                    <a:pt x="1513" y="6852"/>
                  </a:lnTo>
                  <a:lnTo>
                    <a:pt x="1735" y="6985"/>
                  </a:lnTo>
                  <a:lnTo>
                    <a:pt x="1958" y="7119"/>
                  </a:lnTo>
                  <a:lnTo>
                    <a:pt x="2180" y="7230"/>
                  </a:lnTo>
                  <a:lnTo>
                    <a:pt x="2402" y="7319"/>
                  </a:lnTo>
                  <a:lnTo>
                    <a:pt x="2892" y="7474"/>
                  </a:lnTo>
                  <a:lnTo>
                    <a:pt x="3381" y="7630"/>
                  </a:lnTo>
                  <a:lnTo>
                    <a:pt x="3871" y="7786"/>
                  </a:lnTo>
                  <a:lnTo>
                    <a:pt x="4338" y="7964"/>
                  </a:lnTo>
                  <a:lnTo>
                    <a:pt x="4560" y="8075"/>
                  </a:lnTo>
                  <a:lnTo>
                    <a:pt x="4782" y="8186"/>
                  </a:lnTo>
                  <a:lnTo>
                    <a:pt x="5005" y="8320"/>
                  </a:lnTo>
                  <a:lnTo>
                    <a:pt x="5183" y="8458"/>
                  </a:lnTo>
                  <a:lnTo>
                    <a:pt x="5183" y="8542"/>
                  </a:lnTo>
                  <a:lnTo>
                    <a:pt x="5205" y="8653"/>
                  </a:lnTo>
                  <a:lnTo>
                    <a:pt x="5294" y="8876"/>
                  </a:lnTo>
                  <a:lnTo>
                    <a:pt x="5405" y="9076"/>
                  </a:lnTo>
                  <a:lnTo>
                    <a:pt x="5516" y="9276"/>
                  </a:lnTo>
                  <a:lnTo>
                    <a:pt x="5605" y="9454"/>
                  </a:lnTo>
                  <a:lnTo>
                    <a:pt x="5717" y="9610"/>
                  </a:lnTo>
                  <a:lnTo>
                    <a:pt x="5783" y="9699"/>
                  </a:lnTo>
                  <a:lnTo>
                    <a:pt x="5850" y="9743"/>
                  </a:lnTo>
                  <a:lnTo>
                    <a:pt x="5939" y="9788"/>
                  </a:lnTo>
                  <a:lnTo>
                    <a:pt x="6028" y="9810"/>
                  </a:lnTo>
                  <a:lnTo>
                    <a:pt x="6073" y="9810"/>
                  </a:lnTo>
                  <a:lnTo>
                    <a:pt x="6139" y="9788"/>
                  </a:lnTo>
                  <a:lnTo>
                    <a:pt x="6250" y="9743"/>
                  </a:lnTo>
                  <a:lnTo>
                    <a:pt x="6362" y="9699"/>
                  </a:lnTo>
                  <a:lnTo>
                    <a:pt x="6428" y="9677"/>
                  </a:lnTo>
                  <a:lnTo>
                    <a:pt x="6473" y="9677"/>
                  </a:lnTo>
                  <a:lnTo>
                    <a:pt x="6562" y="9699"/>
                  </a:lnTo>
                  <a:lnTo>
                    <a:pt x="6562" y="9721"/>
                  </a:lnTo>
                  <a:lnTo>
                    <a:pt x="6651" y="9788"/>
                  </a:lnTo>
                  <a:lnTo>
                    <a:pt x="6807" y="9854"/>
                  </a:lnTo>
                  <a:lnTo>
                    <a:pt x="6873" y="9877"/>
                  </a:lnTo>
                  <a:lnTo>
                    <a:pt x="6984" y="9877"/>
                  </a:lnTo>
                  <a:lnTo>
                    <a:pt x="7051" y="9854"/>
                  </a:lnTo>
                  <a:lnTo>
                    <a:pt x="7140" y="9810"/>
                  </a:lnTo>
                  <a:lnTo>
                    <a:pt x="7207" y="9765"/>
                  </a:lnTo>
                  <a:lnTo>
                    <a:pt x="7274" y="9699"/>
                  </a:lnTo>
                  <a:lnTo>
                    <a:pt x="7296" y="9654"/>
                  </a:lnTo>
                  <a:lnTo>
                    <a:pt x="7318" y="9610"/>
                  </a:lnTo>
                  <a:lnTo>
                    <a:pt x="7318" y="9499"/>
                  </a:lnTo>
                  <a:lnTo>
                    <a:pt x="7296" y="9410"/>
                  </a:lnTo>
                  <a:lnTo>
                    <a:pt x="7318" y="9321"/>
                  </a:lnTo>
                  <a:lnTo>
                    <a:pt x="7385" y="9187"/>
                  </a:lnTo>
                  <a:lnTo>
                    <a:pt x="7452" y="9098"/>
                  </a:lnTo>
                  <a:lnTo>
                    <a:pt x="7652" y="8943"/>
                  </a:lnTo>
                  <a:lnTo>
                    <a:pt x="7741" y="8854"/>
                  </a:lnTo>
                  <a:lnTo>
                    <a:pt x="7785" y="8765"/>
                  </a:lnTo>
                  <a:lnTo>
                    <a:pt x="7807" y="8653"/>
                  </a:lnTo>
                  <a:lnTo>
                    <a:pt x="7763" y="8498"/>
                  </a:lnTo>
                  <a:lnTo>
                    <a:pt x="7696" y="8364"/>
                  </a:lnTo>
                  <a:lnTo>
                    <a:pt x="7607" y="8253"/>
                  </a:lnTo>
                  <a:lnTo>
                    <a:pt x="7474" y="7942"/>
                  </a:lnTo>
                  <a:lnTo>
                    <a:pt x="7318" y="7675"/>
                  </a:lnTo>
                  <a:lnTo>
                    <a:pt x="7229" y="7541"/>
                  </a:lnTo>
                  <a:lnTo>
                    <a:pt x="7140" y="7452"/>
                  </a:lnTo>
                  <a:lnTo>
                    <a:pt x="7073" y="7319"/>
                  </a:lnTo>
                  <a:lnTo>
                    <a:pt x="7029" y="7163"/>
                  </a:lnTo>
                  <a:lnTo>
                    <a:pt x="7029" y="7007"/>
                  </a:lnTo>
                  <a:lnTo>
                    <a:pt x="7051" y="6852"/>
                  </a:lnTo>
                  <a:lnTo>
                    <a:pt x="7096" y="6518"/>
                  </a:lnTo>
                  <a:lnTo>
                    <a:pt x="7185" y="5984"/>
                  </a:lnTo>
                  <a:lnTo>
                    <a:pt x="7318" y="5473"/>
                  </a:lnTo>
                  <a:lnTo>
                    <a:pt x="7429" y="4961"/>
                  </a:lnTo>
                  <a:lnTo>
                    <a:pt x="7563" y="4449"/>
                  </a:lnTo>
                  <a:lnTo>
                    <a:pt x="7607" y="4027"/>
                  </a:lnTo>
                  <a:lnTo>
                    <a:pt x="7630" y="3626"/>
                  </a:lnTo>
                  <a:lnTo>
                    <a:pt x="7585" y="3226"/>
                  </a:lnTo>
                  <a:lnTo>
                    <a:pt x="7518" y="2848"/>
                  </a:lnTo>
                  <a:lnTo>
                    <a:pt x="7407" y="2470"/>
                  </a:lnTo>
                  <a:lnTo>
                    <a:pt x="7251" y="2114"/>
                  </a:lnTo>
                  <a:lnTo>
                    <a:pt x="7051" y="1780"/>
                  </a:lnTo>
                  <a:lnTo>
                    <a:pt x="6829" y="1447"/>
                  </a:lnTo>
                  <a:lnTo>
                    <a:pt x="6584" y="1158"/>
                  </a:lnTo>
                  <a:lnTo>
                    <a:pt x="6295" y="891"/>
                  </a:lnTo>
                  <a:lnTo>
                    <a:pt x="5984" y="668"/>
                  </a:lnTo>
                  <a:lnTo>
                    <a:pt x="5650" y="446"/>
                  </a:lnTo>
                  <a:lnTo>
                    <a:pt x="5294" y="290"/>
                  </a:lnTo>
                  <a:lnTo>
                    <a:pt x="4916" y="157"/>
                  </a:lnTo>
                  <a:lnTo>
                    <a:pt x="4538" y="4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59"/>
            <p:cNvSpPr/>
            <p:nvPr/>
          </p:nvSpPr>
          <p:spPr>
            <a:xfrm rot="2192941">
              <a:off x="6479318" y="2151196"/>
              <a:ext cx="459122" cy="548641"/>
            </a:xfrm>
            <a:custGeom>
              <a:rect b="b" l="l" r="r" t="t"/>
              <a:pathLst>
                <a:path extrusionOk="0" h="4094" w="3426">
                  <a:moveTo>
                    <a:pt x="1646" y="646"/>
                  </a:moveTo>
                  <a:lnTo>
                    <a:pt x="1713" y="668"/>
                  </a:lnTo>
                  <a:lnTo>
                    <a:pt x="1802" y="713"/>
                  </a:lnTo>
                  <a:lnTo>
                    <a:pt x="2069" y="868"/>
                  </a:lnTo>
                  <a:lnTo>
                    <a:pt x="2024" y="1002"/>
                  </a:lnTo>
                  <a:lnTo>
                    <a:pt x="1957" y="1135"/>
                  </a:lnTo>
                  <a:lnTo>
                    <a:pt x="1868" y="1269"/>
                  </a:lnTo>
                  <a:lnTo>
                    <a:pt x="1846" y="1297"/>
                  </a:lnTo>
                  <a:lnTo>
                    <a:pt x="1846" y="1297"/>
                  </a:lnTo>
                  <a:lnTo>
                    <a:pt x="1824" y="1269"/>
                  </a:lnTo>
                  <a:lnTo>
                    <a:pt x="1735" y="1113"/>
                  </a:lnTo>
                  <a:lnTo>
                    <a:pt x="1646" y="980"/>
                  </a:lnTo>
                  <a:lnTo>
                    <a:pt x="1624" y="824"/>
                  </a:lnTo>
                  <a:lnTo>
                    <a:pt x="1579" y="757"/>
                  </a:lnTo>
                  <a:lnTo>
                    <a:pt x="1579" y="690"/>
                  </a:lnTo>
                  <a:lnTo>
                    <a:pt x="1602" y="668"/>
                  </a:lnTo>
                  <a:lnTo>
                    <a:pt x="1646" y="646"/>
                  </a:lnTo>
                  <a:close/>
                  <a:moveTo>
                    <a:pt x="423" y="1425"/>
                  </a:moveTo>
                  <a:lnTo>
                    <a:pt x="445" y="1447"/>
                  </a:lnTo>
                  <a:lnTo>
                    <a:pt x="489" y="1469"/>
                  </a:lnTo>
                  <a:lnTo>
                    <a:pt x="534" y="1513"/>
                  </a:lnTo>
                  <a:lnTo>
                    <a:pt x="601" y="1536"/>
                  </a:lnTo>
                  <a:lnTo>
                    <a:pt x="667" y="1602"/>
                  </a:lnTo>
                  <a:lnTo>
                    <a:pt x="779" y="1736"/>
                  </a:lnTo>
                  <a:lnTo>
                    <a:pt x="887" y="1898"/>
                  </a:lnTo>
                  <a:lnTo>
                    <a:pt x="887" y="1898"/>
                  </a:lnTo>
                  <a:lnTo>
                    <a:pt x="823" y="1914"/>
                  </a:lnTo>
                  <a:lnTo>
                    <a:pt x="712" y="1914"/>
                  </a:lnTo>
                  <a:lnTo>
                    <a:pt x="601" y="1892"/>
                  </a:lnTo>
                  <a:lnTo>
                    <a:pt x="512" y="1869"/>
                  </a:lnTo>
                  <a:lnTo>
                    <a:pt x="423" y="1825"/>
                  </a:lnTo>
                  <a:lnTo>
                    <a:pt x="334" y="1758"/>
                  </a:lnTo>
                  <a:lnTo>
                    <a:pt x="245" y="1691"/>
                  </a:lnTo>
                  <a:lnTo>
                    <a:pt x="311" y="1536"/>
                  </a:lnTo>
                  <a:lnTo>
                    <a:pt x="334" y="1491"/>
                  </a:lnTo>
                  <a:lnTo>
                    <a:pt x="378" y="1447"/>
                  </a:lnTo>
                  <a:lnTo>
                    <a:pt x="423" y="1425"/>
                  </a:lnTo>
                  <a:close/>
                  <a:moveTo>
                    <a:pt x="1868" y="1"/>
                  </a:moveTo>
                  <a:lnTo>
                    <a:pt x="1757" y="23"/>
                  </a:lnTo>
                  <a:lnTo>
                    <a:pt x="1646" y="68"/>
                  </a:lnTo>
                  <a:lnTo>
                    <a:pt x="1557" y="112"/>
                  </a:lnTo>
                  <a:lnTo>
                    <a:pt x="1468" y="179"/>
                  </a:lnTo>
                  <a:lnTo>
                    <a:pt x="1424" y="268"/>
                  </a:lnTo>
                  <a:lnTo>
                    <a:pt x="1379" y="357"/>
                  </a:lnTo>
                  <a:lnTo>
                    <a:pt x="1357" y="446"/>
                  </a:lnTo>
                  <a:lnTo>
                    <a:pt x="1357" y="557"/>
                  </a:lnTo>
                  <a:lnTo>
                    <a:pt x="1379" y="757"/>
                  </a:lnTo>
                  <a:lnTo>
                    <a:pt x="1468" y="980"/>
                  </a:lnTo>
                  <a:lnTo>
                    <a:pt x="1557" y="1202"/>
                  </a:lnTo>
                  <a:lnTo>
                    <a:pt x="1668" y="1380"/>
                  </a:lnTo>
                  <a:lnTo>
                    <a:pt x="1713" y="1447"/>
                  </a:lnTo>
                  <a:lnTo>
                    <a:pt x="1624" y="1536"/>
                  </a:lnTo>
                  <a:lnTo>
                    <a:pt x="1446" y="1669"/>
                  </a:lnTo>
                  <a:lnTo>
                    <a:pt x="1357" y="1736"/>
                  </a:lnTo>
                  <a:lnTo>
                    <a:pt x="1246" y="1780"/>
                  </a:lnTo>
                  <a:lnTo>
                    <a:pt x="1045" y="1780"/>
                  </a:lnTo>
                  <a:lnTo>
                    <a:pt x="957" y="1647"/>
                  </a:lnTo>
                  <a:lnTo>
                    <a:pt x="868" y="1536"/>
                  </a:lnTo>
                  <a:lnTo>
                    <a:pt x="734" y="1402"/>
                  </a:lnTo>
                  <a:lnTo>
                    <a:pt x="601" y="1291"/>
                  </a:lnTo>
                  <a:lnTo>
                    <a:pt x="423" y="1180"/>
                  </a:lnTo>
                  <a:lnTo>
                    <a:pt x="334" y="1158"/>
                  </a:lnTo>
                  <a:lnTo>
                    <a:pt x="156" y="1158"/>
                  </a:lnTo>
                  <a:lnTo>
                    <a:pt x="89" y="1202"/>
                  </a:lnTo>
                  <a:lnTo>
                    <a:pt x="45" y="1269"/>
                  </a:lnTo>
                  <a:lnTo>
                    <a:pt x="0" y="1336"/>
                  </a:lnTo>
                  <a:lnTo>
                    <a:pt x="0" y="1402"/>
                  </a:lnTo>
                  <a:lnTo>
                    <a:pt x="0" y="1491"/>
                  </a:lnTo>
                  <a:lnTo>
                    <a:pt x="22" y="1669"/>
                  </a:lnTo>
                  <a:lnTo>
                    <a:pt x="89" y="1803"/>
                  </a:lnTo>
                  <a:lnTo>
                    <a:pt x="156" y="1892"/>
                  </a:lnTo>
                  <a:lnTo>
                    <a:pt x="267" y="1981"/>
                  </a:lnTo>
                  <a:lnTo>
                    <a:pt x="378" y="2047"/>
                  </a:lnTo>
                  <a:lnTo>
                    <a:pt x="534" y="2092"/>
                  </a:lnTo>
                  <a:lnTo>
                    <a:pt x="801" y="2092"/>
                  </a:lnTo>
                  <a:lnTo>
                    <a:pt x="957" y="2070"/>
                  </a:lnTo>
                  <a:lnTo>
                    <a:pt x="979" y="2047"/>
                  </a:lnTo>
                  <a:lnTo>
                    <a:pt x="1045" y="2092"/>
                  </a:lnTo>
                  <a:lnTo>
                    <a:pt x="1090" y="2181"/>
                  </a:lnTo>
                  <a:lnTo>
                    <a:pt x="1223" y="2425"/>
                  </a:lnTo>
                  <a:lnTo>
                    <a:pt x="1401" y="2848"/>
                  </a:lnTo>
                  <a:lnTo>
                    <a:pt x="1602" y="3337"/>
                  </a:lnTo>
                  <a:lnTo>
                    <a:pt x="1691" y="3515"/>
                  </a:lnTo>
                  <a:lnTo>
                    <a:pt x="1757" y="3671"/>
                  </a:lnTo>
                  <a:lnTo>
                    <a:pt x="1779" y="3760"/>
                  </a:lnTo>
                  <a:lnTo>
                    <a:pt x="1757" y="3827"/>
                  </a:lnTo>
                  <a:lnTo>
                    <a:pt x="1713" y="3871"/>
                  </a:lnTo>
                  <a:lnTo>
                    <a:pt x="1602" y="3916"/>
                  </a:lnTo>
                  <a:lnTo>
                    <a:pt x="1579" y="3938"/>
                  </a:lnTo>
                  <a:lnTo>
                    <a:pt x="1557" y="3960"/>
                  </a:lnTo>
                  <a:lnTo>
                    <a:pt x="1535" y="4027"/>
                  </a:lnTo>
                  <a:lnTo>
                    <a:pt x="1557" y="4071"/>
                  </a:lnTo>
                  <a:lnTo>
                    <a:pt x="1579" y="4094"/>
                  </a:lnTo>
                  <a:lnTo>
                    <a:pt x="1646" y="4094"/>
                  </a:lnTo>
                  <a:lnTo>
                    <a:pt x="1935" y="4027"/>
                  </a:lnTo>
                  <a:lnTo>
                    <a:pt x="2002" y="3982"/>
                  </a:lnTo>
                  <a:lnTo>
                    <a:pt x="2024" y="3938"/>
                  </a:lnTo>
                  <a:lnTo>
                    <a:pt x="2024" y="3893"/>
                  </a:lnTo>
                  <a:lnTo>
                    <a:pt x="1824" y="3382"/>
                  </a:lnTo>
                  <a:lnTo>
                    <a:pt x="1624" y="2870"/>
                  </a:lnTo>
                  <a:lnTo>
                    <a:pt x="1379" y="2381"/>
                  </a:lnTo>
                  <a:lnTo>
                    <a:pt x="1183" y="1989"/>
                  </a:lnTo>
                  <a:lnTo>
                    <a:pt x="1183" y="1989"/>
                  </a:lnTo>
                  <a:lnTo>
                    <a:pt x="1290" y="1936"/>
                  </a:lnTo>
                  <a:lnTo>
                    <a:pt x="1513" y="1825"/>
                  </a:lnTo>
                  <a:lnTo>
                    <a:pt x="1713" y="1691"/>
                  </a:lnTo>
                  <a:lnTo>
                    <a:pt x="1811" y="1593"/>
                  </a:lnTo>
                  <a:lnTo>
                    <a:pt x="3003" y="3337"/>
                  </a:lnTo>
                  <a:lnTo>
                    <a:pt x="3047" y="3360"/>
                  </a:lnTo>
                  <a:lnTo>
                    <a:pt x="3114" y="3360"/>
                  </a:lnTo>
                  <a:lnTo>
                    <a:pt x="3159" y="3337"/>
                  </a:lnTo>
                  <a:lnTo>
                    <a:pt x="3381" y="3137"/>
                  </a:lnTo>
                  <a:lnTo>
                    <a:pt x="3403" y="3093"/>
                  </a:lnTo>
                  <a:lnTo>
                    <a:pt x="3425" y="3070"/>
                  </a:lnTo>
                  <a:lnTo>
                    <a:pt x="3403" y="3026"/>
                  </a:lnTo>
                  <a:lnTo>
                    <a:pt x="3403" y="3004"/>
                  </a:lnTo>
                  <a:lnTo>
                    <a:pt x="3336" y="2982"/>
                  </a:lnTo>
                  <a:lnTo>
                    <a:pt x="3292" y="2982"/>
                  </a:lnTo>
                  <a:lnTo>
                    <a:pt x="3270" y="3004"/>
                  </a:lnTo>
                  <a:lnTo>
                    <a:pt x="3115" y="3130"/>
                  </a:lnTo>
                  <a:lnTo>
                    <a:pt x="3115" y="3130"/>
                  </a:lnTo>
                  <a:lnTo>
                    <a:pt x="2469" y="2181"/>
                  </a:lnTo>
                  <a:lnTo>
                    <a:pt x="2224" y="1869"/>
                  </a:lnTo>
                  <a:lnTo>
                    <a:pt x="2113" y="1714"/>
                  </a:lnTo>
                  <a:lnTo>
                    <a:pt x="2024" y="1558"/>
                  </a:lnTo>
                  <a:lnTo>
                    <a:pt x="1980" y="1491"/>
                  </a:lnTo>
                  <a:lnTo>
                    <a:pt x="1935" y="1447"/>
                  </a:lnTo>
                  <a:lnTo>
                    <a:pt x="1935" y="1402"/>
                  </a:lnTo>
                  <a:lnTo>
                    <a:pt x="1980" y="1380"/>
                  </a:lnTo>
                  <a:lnTo>
                    <a:pt x="2069" y="1269"/>
                  </a:lnTo>
                  <a:lnTo>
                    <a:pt x="2180" y="1069"/>
                  </a:lnTo>
                  <a:lnTo>
                    <a:pt x="2247" y="913"/>
                  </a:lnTo>
                  <a:lnTo>
                    <a:pt x="2269" y="713"/>
                  </a:lnTo>
                  <a:lnTo>
                    <a:pt x="2247" y="513"/>
                  </a:lnTo>
                  <a:lnTo>
                    <a:pt x="2224" y="312"/>
                  </a:lnTo>
                  <a:lnTo>
                    <a:pt x="2180" y="246"/>
                  </a:lnTo>
                  <a:lnTo>
                    <a:pt x="2135" y="157"/>
                  </a:lnTo>
                  <a:lnTo>
                    <a:pt x="2091" y="90"/>
                  </a:lnTo>
                  <a:lnTo>
                    <a:pt x="2024" y="45"/>
                  </a:lnTo>
                  <a:lnTo>
                    <a:pt x="1957" y="2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59"/>
            <p:cNvSpPr/>
            <p:nvPr/>
          </p:nvSpPr>
          <p:spPr>
            <a:xfrm rot="2192941">
              <a:off x="7448105" y="2042316"/>
              <a:ext cx="68748" cy="65665"/>
            </a:xfrm>
            <a:custGeom>
              <a:rect b="b" l="l" r="r" t="t"/>
              <a:pathLst>
                <a:path extrusionOk="0" h="490" w="513">
                  <a:moveTo>
                    <a:pt x="379" y="0"/>
                  </a:moveTo>
                  <a:lnTo>
                    <a:pt x="356" y="22"/>
                  </a:lnTo>
                  <a:lnTo>
                    <a:pt x="201" y="178"/>
                  </a:lnTo>
                  <a:lnTo>
                    <a:pt x="23" y="312"/>
                  </a:lnTo>
                  <a:lnTo>
                    <a:pt x="1" y="356"/>
                  </a:lnTo>
                  <a:lnTo>
                    <a:pt x="1" y="401"/>
                  </a:lnTo>
                  <a:lnTo>
                    <a:pt x="23" y="445"/>
                  </a:lnTo>
                  <a:lnTo>
                    <a:pt x="90" y="490"/>
                  </a:lnTo>
                  <a:lnTo>
                    <a:pt x="134" y="467"/>
                  </a:lnTo>
                  <a:lnTo>
                    <a:pt x="156" y="445"/>
                  </a:lnTo>
                  <a:lnTo>
                    <a:pt x="312" y="312"/>
                  </a:lnTo>
                  <a:lnTo>
                    <a:pt x="468" y="156"/>
                  </a:lnTo>
                  <a:lnTo>
                    <a:pt x="490" y="111"/>
                  </a:lnTo>
                  <a:lnTo>
                    <a:pt x="512" y="67"/>
                  </a:lnTo>
                  <a:lnTo>
                    <a:pt x="468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59"/>
            <p:cNvSpPr/>
            <p:nvPr/>
          </p:nvSpPr>
          <p:spPr>
            <a:xfrm rot="2192941">
              <a:off x="7315888" y="2043486"/>
              <a:ext cx="92468" cy="77726"/>
            </a:xfrm>
            <a:custGeom>
              <a:rect b="b" l="l" r="r" t="t"/>
              <a:pathLst>
                <a:path extrusionOk="0" h="580" w="690">
                  <a:moveTo>
                    <a:pt x="601" y="1"/>
                  </a:moveTo>
                  <a:lnTo>
                    <a:pt x="556" y="23"/>
                  </a:lnTo>
                  <a:lnTo>
                    <a:pt x="45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0" y="535"/>
                  </a:lnTo>
                  <a:lnTo>
                    <a:pt x="22" y="579"/>
                  </a:lnTo>
                  <a:lnTo>
                    <a:pt x="89" y="579"/>
                  </a:lnTo>
                  <a:lnTo>
                    <a:pt x="134" y="557"/>
                  </a:lnTo>
                  <a:lnTo>
                    <a:pt x="645" y="179"/>
                  </a:lnTo>
                  <a:lnTo>
                    <a:pt x="667" y="157"/>
                  </a:lnTo>
                  <a:lnTo>
                    <a:pt x="690" y="112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59"/>
            <p:cNvSpPr/>
            <p:nvPr/>
          </p:nvSpPr>
          <p:spPr>
            <a:xfrm rot="2192941">
              <a:off x="6992895" y="2627234"/>
              <a:ext cx="92468" cy="41811"/>
            </a:xfrm>
            <a:custGeom>
              <a:rect b="b" l="l" r="r" t="t"/>
              <a:pathLst>
                <a:path extrusionOk="0" h="312" w="690">
                  <a:moveTo>
                    <a:pt x="45" y="0"/>
                  </a:moveTo>
                  <a:lnTo>
                    <a:pt x="0" y="67"/>
                  </a:lnTo>
                  <a:lnTo>
                    <a:pt x="0" y="134"/>
                  </a:lnTo>
                  <a:lnTo>
                    <a:pt x="23" y="156"/>
                  </a:lnTo>
                  <a:lnTo>
                    <a:pt x="45" y="178"/>
                  </a:lnTo>
                  <a:lnTo>
                    <a:pt x="556" y="312"/>
                  </a:lnTo>
                  <a:lnTo>
                    <a:pt x="645" y="312"/>
                  </a:lnTo>
                  <a:lnTo>
                    <a:pt x="690" y="245"/>
                  </a:lnTo>
                  <a:lnTo>
                    <a:pt x="690" y="178"/>
                  </a:lnTo>
                  <a:lnTo>
                    <a:pt x="668" y="156"/>
                  </a:lnTo>
                  <a:lnTo>
                    <a:pt x="623" y="1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59"/>
            <p:cNvSpPr/>
            <p:nvPr/>
          </p:nvSpPr>
          <p:spPr>
            <a:xfrm rot="2192941">
              <a:off x="7101740" y="2749180"/>
              <a:ext cx="53872" cy="41945"/>
            </a:xfrm>
            <a:custGeom>
              <a:rect b="b" l="l" r="r" t="t"/>
              <a:pathLst>
                <a:path extrusionOk="0" h="313" w="402">
                  <a:moveTo>
                    <a:pt x="67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45" y="201"/>
                  </a:lnTo>
                  <a:lnTo>
                    <a:pt x="156" y="245"/>
                  </a:lnTo>
                  <a:lnTo>
                    <a:pt x="268" y="290"/>
                  </a:lnTo>
                  <a:lnTo>
                    <a:pt x="290" y="312"/>
                  </a:lnTo>
                  <a:lnTo>
                    <a:pt x="334" y="312"/>
                  </a:lnTo>
                  <a:lnTo>
                    <a:pt x="379" y="245"/>
                  </a:lnTo>
                  <a:lnTo>
                    <a:pt x="401" y="179"/>
                  </a:lnTo>
                  <a:lnTo>
                    <a:pt x="401" y="156"/>
                  </a:lnTo>
                  <a:lnTo>
                    <a:pt x="357" y="134"/>
                  </a:lnTo>
                  <a:lnTo>
                    <a:pt x="245" y="68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59"/>
            <p:cNvSpPr/>
            <p:nvPr/>
          </p:nvSpPr>
          <p:spPr>
            <a:xfrm rot="2192941">
              <a:off x="6666108" y="2783249"/>
              <a:ext cx="38863" cy="32967"/>
            </a:xfrm>
            <a:custGeom>
              <a:rect b="b" l="l" r="r" t="t"/>
              <a:pathLst>
                <a:path extrusionOk="0" h="246" w="290">
                  <a:moveTo>
                    <a:pt x="157" y="1"/>
                  </a:moveTo>
                  <a:lnTo>
                    <a:pt x="45" y="90"/>
                  </a:lnTo>
                  <a:lnTo>
                    <a:pt x="23" y="112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23" y="223"/>
                  </a:lnTo>
                  <a:lnTo>
                    <a:pt x="90" y="245"/>
                  </a:lnTo>
                  <a:lnTo>
                    <a:pt x="134" y="245"/>
                  </a:lnTo>
                  <a:lnTo>
                    <a:pt x="179" y="223"/>
                  </a:lnTo>
                  <a:lnTo>
                    <a:pt x="245" y="156"/>
                  </a:lnTo>
                  <a:lnTo>
                    <a:pt x="290" y="134"/>
                  </a:lnTo>
                  <a:lnTo>
                    <a:pt x="290" y="112"/>
                  </a:lnTo>
                  <a:lnTo>
                    <a:pt x="290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59"/>
            <p:cNvSpPr/>
            <p:nvPr/>
          </p:nvSpPr>
          <p:spPr>
            <a:xfrm rot="2192941">
              <a:off x="6659516" y="2679665"/>
              <a:ext cx="140176" cy="101446"/>
            </a:xfrm>
            <a:custGeom>
              <a:rect b="b" l="l" r="r" t="t"/>
              <a:pathLst>
                <a:path extrusionOk="0" h="757" w="1046">
                  <a:moveTo>
                    <a:pt x="957" y="0"/>
                  </a:moveTo>
                  <a:lnTo>
                    <a:pt x="912" y="22"/>
                  </a:lnTo>
                  <a:lnTo>
                    <a:pt x="490" y="312"/>
                  </a:lnTo>
                  <a:lnTo>
                    <a:pt x="45" y="578"/>
                  </a:lnTo>
                  <a:lnTo>
                    <a:pt x="22" y="601"/>
                  </a:lnTo>
                  <a:lnTo>
                    <a:pt x="0" y="623"/>
                  </a:lnTo>
                  <a:lnTo>
                    <a:pt x="22" y="690"/>
                  </a:lnTo>
                  <a:lnTo>
                    <a:pt x="22" y="734"/>
                  </a:lnTo>
                  <a:lnTo>
                    <a:pt x="67" y="734"/>
                  </a:lnTo>
                  <a:lnTo>
                    <a:pt x="89" y="756"/>
                  </a:lnTo>
                  <a:lnTo>
                    <a:pt x="134" y="734"/>
                  </a:lnTo>
                  <a:lnTo>
                    <a:pt x="579" y="467"/>
                  </a:lnTo>
                  <a:lnTo>
                    <a:pt x="1001" y="178"/>
                  </a:lnTo>
                  <a:lnTo>
                    <a:pt x="1023" y="156"/>
                  </a:lnTo>
                  <a:lnTo>
                    <a:pt x="1046" y="134"/>
                  </a:lnTo>
                  <a:lnTo>
                    <a:pt x="1023" y="45"/>
                  </a:lnTo>
                  <a:lnTo>
                    <a:pt x="1001" y="22"/>
                  </a:lnTo>
                  <a:lnTo>
                    <a:pt x="979" y="22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59"/>
            <p:cNvSpPr/>
            <p:nvPr/>
          </p:nvSpPr>
          <p:spPr>
            <a:xfrm rot="2192941">
              <a:off x="6735329" y="2781074"/>
              <a:ext cx="59769" cy="47842"/>
            </a:xfrm>
            <a:custGeom>
              <a:rect b="b" l="l" r="r" t="t"/>
              <a:pathLst>
                <a:path extrusionOk="0" h="357" w="446">
                  <a:moveTo>
                    <a:pt x="356" y="0"/>
                  </a:moveTo>
                  <a:lnTo>
                    <a:pt x="312" y="23"/>
                  </a:lnTo>
                  <a:lnTo>
                    <a:pt x="45" y="178"/>
                  </a:lnTo>
                  <a:lnTo>
                    <a:pt x="23" y="223"/>
                  </a:lnTo>
                  <a:lnTo>
                    <a:pt x="0" y="245"/>
                  </a:lnTo>
                  <a:lnTo>
                    <a:pt x="0" y="312"/>
                  </a:lnTo>
                  <a:lnTo>
                    <a:pt x="23" y="334"/>
                  </a:lnTo>
                  <a:lnTo>
                    <a:pt x="67" y="356"/>
                  </a:lnTo>
                  <a:lnTo>
                    <a:pt x="134" y="356"/>
                  </a:lnTo>
                  <a:lnTo>
                    <a:pt x="401" y="178"/>
                  </a:lnTo>
                  <a:lnTo>
                    <a:pt x="423" y="156"/>
                  </a:lnTo>
                  <a:lnTo>
                    <a:pt x="445" y="112"/>
                  </a:lnTo>
                  <a:lnTo>
                    <a:pt x="445" y="45"/>
                  </a:lnTo>
                  <a:lnTo>
                    <a:pt x="423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59"/>
            <p:cNvSpPr/>
            <p:nvPr/>
          </p:nvSpPr>
          <p:spPr>
            <a:xfrm rot="2192941">
              <a:off x="6711424" y="1232078"/>
              <a:ext cx="41945" cy="50790"/>
            </a:xfrm>
            <a:custGeom>
              <a:rect b="b" l="l" r="r" t="t"/>
              <a:pathLst>
                <a:path extrusionOk="0" h="379" w="313">
                  <a:moveTo>
                    <a:pt x="90" y="1"/>
                  </a:moveTo>
                  <a:lnTo>
                    <a:pt x="23" y="45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1" y="179"/>
                  </a:lnTo>
                  <a:lnTo>
                    <a:pt x="134" y="334"/>
                  </a:lnTo>
                  <a:lnTo>
                    <a:pt x="157" y="357"/>
                  </a:lnTo>
                  <a:lnTo>
                    <a:pt x="201" y="379"/>
                  </a:lnTo>
                  <a:lnTo>
                    <a:pt x="268" y="357"/>
                  </a:lnTo>
                  <a:lnTo>
                    <a:pt x="312" y="290"/>
                  </a:lnTo>
                  <a:lnTo>
                    <a:pt x="312" y="268"/>
                  </a:lnTo>
                  <a:lnTo>
                    <a:pt x="290" y="223"/>
                  </a:lnTo>
                  <a:lnTo>
                    <a:pt x="157" y="45"/>
                  </a:lnTo>
                  <a:lnTo>
                    <a:pt x="112" y="23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59"/>
            <p:cNvSpPr/>
            <p:nvPr/>
          </p:nvSpPr>
          <p:spPr>
            <a:xfrm rot="2192941">
              <a:off x="6037870" y="1623620"/>
              <a:ext cx="50790" cy="27070"/>
            </a:xfrm>
            <a:custGeom>
              <a:rect b="b" l="l" r="r" t="t"/>
              <a:pathLst>
                <a:path extrusionOk="0" h="202" w="379">
                  <a:moveTo>
                    <a:pt x="89" y="1"/>
                  </a:moveTo>
                  <a:lnTo>
                    <a:pt x="45" y="23"/>
                  </a:lnTo>
                  <a:lnTo>
                    <a:pt x="0" y="68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2" y="157"/>
                  </a:lnTo>
                  <a:lnTo>
                    <a:pt x="67" y="179"/>
                  </a:lnTo>
                  <a:lnTo>
                    <a:pt x="267" y="201"/>
                  </a:lnTo>
                  <a:lnTo>
                    <a:pt x="312" y="201"/>
                  </a:lnTo>
                  <a:lnTo>
                    <a:pt x="334" y="179"/>
                  </a:lnTo>
                  <a:lnTo>
                    <a:pt x="378" y="112"/>
                  </a:lnTo>
                  <a:lnTo>
                    <a:pt x="378" y="90"/>
                  </a:lnTo>
                  <a:lnTo>
                    <a:pt x="378" y="45"/>
                  </a:lnTo>
                  <a:lnTo>
                    <a:pt x="356" y="23"/>
                  </a:lnTo>
                  <a:lnTo>
                    <a:pt x="312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59"/>
            <p:cNvSpPr/>
            <p:nvPr/>
          </p:nvSpPr>
          <p:spPr>
            <a:xfrm rot="2192941">
              <a:off x="6109261" y="1705384"/>
              <a:ext cx="98498" cy="26936"/>
            </a:xfrm>
            <a:custGeom>
              <a:rect b="b" l="l" r="r" t="t"/>
              <a:pathLst>
                <a:path extrusionOk="0" h="201" w="735">
                  <a:moveTo>
                    <a:pt x="67" y="1"/>
                  </a:moveTo>
                  <a:lnTo>
                    <a:pt x="45" y="23"/>
                  </a:lnTo>
                  <a:lnTo>
                    <a:pt x="0" y="90"/>
                  </a:lnTo>
                  <a:lnTo>
                    <a:pt x="23" y="156"/>
                  </a:lnTo>
                  <a:lnTo>
                    <a:pt x="45" y="179"/>
                  </a:lnTo>
                  <a:lnTo>
                    <a:pt x="89" y="179"/>
                  </a:lnTo>
                  <a:lnTo>
                    <a:pt x="312" y="201"/>
                  </a:lnTo>
                  <a:lnTo>
                    <a:pt x="468" y="179"/>
                  </a:lnTo>
                  <a:lnTo>
                    <a:pt x="668" y="179"/>
                  </a:lnTo>
                  <a:lnTo>
                    <a:pt x="712" y="112"/>
                  </a:lnTo>
                  <a:lnTo>
                    <a:pt x="734" y="67"/>
                  </a:lnTo>
                  <a:lnTo>
                    <a:pt x="712" y="45"/>
                  </a:lnTo>
                  <a:lnTo>
                    <a:pt x="690" y="2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59"/>
            <p:cNvSpPr/>
            <p:nvPr/>
          </p:nvSpPr>
          <p:spPr>
            <a:xfrm rot="2192941">
              <a:off x="6701766" y="1361710"/>
              <a:ext cx="65799" cy="65799"/>
            </a:xfrm>
            <a:custGeom>
              <a:rect b="b" l="l" r="r" t="t"/>
              <a:pathLst>
                <a:path extrusionOk="0" h="491" w="491">
                  <a:moveTo>
                    <a:pt x="112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156" y="312"/>
                  </a:lnTo>
                  <a:lnTo>
                    <a:pt x="312" y="468"/>
                  </a:lnTo>
                  <a:lnTo>
                    <a:pt x="357" y="490"/>
                  </a:lnTo>
                  <a:lnTo>
                    <a:pt x="379" y="490"/>
                  </a:lnTo>
                  <a:lnTo>
                    <a:pt x="446" y="468"/>
                  </a:lnTo>
                  <a:lnTo>
                    <a:pt x="490" y="401"/>
                  </a:lnTo>
                  <a:lnTo>
                    <a:pt x="490" y="357"/>
                  </a:lnTo>
                  <a:lnTo>
                    <a:pt x="468" y="335"/>
                  </a:lnTo>
                  <a:lnTo>
                    <a:pt x="312" y="201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59"/>
            <p:cNvSpPr/>
            <p:nvPr/>
          </p:nvSpPr>
          <p:spPr>
            <a:xfrm rot="2192941">
              <a:off x="6301375" y="2519096"/>
              <a:ext cx="35915" cy="62717"/>
            </a:xfrm>
            <a:custGeom>
              <a:rect b="b" l="l" r="r" t="t"/>
              <a:pathLst>
                <a:path extrusionOk="0" h="468" w="268">
                  <a:moveTo>
                    <a:pt x="179" y="1"/>
                  </a:moveTo>
                  <a:lnTo>
                    <a:pt x="112" y="23"/>
                  </a:lnTo>
                  <a:lnTo>
                    <a:pt x="90" y="45"/>
                  </a:lnTo>
                  <a:lnTo>
                    <a:pt x="68" y="68"/>
                  </a:lnTo>
                  <a:lnTo>
                    <a:pt x="23" y="357"/>
                  </a:lnTo>
                  <a:lnTo>
                    <a:pt x="1" y="401"/>
                  </a:lnTo>
                  <a:lnTo>
                    <a:pt x="23" y="423"/>
                  </a:lnTo>
                  <a:lnTo>
                    <a:pt x="45" y="446"/>
                  </a:lnTo>
                  <a:lnTo>
                    <a:pt x="90" y="468"/>
                  </a:lnTo>
                  <a:lnTo>
                    <a:pt x="157" y="446"/>
                  </a:lnTo>
                  <a:lnTo>
                    <a:pt x="179" y="423"/>
                  </a:lnTo>
                  <a:lnTo>
                    <a:pt x="201" y="379"/>
                  </a:lnTo>
                  <a:lnTo>
                    <a:pt x="268" y="112"/>
                  </a:lnTo>
                  <a:lnTo>
                    <a:pt x="268" y="68"/>
                  </a:lnTo>
                  <a:lnTo>
                    <a:pt x="246" y="45"/>
                  </a:lnTo>
                  <a:lnTo>
                    <a:pt x="223" y="2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59"/>
            <p:cNvSpPr/>
            <p:nvPr/>
          </p:nvSpPr>
          <p:spPr>
            <a:xfrm rot="2192941">
              <a:off x="5942464" y="2179552"/>
              <a:ext cx="62717" cy="77592"/>
            </a:xfrm>
            <a:custGeom>
              <a:rect b="b" l="l" r="r" t="t"/>
              <a:pathLst>
                <a:path extrusionOk="0" h="579" w="468">
                  <a:moveTo>
                    <a:pt x="356" y="0"/>
                  </a:moveTo>
                  <a:lnTo>
                    <a:pt x="311" y="45"/>
                  </a:lnTo>
                  <a:lnTo>
                    <a:pt x="22" y="423"/>
                  </a:lnTo>
                  <a:lnTo>
                    <a:pt x="0" y="445"/>
                  </a:lnTo>
                  <a:lnTo>
                    <a:pt x="0" y="490"/>
                  </a:lnTo>
                  <a:lnTo>
                    <a:pt x="22" y="556"/>
                  </a:lnTo>
                  <a:lnTo>
                    <a:pt x="67" y="579"/>
                  </a:lnTo>
                  <a:lnTo>
                    <a:pt x="89" y="579"/>
                  </a:lnTo>
                  <a:lnTo>
                    <a:pt x="134" y="556"/>
                  </a:lnTo>
                  <a:lnTo>
                    <a:pt x="156" y="534"/>
                  </a:lnTo>
                  <a:lnTo>
                    <a:pt x="445" y="156"/>
                  </a:lnTo>
                  <a:lnTo>
                    <a:pt x="467" y="134"/>
                  </a:lnTo>
                  <a:lnTo>
                    <a:pt x="467" y="89"/>
                  </a:lnTo>
                  <a:lnTo>
                    <a:pt x="445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59"/>
            <p:cNvSpPr/>
            <p:nvPr/>
          </p:nvSpPr>
          <p:spPr>
            <a:xfrm rot="2192941">
              <a:off x="6073776" y="2151002"/>
              <a:ext cx="74644" cy="74644"/>
            </a:xfrm>
            <a:custGeom>
              <a:rect b="b" l="l" r="r" t="t"/>
              <a:pathLst>
                <a:path extrusionOk="0" h="557" w="557">
                  <a:moveTo>
                    <a:pt x="467" y="1"/>
                  </a:moveTo>
                  <a:lnTo>
                    <a:pt x="445" y="23"/>
                  </a:lnTo>
                  <a:lnTo>
                    <a:pt x="312" y="112"/>
                  </a:lnTo>
                  <a:lnTo>
                    <a:pt x="223" y="201"/>
                  </a:lnTo>
                  <a:lnTo>
                    <a:pt x="22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45" y="557"/>
                  </a:lnTo>
                  <a:lnTo>
                    <a:pt x="111" y="557"/>
                  </a:lnTo>
                  <a:lnTo>
                    <a:pt x="156" y="535"/>
                  </a:lnTo>
                  <a:lnTo>
                    <a:pt x="334" y="334"/>
                  </a:lnTo>
                  <a:lnTo>
                    <a:pt x="423" y="268"/>
                  </a:lnTo>
                  <a:lnTo>
                    <a:pt x="512" y="179"/>
                  </a:lnTo>
                  <a:lnTo>
                    <a:pt x="556" y="156"/>
                  </a:lnTo>
                  <a:lnTo>
                    <a:pt x="556" y="112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59"/>
            <p:cNvSpPr/>
            <p:nvPr/>
          </p:nvSpPr>
          <p:spPr>
            <a:xfrm rot="2192941">
              <a:off x="6192148" y="2571583"/>
              <a:ext cx="50924" cy="137227"/>
            </a:xfrm>
            <a:custGeom>
              <a:rect b="b" l="l" r="r" t="t"/>
              <a:pathLst>
                <a:path extrusionOk="0" h="1024" w="380">
                  <a:moveTo>
                    <a:pt x="312" y="1"/>
                  </a:moveTo>
                  <a:lnTo>
                    <a:pt x="246" y="23"/>
                  </a:lnTo>
                  <a:lnTo>
                    <a:pt x="201" y="45"/>
                  </a:lnTo>
                  <a:lnTo>
                    <a:pt x="201" y="67"/>
                  </a:lnTo>
                  <a:lnTo>
                    <a:pt x="1" y="913"/>
                  </a:lnTo>
                  <a:lnTo>
                    <a:pt x="1" y="957"/>
                  </a:lnTo>
                  <a:lnTo>
                    <a:pt x="23" y="1002"/>
                  </a:lnTo>
                  <a:lnTo>
                    <a:pt x="45" y="1024"/>
                  </a:lnTo>
                  <a:lnTo>
                    <a:pt x="134" y="1024"/>
                  </a:lnTo>
                  <a:lnTo>
                    <a:pt x="157" y="1002"/>
                  </a:lnTo>
                  <a:lnTo>
                    <a:pt x="179" y="957"/>
                  </a:lnTo>
                  <a:lnTo>
                    <a:pt x="268" y="534"/>
                  </a:lnTo>
                  <a:lnTo>
                    <a:pt x="379" y="112"/>
                  </a:lnTo>
                  <a:lnTo>
                    <a:pt x="379" y="67"/>
                  </a:lnTo>
                  <a:lnTo>
                    <a:pt x="357" y="45"/>
                  </a:lnTo>
                  <a:lnTo>
                    <a:pt x="335" y="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59"/>
            <p:cNvSpPr/>
            <p:nvPr/>
          </p:nvSpPr>
          <p:spPr>
            <a:xfrm rot="2192941">
              <a:off x="6515736" y="2682424"/>
              <a:ext cx="83489" cy="44760"/>
            </a:xfrm>
            <a:custGeom>
              <a:rect b="b" l="l" r="r" t="t"/>
              <a:pathLst>
                <a:path extrusionOk="0" h="334" w="623">
                  <a:moveTo>
                    <a:pt x="512" y="0"/>
                  </a:moveTo>
                  <a:lnTo>
                    <a:pt x="89" y="156"/>
                  </a:lnTo>
                  <a:lnTo>
                    <a:pt x="44" y="178"/>
                  </a:lnTo>
                  <a:lnTo>
                    <a:pt x="22" y="200"/>
                  </a:lnTo>
                  <a:lnTo>
                    <a:pt x="0" y="267"/>
                  </a:lnTo>
                  <a:lnTo>
                    <a:pt x="22" y="289"/>
                  </a:lnTo>
                  <a:lnTo>
                    <a:pt x="44" y="312"/>
                  </a:lnTo>
                  <a:lnTo>
                    <a:pt x="89" y="334"/>
                  </a:lnTo>
                  <a:lnTo>
                    <a:pt x="111" y="334"/>
                  </a:lnTo>
                  <a:lnTo>
                    <a:pt x="556" y="178"/>
                  </a:lnTo>
                  <a:lnTo>
                    <a:pt x="578" y="156"/>
                  </a:lnTo>
                  <a:lnTo>
                    <a:pt x="601" y="134"/>
                  </a:lnTo>
                  <a:lnTo>
                    <a:pt x="623" y="45"/>
                  </a:lnTo>
                  <a:lnTo>
                    <a:pt x="601" y="2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59"/>
            <p:cNvSpPr/>
            <p:nvPr/>
          </p:nvSpPr>
          <p:spPr>
            <a:xfrm rot="2192941">
              <a:off x="6589887" y="2828556"/>
              <a:ext cx="101446" cy="68748"/>
            </a:xfrm>
            <a:custGeom>
              <a:rect b="b" l="l" r="r" t="t"/>
              <a:pathLst>
                <a:path extrusionOk="0" h="513" w="757">
                  <a:moveTo>
                    <a:pt x="645" y="0"/>
                  </a:moveTo>
                  <a:lnTo>
                    <a:pt x="623" y="23"/>
                  </a:lnTo>
                  <a:lnTo>
                    <a:pt x="334" y="178"/>
                  </a:lnTo>
                  <a:lnTo>
                    <a:pt x="67" y="312"/>
                  </a:lnTo>
                  <a:lnTo>
                    <a:pt x="23" y="334"/>
                  </a:lnTo>
                  <a:lnTo>
                    <a:pt x="0" y="379"/>
                  </a:lnTo>
                  <a:lnTo>
                    <a:pt x="0" y="445"/>
                  </a:lnTo>
                  <a:lnTo>
                    <a:pt x="0" y="468"/>
                  </a:lnTo>
                  <a:lnTo>
                    <a:pt x="23" y="490"/>
                  </a:lnTo>
                  <a:lnTo>
                    <a:pt x="67" y="512"/>
                  </a:lnTo>
                  <a:lnTo>
                    <a:pt x="89" y="490"/>
                  </a:lnTo>
                  <a:lnTo>
                    <a:pt x="401" y="356"/>
                  </a:lnTo>
                  <a:lnTo>
                    <a:pt x="712" y="178"/>
                  </a:lnTo>
                  <a:lnTo>
                    <a:pt x="734" y="156"/>
                  </a:lnTo>
                  <a:lnTo>
                    <a:pt x="757" y="112"/>
                  </a:lnTo>
                  <a:lnTo>
                    <a:pt x="734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59"/>
            <p:cNvSpPr/>
            <p:nvPr/>
          </p:nvSpPr>
          <p:spPr>
            <a:xfrm rot="2192941">
              <a:off x="6581351" y="2600337"/>
              <a:ext cx="178905" cy="113373"/>
            </a:xfrm>
            <a:custGeom>
              <a:rect b="b" l="l" r="r" t="t"/>
              <a:pathLst>
                <a:path extrusionOk="0" h="846" w="1335">
                  <a:moveTo>
                    <a:pt x="1246" y="1"/>
                  </a:moveTo>
                  <a:lnTo>
                    <a:pt x="1201" y="23"/>
                  </a:lnTo>
                  <a:lnTo>
                    <a:pt x="934" y="201"/>
                  </a:lnTo>
                  <a:lnTo>
                    <a:pt x="668" y="379"/>
                  </a:lnTo>
                  <a:lnTo>
                    <a:pt x="356" y="535"/>
                  </a:lnTo>
                  <a:lnTo>
                    <a:pt x="67" y="668"/>
                  </a:lnTo>
                  <a:lnTo>
                    <a:pt x="22" y="690"/>
                  </a:lnTo>
                  <a:lnTo>
                    <a:pt x="0" y="712"/>
                  </a:lnTo>
                  <a:lnTo>
                    <a:pt x="0" y="779"/>
                  </a:lnTo>
                  <a:lnTo>
                    <a:pt x="0" y="801"/>
                  </a:lnTo>
                  <a:lnTo>
                    <a:pt x="22" y="846"/>
                  </a:lnTo>
                  <a:lnTo>
                    <a:pt x="89" y="846"/>
                  </a:lnTo>
                  <a:lnTo>
                    <a:pt x="423" y="712"/>
                  </a:lnTo>
                  <a:lnTo>
                    <a:pt x="712" y="557"/>
                  </a:lnTo>
                  <a:lnTo>
                    <a:pt x="1023" y="379"/>
                  </a:lnTo>
                  <a:lnTo>
                    <a:pt x="1290" y="179"/>
                  </a:lnTo>
                  <a:lnTo>
                    <a:pt x="1313" y="134"/>
                  </a:lnTo>
                  <a:lnTo>
                    <a:pt x="1335" y="112"/>
                  </a:lnTo>
                  <a:lnTo>
                    <a:pt x="1313" y="45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59"/>
            <p:cNvSpPr/>
            <p:nvPr/>
          </p:nvSpPr>
          <p:spPr>
            <a:xfrm rot="2192941">
              <a:off x="6511944" y="2745524"/>
              <a:ext cx="122352" cy="71696"/>
            </a:xfrm>
            <a:custGeom>
              <a:rect b="b" l="l" r="r" t="t"/>
              <a:pathLst>
                <a:path extrusionOk="0" h="535" w="913">
                  <a:moveTo>
                    <a:pt x="823" y="0"/>
                  </a:moveTo>
                  <a:lnTo>
                    <a:pt x="779" y="23"/>
                  </a:lnTo>
                  <a:lnTo>
                    <a:pt x="423" y="200"/>
                  </a:lnTo>
                  <a:lnTo>
                    <a:pt x="67" y="356"/>
                  </a:lnTo>
                  <a:lnTo>
                    <a:pt x="22" y="378"/>
                  </a:lnTo>
                  <a:lnTo>
                    <a:pt x="0" y="401"/>
                  </a:lnTo>
                  <a:lnTo>
                    <a:pt x="0" y="467"/>
                  </a:lnTo>
                  <a:lnTo>
                    <a:pt x="0" y="512"/>
                  </a:lnTo>
                  <a:lnTo>
                    <a:pt x="22" y="534"/>
                  </a:lnTo>
                  <a:lnTo>
                    <a:pt x="111" y="534"/>
                  </a:lnTo>
                  <a:lnTo>
                    <a:pt x="490" y="378"/>
                  </a:lnTo>
                  <a:lnTo>
                    <a:pt x="868" y="178"/>
                  </a:lnTo>
                  <a:lnTo>
                    <a:pt x="890" y="156"/>
                  </a:lnTo>
                  <a:lnTo>
                    <a:pt x="912" y="111"/>
                  </a:lnTo>
                  <a:lnTo>
                    <a:pt x="912" y="45"/>
                  </a:lnTo>
                  <a:lnTo>
                    <a:pt x="890" y="2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2" name="Google Shape;1672;p59"/>
          <p:cNvSpPr txBox="1"/>
          <p:nvPr>
            <p:ph idx="2" type="body"/>
          </p:nvPr>
        </p:nvSpPr>
        <p:spPr>
          <a:xfrm>
            <a:off x="4481675" y="3165725"/>
            <a:ext cx="37419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latin typeface="Coming Soon"/>
                <a:ea typeface="Coming Soon"/>
                <a:cs typeface="Coming Soon"/>
                <a:sym typeface="Coming Soon"/>
              </a:rPr>
              <a:t>DIVULGATIVA</a:t>
            </a:r>
            <a:r>
              <a:rPr lang="en" sz="1900">
                <a:latin typeface="Coming Soon"/>
                <a:ea typeface="Coming Soon"/>
                <a:cs typeface="Coming Soon"/>
                <a:sym typeface="Coming Soon"/>
              </a:rPr>
              <a:t> </a:t>
            </a:r>
            <a:endParaRPr sz="19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ming Soon"/>
                <a:ea typeface="Coming Soon"/>
                <a:cs typeface="Coming Soon"/>
                <a:sym typeface="Coming Soon"/>
              </a:rPr>
              <a:t>(exigen conocimientos generales, básicos)</a:t>
            </a:r>
            <a:r>
              <a:rPr lang="en" sz="1900">
                <a:latin typeface="Coming Soon"/>
                <a:ea typeface="Coming Soon"/>
                <a:cs typeface="Coming Soon"/>
                <a:sym typeface="Coming Soon"/>
              </a:rPr>
              <a:t>: revistas de divulgación, artículos periodísticos, documentales para televisión, etc.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57"/>
          <p:cNvGrpSpPr/>
          <p:nvPr/>
        </p:nvGrpSpPr>
        <p:grpSpPr>
          <a:xfrm>
            <a:off x="1170080" y="866000"/>
            <a:ext cx="6929561" cy="3596034"/>
            <a:chOff x="6459632" y="3043449"/>
            <a:chExt cx="4487767" cy="2052648"/>
          </a:xfrm>
        </p:grpSpPr>
        <p:sp>
          <p:nvSpPr>
            <p:cNvPr id="1678" name="Google Shape;1678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57"/>
            <p:cNvSpPr/>
            <p:nvPr/>
          </p:nvSpPr>
          <p:spPr>
            <a:xfrm>
              <a:off x="6459632" y="3043449"/>
              <a:ext cx="4487767" cy="2052648"/>
            </a:xfrm>
            <a:custGeom>
              <a:rect b="b" l="l" r="r" t="t"/>
              <a:pathLst>
                <a:path extrusionOk="0" h="2052648" w="4487767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0" name="Google Shape;1680;p57"/>
          <p:cNvGrpSpPr/>
          <p:nvPr/>
        </p:nvGrpSpPr>
        <p:grpSpPr>
          <a:xfrm>
            <a:off x="972795" y="3299880"/>
            <a:ext cx="535958" cy="617960"/>
            <a:chOff x="4505050" y="4336350"/>
            <a:chExt cx="69000" cy="79550"/>
          </a:xfrm>
        </p:grpSpPr>
        <p:sp>
          <p:nvSpPr>
            <p:cNvPr id="1681" name="Google Shape;1681;p57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57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57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57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57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57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57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57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57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57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57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57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57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57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5" name="Google Shape;1695;p57"/>
          <p:cNvGrpSpPr/>
          <p:nvPr/>
        </p:nvGrpSpPr>
        <p:grpSpPr>
          <a:xfrm>
            <a:off x="7748110" y="1889468"/>
            <a:ext cx="473565" cy="503012"/>
            <a:chOff x="3861700" y="5390125"/>
            <a:chExt cx="35600" cy="37825"/>
          </a:xfrm>
        </p:grpSpPr>
        <p:sp>
          <p:nvSpPr>
            <p:cNvPr id="1696" name="Google Shape;1696;p57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57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57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57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57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57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57"/>
          <p:cNvSpPr txBox="1"/>
          <p:nvPr/>
        </p:nvSpPr>
        <p:spPr>
          <a:xfrm>
            <a:off x="1399350" y="1089450"/>
            <a:ext cx="6447300" cy="3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En el texto expositivo son muy comunes </a:t>
            </a:r>
            <a:r>
              <a:rPr b="1"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las oraciones explicativas (definiciones, caracterizaciones, descripciones)</a:t>
            </a: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, pues el objetivo es comunicar para que se conozca y comprenda. Por eso son oraciones que aclaran la comunicación. El carácter explicativo muy comúnmente se expresa en oraciones subordinadas. Hay un d</a:t>
            </a:r>
            <a:r>
              <a:rPr b="1"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ominio del lenguaje neutral</a:t>
            </a: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b="1"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se tienden a evitar las connotaciones</a:t>
            </a: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, por tanto hay un </a:t>
            </a:r>
            <a:r>
              <a:rPr b="1"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lenguaje referencial</a:t>
            </a: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, con interés informativo. El </a:t>
            </a:r>
            <a:r>
              <a:rPr b="1"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vocabulario tiende a ser especializado</a:t>
            </a: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, propio del tema de que se trata, y muchas veces se utilizan sustantivos abstractos. </a:t>
            </a:r>
            <a:endParaRPr sz="1100">
              <a:solidFill>
                <a:schemeClr val="accent4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03" name="Google Shape;1703;p57"/>
          <p:cNvSpPr txBox="1"/>
          <p:nvPr/>
        </p:nvSpPr>
        <p:spPr>
          <a:xfrm>
            <a:off x="1277450" y="200850"/>
            <a:ext cx="6569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Características lingüísticas del T.E.</a:t>
            </a:r>
            <a:endParaRPr b="1" sz="32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8" name="Google Shape;1708;ge55c86a515_0_251"/>
          <p:cNvGrpSpPr/>
          <p:nvPr/>
        </p:nvGrpSpPr>
        <p:grpSpPr>
          <a:xfrm>
            <a:off x="1170080" y="866000"/>
            <a:ext cx="6929561" cy="3596034"/>
            <a:chOff x="6459632" y="3043449"/>
            <a:chExt cx="4487767" cy="2052648"/>
          </a:xfrm>
        </p:grpSpPr>
        <p:sp>
          <p:nvSpPr>
            <p:cNvPr id="1709" name="Google Shape;1709;ge55c86a515_0_251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ge55c86a515_0_251"/>
            <p:cNvSpPr/>
            <p:nvPr/>
          </p:nvSpPr>
          <p:spPr>
            <a:xfrm>
              <a:off x="6459632" y="3043449"/>
              <a:ext cx="4487767" cy="2052648"/>
            </a:xfrm>
            <a:custGeom>
              <a:rect b="b" l="l" r="r" t="t"/>
              <a:pathLst>
                <a:path extrusionOk="0" h="2052648" w="4487767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1" name="Google Shape;1711;ge55c86a515_0_251"/>
          <p:cNvGrpSpPr/>
          <p:nvPr/>
        </p:nvGrpSpPr>
        <p:grpSpPr>
          <a:xfrm>
            <a:off x="972763" y="3299897"/>
            <a:ext cx="535958" cy="617960"/>
            <a:chOff x="4505050" y="4336350"/>
            <a:chExt cx="69000" cy="79550"/>
          </a:xfrm>
        </p:grpSpPr>
        <p:sp>
          <p:nvSpPr>
            <p:cNvPr id="1712" name="Google Shape;1712;ge55c86a515_0_251"/>
            <p:cNvSpPr/>
            <p:nvPr/>
          </p:nvSpPr>
          <p:spPr>
            <a:xfrm>
              <a:off x="4541750" y="4337475"/>
              <a:ext cx="23950" cy="22825"/>
            </a:xfrm>
            <a:custGeom>
              <a:rect b="b" l="l" r="r" t="t"/>
              <a:pathLst>
                <a:path extrusionOk="0" h="913" w="958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ge55c86a515_0_251"/>
            <p:cNvSpPr/>
            <p:nvPr/>
          </p:nvSpPr>
          <p:spPr>
            <a:xfrm>
              <a:off x="4506175" y="4341925"/>
              <a:ext cx="66750" cy="72875"/>
            </a:xfrm>
            <a:custGeom>
              <a:rect b="b" l="l" r="r" t="t"/>
              <a:pathLst>
                <a:path extrusionOk="0" h="2915" w="267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ge55c86a515_0_251"/>
            <p:cNvSpPr/>
            <p:nvPr/>
          </p:nvSpPr>
          <p:spPr>
            <a:xfrm>
              <a:off x="4557875" y="4341925"/>
              <a:ext cx="15050" cy="30050"/>
            </a:xfrm>
            <a:custGeom>
              <a:rect b="b" l="l" r="r" t="t"/>
              <a:pathLst>
                <a:path extrusionOk="0" fill="none" h="1202" w="602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ge55c86a515_0_251"/>
            <p:cNvSpPr/>
            <p:nvPr/>
          </p:nvSpPr>
          <p:spPr>
            <a:xfrm>
              <a:off x="4506175" y="4387525"/>
              <a:ext cx="25600" cy="27275"/>
            </a:xfrm>
            <a:custGeom>
              <a:rect b="b" l="l" r="r" t="t"/>
              <a:pathLst>
                <a:path extrusionOk="0" fill="none" h="1091" w="1024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ge55c86a515_0_251"/>
            <p:cNvSpPr/>
            <p:nvPr/>
          </p:nvSpPr>
          <p:spPr>
            <a:xfrm>
              <a:off x="4525625" y="4361950"/>
              <a:ext cx="41175" cy="52850"/>
            </a:xfrm>
            <a:custGeom>
              <a:rect b="b" l="l" r="r" t="t"/>
              <a:pathLst>
                <a:path extrusionOk="0" h="2114" w="1647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ge55c86a515_0_251"/>
            <p:cNvSpPr/>
            <p:nvPr/>
          </p:nvSpPr>
          <p:spPr>
            <a:xfrm>
              <a:off x="4506175" y="4346375"/>
              <a:ext cx="53950" cy="56175"/>
            </a:xfrm>
            <a:custGeom>
              <a:rect b="b" l="l" r="r" t="t"/>
              <a:pathLst>
                <a:path extrusionOk="0" h="2247" w="2158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ge55c86a515_0_251"/>
            <p:cNvSpPr/>
            <p:nvPr/>
          </p:nvSpPr>
          <p:spPr>
            <a:xfrm>
              <a:off x="4539525" y="4345250"/>
              <a:ext cx="3375" cy="3375"/>
            </a:xfrm>
            <a:custGeom>
              <a:rect b="b" l="l" r="r" t="t"/>
              <a:pathLst>
                <a:path extrusionOk="0" h="135" w="135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ge55c86a515_0_251"/>
            <p:cNvSpPr/>
            <p:nvPr/>
          </p:nvSpPr>
          <p:spPr>
            <a:xfrm>
              <a:off x="4527850" y="4345250"/>
              <a:ext cx="13375" cy="15600"/>
            </a:xfrm>
            <a:custGeom>
              <a:rect b="b" l="l" r="r" t="t"/>
              <a:pathLst>
                <a:path extrusionOk="0" h="624" w="535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ge55c86a515_0_251"/>
            <p:cNvSpPr/>
            <p:nvPr/>
          </p:nvSpPr>
          <p:spPr>
            <a:xfrm>
              <a:off x="4505050" y="4359150"/>
              <a:ext cx="24500" cy="28950"/>
            </a:xfrm>
            <a:custGeom>
              <a:rect b="b" l="l" r="r" t="t"/>
              <a:pathLst>
                <a:path extrusionOk="0" h="1158" w="98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ge55c86a515_0_251"/>
            <p:cNvSpPr/>
            <p:nvPr/>
          </p:nvSpPr>
          <p:spPr>
            <a:xfrm>
              <a:off x="4505050" y="4336350"/>
              <a:ext cx="69000" cy="79550"/>
            </a:xfrm>
            <a:custGeom>
              <a:rect b="b" l="l" r="r" t="t"/>
              <a:pathLst>
                <a:path extrusionOk="0" h="3182" w="276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ge55c86a515_0_251"/>
            <p:cNvSpPr/>
            <p:nvPr/>
          </p:nvSpPr>
          <p:spPr>
            <a:xfrm>
              <a:off x="4523975" y="4401425"/>
              <a:ext cx="8925" cy="14475"/>
            </a:xfrm>
            <a:custGeom>
              <a:rect b="b" l="l" r="r" t="t"/>
              <a:pathLst>
                <a:path extrusionOk="0" h="579" w="357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ge55c86a515_0_251"/>
            <p:cNvSpPr/>
            <p:nvPr/>
          </p:nvSpPr>
          <p:spPr>
            <a:xfrm>
              <a:off x="4564000" y="4341375"/>
              <a:ext cx="2800" cy="8900"/>
            </a:xfrm>
            <a:custGeom>
              <a:rect b="b" l="l" r="r" t="t"/>
              <a:pathLst>
                <a:path extrusionOk="0" h="356" w="112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e55c86a515_0_251"/>
            <p:cNvSpPr/>
            <p:nvPr/>
          </p:nvSpPr>
          <p:spPr>
            <a:xfrm>
              <a:off x="4557325" y="4354700"/>
              <a:ext cx="4475" cy="6150"/>
            </a:xfrm>
            <a:custGeom>
              <a:rect b="b" l="l" r="r" t="t"/>
              <a:pathLst>
                <a:path extrusionOk="0" h="246" w="179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ge55c86a515_0_251"/>
            <p:cNvSpPr/>
            <p:nvPr/>
          </p:nvSpPr>
          <p:spPr>
            <a:xfrm>
              <a:off x="4559550" y="4360825"/>
              <a:ext cx="6700" cy="11700"/>
            </a:xfrm>
            <a:custGeom>
              <a:rect b="b" l="l" r="r" t="t"/>
              <a:pathLst>
                <a:path extrusionOk="0" h="468" w="268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6" name="Google Shape;1726;ge55c86a515_0_251"/>
          <p:cNvGrpSpPr/>
          <p:nvPr/>
        </p:nvGrpSpPr>
        <p:grpSpPr>
          <a:xfrm>
            <a:off x="7748159" y="1889463"/>
            <a:ext cx="473565" cy="503012"/>
            <a:chOff x="3861700" y="5390125"/>
            <a:chExt cx="35600" cy="37825"/>
          </a:xfrm>
        </p:grpSpPr>
        <p:sp>
          <p:nvSpPr>
            <p:cNvPr id="1727" name="Google Shape;1727;ge55c86a515_0_251"/>
            <p:cNvSpPr/>
            <p:nvPr/>
          </p:nvSpPr>
          <p:spPr>
            <a:xfrm>
              <a:off x="3871150" y="5401225"/>
              <a:ext cx="25050" cy="25625"/>
            </a:xfrm>
            <a:custGeom>
              <a:rect b="b" l="l" r="r" t="t"/>
              <a:pathLst>
                <a:path extrusionOk="0" h="1025" w="1002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ge55c86a515_0_251"/>
            <p:cNvSpPr/>
            <p:nvPr/>
          </p:nvSpPr>
          <p:spPr>
            <a:xfrm>
              <a:off x="3865575" y="5390675"/>
              <a:ext cx="30625" cy="13925"/>
            </a:xfrm>
            <a:custGeom>
              <a:rect b="b" l="l" r="r" t="t"/>
              <a:pathLst>
                <a:path extrusionOk="0" h="557" w="1225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ge55c86a515_0_251"/>
            <p:cNvSpPr/>
            <p:nvPr/>
          </p:nvSpPr>
          <p:spPr>
            <a:xfrm>
              <a:off x="3862800" y="5390675"/>
              <a:ext cx="11700" cy="32825"/>
            </a:xfrm>
            <a:custGeom>
              <a:rect b="b" l="l" r="r" t="t"/>
              <a:pathLst>
                <a:path extrusionOk="0" h="1313" w="468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ge55c86a515_0_251"/>
            <p:cNvSpPr/>
            <p:nvPr/>
          </p:nvSpPr>
          <p:spPr>
            <a:xfrm>
              <a:off x="3861700" y="5390125"/>
              <a:ext cx="35600" cy="37825"/>
            </a:xfrm>
            <a:custGeom>
              <a:rect b="b" l="l" r="r" t="t"/>
              <a:pathLst>
                <a:path extrusionOk="0" h="1513" w="1424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ge55c86a515_0_251"/>
            <p:cNvSpPr/>
            <p:nvPr/>
          </p:nvSpPr>
          <p:spPr>
            <a:xfrm>
              <a:off x="3864475" y="5390125"/>
              <a:ext cx="10575" cy="33925"/>
            </a:xfrm>
            <a:custGeom>
              <a:rect b="b" l="l" r="r" t="t"/>
              <a:pathLst>
                <a:path extrusionOk="0" h="1357" w="423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e55c86a515_0_251"/>
            <p:cNvSpPr/>
            <p:nvPr/>
          </p:nvSpPr>
          <p:spPr>
            <a:xfrm>
              <a:off x="3873375" y="5400675"/>
              <a:ext cx="23925" cy="5025"/>
            </a:xfrm>
            <a:custGeom>
              <a:rect b="b" l="l" r="r" t="t"/>
              <a:pathLst>
                <a:path extrusionOk="0" h="201" w="957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e55c86a515_0_251"/>
          <p:cNvSpPr txBox="1"/>
          <p:nvPr/>
        </p:nvSpPr>
        <p:spPr>
          <a:xfrm>
            <a:off x="1405663" y="1163500"/>
            <a:ext cx="6458400" cy="3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El texto expositivo se dispone según los </a:t>
            </a:r>
            <a:r>
              <a:rPr b="1"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principios de orden</a:t>
            </a: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 (hay ciertos criterios tradicionales para organizar las ideas), de </a:t>
            </a:r>
            <a:r>
              <a:rPr b="1"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claridad</a:t>
            </a: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 (la información entregada debe permitir que el tema vaya siendo comprensible), </a:t>
            </a:r>
            <a:r>
              <a:rPr b="1"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y de precisión</a:t>
            </a: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 (el emisor conoce el tema y, por lo tanto, utiliza </a:t>
            </a:r>
            <a:r>
              <a:rPr b="1"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conceptos específicos y exactos</a:t>
            </a: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). </a:t>
            </a:r>
            <a:endParaRPr sz="1800">
              <a:solidFill>
                <a:schemeClr val="accent4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Con respecto al orden de las ideas del texto expositivo, se reconocen </a:t>
            </a:r>
            <a:r>
              <a:rPr b="1"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fases en su estructuración</a:t>
            </a: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 y </a:t>
            </a:r>
            <a:r>
              <a:rPr b="1"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modelos en su organización global</a:t>
            </a:r>
            <a:r>
              <a:rPr lang="en" sz="18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.</a:t>
            </a:r>
            <a:endParaRPr sz="1800">
              <a:solidFill>
                <a:schemeClr val="accent4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34" name="Google Shape;1734;ge55c86a515_0_251"/>
          <p:cNvSpPr txBox="1"/>
          <p:nvPr/>
        </p:nvSpPr>
        <p:spPr>
          <a:xfrm>
            <a:off x="1277450" y="200850"/>
            <a:ext cx="6569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Disposición del texto expositivo.</a:t>
            </a:r>
            <a:endParaRPr b="1" sz="3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6"/>
          <p:cNvSpPr/>
          <p:nvPr/>
        </p:nvSpPr>
        <p:spPr>
          <a:xfrm rot="8097991">
            <a:off x="390692" y="1775864"/>
            <a:ext cx="725916" cy="755826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650" lIns="68650" spcFirstLastPara="1" rIns="68650" wrap="square" tIns="68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6"/>
          <p:cNvSpPr txBox="1"/>
          <p:nvPr>
            <p:ph idx="1" type="body"/>
          </p:nvPr>
        </p:nvSpPr>
        <p:spPr>
          <a:xfrm>
            <a:off x="1277450" y="4009625"/>
            <a:ext cx="7100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b="1" lang="en" sz="1600">
                <a:latin typeface="Coming Soon"/>
                <a:ea typeface="Coming Soon"/>
                <a:cs typeface="Coming Soon"/>
                <a:sym typeface="Coming Soon"/>
              </a:rPr>
              <a:t>CONCLUSIÓN:</a:t>
            </a:r>
            <a:r>
              <a:rPr lang="en" sz="1600"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" sz="1600">
                <a:latin typeface="Coming Soon"/>
                <a:ea typeface="Coming Soon"/>
                <a:cs typeface="Coming Soon"/>
                <a:sym typeface="Coming Soon"/>
              </a:rPr>
              <a:t>En ella, por lo general, se realiza una síntesis de lo expuesto, o una evaluación de ello, incluso sus proyecciones. Es posible también que se presente la solución a un problema.</a:t>
            </a:r>
            <a:endParaRPr sz="1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41" name="Google Shape;1741;p6"/>
          <p:cNvSpPr txBox="1"/>
          <p:nvPr>
            <p:ph idx="3" type="body"/>
          </p:nvPr>
        </p:nvSpPr>
        <p:spPr>
          <a:xfrm>
            <a:off x="1277450" y="2923300"/>
            <a:ext cx="71007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latin typeface="Coming Soon"/>
                <a:ea typeface="Coming Soon"/>
                <a:cs typeface="Coming Soon"/>
                <a:sym typeface="Coming Soon"/>
              </a:rPr>
              <a:t>DESARROLLO:</a:t>
            </a:r>
            <a:r>
              <a:rPr lang="en" sz="1600"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" sz="1600">
                <a:latin typeface="Coming Soon"/>
                <a:ea typeface="Coming Soon"/>
                <a:cs typeface="Coming Soon"/>
                <a:sym typeface="Coming Soon"/>
              </a:rPr>
              <a:t>En él hay una progresión de información, se amplía lo presentado en la introducción, se presentan datos nuevos, se detalla, se explica a fin de que haya comprensión del tema.</a:t>
            </a:r>
            <a:endParaRPr sz="1600"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42" name="Google Shape;1742;p6"/>
          <p:cNvSpPr txBox="1"/>
          <p:nvPr>
            <p:ph idx="8" type="body"/>
          </p:nvPr>
        </p:nvSpPr>
        <p:spPr>
          <a:xfrm>
            <a:off x="1277475" y="1836975"/>
            <a:ext cx="71007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b="1" lang="en" sz="1600">
                <a:latin typeface="Coming Soon"/>
                <a:ea typeface="Coming Soon"/>
                <a:cs typeface="Coming Soon"/>
                <a:sym typeface="Coming Soon"/>
              </a:rPr>
              <a:t>INTRODUCCIÓN: </a:t>
            </a:r>
            <a:r>
              <a:rPr lang="en" sz="1600">
                <a:latin typeface="Coming Soon"/>
                <a:ea typeface="Coming Soon"/>
                <a:cs typeface="Coming Soon"/>
                <a:sym typeface="Coming Soon"/>
              </a:rPr>
              <a:t>En ella se plantea el tema o un problema, se puede presentar el contexto, los antecedentes, los propósitos del autor y los procedimientos a seguir. La introducción motiva la lectura del texto y guía su comprensión.</a:t>
            </a:r>
            <a:endParaRPr sz="1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43" name="Google Shape;1743;p6"/>
          <p:cNvSpPr txBox="1"/>
          <p:nvPr/>
        </p:nvSpPr>
        <p:spPr>
          <a:xfrm>
            <a:off x="483375" y="865950"/>
            <a:ext cx="78948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Los textos expositivos tradicionalmente pasan por tres fases en su estructuración: </a:t>
            </a:r>
            <a:r>
              <a:rPr b="1" lang="en" sz="16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Introducción</a:t>
            </a:r>
            <a:r>
              <a:rPr lang="en" sz="16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(proemio o exordio), </a:t>
            </a:r>
            <a:r>
              <a:rPr b="1" lang="en" sz="16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desarrollo</a:t>
            </a:r>
            <a:r>
              <a:rPr lang="en" sz="16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(expositio o propositio) y </a:t>
            </a:r>
            <a:r>
              <a:rPr b="1" lang="en" sz="16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conclusión </a:t>
            </a:r>
            <a:r>
              <a:rPr lang="en" sz="16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(peroratio).</a:t>
            </a:r>
            <a:endParaRPr sz="9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44" name="Google Shape;1744;p6"/>
          <p:cNvSpPr txBox="1"/>
          <p:nvPr/>
        </p:nvSpPr>
        <p:spPr>
          <a:xfrm>
            <a:off x="1277450" y="200850"/>
            <a:ext cx="6569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Estructura interna del T. Expositivo</a:t>
            </a:r>
            <a:endParaRPr b="1" sz="31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45" name="Google Shape;1745;p6"/>
          <p:cNvSpPr/>
          <p:nvPr/>
        </p:nvSpPr>
        <p:spPr>
          <a:xfrm rot="8097991">
            <a:off x="390692" y="2881076"/>
            <a:ext cx="725916" cy="755826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650" lIns="68650" spcFirstLastPara="1" rIns="68650" wrap="square" tIns="68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6"/>
          <p:cNvSpPr/>
          <p:nvPr/>
        </p:nvSpPr>
        <p:spPr>
          <a:xfrm rot="8097991">
            <a:off x="390692" y="3986289"/>
            <a:ext cx="725916" cy="755826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650" lIns="68650" spcFirstLastPara="1" rIns="68650" wrap="square" tIns="68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6"/>
          <p:cNvSpPr txBox="1"/>
          <p:nvPr/>
        </p:nvSpPr>
        <p:spPr>
          <a:xfrm>
            <a:off x="580100" y="1836975"/>
            <a:ext cx="34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oming Soon"/>
                <a:ea typeface="Coming Soon"/>
                <a:cs typeface="Coming Soon"/>
                <a:sym typeface="Coming Soon"/>
              </a:rPr>
              <a:t>I</a:t>
            </a:r>
            <a:endParaRPr b="1" sz="35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48" name="Google Shape;1748;p6"/>
          <p:cNvSpPr txBox="1"/>
          <p:nvPr/>
        </p:nvSpPr>
        <p:spPr>
          <a:xfrm>
            <a:off x="580100" y="2923300"/>
            <a:ext cx="34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oming Soon"/>
                <a:ea typeface="Coming Soon"/>
                <a:cs typeface="Coming Soon"/>
                <a:sym typeface="Coming Soon"/>
              </a:rPr>
              <a:t>D</a:t>
            </a:r>
            <a:endParaRPr b="1" sz="35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49" name="Google Shape;1749;p6"/>
          <p:cNvSpPr txBox="1"/>
          <p:nvPr/>
        </p:nvSpPr>
        <p:spPr>
          <a:xfrm>
            <a:off x="580100" y="4009625"/>
            <a:ext cx="34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oming Soon"/>
                <a:ea typeface="Coming Soon"/>
                <a:cs typeface="Coming Soon"/>
                <a:sym typeface="Coming Soon"/>
              </a:rPr>
              <a:t>C</a:t>
            </a:r>
            <a:endParaRPr b="1" sz="3500"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e55c86a515_1_0"/>
          <p:cNvSpPr txBox="1"/>
          <p:nvPr/>
        </p:nvSpPr>
        <p:spPr>
          <a:xfrm>
            <a:off x="1277450" y="200850"/>
            <a:ext cx="6569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Ejemplos de Estructura Interna</a:t>
            </a:r>
            <a:endParaRPr b="1" sz="3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755" name="Google Shape;1755;ge55c86a515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13" y="1234011"/>
            <a:ext cx="8310775" cy="2920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6" name="Google Shape;1756;ge55c86a515_1_0"/>
          <p:cNvGrpSpPr/>
          <p:nvPr/>
        </p:nvGrpSpPr>
        <p:grpSpPr>
          <a:xfrm>
            <a:off x="6915852" y="3098530"/>
            <a:ext cx="2228151" cy="2045091"/>
            <a:chOff x="4795904" y="951090"/>
            <a:chExt cx="2878005" cy="2857868"/>
          </a:xfrm>
        </p:grpSpPr>
        <p:grpSp>
          <p:nvGrpSpPr>
            <p:cNvPr id="1757" name="Google Shape;1757;ge55c86a515_1_0"/>
            <p:cNvGrpSpPr/>
            <p:nvPr/>
          </p:nvGrpSpPr>
          <p:grpSpPr>
            <a:xfrm>
              <a:off x="4795904" y="2029842"/>
              <a:ext cx="1547392" cy="1695644"/>
              <a:chOff x="4095250" y="4474825"/>
              <a:chExt cx="156825" cy="171850"/>
            </a:xfrm>
          </p:grpSpPr>
          <p:sp>
            <p:nvSpPr>
              <p:cNvPr id="1758" name="Google Shape;1758;ge55c86a515_1_0"/>
              <p:cNvSpPr/>
              <p:nvPr/>
            </p:nvSpPr>
            <p:spPr>
              <a:xfrm>
                <a:off x="4096350" y="4521525"/>
                <a:ext cx="75650" cy="121800"/>
              </a:xfrm>
              <a:custGeom>
                <a:rect b="b" l="l" r="r" t="t"/>
                <a:pathLst>
                  <a:path extrusionOk="0" h="4872" w="3026">
                    <a:moveTo>
                      <a:pt x="134" y="1"/>
                    </a:moveTo>
                    <a:lnTo>
                      <a:pt x="67" y="112"/>
                    </a:lnTo>
                    <a:lnTo>
                      <a:pt x="23" y="245"/>
                    </a:lnTo>
                    <a:lnTo>
                      <a:pt x="1" y="357"/>
                    </a:lnTo>
                    <a:lnTo>
                      <a:pt x="1" y="490"/>
                    </a:lnTo>
                    <a:lnTo>
                      <a:pt x="1" y="646"/>
                    </a:lnTo>
                    <a:lnTo>
                      <a:pt x="23" y="779"/>
                    </a:lnTo>
                    <a:lnTo>
                      <a:pt x="67" y="935"/>
                    </a:lnTo>
                    <a:lnTo>
                      <a:pt x="134" y="1091"/>
                    </a:lnTo>
                    <a:lnTo>
                      <a:pt x="156" y="1180"/>
                    </a:lnTo>
                    <a:lnTo>
                      <a:pt x="223" y="1313"/>
                    </a:lnTo>
                    <a:lnTo>
                      <a:pt x="423" y="1647"/>
                    </a:lnTo>
                    <a:lnTo>
                      <a:pt x="779" y="2158"/>
                    </a:lnTo>
                    <a:lnTo>
                      <a:pt x="1246" y="2781"/>
                    </a:lnTo>
                    <a:lnTo>
                      <a:pt x="1691" y="3382"/>
                    </a:lnTo>
                    <a:lnTo>
                      <a:pt x="2136" y="3916"/>
                    </a:lnTo>
                    <a:lnTo>
                      <a:pt x="2558" y="4427"/>
                    </a:lnTo>
                    <a:lnTo>
                      <a:pt x="2959" y="4872"/>
                    </a:lnTo>
                    <a:lnTo>
                      <a:pt x="2959" y="4872"/>
                    </a:lnTo>
                    <a:lnTo>
                      <a:pt x="2914" y="4716"/>
                    </a:lnTo>
                    <a:lnTo>
                      <a:pt x="2870" y="4516"/>
                    </a:lnTo>
                    <a:lnTo>
                      <a:pt x="2892" y="4316"/>
                    </a:lnTo>
                    <a:lnTo>
                      <a:pt x="2937" y="4116"/>
                    </a:lnTo>
                    <a:lnTo>
                      <a:pt x="3026" y="3960"/>
                    </a:lnTo>
                    <a:lnTo>
                      <a:pt x="2625" y="3493"/>
                    </a:lnTo>
                    <a:lnTo>
                      <a:pt x="2180" y="2959"/>
                    </a:lnTo>
                    <a:lnTo>
                      <a:pt x="1713" y="2359"/>
                    </a:lnTo>
                    <a:lnTo>
                      <a:pt x="1224" y="1691"/>
                    </a:lnTo>
                    <a:lnTo>
                      <a:pt x="757" y="1046"/>
                    </a:lnTo>
                    <a:lnTo>
                      <a:pt x="423" y="557"/>
                    </a:lnTo>
                    <a:lnTo>
                      <a:pt x="223" y="201"/>
                    </a:lnTo>
                    <a:lnTo>
                      <a:pt x="156" y="90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9DC8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ge55c86a515_1_0"/>
              <p:cNvSpPr/>
              <p:nvPr/>
            </p:nvSpPr>
            <p:spPr>
              <a:xfrm>
                <a:off x="4174200" y="4577150"/>
                <a:ext cx="73425" cy="61725"/>
              </a:xfrm>
              <a:custGeom>
                <a:rect b="b" l="l" r="r" t="t"/>
                <a:pathLst>
                  <a:path extrusionOk="0" h="2469" w="2937">
                    <a:moveTo>
                      <a:pt x="2581" y="0"/>
                    </a:moveTo>
                    <a:lnTo>
                      <a:pt x="1224" y="868"/>
                    </a:lnTo>
                    <a:lnTo>
                      <a:pt x="112" y="1602"/>
                    </a:lnTo>
                    <a:lnTo>
                      <a:pt x="45" y="1735"/>
                    </a:lnTo>
                    <a:lnTo>
                      <a:pt x="23" y="1868"/>
                    </a:lnTo>
                    <a:lnTo>
                      <a:pt x="1" y="2024"/>
                    </a:lnTo>
                    <a:lnTo>
                      <a:pt x="23" y="2158"/>
                    </a:lnTo>
                    <a:lnTo>
                      <a:pt x="23" y="2202"/>
                    </a:lnTo>
                    <a:lnTo>
                      <a:pt x="45" y="2336"/>
                    </a:lnTo>
                    <a:lnTo>
                      <a:pt x="67" y="2402"/>
                    </a:lnTo>
                    <a:lnTo>
                      <a:pt x="112" y="2469"/>
                    </a:lnTo>
                    <a:lnTo>
                      <a:pt x="557" y="2202"/>
                    </a:lnTo>
                    <a:lnTo>
                      <a:pt x="1179" y="1802"/>
                    </a:lnTo>
                    <a:lnTo>
                      <a:pt x="2937" y="601"/>
                    </a:lnTo>
                    <a:lnTo>
                      <a:pt x="2870" y="556"/>
                    </a:lnTo>
                    <a:lnTo>
                      <a:pt x="2803" y="512"/>
                    </a:lnTo>
                    <a:lnTo>
                      <a:pt x="2714" y="400"/>
                    </a:lnTo>
                    <a:lnTo>
                      <a:pt x="2625" y="222"/>
                    </a:lnTo>
                    <a:lnTo>
                      <a:pt x="25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ge55c86a515_1_0"/>
              <p:cNvSpPr/>
              <p:nvPr/>
            </p:nvSpPr>
            <p:spPr>
              <a:xfrm>
                <a:off x="4174200" y="4577150"/>
                <a:ext cx="73425" cy="61725"/>
              </a:xfrm>
              <a:custGeom>
                <a:rect b="b" l="l" r="r" t="t"/>
                <a:pathLst>
                  <a:path extrusionOk="0" fill="none" h="2469" w="2937">
                    <a:moveTo>
                      <a:pt x="2937" y="601"/>
                    </a:moveTo>
                    <a:lnTo>
                      <a:pt x="2937" y="601"/>
                    </a:lnTo>
                    <a:lnTo>
                      <a:pt x="2870" y="556"/>
                    </a:lnTo>
                    <a:lnTo>
                      <a:pt x="2803" y="512"/>
                    </a:lnTo>
                    <a:lnTo>
                      <a:pt x="2714" y="400"/>
                    </a:lnTo>
                    <a:lnTo>
                      <a:pt x="2625" y="222"/>
                    </a:lnTo>
                    <a:lnTo>
                      <a:pt x="2581" y="0"/>
                    </a:lnTo>
                    <a:lnTo>
                      <a:pt x="2581" y="0"/>
                    </a:lnTo>
                    <a:lnTo>
                      <a:pt x="1224" y="868"/>
                    </a:lnTo>
                    <a:lnTo>
                      <a:pt x="1224" y="868"/>
                    </a:lnTo>
                    <a:lnTo>
                      <a:pt x="112" y="1602"/>
                    </a:lnTo>
                    <a:lnTo>
                      <a:pt x="112" y="1602"/>
                    </a:lnTo>
                    <a:lnTo>
                      <a:pt x="45" y="1735"/>
                    </a:lnTo>
                    <a:lnTo>
                      <a:pt x="23" y="1868"/>
                    </a:lnTo>
                    <a:lnTo>
                      <a:pt x="23" y="1868"/>
                    </a:lnTo>
                    <a:lnTo>
                      <a:pt x="690" y="1468"/>
                    </a:lnTo>
                    <a:lnTo>
                      <a:pt x="690" y="1468"/>
                    </a:lnTo>
                    <a:lnTo>
                      <a:pt x="735" y="1446"/>
                    </a:lnTo>
                    <a:lnTo>
                      <a:pt x="735" y="1446"/>
                    </a:lnTo>
                    <a:lnTo>
                      <a:pt x="690" y="1468"/>
                    </a:lnTo>
                    <a:lnTo>
                      <a:pt x="690" y="1468"/>
                    </a:lnTo>
                    <a:lnTo>
                      <a:pt x="23" y="1868"/>
                    </a:lnTo>
                    <a:lnTo>
                      <a:pt x="23" y="1868"/>
                    </a:lnTo>
                    <a:lnTo>
                      <a:pt x="1" y="2024"/>
                    </a:lnTo>
                    <a:lnTo>
                      <a:pt x="23" y="2158"/>
                    </a:lnTo>
                    <a:lnTo>
                      <a:pt x="23" y="2158"/>
                    </a:lnTo>
                    <a:lnTo>
                      <a:pt x="490" y="1824"/>
                    </a:lnTo>
                    <a:lnTo>
                      <a:pt x="490" y="1824"/>
                    </a:lnTo>
                    <a:lnTo>
                      <a:pt x="23" y="2158"/>
                    </a:lnTo>
                    <a:lnTo>
                      <a:pt x="23" y="2158"/>
                    </a:lnTo>
                    <a:lnTo>
                      <a:pt x="23" y="2202"/>
                    </a:lnTo>
                    <a:lnTo>
                      <a:pt x="23" y="2202"/>
                    </a:lnTo>
                    <a:lnTo>
                      <a:pt x="45" y="2336"/>
                    </a:lnTo>
                    <a:lnTo>
                      <a:pt x="45" y="2336"/>
                    </a:lnTo>
                    <a:lnTo>
                      <a:pt x="690" y="1913"/>
                    </a:lnTo>
                    <a:lnTo>
                      <a:pt x="690" y="1913"/>
                    </a:lnTo>
                    <a:lnTo>
                      <a:pt x="45" y="2336"/>
                    </a:lnTo>
                    <a:lnTo>
                      <a:pt x="45" y="2336"/>
                    </a:lnTo>
                    <a:lnTo>
                      <a:pt x="67" y="2402"/>
                    </a:lnTo>
                    <a:lnTo>
                      <a:pt x="67" y="2402"/>
                    </a:lnTo>
                    <a:lnTo>
                      <a:pt x="112" y="2469"/>
                    </a:lnTo>
                    <a:lnTo>
                      <a:pt x="112" y="2469"/>
                    </a:lnTo>
                    <a:lnTo>
                      <a:pt x="557" y="2202"/>
                    </a:lnTo>
                    <a:lnTo>
                      <a:pt x="1179" y="1802"/>
                    </a:lnTo>
                    <a:lnTo>
                      <a:pt x="293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ge55c86a515_1_0"/>
              <p:cNvSpPr/>
              <p:nvPr/>
            </p:nvSpPr>
            <p:spPr>
              <a:xfrm>
                <a:off x="4200900" y="4616625"/>
                <a:ext cx="2250" cy="1700"/>
              </a:xfrm>
              <a:custGeom>
                <a:rect b="b" l="l" r="r" t="t"/>
                <a:pathLst>
                  <a:path extrusionOk="0" fill="none" h="68" w="90">
                    <a:moveTo>
                      <a:pt x="0" y="67"/>
                    </a:moveTo>
                    <a:lnTo>
                      <a:pt x="0" y="67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ge55c86a515_1_0"/>
              <p:cNvSpPr/>
              <p:nvPr/>
            </p:nvSpPr>
            <p:spPr>
              <a:xfrm>
                <a:off x="4195875" y="4609400"/>
                <a:ext cx="2825" cy="1675"/>
              </a:xfrm>
              <a:custGeom>
                <a:rect b="b" l="l" r="r" t="t"/>
                <a:pathLst>
                  <a:path extrusionOk="0" fill="none" h="67" w="113">
                    <a:moveTo>
                      <a:pt x="1" y="67"/>
                    </a:moveTo>
                    <a:lnTo>
                      <a:pt x="1" y="67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ge55c86a515_1_0"/>
              <p:cNvSpPr/>
              <p:nvPr/>
            </p:nvSpPr>
            <p:spPr>
              <a:xfrm>
                <a:off x="4194775" y="4621075"/>
                <a:ext cx="1700" cy="1125"/>
              </a:xfrm>
              <a:custGeom>
                <a:rect b="b" l="l" r="r" t="t"/>
                <a:pathLst>
                  <a:path extrusionOk="0" fill="none" h="45" w="68">
                    <a:moveTo>
                      <a:pt x="0" y="45"/>
                    </a:moveTo>
                    <a:lnTo>
                      <a:pt x="0" y="45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ge55c86a515_1_0"/>
              <p:cNvSpPr/>
              <p:nvPr/>
            </p:nvSpPr>
            <p:spPr>
              <a:xfrm>
                <a:off x="4168075" y="4574925"/>
                <a:ext cx="83450" cy="70625"/>
              </a:xfrm>
              <a:custGeom>
                <a:rect b="b" l="l" r="r" t="t"/>
                <a:pathLst>
                  <a:path extrusionOk="0" h="2825" w="3338">
                    <a:moveTo>
                      <a:pt x="2959" y="0"/>
                    </a:moveTo>
                    <a:lnTo>
                      <a:pt x="2826" y="89"/>
                    </a:lnTo>
                    <a:lnTo>
                      <a:pt x="2870" y="311"/>
                    </a:lnTo>
                    <a:lnTo>
                      <a:pt x="2959" y="489"/>
                    </a:lnTo>
                    <a:lnTo>
                      <a:pt x="3048" y="601"/>
                    </a:lnTo>
                    <a:lnTo>
                      <a:pt x="3115" y="645"/>
                    </a:lnTo>
                    <a:lnTo>
                      <a:pt x="3182" y="690"/>
                    </a:lnTo>
                    <a:lnTo>
                      <a:pt x="1424" y="1891"/>
                    </a:lnTo>
                    <a:lnTo>
                      <a:pt x="802" y="2291"/>
                    </a:lnTo>
                    <a:lnTo>
                      <a:pt x="357" y="2558"/>
                    </a:lnTo>
                    <a:lnTo>
                      <a:pt x="312" y="2491"/>
                    </a:lnTo>
                    <a:lnTo>
                      <a:pt x="290" y="2425"/>
                    </a:lnTo>
                    <a:lnTo>
                      <a:pt x="268" y="2291"/>
                    </a:lnTo>
                    <a:lnTo>
                      <a:pt x="268" y="2247"/>
                    </a:lnTo>
                    <a:lnTo>
                      <a:pt x="246" y="2113"/>
                    </a:lnTo>
                    <a:lnTo>
                      <a:pt x="268" y="1957"/>
                    </a:lnTo>
                    <a:lnTo>
                      <a:pt x="290" y="1824"/>
                    </a:lnTo>
                    <a:lnTo>
                      <a:pt x="357" y="1691"/>
                    </a:lnTo>
                    <a:lnTo>
                      <a:pt x="357" y="1691"/>
                    </a:lnTo>
                    <a:lnTo>
                      <a:pt x="157" y="1824"/>
                    </a:lnTo>
                    <a:lnTo>
                      <a:pt x="68" y="1980"/>
                    </a:lnTo>
                    <a:lnTo>
                      <a:pt x="23" y="2180"/>
                    </a:lnTo>
                    <a:lnTo>
                      <a:pt x="1" y="2380"/>
                    </a:lnTo>
                    <a:lnTo>
                      <a:pt x="45" y="2580"/>
                    </a:lnTo>
                    <a:lnTo>
                      <a:pt x="90" y="2736"/>
                    </a:lnTo>
                    <a:lnTo>
                      <a:pt x="112" y="2780"/>
                    </a:lnTo>
                    <a:lnTo>
                      <a:pt x="157" y="2803"/>
                    </a:lnTo>
                    <a:lnTo>
                      <a:pt x="223" y="2825"/>
                    </a:lnTo>
                    <a:lnTo>
                      <a:pt x="290" y="2825"/>
                    </a:lnTo>
                    <a:lnTo>
                      <a:pt x="1469" y="2046"/>
                    </a:lnTo>
                    <a:lnTo>
                      <a:pt x="3204" y="912"/>
                    </a:lnTo>
                    <a:lnTo>
                      <a:pt x="3293" y="823"/>
                    </a:lnTo>
                    <a:lnTo>
                      <a:pt x="3337" y="712"/>
                    </a:lnTo>
                    <a:lnTo>
                      <a:pt x="3315" y="578"/>
                    </a:lnTo>
                    <a:lnTo>
                      <a:pt x="3271" y="445"/>
                    </a:lnTo>
                    <a:lnTo>
                      <a:pt x="2959" y="0"/>
                    </a:lnTo>
                    <a:close/>
                  </a:path>
                </a:pathLst>
              </a:custGeom>
              <a:solidFill>
                <a:srgbClr val="A0C9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ge55c86a515_1_0"/>
              <p:cNvSpPr/>
              <p:nvPr/>
            </p:nvSpPr>
            <p:spPr>
              <a:xfrm>
                <a:off x="4099675" y="4475375"/>
                <a:ext cx="144050" cy="145150"/>
              </a:xfrm>
              <a:custGeom>
                <a:rect b="b" l="l" r="r" t="t"/>
                <a:pathLst>
                  <a:path extrusionOk="0" h="5806" w="5762">
                    <a:moveTo>
                      <a:pt x="2937" y="1"/>
                    </a:moveTo>
                    <a:lnTo>
                      <a:pt x="2870" y="23"/>
                    </a:lnTo>
                    <a:lnTo>
                      <a:pt x="2715" y="112"/>
                    </a:lnTo>
                    <a:lnTo>
                      <a:pt x="1336" y="979"/>
                    </a:lnTo>
                    <a:lnTo>
                      <a:pt x="1" y="1847"/>
                    </a:lnTo>
                    <a:lnTo>
                      <a:pt x="23" y="1936"/>
                    </a:lnTo>
                    <a:lnTo>
                      <a:pt x="90" y="2047"/>
                    </a:lnTo>
                    <a:lnTo>
                      <a:pt x="290" y="2403"/>
                    </a:lnTo>
                    <a:lnTo>
                      <a:pt x="624" y="2892"/>
                    </a:lnTo>
                    <a:lnTo>
                      <a:pt x="1091" y="3537"/>
                    </a:lnTo>
                    <a:lnTo>
                      <a:pt x="1580" y="4205"/>
                    </a:lnTo>
                    <a:lnTo>
                      <a:pt x="2047" y="4805"/>
                    </a:lnTo>
                    <a:lnTo>
                      <a:pt x="2492" y="5339"/>
                    </a:lnTo>
                    <a:lnTo>
                      <a:pt x="2893" y="5806"/>
                    </a:lnTo>
                    <a:lnTo>
                      <a:pt x="3093" y="5673"/>
                    </a:lnTo>
                    <a:lnTo>
                      <a:pt x="4205" y="4939"/>
                    </a:lnTo>
                    <a:lnTo>
                      <a:pt x="5562" y="4071"/>
                    </a:lnTo>
                    <a:lnTo>
                      <a:pt x="5695" y="3982"/>
                    </a:lnTo>
                    <a:lnTo>
                      <a:pt x="5740" y="3893"/>
                    </a:lnTo>
                    <a:lnTo>
                      <a:pt x="5762" y="3782"/>
                    </a:lnTo>
                    <a:lnTo>
                      <a:pt x="5740" y="3671"/>
                    </a:lnTo>
                    <a:lnTo>
                      <a:pt x="5695" y="3515"/>
                    </a:lnTo>
                    <a:lnTo>
                      <a:pt x="5161" y="2759"/>
                    </a:lnTo>
                    <a:lnTo>
                      <a:pt x="4583" y="1958"/>
                    </a:lnTo>
                    <a:lnTo>
                      <a:pt x="3271" y="179"/>
                    </a:lnTo>
                    <a:lnTo>
                      <a:pt x="3204" y="112"/>
                    </a:lnTo>
                    <a:lnTo>
                      <a:pt x="3137" y="45"/>
                    </a:lnTo>
                    <a:lnTo>
                      <a:pt x="3070" y="23"/>
                    </a:lnTo>
                    <a:lnTo>
                      <a:pt x="3004" y="1"/>
                    </a:lnTo>
                    <a:close/>
                  </a:path>
                </a:pathLst>
              </a:custGeom>
              <a:solidFill>
                <a:srgbClr val="ADD0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ge55c86a515_1_0"/>
              <p:cNvSpPr/>
              <p:nvPr/>
            </p:nvSpPr>
            <p:spPr>
              <a:xfrm>
                <a:off x="4095250" y="4474825"/>
                <a:ext cx="156825" cy="171850"/>
              </a:xfrm>
              <a:custGeom>
                <a:rect b="b" l="l" r="r" t="t"/>
                <a:pathLst>
                  <a:path extrusionOk="0" h="6874" w="6273">
                    <a:moveTo>
                      <a:pt x="3159" y="67"/>
                    </a:moveTo>
                    <a:lnTo>
                      <a:pt x="3225" y="89"/>
                    </a:lnTo>
                    <a:lnTo>
                      <a:pt x="3292" y="112"/>
                    </a:lnTo>
                    <a:lnTo>
                      <a:pt x="3403" y="223"/>
                    </a:lnTo>
                    <a:lnTo>
                      <a:pt x="3514" y="356"/>
                    </a:lnTo>
                    <a:lnTo>
                      <a:pt x="4604" y="1824"/>
                    </a:lnTo>
                    <a:lnTo>
                      <a:pt x="5338" y="2870"/>
                    </a:lnTo>
                    <a:lnTo>
                      <a:pt x="5650" y="3315"/>
                    </a:lnTo>
                    <a:lnTo>
                      <a:pt x="5761" y="3470"/>
                    </a:lnTo>
                    <a:lnTo>
                      <a:pt x="5872" y="3626"/>
                    </a:lnTo>
                    <a:lnTo>
                      <a:pt x="5894" y="3715"/>
                    </a:lnTo>
                    <a:lnTo>
                      <a:pt x="5894" y="3804"/>
                    </a:lnTo>
                    <a:lnTo>
                      <a:pt x="5872" y="3893"/>
                    </a:lnTo>
                    <a:lnTo>
                      <a:pt x="5828" y="3982"/>
                    </a:lnTo>
                    <a:lnTo>
                      <a:pt x="5828" y="4004"/>
                    </a:lnTo>
                    <a:lnTo>
                      <a:pt x="5828" y="4026"/>
                    </a:lnTo>
                    <a:lnTo>
                      <a:pt x="6006" y="4227"/>
                    </a:lnTo>
                    <a:lnTo>
                      <a:pt x="6139" y="4449"/>
                    </a:lnTo>
                    <a:lnTo>
                      <a:pt x="6184" y="4538"/>
                    </a:lnTo>
                    <a:lnTo>
                      <a:pt x="6206" y="4627"/>
                    </a:lnTo>
                    <a:lnTo>
                      <a:pt x="6206" y="4694"/>
                    </a:lnTo>
                    <a:lnTo>
                      <a:pt x="6184" y="4760"/>
                    </a:lnTo>
                    <a:lnTo>
                      <a:pt x="6139" y="4827"/>
                    </a:lnTo>
                    <a:lnTo>
                      <a:pt x="6072" y="4894"/>
                    </a:lnTo>
                    <a:lnTo>
                      <a:pt x="5939" y="5005"/>
                    </a:lnTo>
                    <a:lnTo>
                      <a:pt x="4293" y="6050"/>
                    </a:lnTo>
                    <a:lnTo>
                      <a:pt x="3292" y="6695"/>
                    </a:lnTo>
                    <a:lnTo>
                      <a:pt x="3225" y="6740"/>
                    </a:lnTo>
                    <a:lnTo>
                      <a:pt x="3136" y="6762"/>
                    </a:lnTo>
                    <a:lnTo>
                      <a:pt x="3092" y="6740"/>
                    </a:lnTo>
                    <a:lnTo>
                      <a:pt x="3025" y="6718"/>
                    </a:lnTo>
                    <a:lnTo>
                      <a:pt x="2914" y="6629"/>
                    </a:lnTo>
                    <a:lnTo>
                      <a:pt x="2825" y="6495"/>
                    </a:lnTo>
                    <a:lnTo>
                      <a:pt x="2424" y="6050"/>
                    </a:lnTo>
                    <a:lnTo>
                      <a:pt x="1980" y="5494"/>
                    </a:lnTo>
                    <a:lnTo>
                      <a:pt x="1535" y="4961"/>
                    </a:lnTo>
                    <a:lnTo>
                      <a:pt x="1112" y="4404"/>
                    </a:lnTo>
                    <a:lnTo>
                      <a:pt x="712" y="3826"/>
                    </a:lnTo>
                    <a:lnTo>
                      <a:pt x="423" y="3404"/>
                    </a:lnTo>
                    <a:lnTo>
                      <a:pt x="289" y="3159"/>
                    </a:lnTo>
                    <a:lnTo>
                      <a:pt x="178" y="2914"/>
                    </a:lnTo>
                    <a:lnTo>
                      <a:pt x="111" y="2670"/>
                    </a:lnTo>
                    <a:lnTo>
                      <a:pt x="89" y="2536"/>
                    </a:lnTo>
                    <a:lnTo>
                      <a:pt x="89" y="2403"/>
                    </a:lnTo>
                    <a:lnTo>
                      <a:pt x="89" y="2269"/>
                    </a:lnTo>
                    <a:lnTo>
                      <a:pt x="111" y="2158"/>
                    </a:lnTo>
                    <a:lnTo>
                      <a:pt x="156" y="2024"/>
                    </a:lnTo>
                    <a:lnTo>
                      <a:pt x="222" y="1913"/>
                    </a:lnTo>
                    <a:lnTo>
                      <a:pt x="222" y="1899"/>
                    </a:lnTo>
                    <a:lnTo>
                      <a:pt x="222" y="1899"/>
                    </a:lnTo>
                    <a:lnTo>
                      <a:pt x="1045" y="1357"/>
                    </a:lnTo>
                    <a:lnTo>
                      <a:pt x="1891" y="823"/>
                    </a:lnTo>
                    <a:lnTo>
                      <a:pt x="2691" y="312"/>
                    </a:lnTo>
                    <a:lnTo>
                      <a:pt x="2825" y="201"/>
                    </a:lnTo>
                    <a:lnTo>
                      <a:pt x="2981" y="112"/>
                    </a:lnTo>
                    <a:lnTo>
                      <a:pt x="3070" y="89"/>
                    </a:lnTo>
                    <a:lnTo>
                      <a:pt x="3159" y="67"/>
                    </a:lnTo>
                    <a:close/>
                    <a:moveTo>
                      <a:pt x="3070" y="0"/>
                    </a:moveTo>
                    <a:lnTo>
                      <a:pt x="2958" y="45"/>
                    </a:lnTo>
                    <a:lnTo>
                      <a:pt x="2780" y="156"/>
                    </a:lnTo>
                    <a:lnTo>
                      <a:pt x="2358" y="423"/>
                    </a:lnTo>
                    <a:lnTo>
                      <a:pt x="1246" y="1113"/>
                    </a:lnTo>
                    <a:lnTo>
                      <a:pt x="156" y="1847"/>
                    </a:lnTo>
                    <a:lnTo>
                      <a:pt x="133" y="1847"/>
                    </a:lnTo>
                    <a:lnTo>
                      <a:pt x="67" y="2024"/>
                    </a:lnTo>
                    <a:lnTo>
                      <a:pt x="22" y="2202"/>
                    </a:lnTo>
                    <a:lnTo>
                      <a:pt x="0" y="2403"/>
                    </a:lnTo>
                    <a:lnTo>
                      <a:pt x="22" y="2581"/>
                    </a:lnTo>
                    <a:lnTo>
                      <a:pt x="67" y="2781"/>
                    </a:lnTo>
                    <a:lnTo>
                      <a:pt x="133" y="2959"/>
                    </a:lnTo>
                    <a:lnTo>
                      <a:pt x="200" y="3137"/>
                    </a:lnTo>
                    <a:lnTo>
                      <a:pt x="311" y="3292"/>
                    </a:lnTo>
                    <a:lnTo>
                      <a:pt x="601" y="3759"/>
                    </a:lnTo>
                    <a:lnTo>
                      <a:pt x="912" y="4204"/>
                    </a:lnTo>
                    <a:lnTo>
                      <a:pt x="1579" y="5072"/>
                    </a:lnTo>
                    <a:lnTo>
                      <a:pt x="1980" y="5606"/>
                    </a:lnTo>
                    <a:lnTo>
                      <a:pt x="2424" y="6117"/>
                    </a:lnTo>
                    <a:lnTo>
                      <a:pt x="2803" y="6562"/>
                    </a:lnTo>
                    <a:lnTo>
                      <a:pt x="2914" y="6718"/>
                    </a:lnTo>
                    <a:lnTo>
                      <a:pt x="2981" y="6784"/>
                    </a:lnTo>
                    <a:lnTo>
                      <a:pt x="3070" y="6851"/>
                    </a:lnTo>
                    <a:lnTo>
                      <a:pt x="3159" y="6873"/>
                    </a:lnTo>
                    <a:lnTo>
                      <a:pt x="3225" y="6851"/>
                    </a:lnTo>
                    <a:lnTo>
                      <a:pt x="3359" y="6762"/>
                    </a:lnTo>
                    <a:lnTo>
                      <a:pt x="3804" y="6473"/>
                    </a:lnTo>
                    <a:lnTo>
                      <a:pt x="4893" y="5761"/>
                    </a:lnTo>
                    <a:lnTo>
                      <a:pt x="5516" y="5383"/>
                    </a:lnTo>
                    <a:lnTo>
                      <a:pt x="5828" y="5183"/>
                    </a:lnTo>
                    <a:lnTo>
                      <a:pt x="6117" y="4983"/>
                    </a:lnTo>
                    <a:lnTo>
                      <a:pt x="6184" y="4916"/>
                    </a:lnTo>
                    <a:lnTo>
                      <a:pt x="6228" y="4872"/>
                    </a:lnTo>
                    <a:lnTo>
                      <a:pt x="6272" y="4805"/>
                    </a:lnTo>
                    <a:lnTo>
                      <a:pt x="6272" y="4738"/>
                    </a:lnTo>
                    <a:lnTo>
                      <a:pt x="6272" y="4627"/>
                    </a:lnTo>
                    <a:lnTo>
                      <a:pt x="6228" y="4516"/>
                    </a:lnTo>
                    <a:lnTo>
                      <a:pt x="6161" y="4404"/>
                    </a:lnTo>
                    <a:lnTo>
                      <a:pt x="6095" y="4271"/>
                    </a:lnTo>
                    <a:lnTo>
                      <a:pt x="5939" y="4049"/>
                    </a:lnTo>
                    <a:lnTo>
                      <a:pt x="5917" y="4026"/>
                    </a:lnTo>
                    <a:lnTo>
                      <a:pt x="5917" y="4004"/>
                    </a:lnTo>
                    <a:lnTo>
                      <a:pt x="5983" y="3871"/>
                    </a:lnTo>
                    <a:lnTo>
                      <a:pt x="5983" y="3782"/>
                    </a:lnTo>
                    <a:lnTo>
                      <a:pt x="5961" y="3670"/>
                    </a:lnTo>
                    <a:lnTo>
                      <a:pt x="5917" y="3581"/>
                    </a:lnTo>
                    <a:lnTo>
                      <a:pt x="5850" y="3493"/>
                    </a:lnTo>
                    <a:lnTo>
                      <a:pt x="5472" y="2936"/>
                    </a:lnTo>
                    <a:lnTo>
                      <a:pt x="5071" y="2380"/>
                    </a:lnTo>
                    <a:lnTo>
                      <a:pt x="3692" y="490"/>
                    </a:lnTo>
                    <a:lnTo>
                      <a:pt x="3603" y="356"/>
                    </a:lnTo>
                    <a:lnTo>
                      <a:pt x="3492" y="178"/>
                    </a:lnTo>
                    <a:lnTo>
                      <a:pt x="3425" y="112"/>
                    </a:lnTo>
                    <a:lnTo>
                      <a:pt x="3336" y="67"/>
                    </a:lnTo>
                    <a:lnTo>
                      <a:pt x="3270" y="23"/>
                    </a:lnTo>
                    <a:lnTo>
                      <a:pt x="31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ge55c86a515_1_0"/>
              <p:cNvSpPr/>
              <p:nvPr/>
            </p:nvSpPr>
            <p:spPr>
              <a:xfrm>
                <a:off x="4098575" y="4520975"/>
                <a:ext cx="144050" cy="100125"/>
              </a:xfrm>
              <a:custGeom>
                <a:rect b="b" l="l" r="r" t="t"/>
                <a:pathLst>
                  <a:path extrusionOk="0" h="4005" w="5762">
                    <a:moveTo>
                      <a:pt x="23" y="1"/>
                    </a:moveTo>
                    <a:lnTo>
                      <a:pt x="0" y="23"/>
                    </a:lnTo>
                    <a:lnTo>
                      <a:pt x="45" y="178"/>
                    </a:lnTo>
                    <a:lnTo>
                      <a:pt x="134" y="312"/>
                    </a:lnTo>
                    <a:lnTo>
                      <a:pt x="290" y="557"/>
                    </a:lnTo>
                    <a:lnTo>
                      <a:pt x="668" y="1113"/>
                    </a:lnTo>
                    <a:lnTo>
                      <a:pt x="1046" y="1647"/>
                    </a:lnTo>
                    <a:lnTo>
                      <a:pt x="1491" y="2247"/>
                    </a:lnTo>
                    <a:lnTo>
                      <a:pt x="1958" y="2848"/>
                    </a:lnTo>
                    <a:lnTo>
                      <a:pt x="2425" y="3426"/>
                    </a:lnTo>
                    <a:lnTo>
                      <a:pt x="2914" y="3982"/>
                    </a:lnTo>
                    <a:lnTo>
                      <a:pt x="2937" y="4004"/>
                    </a:lnTo>
                    <a:lnTo>
                      <a:pt x="2959" y="4004"/>
                    </a:lnTo>
                    <a:lnTo>
                      <a:pt x="4338" y="3092"/>
                    </a:lnTo>
                    <a:lnTo>
                      <a:pt x="5761" y="2203"/>
                    </a:lnTo>
                    <a:lnTo>
                      <a:pt x="5761" y="2180"/>
                    </a:lnTo>
                    <a:lnTo>
                      <a:pt x="5761" y="2158"/>
                    </a:lnTo>
                    <a:lnTo>
                      <a:pt x="5739" y="2136"/>
                    </a:lnTo>
                    <a:lnTo>
                      <a:pt x="5695" y="2136"/>
                    </a:lnTo>
                    <a:lnTo>
                      <a:pt x="4827" y="2692"/>
                    </a:lnTo>
                    <a:lnTo>
                      <a:pt x="3937" y="3270"/>
                    </a:lnTo>
                    <a:lnTo>
                      <a:pt x="3026" y="3849"/>
                    </a:lnTo>
                    <a:lnTo>
                      <a:pt x="2959" y="3893"/>
                    </a:lnTo>
                    <a:lnTo>
                      <a:pt x="2937" y="3915"/>
                    </a:lnTo>
                    <a:lnTo>
                      <a:pt x="2892" y="3893"/>
                    </a:lnTo>
                    <a:lnTo>
                      <a:pt x="2848" y="3826"/>
                    </a:lnTo>
                    <a:lnTo>
                      <a:pt x="2692" y="3648"/>
                    </a:lnTo>
                    <a:lnTo>
                      <a:pt x="2380" y="3270"/>
                    </a:lnTo>
                    <a:lnTo>
                      <a:pt x="1580" y="2269"/>
                    </a:lnTo>
                    <a:lnTo>
                      <a:pt x="823" y="1246"/>
                    </a:lnTo>
                    <a:lnTo>
                      <a:pt x="557" y="846"/>
                    </a:lnTo>
                    <a:lnTo>
                      <a:pt x="290" y="445"/>
                    </a:lnTo>
                    <a:lnTo>
                      <a:pt x="178" y="245"/>
                    </a:lnTo>
                    <a:lnTo>
                      <a:pt x="112" y="156"/>
                    </a:lnTo>
                    <a:lnTo>
                      <a:pt x="89" y="45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ge55c86a515_1_0"/>
              <p:cNvSpPr/>
              <p:nvPr/>
            </p:nvSpPr>
            <p:spPr>
              <a:xfrm>
                <a:off x="4173100" y="4576575"/>
                <a:ext cx="75650" cy="63425"/>
              </a:xfrm>
              <a:custGeom>
                <a:rect b="b" l="l" r="r" t="t"/>
                <a:pathLst>
                  <a:path extrusionOk="0" h="2537" w="3026">
                    <a:moveTo>
                      <a:pt x="2580" y="1"/>
                    </a:moveTo>
                    <a:lnTo>
                      <a:pt x="2580" y="23"/>
                    </a:lnTo>
                    <a:lnTo>
                      <a:pt x="2625" y="201"/>
                    </a:lnTo>
                    <a:lnTo>
                      <a:pt x="2691" y="379"/>
                    </a:lnTo>
                    <a:lnTo>
                      <a:pt x="2758" y="468"/>
                    </a:lnTo>
                    <a:lnTo>
                      <a:pt x="2803" y="535"/>
                    </a:lnTo>
                    <a:lnTo>
                      <a:pt x="2892" y="601"/>
                    </a:lnTo>
                    <a:lnTo>
                      <a:pt x="2899" y="605"/>
                    </a:lnTo>
                    <a:lnTo>
                      <a:pt x="2899" y="605"/>
                    </a:lnTo>
                    <a:lnTo>
                      <a:pt x="1557" y="1558"/>
                    </a:lnTo>
                    <a:lnTo>
                      <a:pt x="845" y="2025"/>
                    </a:lnTo>
                    <a:lnTo>
                      <a:pt x="154" y="2444"/>
                    </a:lnTo>
                    <a:lnTo>
                      <a:pt x="154" y="2444"/>
                    </a:lnTo>
                    <a:lnTo>
                      <a:pt x="133" y="2403"/>
                    </a:lnTo>
                    <a:lnTo>
                      <a:pt x="111" y="2292"/>
                    </a:lnTo>
                    <a:lnTo>
                      <a:pt x="89" y="2181"/>
                    </a:lnTo>
                    <a:lnTo>
                      <a:pt x="89" y="2069"/>
                    </a:lnTo>
                    <a:lnTo>
                      <a:pt x="111" y="1847"/>
                    </a:lnTo>
                    <a:lnTo>
                      <a:pt x="178" y="1647"/>
                    </a:lnTo>
                    <a:lnTo>
                      <a:pt x="178" y="1602"/>
                    </a:lnTo>
                    <a:lnTo>
                      <a:pt x="156" y="1580"/>
                    </a:lnTo>
                    <a:lnTo>
                      <a:pt x="133" y="1580"/>
                    </a:lnTo>
                    <a:lnTo>
                      <a:pt x="111" y="1602"/>
                    </a:lnTo>
                    <a:lnTo>
                      <a:pt x="45" y="1825"/>
                    </a:lnTo>
                    <a:lnTo>
                      <a:pt x="0" y="2047"/>
                    </a:lnTo>
                    <a:lnTo>
                      <a:pt x="22" y="2181"/>
                    </a:lnTo>
                    <a:lnTo>
                      <a:pt x="22" y="2292"/>
                    </a:lnTo>
                    <a:lnTo>
                      <a:pt x="67" y="2403"/>
                    </a:lnTo>
                    <a:lnTo>
                      <a:pt x="111" y="2514"/>
                    </a:lnTo>
                    <a:lnTo>
                      <a:pt x="133" y="2537"/>
                    </a:lnTo>
                    <a:lnTo>
                      <a:pt x="178" y="2537"/>
                    </a:lnTo>
                    <a:lnTo>
                      <a:pt x="890" y="2092"/>
                    </a:lnTo>
                    <a:lnTo>
                      <a:pt x="1601" y="1625"/>
                    </a:lnTo>
                    <a:lnTo>
                      <a:pt x="3003" y="646"/>
                    </a:lnTo>
                    <a:lnTo>
                      <a:pt x="3025" y="624"/>
                    </a:lnTo>
                    <a:lnTo>
                      <a:pt x="3003" y="624"/>
                    </a:lnTo>
                    <a:lnTo>
                      <a:pt x="2981" y="579"/>
                    </a:lnTo>
                    <a:lnTo>
                      <a:pt x="2892" y="535"/>
                    </a:lnTo>
                    <a:lnTo>
                      <a:pt x="2847" y="490"/>
                    </a:lnTo>
                    <a:lnTo>
                      <a:pt x="2758" y="357"/>
                    </a:lnTo>
                    <a:lnTo>
                      <a:pt x="2691" y="201"/>
                    </a:lnTo>
                    <a:lnTo>
                      <a:pt x="2669" y="45"/>
                    </a:lnTo>
                    <a:lnTo>
                      <a:pt x="2647" y="23"/>
                    </a:lnTo>
                    <a:lnTo>
                      <a:pt x="26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ge55c86a515_1_0"/>
              <p:cNvSpPr/>
              <p:nvPr/>
            </p:nvSpPr>
            <p:spPr>
              <a:xfrm>
                <a:off x="4199775" y="4615500"/>
                <a:ext cx="4475" cy="3925"/>
              </a:xfrm>
              <a:custGeom>
                <a:rect b="b" l="l" r="r" t="t"/>
                <a:pathLst>
                  <a:path extrusionOk="0" h="157" w="179">
                    <a:moveTo>
                      <a:pt x="112" y="1"/>
                    </a:moveTo>
                    <a:lnTo>
                      <a:pt x="1" y="90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45" y="157"/>
                    </a:lnTo>
                    <a:lnTo>
                      <a:pt x="67" y="157"/>
                    </a:lnTo>
                    <a:lnTo>
                      <a:pt x="156" y="68"/>
                    </a:lnTo>
                    <a:lnTo>
                      <a:pt x="179" y="45"/>
                    </a:lnTo>
                    <a:lnTo>
                      <a:pt x="156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ge55c86a515_1_0"/>
              <p:cNvSpPr/>
              <p:nvPr/>
            </p:nvSpPr>
            <p:spPr>
              <a:xfrm>
                <a:off x="4194775" y="4608825"/>
                <a:ext cx="5025" cy="3375"/>
              </a:xfrm>
              <a:custGeom>
                <a:rect b="b" l="l" r="r" t="t"/>
                <a:pathLst>
                  <a:path extrusionOk="0" h="135" w="201">
                    <a:moveTo>
                      <a:pt x="134" y="1"/>
                    </a:moveTo>
                    <a:lnTo>
                      <a:pt x="23" y="68"/>
                    </a:lnTo>
                    <a:lnTo>
                      <a:pt x="0" y="90"/>
                    </a:lnTo>
                    <a:lnTo>
                      <a:pt x="23" y="112"/>
                    </a:lnTo>
                    <a:lnTo>
                      <a:pt x="45" y="134"/>
                    </a:lnTo>
                    <a:lnTo>
                      <a:pt x="67" y="134"/>
                    </a:lnTo>
                    <a:lnTo>
                      <a:pt x="178" y="68"/>
                    </a:lnTo>
                    <a:lnTo>
                      <a:pt x="201" y="45"/>
                    </a:lnTo>
                    <a:lnTo>
                      <a:pt x="178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ge55c86a515_1_0"/>
              <p:cNvSpPr/>
              <p:nvPr/>
            </p:nvSpPr>
            <p:spPr>
              <a:xfrm>
                <a:off x="4173650" y="4612725"/>
                <a:ext cx="19475" cy="12250"/>
              </a:xfrm>
              <a:custGeom>
                <a:rect b="b" l="l" r="r" t="t"/>
                <a:pathLst>
                  <a:path extrusionOk="0" h="490" w="779">
                    <a:moveTo>
                      <a:pt x="712" y="1"/>
                    </a:moveTo>
                    <a:lnTo>
                      <a:pt x="356" y="201"/>
                    </a:lnTo>
                    <a:lnTo>
                      <a:pt x="0" y="423"/>
                    </a:lnTo>
                    <a:lnTo>
                      <a:pt x="0" y="445"/>
                    </a:lnTo>
                    <a:lnTo>
                      <a:pt x="23" y="468"/>
                    </a:lnTo>
                    <a:lnTo>
                      <a:pt x="45" y="490"/>
                    </a:lnTo>
                    <a:lnTo>
                      <a:pt x="67" y="490"/>
                    </a:lnTo>
                    <a:lnTo>
                      <a:pt x="423" y="268"/>
                    </a:lnTo>
                    <a:lnTo>
                      <a:pt x="779" y="67"/>
                    </a:lnTo>
                    <a:lnTo>
                      <a:pt x="779" y="45"/>
                    </a:lnTo>
                    <a:lnTo>
                      <a:pt x="7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ge55c86a515_1_0"/>
              <p:cNvSpPr/>
              <p:nvPr/>
            </p:nvSpPr>
            <p:spPr>
              <a:xfrm>
                <a:off x="4194225" y="4620525"/>
                <a:ext cx="3350" cy="2800"/>
              </a:xfrm>
              <a:custGeom>
                <a:rect b="b" l="l" r="r" t="t"/>
                <a:pathLst>
                  <a:path extrusionOk="0" h="112" w="134">
                    <a:moveTo>
                      <a:pt x="67" y="0"/>
                    </a:moveTo>
                    <a:lnTo>
                      <a:pt x="0" y="44"/>
                    </a:lnTo>
                    <a:lnTo>
                      <a:pt x="0" y="67"/>
                    </a:lnTo>
                    <a:lnTo>
                      <a:pt x="0" y="89"/>
                    </a:lnTo>
                    <a:lnTo>
                      <a:pt x="22" y="111"/>
                    </a:lnTo>
                    <a:lnTo>
                      <a:pt x="67" y="111"/>
                    </a:lnTo>
                    <a:lnTo>
                      <a:pt x="111" y="67"/>
                    </a:lnTo>
                    <a:lnTo>
                      <a:pt x="134" y="44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ge55c86a515_1_0"/>
              <p:cNvSpPr/>
              <p:nvPr/>
            </p:nvSpPr>
            <p:spPr>
              <a:xfrm>
                <a:off x="4173650" y="4622175"/>
                <a:ext cx="13925" cy="10050"/>
              </a:xfrm>
              <a:custGeom>
                <a:rect b="b" l="l" r="r" t="t"/>
                <a:pathLst>
                  <a:path extrusionOk="0" h="402" w="557">
                    <a:moveTo>
                      <a:pt x="490" y="1"/>
                    </a:moveTo>
                    <a:lnTo>
                      <a:pt x="245" y="156"/>
                    </a:lnTo>
                    <a:lnTo>
                      <a:pt x="0" y="334"/>
                    </a:lnTo>
                    <a:lnTo>
                      <a:pt x="0" y="357"/>
                    </a:lnTo>
                    <a:lnTo>
                      <a:pt x="23" y="379"/>
                    </a:lnTo>
                    <a:lnTo>
                      <a:pt x="45" y="401"/>
                    </a:lnTo>
                    <a:lnTo>
                      <a:pt x="67" y="401"/>
                    </a:lnTo>
                    <a:lnTo>
                      <a:pt x="289" y="223"/>
                    </a:lnTo>
                    <a:lnTo>
                      <a:pt x="534" y="67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ge55c86a515_1_0"/>
              <p:cNvSpPr/>
              <p:nvPr/>
            </p:nvSpPr>
            <p:spPr>
              <a:xfrm>
                <a:off x="4174200" y="4623850"/>
                <a:ext cx="17825" cy="12825"/>
              </a:xfrm>
              <a:custGeom>
                <a:rect b="b" l="l" r="r" t="t"/>
                <a:pathLst>
                  <a:path extrusionOk="0" h="513" w="713">
                    <a:moveTo>
                      <a:pt x="646" y="0"/>
                    </a:moveTo>
                    <a:lnTo>
                      <a:pt x="23" y="445"/>
                    </a:lnTo>
                    <a:lnTo>
                      <a:pt x="1" y="468"/>
                    </a:lnTo>
                    <a:lnTo>
                      <a:pt x="23" y="490"/>
                    </a:lnTo>
                    <a:lnTo>
                      <a:pt x="45" y="512"/>
                    </a:lnTo>
                    <a:lnTo>
                      <a:pt x="67" y="512"/>
                    </a:lnTo>
                    <a:lnTo>
                      <a:pt x="712" y="67"/>
                    </a:lnTo>
                    <a:lnTo>
                      <a:pt x="712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ge55c86a515_1_0"/>
              <p:cNvSpPr/>
              <p:nvPr/>
            </p:nvSpPr>
            <p:spPr>
              <a:xfrm>
                <a:off x="4167525" y="4619400"/>
                <a:ext cx="5025" cy="25050"/>
              </a:xfrm>
              <a:custGeom>
                <a:rect b="b" l="l" r="r" t="t"/>
                <a:pathLst>
                  <a:path extrusionOk="0" h="1002" w="201">
                    <a:moveTo>
                      <a:pt x="156" y="1"/>
                    </a:moveTo>
                    <a:lnTo>
                      <a:pt x="134" y="23"/>
                    </a:lnTo>
                    <a:lnTo>
                      <a:pt x="90" y="134"/>
                    </a:lnTo>
                    <a:lnTo>
                      <a:pt x="45" y="245"/>
                    </a:lnTo>
                    <a:lnTo>
                      <a:pt x="1" y="356"/>
                    </a:lnTo>
                    <a:lnTo>
                      <a:pt x="1" y="490"/>
                    </a:lnTo>
                    <a:lnTo>
                      <a:pt x="1" y="601"/>
                    </a:lnTo>
                    <a:lnTo>
                      <a:pt x="1" y="735"/>
                    </a:lnTo>
                    <a:lnTo>
                      <a:pt x="45" y="846"/>
                    </a:lnTo>
                    <a:lnTo>
                      <a:pt x="90" y="979"/>
                    </a:lnTo>
                    <a:lnTo>
                      <a:pt x="112" y="1001"/>
                    </a:lnTo>
                    <a:lnTo>
                      <a:pt x="134" y="1001"/>
                    </a:lnTo>
                    <a:lnTo>
                      <a:pt x="156" y="979"/>
                    </a:lnTo>
                    <a:lnTo>
                      <a:pt x="156" y="957"/>
                    </a:lnTo>
                    <a:lnTo>
                      <a:pt x="112" y="846"/>
                    </a:lnTo>
                    <a:lnTo>
                      <a:pt x="90" y="735"/>
                    </a:lnTo>
                    <a:lnTo>
                      <a:pt x="67" y="623"/>
                    </a:lnTo>
                    <a:lnTo>
                      <a:pt x="67" y="512"/>
                    </a:lnTo>
                    <a:lnTo>
                      <a:pt x="112" y="267"/>
                    </a:lnTo>
                    <a:lnTo>
                      <a:pt x="156" y="178"/>
                    </a:lnTo>
                    <a:lnTo>
                      <a:pt x="201" y="67"/>
                    </a:lnTo>
                    <a:lnTo>
                      <a:pt x="201" y="45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ge55c86a515_1_0"/>
            <p:cNvGrpSpPr/>
            <p:nvPr/>
          </p:nvGrpSpPr>
          <p:grpSpPr>
            <a:xfrm>
              <a:off x="5588239" y="1334560"/>
              <a:ext cx="2085670" cy="2474398"/>
              <a:chOff x="5742687" y="1235495"/>
              <a:chExt cx="2383350" cy="2827560"/>
            </a:xfrm>
          </p:grpSpPr>
          <p:sp>
            <p:nvSpPr>
              <p:cNvPr id="1777" name="Google Shape;1777;ge55c86a515_1_0"/>
              <p:cNvSpPr/>
              <p:nvPr/>
            </p:nvSpPr>
            <p:spPr>
              <a:xfrm rot="-1160826">
                <a:off x="6105640" y="1458610"/>
                <a:ext cx="1658295" cy="2374089"/>
              </a:xfrm>
              <a:custGeom>
                <a:rect b="b" l="l" r="r" t="t"/>
                <a:pathLst>
                  <a:path extrusionOk="0" h="16305" w="11389">
                    <a:moveTo>
                      <a:pt x="7207" y="7163"/>
                    </a:moveTo>
                    <a:lnTo>
                      <a:pt x="7274" y="7185"/>
                    </a:lnTo>
                    <a:lnTo>
                      <a:pt x="7318" y="7230"/>
                    </a:lnTo>
                    <a:lnTo>
                      <a:pt x="7341" y="7274"/>
                    </a:lnTo>
                    <a:lnTo>
                      <a:pt x="7363" y="7319"/>
                    </a:lnTo>
                    <a:lnTo>
                      <a:pt x="7341" y="7385"/>
                    </a:lnTo>
                    <a:lnTo>
                      <a:pt x="7296" y="7452"/>
                    </a:lnTo>
                    <a:lnTo>
                      <a:pt x="7252" y="7496"/>
                    </a:lnTo>
                    <a:lnTo>
                      <a:pt x="7207" y="7496"/>
                    </a:lnTo>
                    <a:lnTo>
                      <a:pt x="7141" y="7474"/>
                    </a:lnTo>
                    <a:lnTo>
                      <a:pt x="7096" y="7452"/>
                    </a:lnTo>
                    <a:lnTo>
                      <a:pt x="7074" y="7385"/>
                    </a:lnTo>
                    <a:lnTo>
                      <a:pt x="7052" y="7341"/>
                    </a:lnTo>
                    <a:lnTo>
                      <a:pt x="7074" y="7274"/>
                    </a:lnTo>
                    <a:lnTo>
                      <a:pt x="7118" y="7207"/>
                    </a:lnTo>
                    <a:lnTo>
                      <a:pt x="7163" y="7185"/>
                    </a:lnTo>
                    <a:lnTo>
                      <a:pt x="7207" y="7163"/>
                    </a:lnTo>
                    <a:close/>
                    <a:moveTo>
                      <a:pt x="7185" y="8275"/>
                    </a:moveTo>
                    <a:lnTo>
                      <a:pt x="7296" y="8319"/>
                    </a:lnTo>
                    <a:lnTo>
                      <a:pt x="7385" y="8364"/>
                    </a:lnTo>
                    <a:lnTo>
                      <a:pt x="7430" y="8408"/>
                    </a:lnTo>
                    <a:lnTo>
                      <a:pt x="7430" y="8475"/>
                    </a:lnTo>
                    <a:lnTo>
                      <a:pt x="7430" y="8564"/>
                    </a:lnTo>
                    <a:lnTo>
                      <a:pt x="7363" y="8653"/>
                    </a:lnTo>
                    <a:lnTo>
                      <a:pt x="7296" y="8698"/>
                    </a:lnTo>
                    <a:lnTo>
                      <a:pt x="7207" y="8698"/>
                    </a:lnTo>
                    <a:lnTo>
                      <a:pt x="7118" y="8675"/>
                    </a:lnTo>
                    <a:lnTo>
                      <a:pt x="7029" y="8631"/>
                    </a:lnTo>
                    <a:lnTo>
                      <a:pt x="7007" y="8564"/>
                    </a:lnTo>
                    <a:lnTo>
                      <a:pt x="7007" y="8497"/>
                    </a:lnTo>
                    <a:lnTo>
                      <a:pt x="7029" y="8408"/>
                    </a:lnTo>
                    <a:lnTo>
                      <a:pt x="7096" y="8297"/>
                    </a:lnTo>
                    <a:lnTo>
                      <a:pt x="7141" y="8275"/>
                    </a:lnTo>
                    <a:close/>
                    <a:moveTo>
                      <a:pt x="6362" y="8898"/>
                    </a:moveTo>
                    <a:lnTo>
                      <a:pt x="6473" y="8920"/>
                    </a:lnTo>
                    <a:lnTo>
                      <a:pt x="6584" y="8964"/>
                    </a:lnTo>
                    <a:lnTo>
                      <a:pt x="6696" y="9009"/>
                    </a:lnTo>
                    <a:lnTo>
                      <a:pt x="6785" y="9076"/>
                    </a:lnTo>
                    <a:lnTo>
                      <a:pt x="6851" y="9142"/>
                    </a:lnTo>
                    <a:lnTo>
                      <a:pt x="6896" y="9231"/>
                    </a:lnTo>
                    <a:lnTo>
                      <a:pt x="6918" y="9343"/>
                    </a:lnTo>
                    <a:lnTo>
                      <a:pt x="6918" y="9454"/>
                    </a:lnTo>
                    <a:lnTo>
                      <a:pt x="6896" y="9565"/>
                    </a:lnTo>
                    <a:lnTo>
                      <a:pt x="6829" y="9699"/>
                    </a:lnTo>
                    <a:lnTo>
                      <a:pt x="6762" y="9832"/>
                    </a:lnTo>
                    <a:lnTo>
                      <a:pt x="6629" y="9943"/>
                    </a:lnTo>
                    <a:lnTo>
                      <a:pt x="6495" y="9988"/>
                    </a:lnTo>
                    <a:lnTo>
                      <a:pt x="6384" y="10010"/>
                    </a:lnTo>
                    <a:lnTo>
                      <a:pt x="6251" y="10010"/>
                    </a:lnTo>
                    <a:lnTo>
                      <a:pt x="6140" y="9965"/>
                    </a:lnTo>
                    <a:lnTo>
                      <a:pt x="6006" y="9899"/>
                    </a:lnTo>
                    <a:lnTo>
                      <a:pt x="5917" y="9810"/>
                    </a:lnTo>
                    <a:lnTo>
                      <a:pt x="5873" y="9699"/>
                    </a:lnTo>
                    <a:lnTo>
                      <a:pt x="5828" y="9543"/>
                    </a:lnTo>
                    <a:lnTo>
                      <a:pt x="5828" y="9387"/>
                    </a:lnTo>
                    <a:lnTo>
                      <a:pt x="5895" y="9231"/>
                    </a:lnTo>
                    <a:lnTo>
                      <a:pt x="5939" y="9120"/>
                    </a:lnTo>
                    <a:lnTo>
                      <a:pt x="6006" y="9031"/>
                    </a:lnTo>
                    <a:lnTo>
                      <a:pt x="6095" y="8964"/>
                    </a:lnTo>
                    <a:lnTo>
                      <a:pt x="6162" y="8920"/>
                    </a:lnTo>
                    <a:lnTo>
                      <a:pt x="6251" y="8898"/>
                    </a:lnTo>
                    <a:close/>
                    <a:moveTo>
                      <a:pt x="3359" y="9743"/>
                    </a:moveTo>
                    <a:lnTo>
                      <a:pt x="3626" y="9787"/>
                    </a:lnTo>
                    <a:lnTo>
                      <a:pt x="3982" y="9854"/>
                    </a:lnTo>
                    <a:lnTo>
                      <a:pt x="4405" y="9988"/>
                    </a:lnTo>
                    <a:lnTo>
                      <a:pt x="4872" y="10143"/>
                    </a:lnTo>
                    <a:lnTo>
                      <a:pt x="5383" y="10344"/>
                    </a:lnTo>
                    <a:lnTo>
                      <a:pt x="5917" y="10566"/>
                    </a:lnTo>
                    <a:lnTo>
                      <a:pt x="6451" y="10811"/>
                    </a:lnTo>
                    <a:lnTo>
                      <a:pt x="6918" y="11055"/>
                    </a:lnTo>
                    <a:lnTo>
                      <a:pt x="7363" y="11300"/>
                    </a:lnTo>
                    <a:lnTo>
                      <a:pt x="7741" y="11522"/>
                    </a:lnTo>
                    <a:lnTo>
                      <a:pt x="8052" y="11767"/>
                    </a:lnTo>
                    <a:lnTo>
                      <a:pt x="8253" y="11945"/>
                    </a:lnTo>
                    <a:lnTo>
                      <a:pt x="8319" y="12034"/>
                    </a:lnTo>
                    <a:lnTo>
                      <a:pt x="8364" y="12101"/>
                    </a:lnTo>
                    <a:lnTo>
                      <a:pt x="8386" y="12145"/>
                    </a:lnTo>
                    <a:lnTo>
                      <a:pt x="8364" y="12212"/>
                    </a:lnTo>
                    <a:lnTo>
                      <a:pt x="8475" y="12790"/>
                    </a:lnTo>
                    <a:lnTo>
                      <a:pt x="8564" y="13747"/>
                    </a:lnTo>
                    <a:lnTo>
                      <a:pt x="8586" y="14236"/>
                    </a:lnTo>
                    <a:lnTo>
                      <a:pt x="8542" y="14659"/>
                    </a:lnTo>
                    <a:lnTo>
                      <a:pt x="8520" y="14859"/>
                    </a:lnTo>
                    <a:lnTo>
                      <a:pt x="8475" y="15037"/>
                    </a:lnTo>
                    <a:lnTo>
                      <a:pt x="8431" y="15215"/>
                    </a:lnTo>
                    <a:lnTo>
                      <a:pt x="8364" y="15370"/>
                    </a:lnTo>
                    <a:lnTo>
                      <a:pt x="8275" y="15504"/>
                    </a:lnTo>
                    <a:lnTo>
                      <a:pt x="8141" y="15615"/>
                    </a:lnTo>
                    <a:lnTo>
                      <a:pt x="7964" y="15682"/>
                    </a:lnTo>
                    <a:lnTo>
                      <a:pt x="7741" y="15726"/>
                    </a:lnTo>
                    <a:lnTo>
                      <a:pt x="7496" y="15726"/>
                    </a:lnTo>
                    <a:lnTo>
                      <a:pt x="7207" y="15704"/>
                    </a:lnTo>
                    <a:lnTo>
                      <a:pt x="6874" y="15660"/>
                    </a:lnTo>
                    <a:lnTo>
                      <a:pt x="6495" y="15571"/>
                    </a:lnTo>
                    <a:lnTo>
                      <a:pt x="5806" y="15415"/>
                    </a:lnTo>
                    <a:lnTo>
                      <a:pt x="5161" y="15192"/>
                    </a:lnTo>
                    <a:lnTo>
                      <a:pt x="4449" y="14881"/>
                    </a:lnTo>
                    <a:lnTo>
                      <a:pt x="3470" y="14436"/>
                    </a:lnTo>
                    <a:lnTo>
                      <a:pt x="2914" y="14192"/>
                    </a:lnTo>
                    <a:lnTo>
                      <a:pt x="2403" y="13902"/>
                    </a:lnTo>
                    <a:lnTo>
                      <a:pt x="1913" y="13591"/>
                    </a:lnTo>
                    <a:lnTo>
                      <a:pt x="1424" y="13257"/>
                    </a:lnTo>
                    <a:lnTo>
                      <a:pt x="1202" y="13079"/>
                    </a:lnTo>
                    <a:lnTo>
                      <a:pt x="1024" y="12901"/>
                    </a:lnTo>
                    <a:lnTo>
                      <a:pt x="890" y="12746"/>
                    </a:lnTo>
                    <a:lnTo>
                      <a:pt x="779" y="12590"/>
                    </a:lnTo>
                    <a:lnTo>
                      <a:pt x="712" y="12412"/>
                    </a:lnTo>
                    <a:lnTo>
                      <a:pt x="690" y="12256"/>
                    </a:lnTo>
                    <a:lnTo>
                      <a:pt x="690" y="12101"/>
                    </a:lnTo>
                    <a:lnTo>
                      <a:pt x="735" y="11945"/>
                    </a:lnTo>
                    <a:lnTo>
                      <a:pt x="824" y="11789"/>
                    </a:lnTo>
                    <a:lnTo>
                      <a:pt x="913" y="11634"/>
                    </a:lnTo>
                    <a:lnTo>
                      <a:pt x="1135" y="11322"/>
                    </a:lnTo>
                    <a:lnTo>
                      <a:pt x="1446" y="11011"/>
                    </a:lnTo>
                    <a:lnTo>
                      <a:pt x="1802" y="10722"/>
                    </a:lnTo>
                    <a:lnTo>
                      <a:pt x="2514" y="10166"/>
                    </a:lnTo>
                    <a:lnTo>
                      <a:pt x="3048" y="9810"/>
                    </a:lnTo>
                    <a:lnTo>
                      <a:pt x="3070" y="9810"/>
                    </a:lnTo>
                    <a:lnTo>
                      <a:pt x="3115" y="9765"/>
                    </a:lnTo>
                    <a:lnTo>
                      <a:pt x="3181" y="9743"/>
                    </a:lnTo>
                    <a:close/>
                    <a:moveTo>
                      <a:pt x="9476" y="1"/>
                    </a:moveTo>
                    <a:lnTo>
                      <a:pt x="9343" y="23"/>
                    </a:lnTo>
                    <a:lnTo>
                      <a:pt x="9254" y="67"/>
                    </a:lnTo>
                    <a:lnTo>
                      <a:pt x="9187" y="156"/>
                    </a:lnTo>
                    <a:lnTo>
                      <a:pt x="9187" y="201"/>
                    </a:lnTo>
                    <a:lnTo>
                      <a:pt x="9076" y="512"/>
                    </a:lnTo>
                    <a:lnTo>
                      <a:pt x="9009" y="757"/>
                    </a:lnTo>
                    <a:lnTo>
                      <a:pt x="9009" y="846"/>
                    </a:lnTo>
                    <a:lnTo>
                      <a:pt x="9009" y="935"/>
                    </a:lnTo>
                    <a:lnTo>
                      <a:pt x="9031" y="1024"/>
                    </a:lnTo>
                    <a:lnTo>
                      <a:pt x="9076" y="1068"/>
                    </a:lnTo>
                    <a:lnTo>
                      <a:pt x="9120" y="1135"/>
                    </a:lnTo>
                    <a:lnTo>
                      <a:pt x="8030" y="3537"/>
                    </a:lnTo>
                    <a:lnTo>
                      <a:pt x="7830" y="4004"/>
                    </a:lnTo>
                    <a:lnTo>
                      <a:pt x="7252" y="5228"/>
                    </a:lnTo>
                    <a:lnTo>
                      <a:pt x="6673" y="6429"/>
                    </a:lnTo>
                    <a:lnTo>
                      <a:pt x="6584" y="6607"/>
                    </a:lnTo>
                    <a:lnTo>
                      <a:pt x="6229" y="7341"/>
                    </a:lnTo>
                    <a:lnTo>
                      <a:pt x="5784" y="7674"/>
                    </a:lnTo>
                    <a:lnTo>
                      <a:pt x="5361" y="7986"/>
                    </a:lnTo>
                    <a:lnTo>
                      <a:pt x="4894" y="8253"/>
                    </a:lnTo>
                    <a:lnTo>
                      <a:pt x="4427" y="8520"/>
                    </a:lnTo>
                    <a:lnTo>
                      <a:pt x="3426" y="9009"/>
                    </a:lnTo>
                    <a:lnTo>
                      <a:pt x="2714" y="9365"/>
                    </a:lnTo>
                    <a:lnTo>
                      <a:pt x="2225" y="9654"/>
                    </a:lnTo>
                    <a:lnTo>
                      <a:pt x="1780" y="9943"/>
                    </a:lnTo>
                    <a:lnTo>
                      <a:pt x="1380" y="10232"/>
                    </a:lnTo>
                    <a:lnTo>
                      <a:pt x="1024" y="10544"/>
                    </a:lnTo>
                    <a:lnTo>
                      <a:pt x="735" y="10855"/>
                    </a:lnTo>
                    <a:lnTo>
                      <a:pt x="468" y="11167"/>
                    </a:lnTo>
                    <a:lnTo>
                      <a:pt x="245" y="11500"/>
                    </a:lnTo>
                    <a:lnTo>
                      <a:pt x="90" y="11834"/>
                    </a:lnTo>
                    <a:lnTo>
                      <a:pt x="23" y="11967"/>
                    </a:lnTo>
                    <a:lnTo>
                      <a:pt x="1" y="12101"/>
                    </a:lnTo>
                    <a:lnTo>
                      <a:pt x="1" y="12234"/>
                    </a:lnTo>
                    <a:lnTo>
                      <a:pt x="23" y="12368"/>
                    </a:lnTo>
                    <a:lnTo>
                      <a:pt x="67" y="12523"/>
                    </a:lnTo>
                    <a:lnTo>
                      <a:pt x="134" y="12679"/>
                    </a:lnTo>
                    <a:lnTo>
                      <a:pt x="245" y="12835"/>
                    </a:lnTo>
                    <a:lnTo>
                      <a:pt x="356" y="12990"/>
                    </a:lnTo>
                    <a:lnTo>
                      <a:pt x="490" y="13146"/>
                    </a:lnTo>
                    <a:lnTo>
                      <a:pt x="646" y="13302"/>
                    </a:lnTo>
                    <a:lnTo>
                      <a:pt x="1046" y="13658"/>
                    </a:lnTo>
                    <a:lnTo>
                      <a:pt x="1535" y="14014"/>
                    </a:lnTo>
                    <a:lnTo>
                      <a:pt x="2114" y="14370"/>
                    </a:lnTo>
                    <a:lnTo>
                      <a:pt x="2536" y="14614"/>
                    </a:lnTo>
                    <a:lnTo>
                      <a:pt x="2981" y="14859"/>
                    </a:lnTo>
                    <a:lnTo>
                      <a:pt x="3470" y="15081"/>
                    </a:lnTo>
                    <a:lnTo>
                      <a:pt x="3982" y="15304"/>
                    </a:lnTo>
                    <a:lnTo>
                      <a:pt x="4805" y="15660"/>
                    </a:lnTo>
                    <a:lnTo>
                      <a:pt x="5584" y="15927"/>
                    </a:lnTo>
                    <a:lnTo>
                      <a:pt x="6273" y="16104"/>
                    </a:lnTo>
                    <a:lnTo>
                      <a:pt x="6874" y="16238"/>
                    </a:lnTo>
                    <a:lnTo>
                      <a:pt x="7385" y="16305"/>
                    </a:lnTo>
                    <a:lnTo>
                      <a:pt x="7852" y="16305"/>
                    </a:lnTo>
                    <a:lnTo>
                      <a:pt x="8030" y="16282"/>
                    </a:lnTo>
                    <a:lnTo>
                      <a:pt x="8208" y="16238"/>
                    </a:lnTo>
                    <a:lnTo>
                      <a:pt x="8342" y="16193"/>
                    </a:lnTo>
                    <a:lnTo>
                      <a:pt x="8475" y="16127"/>
                    </a:lnTo>
                    <a:lnTo>
                      <a:pt x="8609" y="16038"/>
                    </a:lnTo>
                    <a:lnTo>
                      <a:pt x="8698" y="15949"/>
                    </a:lnTo>
                    <a:lnTo>
                      <a:pt x="8786" y="15860"/>
                    </a:lnTo>
                    <a:lnTo>
                      <a:pt x="8853" y="15726"/>
                    </a:lnTo>
                    <a:lnTo>
                      <a:pt x="8987" y="15393"/>
                    </a:lnTo>
                    <a:lnTo>
                      <a:pt x="9076" y="15015"/>
                    </a:lnTo>
                    <a:lnTo>
                      <a:pt x="9142" y="14592"/>
                    </a:lnTo>
                    <a:lnTo>
                      <a:pt x="9165" y="14169"/>
                    </a:lnTo>
                    <a:lnTo>
                      <a:pt x="9142" y="13702"/>
                    </a:lnTo>
                    <a:lnTo>
                      <a:pt x="9098" y="13191"/>
                    </a:lnTo>
                    <a:lnTo>
                      <a:pt x="9009" y="12679"/>
                    </a:lnTo>
                    <a:lnTo>
                      <a:pt x="8898" y="12123"/>
                    </a:lnTo>
                    <a:lnTo>
                      <a:pt x="8698" y="11344"/>
                    </a:lnTo>
                    <a:lnTo>
                      <a:pt x="8408" y="10299"/>
                    </a:lnTo>
                    <a:lnTo>
                      <a:pt x="8275" y="9765"/>
                    </a:lnTo>
                    <a:lnTo>
                      <a:pt x="8164" y="9231"/>
                    </a:lnTo>
                    <a:lnTo>
                      <a:pt x="8097" y="8720"/>
                    </a:lnTo>
                    <a:lnTo>
                      <a:pt x="8052" y="8164"/>
                    </a:lnTo>
                    <a:lnTo>
                      <a:pt x="8364" y="7385"/>
                    </a:lnTo>
                    <a:lnTo>
                      <a:pt x="8431" y="7207"/>
                    </a:lnTo>
                    <a:lnTo>
                      <a:pt x="8942" y="5984"/>
                    </a:lnTo>
                    <a:lnTo>
                      <a:pt x="9476" y="4738"/>
                    </a:lnTo>
                    <a:lnTo>
                      <a:pt x="9676" y="4271"/>
                    </a:lnTo>
                    <a:lnTo>
                      <a:pt x="10766" y="1825"/>
                    </a:lnTo>
                    <a:lnTo>
                      <a:pt x="10877" y="1825"/>
                    </a:lnTo>
                    <a:lnTo>
                      <a:pt x="10944" y="1780"/>
                    </a:lnTo>
                    <a:lnTo>
                      <a:pt x="11055" y="1647"/>
                    </a:lnTo>
                    <a:lnTo>
                      <a:pt x="11189" y="1446"/>
                    </a:lnTo>
                    <a:lnTo>
                      <a:pt x="11344" y="1179"/>
                    </a:lnTo>
                    <a:lnTo>
                      <a:pt x="11367" y="1135"/>
                    </a:lnTo>
                    <a:lnTo>
                      <a:pt x="11389" y="1024"/>
                    </a:lnTo>
                    <a:lnTo>
                      <a:pt x="11344" y="913"/>
                    </a:lnTo>
                    <a:lnTo>
                      <a:pt x="11278" y="801"/>
                    </a:lnTo>
                    <a:lnTo>
                      <a:pt x="11166" y="668"/>
                    </a:lnTo>
                    <a:lnTo>
                      <a:pt x="11033" y="557"/>
                    </a:lnTo>
                    <a:lnTo>
                      <a:pt x="10877" y="423"/>
                    </a:lnTo>
                    <a:lnTo>
                      <a:pt x="10677" y="312"/>
                    </a:lnTo>
                    <a:lnTo>
                      <a:pt x="10477" y="201"/>
                    </a:lnTo>
                    <a:lnTo>
                      <a:pt x="10255" y="134"/>
                    </a:lnTo>
                    <a:lnTo>
                      <a:pt x="10032" y="67"/>
                    </a:lnTo>
                    <a:lnTo>
                      <a:pt x="9832" y="23"/>
                    </a:lnTo>
                    <a:lnTo>
                      <a:pt x="96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ge55c86a515_1_0"/>
              <p:cNvSpPr/>
              <p:nvPr/>
            </p:nvSpPr>
            <p:spPr>
              <a:xfrm rot="-1160826">
                <a:off x="6110644" y="1487970"/>
                <a:ext cx="1651888" cy="2344968"/>
              </a:xfrm>
              <a:custGeom>
                <a:rect b="b" l="l" r="r" t="t"/>
                <a:pathLst>
                  <a:path extrusionOk="0" fill="none" h="16105" w="11345">
                    <a:moveTo>
                      <a:pt x="11344" y="979"/>
                    </a:moveTo>
                    <a:lnTo>
                      <a:pt x="11344" y="979"/>
                    </a:lnTo>
                    <a:lnTo>
                      <a:pt x="11233" y="1046"/>
                    </a:lnTo>
                    <a:lnTo>
                      <a:pt x="11077" y="1091"/>
                    </a:lnTo>
                    <a:lnTo>
                      <a:pt x="11077" y="1091"/>
                    </a:lnTo>
                    <a:lnTo>
                      <a:pt x="10900" y="1091"/>
                    </a:lnTo>
                    <a:lnTo>
                      <a:pt x="10900" y="1091"/>
                    </a:lnTo>
                    <a:lnTo>
                      <a:pt x="10722" y="1068"/>
                    </a:lnTo>
                    <a:lnTo>
                      <a:pt x="10521" y="1024"/>
                    </a:lnTo>
                    <a:lnTo>
                      <a:pt x="10321" y="957"/>
                    </a:lnTo>
                    <a:lnTo>
                      <a:pt x="10099" y="868"/>
                    </a:lnTo>
                    <a:lnTo>
                      <a:pt x="10099" y="868"/>
                    </a:lnTo>
                    <a:lnTo>
                      <a:pt x="9876" y="757"/>
                    </a:lnTo>
                    <a:lnTo>
                      <a:pt x="9698" y="646"/>
                    </a:lnTo>
                    <a:lnTo>
                      <a:pt x="9520" y="535"/>
                    </a:lnTo>
                    <a:lnTo>
                      <a:pt x="9387" y="401"/>
                    </a:lnTo>
                    <a:lnTo>
                      <a:pt x="9387" y="401"/>
                    </a:lnTo>
                    <a:lnTo>
                      <a:pt x="9320" y="334"/>
                    </a:lnTo>
                    <a:lnTo>
                      <a:pt x="9320" y="334"/>
                    </a:lnTo>
                    <a:lnTo>
                      <a:pt x="9231" y="245"/>
                    </a:lnTo>
                    <a:lnTo>
                      <a:pt x="9187" y="157"/>
                    </a:lnTo>
                    <a:lnTo>
                      <a:pt x="9187" y="68"/>
                    </a:lnTo>
                    <a:lnTo>
                      <a:pt x="9187" y="1"/>
                    </a:lnTo>
                    <a:lnTo>
                      <a:pt x="9187" y="1"/>
                    </a:lnTo>
                    <a:lnTo>
                      <a:pt x="9076" y="312"/>
                    </a:lnTo>
                    <a:lnTo>
                      <a:pt x="9009" y="557"/>
                    </a:lnTo>
                    <a:lnTo>
                      <a:pt x="9009" y="646"/>
                    </a:lnTo>
                    <a:lnTo>
                      <a:pt x="9009" y="735"/>
                    </a:lnTo>
                    <a:lnTo>
                      <a:pt x="9031" y="824"/>
                    </a:lnTo>
                    <a:lnTo>
                      <a:pt x="9076" y="868"/>
                    </a:lnTo>
                    <a:lnTo>
                      <a:pt x="9076" y="868"/>
                    </a:lnTo>
                    <a:lnTo>
                      <a:pt x="9120" y="935"/>
                    </a:lnTo>
                    <a:lnTo>
                      <a:pt x="9120" y="935"/>
                    </a:lnTo>
                    <a:lnTo>
                      <a:pt x="9142" y="935"/>
                    </a:lnTo>
                    <a:lnTo>
                      <a:pt x="9142" y="935"/>
                    </a:lnTo>
                    <a:lnTo>
                      <a:pt x="9365" y="1135"/>
                    </a:lnTo>
                    <a:lnTo>
                      <a:pt x="9654" y="1313"/>
                    </a:lnTo>
                    <a:lnTo>
                      <a:pt x="9654" y="1313"/>
                    </a:lnTo>
                    <a:lnTo>
                      <a:pt x="9365" y="1135"/>
                    </a:lnTo>
                    <a:lnTo>
                      <a:pt x="9142" y="935"/>
                    </a:lnTo>
                    <a:lnTo>
                      <a:pt x="9142" y="935"/>
                    </a:lnTo>
                    <a:lnTo>
                      <a:pt x="9120" y="935"/>
                    </a:lnTo>
                    <a:lnTo>
                      <a:pt x="9120" y="935"/>
                    </a:lnTo>
                    <a:lnTo>
                      <a:pt x="8030" y="3337"/>
                    </a:lnTo>
                    <a:lnTo>
                      <a:pt x="8030" y="3337"/>
                    </a:lnTo>
                    <a:lnTo>
                      <a:pt x="7830" y="3804"/>
                    </a:lnTo>
                    <a:lnTo>
                      <a:pt x="7830" y="3804"/>
                    </a:lnTo>
                    <a:lnTo>
                      <a:pt x="7252" y="5028"/>
                    </a:lnTo>
                    <a:lnTo>
                      <a:pt x="6673" y="6229"/>
                    </a:lnTo>
                    <a:lnTo>
                      <a:pt x="6673" y="6229"/>
                    </a:lnTo>
                    <a:lnTo>
                      <a:pt x="6584" y="6407"/>
                    </a:lnTo>
                    <a:lnTo>
                      <a:pt x="6584" y="6407"/>
                    </a:lnTo>
                    <a:lnTo>
                      <a:pt x="6229" y="7141"/>
                    </a:lnTo>
                    <a:lnTo>
                      <a:pt x="6229" y="7141"/>
                    </a:lnTo>
                    <a:lnTo>
                      <a:pt x="5784" y="7474"/>
                    </a:lnTo>
                    <a:lnTo>
                      <a:pt x="5361" y="7786"/>
                    </a:lnTo>
                    <a:lnTo>
                      <a:pt x="4894" y="8053"/>
                    </a:lnTo>
                    <a:lnTo>
                      <a:pt x="4427" y="8320"/>
                    </a:lnTo>
                    <a:lnTo>
                      <a:pt x="4427" y="8320"/>
                    </a:lnTo>
                    <a:lnTo>
                      <a:pt x="3426" y="8809"/>
                    </a:lnTo>
                    <a:lnTo>
                      <a:pt x="2714" y="9165"/>
                    </a:lnTo>
                    <a:lnTo>
                      <a:pt x="2714" y="9165"/>
                    </a:lnTo>
                    <a:lnTo>
                      <a:pt x="2225" y="9454"/>
                    </a:lnTo>
                    <a:lnTo>
                      <a:pt x="1780" y="9743"/>
                    </a:lnTo>
                    <a:lnTo>
                      <a:pt x="1380" y="10032"/>
                    </a:lnTo>
                    <a:lnTo>
                      <a:pt x="1024" y="10344"/>
                    </a:lnTo>
                    <a:lnTo>
                      <a:pt x="735" y="10655"/>
                    </a:lnTo>
                    <a:lnTo>
                      <a:pt x="468" y="10967"/>
                    </a:lnTo>
                    <a:lnTo>
                      <a:pt x="245" y="11300"/>
                    </a:lnTo>
                    <a:lnTo>
                      <a:pt x="90" y="11634"/>
                    </a:lnTo>
                    <a:lnTo>
                      <a:pt x="90" y="11634"/>
                    </a:lnTo>
                    <a:lnTo>
                      <a:pt x="23" y="11767"/>
                    </a:lnTo>
                    <a:lnTo>
                      <a:pt x="1" y="11901"/>
                    </a:lnTo>
                    <a:lnTo>
                      <a:pt x="1" y="12034"/>
                    </a:lnTo>
                    <a:lnTo>
                      <a:pt x="23" y="12168"/>
                    </a:lnTo>
                    <a:lnTo>
                      <a:pt x="67" y="12323"/>
                    </a:lnTo>
                    <a:lnTo>
                      <a:pt x="134" y="12479"/>
                    </a:lnTo>
                    <a:lnTo>
                      <a:pt x="245" y="12635"/>
                    </a:lnTo>
                    <a:lnTo>
                      <a:pt x="356" y="12790"/>
                    </a:lnTo>
                    <a:lnTo>
                      <a:pt x="490" y="12946"/>
                    </a:lnTo>
                    <a:lnTo>
                      <a:pt x="646" y="13102"/>
                    </a:lnTo>
                    <a:lnTo>
                      <a:pt x="1046" y="13458"/>
                    </a:lnTo>
                    <a:lnTo>
                      <a:pt x="1535" y="13814"/>
                    </a:lnTo>
                    <a:lnTo>
                      <a:pt x="2114" y="14170"/>
                    </a:lnTo>
                    <a:lnTo>
                      <a:pt x="2114" y="14170"/>
                    </a:lnTo>
                    <a:lnTo>
                      <a:pt x="2536" y="14414"/>
                    </a:lnTo>
                    <a:lnTo>
                      <a:pt x="2981" y="14659"/>
                    </a:lnTo>
                    <a:lnTo>
                      <a:pt x="3470" y="14881"/>
                    </a:lnTo>
                    <a:lnTo>
                      <a:pt x="3982" y="15104"/>
                    </a:lnTo>
                    <a:lnTo>
                      <a:pt x="3982" y="15104"/>
                    </a:lnTo>
                    <a:lnTo>
                      <a:pt x="4805" y="15460"/>
                    </a:lnTo>
                    <a:lnTo>
                      <a:pt x="5584" y="15727"/>
                    </a:lnTo>
                    <a:lnTo>
                      <a:pt x="5584" y="15727"/>
                    </a:lnTo>
                    <a:lnTo>
                      <a:pt x="6273" y="15904"/>
                    </a:lnTo>
                    <a:lnTo>
                      <a:pt x="6874" y="16038"/>
                    </a:lnTo>
                    <a:lnTo>
                      <a:pt x="7385" y="16105"/>
                    </a:lnTo>
                    <a:lnTo>
                      <a:pt x="7630" y="16105"/>
                    </a:lnTo>
                    <a:lnTo>
                      <a:pt x="7852" y="16105"/>
                    </a:lnTo>
                    <a:lnTo>
                      <a:pt x="7852" y="16105"/>
                    </a:lnTo>
                    <a:lnTo>
                      <a:pt x="8030" y="16082"/>
                    </a:lnTo>
                    <a:lnTo>
                      <a:pt x="8208" y="16038"/>
                    </a:lnTo>
                    <a:lnTo>
                      <a:pt x="8342" y="15993"/>
                    </a:lnTo>
                    <a:lnTo>
                      <a:pt x="8475" y="15927"/>
                    </a:lnTo>
                    <a:lnTo>
                      <a:pt x="8609" y="15838"/>
                    </a:lnTo>
                    <a:lnTo>
                      <a:pt x="8698" y="15749"/>
                    </a:lnTo>
                    <a:lnTo>
                      <a:pt x="8786" y="15660"/>
                    </a:lnTo>
                    <a:lnTo>
                      <a:pt x="8853" y="15526"/>
                    </a:lnTo>
                    <a:lnTo>
                      <a:pt x="8853" y="15526"/>
                    </a:lnTo>
                    <a:lnTo>
                      <a:pt x="8987" y="15193"/>
                    </a:lnTo>
                    <a:lnTo>
                      <a:pt x="9076" y="14815"/>
                    </a:lnTo>
                    <a:lnTo>
                      <a:pt x="9142" y="14392"/>
                    </a:lnTo>
                    <a:lnTo>
                      <a:pt x="9165" y="13969"/>
                    </a:lnTo>
                    <a:lnTo>
                      <a:pt x="9142" y="13502"/>
                    </a:lnTo>
                    <a:lnTo>
                      <a:pt x="9098" y="12991"/>
                    </a:lnTo>
                    <a:lnTo>
                      <a:pt x="9009" y="12479"/>
                    </a:lnTo>
                    <a:lnTo>
                      <a:pt x="8898" y="11923"/>
                    </a:lnTo>
                    <a:lnTo>
                      <a:pt x="8898" y="11923"/>
                    </a:lnTo>
                    <a:lnTo>
                      <a:pt x="8698" y="11144"/>
                    </a:lnTo>
                    <a:lnTo>
                      <a:pt x="8408" y="10099"/>
                    </a:lnTo>
                    <a:lnTo>
                      <a:pt x="8408" y="10099"/>
                    </a:lnTo>
                    <a:lnTo>
                      <a:pt x="8275" y="9565"/>
                    </a:lnTo>
                    <a:lnTo>
                      <a:pt x="8164" y="9031"/>
                    </a:lnTo>
                    <a:lnTo>
                      <a:pt x="8097" y="8520"/>
                    </a:lnTo>
                    <a:lnTo>
                      <a:pt x="8052" y="7964"/>
                    </a:lnTo>
                    <a:lnTo>
                      <a:pt x="8052" y="7964"/>
                    </a:lnTo>
                    <a:lnTo>
                      <a:pt x="8364" y="7185"/>
                    </a:lnTo>
                    <a:lnTo>
                      <a:pt x="8364" y="7185"/>
                    </a:lnTo>
                    <a:lnTo>
                      <a:pt x="8431" y="7007"/>
                    </a:lnTo>
                    <a:lnTo>
                      <a:pt x="8431" y="7007"/>
                    </a:lnTo>
                    <a:lnTo>
                      <a:pt x="8942" y="5784"/>
                    </a:lnTo>
                    <a:lnTo>
                      <a:pt x="9476" y="4538"/>
                    </a:lnTo>
                    <a:lnTo>
                      <a:pt x="9476" y="4538"/>
                    </a:lnTo>
                    <a:lnTo>
                      <a:pt x="9676" y="4071"/>
                    </a:lnTo>
                    <a:lnTo>
                      <a:pt x="9676" y="4071"/>
                    </a:lnTo>
                    <a:lnTo>
                      <a:pt x="10766" y="1625"/>
                    </a:lnTo>
                    <a:lnTo>
                      <a:pt x="10766" y="1625"/>
                    </a:lnTo>
                    <a:lnTo>
                      <a:pt x="10655" y="1625"/>
                    </a:lnTo>
                    <a:lnTo>
                      <a:pt x="10655" y="1625"/>
                    </a:lnTo>
                    <a:lnTo>
                      <a:pt x="10455" y="1602"/>
                    </a:lnTo>
                    <a:lnTo>
                      <a:pt x="10232" y="1558"/>
                    </a:lnTo>
                    <a:lnTo>
                      <a:pt x="10232" y="1558"/>
                    </a:lnTo>
                    <a:lnTo>
                      <a:pt x="10455" y="1602"/>
                    </a:lnTo>
                    <a:lnTo>
                      <a:pt x="10655" y="1625"/>
                    </a:lnTo>
                    <a:lnTo>
                      <a:pt x="10655" y="1625"/>
                    </a:lnTo>
                    <a:lnTo>
                      <a:pt x="10766" y="1625"/>
                    </a:lnTo>
                    <a:lnTo>
                      <a:pt x="10766" y="1625"/>
                    </a:lnTo>
                    <a:lnTo>
                      <a:pt x="10833" y="1625"/>
                    </a:lnTo>
                    <a:lnTo>
                      <a:pt x="10833" y="1625"/>
                    </a:lnTo>
                    <a:lnTo>
                      <a:pt x="10877" y="1625"/>
                    </a:lnTo>
                    <a:lnTo>
                      <a:pt x="10944" y="1580"/>
                    </a:lnTo>
                    <a:lnTo>
                      <a:pt x="11055" y="1447"/>
                    </a:lnTo>
                    <a:lnTo>
                      <a:pt x="11189" y="1246"/>
                    </a:lnTo>
                    <a:lnTo>
                      <a:pt x="11344" y="9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ge55c86a515_1_0"/>
              <p:cNvSpPr/>
              <p:nvPr/>
            </p:nvSpPr>
            <p:spPr>
              <a:xfrm rot="-1160826">
                <a:off x="7080164" y="2435240"/>
                <a:ext cx="45429" cy="48778"/>
              </a:xfrm>
              <a:custGeom>
                <a:rect b="b" l="l" r="r" t="t"/>
                <a:pathLst>
                  <a:path extrusionOk="0" fill="none" h="335" w="312">
                    <a:moveTo>
                      <a:pt x="223" y="23"/>
                    </a:moveTo>
                    <a:lnTo>
                      <a:pt x="223" y="23"/>
                    </a:lnTo>
                    <a:lnTo>
                      <a:pt x="267" y="68"/>
                    </a:lnTo>
                    <a:lnTo>
                      <a:pt x="290" y="112"/>
                    </a:lnTo>
                    <a:lnTo>
                      <a:pt x="312" y="157"/>
                    </a:lnTo>
                    <a:lnTo>
                      <a:pt x="290" y="223"/>
                    </a:lnTo>
                    <a:lnTo>
                      <a:pt x="290" y="223"/>
                    </a:lnTo>
                    <a:lnTo>
                      <a:pt x="245" y="290"/>
                    </a:lnTo>
                    <a:lnTo>
                      <a:pt x="201" y="334"/>
                    </a:lnTo>
                    <a:lnTo>
                      <a:pt x="156" y="334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45" y="290"/>
                    </a:lnTo>
                    <a:lnTo>
                      <a:pt x="23" y="223"/>
                    </a:lnTo>
                    <a:lnTo>
                      <a:pt x="1" y="179"/>
                    </a:lnTo>
                    <a:lnTo>
                      <a:pt x="23" y="112"/>
                    </a:lnTo>
                    <a:lnTo>
                      <a:pt x="23" y="112"/>
                    </a:lnTo>
                    <a:lnTo>
                      <a:pt x="67" y="45"/>
                    </a:lnTo>
                    <a:lnTo>
                      <a:pt x="112" y="23"/>
                    </a:lnTo>
                    <a:lnTo>
                      <a:pt x="156" y="1"/>
                    </a:lnTo>
                    <a:lnTo>
                      <a:pt x="223" y="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ge55c86a515_1_0"/>
              <p:cNvSpPr/>
              <p:nvPr/>
            </p:nvSpPr>
            <p:spPr>
              <a:xfrm rot="-1160826">
                <a:off x="7129450" y="2587089"/>
                <a:ext cx="61591" cy="61737"/>
              </a:xfrm>
              <a:custGeom>
                <a:rect b="b" l="l" r="r" t="t"/>
                <a:pathLst>
                  <a:path extrusionOk="0" fill="none" h="424" w="423">
                    <a:moveTo>
                      <a:pt x="89" y="23"/>
                    </a:moveTo>
                    <a:lnTo>
                      <a:pt x="89" y="23"/>
                    </a:lnTo>
                    <a:lnTo>
                      <a:pt x="134" y="1"/>
                    </a:lnTo>
                    <a:lnTo>
                      <a:pt x="178" y="1"/>
                    </a:lnTo>
                    <a:lnTo>
                      <a:pt x="289" y="45"/>
                    </a:lnTo>
                    <a:lnTo>
                      <a:pt x="289" y="45"/>
                    </a:lnTo>
                    <a:lnTo>
                      <a:pt x="378" y="90"/>
                    </a:lnTo>
                    <a:lnTo>
                      <a:pt x="423" y="134"/>
                    </a:lnTo>
                    <a:lnTo>
                      <a:pt x="423" y="201"/>
                    </a:lnTo>
                    <a:lnTo>
                      <a:pt x="423" y="290"/>
                    </a:lnTo>
                    <a:lnTo>
                      <a:pt x="423" y="290"/>
                    </a:lnTo>
                    <a:lnTo>
                      <a:pt x="356" y="379"/>
                    </a:lnTo>
                    <a:lnTo>
                      <a:pt x="289" y="424"/>
                    </a:lnTo>
                    <a:lnTo>
                      <a:pt x="200" y="424"/>
                    </a:lnTo>
                    <a:lnTo>
                      <a:pt x="111" y="401"/>
                    </a:lnTo>
                    <a:lnTo>
                      <a:pt x="111" y="401"/>
                    </a:lnTo>
                    <a:lnTo>
                      <a:pt x="22" y="357"/>
                    </a:lnTo>
                    <a:lnTo>
                      <a:pt x="0" y="290"/>
                    </a:lnTo>
                    <a:lnTo>
                      <a:pt x="0" y="223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89" y="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ge55c86a515_1_0"/>
              <p:cNvSpPr/>
              <p:nvPr/>
            </p:nvSpPr>
            <p:spPr>
              <a:xfrm rot="-1160826">
                <a:off x="7011399" y="2710606"/>
                <a:ext cx="158855" cy="162058"/>
              </a:xfrm>
              <a:custGeom>
                <a:rect b="b" l="l" r="r" t="t"/>
                <a:pathLst>
                  <a:path extrusionOk="0" fill="none" h="1113" w="1091">
                    <a:moveTo>
                      <a:pt x="312" y="1068"/>
                    </a:moveTo>
                    <a:lnTo>
                      <a:pt x="312" y="1068"/>
                    </a:lnTo>
                    <a:lnTo>
                      <a:pt x="178" y="1002"/>
                    </a:lnTo>
                    <a:lnTo>
                      <a:pt x="89" y="913"/>
                    </a:lnTo>
                    <a:lnTo>
                      <a:pt x="45" y="802"/>
                    </a:lnTo>
                    <a:lnTo>
                      <a:pt x="0" y="646"/>
                    </a:lnTo>
                    <a:lnTo>
                      <a:pt x="0" y="646"/>
                    </a:lnTo>
                    <a:lnTo>
                      <a:pt x="0" y="490"/>
                    </a:lnTo>
                    <a:lnTo>
                      <a:pt x="67" y="334"/>
                    </a:lnTo>
                    <a:lnTo>
                      <a:pt x="67" y="334"/>
                    </a:lnTo>
                    <a:lnTo>
                      <a:pt x="111" y="223"/>
                    </a:lnTo>
                    <a:lnTo>
                      <a:pt x="178" y="134"/>
                    </a:lnTo>
                    <a:lnTo>
                      <a:pt x="267" y="67"/>
                    </a:lnTo>
                    <a:lnTo>
                      <a:pt x="334" y="23"/>
                    </a:lnTo>
                    <a:lnTo>
                      <a:pt x="423" y="1"/>
                    </a:lnTo>
                    <a:lnTo>
                      <a:pt x="534" y="1"/>
                    </a:lnTo>
                    <a:lnTo>
                      <a:pt x="645" y="23"/>
                    </a:lnTo>
                    <a:lnTo>
                      <a:pt x="756" y="67"/>
                    </a:lnTo>
                    <a:lnTo>
                      <a:pt x="756" y="67"/>
                    </a:lnTo>
                    <a:lnTo>
                      <a:pt x="868" y="112"/>
                    </a:lnTo>
                    <a:lnTo>
                      <a:pt x="957" y="179"/>
                    </a:lnTo>
                    <a:lnTo>
                      <a:pt x="1023" y="245"/>
                    </a:lnTo>
                    <a:lnTo>
                      <a:pt x="1068" y="334"/>
                    </a:lnTo>
                    <a:lnTo>
                      <a:pt x="1090" y="446"/>
                    </a:lnTo>
                    <a:lnTo>
                      <a:pt x="1090" y="557"/>
                    </a:lnTo>
                    <a:lnTo>
                      <a:pt x="1068" y="668"/>
                    </a:lnTo>
                    <a:lnTo>
                      <a:pt x="1001" y="802"/>
                    </a:lnTo>
                    <a:lnTo>
                      <a:pt x="1001" y="802"/>
                    </a:lnTo>
                    <a:lnTo>
                      <a:pt x="934" y="935"/>
                    </a:lnTo>
                    <a:lnTo>
                      <a:pt x="801" y="1046"/>
                    </a:lnTo>
                    <a:lnTo>
                      <a:pt x="801" y="1046"/>
                    </a:lnTo>
                    <a:lnTo>
                      <a:pt x="667" y="1091"/>
                    </a:lnTo>
                    <a:lnTo>
                      <a:pt x="556" y="1113"/>
                    </a:lnTo>
                    <a:lnTo>
                      <a:pt x="423" y="1113"/>
                    </a:lnTo>
                    <a:lnTo>
                      <a:pt x="312" y="10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ge55c86a515_1_0"/>
              <p:cNvSpPr/>
              <p:nvPr/>
            </p:nvSpPr>
            <p:spPr>
              <a:xfrm rot="-1160826">
                <a:off x="6435814" y="2890357"/>
                <a:ext cx="1149842" cy="871446"/>
              </a:xfrm>
              <a:custGeom>
                <a:rect b="b" l="l" r="r" t="t"/>
                <a:pathLst>
                  <a:path extrusionOk="0" fill="none" h="5985" w="7897">
                    <a:moveTo>
                      <a:pt x="2358" y="68"/>
                    </a:moveTo>
                    <a:lnTo>
                      <a:pt x="2358" y="68"/>
                    </a:lnTo>
                    <a:lnTo>
                      <a:pt x="2380" y="68"/>
                    </a:lnTo>
                    <a:lnTo>
                      <a:pt x="2380" y="68"/>
                    </a:lnTo>
                    <a:lnTo>
                      <a:pt x="2425" y="23"/>
                    </a:lnTo>
                    <a:lnTo>
                      <a:pt x="2491" y="1"/>
                    </a:lnTo>
                    <a:lnTo>
                      <a:pt x="2669" y="1"/>
                    </a:lnTo>
                    <a:lnTo>
                      <a:pt x="2936" y="45"/>
                    </a:lnTo>
                    <a:lnTo>
                      <a:pt x="3292" y="112"/>
                    </a:lnTo>
                    <a:lnTo>
                      <a:pt x="3292" y="112"/>
                    </a:lnTo>
                    <a:lnTo>
                      <a:pt x="3715" y="246"/>
                    </a:lnTo>
                    <a:lnTo>
                      <a:pt x="4182" y="401"/>
                    </a:lnTo>
                    <a:lnTo>
                      <a:pt x="4693" y="602"/>
                    </a:lnTo>
                    <a:lnTo>
                      <a:pt x="5227" y="824"/>
                    </a:lnTo>
                    <a:lnTo>
                      <a:pt x="5227" y="824"/>
                    </a:lnTo>
                    <a:lnTo>
                      <a:pt x="5761" y="1069"/>
                    </a:lnTo>
                    <a:lnTo>
                      <a:pt x="6228" y="1313"/>
                    </a:lnTo>
                    <a:lnTo>
                      <a:pt x="6673" y="1558"/>
                    </a:lnTo>
                    <a:lnTo>
                      <a:pt x="7051" y="1780"/>
                    </a:lnTo>
                    <a:lnTo>
                      <a:pt x="7051" y="1780"/>
                    </a:lnTo>
                    <a:lnTo>
                      <a:pt x="7362" y="2025"/>
                    </a:lnTo>
                    <a:lnTo>
                      <a:pt x="7563" y="2203"/>
                    </a:lnTo>
                    <a:lnTo>
                      <a:pt x="7629" y="2292"/>
                    </a:lnTo>
                    <a:lnTo>
                      <a:pt x="7674" y="2359"/>
                    </a:lnTo>
                    <a:lnTo>
                      <a:pt x="7696" y="2403"/>
                    </a:lnTo>
                    <a:lnTo>
                      <a:pt x="7674" y="2470"/>
                    </a:lnTo>
                    <a:lnTo>
                      <a:pt x="7674" y="2470"/>
                    </a:lnTo>
                    <a:lnTo>
                      <a:pt x="7785" y="3048"/>
                    </a:lnTo>
                    <a:lnTo>
                      <a:pt x="7785" y="3048"/>
                    </a:lnTo>
                    <a:lnTo>
                      <a:pt x="7874" y="4005"/>
                    </a:lnTo>
                    <a:lnTo>
                      <a:pt x="7874" y="4005"/>
                    </a:lnTo>
                    <a:lnTo>
                      <a:pt x="7896" y="4494"/>
                    </a:lnTo>
                    <a:lnTo>
                      <a:pt x="7852" y="4917"/>
                    </a:lnTo>
                    <a:lnTo>
                      <a:pt x="7830" y="5117"/>
                    </a:lnTo>
                    <a:lnTo>
                      <a:pt x="7785" y="5295"/>
                    </a:lnTo>
                    <a:lnTo>
                      <a:pt x="7741" y="5473"/>
                    </a:lnTo>
                    <a:lnTo>
                      <a:pt x="7674" y="5628"/>
                    </a:lnTo>
                    <a:lnTo>
                      <a:pt x="7674" y="5628"/>
                    </a:lnTo>
                    <a:lnTo>
                      <a:pt x="7585" y="5762"/>
                    </a:lnTo>
                    <a:lnTo>
                      <a:pt x="7451" y="5873"/>
                    </a:lnTo>
                    <a:lnTo>
                      <a:pt x="7274" y="5940"/>
                    </a:lnTo>
                    <a:lnTo>
                      <a:pt x="7051" y="5984"/>
                    </a:lnTo>
                    <a:lnTo>
                      <a:pt x="6806" y="5984"/>
                    </a:lnTo>
                    <a:lnTo>
                      <a:pt x="6517" y="5962"/>
                    </a:lnTo>
                    <a:lnTo>
                      <a:pt x="6184" y="5918"/>
                    </a:lnTo>
                    <a:lnTo>
                      <a:pt x="5805" y="5829"/>
                    </a:lnTo>
                    <a:lnTo>
                      <a:pt x="5805" y="5829"/>
                    </a:lnTo>
                    <a:lnTo>
                      <a:pt x="5116" y="5673"/>
                    </a:lnTo>
                    <a:lnTo>
                      <a:pt x="4471" y="5450"/>
                    </a:lnTo>
                    <a:lnTo>
                      <a:pt x="4471" y="5450"/>
                    </a:lnTo>
                    <a:lnTo>
                      <a:pt x="3759" y="5139"/>
                    </a:lnTo>
                    <a:lnTo>
                      <a:pt x="2780" y="4694"/>
                    </a:lnTo>
                    <a:lnTo>
                      <a:pt x="2780" y="4694"/>
                    </a:lnTo>
                    <a:lnTo>
                      <a:pt x="2224" y="4450"/>
                    </a:lnTo>
                    <a:lnTo>
                      <a:pt x="1713" y="4160"/>
                    </a:lnTo>
                    <a:lnTo>
                      <a:pt x="1223" y="3849"/>
                    </a:lnTo>
                    <a:lnTo>
                      <a:pt x="734" y="3515"/>
                    </a:lnTo>
                    <a:lnTo>
                      <a:pt x="734" y="3515"/>
                    </a:lnTo>
                    <a:lnTo>
                      <a:pt x="512" y="3337"/>
                    </a:lnTo>
                    <a:lnTo>
                      <a:pt x="334" y="3159"/>
                    </a:lnTo>
                    <a:lnTo>
                      <a:pt x="200" y="3004"/>
                    </a:lnTo>
                    <a:lnTo>
                      <a:pt x="89" y="2848"/>
                    </a:lnTo>
                    <a:lnTo>
                      <a:pt x="22" y="2670"/>
                    </a:lnTo>
                    <a:lnTo>
                      <a:pt x="0" y="2514"/>
                    </a:lnTo>
                    <a:lnTo>
                      <a:pt x="0" y="2359"/>
                    </a:lnTo>
                    <a:lnTo>
                      <a:pt x="45" y="2203"/>
                    </a:lnTo>
                    <a:lnTo>
                      <a:pt x="45" y="2203"/>
                    </a:lnTo>
                    <a:lnTo>
                      <a:pt x="134" y="2047"/>
                    </a:lnTo>
                    <a:lnTo>
                      <a:pt x="223" y="1892"/>
                    </a:lnTo>
                    <a:lnTo>
                      <a:pt x="445" y="1580"/>
                    </a:lnTo>
                    <a:lnTo>
                      <a:pt x="756" y="1269"/>
                    </a:lnTo>
                    <a:lnTo>
                      <a:pt x="1112" y="980"/>
                    </a:lnTo>
                    <a:lnTo>
                      <a:pt x="1112" y="980"/>
                    </a:lnTo>
                    <a:lnTo>
                      <a:pt x="1824" y="424"/>
                    </a:lnTo>
                    <a:lnTo>
                      <a:pt x="2358" y="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ge55c86a515_1_0"/>
              <p:cNvSpPr/>
              <p:nvPr/>
            </p:nvSpPr>
            <p:spPr>
              <a:xfrm rot="-1160826">
                <a:off x="7043282" y="1298781"/>
                <a:ext cx="320768" cy="187976"/>
              </a:xfrm>
              <a:custGeom>
                <a:rect b="b" l="l" r="r" t="t"/>
                <a:pathLst>
                  <a:path extrusionOk="0" fill="none" h="1291" w="2203">
                    <a:moveTo>
                      <a:pt x="2181" y="1135"/>
                    </a:moveTo>
                    <a:lnTo>
                      <a:pt x="2181" y="1135"/>
                    </a:lnTo>
                    <a:lnTo>
                      <a:pt x="2203" y="1024"/>
                    </a:lnTo>
                    <a:lnTo>
                      <a:pt x="2158" y="913"/>
                    </a:lnTo>
                    <a:lnTo>
                      <a:pt x="2092" y="801"/>
                    </a:lnTo>
                    <a:lnTo>
                      <a:pt x="1980" y="668"/>
                    </a:lnTo>
                    <a:lnTo>
                      <a:pt x="1980" y="668"/>
                    </a:lnTo>
                    <a:lnTo>
                      <a:pt x="1847" y="557"/>
                    </a:lnTo>
                    <a:lnTo>
                      <a:pt x="1691" y="423"/>
                    </a:lnTo>
                    <a:lnTo>
                      <a:pt x="1491" y="312"/>
                    </a:lnTo>
                    <a:lnTo>
                      <a:pt x="1291" y="201"/>
                    </a:lnTo>
                    <a:lnTo>
                      <a:pt x="1291" y="201"/>
                    </a:lnTo>
                    <a:lnTo>
                      <a:pt x="1069" y="134"/>
                    </a:lnTo>
                    <a:lnTo>
                      <a:pt x="846" y="67"/>
                    </a:lnTo>
                    <a:lnTo>
                      <a:pt x="646" y="23"/>
                    </a:lnTo>
                    <a:lnTo>
                      <a:pt x="468" y="1"/>
                    </a:lnTo>
                    <a:lnTo>
                      <a:pt x="468" y="1"/>
                    </a:lnTo>
                    <a:lnTo>
                      <a:pt x="290" y="1"/>
                    </a:lnTo>
                    <a:lnTo>
                      <a:pt x="157" y="23"/>
                    </a:lnTo>
                    <a:lnTo>
                      <a:pt x="68" y="67"/>
                    </a:lnTo>
                    <a:lnTo>
                      <a:pt x="1" y="156"/>
                    </a:lnTo>
                    <a:lnTo>
                      <a:pt x="1" y="156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1" y="268"/>
                    </a:lnTo>
                    <a:lnTo>
                      <a:pt x="1" y="357"/>
                    </a:lnTo>
                    <a:lnTo>
                      <a:pt x="45" y="445"/>
                    </a:lnTo>
                    <a:lnTo>
                      <a:pt x="134" y="534"/>
                    </a:lnTo>
                    <a:lnTo>
                      <a:pt x="134" y="534"/>
                    </a:lnTo>
                    <a:lnTo>
                      <a:pt x="201" y="601"/>
                    </a:lnTo>
                    <a:lnTo>
                      <a:pt x="201" y="601"/>
                    </a:lnTo>
                    <a:lnTo>
                      <a:pt x="334" y="735"/>
                    </a:lnTo>
                    <a:lnTo>
                      <a:pt x="512" y="846"/>
                    </a:lnTo>
                    <a:lnTo>
                      <a:pt x="690" y="957"/>
                    </a:lnTo>
                    <a:lnTo>
                      <a:pt x="913" y="1068"/>
                    </a:lnTo>
                    <a:lnTo>
                      <a:pt x="913" y="1068"/>
                    </a:lnTo>
                    <a:lnTo>
                      <a:pt x="1135" y="1157"/>
                    </a:lnTo>
                    <a:lnTo>
                      <a:pt x="1335" y="1224"/>
                    </a:lnTo>
                    <a:lnTo>
                      <a:pt x="1536" y="1268"/>
                    </a:lnTo>
                    <a:lnTo>
                      <a:pt x="1714" y="1291"/>
                    </a:lnTo>
                    <a:lnTo>
                      <a:pt x="1714" y="1291"/>
                    </a:lnTo>
                    <a:lnTo>
                      <a:pt x="1891" y="1291"/>
                    </a:lnTo>
                    <a:lnTo>
                      <a:pt x="1891" y="1291"/>
                    </a:lnTo>
                    <a:lnTo>
                      <a:pt x="2047" y="1246"/>
                    </a:lnTo>
                    <a:lnTo>
                      <a:pt x="2158" y="1179"/>
                    </a:lnTo>
                    <a:lnTo>
                      <a:pt x="2158" y="1179"/>
                    </a:lnTo>
                    <a:lnTo>
                      <a:pt x="2181" y="1135"/>
                    </a:lnTo>
                    <a:lnTo>
                      <a:pt x="2181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ge55c86a515_1_0"/>
              <p:cNvSpPr/>
              <p:nvPr/>
            </p:nvSpPr>
            <p:spPr>
              <a:xfrm rot="-1160826">
                <a:off x="6675242" y="2854508"/>
                <a:ext cx="829366" cy="602659"/>
              </a:xfrm>
              <a:custGeom>
                <a:rect b="b" l="l" r="r" t="t"/>
                <a:pathLst>
                  <a:path extrusionOk="0" h="4139" w="5696">
                    <a:moveTo>
                      <a:pt x="490" y="1"/>
                    </a:moveTo>
                    <a:lnTo>
                      <a:pt x="424" y="23"/>
                    </a:lnTo>
                    <a:lnTo>
                      <a:pt x="379" y="68"/>
                    </a:lnTo>
                    <a:lnTo>
                      <a:pt x="357" y="68"/>
                    </a:lnTo>
                    <a:lnTo>
                      <a:pt x="357" y="90"/>
                    </a:lnTo>
                    <a:lnTo>
                      <a:pt x="357" y="134"/>
                    </a:lnTo>
                    <a:lnTo>
                      <a:pt x="357" y="201"/>
                    </a:lnTo>
                    <a:lnTo>
                      <a:pt x="401" y="268"/>
                    </a:lnTo>
                    <a:lnTo>
                      <a:pt x="468" y="357"/>
                    </a:lnTo>
                    <a:lnTo>
                      <a:pt x="691" y="535"/>
                    </a:lnTo>
                    <a:lnTo>
                      <a:pt x="1002" y="735"/>
                    </a:lnTo>
                    <a:lnTo>
                      <a:pt x="1158" y="846"/>
                    </a:lnTo>
                    <a:lnTo>
                      <a:pt x="1669" y="1158"/>
                    </a:lnTo>
                    <a:lnTo>
                      <a:pt x="2292" y="1469"/>
                    </a:lnTo>
                    <a:lnTo>
                      <a:pt x="2581" y="1625"/>
                    </a:lnTo>
                    <a:lnTo>
                      <a:pt x="2826" y="1736"/>
                    </a:lnTo>
                    <a:lnTo>
                      <a:pt x="3182" y="1869"/>
                    </a:lnTo>
                    <a:lnTo>
                      <a:pt x="3449" y="1981"/>
                    </a:lnTo>
                    <a:lnTo>
                      <a:pt x="3804" y="2136"/>
                    </a:lnTo>
                    <a:lnTo>
                      <a:pt x="4138" y="2248"/>
                    </a:lnTo>
                    <a:lnTo>
                      <a:pt x="4450" y="2336"/>
                    </a:lnTo>
                    <a:lnTo>
                      <a:pt x="4761" y="2425"/>
                    </a:lnTo>
                    <a:lnTo>
                      <a:pt x="5139" y="2514"/>
                    </a:lnTo>
                    <a:lnTo>
                      <a:pt x="5406" y="2537"/>
                    </a:lnTo>
                    <a:lnTo>
                      <a:pt x="5584" y="2537"/>
                    </a:lnTo>
                    <a:lnTo>
                      <a:pt x="5651" y="2492"/>
                    </a:lnTo>
                    <a:lnTo>
                      <a:pt x="5673" y="2470"/>
                    </a:lnTo>
                    <a:lnTo>
                      <a:pt x="5695" y="2403"/>
                    </a:lnTo>
                    <a:lnTo>
                      <a:pt x="5673" y="2359"/>
                    </a:lnTo>
                    <a:lnTo>
                      <a:pt x="5628" y="2292"/>
                    </a:lnTo>
                    <a:lnTo>
                      <a:pt x="5562" y="2203"/>
                    </a:lnTo>
                    <a:lnTo>
                      <a:pt x="5361" y="2025"/>
                    </a:lnTo>
                    <a:lnTo>
                      <a:pt x="5050" y="1780"/>
                    </a:lnTo>
                    <a:lnTo>
                      <a:pt x="4672" y="1558"/>
                    </a:lnTo>
                    <a:lnTo>
                      <a:pt x="4227" y="1313"/>
                    </a:lnTo>
                    <a:lnTo>
                      <a:pt x="3760" y="1069"/>
                    </a:lnTo>
                    <a:lnTo>
                      <a:pt x="3226" y="824"/>
                    </a:lnTo>
                    <a:lnTo>
                      <a:pt x="2692" y="602"/>
                    </a:lnTo>
                    <a:lnTo>
                      <a:pt x="2181" y="401"/>
                    </a:lnTo>
                    <a:lnTo>
                      <a:pt x="1714" y="246"/>
                    </a:lnTo>
                    <a:lnTo>
                      <a:pt x="1291" y="112"/>
                    </a:lnTo>
                    <a:lnTo>
                      <a:pt x="935" y="45"/>
                    </a:lnTo>
                    <a:lnTo>
                      <a:pt x="668" y="1"/>
                    </a:lnTo>
                    <a:close/>
                    <a:moveTo>
                      <a:pt x="2425" y="2514"/>
                    </a:moveTo>
                    <a:lnTo>
                      <a:pt x="2359" y="2537"/>
                    </a:lnTo>
                    <a:lnTo>
                      <a:pt x="2314" y="2559"/>
                    </a:lnTo>
                    <a:lnTo>
                      <a:pt x="2270" y="2603"/>
                    </a:lnTo>
                    <a:lnTo>
                      <a:pt x="2181" y="2737"/>
                    </a:lnTo>
                    <a:lnTo>
                      <a:pt x="2159" y="2826"/>
                    </a:lnTo>
                    <a:lnTo>
                      <a:pt x="2159" y="2937"/>
                    </a:lnTo>
                    <a:lnTo>
                      <a:pt x="2181" y="3026"/>
                    </a:lnTo>
                    <a:lnTo>
                      <a:pt x="2203" y="3093"/>
                    </a:lnTo>
                    <a:lnTo>
                      <a:pt x="2270" y="3159"/>
                    </a:lnTo>
                    <a:lnTo>
                      <a:pt x="2359" y="3204"/>
                    </a:lnTo>
                    <a:lnTo>
                      <a:pt x="2492" y="3248"/>
                    </a:lnTo>
                    <a:lnTo>
                      <a:pt x="2559" y="3248"/>
                    </a:lnTo>
                    <a:lnTo>
                      <a:pt x="2626" y="3226"/>
                    </a:lnTo>
                    <a:lnTo>
                      <a:pt x="2670" y="3204"/>
                    </a:lnTo>
                    <a:lnTo>
                      <a:pt x="2715" y="3159"/>
                    </a:lnTo>
                    <a:lnTo>
                      <a:pt x="2781" y="3048"/>
                    </a:lnTo>
                    <a:lnTo>
                      <a:pt x="2848" y="2893"/>
                    </a:lnTo>
                    <a:lnTo>
                      <a:pt x="2848" y="2826"/>
                    </a:lnTo>
                    <a:lnTo>
                      <a:pt x="2826" y="2759"/>
                    </a:lnTo>
                    <a:lnTo>
                      <a:pt x="2804" y="2692"/>
                    </a:lnTo>
                    <a:lnTo>
                      <a:pt x="2759" y="2648"/>
                    </a:lnTo>
                    <a:lnTo>
                      <a:pt x="2626" y="2559"/>
                    </a:lnTo>
                    <a:lnTo>
                      <a:pt x="2492" y="2514"/>
                    </a:lnTo>
                    <a:close/>
                    <a:moveTo>
                      <a:pt x="312" y="3026"/>
                    </a:moveTo>
                    <a:lnTo>
                      <a:pt x="201" y="3048"/>
                    </a:lnTo>
                    <a:lnTo>
                      <a:pt x="112" y="3115"/>
                    </a:lnTo>
                    <a:lnTo>
                      <a:pt x="23" y="3226"/>
                    </a:lnTo>
                    <a:lnTo>
                      <a:pt x="1" y="3337"/>
                    </a:lnTo>
                    <a:lnTo>
                      <a:pt x="1" y="3426"/>
                    </a:lnTo>
                    <a:lnTo>
                      <a:pt x="1" y="3515"/>
                    </a:lnTo>
                    <a:lnTo>
                      <a:pt x="45" y="3582"/>
                    </a:lnTo>
                    <a:lnTo>
                      <a:pt x="112" y="3649"/>
                    </a:lnTo>
                    <a:lnTo>
                      <a:pt x="179" y="3693"/>
                    </a:lnTo>
                    <a:lnTo>
                      <a:pt x="246" y="3716"/>
                    </a:lnTo>
                    <a:lnTo>
                      <a:pt x="401" y="3716"/>
                    </a:lnTo>
                    <a:lnTo>
                      <a:pt x="468" y="3671"/>
                    </a:lnTo>
                    <a:lnTo>
                      <a:pt x="557" y="3582"/>
                    </a:lnTo>
                    <a:lnTo>
                      <a:pt x="624" y="3493"/>
                    </a:lnTo>
                    <a:lnTo>
                      <a:pt x="668" y="3337"/>
                    </a:lnTo>
                    <a:lnTo>
                      <a:pt x="668" y="3271"/>
                    </a:lnTo>
                    <a:lnTo>
                      <a:pt x="646" y="3226"/>
                    </a:lnTo>
                    <a:lnTo>
                      <a:pt x="624" y="3159"/>
                    </a:lnTo>
                    <a:lnTo>
                      <a:pt x="579" y="3115"/>
                    </a:lnTo>
                    <a:lnTo>
                      <a:pt x="468" y="3048"/>
                    </a:lnTo>
                    <a:lnTo>
                      <a:pt x="312" y="3026"/>
                    </a:lnTo>
                    <a:close/>
                    <a:moveTo>
                      <a:pt x="4383" y="3449"/>
                    </a:moveTo>
                    <a:lnTo>
                      <a:pt x="4249" y="3471"/>
                    </a:lnTo>
                    <a:lnTo>
                      <a:pt x="4205" y="3493"/>
                    </a:lnTo>
                    <a:lnTo>
                      <a:pt x="4160" y="3515"/>
                    </a:lnTo>
                    <a:lnTo>
                      <a:pt x="4071" y="3649"/>
                    </a:lnTo>
                    <a:lnTo>
                      <a:pt x="4027" y="3782"/>
                    </a:lnTo>
                    <a:lnTo>
                      <a:pt x="4027" y="3849"/>
                    </a:lnTo>
                    <a:lnTo>
                      <a:pt x="4049" y="3916"/>
                    </a:lnTo>
                    <a:lnTo>
                      <a:pt x="4071" y="3982"/>
                    </a:lnTo>
                    <a:lnTo>
                      <a:pt x="4116" y="4027"/>
                    </a:lnTo>
                    <a:lnTo>
                      <a:pt x="4227" y="4094"/>
                    </a:lnTo>
                    <a:lnTo>
                      <a:pt x="4383" y="4138"/>
                    </a:lnTo>
                    <a:lnTo>
                      <a:pt x="4427" y="4138"/>
                    </a:lnTo>
                    <a:lnTo>
                      <a:pt x="4494" y="4116"/>
                    </a:lnTo>
                    <a:lnTo>
                      <a:pt x="4538" y="4071"/>
                    </a:lnTo>
                    <a:lnTo>
                      <a:pt x="4605" y="4027"/>
                    </a:lnTo>
                    <a:lnTo>
                      <a:pt x="4672" y="3893"/>
                    </a:lnTo>
                    <a:lnTo>
                      <a:pt x="4716" y="3738"/>
                    </a:lnTo>
                    <a:lnTo>
                      <a:pt x="4716" y="3693"/>
                    </a:lnTo>
                    <a:lnTo>
                      <a:pt x="4716" y="3627"/>
                    </a:lnTo>
                    <a:lnTo>
                      <a:pt x="4672" y="3582"/>
                    </a:lnTo>
                    <a:lnTo>
                      <a:pt x="4650" y="3538"/>
                    </a:lnTo>
                    <a:lnTo>
                      <a:pt x="4516" y="3471"/>
                    </a:lnTo>
                    <a:lnTo>
                      <a:pt x="4383" y="3449"/>
                    </a:lnTo>
                    <a:close/>
                  </a:path>
                </a:pathLst>
              </a:custGeom>
              <a:solidFill>
                <a:srgbClr val="C4D8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ge55c86a515_1_0"/>
              <p:cNvSpPr/>
              <p:nvPr/>
            </p:nvSpPr>
            <p:spPr>
              <a:xfrm rot="-1160826">
                <a:off x="6686976" y="2852508"/>
                <a:ext cx="777531" cy="369400"/>
              </a:xfrm>
              <a:custGeom>
                <a:rect b="b" l="l" r="r" t="t"/>
                <a:pathLst>
                  <a:path extrusionOk="0" fill="none" h="2537" w="5340">
                    <a:moveTo>
                      <a:pt x="1" y="68"/>
                    </a:moveTo>
                    <a:lnTo>
                      <a:pt x="1" y="90"/>
                    </a:lnTo>
                    <a:lnTo>
                      <a:pt x="1" y="90"/>
                    </a:lnTo>
                    <a:lnTo>
                      <a:pt x="1" y="134"/>
                    </a:lnTo>
                    <a:lnTo>
                      <a:pt x="1" y="201"/>
                    </a:lnTo>
                    <a:lnTo>
                      <a:pt x="45" y="268"/>
                    </a:lnTo>
                    <a:lnTo>
                      <a:pt x="112" y="357"/>
                    </a:lnTo>
                    <a:lnTo>
                      <a:pt x="335" y="535"/>
                    </a:lnTo>
                    <a:lnTo>
                      <a:pt x="646" y="735"/>
                    </a:lnTo>
                    <a:lnTo>
                      <a:pt x="646" y="735"/>
                    </a:lnTo>
                    <a:lnTo>
                      <a:pt x="802" y="846"/>
                    </a:lnTo>
                    <a:lnTo>
                      <a:pt x="802" y="846"/>
                    </a:lnTo>
                    <a:lnTo>
                      <a:pt x="1313" y="1158"/>
                    </a:lnTo>
                    <a:lnTo>
                      <a:pt x="1936" y="1469"/>
                    </a:lnTo>
                    <a:lnTo>
                      <a:pt x="1936" y="1469"/>
                    </a:lnTo>
                    <a:lnTo>
                      <a:pt x="2225" y="1625"/>
                    </a:lnTo>
                    <a:lnTo>
                      <a:pt x="2225" y="1625"/>
                    </a:lnTo>
                    <a:lnTo>
                      <a:pt x="2470" y="1736"/>
                    </a:lnTo>
                    <a:lnTo>
                      <a:pt x="2470" y="1736"/>
                    </a:lnTo>
                    <a:lnTo>
                      <a:pt x="2826" y="1869"/>
                    </a:lnTo>
                    <a:lnTo>
                      <a:pt x="2826" y="1869"/>
                    </a:lnTo>
                    <a:lnTo>
                      <a:pt x="3093" y="1981"/>
                    </a:lnTo>
                    <a:lnTo>
                      <a:pt x="3093" y="1981"/>
                    </a:lnTo>
                    <a:lnTo>
                      <a:pt x="3448" y="2136"/>
                    </a:lnTo>
                    <a:lnTo>
                      <a:pt x="3782" y="2248"/>
                    </a:lnTo>
                    <a:lnTo>
                      <a:pt x="4094" y="2336"/>
                    </a:lnTo>
                    <a:lnTo>
                      <a:pt x="4405" y="2425"/>
                    </a:lnTo>
                    <a:lnTo>
                      <a:pt x="4405" y="2425"/>
                    </a:lnTo>
                    <a:lnTo>
                      <a:pt x="4783" y="2514"/>
                    </a:lnTo>
                    <a:lnTo>
                      <a:pt x="5050" y="2537"/>
                    </a:lnTo>
                    <a:lnTo>
                      <a:pt x="5161" y="2537"/>
                    </a:lnTo>
                    <a:lnTo>
                      <a:pt x="5228" y="2537"/>
                    </a:lnTo>
                    <a:lnTo>
                      <a:pt x="5295" y="2492"/>
                    </a:lnTo>
                    <a:lnTo>
                      <a:pt x="5317" y="2470"/>
                    </a:lnTo>
                    <a:lnTo>
                      <a:pt x="5317" y="2470"/>
                    </a:lnTo>
                    <a:lnTo>
                      <a:pt x="5339" y="2403"/>
                    </a:lnTo>
                    <a:lnTo>
                      <a:pt x="5317" y="2359"/>
                    </a:lnTo>
                    <a:lnTo>
                      <a:pt x="5272" y="2292"/>
                    </a:lnTo>
                    <a:lnTo>
                      <a:pt x="5206" y="2203"/>
                    </a:lnTo>
                    <a:lnTo>
                      <a:pt x="5005" y="2025"/>
                    </a:lnTo>
                    <a:lnTo>
                      <a:pt x="4694" y="1780"/>
                    </a:lnTo>
                    <a:lnTo>
                      <a:pt x="4694" y="1780"/>
                    </a:lnTo>
                    <a:lnTo>
                      <a:pt x="4316" y="1558"/>
                    </a:lnTo>
                    <a:lnTo>
                      <a:pt x="3871" y="1313"/>
                    </a:lnTo>
                    <a:lnTo>
                      <a:pt x="3404" y="1069"/>
                    </a:lnTo>
                    <a:lnTo>
                      <a:pt x="2870" y="824"/>
                    </a:lnTo>
                    <a:lnTo>
                      <a:pt x="2870" y="824"/>
                    </a:lnTo>
                    <a:lnTo>
                      <a:pt x="2336" y="602"/>
                    </a:lnTo>
                    <a:lnTo>
                      <a:pt x="1825" y="401"/>
                    </a:lnTo>
                    <a:lnTo>
                      <a:pt x="1358" y="246"/>
                    </a:lnTo>
                    <a:lnTo>
                      <a:pt x="935" y="112"/>
                    </a:lnTo>
                    <a:lnTo>
                      <a:pt x="935" y="112"/>
                    </a:lnTo>
                    <a:lnTo>
                      <a:pt x="579" y="45"/>
                    </a:lnTo>
                    <a:lnTo>
                      <a:pt x="312" y="1"/>
                    </a:lnTo>
                    <a:lnTo>
                      <a:pt x="134" y="1"/>
                    </a:lnTo>
                    <a:lnTo>
                      <a:pt x="68" y="23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1" y="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ge55c86a515_1_0"/>
              <p:cNvSpPr/>
              <p:nvPr/>
            </p:nvSpPr>
            <p:spPr>
              <a:xfrm rot="-1160826">
                <a:off x="7332083" y="3268889"/>
                <a:ext cx="100613" cy="100613"/>
              </a:xfrm>
              <a:custGeom>
                <a:rect b="b" l="l" r="r" t="t"/>
                <a:pathLst>
                  <a:path extrusionOk="0" fill="none" h="691" w="691">
                    <a:moveTo>
                      <a:pt x="490" y="23"/>
                    </a:moveTo>
                    <a:lnTo>
                      <a:pt x="490" y="23"/>
                    </a:lnTo>
                    <a:lnTo>
                      <a:pt x="357" y="1"/>
                    </a:lnTo>
                    <a:lnTo>
                      <a:pt x="223" y="23"/>
                    </a:lnTo>
                    <a:lnTo>
                      <a:pt x="179" y="45"/>
                    </a:lnTo>
                    <a:lnTo>
                      <a:pt x="134" y="67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1" y="334"/>
                    </a:lnTo>
                    <a:lnTo>
                      <a:pt x="1" y="401"/>
                    </a:lnTo>
                    <a:lnTo>
                      <a:pt x="23" y="468"/>
                    </a:lnTo>
                    <a:lnTo>
                      <a:pt x="45" y="534"/>
                    </a:lnTo>
                    <a:lnTo>
                      <a:pt x="90" y="579"/>
                    </a:lnTo>
                    <a:lnTo>
                      <a:pt x="201" y="646"/>
                    </a:lnTo>
                    <a:lnTo>
                      <a:pt x="201" y="646"/>
                    </a:lnTo>
                    <a:lnTo>
                      <a:pt x="357" y="690"/>
                    </a:lnTo>
                    <a:lnTo>
                      <a:pt x="401" y="690"/>
                    </a:lnTo>
                    <a:lnTo>
                      <a:pt x="468" y="668"/>
                    </a:lnTo>
                    <a:lnTo>
                      <a:pt x="512" y="623"/>
                    </a:lnTo>
                    <a:lnTo>
                      <a:pt x="579" y="579"/>
                    </a:lnTo>
                    <a:lnTo>
                      <a:pt x="646" y="445"/>
                    </a:lnTo>
                    <a:lnTo>
                      <a:pt x="646" y="445"/>
                    </a:lnTo>
                    <a:lnTo>
                      <a:pt x="690" y="290"/>
                    </a:lnTo>
                    <a:lnTo>
                      <a:pt x="690" y="245"/>
                    </a:lnTo>
                    <a:lnTo>
                      <a:pt x="690" y="179"/>
                    </a:lnTo>
                    <a:lnTo>
                      <a:pt x="646" y="134"/>
                    </a:lnTo>
                    <a:lnTo>
                      <a:pt x="624" y="90"/>
                    </a:lnTo>
                    <a:lnTo>
                      <a:pt x="490" y="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ge55c86a515_1_0"/>
              <p:cNvSpPr/>
              <p:nvPr/>
            </p:nvSpPr>
            <p:spPr>
              <a:xfrm rot="-1160826">
                <a:off x="7031459" y="3230500"/>
                <a:ext cx="100613" cy="107020"/>
              </a:xfrm>
              <a:custGeom>
                <a:rect b="b" l="l" r="r" t="t"/>
                <a:pathLst>
                  <a:path extrusionOk="0" fill="none" h="735" w="691">
                    <a:moveTo>
                      <a:pt x="1" y="423"/>
                    </a:moveTo>
                    <a:lnTo>
                      <a:pt x="1" y="423"/>
                    </a:lnTo>
                    <a:lnTo>
                      <a:pt x="23" y="512"/>
                    </a:lnTo>
                    <a:lnTo>
                      <a:pt x="45" y="579"/>
                    </a:lnTo>
                    <a:lnTo>
                      <a:pt x="112" y="645"/>
                    </a:lnTo>
                    <a:lnTo>
                      <a:pt x="201" y="690"/>
                    </a:lnTo>
                    <a:lnTo>
                      <a:pt x="201" y="690"/>
                    </a:lnTo>
                    <a:lnTo>
                      <a:pt x="334" y="734"/>
                    </a:lnTo>
                    <a:lnTo>
                      <a:pt x="401" y="734"/>
                    </a:lnTo>
                    <a:lnTo>
                      <a:pt x="468" y="712"/>
                    </a:lnTo>
                    <a:lnTo>
                      <a:pt x="512" y="690"/>
                    </a:lnTo>
                    <a:lnTo>
                      <a:pt x="557" y="645"/>
                    </a:lnTo>
                    <a:lnTo>
                      <a:pt x="623" y="534"/>
                    </a:lnTo>
                    <a:lnTo>
                      <a:pt x="623" y="534"/>
                    </a:lnTo>
                    <a:lnTo>
                      <a:pt x="690" y="379"/>
                    </a:lnTo>
                    <a:lnTo>
                      <a:pt x="690" y="312"/>
                    </a:lnTo>
                    <a:lnTo>
                      <a:pt x="668" y="245"/>
                    </a:lnTo>
                    <a:lnTo>
                      <a:pt x="646" y="178"/>
                    </a:lnTo>
                    <a:lnTo>
                      <a:pt x="601" y="134"/>
                    </a:lnTo>
                    <a:lnTo>
                      <a:pt x="468" y="45"/>
                    </a:lnTo>
                    <a:lnTo>
                      <a:pt x="468" y="45"/>
                    </a:lnTo>
                    <a:lnTo>
                      <a:pt x="334" y="0"/>
                    </a:lnTo>
                    <a:lnTo>
                      <a:pt x="267" y="0"/>
                    </a:lnTo>
                    <a:lnTo>
                      <a:pt x="201" y="23"/>
                    </a:lnTo>
                    <a:lnTo>
                      <a:pt x="156" y="45"/>
                    </a:lnTo>
                    <a:lnTo>
                      <a:pt x="112" y="89"/>
                    </a:lnTo>
                    <a:lnTo>
                      <a:pt x="23" y="223"/>
                    </a:lnTo>
                    <a:lnTo>
                      <a:pt x="23" y="223"/>
                    </a:lnTo>
                    <a:lnTo>
                      <a:pt x="1" y="312"/>
                    </a:lnTo>
                    <a:lnTo>
                      <a:pt x="1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ge55c86a515_1_0"/>
              <p:cNvSpPr/>
              <p:nvPr/>
            </p:nvSpPr>
            <p:spPr>
              <a:xfrm rot="-1160826">
                <a:off x="6758691" y="3405652"/>
                <a:ext cx="97410" cy="100467"/>
              </a:xfrm>
              <a:custGeom>
                <a:rect b="b" l="l" r="r" t="t"/>
                <a:pathLst>
                  <a:path extrusionOk="0" fill="none" h="690" w="669">
                    <a:moveTo>
                      <a:pt x="468" y="22"/>
                    </a:moveTo>
                    <a:lnTo>
                      <a:pt x="468" y="22"/>
                    </a:lnTo>
                    <a:lnTo>
                      <a:pt x="312" y="0"/>
                    </a:lnTo>
                    <a:lnTo>
                      <a:pt x="201" y="22"/>
                    </a:lnTo>
                    <a:lnTo>
                      <a:pt x="112" y="89"/>
                    </a:lnTo>
                    <a:lnTo>
                      <a:pt x="23" y="200"/>
                    </a:lnTo>
                    <a:lnTo>
                      <a:pt x="23" y="200"/>
                    </a:lnTo>
                    <a:lnTo>
                      <a:pt x="1" y="311"/>
                    </a:lnTo>
                    <a:lnTo>
                      <a:pt x="1" y="400"/>
                    </a:lnTo>
                    <a:lnTo>
                      <a:pt x="1" y="400"/>
                    </a:lnTo>
                    <a:lnTo>
                      <a:pt x="1" y="489"/>
                    </a:lnTo>
                    <a:lnTo>
                      <a:pt x="45" y="556"/>
                    </a:lnTo>
                    <a:lnTo>
                      <a:pt x="112" y="623"/>
                    </a:lnTo>
                    <a:lnTo>
                      <a:pt x="179" y="667"/>
                    </a:lnTo>
                    <a:lnTo>
                      <a:pt x="179" y="667"/>
                    </a:lnTo>
                    <a:lnTo>
                      <a:pt x="246" y="690"/>
                    </a:lnTo>
                    <a:lnTo>
                      <a:pt x="335" y="690"/>
                    </a:lnTo>
                    <a:lnTo>
                      <a:pt x="401" y="690"/>
                    </a:lnTo>
                    <a:lnTo>
                      <a:pt x="468" y="645"/>
                    </a:lnTo>
                    <a:lnTo>
                      <a:pt x="468" y="645"/>
                    </a:lnTo>
                    <a:lnTo>
                      <a:pt x="557" y="556"/>
                    </a:lnTo>
                    <a:lnTo>
                      <a:pt x="624" y="467"/>
                    </a:lnTo>
                    <a:lnTo>
                      <a:pt x="624" y="467"/>
                    </a:lnTo>
                    <a:lnTo>
                      <a:pt x="668" y="311"/>
                    </a:lnTo>
                    <a:lnTo>
                      <a:pt x="668" y="245"/>
                    </a:lnTo>
                    <a:lnTo>
                      <a:pt x="646" y="200"/>
                    </a:lnTo>
                    <a:lnTo>
                      <a:pt x="624" y="133"/>
                    </a:lnTo>
                    <a:lnTo>
                      <a:pt x="579" y="89"/>
                    </a:lnTo>
                    <a:lnTo>
                      <a:pt x="468" y="22"/>
                    </a:lnTo>
                    <a:lnTo>
                      <a:pt x="468" y="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ge55c86a515_1_0"/>
              <p:cNvSpPr/>
              <p:nvPr/>
            </p:nvSpPr>
            <p:spPr>
              <a:xfrm rot="-1160826">
                <a:off x="6373588" y="2525303"/>
                <a:ext cx="1149842" cy="1247107"/>
              </a:xfrm>
              <a:custGeom>
                <a:rect b="b" l="l" r="r" t="t"/>
                <a:pathLst>
                  <a:path extrusionOk="0" h="8565" w="7897">
                    <a:moveTo>
                      <a:pt x="6517" y="1"/>
                    </a:moveTo>
                    <a:lnTo>
                      <a:pt x="6473" y="23"/>
                    </a:lnTo>
                    <a:lnTo>
                      <a:pt x="6428" y="45"/>
                    </a:lnTo>
                    <a:lnTo>
                      <a:pt x="6384" y="112"/>
                    </a:lnTo>
                    <a:lnTo>
                      <a:pt x="6362" y="179"/>
                    </a:lnTo>
                    <a:lnTo>
                      <a:pt x="6384" y="223"/>
                    </a:lnTo>
                    <a:lnTo>
                      <a:pt x="6406" y="290"/>
                    </a:lnTo>
                    <a:lnTo>
                      <a:pt x="6451" y="312"/>
                    </a:lnTo>
                    <a:lnTo>
                      <a:pt x="6517" y="334"/>
                    </a:lnTo>
                    <a:lnTo>
                      <a:pt x="6562" y="334"/>
                    </a:lnTo>
                    <a:lnTo>
                      <a:pt x="6606" y="290"/>
                    </a:lnTo>
                    <a:lnTo>
                      <a:pt x="6651" y="223"/>
                    </a:lnTo>
                    <a:lnTo>
                      <a:pt x="6673" y="157"/>
                    </a:lnTo>
                    <a:lnTo>
                      <a:pt x="6651" y="112"/>
                    </a:lnTo>
                    <a:lnTo>
                      <a:pt x="6628" y="68"/>
                    </a:lnTo>
                    <a:lnTo>
                      <a:pt x="6584" y="23"/>
                    </a:lnTo>
                    <a:lnTo>
                      <a:pt x="6517" y="1"/>
                    </a:lnTo>
                    <a:close/>
                    <a:moveTo>
                      <a:pt x="6451" y="1113"/>
                    </a:moveTo>
                    <a:lnTo>
                      <a:pt x="6406" y="1135"/>
                    </a:lnTo>
                    <a:lnTo>
                      <a:pt x="6339" y="1246"/>
                    </a:lnTo>
                    <a:lnTo>
                      <a:pt x="6317" y="1335"/>
                    </a:lnTo>
                    <a:lnTo>
                      <a:pt x="6317" y="1402"/>
                    </a:lnTo>
                    <a:lnTo>
                      <a:pt x="6339" y="1469"/>
                    </a:lnTo>
                    <a:lnTo>
                      <a:pt x="6428" y="1513"/>
                    </a:lnTo>
                    <a:lnTo>
                      <a:pt x="6517" y="1536"/>
                    </a:lnTo>
                    <a:lnTo>
                      <a:pt x="6606" y="1536"/>
                    </a:lnTo>
                    <a:lnTo>
                      <a:pt x="6673" y="1491"/>
                    </a:lnTo>
                    <a:lnTo>
                      <a:pt x="6740" y="1402"/>
                    </a:lnTo>
                    <a:lnTo>
                      <a:pt x="6740" y="1313"/>
                    </a:lnTo>
                    <a:lnTo>
                      <a:pt x="6740" y="1246"/>
                    </a:lnTo>
                    <a:lnTo>
                      <a:pt x="6695" y="1202"/>
                    </a:lnTo>
                    <a:lnTo>
                      <a:pt x="6606" y="1157"/>
                    </a:lnTo>
                    <a:lnTo>
                      <a:pt x="6495" y="1113"/>
                    </a:lnTo>
                    <a:close/>
                    <a:moveTo>
                      <a:pt x="5561" y="1736"/>
                    </a:moveTo>
                    <a:lnTo>
                      <a:pt x="5472" y="1758"/>
                    </a:lnTo>
                    <a:lnTo>
                      <a:pt x="5405" y="1802"/>
                    </a:lnTo>
                    <a:lnTo>
                      <a:pt x="5316" y="1869"/>
                    </a:lnTo>
                    <a:lnTo>
                      <a:pt x="5249" y="1958"/>
                    </a:lnTo>
                    <a:lnTo>
                      <a:pt x="5205" y="2069"/>
                    </a:lnTo>
                    <a:lnTo>
                      <a:pt x="5138" y="2225"/>
                    </a:lnTo>
                    <a:lnTo>
                      <a:pt x="5138" y="2381"/>
                    </a:lnTo>
                    <a:lnTo>
                      <a:pt x="5183" y="2537"/>
                    </a:lnTo>
                    <a:lnTo>
                      <a:pt x="5227" y="2648"/>
                    </a:lnTo>
                    <a:lnTo>
                      <a:pt x="5316" y="2737"/>
                    </a:lnTo>
                    <a:lnTo>
                      <a:pt x="5450" y="2803"/>
                    </a:lnTo>
                    <a:lnTo>
                      <a:pt x="5561" y="2848"/>
                    </a:lnTo>
                    <a:lnTo>
                      <a:pt x="5694" y="2848"/>
                    </a:lnTo>
                    <a:lnTo>
                      <a:pt x="5805" y="2826"/>
                    </a:lnTo>
                    <a:lnTo>
                      <a:pt x="5939" y="2781"/>
                    </a:lnTo>
                    <a:lnTo>
                      <a:pt x="6072" y="2670"/>
                    </a:lnTo>
                    <a:lnTo>
                      <a:pt x="6139" y="2537"/>
                    </a:lnTo>
                    <a:lnTo>
                      <a:pt x="6206" y="2403"/>
                    </a:lnTo>
                    <a:lnTo>
                      <a:pt x="6228" y="2292"/>
                    </a:lnTo>
                    <a:lnTo>
                      <a:pt x="6228" y="2181"/>
                    </a:lnTo>
                    <a:lnTo>
                      <a:pt x="6206" y="2069"/>
                    </a:lnTo>
                    <a:lnTo>
                      <a:pt x="6161" y="1980"/>
                    </a:lnTo>
                    <a:lnTo>
                      <a:pt x="6095" y="1914"/>
                    </a:lnTo>
                    <a:lnTo>
                      <a:pt x="6006" y="1847"/>
                    </a:lnTo>
                    <a:lnTo>
                      <a:pt x="5894" y="1802"/>
                    </a:lnTo>
                    <a:lnTo>
                      <a:pt x="5783" y="1758"/>
                    </a:lnTo>
                    <a:lnTo>
                      <a:pt x="5672" y="1736"/>
                    </a:lnTo>
                    <a:close/>
                    <a:moveTo>
                      <a:pt x="4493" y="5094"/>
                    </a:moveTo>
                    <a:lnTo>
                      <a:pt x="4627" y="5139"/>
                    </a:lnTo>
                    <a:lnTo>
                      <a:pt x="4760" y="5228"/>
                    </a:lnTo>
                    <a:lnTo>
                      <a:pt x="4805" y="5272"/>
                    </a:lnTo>
                    <a:lnTo>
                      <a:pt x="4827" y="5339"/>
                    </a:lnTo>
                    <a:lnTo>
                      <a:pt x="4849" y="5406"/>
                    </a:lnTo>
                    <a:lnTo>
                      <a:pt x="4849" y="5473"/>
                    </a:lnTo>
                    <a:lnTo>
                      <a:pt x="4782" y="5628"/>
                    </a:lnTo>
                    <a:lnTo>
                      <a:pt x="4716" y="5739"/>
                    </a:lnTo>
                    <a:lnTo>
                      <a:pt x="4671" y="5784"/>
                    </a:lnTo>
                    <a:lnTo>
                      <a:pt x="4627" y="5806"/>
                    </a:lnTo>
                    <a:lnTo>
                      <a:pt x="4560" y="5828"/>
                    </a:lnTo>
                    <a:lnTo>
                      <a:pt x="4493" y="5828"/>
                    </a:lnTo>
                    <a:lnTo>
                      <a:pt x="4360" y="5784"/>
                    </a:lnTo>
                    <a:lnTo>
                      <a:pt x="4271" y="5739"/>
                    </a:lnTo>
                    <a:lnTo>
                      <a:pt x="4204" y="5673"/>
                    </a:lnTo>
                    <a:lnTo>
                      <a:pt x="4182" y="5606"/>
                    </a:lnTo>
                    <a:lnTo>
                      <a:pt x="4160" y="5517"/>
                    </a:lnTo>
                    <a:lnTo>
                      <a:pt x="4160" y="5406"/>
                    </a:lnTo>
                    <a:lnTo>
                      <a:pt x="4182" y="5317"/>
                    </a:lnTo>
                    <a:lnTo>
                      <a:pt x="4271" y="5183"/>
                    </a:lnTo>
                    <a:lnTo>
                      <a:pt x="4315" y="5139"/>
                    </a:lnTo>
                    <a:lnTo>
                      <a:pt x="4360" y="5117"/>
                    </a:lnTo>
                    <a:lnTo>
                      <a:pt x="4426" y="5094"/>
                    </a:lnTo>
                    <a:close/>
                    <a:moveTo>
                      <a:pt x="2313" y="5606"/>
                    </a:moveTo>
                    <a:lnTo>
                      <a:pt x="2469" y="5628"/>
                    </a:lnTo>
                    <a:lnTo>
                      <a:pt x="2580" y="5695"/>
                    </a:lnTo>
                    <a:lnTo>
                      <a:pt x="2625" y="5739"/>
                    </a:lnTo>
                    <a:lnTo>
                      <a:pt x="2647" y="5806"/>
                    </a:lnTo>
                    <a:lnTo>
                      <a:pt x="2669" y="5851"/>
                    </a:lnTo>
                    <a:lnTo>
                      <a:pt x="2669" y="5917"/>
                    </a:lnTo>
                    <a:lnTo>
                      <a:pt x="2625" y="6073"/>
                    </a:lnTo>
                    <a:lnTo>
                      <a:pt x="2558" y="6162"/>
                    </a:lnTo>
                    <a:lnTo>
                      <a:pt x="2469" y="6251"/>
                    </a:lnTo>
                    <a:lnTo>
                      <a:pt x="2402" y="6296"/>
                    </a:lnTo>
                    <a:lnTo>
                      <a:pt x="2247" y="6296"/>
                    </a:lnTo>
                    <a:lnTo>
                      <a:pt x="2180" y="6273"/>
                    </a:lnTo>
                    <a:lnTo>
                      <a:pt x="2113" y="6229"/>
                    </a:lnTo>
                    <a:lnTo>
                      <a:pt x="2046" y="6162"/>
                    </a:lnTo>
                    <a:lnTo>
                      <a:pt x="2002" y="6095"/>
                    </a:lnTo>
                    <a:lnTo>
                      <a:pt x="2002" y="6006"/>
                    </a:lnTo>
                    <a:lnTo>
                      <a:pt x="2002" y="5917"/>
                    </a:lnTo>
                    <a:lnTo>
                      <a:pt x="2024" y="5806"/>
                    </a:lnTo>
                    <a:lnTo>
                      <a:pt x="2113" y="5695"/>
                    </a:lnTo>
                    <a:lnTo>
                      <a:pt x="2202" y="5628"/>
                    </a:lnTo>
                    <a:lnTo>
                      <a:pt x="2313" y="5606"/>
                    </a:lnTo>
                    <a:close/>
                    <a:moveTo>
                      <a:pt x="6384" y="6029"/>
                    </a:moveTo>
                    <a:lnTo>
                      <a:pt x="6517" y="6051"/>
                    </a:lnTo>
                    <a:lnTo>
                      <a:pt x="6651" y="6118"/>
                    </a:lnTo>
                    <a:lnTo>
                      <a:pt x="6673" y="6162"/>
                    </a:lnTo>
                    <a:lnTo>
                      <a:pt x="6717" y="6207"/>
                    </a:lnTo>
                    <a:lnTo>
                      <a:pt x="6717" y="6273"/>
                    </a:lnTo>
                    <a:lnTo>
                      <a:pt x="6717" y="6318"/>
                    </a:lnTo>
                    <a:lnTo>
                      <a:pt x="6673" y="6473"/>
                    </a:lnTo>
                    <a:lnTo>
                      <a:pt x="6606" y="6607"/>
                    </a:lnTo>
                    <a:lnTo>
                      <a:pt x="6539" y="6651"/>
                    </a:lnTo>
                    <a:lnTo>
                      <a:pt x="6495" y="6696"/>
                    </a:lnTo>
                    <a:lnTo>
                      <a:pt x="6428" y="6718"/>
                    </a:lnTo>
                    <a:lnTo>
                      <a:pt x="6384" y="6718"/>
                    </a:lnTo>
                    <a:lnTo>
                      <a:pt x="6228" y="6674"/>
                    </a:lnTo>
                    <a:lnTo>
                      <a:pt x="6117" y="6607"/>
                    </a:lnTo>
                    <a:lnTo>
                      <a:pt x="6072" y="6562"/>
                    </a:lnTo>
                    <a:lnTo>
                      <a:pt x="6050" y="6496"/>
                    </a:lnTo>
                    <a:lnTo>
                      <a:pt x="6028" y="6429"/>
                    </a:lnTo>
                    <a:lnTo>
                      <a:pt x="6028" y="6362"/>
                    </a:lnTo>
                    <a:lnTo>
                      <a:pt x="6072" y="6229"/>
                    </a:lnTo>
                    <a:lnTo>
                      <a:pt x="6161" y="6095"/>
                    </a:lnTo>
                    <a:lnTo>
                      <a:pt x="6206" y="6073"/>
                    </a:lnTo>
                    <a:lnTo>
                      <a:pt x="6250" y="6051"/>
                    </a:lnTo>
                    <a:lnTo>
                      <a:pt x="6384" y="6029"/>
                    </a:lnTo>
                    <a:close/>
                    <a:moveTo>
                      <a:pt x="2358" y="2648"/>
                    </a:moveTo>
                    <a:lnTo>
                      <a:pt x="1824" y="3004"/>
                    </a:lnTo>
                    <a:lnTo>
                      <a:pt x="1112" y="3560"/>
                    </a:lnTo>
                    <a:lnTo>
                      <a:pt x="756" y="3849"/>
                    </a:lnTo>
                    <a:lnTo>
                      <a:pt x="445" y="4160"/>
                    </a:lnTo>
                    <a:lnTo>
                      <a:pt x="223" y="4472"/>
                    </a:lnTo>
                    <a:lnTo>
                      <a:pt x="134" y="4627"/>
                    </a:lnTo>
                    <a:lnTo>
                      <a:pt x="45" y="4783"/>
                    </a:lnTo>
                    <a:lnTo>
                      <a:pt x="0" y="4939"/>
                    </a:lnTo>
                    <a:lnTo>
                      <a:pt x="0" y="5094"/>
                    </a:lnTo>
                    <a:lnTo>
                      <a:pt x="22" y="5250"/>
                    </a:lnTo>
                    <a:lnTo>
                      <a:pt x="89" y="5428"/>
                    </a:lnTo>
                    <a:lnTo>
                      <a:pt x="200" y="5584"/>
                    </a:lnTo>
                    <a:lnTo>
                      <a:pt x="334" y="5739"/>
                    </a:lnTo>
                    <a:lnTo>
                      <a:pt x="512" y="5917"/>
                    </a:lnTo>
                    <a:lnTo>
                      <a:pt x="734" y="6095"/>
                    </a:lnTo>
                    <a:lnTo>
                      <a:pt x="1223" y="6429"/>
                    </a:lnTo>
                    <a:lnTo>
                      <a:pt x="1713" y="6740"/>
                    </a:lnTo>
                    <a:lnTo>
                      <a:pt x="2224" y="7030"/>
                    </a:lnTo>
                    <a:lnTo>
                      <a:pt x="2780" y="7274"/>
                    </a:lnTo>
                    <a:lnTo>
                      <a:pt x="3759" y="7719"/>
                    </a:lnTo>
                    <a:lnTo>
                      <a:pt x="4471" y="8030"/>
                    </a:lnTo>
                    <a:lnTo>
                      <a:pt x="5116" y="8253"/>
                    </a:lnTo>
                    <a:lnTo>
                      <a:pt x="5805" y="8409"/>
                    </a:lnTo>
                    <a:lnTo>
                      <a:pt x="6184" y="8498"/>
                    </a:lnTo>
                    <a:lnTo>
                      <a:pt x="6517" y="8542"/>
                    </a:lnTo>
                    <a:lnTo>
                      <a:pt x="6806" y="8564"/>
                    </a:lnTo>
                    <a:lnTo>
                      <a:pt x="7051" y="8564"/>
                    </a:lnTo>
                    <a:lnTo>
                      <a:pt x="7274" y="8520"/>
                    </a:lnTo>
                    <a:lnTo>
                      <a:pt x="7451" y="8453"/>
                    </a:lnTo>
                    <a:lnTo>
                      <a:pt x="7585" y="8342"/>
                    </a:lnTo>
                    <a:lnTo>
                      <a:pt x="7674" y="8208"/>
                    </a:lnTo>
                    <a:lnTo>
                      <a:pt x="7741" y="8053"/>
                    </a:lnTo>
                    <a:lnTo>
                      <a:pt x="7785" y="7875"/>
                    </a:lnTo>
                    <a:lnTo>
                      <a:pt x="7830" y="7697"/>
                    </a:lnTo>
                    <a:lnTo>
                      <a:pt x="7852" y="7497"/>
                    </a:lnTo>
                    <a:lnTo>
                      <a:pt x="7896" y="7074"/>
                    </a:lnTo>
                    <a:lnTo>
                      <a:pt x="7874" y="6585"/>
                    </a:lnTo>
                    <a:lnTo>
                      <a:pt x="7785" y="5628"/>
                    </a:lnTo>
                    <a:lnTo>
                      <a:pt x="7674" y="5050"/>
                    </a:lnTo>
                    <a:lnTo>
                      <a:pt x="7652" y="5072"/>
                    </a:lnTo>
                    <a:lnTo>
                      <a:pt x="7585" y="5117"/>
                    </a:lnTo>
                    <a:lnTo>
                      <a:pt x="7407" y="5117"/>
                    </a:lnTo>
                    <a:lnTo>
                      <a:pt x="7140" y="5094"/>
                    </a:lnTo>
                    <a:lnTo>
                      <a:pt x="6762" y="5005"/>
                    </a:lnTo>
                    <a:lnTo>
                      <a:pt x="6451" y="4916"/>
                    </a:lnTo>
                    <a:lnTo>
                      <a:pt x="6139" y="4828"/>
                    </a:lnTo>
                    <a:lnTo>
                      <a:pt x="5805" y="4716"/>
                    </a:lnTo>
                    <a:lnTo>
                      <a:pt x="5450" y="4561"/>
                    </a:lnTo>
                    <a:lnTo>
                      <a:pt x="5183" y="4449"/>
                    </a:lnTo>
                    <a:lnTo>
                      <a:pt x="4827" y="4316"/>
                    </a:lnTo>
                    <a:lnTo>
                      <a:pt x="4582" y="4205"/>
                    </a:lnTo>
                    <a:lnTo>
                      <a:pt x="4293" y="4049"/>
                    </a:lnTo>
                    <a:lnTo>
                      <a:pt x="3670" y="3738"/>
                    </a:lnTo>
                    <a:lnTo>
                      <a:pt x="3159" y="3426"/>
                    </a:lnTo>
                    <a:lnTo>
                      <a:pt x="3003" y="3315"/>
                    </a:lnTo>
                    <a:lnTo>
                      <a:pt x="2692" y="3115"/>
                    </a:lnTo>
                    <a:lnTo>
                      <a:pt x="2469" y="2937"/>
                    </a:lnTo>
                    <a:lnTo>
                      <a:pt x="2402" y="2848"/>
                    </a:lnTo>
                    <a:lnTo>
                      <a:pt x="2358" y="2781"/>
                    </a:lnTo>
                    <a:lnTo>
                      <a:pt x="2358" y="2714"/>
                    </a:lnTo>
                    <a:lnTo>
                      <a:pt x="2358" y="2670"/>
                    </a:lnTo>
                    <a:lnTo>
                      <a:pt x="2358" y="2648"/>
                    </a:lnTo>
                    <a:close/>
                  </a:path>
                </a:pathLst>
              </a:custGeom>
              <a:solidFill>
                <a:srgbClr val="A3C9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ge55c86a515_1_0"/>
              <p:cNvSpPr/>
              <p:nvPr/>
            </p:nvSpPr>
            <p:spPr>
              <a:xfrm rot="-1160826">
                <a:off x="6437430" y="2899837"/>
                <a:ext cx="1149842" cy="861690"/>
              </a:xfrm>
              <a:custGeom>
                <a:rect b="b" l="l" r="r" t="t"/>
                <a:pathLst>
                  <a:path extrusionOk="0" fill="none" h="5918" w="7897">
                    <a:moveTo>
                      <a:pt x="2358" y="23"/>
                    </a:moveTo>
                    <a:lnTo>
                      <a:pt x="2358" y="1"/>
                    </a:lnTo>
                    <a:lnTo>
                      <a:pt x="2358" y="1"/>
                    </a:lnTo>
                    <a:lnTo>
                      <a:pt x="1824" y="357"/>
                    </a:lnTo>
                    <a:lnTo>
                      <a:pt x="1112" y="913"/>
                    </a:lnTo>
                    <a:lnTo>
                      <a:pt x="1112" y="913"/>
                    </a:lnTo>
                    <a:lnTo>
                      <a:pt x="756" y="1202"/>
                    </a:lnTo>
                    <a:lnTo>
                      <a:pt x="445" y="1513"/>
                    </a:lnTo>
                    <a:lnTo>
                      <a:pt x="223" y="1825"/>
                    </a:lnTo>
                    <a:lnTo>
                      <a:pt x="134" y="1980"/>
                    </a:lnTo>
                    <a:lnTo>
                      <a:pt x="45" y="2136"/>
                    </a:lnTo>
                    <a:lnTo>
                      <a:pt x="45" y="2136"/>
                    </a:lnTo>
                    <a:lnTo>
                      <a:pt x="0" y="2292"/>
                    </a:lnTo>
                    <a:lnTo>
                      <a:pt x="0" y="2447"/>
                    </a:lnTo>
                    <a:lnTo>
                      <a:pt x="22" y="2603"/>
                    </a:lnTo>
                    <a:lnTo>
                      <a:pt x="89" y="2781"/>
                    </a:lnTo>
                    <a:lnTo>
                      <a:pt x="200" y="2937"/>
                    </a:lnTo>
                    <a:lnTo>
                      <a:pt x="334" y="3092"/>
                    </a:lnTo>
                    <a:lnTo>
                      <a:pt x="512" y="3270"/>
                    </a:lnTo>
                    <a:lnTo>
                      <a:pt x="734" y="3448"/>
                    </a:lnTo>
                    <a:lnTo>
                      <a:pt x="734" y="3448"/>
                    </a:lnTo>
                    <a:lnTo>
                      <a:pt x="1223" y="3782"/>
                    </a:lnTo>
                    <a:lnTo>
                      <a:pt x="1713" y="4093"/>
                    </a:lnTo>
                    <a:lnTo>
                      <a:pt x="2224" y="4383"/>
                    </a:lnTo>
                    <a:lnTo>
                      <a:pt x="2780" y="4627"/>
                    </a:lnTo>
                    <a:lnTo>
                      <a:pt x="2780" y="4627"/>
                    </a:lnTo>
                    <a:lnTo>
                      <a:pt x="3759" y="5072"/>
                    </a:lnTo>
                    <a:lnTo>
                      <a:pt x="4471" y="5383"/>
                    </a:lnTo>
                    <a:lnTo>
                      <a:pt x="4471" y="5383"/>
                    </a:lnTo>
                    <a:lnTo>
                      <a:pt x="5116" y="5606"/>
                    </a:lnTo>
                    <a:lnTo>
                      <a:pt x="5805" y="5762"/>
                    </a:lnTo>
                    <a:lnTo>
                      <a:pt x="5805" y="5762"/>
                    </a:lnTo>
                    <a:lnTo>
                      <a:pt x="6184" y="5851"/>
                    </a:lnTo>
                    <a:lnTo>
                      <a:pt x="6517" y="5895"/>
                    </a:lnTo>
                    <a:lnTo>
                      <a:pt x="6806" y="5917"/>
                    </a:lnTo>
                    <a:lnTo>
                      <a:pt x="7051" y="5917"/>
                    </a:lnTo>
                    <a:lnTo>
                      <a:pt x="7274" y="5873"/>
                    </a:lnTo>
                    <a:lnTo>
                      <a:pt x="7451" y="5806"/>
                    </a:lnTo>
                    <a:lnTo>
                      <a:pt x="7585" y="5695"/>
                    </a:lnTo>
                    <a:lnTo>
                      <a:pt x="7674" y="5561"/>
                    </a:lnTo>
                    <a:lnTo>
                      <a:pt x="7674" y="5561"/>
                    </a:lnTo>
                    <a:lnTo>
                      <a:pt x="7741" y="5406"/>
                    </a:lnTo>
                    <a:lnTo>
                      <a:pt x="7785" y="5228"/>
                    </a:lnTo>
                    <a:lnTo>
                      <a:pt x="7830" y="5050"/>
                    </a:lnTo>
                    <a:lnTo>
                      <a:pt x="7852" y="4850"/>
                    </a:lnTo>
                    <a:lnTo>
                      <a:pt x="7896" y="4427"/>
                    </a:lnTo>
                    <a:lnTo>
                      <a:pt x="7874" y="3938"/>
                    </a:lnTo>
                    <a:lnTo>
                      <a:pt x="7874" y="3938"/>
                    </a:lnTo>
                    <a:lnTo>
                      <a:pt x="7785" y="2981"/>
                    </a:lnTo>
                    <a:lnTo>
                      <a:pt x="7785" y="2981"/>
                    </a:lnTo>
                    <a:lnTo>
                      <a:pt x="7674" y="2403"/>
                    </a:lnTo>
                    <a:lnTo>
                      <a:pt x="7674" y="2403"/>
                    </a:lnTo>
                    <a:lnTo>
                      <a:pt x="7652" y="2425"/>
                    </a:lnTo>
                    <a:lnTo>
                      <a:pt x="7585" y="2470"/>
                    </a:lnTo>
                    <a:lnTo>
                      <a:pt x="7518" y="2470"/>
                    </a:lnTo>
                    <a:lnTo>
                      <a:pt x="7407" y="2470"/>
                    </a:lnTo>
                    <a:lnTo>
                      <a:pt x="7140" y="2447"/>
                    </a:lnTo>
                    <a:lnTo>
                      <a:pt x="6762" y="2358"/>
                    </a:lnTo>
                    <a:lnTo>
                      <a:pt x="6762" y="2358"/>
                    </a:lnTo>
                    <a:lnTo>
                      <a:pt x="6451" y="2269"/>
                    </a:lnTo>
                    <a:lnTo>
                      <a:pt x="6139" y="2181"/>
                    </a:lnTo>
                    <a:lnTo>
                      <a:pt x="5805" y="2069"/>
                    </a:lnTo>
                    <a:lnTo>
                      <a:pt x="5450" y="1914"/>
                    </a:lnTo>
                    <a:lnTo>
                      <a:pt x="5450" y="1914"/>
                    </a:lnTo>
                    <a:lnTo>
                      <a:pt x="5183" y="1802"/>
                    </a:lnTo>
                    <a:lnTo>
                      <a:pt x="5183" y="1802"/>
                    </a:lnTo>
                    <a:lnTo>
                      <a:pt x="4827" y="1669"/>
                    </a:lnTo>
                    <a:lnTo>
                      <a:pt x="4827" y="1669"/>
                    </a:lnTo>
                    <a:lnTo>
                      <a:pt x="4582" y="1558"/>
                    </a:lnTo>
                    <a:lnTo>
                      <a:pt x="4582" y="1558"/>
                    </a:lnTo>
                    <a:lnTo>
                      <a:pt x="4293" y="1402"/>
                    </a:lnTo>
                    <a:lnTo>
                      <a:pt x="4293" y="1402"/>
                    </a:lnTo>
                    <a:lnTo>
                      <a:pt x="3670" y="1091"/>
                    </a:lnTo>
                    <a:lnTo>
                      <a:pt x="3159" y="779"/>
                    </a:lnTo>
                    <a:lnTo>
                      <a:pt x="3159" y="779"/>
                    </a:lnTo>
                    <a:lnTo>
                      <a:pt x="3003" y="668"/>
                    </a:lnTo>
                    <a:lnTo>
                      <a:pt x="3003" y="668"/>
                    </a:lnTo>
                    <a:lnTo>
                      <a:pt x="2692" y="468"/>
                    </a:lnTo>
                    <a:lnTo>
                      <a:pt x="2469" y="290"/>
                    </a:lnTo>
                    <a:lnTo>
                      <a:pt x="2402" y="201"/>
                    </a:lnTo>
                    <a:lnTo>
                      <a:pt x="2358" y="134"/>
                    </a:lnTo>
                    <a:lnTo>
                      <a:pt x="2358" y="67"/>
                    </a:lnTo>
                    <a:lnTo>
                      <a:pt x="2358" y="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ge55c86a515_1_0"/>
              <p:cNvSpPr/>
              <p:nvPr/>
            </p:nvSpPr>
            <p:spPr>
              <a:xfrm rot="-1160826">
                <a:off x="6758691" y="3405652"/>
                <a:ext cx="97410" cy="100467"/>
              </a:xfrm>
              <a:custGeom>
                <a:rect b="b" l="l" r="r" t="t"/>
                <a:pathLst>
                  <a:path extrusionOk="0" fill="none" h="690" w="669">
                    <a:moveTo>
                      <a:pt x="23" y="200"/>
                    </a:moveTo>
                    <a:lnTo>
                      <a:pt x="23" y="200"/>
                    </a:lnTo>
                    <a:lnTo>
                      <a:pt x="112" y="89"/>
                    </a:lnTo>
                    <a:lnTo>
                      <a:pt x="201" y="22"/>
                    </a:lnTo>
                    <a:lnTo>
                      <a:pt x="312" y="0"/>
                    </a:lnTo>
                    <a:lnTo>
                      <a:pt x="468" y="22"/>
                    </a:lnTo>
                    <a:lnTo>
                      <a:pt x="468" y="22"/>
                    </a:lnTo>
                    <a:lnTo>
                      <a:pt x="579" y="89"/>
                    </a:lnTo>
                    <a:lnTo>
                      <a:pt x="624" y="133"/>
                    </a:lnTo>
                    <a:lnTo>
                      <a:pt x="646" y="200"/>
                    </a:lnTo>
                    <a:lnTo>
                      <a:pt x="668" y="245"/>
                    </a:lnTo>
                    <a:lnTo>
                      <a:pt x="668" y="311"/>
                    </a:lnTo>
                    <a:lnTo>
                      <a:pt x="624" y="467"/>
                    </a:lnTo>
                    <a:lnTo>
                      <a:pt x="624" y="467"/>
                    </a:lnTo>
                    <a:lnTo>
                      <a:pt x="557" y="556"/>
                    </a:lnTo>
                    <a:lnTo>
                      <a:pt x="468" y="645"/>
                    </a:lnTo>
                    <a:lnTo>
                      <a:pt x="468" y="645"/>
                    </a:lnTo>
                    <a:lnTo>
                      <a:pt x="401" y="690"/>
                    </a:lnTo>
                    <a:lnTo>
                      <a:pt x="335" y="690"/>
                    </a:lnTo>
                    <a:lnTo>
                      <a:pt x="246" y="690"/>
                    </a:lnTo>
                    <a:lnTo>
                      <a:pt x="179" y="667"/>
                    </a:lnTo>
                    <a:lnTo>
                      <a:pt x="179" y="667"/>
                    </a:lnTo>
                    <a:lnTo>
                      <a:pt x="112" y="623"/>
                    </a:lnTo>
                    <a:lnTo>
                      <a:pt x="45" y="556"/>
                    </a:lnTo>
                    <a:lnTo>
                      <a:pt x="1" y="489"/>
                    </a:lnTo>
                    <a:lnTo>
                      <a:pt x="1" y="400"/>
                    </a:lnTo>
                    <a:lnTo>
                      <a:pt x="1" y="400"/>
                    </a:lnTo>
                    <a:lnTo>
                      <a:pt x="1" y="311"/>
                    </a:lnTo>
                    <a:lnTo>
                      <a:pt x="23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ge55c86a515_1_0"/>
              <p:cNvSpPr/>
              <p:nvPr/>
            </p:nvSpPr>
            <p:spPr>
              <a:xfrm rot="-1160826">
                <a:off x="7031459" y="3230500"/>
                <a:ext cx="100613" cy="107020"/>
              </a:xfrm>
              <a:custGeom>
                <a:rect b="b" l="l" r="r" t="t"/>
                <a:pathLst>
                  <a:path extrusionOk="0" fill="none" h="735" w="691">
                    <a:moveTo>
                      <a:pt x="201" y="690"/>
                    </a:moveTo>
                    <a:lnTo>
                      <a:pt x="201" y="690"/>
                    </a:lnTo>
                    <a:lnTo>
                      <a:pt x="112" y="645"/>
                    </a:lnTo>
                    <a:lnTo>
                      <a:pt x="45" y="579"/>
                    </a:lnTo>
                    <a:lnTo>
                      <a:pt x="23" y="512"/>
                    </a:lnTo>
                    <a:lnTo>
                      <a:pt x="1" y="423"/>
                    </a:lnTo>
                    <a:lnTo>
                      <a:pt x="1" y="423"/>
                    </a:lnTo>
                    <a:lnTo>
                      <a:pt x="1" y="312"/>
                    </a:lnTo>
                    <a:lnTo>
                      <a:pt x="23" y="223"/>
                    </a:lnTo>
                    <a:lnTo>
                      <a:pt x="23" y="223"/>
                    </a:lnTo>
                    <a:lnTo>
                      <a:pt x="112" y="89"/>
                    </a:lnTo>
                    <a:lnTo>
                      <a:pt x="156" y="45"/>
                    </a:lnTo>
                    <a:lnTo>
                      <a:pt x="201" y="23"/>
                    </a:lnTo>
                    <a:lnTo>
                      <a:pt x="267" y="0"/>
                    </a:lnTo>
                    <a:lnTo>
                      <a:pt x="334" y="0"/>
                    </a:lnTo>
                    <a:lnTo>
                      <a:pt x="468" y="45"/>
                    </a:lnTo>
                    <a:lnTo>
                      <a:pt x="468" y="45"/>
                    </a:lnTo>
                    <a:lnTo>
                      <a:pt x="601" y="134"/>
                    </a:lnTo>
                    <a:lnTo>
                      <a:pt x="646" y="178"/>
                    </a:lnTo>
                    <a:lnTo>
                      <a:pt x="668" y="245"/>
                    </a:lnTo>
                    <a:lnTo>
                      <a:pt x="690" y="312"/>
                    </a:lnTo>
                    <a:lnTo>
                      <a:pt x="690" y="379"/>
                    </a:lnTo>
                    <a:lnTo>
                      <a:pt x="623" y="534"/>
                    </a:lnTo>
                    <a:lnTo>
                      <a:pt x="623" y="534"/>
                    </a:lnTo>
                    <a:lnTo>
                      <a:pt x="557" y="645"/>
                    </a:lnTo>
                    <a:lnTo>
                      <a:pt x="512" y="690"/>
                    </a:lnTo>
                    <a:lnTo>
                      <a:pt x="468" y="712"/>
                    </a:lnTo>
                    <a:lnTo>
                      <a:pt x="401" y="734"/>
                    </a:lnTo>
                    <a:lnTo>
                      <a:pt x="334" y="734"/>
                    </a:lnTo>
                    <a:lnTo>
                      <a:pt x="201" y="6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ge55c86a515_1_0"/>
              <p:cNvSpPr/>
              <p:nvPr/>
            </p:nvSpPr>
            <p:spPr>
              <a:xfrm rot="-1160826">
                <a:off x="7332083" y="3268889"/>
                <a:ext cx="100613" cy="100613"/>
              </a:xfrm>
              <a:custGeom>
                <a:rect b="b" l="l" r="r" t="t"/>
                <a:pathLst>
                  <a:path extrusionOk="0" fill="none" h="691" w="691">
                    <a:moveTo>
                      <a:pt x="45" y="201"/>
                    </a:moveTo>
                    <a:lnTo>
                      <a:pt x="45" y="201"/>
                    </a:lnTo>
                    <a:lnTo>
                      <a:pt x="134" y="67"/>
                    </a:lnTo>
                    <a:lnTo>
                      <a:pt x="179" y="45"/>
                    </a:lnTo>
                    <a:lnTo>
                      <a:pt x="223" y="23"/>
                    </a:lnTo>
                    <a:lnTo>
                      <a:pt x="357" y="1"/>
                    </a:lnTo>
                    <a:lnTo>
                      <a:pt x="490" y="23"/>
                    </a:lnTo>
                    <a:lnTo>
                      <a:pt x="490" y="23"/>
                    </a:lnTo>
                    <a:lnTo>
                      <a:pt x="624" y="90"/>
                    </a:lnTo>
                    <a:lnTo>
                      <a:pt x="646" y="134"/>
                    </a:lnTo>
                    <a:lnTo>
                      <a:pt x="690" y="179"/>
                    </a:lnTo>
                    <a:lnTo>
                      <a:pt x="690" y="245"/>
                    </a:lnTo>
                    <a:lnTo>
                      <a:pt x="690" y="290"/>
                    </a:lnTo>
                    <a:lnTo>
                      <a:pt x="646" y="445"/>
                    </a:lnTo>
                    <a:lnTo>
                      <a:pt x="646" y="445"/>
                    </a:lnTo>
                    <a:lnTo>
                      <a:pt x="579" y="579"/>
                    </a:lnTo>
                    <a:lnTo>
                      <a:pt x="512" y="623"/>
                    </a:lnTo>
                    <a:lnTo>
                      <a:pt x="468" y="668"/>
                    </a:lnTo>
                    <a:lnTo>
                      <a:pt x="401" y="690"/>
                    </a:lnTo>
                    <a:lnTo>
                      <a:pt x="357" y="690"/>
                    </a:lnTo>
                    <a:lnTo>
                      <a:pt x="201" y="646"/>
                    </a:lnTo>
                    <a:lnTo>
                      <a:pt x="201" y="646"/>
                    </a:lnTo>
                    <a:lnTo>
                      <a:pt x="90" y="579"/>
                    </a:lnTo>
                    <a:lnTo>
                      <a:pt x="45" y="534"/>
                    </a:lnTo>
                    <a:lnTo>
                      <a:pt x="23" y="468"/>
                    </a:lnTo>
                    <a:lnTo>
                      <a:pt x="1" y="401"/>
                    </a:lnTo>
                    <a:lnTo>
                      <a:pt x="1" y="334"/>
                    </a:lnTo>
                    <a:lnTo>
                      <a:pt x="45" y="2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ge55c86a515_1_0"/>
              <p:cNvSpPr/>
              <p:nvPr/>
            </p:nvSpPr>
            <p:spPr>
              <a:xfrm rot="-1160826">
                <a:off x="7011399" y="2710606"/>
                <a:ext cx="158855" cy="162058"/>
              </a:xfrm>
              <a:custGeom>
                <a:rect b="b" l="l" r="r" t="t"/>
                <a:pathLst>
                  <a:path extrusionOk="0" fill="none" h="1113" w="1091">
                    <a:moveTo>
                      <a:pt x="0" y="646"/>
                    </a:moveTo>
                    <a:lnTo>
                      <a:pt x="0" y="646"/>
                    </a:lnTo>
                    <a:lnTo>
                      <a:pt x="45" y="802"/>
                    </a:lnTo>
                    <a:lnTo>
                      <a:pt x="89" y="913"/>
                    </a:lnTo>
                    <a:lnTo>
                      <a:pt x="178" y="1002"/>
                    </a:lnTo>
                    <a:lnTo>
                      <a:pt x="312" y="1068"/>
                    </a:lnTo>
                    <a:lnTo>
                      <a:pt x="312" y="1068"/>
                    </a:lnTo>
                    <a:lnTo>
                      <a:pt x="423" y="1113"/>
                    </a:lnTo>
                    <a:lnTo>
                      <a:pt x="556" y="1113"/>
                    </a:lnTo>
                    <a:lnTo>
                      <a:pt x="667" y="1091"/>
                    </a:lnTo>
                    <a:lnTo>
                      <a:pt x="801" y="1046"/>
                    </a:lnTo>
                    <a:lnTo>
                      <a:pt x="801" y="1046"/>
                    </a:lnTo>
                    <a:lnTo>
                      <a:pt x="934" y="935"/>
                    </a:lnTo>
                    <a:lnTo>
                      <a:pt x="1001" y="802"/>
                    </a:lnTo>
                    <a:lnTo>
                      <a:pt x="1001" y="802"/>
                    </a:lnTo>
                    <a:lnTo>
                      <a:pt x="1068" y="668"/>
                    </a:lnTo>
                    <a:lnTo>
                      <a:pt x="1090" y="557"/>
                    </a:lnTo>
                    <a:lnTo>
                      <a:pt x="1090" y="446"/>
                    </a:lnTo>
                    <a:lnTo>
                      <a:pt x="1068" y="334"/>
                    </a:lnTo>
                    <a:lnTo>
                      <a:pt x="1023" y="245"/>
                    </a:lnTo>
                    <a:lnTo>
                      <a:pt x="957" y="179"/>
                    </a:lnTo>
                    <a:lnTo>
                      <a:pt x="868" y="112"/>
                    </a:lnTo>
                    <a:lnTo>
                      <a:pt x="756" y="67"/>
                    </a:lnTo>
                    <a:lnTo>
                      <a:pt x="756" y="67"/>
                    </a:lnTo>
                    <a:lnTo>
                      <a:pt x="645" y="23"/>
                    </a:lnTo>
                    <a:lnTo>
                      <a:pt x="534" y="1"/>
                    </a:lnTo>
                    <a:lnTo>
                      <a:pt x="423" y="1"/>
                    </a:lnTo>
                    <a:lnTo>
                      <a:pt x="334" y="23"/>
                    </a:lnTo>
                    <a:lnTo>
                      <a:pt x="267" y="67"/>
                    </a:lnTo>
                    <a:lnTo>
                      <a:pt x="178" y="134"/>
                    </a:lnTo>
                    <a:lnTo>
                      <a:pt x="111" y="223"/>
                    </a:lnTo>
                    <a:lnTo>
                      <a:pt x="67" y="334"/>
                    </a:lnTo>
                    <a:lnTo>
                      <a:pt x="67" y="334"/>
                    </a:lnTo>
                    <a:lnTo>
                      <a:pt x="0" y="490"/>
                    </a:lnTo>
                    <a:lnTo>
                      <a:pt x="0" y="64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ge55c86a515_1_0"/>
              <p:cNvSpPr/>
              <p:nvPr/>
            </p:nvSpPr>
            <p:spPr>
              <a:xfrm rot="-1160826">
                <a:off x="7129450" y="2587089"/>
                <a:ext cx="61591" cy="61737"/>
              </a:xfrm>
              <a:custGeom>
                <a:rect b="b" l="l" r="r" t="t"/>
                <a:pathLst>
                  <a:path extrusionOk="0" fill="none" h="424" w="423">
                    <a:moveTo>
                      <a:pt x="289" y="45"/>
                    </a:moveTo>
                    <a:lnTo>
                      <a:pt x="289" y="45"/>
                    </a:lnTo>
                    <a:lnTo>
                      <a:pt x="178" y="1"/>
                    </a:lnTo>
                    <a:lnTo>
                      <a:pt x="134" y="1"/>
                    </a:lnTo>
                    <a:lnTo>
                      <a:pt x="89" y="23"/>
                    </a:lnTo>
                    <a:lnTo>
                      <a:pt x="89" y="23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0" y="223"/>
                    </a:lnTo>
                    <a:lnTo>
                      <a:pt x="0" y="290"/>
                    </a:lnTo>
                    <a:lnTo>
                      <a:pt x="22" y="357"/>
                    </a:lnTo>
                    <a:lnTo>
                      <a:pt x="111" y="401"/>
                    </a:lnTo>
                    <a:lnTo>
                      <a:pt x="111" y="401"/>
                    </a:lnTo>
                    <a:lnTo>
                      <a:pt x="200" y="424"/>
                    </a:lnTo>
                    <a:lnTo>
                      <a:pt x="289" y="424"/>
                    </a:lnTo>
                    <a:lnTo>
                      <a:pt x="356" y="379"/>
                    </a:lnTo>
                    <a:lnTo>
                      <a:pt x="423" y="290"/>
                    </a:lnTo>
                    <a:lnTo>
                      <a:pt x="423" y="290"/>
                    </a:lnTo>
                    <a:lnTo>
                      <a:pt x="423" y="201"/>
                    </a:lnTo>
                    <a:lnTo>
                      <a:pt x="423" y="134"/>
                    </a:lnTo>
                    <a:lnTo>
                      <a:pt x="378" y="90"/>
                    </a:lnTo>
                    <a:lnTo>
                      <a:pt x="289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ge55c86a515_1_0"/>
              <p:cNvSpPr/>
              <p:nvPr/>
            </p:nvSpPr>
            <p:spPr>
              <a:xfrm rot="-1160826">
                <a:off x="7080164" y="2435240"/>
                <a:ext cx="45429" cy="48778"/>
              </a:xfrm>
              <a:custGeom>
                <a:rect b="b" l="l" r="r" t="t"/>
                <a:pathLst>
                  <a:path extrusionOk="0" fill="none" h="335" w="312">
                    <a:moveTo>
                      <a:pt x="290" y="223"/>
                    </a:moveTo>
                    <a:lnTo>
                      <a:pt x="290" y="223"/>
                    </a:lnTo>
                    <a:lnTo>
                      <a:pt x="312" y="157"/>
                    </a:lnTo>
                    <a:lnTo>
                      <a:pt x="290" y="112"/>
                    </a:lnTo>
                    <a:lnTo>
                      <a:pt x="267" y="68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156" y="1"/>
                    </a:lnTo>
                    <a:lnTo>
                      <a:pt x="112" y="23"/>
                    </a:lnTo>
                    <a:lnTo>
                      <a:pt x="67" y="45"/>
                    </a:lnTo>
                    <a:lnTo>
                      <a:pt x="23" y="112"/>
                    </a:lnTo>
                    <a:lnTo>
                      <a:pt x="23" y="112"/>
                    </a:lnTo>
                    <a:lnTo>
                      <a:pt x="1" y="179"/>
                    </a:lnTo>
                    <a:lnTo>
                      <a:pt x="23" y="223"/>
                    </a:lnTo>
                    <a:lnTo>
                      <a:pt x="45" y="29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56" y="334"/>
                    </a:lnTo>
                    <a:lnTo>
                      <a:pt x="201" y="334"/>
                    </a:lnTo>
                    <a:lnTo>
                      <a:pt x="245" y="290"/>
                    </a:lnTo>
                    <a:lnTo>
                      <a:pt x="290" y="223"/>
                    </a:lnTo>
                    <a:lnTo>
                      <a:pt x="290" y="2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ge55c86a515_1_0"/>
              <p:cNvSpPr/>
              <p:nvPr/>
            </p:nvSpPr>
            <p:spPr>
              <a:xfrm rot="-1160826">
                <a:off x="6093857" y="1445996"/>
                <a:ext cx="1681009" cy="2406559"/>
              </a:xfrm>
              <a:custGeom>
                <a:rect b="b" l="l" r="r" t="t"/>
                <a:pathLst>
                  <a:path extrusionOk="0" h="16528" w="11545">
                    <a:moveTo>
                      <a:pt x="9609" y="156"/>
                    </a:moveTo>
                    <a:lnTo>
                      <a:pt x="9832" y="179"/>
                    </a:lnTo>
                    <a:lnTo>
                      <a:pt x="10099" y="245"/>
                    </a:lnTo>
                    <a:lnTo>
                      <a:pt x="10366" y="334"/>
                    </a:lnTo>
                    <a:lnTo>
                      <a:pt x="10610" y="446"/>
                    </a:lnTo>
                    <a:lnTo>
                      <a:pt x="10922" y="579"/>
                    </a:lnTo>
                    <a:lnTo>
                      <a:pt x="11078" y="690"/>
                    </a:lnTo>
                    <a:lnTo>
                      <a:pt x="11211" y="824"/>
                    </a:lnTo>
                    <a:lnTo>
                      <a:pt x="11278" y="913"/>
                    </a:lnTo>
                    <a:lnTo>
                      <a:pt x="11322" y="979"/>
                    </a:lnTo>
                    <a:lnTo>
                      <a:pt x="11344" y="1091"/>
                    </a:lnTo>
                    <a:lnTo>
                      <a:pt x="11344" y="1180"/>
                    </a:lnTo>
                    <a:lnTo>
                      <a:pt x="11211" y="1246"/>
                    </a:lnTo>
                    <a:lnTo>
                      <a:pt x="11078" y="1268"/>
                    </a:lnTo>
                    <a:lnTo>
                      <a:pt x="10922" y="1268"/>
                    </a:lnTo>
                    <a:lnTo>
                      <a:pt x="10766" y="1246"/>
                    </a:lnTo>
                    <a:lnTo>
                      <a:pt x="10477" y="1157"/>
                    </a:lnTo>
                    <a:lnTo>
                      <a:pt x="10210" y="1068"/>
                    </a:lnTo>
                    <a:lnTo>
                      <a:pt x="9965" y="935"/>
                    </a:lnTo>
                    <a:lnTo>
                      <a:pt x="9832" y="868"/>
                    </a:lnTo>
                    <a:lnTo>
                      <a:pt x="9676" y="779"/>
                    </a:lnTo>
                    <a:lnTo>
                      <a:pt x="9565" y="668"/>
                    </a:lnTo>
                    <a:lnTo>
                      <a:pt x="9454" y="557"/>
                    </a:lnTo>
                    <a:lnTo>
                      <a:pt x="9387" y="446"/>
                    </a:lnTo>
                    <a:lnTo>
                      <a:pt x="9387" y="379"/>
                    </a:lnTo>
                    <a:lnTo>
                      <a:pt x="9387" y="312"/>
                    </a:lnTo>
                    <a:lnTo>
                      <a:pt x="9387" y="290"/>
                    </a:lnTo>
                    <a:lnTo>
                      <a:pt x="9387" y="223"/>
                    </a:lnTo>
                    <a:lnTo>
                      <a:pt x="9454" y="179"/>
                    </a:lnTo>
                    <a:lnTo>
                      <a:pt x="9521" y="156"/>
                    </a:lnTo>
                    <a:close/>
                    <a:moveTo>
                      <a:pt x="9254" y="601"/>
                    </a:moveTo>
                    <a:lnTo>
                      <a:pt x="9343" y="690"/>
                    </a:lnTo>
                    <a:lnTo>
                      <a:pt x="9432" y="779"/>
                    </a:lnTo>
                    <a:lnTo>
                      <a:pt x="9632" y="935"/>
                    </a:lnTo>
                    <a:lnTo>
                      <a:pt x="9832" y="1068"/>
                    </a:lnTo>
                    <a:lnTo>
                      <a:pt x="10032" y="1180"/>
                    </a:lnTo>
                    <a:lnTo>
                      <a:pt x="10299" y="1291"/>
                    </a:lnTo>
                    <a:lnTo>
                      <a:pt x="10610" y="1402"/>
                    </a:lnTo>
                    <a:lnTo>
                      <a:pt x="10766" y="1446"/>
                    </a:lnTo>
                    <a:lnTo>
                      <a:pt x="10922" y="1469"/>
                    </a:lnTo>
                    <a:lnTo>
                      <a:pt x="11100" y="1469"/>
                    </a:lnTo>
                    <a:lnTo>
                      <a:pt x="11233" y="1446"/>
                    </a:lnTo>
                    <a:lnTo>
                      <a:pt x="11166" y="1580"/>
                    </a:lnTo>
                    <a:lnTo>
                      <a:pt x="11055" y="1691"/>
                    </a:lnTo>
                    <a:lnTo>
                      <a:pt x="10966" y="1780"/>
                    </a:lnTo>
                    <a:lnTo>
                      <a:pt x="10900" y="1802"/>
                    </a:lnTo>
                    <a:lnTo>
                      <a:pt x="10588" y="1802"/>
                    </a:lnTo>
                    <a:lnTo>
                      <a:pt x="10344" y="1736"/>
                    </a:lnTo>
                    <a:lnTo>
                      <a:pt x="10277" y="1736"/>
                    </a:lnTo>
                    <a:lnTo>
                      <a:pt x="10255" y="1758"/>
                    </a:lnTo>
                    <a:lnTo>
                      <a:pt x="10255" y="1802"/>
                    </a:lnTo>
                    <a:lnTo>
                      <a:pt x="10255" y="1869"/>
                    </a:lnTo>
                    <a:lnTo>
                      <a:pt x="10299" y="1891"/>
                    </a:lnTo>
                    <a:lnTo>
                      <a:pt x="10321" y="1914"/>
                    </a:lnTo>
                    <a:lnTo>
                      <a:pt x="10521" y="1980"/>
                    </a:lnTo>
                    <a:lnTo>
                      <a:pt x="10722" y="2003"/>
                    </a:lnTo>
                    <a:lnTo>
                      <a:pt x="9899" y="3826"/>
                    </a:lnTo>
                    <a:lnTo>
                      <a:pt x="9098" y="5673"/>
                    </a:lnTo>
                    <a:lnTo>
                      <a:pt x="8675" y="6629"/>
                    </a:lnTo>
                    <a:lnTo>
                      <a:pt x="8297" y="7585"/>
                    </a:lnTo>
                    <a:lnTo>
                      <a:pt x="8164" y="7919"/>
                    </a:lnTo>
                    <a:lnTo>
                      <a:pt x="8097" y="8097"/>
                    </a:lnTo>
                    <a:lnTo>
                      <a:pt x="8053" y="8253"/>
                    </a:lnTo>
                    <a:lnTo>
                      <a:pt x="8053" y="8386"/>
                    </a:lnTo>
                    <a:lnTo>
                      <a:pt x="8053" y="8542"/>
                    </a:lnTo>
                    <a:lnTo>
                      <a:pt x="8075" y="8831"/>
                    </a:lnTo>
                    <a:lnTo>
                      <a:pt x="8186" y="9432"/>
                    </a:lnTo>
                    <a:lnTo>
                      <a:pt x="8297" y="9921"/>
                    </a:lnTo>
                    <a:lnTo>
                      <a:pt x="8408" y="10410"/>
                    </a:lnTo>
                    <a:lnTo>
                      <a:pt x="8675" y="11367"/>
                    </a:lnTo>
                    <a:lnTo>
                      <a:pt x="8809" y="11856"/>
                    </a:lnTo>
                    <a:lnTo>
                      <a:pt x="8920" y="12345"/>
                    </a:lnTo>
                    <a:lnTo>
                      <a:pt x="9031" y="12835"/>
                    </a:lnTo>
                    <a:lnTo>
                      <a:pt x="9098" y="13324"/>
                    </a:lnTo>
                    <a:lnTo>
                      <a:pt x="9142" y="13813"/>
                    </a:lnTo>
                    <a:lnTo>
                      <a:pt x="9165" y="14303"/>
                    </a:lnTo>
                    <a:lnTo>
                      <a:pt x="9120" y="14792"/>
                    </a:lnTo>
                    <a:lnTo>
                      <a:pt x="9076" y="15037"/>
                    </a:lnTo>
                    <a:lnTo>
                      <a:pt x="9031" y="15281"/>
                    </a:lnTo>
                    <a:lnTo>
                      <a:pt x="8942" y="15526"/>
                    </a:lnTo>
                    <a:lnTo>
                      <a:pt x="8831" y="15749"/>
                    </a:lnTo>
                    <a:lnTo>
                      <a:pt x="8698" y="15927"/>
                    </a:lnTo>
                    <a:lnTo>
                      <a:pt x="8542" y="16060"/>
                    </a:lnTo>
                    <a:lnTo>
                      <a:pt x="8364" y="16171"/>
                    </a:lnTo>
                    <a:lnTo>
                      <a:pt x="8141" y="16238"/>
                    </a:lnTo>
                    <a:lnTo>
                      <a:pt x="7897" y="16282"/>
                    </a:lnTo>
                    <a:lnTo>
                      <a:pt x="7630" y="16282"/>
                    </a:lnTo>
                    <a:lnTo>
                      <a:pt x="7141" y="16260"/>
                    </a:lnTo>
                    <a:lnTo>
                      <a:pt x="6629" y="16171"/>
                    </a:lnTo>
                    <a:lnTo>
                      <a:pt x="6140" y="16060"/>
                    </a:lnTo>
                    <a:lnTo>
                      <a:pt x="5650" y="15927"/>
                    </a:lnTo>
                    <a:lnTo>
                      <a:pt x="5161" y="15749"/>
                    </a:lnTo>
                    <a:lnTo>
                      <a:pt x="4672" y="15548"/>
                    </a:lnTo>
                    <a:lnTo>
                      <a:pt x="3760" y="15148"/>
                    </a:lnTo>
                    <a:lnTo>
                      <a:pt x="2870" y="14748"/>
                    </a:lnTo>
                    <a:lnTo>
                      <a:pt x="2425" y="14503"/>
                    </a:lnTo>
                    <a:lnTo>
                      <a:pt x="1980" y="14258"/>
                    </a:lnTo>
                    <a:lnTo>
                      <a:pt x="1558" y="13969"/>
                    </a:lnTo>
                    <a:lnTo>
                      <a:pt x="1157" y="13680"/>
                    </a:lnTo>
                    <a:lnTo>
                      <a:pt x="801" y="13346"/>
                    </a:lnTo>
                    <a:lnTo>
                      <a:pt x="646" y="13168"/>
                    </a:lnTo>
                    <a:lnTo>
                      <a:pt x="490" y="12968"/>
                    </a:lnTo>
                    <a:lnTo>
                      <a:pt x="379" y="12790"/>
                    </a:lnTo>
                    <a:lnTo>
                      <a:pt x="290" y="12612"/>
                    </a:lnTo>
                    <a:lnTo>
                      <a:pt x="245" y="12434"/>
                    </a:lnTo>
                    <a:lnTo>
                      <a:pt x="245" y="12256"/>
                    </a:lnTo>
                    <a:lnTo>
                      <a:pt x="268" y="12079"/>
                    </a:lnTo>
                    <a:lnTo>
                      <a:pt x="312" y="11901"/>
                    </a:lnTo>
                    <a:lnTo>
                      <a:pt x="379" y="11723"/>
                    </a:lnTo>
                    <a:lnTo>
                      <a:pt x="468" y="11545"/>
                    </a:lnTo>
                    <a:lnTo>
                      <a:pt x="579" y="11389"/>
                    </a:lnTo>
                    <a:lnTo>
                      <a:pt x="690" y="11233"/>
                    </a:lnTo>
                    <a:lnTo>
                      <a:pt x="957" y="10922"/>
                    </a:lnTo>
                    <a:lnTo>
                      <a:pt x="1246" y="10655"/>
                    </a:lnTo>
                    <a:lnTo>
                      <a:pt x="1535" y="10410"/>
                    </a:lnTo>
                    <a:lnTo>
                      <a:pt x="1891" y="10121"/>
                    </a:lnTo>
                    <a:lnTo>
                      <a:pt x="2269" y="9876"/>
                    </a:lnTo>
                    <a:lnTo>
                      <a:pt x="2648" y="9654"/>
                    </a:lnTo>
                    <a:lnTo>
                      <a:pt x="3048" y="9432"/>
                    </a:lnTo>
                    <a:lnTo>
                      <a:pt x="3849" y="9031"/>
                    </a:lnTo>
                    <a:lnTo>
                      <a:pt x="4649" y="8631"/>
                    </a:lnTo>
                    <a:lnTo>
                      <a:pt x="5094" y="8408"/>
                    </a:lnTo>
                    <a:lnTo>
                      <a:pt x="5584" y="8142"/>
                    </a:lnTo>
                    <a:lnTo>
                      <a:pt x="5806" y="7986"/>
                    </a:lnTo>
                    <a:lnTo>
                      <a:pt x="6028" y="7830"/>
                    </a:lnTo>
                    <a:lnTo>
                      <a:pt x="6229" y="7674"/>
                    </a:lnTo>
                    <a:lnTo>
                      <a:pt x="6384" y="7496"/>
                    </a:lnTo>
                    <a:lnTo>
                      <a:pt x="6540" y="7274"/>
                    </a:lnTo>
                    <a:lnTo>
                      <a:pt x="6651" y="7029"/>
                    </a:lnTo>
                    <a:lnTo>
                      <a:pt x="6851" y="6562"/>
                    </a:lnTo>
                    <a:lnTo>
                      <a:pt x="7363" y="5539"/>
                    </a:lnTo>
                    <a:lnTo>
                      <a:pt x="7830" y="4494"/>
                    </a:lnTo>
                    <a:lnTo>
                      <a:pt x="8319" y="3448"/>
                    </a:lnTo>
                    <a:lnTo>
                      <a:pt x="9254" y="1380"/>
                    </a:lnTo>
                    <a:lnTo>
                      <a:pt x="9387" y="1469"/>
                    </a:lnTo>
                    <a:lnTo>
                      <a:pt x="9543" y="1580"/>
                    </a:lnTo>
                    <a:lnTo>
                      <a:pt x="9721" y="1669"/>
                    </a:lnTo>
                    <a:lnTo>
                      <a:pt x="9743" y="1691"/>
                    </a:lnTo>
                    <a:lnTo>
                      <a:pt x="9787" y="1691"/>
                    </a:lnTo>
                    <a:lnTo>
                      <a:pt x="9810" y="1669"/>
                    </a:lnTo>
                    <a:lnTo>
                      <a:pt x="9832" y="1647"/>
                    </a:lnTo>
                    <a:lnTo>
                      <a:pt x="9832" y="1580"/>
                    </a:lnTo>
                    <a:lnTo>
                      <a:pt x="9810" y="1535"/>
                    </a:lnTo>
                    <a:lnTo>
                      <a:pt x="9765" y="1513"/>
                    </a:lnTo>
                    <a:lnTo>
                      <a:pt x="9498" y="1335"/>
                    </a:lnTo>
                    <a:lnTo>
                      <a:pt x="9387" y="1246"/>
                    </a:lnTo>
                    <a:lnTo>
                      <a:pt x="9320" y="1180"/>
                    </a:lnTo>
                    <a:lnTo>
                      <a:pt x="9298" y="1157"/>
                    </a:lnTo>
                    <a:lnTo>
                      <a:pt x="9276" y="1135"/>
                    </a:lnTo>
                    <a:lnTo>
                      <a:pt x="9231" y="1091"/>
                    </a:lnTo>
                    <a:lnTo>
                      <a:pt x="9209" y="1024"/>
                    </a:lnTo>
                    <a:lnTo>
                      <a:pt x="9187" y="890"/>
                    </a:lnTo>
                    <a:lnTo>
                      <a:pt x="9209" y="735"/>
                    </a:lnTo>
                    <a:lnTo>
                      <a:pt x="9254" y="601"/>
                    </a:lnTo>
                    <a:close/>
                    <a:moveTo>
                      <a:pt x="9609" y="1"/>
                    </a:moveTo>
                    <a:lnTo>
                      <a:pt x="9432" y="23"/>
                    </a:lnTo>
                    <a:lnTo>
                      <a:pt x="9320" y="67"/>
                    </a:lnTo>
                    <a:lnTo>
                      <a:pt x="9231" y="134"/>
                    </a:lnTo>
                    <a:lnTo>
                      <a:pt x="9187" y="179"/>
                    </a:lnTo>
                    <a:lnTo>
                      <a:pt x="9187" y="245"/>
                    </a:lnTo>
                    <a:lnTo>
                      <a:pt x="9120" y="423"/>
                    </a:lnTo>
                    <a:lnTo>
                      <a:pt x="9053" y="601"/>
                    </a:lnTo>
                    <a:lnTo>
                      <a:pt x="9009" y="801"/>
                    </a:lnTo>
                    <a:lnTo>
                      <a:pt x="9009" y="890"/>
                    </a:lnTo>
                    <a:lnTo>
                      <a:pt x="9009" y="979"/>
                    </a:lnTo>
                    <a:lnTo>
                      <a:pt x="9031" y="1068"/>
                    </a:lnTo>
                    <a:lnTo>
                      <a:pt x="9076" y="1180"/>
                    </a:lnTo>
                    <a:lnTo>
                      <a:pt x="9053" y="1268"/>
                    </a:lnTo>
                    <a:lnTo>
                      <a:pt x="9031" y="1380"/>
                    </a:lnTo>
                    <a:lnTo>
                      <a:pt x="8920" y="1602"/>
                    </a:lnTo>
                    <a:lnTo>
                      <a:pt x="8364" y="2825"/>
                    </a:lnTo>
                    <a:lnTo>
                      <a:pt x="7830" y="4049"/>
                    </a:lnTo>
                    <a:lnTo>
                      <a:pt x="7519" y="4738"/>
                    </a:lnTo>
                    <a:lnTo>
                      <a:pt x="7185" y="5428"/>
                    </a:lnTo>
                    <a:lnTo>
                      <a:pt x="6518" y="6785"/>
                    </a:lnTo>
                    <a:lnTo>
                      <a:pt x="6362" y="7096"/>
                    </a:lnTo>
                    <a:lnTo>
                      <a:pt x="6162" y="7341"/>
                    </a:lnTo>
                    <a:lnTo>
                      <a:pt x="5939" y="7563"/>
                    </a:lnTo>
                    <a:lnTo>
                      <a:pt x="5673" y="7786"/>
                    </a:lnTo>
                    <a:lnTo>
                      <a:pt x="5383" y="7986"/>
                    </a:lnTo>
                    <a:lnTo>
                      <a:pt x="5072" y="8164"/>
                    </a:lnTo>
                    <a:lnTo>
                      <a:pt x="4449" y="8520"/>
                    </a:lnTo>
                    <a:lnTo>
                      <a:pt x="3382" y="9031"/>
                    </a:lnTo>
                    <a:lnTo>
                      <a:pt x="2848" y="9320"/>
                    </a:lnTo>
                    <a:lnTo>
                      <a:pt x="2336" y="9610"/>
                    </a:lnTo>
                    <a:lnTo>
                      <a:pt x="1825" y="9921"/>
                    </a:lnTo>
                    <a:lnTo>
                      <a:pt x="1357" y="10277"/>
                    </a:lnTo>
                    <a:lnTo>
                      <a:pt x="1135" y="10477"/>
                    </a:lnTo>
                    <a:lnTo>
                      <a:pt x="913" y="10677"/>
                    </a:lnTo>
                    <a:lnTo>
                      <a:pt x="712" y="10900"/>
                    </a:lnTo>
                    <a:lnTo>
                      <a:pt x="512" y="11144"/>
                    </a:lnTo>
                    <a:lnTo>
                      <a:pt x="312" y="11411"/>
                    </a:lnTo>
                    <a:lnTo>
                      <a:pt x="134" y="11700"/>
                    </a:lnTo>
                    <a:lnTo>
                      <a:pt x="67" y="11856"/>
                    </a:lnTo>
                    <a:lnTo>
                      <a:pt x="23" y="12034"/>
                    </a:lnTo>
                    <a:lnTo>
                      <a:pt x="1" y="12190"/>
                    </a:lnTo>
                    <a:lnTo>
                      <a:pt x="1" y="12368"/>
                    </a:lnTo>
                    <a:lnTo>
                      <a:pt x="45" y="12523"/>
                    </a:lnTo>
                    <a:lnTo>
                      <a:pt x="112" y="12679"/>
                    </a:lnTo>
                    <a:lnTo>
                      <a:pt x="179" y="12835"/>
                    </a:lnTo>
                    <a:lnTo>
                      <a:pt x="268" y="12990"/>
                    </a:lnTo>
                    <a:lnTo>
                      <a:pt x="490" y="13257"/>
                    </a:lnTo>
                    <a:lnTo>
                      <a:pt x="735" y="13502"/>
                    </a:lnTo>
                    <a:lnTo>
                      <a:pt x="957" y="13702"/>
                    </a:lnTo>
                    <a:lnTo>
                      <a:pt x="1202" y="13902"/>
                    </a:lnTo>
                    <a:lnTo>
                      <a:pt x="1713" y="14281"/>
                    </a:lnTo>
                    <a:lnTo>
                      <a:pt x="2269" y="14614"/>
                    </a:lnTo>
                    <a:lnTo>
                      <a:pt x="2848" y="14948"/>
                    </a:lnTo>
                    <a:lnTo>
                      <a:pt x="3426" y="15215"/>
                    </a:lnTo>
                    <a:lnTo>
                      <a:pt x="4027" y="15482"/>
                    </a:lnTo>
                    <a:lnTo>
                      <a:pt x="4605" y="15726"/>
                    </a:lnTo>
                    <a:lnTo>
                      <a:pt x="5205" y="15927"/>
                    </a:lnTo>
                    <a:lnTo>
                      <a:pt x="5606" y="16060"/>
                    </a:lnTo>
                    <a:lnTo>
                      <a:pt x="6073" y="16216"/>
                    </a:lnTo>
                    <a:lnTo>
                      <a:pt x="6607" y="16371"/>
                    </a:lnTo>
                    <a:lnTo>
                      <a:pt x="6874" y="16438"/>
                    </a:lnTo>
                    <a:lnTo>
                      <a:pt x="7163" y="16483"/>
                    </a:lnTo>
                    <a:lnTo>
                      <a:pt x="7430" y="16505"/>
                    </a:lnTo>
                    <a:lnTo>
                      <a:pt x="7697" y="16527"/>
                    </a:lnTo>
                    <a:lnTo>
                      <a:pt x="7964" y="16505"/>
                    </a:lnTo>
                    <a:lnTo>
                      <a:pt x="8208" y="16460"/>
                    </a:lnTo>
                    <a:lnTo>
                      <a:pt x="8431" y="16394"/>
                    </a:lnTo>
                    <a:lnTo>
                      <a:pt x="8653" y="16305"/>
                    </a:lnTo>
                    <a:lnTo>
                      <a:pt x="8831" y="16149"/>
                    </a:lnTo>
                    <a:lnTo>
                      <a:pt x="8964" y="15971"/>
                    </a:lnTo>
                    <a:lnTo>
                      <a:pt x="9098" y="15771"/>
                    </a:lnTo>
                    <a:lnTo>
                      <a:pt x="9187" y="15526"/>
                    </a:lnTo>
                    <a:lnTo>
                      <a:pt x="9254" y="15281"/>
                    </a:lnTo>
                    <a:lnTo>
                      <a:pt x="9298" y="15037"/>
                    </a:lnTo>
                    <a:lnTo>
                      <a:pt x="9320" y="14770"/>
                    </a:lnTo>
                    <a:lnTo>
                      <a:pt x="9343" y="14503"/>
                    </a:lnTo>
                    <a:lnTo>
                      <a:pt x="9343" y="14014"/>
                    </a:lnTo>
                    <a:lnTo>
                      <a:pt x="9343" y="13702"/>
                    </a:lnTo>
                    <a:lnTo>
                      <a:pt x="9298" y="13391"/>
                    </a:lnTo>
                    <a:lnTo>
                      <a:pt x="9209" y="12790"/>
                    </a:lnTo>
                    <a:lnTo>
                      <a:pt x="9076" y="12167"/>
                    </a:lnTo>
                    <a:lnTo>
                      <a:pt x="8920" y="11567"/>
                    </a:lnTo>
                    <a:lnTo>
                      <a:pt x="8564" y="10210"/>
                    </a:lnTo>
                    <a:lnTo>
                      <a:pt x="8408" y="9521"/>
                    </a:lnTo>
                    <a:lnTo>
                      <a:pt x="8342" y="9187"/>
                    </a:lnTo>
                    <a:lnTo>
                      <a:pt x="8297" y="8831"/>
                    </a:lnTo>
                    <a:lnTo>
                      <a:pt x="8275" y="8653"/>
                    </a:lnTo>
                    <a:lnTo>
                      <a:pt x="8297" y="8475"/>
                    </a:lnTo>
                    <a:lnTo>
                      <a:pt x="8297" y="8275"/>
                    </a:lnTo>
                    <a:lnTo>
                      <a:pt x="8342" y="8097"/>
                    </a:lnTo>
                    <a:lnTo>
                      <a:pt x="8431" y="7719"/>
                    </a:lnTo>
                    <a:lnTo>
                      <a:pt x="8564" y="7341"/>
                    </a:lnTo>
                    <a:lnTo>
                      <a:pt x="8720" y="6985"/>
                    </a:lnTo>
                    <a:lnTo>
                      <a:pt x="8875" y="6629"/>
                    </a:lnTo>
                    <a:lnTo>
                      <a:pt x="9187" y="5939"/>
                    </a:lnTo>
                    <a:lnTo>
                      <a:pt x="9787" y="4560"/>
                    </a:lnTo>
                    <a:lnTo>
                      <a:pt x="10410" y="3181"/>
                    </a:lnTo>
                    <a:lnTo>
                      <a:pt x="10677" y="2536"/>
                    </a:lnTo>
                    <a:lnTo>
                      <a:pt x="10833" y="2225"/>
                    </a:lnTo>
                    <a:lnTo>
                      <a:pt x="10922" y="2091"/>
                    </a:lnTo>
                    <a:lnTo>
                      <a:pt x="11033" y="1980"/>
                    </a:lnTo>
                    <a:lnTo>
                      <a:pt x="11166" y="1847"/>
                    </a:lnTo>
                    <a:lnTo>
                      <a:pt x="11278" y="1713"/>
                    </a:lnTo>
                    <a:lnTo>
                      <a:pt x="11389" y="1558"/>
                    </a:lnTo>
                    <a:lnTo>
                      <a:pt x="11478" y="1380"/>
                    </a:lnTo>
                    <a:lnTo>
                      <a:pt x="11500" y="1335"/>
                    </a:lnTo>
                    <a:lnTo>
                      <a:pt x="11522" y="1291"/>
                    </a:lnTo>
                    <a:lnTo>
                      <a:pt x="11522" y="1246"/>
                    </a:lnTo>
                    <a:lnTo>
                      <a:pt x="11545" y="1157"/>
                    </a:lnTo>
                    <a:lnTo>
                      <a:pt x="11545" y="1068"/>
                    </a:lnTo>
                    <a:lnTo>
                      <a:pt x="11522" y="979"/>
                    </a:lnTo>
                    <a:lnTo>
                      <a:pt x="11478" y="890"/>
                    </a:lnTo>
                    <a:lnTo>
                      <a:pt x="11389" y="735"/>
                    </a:lnTo>
                    <a:lnTo>
                      <a:pt x="11255" y="579"/>
                    </a:lnTo>
                    <a:lnTo>
                      <a:pt x="11100" y="446"/>
                    </a:lnTo>
                    <a:lnTo>
                      <a:pt x="10900" y="334"/>
                    </a:lnTo>
                    <a:lnTo>
                      <a:pt x="10677" y="223"/>
                    </a:lnTo>
                    <a:lnTo>
                      <a:pt x="10455" y="134"/>
                    </a:lnTo>
                    <a:lnTo>
                      <a:pt x="10232" y="67"/>
                    </a:lnTo>
                    <a:lnTo>
                      <a:pt x="10010" y="23"/>
                    </a:lnTo>
                    <a:lnTo>
                      <a:pt x="97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ge55c86a515_1_0"/>
              <p:cNvSpPr/>
              <p:nvPr/>
            </p:nvSpPr>
            <p:spPr>
              <a:xfrm rot="-1160826">
                <a:off x="6974185" y="3079565"/>
                <a:ext cx="68143" cy="48632"/>
              </a:xfrm>
              <a:custGeom>
                <a:rect b="b" l="l" r="r" t="t"/>
                <a:pathLst>
                  <a:path extrusionOk="0" h="334" w="468">
                    <a:moveTo>
                      <a:pt x="44" y="0"/>
                    </a:moveTo>
                    <a:lnTo>
                      <a:pt x="22" y="22"/>
                    </a:lnTo>
                    <a:lnTo>
                      <a:pt x="0" y="45"/>
                    </a:lnTo>
                    <a:lnTo>
                      <a:pt x="0" y="111"/>
                    </a:lnTo>
                    <a:lnTo>
                      <a:pt x="22" y="156"/>
                    </a:lnTo>
                    <a:lnTo>
                      <a:pt x="67" y="178"/>
                    </a:lnTo>
                    <a:lnTo>
                      <a:pt x="356" y="311"/>
                    </a:lnTo>
                    <a:lnTo>
                      <a:pt x="400" y="334"/>
                    </a:lnTo>
                    <a:lnTo>
                      <a:pt x="423" y="311"/>
                    </a:lnTo>
                    <a:lnTo>
                      <a:pt x="445" y="311"/>
                    </a:lnTo>
                    <a:lnTo>
                      <a:pt x="467" y="267"/>
                    </a:lnTo>
                    <a:lnTo>
                      <a:pt x="467" y="200"/>
                    </a:lnTo>
                    <a:lnTo>
                      <a:pt x="445" y="178"/>
                    </a:lnTo>
                    <a:lnTo>
                      <a:pt x="423" y="156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ge55c86a515_1_0"/>
              <p:cNvSpPr/>
              <p:nvPr/>
            </p:nvSpPr>
            <p:spPr>
              <a:xfrm rot="-1160826">
                <a:off x="6423941" y="2880562"/>
                <a:ext cx="1175760" cy="897218"/>
              </a:xfrm>
              <a:custGeom>
                <a:rect b="b" l="l" r="r" t="t"/>
                <a:pathLst>
                  <a:path extrusionOk="0" h="6162" w="8075">
                    <a:moveTo>
                      <a:pt x="2869" y="178"/>
                    </a:moveTo>
                    <a:lnTo>
                      <a:pt x="3181" y="200"/>
                    </a:lnTo>
                    <a:lnTo>
                      <a:pt x="3515" y="267"/>
                    </a:lnTo>
                    <a:lnTo>
                      <a:pt x="3848" y="378"/>
                    </a:lnTo>
                    <a:lnTo>
                      <a:pt x="4182" y="490"/>
                    </a:lnTo>
                    <a:lnTo>
                      <a:pt x="4515" y="623"/>
                    </a:lnTo>
                    <a:lnTo>
                      <a:pt x="5094" y="890"/>
                    </a:lnTo>
                    <a:lnTo>
                      <a:pt x="5783" y="1201"/>
                    </a:lnTo>
                    <a:lnTo>
                      <a:pt x="6451" y="1535"/>
                    </a:lnTo>
                    <a:lnTo>
                      <a:pt x="6717" y="1668"/>
                    </a:lnTo>
                    <a:lnTo>
                      <a:pt x="7140" y="1913"/>
                    </a:lnTo>
                    <a:lnTo>
                      <a:pt x="7340" y="2047"/>
                    </a:lnTo>
                    <a:lnTo>
                      <a:pt x="7518" y="2202"/>
                    </a:lnTo>
                    <a:lnTo>
                      <a:pt x="7629" y="2336"/>
                    </a:lnTo>
                    <a:lnTo>
                      <a:pt x="7674" y="2402"/>
                    </a:lnTo>
                    <a:lnTo>
                      <a:pt x="7674" y="2469"/>
                    </a:lnTo>
                    <a:lnTo>
                      <a:pt x="7629" y="2491"/>
                    </a:lnTo>
                    <a:lnTo>
                      <a:pt x="7585" y="2514"/>
                    </a:lnTo>
                    <a:lnTo>
                      <a:pt x="7296" y="2514"/>
                    </a:lnTo>
                    <a:lnTo>
                      <a:pt x="7118" y="2469"/>
                    </a:lnTo>
                    <a:lnTo>
                      <a:pt x="6784" y="2380"/>
                    </a:lnTo>
                    <a:lnTo>
                      <a:pt x="6562" y="2314"/>
                    </a:lnTo>
                    <a:lnTo>
                      <a:pt x="6250" y="2202"/>
                    </a:lnTo>
                    <a:lnTo>
                      <a:pt x="5917" y="2091"/>
                    </a:lnTo>
                    <a:lnTo>
                      <a:pt x="5316" y="1846"/>
                    </a:lnTo>
                    <a:lnTo>
                      <a:pt x="5227" y="1846"/>
                    </a:lnTo>
                    <a:lnTo>
                      <a:pt x="5205" y="1869"/>
                    </a:lnTo>
                    <a:lnTo>
                      <a:pt x="5183" y="1891"/>
                    </a:lnTo>
                    <a:lnTo>
                      <a:pt x="5183" y="1958"/>
                    </a:lnTo>
                    <a:lnTo>
                      <a:pt x="5205" y="2002"/>
                    </a:lnTo>
                    <a:lnTo>
                      <a:pt x="5249" y="2024"/>
                    </a:lnTo>
                    <a:lnTo>
                      <a:pt x="5672" y="2202"/>
                    </a:lnTo>
                    <a:lnTo>
                      <a:pt x="6117" y="2358"/>
                    </a:lnTo>
                    <a:lnTo>
                      <a:pt x="6562" y="2491"/>
                    </a:lnTo>
                    <a:lnTo>
                      <a:pt x="7029" y="2625"/>
                    </a:lnTo>
                    <a:lnTo>
                      <a:pt x="7363" y="2692"/>
                    </a:lnTo>
                    <a:lnTo>
                      <a:pt x="7540" y="2714"/>
                    </a:lnTo>
                    <a:lnTo>
                      <a:pt x="7629" y="2692"/>
                    </a:lnTo>
                    <a:lnTo>
                      <a:pt x="7718" y="2692"/>
                    </a:lnTo>
                    <a:lnTo>
                      <a:pt x="7785" y="3114"/>
                    </a:lnTo>
                    <a:lnTo>
                      <a:pt x="7830" y="3537"/>
                    </a:lnTo>
                    <a:lnTo>
                      <a:pt x="7874" y="3959"/>
                    </a:lnTo>
                    <a:lnTo>
                      <a:pt x="7874" y="4404"/>
                    </a:lnTo>
                    <a:lnTo>
                      <a:pt x="7874" y="4805"/>
                    </a:lnTo>
                    <a:lnTo>
                      <a:pt x="7852" y="5027"/>
                    </a:lnTo>
                    <a:lnTo>
                      <a:pt x="7830" y="5250"/>
                    </a:lnTo>
                    <a:lnTo>
                      <a:pt x="7763" y="5450"/>
                    </a:lnTo>
                    <a:lnTo>
                      <a:pt x="7674" y="5650"/>
                    </a:lnTo>
                    <a:lnTo>
                      <a:pt x="7607" y="5717"/>
                    </a:lnTo>
                    <a:lnTo>
                      <a:pt x="7540" y="5783"/>
                    </a:lnTo>
                    <a:lnTo>
                      <a:pt x="7451" y="5850"/>
                    </a:lnTo>
                    <a:lnTo>
                      <a:pt x="7363" y="5895"/>
                    </a:lnTo>
                    <a:lnTo>
                      <a:pt x="7162" y="5939"/>
                    </a:lnTo>
                    <a:lnTo>
                      <a:pt x="6940" y="5961"/>
                    </a:lnTo>
                    <a:lnTo>
                      <a:pt x="6717" y="5961"/>
                    </a:lnTo>
                    <a:lnTo>
                      <a:pt x="6495" y="5939"/>
                    </a:lnTo>
                    <a:lnTo>
                      <a:pt x="6050" y="5850"/>
                    </a:lnTo>
                    <a:lnTo>
                      <a:pt x="5650" y="5739"/>
                    </a:lnTo>
                    <a:lnTo>
                      <a:pt x="5205" y="5628"/>
                    </a:lnTo>
                    <a:lnTo>
                      <a:pt x="4782" y="5472"/>
                    </a:lnTo>
                    <a:lnTo>
                      <a:pt x="4360" y="5316"/>
                    </a:lnTo>
                    <a:lnTo>
                      <a:pt x="3937" y="5138"/>
                    </a:lnTo>
                    <a:lnTo>
                      <a:pt x="3092" y="4760"/>
                    </a:lnTo>
                    <a:lnTo>
                      <a:pt x="2647" y="4560"/>
                    </a:lnTo>
                    <a:lnTo>
                      <a:pt x="2247" y="4360"/>
                    </a:lnTo>
                    <a:lnTo>
                      <a:pt x="1757" y="4093"/>
                    </a:lnTo>
                    <a:lnTo>
                      <a:pt x="1268" y="3804"/>
                    </a:lnTo>
                    <a:lnTo>
                      <a:pt x="1023" y="3626"/>
                    </a:lnTo>
                    <a:lnTo>
                      <a:pt x="801" y="3448"/>
                    </a:lnTo>
                    <a:lnTo>
                      <a:pt x="601" y="3270"/>
                    </a:lnTo>
                    <a:lnTo>
                      <a:pt x="401" y="3070"/>
                    </a:lnTo>
                    <a:lnTo>
                      <a:pt x="334" y="2981"/>
                    </a:lnTo>
                    <a:lnTo>
                      <a:pt x="289" y="2870"/>
                    </a:lnTo>
                    <a:lnTo>
                      <a:pt x="245" y="2781"/>
                    </a:lnTo>
                    <a:lnTo>
                      <a:pt x="223" y="2669"/>
                    </a:lnTo>
                    <a:lnTo>
                      <a:pt x="223" y="2491"/>
                    </a:lnTo>
                    <a:lnTo>
                      <a:pt x="245" y="2291"/>
                    </a:lnTo>
                    <a:lnTo>
                      <a:pt x="334" y="2091"/>
                    </a:lnTo>
                    <a:lnTo>
                      <a:pt x="445" y="1891"/>
                    </a:lnTo>
                    <a:lnTo>
                      <a:pt x="601" y="1691"/>
                    </a:lnTo>
                    <a:lnTo>
                      <a:pt x="756" y="1513"/>
                    </a:lnTo>
                    <a:lnTo>
                      <a:pt x="957" y="1313"/>
                    </a:lnTo>
                    <a:lnTo>
                      <a:pt x="1157" y="1135"/>
                    </a:lnTo>
                    <a:lnTo>
                      <a:pt x="1602" y="823"/>
                    </a:lnTo>
                    <a:lnTo>
                      <a:pt x="2002" y="534"/>
                    </a:lnTo>
                    <a:lnTo>
                      <a:pt x="2380" y="289"/>
                    </a:lnTo>
                    <a:lnTo>
                      <a:pt x="2447" y="401"/>
                    </a:lnTo>
                    <a:lnTo>
                      <a:pt x="2536" y="512"/>
                    </a:lnTo>
                    <a:lnTo>
                      <a:pt x="2625" y="623"/>
                    </a:lnTo>
                    <a:lnTo>
                      <a:pt x="2758" y="712"/>
                    </a:lnTo>
                    <a:lnTo>
                      <a:pt x="3003" y="868"/>
                    </a:lnTo>
                    <a:lnTo>
                      <a:pt x="3203" y="979"/>
                    </a:lnTo>
                    <a:lnTo>
                      <a:pt x="3248" y="1001"/>
                    </a:lnTo>
                    <a:lnTo>
                      <a:pt x="3270" y="1001"/>
                    </a:lnTo>
                    <a:lnTo>
                      <a:pt x="3337" y="957"/>
                    </a:lnTo>
                    <a:lnTo>
                      <a:pt x="3359" y="934"/>
                    </a:lnTo>
                    <a:lnTo>
                      <a:pt x="3359" y="912"/>
                    </a:lnTo>
                    <a:lnTo>
                      <a:pt x="3337" y="868"/>
                    </a:lnTo>
                    <a:lnTo>
                      <a:pt x="3314" y="845"/>
                    </a:lnTo>
                    <a:lnTo>
                      <a:pt x="3136" y="734"/>
                    </a:lnTo>
                    <a:lnTo>
                      <a:pt x="2892" y="579"/>
                    </a:lnTo>
                    <a:lnTo>
                      <a:pt x="2758" y="490"/>
                    </a:lnTo>
                    <a:lnTo>
                      <a:pt x="2647" y="401"/>
                    </a:lnTo>
                    <a:lnTo>
                      <a:pt x="2580" y="289"/>
                    </a:lnTo>
                    <a:lnTo>
                      <a:pt x="2536" y="200"/>
                    </a:lnTo>
                    <a:lnTo>
                      <a:pt x="2692" y="200"/>
                    </a:lnTo>
                    <a:lnTo>
                      <a:pt x="2869" y="178"/>
                    </a:lnTo>
                    <a:close/>
                    <a:moveTo>
                      <a:pt x="2625" y="0"/>
                    </a:moveTo>
                    <a:lnTo>
                      <a:pt x="2425" y="23"/>
                    </a:lnTo>
                    <a:lnTo>
                      <a:pt x="2425" y="45"/>
                    </a:lnTo>
                    <a:lnTo>
                      <a:pt x="2380" y="67"/>
                    </a:lnTo>
                    <a:lnTo>
                      <a:pt x="1891" y="378"/>
                    </a:lnTo>
                    <a:lnTo>
                      <a:pt x="1424" y="712"/>
                    </a:lnTo>
                    <a:lnTo>
                      <a:pt x="979" y="1068"/>
                    </a:lnTo>
                    <a:lnTo>
                      <a:pt x="779" y="1246"/>
                    </a:lnTo>
                    <a:lnTo>
                      <a:pt x="578" y="1468"/>
                    </a:lnTo>
                    <a:lnTo>
                      <a:pt x="334" y="1757"/>
                    </a:lnTo>
                    <a:lnTo>
                      <a:pt x="200" y="1913"/>
                    </a:lnTo>
                    <a:lnTo>
                      <a:pt x="111" y="2069"/>
                    </a:lnTo>
                    <a:lnTo>
                      <a:pt x="45" y="2247"/>
                    </a:lnTo>
                    <a:lnTo>
                      <a:pt x="0" y="2447"/>
                    </a:lnTo>
                    <a:lnTo>
                      <a:pt x="0" y="2625"/>
                    </a:lnTo>
                    <a:lnTo>
                      <a:pt x="45" y="2825"/>
                    </a:lnTo>
                    <a:lnTo>
                      <a:pt x="156" y="3048"/>
                    </a:lnTo>
                    <a:lnTo>
                      <a:pt x="312" y="3248"/>
                    </a:lnTo>
                    <a:lnTo>
                      <a:pt x="489" y="3426"/>
                    </a:lnTo>
                    <a:lnTo>
                      <a:pt x="690" y="3604"/>
                    </a:lnTo>
                    <a:lnTo>
                      <a:pt x="890" y="3759"/>
                    </a:lnTo>
                    <a:lnTo>
                      <a:pt x="1112" y="3893"/>
                    </a:lnTo>
                    <a:lnTo>
                      <a:pt x="1535" y="4160"/>
                    </a:lnTo>
                    <a:lnTo>
                      <a:pt x="2113" y="4471"/>
                    </a:lnTo>
                    <a:lnTo>
                      <a:pt x="2692" y="4782"/>
                    </a:lnTo>
                    <a:lnTo>
                      <a:pt x="3292" y="5049"/>
                    </a:lnTo>
                    <a:lnTo>
                      <a:pt x="3893" y="5316"/>
                    </a:lnTo>
                    <a:lnTo>
                      <a:pt x="4382" y="5516"/>
                    </a:lnTo>
                    <a:lnTo>
                      <a:pt x="4871" y="5694"/>
                    </a:lnTo>
                    <a:lnTo>
                      <a:pt x="5383" y="5850"/>
                    </a:lnTo>
                    <a:lnTo>
                      <a:pt x="5894" y="5984"/>
                    </a:lnTo>
                    <a:lnTo>
                      <a:pt x="6295" y="6073"/>
                    </a:lnTo>
                    <a:lnTo>
                      <a:pt x="6717" y="6139"/>
                    </a:lnTo>
                    <a:lnTo>
                      <a:pt x="6940" y="6162"/>
                    </a:lnTo>
                    <a:lnTo>
                      <a:pt x="7140" y="6139"/>
                    </a:lnTo>
                    <a:lnTo>
                      <a:pt x="7363" y="6117"/>
                    </a:lnTo>
                    <a:lnTo>
                      <a:pt x="7540" y="6028"/>
                    </a:lnTo>
                    <a:lnTo>
                      <a:pt x="7696" y="5939"/>
                    </a:lnTo>
                    <a:lnTo>
                      <a:pt x="7807" y="5806"/>
                    </a:lnTo>
                    <a:lnTo>
                      <a:pt x="7896" y="5650"/>
                    </a:lnTo>
                    <a:lnTo>
                      <a:pt x="7963" y="5472"/>
                    </a:lnTo>
                    <a:lnTo>
                      <a:pt x="8008" y="5294"/>
                    </a:lnTo>
                    <a:lnTo>
                      <a:pt x="8030" y="5116"/>
                    </a:lnTo>
                    <a:lnTo>
                      <a:pt x="8074" y="4760"/>
                    </a:lnTo>
                    <a:lnTo>
                      <a:pt x="8074" y="4204"/>
                    </a:lnTo>
                    <a:lnTo>
                      <a:pt x="8052" y="3648"/>
                    </a:lnTo>
                    <a:lnTo>
                      <a:pt x="7963" y="3070"/>
                    </a:lnTo>
                    <a:lnTo>
                      <a:pt x="7874" y="2536"/>
                    </a:lnTo>
                    <a:lnTo>
                      <a:pt x="7874" y="2425"/>
                    </a:lnTo>
                    <a:lnTo>
                      <a:pt x="7830" y="2314"/>
                    </a:lnTo>
                    <a:lnTo>
                      <a:pt x="7763" y="2202"/>
                    </a:lnTo>
                    <a:lnTo>
                      <a:pt x="7652" y="2113"/>
                    </a:lnTo>
                    <a:lnTo>
                      <a:pt x="7451" y="1958"/>
                    </a:lnTo>
                    <a:lnTo>
                      <a:pt x="7274" y="1824"/>
                    </a:lnTo>
                    <a:lnTo>
                      <a:pt x="6873" y="1557"/>
                    </a:lnTo>
                    <a:lnTo>
                      <a:pt x="6428" y="1313"/>
                    </a:lnTo>
                    <a:lnTo>
                      <a:pt x="5983" y="1090"/>
                    </a:lnTo>
                    <a:lnTo>
                      <a:pt x="5539" y="890"/>
                    </a:lnTo>
                    <a:lnTo>
                      <a:pt x="4805" y="556"/>
                    </a:lnTo>
                    <a:lnTo>
                      <a:pt x="4426" y="378"/>
                    </a:lnTo>
                    <a:lnTo>
                      <a:pt x="4026" y="223"/>
                    </a:lnTo>
                    <a:lnTo>
                      <a:pt x="3626" y="111"/>
                    </a:lnTo>
                    <a:lnTo>
                      <a:pt x="3225" y="23"/>
                    </a:lnTo>
                    <a:lnTo>
                      <a:pt x="30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0" name="Google Shape;1800;ge55c86a515_1_0"/>
            <p:cNvGrpSpPr/>
            <p:nvPr/>
          </p:nvGrpSpPr>
          <p:grpSpPr>
            <a:xfrm>
              <a:off x="5178614" y="951090"/>
              <a:ext cx="1295335" cy="1020355"/>
              <a:chOff x="3466600" y="4517638"/>
              <a:chExt cx="162400" cy="127925"/>
            </a:xfrm>
          </p:grpSpPr>
          <p:sp>
            <p:nvSpPr>
              <p:cNvPr id="1801" name="Google Shape;1801;ge55c86a515_1_0"/>
              <p:cNvSpPr/>
              <p:nvPr/>
            </p:nvSpPr>
            <p:spPr>
              <a:xfrm>
                <a:off x="3467700" y="4518763"/>
                <a:ext cx="160725" cy="125700"/>
              </a:xfrm>
              <a:custGeom>
                <a:rect b="b" l="l" r="r" t="t"/>
                <a:pathLst>
                  <a:path extrusionOk="0" h="5028" w="6429">
                    <a:moveTo>
                      <a:pt x="4761" y="1513"/>
                    </a:moveTo>
                    <a:lnTo>
                      <a:pt x="5117" y="2981"/>
                    </a:lnTo>
                    <a:lnTo>
                      <a:pt x="3982" y="3270"/>
                    </a:lnTo>
                    <a:lnTo>
                      <a:pt x="2848" y="3537"/>
                    </a:lnTo>
                    <a:lnTo>
                      <a:pt x="4761" y="1513"/>
                    </a:lnTo>
                    <a:close/>
                    <a:moveTo>
                      <a:pt x="5295" y="0"/>
                    </a:moveTo>
                    <a:lnTo>
                      <a:pt x="4227" y="957"/>
                    </a:lnTo>
                    <a:lnTo>
                      <a:pt x="2648" y="2469"/>
                    </a:lnTo>
                    <a:lnTo>
                      <a:pt x="1" y="5027"/>
                    </a:lnTo>
                    <a:lnTo>
                      <a:pt x="1091" y="4805"/>
                    </a:lnTo>
                    <a:lnTo>
                      <a:pt x="1580" y="4693"/>
                    </a:lnTo>
                    <a:lnTo>
                      <a:pt x="1891" y="4627"/>
                    </a:lnTo>
                    <a:lnTo>
                      <a:pt x="2203" y="4560"/>
                    </a:lnTo>
                    <a:lnTo>
                      <a:pt x="2870" y="4404"/>
                    </a:lnTo>
                    <a:lnTo>
                      <a:pt x="3626" y="4226"/>
                    </a:lnTo>
                    <a:lnTo>
                      <a:pt x="4071" y="4115"/>
                    </a:lnTo>
                    <a:lnTo>
                      <a:pt x="4316" y="4071"/>
                    </a:lnTo>
                    <a:lnTo>
                      <a:pt x="5206" y="3848"/>
                    </a:lnTo>
                    <a:lnTo>
                      <a:pt x="5873" y="3670"/>
                    </a:lnTo>
                    <a:lnTo>
                      <a:pt x="6429" y="3537"/>
                    </a:lnTo>
                    <a:lnTo>
                      <a:pt x="5762" y="1513"/>
                    </a:lnTo>
                    <a:lnTo>
                      <a:pt x="5295" y="0"/>
                    </a:lnTo>
                    <a:close/>
                  </a:path>
                </a:pathLst>
              </a:custGeom>
              <a:solidFill>
                <a:srgbClr val="FCC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ge55c86a515_1_0"/>
              <p:cNvSpPr/>
              <p:nvPr/>
            </p:nvSpPr>
            <p:spPr>
              <a:xfrm>
                <a:off x="3467700" y="4518763"/>
                <a:ext cx="160725" cy="125700"/>
              </a:xfrm>
              <a:custGeom>
                <a:rect b="b" l="l" r="r" t="t"/>
                <a:pathLst>
                  <a:path extrusionOk="0" fill="none" h="5028" w="6429">
                    <a:moveTo>
                      <a:pt x="5873" y="3670"/>
                    </a:moveTo>
                    <a:lnTo>
                      <a:pt x="5873" y="3670"/>
                    </a:lnTo>
                    <a:lnTo>
                      <a:pt x="6429" y="3537"/>
                    </a:lnTo>
                    <a:lnTo>
                      <a:pt x="6429" y="3537"/>
                    </a:lnTo>
                    <a:lnTo>
                      <a:pt x="5762" y="1513"/>
                    </a:lnTo>
                    <a:lnTo>
                      <a:pt x="5295" y="0"/>
                    </a:lnTo>
                    <a:lnTo>
                      <a:pt x="5295" y="0"/>
                    </a:lnTo>
                    <a:lnTo>
                      <a:pt x="4227" y="957"/>
                    </a:lnTo>
                    <a:lnTo>
                      <a:pt x="2648" y="2469"/>
                    </a:lnTo>
                    <a:lnTo>
                      <a:pt x="2648" y="2469"/>
                    </a:lnTo>
                    <a:lnTo>
                      <a:pt x="1" y="5027"/>
                    </a:lnTo>
                    <a:lnTo>
                      <a:pt x="1" y="5027"/>
                    </a:lnTo>
                    <a:lnTo>
                      <a:pt x="1091" y="4805"/>
                    </a:lnTo>
                    <a:lnTo>
                      <a:pt x="1091" y="4805"/>
                    </a:lnTo>
                    <a:lnTo>
                      <a:pt x="1046" y="4627"/>
                    </a:lnTo>
                    <a:lnTo>
                      <a:pt x="1046" y="4627"/>
                    </a:lnTo>
                    <a:lnTo>
                      <a:pt x="1091" y="4805"/>
                    </a:lnTo>
                    <a:lnTo>
                      <a:pt x="1091" y="4805"/>
                    </a:lnTo>
                    <a:lnTo>
                      <a:pt x="1580" y="4693"/>
                    </a:lnTo>
                    <a:lnTo>
                      <a:pt x="1580" y="4693"/>
                    </a:lnTo>
                    <a:lnTo>
                      <a:pt x="1535" y="4604"/>
                    </a:lnTo>
                    <a:lnTo>
                      <a:pt x="1535" y="4604"/>
                    </a:lnTo>
                    <a:lnTo>
                      <a:pt x="1513" y="4493"/>
                    </a:lnTo>
                    <a:lnTo>
                      <a:pt x="1491" y="4338"/>
                    </a:lnTo>
                    <a:lnTo>
                      <a:pt x="1491" y="4338"/>
                    </a:lnTo>
                    <a:lnTo>
                      <a:pt x="1513" y="4493"/>
                    </a:lnTo>
                    <a:lnTo>
                      <a:pt x="1535" y="4604"/>
                    </a:lnTo>
                    <a:lnTo>
                      <a:pt x="1535" y="4604"/>
                    </a:lnTo>
                    <a:lnTo>
                      <a:pt x="1580" y="4693"/>
                    </a:lnTo>
                    <a:lnTo>
                      <a:pt x="1580" y="4693"/>
                    </a:lnTo>
                    <a:lnTo>
                      <a:pt x="1891" y="4627"/>
                    </a:lnTo>
                    <a:lnTo>
                      <a:pt x="1891" y="4627"/>
                    </a:lnTo>
                    <a:lnTo>
                      <a:pt x="2203" y="4560"/>
                    </a:lnTo>
                    <a:lnTo>
                      <a:pt x="2203" y="4560"/>
                    </a:lnTo>
                    <a:lnTo>
                      <a:pt x="2136" y="4360"/>
                    </a:lnTo>
                    <a:lnTo>
                      <a:pt x="2136" y="4360"/>
                    </a:lnTo>
                    <a:lnTo>
                      <a:pt x="2203" y="4560"/>
                    </a:lnTo>
                    <a:lnTo>
                      <a:pt x="2203" y="4560"/>
                    </a:lnTo>
                    <a:lnTo>
                      <a:pt x="2870" y="4404"/>
                    </a:lnTo>
                    <a:lnTo>
                      <a:pt x="2870" y="4404"/>
                    </a:lnTo>
                    <a:lnTo>
                      <a:pt x="2870" y="4382"/>
                    </a:lnTo>
                    <a:lnTo>
                      <a:pt x="2870" y="4382"/>
                    </a:lnTo>
                    <a:lnTo>
                      <a:pt x="2781" y="4048"/>
                    </a:lnTo>
                    <a:lnTo>
                      <a:pt x="2781" y="4048"/>
                    </a:lnTo>
                    <a:lnTo>
                      <a:pt x="2870" y="4382"/>
                    </a:lnTo>
                    <a:lnTo>
                      <a:pt x="2870" y="4382"/>
                    </a:lnTo>
                    <a:lnTo>
                      <a:pt x="2870" y="4404"/>
                    </a:lnTo>
                    <a:lnTo>
                      <a:pt x="2870" y="4404"/>
                    </a:lnTo>
                    <a:lnTo>
                      <a:pt x="3626" y="4226"/>
                    </a:lnTo>
                    <a:lnTo>
                      <a:pt x="3626" y="4226"/>
                    </a:lnTo>
                    <a:lnTo>
                      <a:pt x="3604" y="4182"/>
                    </a:lnTo>
                    <a:lnTo>
                      <a:pt x="3604" y="4182"/>
                    </a:lnTo>
                    <a:lnTo>
                      <a:pt x="3604" y="4093"/>
                    </a:lnTo>
                    <a:lnTo>
                      <a:pt x="3582" y="3982"/>
                    </a:lnTo>
                    <a:lnTo>
                      <a:pt x="3582" y="3982"/>
                    </a:lnTo>
                    <a:lnTo>
                      <a:pt x="3604" y="4093"/>
                    </a:lnTo>
                    <a:lnTo>
                      <a:pt x="3604" y="4182"/>
                    </a:lnTo>
                    <a:lnTo>
                      <a:pt x="3604" y="4182"/>
                    </a:lnTo>
                    <a:lnTo>
                      <a:pt x="3626" y="4226"/>
                    </a:lnTo>
                    <a:lnTo>
                      <a:pt x="3626" y="4226"/>
                    </a:lnTo>
                    <a:lnTo>
                      <a:pt x="4071" y="4115"/>
                    </a:lnTo>
                    <a:lnTo>
                      <a:pt x="4071" y="4115"/>
                    </a:lnTo>
                    <a:lnTo>
                      <a:pt x="4316" y="4071"/>
                    </a:lnTo>
                    <a:lnTo>
                      <a:pt x="4316" y="4071"/>
                    </a:lnTo>
                    <a:lnTo>
                      <a:pt x="4249" y="3893"/>
                    </a:lnTo>
                    <a:lnTo>
                      <a:pt x="4205" y="3670"/>
                    </a:lnTo>
                    <a:lnTo>
                      <a:pt x="4205" y="3670"/>
                    </a:lnTo>
                    <a:lnTo>
                      <a:pt x="4249" y="3893"/>
                    </a:lnTo>
                    <a:lnTo>
                      <a:pt x="4316" y="4071"/>
                    </a:lnTo>
                    <a:lnTo>
                      <a:pt x="4316" y="4071"/>
                    </a:lnTo>
                    <a:lnTo>
                      <a:pt x="5206" y="3848"/>
                    </a:lnTo>
                    <a:lnTo>
                      <a:pt x="5206" y="3848"/>
                    </a:lnTo>
                    <a:lnTo>
                      <a:pt x="5117" y="3626"/>
                    </a:lnTo>
                    <a:lnTo>
                      <a:pt x="5117" y="3626"/>
                    </a:lnTo>
                    <a:lnTo>
                      <a:pt x="5206" y="3848"/>
                    </a:lnTo>
                    <a:lnTo>
                      <a:pt x="5206" y="3848"/>
                    </a:lnTo>
                    <a:lnTo>
                      <a:pt x="5873" y="3670"/>
                    </a:lnTo>
                    <a:lnTo>
                      <a:pt x="5873" y="3670"/>
                    </a:lnTo>
                    <a:lnTo>
                      <a:pt x="5873" y="3670"/>
                    </a:lnTo>
                    <a:lnTo>
                      <a:pt x="5873" y="3670"/>
                    </a:lnTo>
                    <a:lnTo>
                      <a:pt x="5806" y="3515"/>
                    </a:lnTo>
                    <a:lnTo>
                      <a:pt x="5739" y="3292"/>
                    </a:lnTo>
                    <a:lnTo>
                      <a:pt x="5739" y="3292"/>
                    </a:lnTo>
                    <a:lnTo>
                      <a:pt x="5806" y="3515"/>
                    </a:lnTo>
                    <a:lnTo>
                      <a:pt x="5873" y="3670"/>
                    </a:lnTo>
                    <a:lnTo>
                      <a:pt x="5873" y="3670"/>
                    </a:lnTo>
                    <a:lnTo>
                      <a:pt x="5873" y="36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ge55c86a515_1_0"/>
              <p:cNvSpPr/>
              <p:nvPr/>
            </p:nvSpPr>
            <p:spPr>
              <a:xfrm>
                <a:off x="3538875" y="4556563"/>
                <a:ext cx="56750" cy="50625"/>
              </a:xfrm>
              <a:custGeom>
                <a:rect b="b" l="l" r="r" t="t"/>
                <a:pathLst>
                  <a:path extrusionOk="0" fill="none" h="2025" w="2270">
                    <a:moveTo>
                      <a:pt x="1914" y="1"/>
                    </a:moveTo>
                    <a:lnTo>
                      <a:pt x="1914" y="1"/>
                    </a:lnTo>
                    <a:lnTo>
                      <a:pt x="2270" y="1469"/>
                    </a:lnTo>
                    <a:lnTo>
                      <a:pt x="2270" y="1469"/>
                    </a:lnTo>
                    <a:lnTo>
                      <a:pt x="1135" y="1758"/>
                    </a:lnTo>
                    <a:lnTo>
                      <a:pt x="1135" y="1758"/>
                    </a:lnTo>
                    <a:lnTo>
                      <a:pt x="1" y="2025"/>
                    </a:lnTo>
                    <a:lnTo>
                      <a:pt x="19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ge55c86a515_1_0"/>
              <p:cNvSpPr/>
              <p:nvPr/>
            </p:nvSpPr>
            <p:spPr>
              <a:xfrm>
                <a:off x="3466600" y="4517638"/>
                <a:ext cx="162400" cy="127925"/>
              </a:xfrm>
              <a:custGeom>
                <a:rect b="b" l="l" r="r" t="t"/>
                <a:pathLst>
                  <a:path extrusionOk="0" h="5117" w="6496">
                    <a:moveTo>
                      <a:pt x="5316" y="1"/>
                    </a:moveTo>
                    <a:lnTo>
                      <a:pt x="4649" y="601"/>
                    </a:lnTo>
                    <a:lnTo>
                      <a:pt x="3982" y="1202"/>
                    </a:lnTo>
                    <a:lnTo>
                      <a:pt x="2692" y="2447"/>
                    </a:lnTo>
                    <a:lnTo>
                      <a:pt x="1335" y="3737"/>
                    </a:lnTo>
                    <a:lnTo>
                      <a:pt x="51" y="5022"/>
                    </a:lnTo>
                    <a:lnTo>
                      <a:pt x="22" y="5028"/>
                    </a:lnTo>
                    <a:lnTo>
                      <a:pt x="34" y="5039"/>
                    </a:lnTo>
                    <a:lnTo>
                      <a:pt x="34" y="5039"/>
                    </a:lnTo>
                    <a:lnTo>
                      <a:pt x="22" y="5050"/>
                    </a:lnTo>
                    <a:lnTo>
                      <a:pt x="0" y="5072"/>
                    </a:lnTo>
                    <a:lnTo>
                      <a:pt x="22" y="5094"/>
                    </a:lnTo>
                    <a:lnTo>
                      <a:pt x="67" y="5117"/>
                    </a:lnTo>
                    <a:lnTo>
                      <a:pt x="1135" y="4894"/>
                    </a:lnTo>
                    <a:lnTo>
                      <a:pt x="1157" y="4872"/>
                    </a:lnTo>
                    <a:lnTo>
                      <a:pt x="1157" y="4850"/>
                    </a:lnTo>
                    <a:lnTo>
                      <a:pt x="1135" y="4672"/>
                    </a:lnTo>
                    <a:lnTo>
                      <a:pt x="1112" y="4649"/>
                    </a:lnTo>
                    <a:lnTo>
                      <a:pt x="1090" y="4627"/>
                    </a:lnTo>
                    <a:lnTo>
                      <a:pt x="1068" y="4649"/>
                    </a:lnTo>
                    <a:lnTo>
                      <a:pt x="1046" y="4672"/>
                    </a:lnTo>
                    <a:lnTo>
                      <a:pt x="1068" y="4738"/>
                    </a:lnTo>
                    <a:lnTo>
                      <a:pt x="1068" y="4805"/>
                    </a:lnTo>
                    <a:lnTo>
                      <a:pt x="1046" y="4827"/>
                    </a:lnTo>
                    <a:lnTo>
                      <a:pt x="1001" y="4850"/>
                    </a:lnTo>
                    <a:lnTo>
                      <a:pt x="912" y="4850"/>
                    </a:lnTo>
                    <a:lnTo>
                      <a:pt x="556" y="4916"/>
                    </a:lnTo>
                    <a:lnTo>
                      <a:pt x="193" y="4992"/>
                    </a:lnTo>
                    <a:lnTo>
                      <a:pt x="193" y="4992"/>
                    </a:lnTo>
                    <a:lnTo>
                      <a:pt x="1379" y="3826"/>
                    </a:lnTo>
                    <a:lnTo>
                      <a:pt x="2692" y="2559"/>
                    </a:lnTo>
                    <a:lnTo>
                      <a:pt x="4004" y="1291"/>
                    </a:lnTo>
                    <a:lnTo>
                      <a:pt x="4693" y="668"/>
                    </a:lnTo>
                    <a:lnTo>
                      <a:pt x="5314" y="110"/>
                    </a:lnTo>
                    <a:lnTo>
                      <a:pt x="5314" y="110"/>
                    </a:lnTo>
                    <a:lnTo>
                      <a:pt x="5561" y="913"/>
                    </a:lnTo>
                    <a:lnTo>
                      <a:pt x="5828" y="1758"/>
                    </a:lnTo>
                    <a:lnTo>
                      <a:pt x="6184" y="2848"/>
                    </a:lnTo>
                    <a:lnTo>
                      <a:pt x="6295" y="3137"/>
                    </a:lnTo>
                    <a:lnTo>
                      <a:pt x="6339" y="3270"/>
                    </a:lnTo>
                    <a:lnTo>
                      <a:pt x="6362" y="3404"/>
                    </a:lnTo>
                    <a:lnTo>
                      <a:pt x="6384" y="3448"/>
                    </a:lnTo>
                    <a:lnTo>
                      <a:pt x="6406" y="3493"/>
                    </a:lnTo>
                    <a:lnTo>
                      <a:pt x="6384" y="3537"/>
                    </a:lnTo>
                    <a:lnTo>
                      <a:pt x="6362" y="3560"/>
                    </a:lnTo>
                    <a:lnTo>
                      <a:pt x="6206" y="3604"/>
                    </a:lnTo>
                    <a:lnTo>
                      <a:pt x="5895" y="3671"/>
                    </a:lnTo>
                    <a:lnTo>
                      <a:pt x="5872" y="3693"/>
                    </a:lnTo>
                    <a:lnTo>
                      <a:pt x="5872" y="3737"/>
                    </a:lnTo>
                    <a:lnTo>
                      <a:pt x="5895" y="3760"/>
                    </a:lnTo>
                    <a:lnTo>
                      <a:pt x="5939" y="3760"/>
                    </a:lnTo>
                    <a:lnTo>
                      <a:pt x="6473" y="3626"/>
                    </a:lnTo>
                    <a:lnTo>
                      <a:pt x="6495" y="3604"/>
                    </a:lnTo>
                    <a:lnTo>
                      <a:pt x="6495" y="3582"/>
                    </a:lnTo>
                    <a:lnTo>
                      <a:pt x="5917" y="1825"/>
                    </a:lnTo>
                    <a:lnTo>
                      <a:pt x="5650" y="935"/>
                    </a:lnTo>
                    <a:lnTo>
                      <a:pt x="5383" y="45"/>
                    </a:lnTo>
                    <a:lnTo>
                      <a:pt x="53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ge55c86a515_1_0"/>
              <p:cNvSpPr/>
              <p:nvPr/>
            </p:nvSpPr>
            <p:spPr>
              <a:xfrm>
                <a:off x="3557225" y="4609938"/>
                <a:ext cx="18950" cy="15600"/>
              </a:xfrm>
              <a:custGeom>
                <a:rect b="b" l="l" r="r" t="t"/>
                <a:pathLst>
                  <a:path extrusionOk="0" h="624" w="758">
                    <a:moveTo>
                      <a:pt x="601" y="1"/>
                    </a:moveTo>
                    <a:lnTo>
                      <a:pt x="579" y="23"/>
                    </a:lnTo>
                    <a:lnTo>
                      <a:pt x="624" y="223"/>
                    </a:lnTo>
                    <a:lnTo>
                      <a:pt x="678" y="388"/>
                    </a:lnTo>
                    <a:lnTo>
                      <a:pt x="23" y="557"/>
                    </a:lnTo>
                    <a:lnTo>
                      <a:pt x="1" y="557"/>
                    </a:lnTo>
                    <a:lnTo>
                      <a:pt x="1" y="602"/>
                    </a:lnTo>
                    <a:lnTo>
                      <a:pt x="23" y="624"/>
                    </a:lnTo>
                    <a:lnTo>
                      <a:pt x="68" y="624"/>
                    </a:lnTo>
                    <a:lnTo>
                      <a:pt x="757" y="446"/>
                    </a:lnTo>
                    <a:lnTo>
                      <a:pt x="757" y="401"/>
                    </a:lnTo>
                    <a:lnTo>
                      <a:pt x="713" y="223"/>
                    </a:lnTo>
                    <a:lnTo>
                      <a:pt x="668" y="23"/>
                    </a:ln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ge55c86a515_1_0"/>
              <p:cNvSpPr/>
              <p:nvPr/>
            </p:nvSpPr>
            <p:spPr>
              <a:xfrm>
                <a:off x="3574475" y="4608288"/>
                <a:ext cx="24500" cy="12800"/>
              </a:xfrm>
              <a:custGeom>
                <a:rect b="b" l="l" r="r" t="t"/>
                <a:pathLst>
                  <a:path extrusionOk="0" h="512" w="980">
                    <a:moveTo>
                      <a:pt x="846" y="0"/>
                    </a:moveTo>
                    <a:lnTo>
                      <a:pt x="823" y="23"/>
                    </a:lnTo>
                    <a:lnTo>
                      <a:pt x="823" y="45"/>
                    </a:lnTo>
                    <a:lnTo>
                      <a:pt x="846" y="111"/>
                    </a:lnTo>
                    <a:lnTo>
                      <a:pt x="868" y="200"/>
                    </a:lnTo>
                    <a:lnTo>
                      <a:pt x="868" y="245"/>
                    </a:lnTo>
                    <a:lnTo>
                      <a:pt x="823" y="245"/>
                    </a:lnTo>
                    <a:lnTo>
                      <a:pt x="668" y="289"/>
                    </a:lnTo>
                    <a:lnTo>
                      <a:pt x="534" y="312"/>
                    </a:lnTo>
                    <a:lnTo>
                      <a:pt x="23" y="445"/>
                    </a:lnTo>
                    <a:lnTo>
                      <a:pt x="0" y="467"/>
                    </a:lnTo>
                    <a:lnTo>
                      <a:pt x="0" y="490"/>
                    </a:lnTo>
                    <a:lnTo>
                      <a:pt x="23" y="512"/>
                    </a:lnTo>
                    <a:lnTo>
                      <a:pt x="67" y="512"/>
                    </a:lnTo>
                    <a:lnTo>
                      <a:pt x="957" y="289"/>
                    </a:lnTo>
                    <a:lnTo>
                      <a:pt x="979" y="267"/>
                    </a:lnTo>
                    <a:lnTo>
                      <a:pt x="890" y="23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ge55c86a515_1_0"/>
              <p:cNvSpPr/>
              <p:nvPr/>
            </p:nvSpPr>
            <p:spPr>
              <a:xfrm>
                <a:off x="3596725" y="4599938"/>
                <a:ext cx="18925" cy="15600"/>
              </a:xfrm>
              <a:custGeom>
                <a:rect b="b" l="l" r="r" t="t"/>
                <a:pathLst>
                  <a:path extrusionOk="0" h="624" w="757">
                    <a:moveTo>
                      <a:pt x="534" y="1"/>
                    </a:moveTo>
                    <a:lnTo>
                      <a:pt x="534" y="45"/>
                    </a:lnTo>
                    <a:lnTo>
                      <a:pt x="649" y="390"/>
                    </a:lnTo>
                    <a:lnTo>
                      <a:pt x="22" y="557"/>
                    </a:lnTo>
                    <a:lnTo>
                      <a:pt x="0" y="579"/>
                    </a:lnTo>
                    <a:lnTo>
                      <a:pt x="0" y="601"/>
                    </a:lnTo>
                    <a:lnTo>
                      <a:pt x="22" y="623"/>
                    </a:lnTo>
                    <a:lnTo>
                      <a:pt x="67" y="623"/>
                    </a:lnTo>
                    <a:lnTo>
                      <a:pt x="734" y="468"/>
                    </a:lnTo>
                    <a:lnTo>
                      <a:pt x="756" y="445"/>
                    </a:lnTo>
                    <a:lnTo>
                      <a:pt x="756" y="423"/>
                    </a:lnTo>
                    <a:lnTo>
                      <a:pt x="623" y="45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ge55c86a515_1_0"/>
              <p:cNvSpPr/>
              <p:nvPr/>
            </p:nvSpPr>
            <p:spPr>
              <a:xfrm>
                <a:off x="3537775" y="4555463"/>
                <a:ext cx="58400" cy="52850"/>
              </a:xfrm>
              <a:custGeom>
                <a:rect b="b" l="l" r="r" t="t"/>
                <a:pathLst>
                  <a:path extrusionOk="0" h="2114" w="2336">
                    <a:moveTo>
                      <a:pt x="1931" y="119"/>
                    </a:moveTo>
                    <a:lnTo>
                      <a:pt x="2158" y="1068"/>
                    </a:lnTo>
                    <a:lnTo>
                      <a:pt x="2225" y="1268"/>
                    </a:lnTo>
                    <a:lnTo>
                      <a:pt x="2247" y="1379"/>
                    </a:lnTo>
                    <a:lnTo>
                      <a:pt x="2247" y="1468"/>
                    </a:lnTo>
                    <a:lnTo>
                      <a:pt x="2202" y="1490"/>
                    </a:lnTo>
                    <a:lnTo>
                      <a:pt x="2113" y="1513"/>
                    </a:lnTo>
                    <a:lnTo>
                      <a:pt x="1958" y="1557"/>
                    </a:lnTo>
                    <a:lnTo>
                      <a:pt x="189" y="1984"/>
                    </a:lnTo>
                    <a:lnTo>
                      <a:pt x="189" y="1984"/>
                    </a:lnTo>
                    <a:lnTo>
                      <a:pt x="1931" y="119"/>
                    </a:lnTo>
                    <a:close/>
                    <a:moveTo>
                      <a:pt x="1913" y="0"/>
                    </a:moveTo>
                    <a:lnTo>
                      <a:pt x="0" y="2047"/>
                    </a:lnTo>
                    <a:lnTo>
                      <a:pt x="0" y="2069"/>
                    </a:lnTo>
                    <a:lnTo>
                      <a:pt x="23" y="2091"/>
                    </a:lnTo>
                    <a:lnTo>
                      <a:pt x="45" y="2113"/>
                    </a:lnTo>
                    <a:lnTo>
                      <a:pt x="67" y="2113"/>
                    </a:lnTo>
                    <a:lnTo>
                      <a:pt x="1201" y="1824"/>
                    </a:lnTo>
                    <a:lnTo>
                      <a:pt x="2314" y="1557"/>
                    </a:lnTo>
                    <a:lnTo>
                      <a:pt x="2336" y="1535"/>
                    </a:lnTo>
                    <a:lnTo>
                      <a:pt x="2336" y="1513"/>
                    </a:lnTo>
                    <a:lnTo>
                      <a:pt x="2180" y="779"/>
                    </a:lnTo>
                    <a:lnTo>
                      <a:pt x="2002" y="45"/>
                    </a:lnTo>
                    <a:lnTo>
                      <a:pt x="1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ge55c86a515_1_0"/>
              <p:cNvSpPr/>
              <p:nvPr/>
            </p:nvSpPr>
            <p:spPr>
              <a:xfrm>
                <a:off x="3506075" y="4626638"/>
                <a:ext cx="17825" cy="10575"/>
              </a:xfrm>
              <a:custGeom>
                <a:rect b="b" l="l" r="r" t="t"/>
                <a:pathLst>
                  <a:path extrusionOk="0" h="423" w="713">
                    <a:moveTo>
                      <a:pt x="579" y="0"/>
                    </a:moveTo>
                    <a:lnTo>
                      <a:pt x="557" y="23"/>
                    </a:lnTo>
                    <a:lnTo>
                      <a:pt x="557" y="45"/>
                    </a:lnTo>
                    <a:lnTo>
                      <a:pt x="611" y="209"/>
                    </a:lnTo>
                    <a:lnTo>
                      <a:pt x="611" y="209"/>
                    </a:lnTo>
                    <a:lnTo>
                      <a:pt x="23" y="356"/>
                    </a:lnTo>
                    <a:lnTo>
                      <a:pt x="0" y="356"/>
                    </a:lnTo>
                    <a:lnTo>
                      <a:pt x="0" y="401"/>
                    </a:lnTo>
                    <a:lnTo>
                      <a:pt x="23" y="423"/>
                    </a:lnTo>
                    <a:lnTo>
                      <a:pt x="45" y="423"/>
                    </a:lnTo>
                    <a:lnTo>
                      <a:pt x="690" y="289"/>
                    </a:lnTo>
                    <a:lnTo>
                      <a:pt x="712" y="267"/>
                    </a:lnTo>
                    <a:lnTo>
                      <a:pt x="690" y="223"/>
                    </a:lnTo>
                    <a:lnTo>
                      <a:pt x="646" y="45"/>
                    </a:lnTo>
                    <a:lnTo>
                      <a:pt x="623" y="23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ge55c86a515_1_0"/>
              <p:cNvSpPr/>
              <p:nvPr/>
            </p:nvSpPr>
            <p:spPr>
              <a:xfrm>
                <a:off x="3536100" y="4617738"/>
                <a:ext cx="23375" cy="12250"/>
              </a:xfrm>
              <a:custGeom>
                <a:rect b="b" l="l" r="r" t="t"/>
                <a:pathLst>
                  <a:path extrusionOk="0" h="490" w="935">
                    <a:moveTo>
                      <a:pt x="824" y="0"/>
                    </a:moveTo>
                    <a:lnTo>
                      <a:pt x="801" y="23"/>
                    </a:lnTo>
                    <a:lnTo>
                      <a:pt x="824" y="112"/>
                    </a:lnTo>
                    <a:lnTo>
                      <a:pt x="824" y="201"/>
                    </a:lnTo>
                    <a:lnTo>
                      <a:pt x="801" y="245"/>
                    </a:lnTo>
                    <a:lnTo>
                      <a:pt x="757" y="267"/>
                    </a:lnTo>
                    <a:lnTo>
                      <a:pt x="646" y="290"/>
                    </a:lnTo>
                    <a:lnTo>
                      <a:pt x="166" y="394"/>
                    </a:lnTo>
                    <a:lnTo>
                      <a:pt x="166" y="394"/>
                    </a:lnTo>
                    <a:lnTo>
                      <a:pt x="134" y="267"/>
                    </a:lnTo>
                    <a:lnTo>
                      <a:pt x="90" y="89"/>
                    </a:lnTo>
                    <a:lnTo>
                      <a:pt x="67" y="67"/>
                    </a:lnTo>
                    <a:lnTo>
                      <a:pt x="45" y="45"/>
                    </a:lnTo>
                    <a:lnTo>
                      <a:pt x="23" y="45"/>
                    </a:lnTo>
                    <a:lnTo>
                      <a:pt x="1" y="89"/>
                    </a:lnTo>
                    <a:lnTo>
                      <a:pt x="45" y="267"/>
                    </a:lnTo>
                    <a:lnTo>
                      <a:pt x="67" y="379"/>
                    </a:lnTo>
                    <a:lnTo>
                      <a:pt x="112" y="445"/>
                    </a:lnTo>
                    <a:lnTo>
                      <a:pt x="134" y="490"/>
                    </a:lnTo>
                    <a:lnTo>
                      <a:pt x="156" y="490"/>
                    </a:lnTo>
                    <a:lnTo>
                      <a:pt x="913" y="312"/>
                    </a:lnTo>
                    <a:lnTo>
                      <a:pt x="913" y="290"/>
                    </a:lnTo>
                    <a:lnTo>
                      <a:pt x="935" y="267"/>
                    </a:lnTo>
                    <a:lnTo>
                      <a:pt x="913" y="156"/>
                    </a:lnTo>
                    <a:lnTo>
                      <a:pt x="890" y="45"/>
                    </a:lnTo>
                    <a:lnTo>
                      <a:pt x="8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ge55c86a515_1_0"/>
              <p:cNvSpPr/>
              <p:nvPr/>
            </p:nvSpPr>
            <p:spPr>
              <a:xfrm>
                <a:off x="3521650" y="4627738"/>
                <a:ext cx="18925" cy="6150"/>
              </a:xfrm>
              <a:custGeom>
                <a:rect b="b" l="l" r="r" t="t"/>
                <a:pathLst>
                  <a:path extrusionOk="0" h="246" w="757">
                    <a:moveTo>
                      <a:pt x="712" y="1"/>
                    </a:moveTo>
                    <a:lnTo>
                      <a:pt x="23" y="156"/>
                    </a:lnTo>
                    <a:lnTo>
                      <a:pt x="0" y="179"/>
                    </a:lnTo>
                    <a:lnTo>
                      <a:pt x="0" y="201"/>
                    </a:lnTo>
                    <a:lnTo>
                      <a:pt x="23" y="223"/>
                    </a:lnTo>
                    <a:lnTo>
                      <a:pt x="67" y="245"/>
                    </a:lnTo>
                    <a:lnTo>
                      <a:pt x="734" y="90"/>
                    </a:lnTo>
                    <a:lnTo>
                      <a:pt x="757" y="67"/>
                    </a:lnTo>
                    <a:lnTo>
                      <a:pt x="757" y="45"/>
                    </a:lnTo>
                    <a:lnTo>
                      <a:pt x="734" y="23"/>
                    </a:lnTo>
                    <a:lnTo>
                      <a:pt x="7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ge55c86a515_1_0"/>
              <p:cNvSpPr/>
              <p:nvPr/>
            </p:nvSpPr>
            <p:spPr>
              <a:xfrm>
                <a:off x="3493850" y="4626088"/>
                <a:ext cx="13925" cy="13925"/>
              </a:xfrm>
              <a:custGeom>
                <a:rect b="b" l="l" r="r" t="t"/>
                <a:pathLst>
                  <a:path extrusionOk="0" h="557" w="557">
                    <a:moveTo>
                      <a:pt x="423" y="0"/>
                    </a:moveTo>
                    <a:lnTo>
                      <a:pt x="401" y="45"/>
                    </a:lnTo>
                    <a:lnTo>
                      <a:pt x="423" y="222"/>
                    </a:lnTo>
                    <a:lnTo>
                      <a:pt x="477" y="385"/>
                    </a:lnTo>
                    <a:lnTo>
                      <a:pt x="477" y="385"/>
                    </a:lnTo>
                    <a:lnTo>
                      <a:pt x="22" y="467"/>
                    </a:lnTo>
                    <a:lnTo>
                      <a:pt x="0" y="489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45" y="556"/>
                    </a:lnTo>
                    <a:lnTo>
                      <a:pt x="534" y="445"/>
                    </a:lnTo>
                    <a:lnTo>
                      <a:pt x="556" y="423"/>
                    </a:lnTo>
                    <a:lnTo>
                      <a:pt x="556" y="400"/>
                    </a:lnTo>
                    <a:lnTo>
                      <a:pt x="512" y="222"/>
                    </a:lnTo>
                    <a:lnTo>
                      <a:pt x="489" y="45"/>
                    </a:lnTo>
                    <a:lnTo>
                      <a:pt x="489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3" name="Google Shape;1813;ge55c86a515_1_0"/>
            <p:cNvGrpSpPr/>
            <p:nvPr/>
          </p:nvGrpSpPr>
          <p:grpSpPr>
            <a:xfrm>
              <a:off x="7240113" y="2130402"/>
              <a:ext cx="195417" cy="412569"/>
              <a:chOff x="4164750" y="4659450"/>
              <a:chExt cx="24500" cy="51725"/>
            </a:xfrm>
          </p:grpSpPr>
          <p:sp>
            <p:nvSpPr>
              <p:cNvPr id="1814" name="Google Shape;1814;ge55c86a515_1_0"/>
              <p:cNvSpPr/>
              <p:nvPr/>
            </p:nvSpPr>
            <p:spPr>
              <a:xfrm>
                <a:off x="4165850" y="4660550"/>
                <a:ext cx="9475" cy="6150"/>
              </a:xfrm>
              <a:custGeom>
                <a:rect b="b" l="l" r="r" t="t"/>
                <a:pathLst>
                  <a:path extrusionOk="0" h="246" w="379">
                    <a:moveTo>
                      <a:pt x="157" y="0"/>
                    </a:moveTo>
                    <a:lnTo>
                      <a:pt x="90" y="23"/>
                    </a:lnTo>
                    <a:lnTo>
                      <a:pt x="23" y="67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8"/>
                    </a:lnTo>
                    <a:lnTo>
                      <a:pt x="23" y="201"/>
                    </a:lnTo>
                    <a:lnTo>
                      <a:pt x="68" y="223"/>
                    </a:lnTo>
                    <a:lnTo>
                      <a:pt x="134" y="245"/>
                    </a:lnTo>
                    <a:lnTo>
                      <a:pt x="223" y="223"/>
                    </a:lnTo>
                    <a:lnTo>
                      <a:pt x="290" y="201"/>
                    </a:lnTo>
                    <a:lnTo>
                      <a:pt x="335" y="156"/>
                    </a:lnTo>
                    <a:lnTo>
                      <a:pt x="379" y="112"/>
                    </a:lnTo>
                    <a:lnTo>
                      <a:pt x="379" y="89"/>
                    </a:lnTo>
                    <a:lnTo>
                      <a:pt x="379" y="67"/>
                    </a:lnTo>
                    <a:lnTo>
                      <a:pt x="357" y="23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F4A6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ge55c86a515_1_0"/>
              <p:cNvSpPr/>
              <p:nvPr/>
            </p:nvSpPr>
            <p:spPr>
              <a:xfrm>
                <a:off x="4165850" y="4662775"/>
                <a:ext cx="22275" cy="47300"/>
              </a:xfrm>
              <a:custGeom>
                <a:rect b="b" l="l" r="r" t="t"/>
                <a:pathLst>
                  <a:path extrusionOk="0" h="1892" w="891">
                    <a:moveTo>
                      <a:pt x="379" y="0"/>
                    </a:moveTo>
                    <a:lnTo>
                      <a:pt x="379" y="23"/>
                    </a:lnTo>
                    <a:lnTo>
                      <a:pt x="335" y="67"/>
                    </a:lnTo>
                    <a:lnTo>
                      <a:pt x="290" y="112"/>
                    </a:lnTo>
                    <a:lnTo>
                      <a:pt x="223" y="134"/>
                    </a:lnTo>
                    <a:lnTo>
                      <a:pt x="134" y="156"/>
                    </a:lnTo>
                    <a:lnTo>
                      <a:pt x="68" y="134"/>
                    </a:lnTo>
                    <a:lnTo>
                      <a:pt x="23" y="112"/>
                    </a:lnTo>
                    <a:lnTo>
                      <a:pt x="1" y="89"/>
                    </a:lnTo>
                    <a:lnTo>
                      <a:pt x="446" y="1869"/>
                    </a:lnTo>
                    <a:lnTo>
                      <a:pt x="557" y="1891"/>
                    </a:lnTo>
                    <a:lnTo>
                      <a:pt x="668" y="1891"/>
                    </a:lnTo>
                    <a:lnTo>
                      <a:pt x="779" y="1847"/>
                    </a:lnTo>
                    <a:lnTo>
                      <a:pt x="891" y="1758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ge55c86a515_1_0"/>
              <p:cNvSpPr/>
              <p:nvPr/>
            </p:nvSpPr>
            <p:spPr>
              <a:xfrm>
                <a:off x="4164750" y="4659450"/>
                <a:ext cx="24500" cy="51725"/>
              </a:xfrm>
              <a:custGeom>
                <a:rect b="b" l="l" r="r" t="t"/>
                <a:pathLst>
                  <a:path extrusionOk="0" h="2069" w="980">
                    <a:moveTo>
                      <a:pt x="312" y="89"/>
                    </a:moveTo>
                    <a:lnTo>
                      <a:pt x="356" y="111"/>
                    </a:lnTo>
                    <a:lnTo>
                      <a:pt x="370" y="125"/>
                    </a:lnTo>
                    <a:lnTo>
                      <a:pt x="370" y="125"/>
                    </a:lnTo>
                    <a:lnTo>
                      <a:pt x="334" y="178"/>
                    </a:lnTo>
                    <a:lnTo>
                      <a:pt x="245" y="222"/>
                    </a:lnTo>
                    <a:lnTo>
                      <a:pt x="156" y="245"/>
                    </a:lnTo>
                    <a:lnTo>
                      <a:pt x="112" y="222"/>
                    </a:lnTo>
                    <a:lnTo>
                      <a:pt x="89" y="211"/>
                    </a:lnTo>
                    <a:lnTo>
                      <a:pt x="89" y="211"/>
                    </a:lnTo>
                    <a:lnTo>
                      <a:pt x="89" y="178"/>
                    </a:lnTo>
                    <a:lnTo>
                      <a:pt x="112" y="156"/>
                    </a:lnTo>
                    <a:lnTo>
                      <a:pt x="201" y="111"/>
                    </a:lnTo>
                    <a:lnTo>
                      <a:pt x="312" y="89"/>
                    </a:lnTo>
                    <a:close/>
                    <a:moveTo>
                      <a:pt x="413" y="215"/>
                    </a:moveTo>
                    <a:lnTo>
                      <a:pt x="423" y="245"/>
                    </a:lnTo>
                    <a:lnTo>
                      <a:pt x="534" y="623"/>
                    </a:lnTo>
                    <a:lnTo>
                      <a:pt x="823" y="1624"/>
                    </a:lnTo>
                    <a:lnTo>
                      <a:pt x="868" y="1757"/>
                    </a:lnTo>
                    <a:lnTo>
                      <a:pt x="890" y="1824"/>
                    </a:lnTo>
                    <a:lnTo>
                      <a:pt x="890" y="1868"/>
                    </a:lnTo>
                    <a:lnTo>
                      <a:pt x="868" y="1913"/>
                    </a:lnTo>
                    <a:lnTo>
                      <a:pt x="823" y="1935"/>
                    </a:lnTo>
                    <a:lnTo>
                      <a:pt x="712" y="1980"/>
                    </a:lnTo>
                    <a:lnTo>
                      <a:pt x="601" y="2002"/>
                    </a:lnTo>
                    <a:lnTo>
                      <a:pt x="512" y="1980"/>
                    </a:lnTo>
                    <a:lnTo>
                      <a:pt x="512" y="1957"/>
                    </a:lnTo>
                    <a:lnTo>
                      <a:pt x="490" y="1913"/>
                    </a:lnTo>
                    <a:lnTo>
                      <a:pt x="267" y="1001"/>
                    </a:lnTo>
                    <a:lnTo>
                      <a:pt x="109" y="310"/>
                    </a:lnTo>
                    <a:lnTo>
                      <a:pt x="109" y="310"/>
                    </a:lnTo>
                    <a:lnTo>
                      <a:pt x="112" y="311"/>
                    </a:lnTo>
                    <a:lnTo>
                      <a:pt x="267" y="311"/>
                    </a:lnTo>
                    <a:lnTo>
                      <a:pt x="334" y="289"/>
                    </a:lnTo>
                    <a:lnTo>
                      <a:pt x="379" y="267"/>
                    </a:lnTo>
                    <a:lnTo>
                      <a:pt x="413" y="215"/>
                    </a:lnTo>
                    <a:close/>
                    <a:moveTo>
                      <a:pt x="201" y="0"/>
                    </a:moveTo>
                    <a:lnTo>
                      <a:pt x="134" y="22"/>
                    </a:lnTo>
                    <a:lnTo>
                      <a:pt x="67" y="67"/>
                    </a:lnTo>
                    <a:lnTo>
                      <a:pt x="23" y="133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222"/>
                    </a:lnTo>
                    <a:lnTo>
                      <a:pt x="312" y="1468"/>
                    </a:lnTo>
                    <a:lnTo>
                      <a:pt x="356" y="1735"/>
                    </a:lnTo>
                    <a:lnTo>
                      <a:pt x="401" y="1868"/>
                    </a:lnTo>
                    <a:lnTo>
                      <a:pt x="445" y="1980"/>
                    </a:lnTo>
                    <a:lnTo>
                      <a:pt x="490" y="2046"/>
                    </a:lnTo>
                    <a:lnTo>
                      <a:pt x="556" y="2069"/>
                    </a:lnTo>
                    <a:lnTo>
                      <a:pt x="712" y="2069"/>
                    </a:lnTo>
                    <a:lnTo>
                      <a:pt x="846" y="2002"/>
                    </a:lnTo>
                    <a:lnTo>
                      <a:pt x="979" y="1913"/>
                    </a:lnTo>
                    <a:lnTo>
                      <a:pt x="979" y="1891"/>
                    </a:lnTo>
                    <a:lnTo>
                      <a:pt x="601" y="578"/>
                    </a:lnTo>
                    <a:lnTo>
                      <a:pt x="534" y="356"/>
                    </a:lnTo>
                    <a:lnTo>
                      <a:pt x="467" y="133"/>
                    </a:lnTo>
                    <a:lnTo>
                      <a:pt x="423" y="67"/>
                    </a:lnTo>
                    <a:lnTo>
                      <a:pt x="356" y="22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e55c86a515_1_7"/>
          <p:cNvSpPr txBox="1"/>
          <p:nvPr>
            <p:ph idx="1" type="body"/>
          </p:nvPr>
        </p:nvSpPr>
        <p:spPr>
          <a:xfrm>
            <a:off x="2298350" y="2045363"/>
            <a:ext cx="4673100" cy="12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2" name="Google Shape;1822;ge55c86a515_1_7"/>
          <p:cNvSpPr txBox="1"/>
          <p:nvPr/>
        </p:nvSpPr>
        <p:spPr>
          <a:xfrm>
            <a:off x="1277450" y="200850"/>
            <a:ext cx="6569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Ejemplos de Estructura Interna</a:t>
            </a:r>
            <a:endParaRPr b="1" sz="3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823" name="Google Shape;1823;ge55c86a515_1_7"/>
          <p:cNvPicPr preferRelativeResize="0"/>
          <p:nvPr/>
        </p:nvPicPr>
        <p:blipFill rotWithShape="1">
          <a:blip r:embed="rId3">
            <a:alphaModFix/>
          </a:blip>
          <a:srcRect b="4297" l="0" r="0" t="0"/>
          <a:stretch/>
        </p:blipFill>
        <p:spPr>
          <a:xfrm>
            <a:off x="1578125" y="936400"/>
            <a:ext cx="6113550" cy="39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24"/>
          <p:cNvSpPr/>
          <p:nvPr/>
        </p:nvSpPr>
        <p:spPr>
          <a:xfrm>
            <a:off x="1805987" y="1776477"/>
            <a:ext cx="5634600" cy="1466700"/>
          </a:xfrm>
          <a:prstGeom prst="roundRect">
            <a:avLst>
              <a:gd fmla="val 16667" name="adj"/>
            </a:avLst>
          </a:prstGeom>
          <a:solidFill>
            <a:schemeClr val="lt2">
              <a:alpha val="47450"/>
            </a:schemeClr>
          </a:solidFill>
          <a:ln>
            <a:noFill/>
          </a:ln>
        </p:spPr>
        <p:txBody>
          <a:bodyPr anchorCtr="0" anchor="ctr" bIns="68650" lIns="68650" spcFirstLastPara="1" rIns="68650" wrap="square" tIns="68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4"/>
          <p:cNvSpPr txBox="1"/>
          <p:nvPr>
            <p:ph type="title"/>
          </p:nvPr>
        </p:nvSpPr>
        <p:spPr>
          <a:xfrm>
            <a:off x="1131900" y="2192771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900">
                <a:latin typeface="Coming Soon"/>
                <a:ea typeface="Coming Soon"/>
                <a:cs typeface="Coming Soon"/>
                <a:sym typeface="Coming Soon"/>
              </a:rPr>
              <a:t>PREGUNTAS DE COMPRENSIÓN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Google Shape;1119;ge55c86a515_0_2"/>
          <p:cNvPicPr preferRelativeResize="0"/>
          <p:nvPr/>
        </p:nvPicPr>
        <p:blipFill rotWithShape="1">
          <a:blip r:embed="rId3">
            <a:alphaModFix/>
          </a:blip>
          <a:srcRect b="12371" l="0" r="0" t="13411"/>
          <a:stretch/>
        </p:blipFill>
        <p:spPr>
          <a:xfrm>
            <a:off x="690750" y="1261075"/>
            <a:ext cx="7762499" cy="262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e55c86a515_1_18"/>
          <p:cNvSpPr txBox="1"/>
          <p:nvPr>
            <p:ph type="title"/>
          </p:nvPr>
        </p:nvSpPr>
        <p:spPr>
          <a:xfrm>
            <a:off x="855300" y="1254171"/>
            <a:ext cx="7433400" cy="17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“Se refiere a las relaciones de contenido que vinculan las ideas y corresponde a la dimensión semántica que otorga sentido al discurso mismo.”</a:t>
            </a:r>
            <a:endParaRPr sz="29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35" name="Google Shape;1835;ge55c86a515_1_18"/>
          <p:cNvSpPr txBox="1"/>
          <p:nvPr>
            <p:ph idx="1" type="body"/>
          </p:nvPr>
        </p:nvSpPr>
        <p:spPr>
          <a:xfrm>
            <a:off x="1749900" y="3240088"/>
            <a:ext cx="56442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oming Soon"/>
                <a:ea typeface="Coming Soon"/>
                <a:cs typeface="Coming Soon"/>
                <a:sym typeface="Coming Soon"/>
              </a:rPr>
              <a:t>Responde qué concepto es en el chat.</a:t>
            </a:r>
            <a:endParaRPr sz="2500" u="sng"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55c86a515_1_27"/>
          <p:cNvSpPr txBox="1"/>
          <p:nvPr>
            <p:ph type="title"/>
          </p:nvPr>
        </p:nvSpPr>
        <p:spPr>
          <a:xfrm>
            <a:off x="855300" y="1254171"/>
            <a:ext cx="7433400" cy="17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“</a:t>
            </a: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Práctica social donde se pone en funcionamiento un texto por parte de un hablante en una situación concreta.</a:t>
            </a: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”</a:t>
            </a:r>
            <a:endParaRPr sz="29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41" name="Google Shape;1841;ge55c86a515_1_27"/>
          <p:cNvSpPr txBox="1"/>
          <p:nvPr>
            <p:ph idx="1" type="body"/>
          </p:nvPr>
        </p:nvSpPr>
        <p:spPr>
          <a:xfrm>
            <a:off x="1749900" y="3240088"/>
            <a:ext cx="56442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oming Soon"/>
                <a:ea typeface="Coming Soon"/>
                <a:cs typeface="Coming Soon"/>
                <a:sym typeface="Coming Soon"/>
              </a:rPr>
              <a:t>Responde qué concepto es en el chat.</a:t>
            </a:r>
            <a:endParaRPr sz="2500" u="sng"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5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e55c86a515_1_33"/>
          <p:cNvSpPr txBox="1"/>
          <p:nvPr>
            <p:ph type="title"/>
          </p:nvPr>
        </p:nvSpPr>
        <p:spPr>
          <a:xfrm>
            <a:off x="855300" y="1254171"/>
            <a:ext cx="7433400" cy="17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“</a:t>
            </a: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Palabras cuyo referente no puede determinarse sino con relación a los otros interlocutores y/o al tiempo y espacio.</a:t>
            </a: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”</a:t>
            </a:r>
            <a:endParaRPr sz="29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47" name="Google Shape;1847;ge55c86a515_1_33"/>
          <p:cNvSpPr txBox="1"/>
          <p:nvPr>
            <p:ph idx="1" type="body"/>
          </p:nvPr>
        </p:nvSpPr>
        <p:spPr>
          <a:xfrm>
            <a:off x="1749900" y="3240088"/>
            <a:ext cx="56442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oming Soon"/>
                <a:ea typeface="Coming Soon"/>
                <a:cs typeface="Coming Soon"/>
                <a:sym typeface="Coming Soon"/>
              </a:rPr>
              <a:t>Responde qué concepto es en el chat.</a:t>
            </a:r>
            <a:endParaRPr sz="2500" u="sng"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e55c86a515_1_39"/>
          <p:cNvSpPr txBox="1"/>
          <p:nvPr>
            <p:ph type="title"/>
          </p:nvPr>
        </p:nvSpPr>
        <p:spPr>
          <a:xfrm>
            <a:off x="855300" y="1602971"/>
            <a:ext cx="7433400" cy="17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“</a:t>
            </a: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Serie coherente de palabras, frases, oraciones o párrafos vinculados entre sí por un tema común, formando una unidad verbal mediante la cual interactúan los miembros de un grupo social para intercambiar significados.</a:t>
            </a: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”</a:t>
            </a:r>
            <a:endParaRPr sz="29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53" name="Google Shape;1853;ge55c86a515_1_39"/>
          <p:cNvSpPr txBox="1"/>
          <p:nvPr>
            <p:ph idx="1" type="body"/>
          </p:nvPr>
        </p:nvSpPr>
        <p:spPr>
          <a:xfrm>
            <a:off x="1749900" y="4301063"/>
            <a:ext cx="56442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oming Soon"/>
                <a:ea typeface="Coming Soon"/>
                <a:cs typeface="Coming Soon"/>
                <a:sym typeface="Coming Soon"/>
              </a:rPr>
              <a:t>Responde qué concepto es en el chat.</a:t>
            </a:r>
            <a:endParaRPr sz="2500" u="sng"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e55c86a515_1_45"/>
          <p:cNvSpPr txBox="1"/>
          <p:nvPr>
            <p:ph type="title"/>
          </p:nvPr>
        </p:nvSpPr>
        <p:spPr>
          <a:xfrm>
            <a:off x="855300" y="1254171"/>
            <a:ext cx="7433400" cy="17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“</a:t>
            </a: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Se refiere a los procedimientos formales que configuran y entrelazan el texto, sean estos recursos lingüísticos o gramaticales.</a:t>
            </a: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”</a:t>
            </a:r>
            <a:endParaRPr sz="29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59" name="Google Shape;1859;ge55c86a515_1_45"/>
          <p:cNvSpPr txBox="1"/>
          <p:nvPr>
            <p:ph idx="1" type="body"/>
          </p:nvPr>
        </p:nvSpPr>
        <p:spPr>
          <a:xfrm>
            <a:off x="1749900" y="3240088"/>
            <a:ext cx="56442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oming Soon"/>
                <a:ea typeface="Coming Soon"/>
                <a:cs typeface="Coming Soon"/>
                <a:sym typeface="Coming Soon"/>
              </a:rPr>
              <a:t>Responde qué concepto es en el chat.</a:t>
            </a:r>
            <a:endParaRPr sz="2500" u="sng"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e55c86a515_1_56"/>
          <p:cNvSpPr txBox="1"/>
          <p:nvPr>
            <p:ph type="title"/>
          </p:nvPr>
        </p:nvSpPr>
        <p:spPr>
          <a:xfrm>
            <a:off x="855300" y="1715696"/>
            <a:ext cx="7433400" cy="17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Responde en el chat con tus propias palabras: </a:t>
            </a:r>
            <a:br>
              <a:rPr lang="en" sz="2900">
                <a:latin typeface="Coming Soon"/>
                <a:ea typeface="Coming Soon"/>
                <a:cs typeface="Coming Soon"/>
                <a:sym typeface="Coming Soon"/>
              </a:rPr>
            </a:br>
            <a:r>
              <a:rPr b="1" lang="en" sz="2900">
                <a:latin typeface="Coming Soon"/>
                <a:ea typeface="Coming Soon"/>
                <a:cs typeface="Coming Soon"/>
                <a:sym typeface="Coming Soon"/>
              </a:rPr>
              <a:t>¿Cuál es la intención del Texto Expositivo?</a:t>
            </a:r>
            <a:endParaRPr b="1" sz="2900"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9" name="Google Shape;1869;ge55c86a515_0_428"/>
          <p:cNvPicPr preferRelativeResize="0"/>
          <p:nvPr/>
        </p:nvPicPr>
        <p:blipFill rotWithShape="1">
          <a:blip r:embed="rId3">
            <a:alphaModFix/>
          </a:blip>
          <a:srcRect b="10789" l="21343" r="17606" t="12470"/>
          <a:stretch/>
        </p:blipFill>
        <p:spPr>
          <a:xfrm>
            <a:off x="2954588" y="650313"/>
            <a:ext cx="3234825" cy="38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" name="Google Shape;112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450" y="152400"/>
            <a:ext cx="505109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Google Shape;1129;ge55c86a515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500" y="152400"/>
            <a:ext cx="599698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"/>
          <p:cNvSpPr txBox="1"/>
          <p:nvPr>
            <p:ph type="ctrTitle"/>
          </p:nvPr>
        </p:nvSpPr>
        <p:spPr>
          <a:xfrm>
            <a:off x="750000" y="1187200"/>
            <a:ext cx="4895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latin typeface="Coming Soon"/>
                <a:ea typeface="Coming Soon"/>
                <a:cs typeface="Coming Soon"/>
                <a:sym typeface="Coming Soon"/>
              </a:rPr>
              <a:t>TEXTO EXPOSITIVO</a:t>
            </a:r>
            <a:endParaRPr b="1" sz="6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35" name="Google Shape;1135;p1"/>
          <p:cNvSpPr txBox="1"/>
          <p:nvPr>
            <p:ph idx="1" type="subTitle"/>
          </p:nvPr>
        </p:nvSpPr>
        <p:spPr>
          <a:xfrm>
            <a:off x="1189825" y="3239800"/>
            <a:ext cx="4016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Lenguaje 2021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28/07/2021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36" name="Google Shape;1136;p1"/>
          <p:cNvSpPr/>
          <p:nvPr/>
        </p:nvSpPr>
        <p:spPr>
          <a:xfrm>
            <a:off x="6487445" y="3087209"/>
            <a:ext cx="864629" cy="533498"/>
          </a:xfrm>
          <a:custGeom>
            <a:rect b="b" l="l" r="r" t="t"/>
            <a:pathLst>
              <a:path extrusionOk="0" h="6451" w="10455">
                <a:moveTo>
                  <a:pt x="9676" y="0"/>
                </a:move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516"/>
                </a:lnTo>
                <a:lnTo>
                  <a:pt x="0" y="5961"/>
                </a:lnTo>
                <a:lnTo>
                  <a:pt x="0" y="6162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1"/>
          <p:cNvSpPr/>
          <p:nvPr/>
        </p:nvSpPr>
        <p:spPr>
          <a:xfrm>
            <a:off x="6487445" y="3087209"/>
            <a:ext cx="864628" cy="533498"/>
          </a:xfrm>
          <a:custGeom>
            <a:rect b="b" l="l" r="r" t="t"/>
            <a:pathLst>
              <a:path extrusionOk="0" fill="none" h="6451" w="10455">
                <a:moveTo>
                  <a:pt x="10454" y="2158"/>
                </a:move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lnTo>
                  <a:pt x="9676" y="0"/>
                </a:lnTo>
                <a:lnTo>
                  <a:pt x="4805" y="1935"/>
                </a:ln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27"/>
                </a:lnTo>
                <a:lnTo>
                  <a:pt x="1646" y="3915"/>
                </a:lnTo>
                <a:lnTo>
                  <a:pt x="2647" y="3559"/>
                </a:lnTo>
                <a:lnTo>
                  <a:pt x="2647" y="3559"/>
                </a:lnTo>
                <a:lnTo>
                  <a:pt x="2736" y="3515"/>
                </a:lnTo>
                <a:lnTo>
                  <a:pt x="2736" y="3515"/>
                </a:lnTo>
                <a:lnTo>
                  <a:pt x="2647" y="3559"/>
                </a:lnTo>
                <a:lnTo>
                  <a:pt x="2647" y="3559"/>
                </a:lnTo>
                <a:lnTo>
                  <a:pt x="1646" y="3915"/>
                </a:lnTo>
                <a:lnTo>
                  <a:pt x="200" y="4427"/>
                </a:lnTo>
                <a:lnTo>
                  <a:pt x="200" y="4427"/>
                </a:lnTo>
                <a:lnTo>
                  <a:pt x="200" y="4471"/>
                </a:lnTo>
                <a:lnTo>
                  <a:pt x="200" y="4449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361"/>
                </a:lnTo>
                <a:lnTo>
                  <a:pt x="1090" y="4871"/>
                </a:lnTo>
                <a:lnTo>
                  <a:pt x="1757" y="4582"/>
                </a:lnTo>
                <a:lnTo>
                  <a:pt x="1757" y="4582"/>
                </a:lnTo>
                <a:lnTo>
                  <a:pt x="1090" y="4871"/>
                </a:lnTo>
                <a:lnTo>
                  <a:pt x="22" y="5361"/>
                </a:lnTo>
                <a:lnTo>
                  <a:pt x="22" y="5361"/>
                </a:lnTo>
                <a:lnTo>
                  <a:pt x="22" y="5516"/>
                </a:lnTo>
                <a:lnTo>
                  <a:pt x="22" y="5516"/>
                </a:lnTo>
                <a:lnTo>
                  <a:pt x="0" y="5961"/>
                </a:lnTo>
                <a:lnTo>
                  <a:pt x="0" y="5961"/>
                </a:lnTo>
                <a:lnTo>
                  <a:pt x="2358" y="4960"/>
                </a:lnTo>
                <a:lnTo>
                  <a:pt x="2358" y="4960"/>
                </a:lnTo>
                <a:lnTo>
                  <a:pt x="0" y="5961"/>
                </a:lnTo>
                <a:lnTo>
                  <a:pt x="0" y="5961"/>
                </a:lnTo>
                <a:lnTo>
                  <a:pt x="0" y="6162"/>
                </a:lnTo>
                <a:lnTo>
                  <a:pt x="0" y="6162"/>
                </a:lnTo>
                <a:lnTo>
                  <a:pt x="89" y="6451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"/>
          <p:cNvSpPr/>
          <p:nvPr/>
        </p:nvSpPr>
        <p:spPr>
          <a:xfrm>
            <a:off x="6726531" y="3471681"/>
            <a:ext cx="18525" cy="7360"/>
          </a:xfrm>
          <a:custGeom>
            <a:rect b="b" l="l" r="r" t="t"/>
            <a:pathLst>
              <a:path extrusionOk="0" fill="none" h="89" w="224">
                <a:moveTo>
                  <a:pt x="1" y="89"/>
                </a:moveTo>
                <a:lnTo>
                  <a:pt x="1" y="89"/>
                </a:lnTo>
                <a:lnTo>
                  <a:pt x="223" y="0"/>
                </a:lnTo>
                <a:lnTo>
                  <a:pt x="223" y="0"/>
                </a:lnTo>
                <a:lnTo>
                  <a:pt x="1" y="89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"/>
          <p:cNvSpPr/>
          <p:nvPr/>
        </p:nvSpPr>
        <p:spPr>
          <a:xfrm>
            <a:off x="6792774" y="3434880"/>
            <a:ext cx="33163" cy="14803"/>
          </a:xfrm>
          <a:custGeom>
            <a:rect b="b" l="l" r="r" t="t"/>
            <a:pathLst>
              <a:path extrusionOk="0" fill="none" h="179" w="401">
                <a:moveTo>
                  <a:pt x="0" y="178"/>
                </a:moveTo>
                <a:lnTo>
                  <a:pt x="0" y="178"/>
                </a:lnTo>
                <a:lnTo>
                  <a:pt x="401" y="0"/>
                </a:lnTo>
                <a:lnTo>
                  <a:pt x="401" y="0"/>
                </a:lnTo>
                <a:lnTo>
                  <a:pt x="0" y="178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"/>
          <p:cNvSpPr/>
          <p:nvPr/>
        </p:nvSpPr>
        <p:spPr>
          <a:xfrm>
            <a:off x="6757792" y="3348376"/>
            <a:ext cx="35065" cy="12984"/>
          </a:xfrm>
          <a:custGeom>
            <a:rect b="b" l="l" r="r" t="t"/>
            <a:pathLst>
              <a:path extrusionOk="0" fill="none" h="157" w="424">
                <a:moveTo>
                  <a:pt x="1" y="156"/>
                </a:moveTo>
                <a:lnTo>
                  <a:pt x="1" y="156"/>
                </a:lnTo>
                <a:lnTo>
                  <a:pt x="423" y="1"/>
                </a:lnTo>
                <a:lnTo>
                  <a:pt x="423" y="1"/>
                </a:lnTo>
                <a:lnTo>
                  <a:pt x="1" y="156"/>
                </a:lnTo>
                <a:lnTo>
                  <a:pt x="1" y="156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1"/>
          <p:cNvSpPr/>
          <p:nvPr/>
        </p:nvSpPr>
        <p:spPr>
          <a:xfrm>
            <a:off x="6413842" y="3070669"/>
            <a:ext cx="984213" cy="614461"/>
          </a:xfrm>
          <a:custGeom>
            <a:rect b="b" l="l" r="r" t="t"/>
            <a:pathLst>
              <a:path extrusionOk="0" h="7430" w="11901">
                <a:moveTo>
                  <a:pt x="11055" y="0"/>
                </a:moveTo>
                <a:lnTo>
                  <a:pt x="10566" y="200"/>
                </a:lnTo>
                <a:lnTo>
                  <a:pt x="10566" y="601"/>
                </a:lnTo>
                <a:lnTo>
                  <a:pt x="10610" y="957"/>
                </a:lnTo>
                <a:lnTo>
                  <a:pt x="10655" y="1268"/>
                </a:lnTo>
                <a:lnTo>
                  <a:pt x="10744" y="1557"/>
                </a:lnTo>
                <a:lnTo>
                  <a:pt x="10855" y="1824"/>
                </a:lnTo>
                <a:lnTo>
                  <a:pt x="10988" y="2024"/>
                </a:lnTo>
                <a:lnTo>
                  <a:pt x="11166" y="2202"/>
                </a:lnTo>
                <a:lnTo>
                  <a:pt x="11344" y="2358"/>
                </a:lnTo>
                <a:lnTo>
                  <a:pt x="7808" y="3893"/>
                </a:lnTo>
                <a:lnTo>
                  <a:pt x="4894" y="5138"/>
                </a:lnTo>
                <a:lnTo>
                  <a:pt x="3670" y="5628"/>
                </a:lnTo>
                <a:lnTo>
                  <a:pt x="2625" y="6050"/>
                </a:lnTo>
                <a:lnTo>
                  <a:pt x="1713" y="6384"/>
                </a:lnTo>
                <a:lnTo>
                  <a:pt x="979" y="6651"/>
                </a:lnTo>
                <a:lnTo>
                  <a:pt x="890" y="6362"/>
                </a:lnTo>
                <a:lnTo>
                  <a:pt x="890" y="6161"/>
                </a:lnTo>
                <a:lnTo>
                  <a:pt x="912" y="5716"/>
                </a:lnTo>
                <a:lnTo>
                  <a:pt x="912" y="5561"/>
                </a:lnTo>
                <a:lnTo>
                  <a:pt x="979" y="5094"/>
                </a:lnTo>
                <a:lnTo>
                  <a:pt x="1090" y="4649"/>
                </a:lnTo>
                <a:lnTo>
                  <a:pt x="1090" y="4627"/>
                </a:lnTo>
                <a:lnTo>
                  <a:pt x="1179" y="4426"/>
                </a:lnTo>
                <a:lnTo>
                  <a:pt x="1290" y="4204"/>
                </a:lnTo>
                <a:lnTo>
                  <a:pt x="1424" y="4004"/>
                </a:lnTo>
                <a:lnTo>
                  <a:pt x="1557" y="3804"/>
                </a:lnTo>
                <a:lnTo>
                  <a:pt x="823" y="4115"/>
                </a:lnTo>
                <a:lnTo>
                  <a:pt x="623" y="4337"/>
                </a:lnTo>
                <a:lnTo>
                  <a:pt x="445" y="4604"/>
                </a:lnTo>
                <a:lnTo>
                  <a:pt x="290" y="4871"/>
                </a:lnTo>
                <a:lnTo>
                  <a:pt x="178" y="5160"/>
                </a:lnTo>
                <a:lnTo>
                  <a:pt x="89" y="5472"/>
                </a:lnTo>
                <a:lnTo>
                  <a:pt x="23" y="5805"/>
                </a:lnTo>
                <a:lnTo>
                  <a:pt x="0" y="6161"/>
                </a:lnTo>
                <a:lnTo>
                  <a:pt x="0" y="6517"/>
                </a:lnTo>
                <a:lnTo>
                  <a:pt x="0" y="6829"/>
                </a:lnTo>
                <a:lnTo>
                  <a:pt x="45" y="7051"/>
                </a:lnTo>
                <a:lnTo>
                  <a:pt x="112" y="7207"/>
                </a:lnTo>
                <a:lnTo>
                  <a:pt x="201" y="7318"/>
                </a:lnTo>
                <a:lnTo>
                  <a:pt x="290" y="7385"/>
                </a:lnTo>
                <a:lnTo>
                  <a:pt x="379" y="7429"/>
                </a:lnTo>
                <a:lnTo>
                  <a:pt x="601" y="7429"/>
                </a:lnTo>
                <a:lnTo>
                  <a:pt x="2492" y="6651"/>
                </a:lnTo>
                <a:lnTo>
                  <a:pt x="5005" y="5650"/>
                </a:lnTo>
                <a:lnTo>
                  <a:pt x="9587" y="3848"/>
                </a:lnTo>
                <a:lnTo>
                  <a:pt x="10788" y="3337"/>
                </a:lnTo>
                <a:lnTo>
                  <a:pt x="11277" y="3136"/>
                </a:lnTo>
                <a:lnTo>
                  <a:pt x="11478" y="3003"/>
                </a:lnTo>
                <a:lnTo>
                  <a:pt x="11633" y="2847"/>
                </a:lnTo>
                <a:lnTo>
                  <a:pt x="11767" y="2691"/>
                </a:lnTo>
                <a:lnTo>
                  <a:pt x="11856" y="2491"/>
                </a:lnTo>
                <a:lnTo>
                  <a:pt x="11900" y="2313"/>
                </a:lnTo>
                <a:lnTo>
                  <a:pt x="11900" y="2091"/>
                </a:lnTo>
                <a:lnTo>
                  <a:pt x="11856" y="1868"/>
                </a:lnTo>
                <a:lnTo>
                  <a:pt x="11789" y="1624"/>
                </a:lnTo>
                <a:lnTo>
                  <a:pt x="11055" y="0"/>
                </a:lnTo>
                <a:close/>
              </a:path>
            </a:pathLst>
          </a:custGeom>
          <a:solidFill>
            <a:srgbClr val="5FAC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1"/>
          <p:cNvSpPr/>
          <p:nvPr/>
        </p:nvSpPr>
        <p:spPr>
          <a:xfrm>
            <a:off x="5917146" y="1858452"/>
            <a:ext cx="1445927" cy="1552610"/>
          </a:xfrm>
          <a:custGeom>
            <a:rect b="b" l="l" r="r" t="t"/>
            <a:pathLst>
              <a:path extrusionOk="0" h="18774" w="17484">
                <a:moveTo>
                  <a:pt x="10433" y="0"/>
                </a:moveTo>
                <a:lnTo>
                  <a:pt x="10166" y="67"/>
                </a:lnTo>
                <a:lnTo>
                  <a:pt x="9877" y="156"/>
                </a:lnTo>
                <a:lnTo>
                  <a:pt x="7853" y="979"/>
                </a:lnTo>
                <a:lnTo>
                  <a:pt x="4850" y="2180"/>
                </a:lnTo>
                <a:lnTo>
                  <a:pt x="2003" y="3314"/>
                </a:lnTo>
                <a:lnTo>
                  <a:pt x="1" y="4137"/>
                </a:lnTo>
                <a:lnTo>
                  <a:pt x="1" y="4248"/>
                </a:lnTo>
                <a:lnTo>
                  <a:pt x="23" y="4404"/>
                </a:lnTo>
                <a:lnTo>
                  <a:pt x="134" y="4827"/>
                </a:lnTo>
                <a:lnTo>
                  <a:pt x="335" y="5405"/>
                </a:lnTo>
                <a:lnTo>
                  <a:pt x="601" y="6095"/>
                </a:lnTo>
                <a:lnTo>
                  <a:pt x="935" y="6940"/>
                </a:lnTo>
                <a:lnTo>
                  <a:pt x="1358" y="7896"/>
                </a:lnTo>
                <a:lnTo>
                  <a:pt x="2448" y="10276"/>
                </a:lnTo>
                <a:lnTo>
                  <a:pt x="3649" y="12790"/>
                </a:lnTo>
                <a:lnTo>
                  <a:pt x="4205" y="13946"/>
                </a:lnTo>
                <a:lnTo>
                  <a:pt x="4761" y="15036"/>
                </a:lnTo>
                <a:lnTo>
                  <a:pt x="5317" y="16059"/>
                </a:lnTo>
                <a:lnTo>
                  <a:pt x="5828" y="17038"/>
                </a:lnTo>
                <a:lnTo>
                  <a:pt x="6340" y="17928"/>
                </a:lnTo>
                <a:lnTo>
                  <a:pt x="6829" y="18773"/>
                </a:lnTo>
                <a:lnTo>
                  <a:pt x="7563" y="18462"/>
                </a:lnTo>
                <a:lnTo>
                  <a:pt x="9365" y="17728"/>
                </a:lnTo>
                <a:lnTo>
                  <a:pt x="11701" y="16793"/>
                </a:lnTo>
                <a:lnTo>
                  <a:pt x="16572" y="14858"/>
                </a:lnTo>
                <a:lnTo>
                  <a:pt x="17061" y="14658"/>
                </a:lnTo>
                <a:lnTo>
                  <a:pt x="17195" y="14547"/>
                </a:lnTo>
                <a:lnTo>
                  <a:pt x="17328" y="14391"/>
                </a:lnTo>
                <a:lnTo>
                  <a:pt x="17395" y="14235"/>
                </a:lnTo>
                <a:lnTo>
                  <a:pt x="17461" y="14035"/>
                </a:lnTo>
                <a:lnTo>
                  <a:pt x="17484" y="13857"/>
                </a:lnTo>
                <a:lnTo>
                  <a:pt x="17484" y="13635"/>
                </a:lnTo>
                <a:lnTo>
                  <a:pt x="17439" y="13412"/>
                </a:lnTo>
                <a:lnTo>
                  <a:pt x="17350" y="13168"/>
                </a:lnTo>
                <a:lnTo>
                  <a:pt x="16127" y="10365"/>
                </a:lnTo>
                <a:lnTo>
                  <a:pt x="14748" y="7385"/>
                </a:lnTo>
                <a:lnTo>
                  <a:pt x="11634" y="734"/>
                </a:lnTo>
                <a:lnTo>
                  <a:pt x="11478" y="489"/>
                </a:lnTo>
                <a:lnTo>
                  <a:pt x="11322" y="289"/>
                </a:lnTo>
                <a:lnTo>
                  <a:pt x="11122" y="156"/>
                </a:lnTo>
                <a:lnTo>
                  <a:pt x="11033" y="89"/>
                </a:lnTo>
                <a:lnTo>
                  <a:pt x="10922" y="45"/>
                </a:lnTo>
                <a:lnTo>
                  <a:pt x="106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"/>
          <p:cNvSpPr/>
          <p:nvPr/>
        </p:nvSpPr>
        <p:spPr>
          <a:xfrm>
            <a:off x="5847265" y="2200582"/>
            <a:ext cx="634722" cy="1453287"/>
          </a:xfrm>
          <a:custGeom>
            <a:rect b="b" l="l" r="r" t="t"/>
            <a:pathLst>
              <a:path extrusionOk="0" h="17573" w="7675">
                <a:moveTo>
                  <a:pt x="846" y="0"/>
                </a:moveTo>
                <a:lnTo>
                  <a:pt x="690" y="156"/>
                </a:lnTo>
                <a:lnTo>
                  <a:pt x="579" y="312"/>
                </a:lnTo>
                <a:lnTo>
                  <a:pt x="445" y="490"/>
                </a:lnTo>
                <a:lnTo>
                  <a:pt x="357" y="690"/>
                </a:lnTo>
                <a:lnTo>
                  <a:pt x="268" y="868"/>
                </a:lnTo>
                <a:lnTo>
                  <a:pt x="179" y="1068"/>
                </a:lnTo>
                <a:lnTo>
                  <a:pt x="134" y="1268"/>
                </a:lnTo>
                <a:lnTo>
                  <a:pt x="67" y="1490"/>
                </a:lnTo>
                <a:lnTo>
                  <a:pt x="45" y="1713"/>
                </a:lnTo>
                <a:lnTo>
                  <a:pt x="23" y="1958"/>
                </a:lnTo>
                <a:lnTo>
                  <a:pt x="1" y="2447"/>
                </a:lnTo>
                <a:lnTo>
                  <a:pt x="45" y="2959"/>
                </a:lnTo>
                <a:lnTo>
                  <a:pt x="156" y="3515"/>
                </a:lnTo>
                <a:lnTo>
                  <a:pt x="156" y="3648"/>
                </a:lnTo>
                <a:lnTo>
                  <a:pt x="179" y="3826"/>
                </a:lnTo>
                <a:lnTo>
                  <a:pt x="290" y="4249"/>
                </a:lnTo>
                <a:lnTo>
                  <a:pt x="490" y="4827"/>
                </a:lnTo>
                <a:lnTo>
                  <a:pt x="757" y="5539"/>
                </a:lnTo>
                <a:lnTo>
                  <a:pt x="1113" y="6384"/>
                </a:lnTo>
                <a:lnTo>
                  <a:pt x="1535" y="7363"/>
                </a:lnTo>
                <a:lnTo>
                  <a:pt x="2047" y="8452"/>
                </a:lnTo>
                <a:lnTo>
                  <a:pt x="2648" y="9698"/>
                </a:lnTo>
                <a:lnTo>
                  <a:pt x="3737" y="11900"/>
                </a:lnTo>
                <a:lnTo>
                  <a:pt x="4271" y="12946"/>
                </a:lnTo>
                <a:lnTo>
                  <a:pt x="4805" y="13946"/>
                </a:lnTo>
                <a:lnTo>
                  <a:pt x="5339" y="14925"/>
                </a:lnTo>
                <a:lnTo>
                  <a:pt x="5873" y="15837"/>
                </a:lnTo>
                <a:lnTo>
                  <a:pt x="6384" y="16727"/>
                </a:lnTo>
                <a:lnTo>
                  <a:pt x="6896" y="17572"/>
                </a:lnTo>
                <a:lnTo>
                  <a:pt x="6851" y="17350"/>
                </a:lnTo>
                <a:lnTo>
                  <a:pt x="6851" y="17038"/>
                </a:lnTo>
                <a:lnTo>
                  <a:pt x="6851" y="16682"/>
                </a:lnTo>
                <a:lnTo>
                  <a:pt x="6874" y="16326"/>
                </a:lnTo>
                <a:lnTo>
                  <a:pt x="6940" y="15993"/>
                </a:lnTo>
                <a:lnTo>
                  <a:pt x="7029" y="15681"/>
                </a:lnTo>
                <a:lnTo>
                  <a:pt x="7141" y="15392"/>
                </a:lnTo>
                <a:lnTo>
                  <a:pt x="7296" y="15125"/>
                </a:lnTo>
                <a:lnTo>
                  <a:pt x="7474" y="14858"/>
                </a:lnTo>
                <a:lnTo>
                  <a:pt x="7674" y="14636"/>
                </a:lnTo>
                <a:lnTo>
                  <a:pt x="7185" y="13791"/>
                </a:lnTo>
                <a:lnTo>
                  <a:pt x="6673" y="12901"/>
                </a:lnTo>
                <a:lnTo>
                  <a:pt x="6162" y="11922"/>
                </a:lnTo>
                <a:lnTo>
                  <a:pt x="5606" y="10899"/>
                </a:lnTo>
                <a:lnTo>
                  <a:pt x="5050" y="9809"/>
                </a:lnTo>
                <a:lnTo>
                  <a:pt x="4494" y="8653"/>
                </a:lnTo>
                <a:lnTo>
                  <a:pt x="3293" y="6139"/>
                </a:lnTo>
                <a:lnTo>
                  <a:pt x="2203" y="3759"/>
                </a:lnTo>
                <a:lnTo>
                  <a:pt x="1780" y="2803"/>
                </a:lnTo>
                <a:lnTo>
                  <a:pt x="1446" y="1958"/>
                </a:lnTo>
                <a:lnTo>
                  <a:pt x="1180" y="1268"/>
                </a:lnTo>
                <a:lnTo>
                  <a:pt x="979" y="690"/>
                </a:lnTo>
                <a:lnTo>
                  <a:pt x="868" y="267"/>
                </a:lnTo>
                <a:lnTo>
                  <a:pt x="846" y="111"/>
                </a:lnTo>
                <a:lnTo>
                  <a:pt x="846" y="0"/>
                </a:lnTo>
                <a:close/>
              </a:path>
            </a:pathLst>
          </a:custGeom>
          <a:solidFill>
            <a:srgbClr val="4A9B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1"/>
          <p:cNvSpPr/>
          <p:nvPr/>
        </p:nvSpPr>
        <p:spPr>
          <a:xfrm>
            <a:off x="5834363" y="2189500"/>
            <a:ext cx="660525" cy="1477187"/>
          </a:xfrm>
          <a:custGeom>
            <a:rect b="b" l="l" r="r" t="t"/>
            <a:pathLst>
              <a:path extrusionOk="0" h="17862" w="7987">
                <a:moveTo>
                  <a:pt x="896" y="516"/>
                </a:moveTo>
                <a:lnTo>
                  <a:pt x="957" y="824"/>
                </a:lnTo>
                <a:lnTo>
                  <a:pt x="1069" y="1157"/>
                </a:lnTo>
                <a:lnTo>
                  <a:pt x="1180" y="1513"/>
                </a:lnTo>
                <a:lnTo>
                  <a:pt x="1469" y="2181"/>
                </a:lnTo>
                <a:lnTo>
                  <a:pt x="1736" y="2803"/>
                </a:lnTo>
                <a:lnTo>
                  <a:pt x="2359" y="4227"/>
                </a:lnTo>
                <a:lnTo>
                  <a:pt x="3004" y="5650"/>
                </a:lnTo>
                <a:lnTo>
                  <a:pt x="3671" y="7074"/>
                </a:lnTo>
                <a:lnTo>
                  <a:pt x="4338" y="8475"/>
                </a:lnTo>
                <a:lnTo>
                  <a:pt x="4961" y="9743"/>
                </a:lnTo>
                <a:lnTo>
                  <a:pt x="5584" y="10989"/>
                </a:lnTo>
                <a:lnTo>
                  <a:pt x="6251" y="12234"/>
                </a:lnTo>
                <a:lnTo>
                  <a:pt x="6941" y="13480"/>
                </a:lnTo>
                <a:lnTo>
                  <a:pt x="7074" y="13725"/>
                </a:lnTo>
                <a:lnTo>
                  <a:pt x="7252" y="13992"/>
                </a:lnTo>
                <a:lnTo>
                  <a:pt x="7408" y="14258"/>
                </a:lnTo>
                <a:lnTo>
                  <a:pt x="7519" y="14525"/>
                </a:lnTo>
                <a:lnTo>
                  <a:pt x="7563" y="14637"/>
                </a:lnTo>
                <a:lnTo>
                  <a:pt x="7563" y="14770"/>
                </a:lnTo>
                <a:lnTo>
                  <a:pt x="7541" y="14859"/>
                </a:lnTo>
                <a:lnTo>
                  <a:pt x="7497" y="14970"/>
                </a:lnTo>
                <a:lnTo>
                  <a:pt x="7363" y="15148"/>
                </a:lnTo>
                <a:lnTo>
                  <a:pt x="7208" y="15393"/>
                </a:lnTo>
                <a:lnTo>
                  <a:pt x="7096" y="15660"/>
                </a:lnTo>
                <a:lnTo>
                  <a:pt x="6985" y="15927"/>
                </a:lnTo>
                <a:lnTo>
                  <a:pt x="6918" y="16238"/>
                </a:lnTo>
                <a:lnTo>
                  <a:pt x="6874" y="16527"/>
                </a:lnTo>
                <a:lnTo>
                  <a:pt x="6852" y="16839"/>
                </a:lnTo>
                <a:lnTo>
                  <a:pt x="6852" y="17083"/>
                </a:lnTo>
                <a:lnTo>
                  <a:pt x="6451" y="16416"/>
                </a:lnTo>
                <a:lnTo>
                  <a:pt x="5717" y="15170"/>
                </a:lnTo>
                <a:lnTo>
                  <a:pt x="5028" y="13903"/>
                </a:lnTo>
                <a:lnTo>
                  <a:pt x="4361" y="12635"/>
                </a:lnTo>
                <a:lnTo>
                  <a:pt x="3693" y="11345"/>
                </a:lnTo>
                <a:lnTo>
                  <a:pt x="3048" y="10055"/>
                </a:lnTo>
                <a:lnTo>
                  <a:pt x="2448" y="8764"/>
                </a:lnTo>
                <a:lnTo>
                  <a:pt x="1847" y="7452"/>
                </a:lnTo>
                <a:lnTo>
                  <a:pt x="1469" y="6629"/>
                </a:lnTo>
                <a:lnTo>
                  <a:pt x="1069" y="5739"/>
                </a:lnTo>
                <a:lnTo>
                  <a:pt x="891" y="5272"/>
                </a:lnTo>
                <a:lnTo>
                  <a:pt x="713" y="4783"/>
                </a:lnTo>
                <a:lnTo>
                  <a:pt x="579" y="4316"/>
                </a:lnTo>
                <a:lnTo>
                  <a:pt x="446" y="3827"/>
                </a:lnTo>
                <a:lnTo>
                  <a:pt x="357" y="3337"/>
                </a:lnTo>
                <a:lnTo>
                  <a:pt x="312" y="2848"/>
                </a:lnTo>
                <a:lnTo>
                  <a:pt x="290" y="2381"/>
                </a:lnTo>
                <a:lnTo>
                  <a:pt x="312" y="2136"/>
                </a:lnTo>
                <a:lnTo>
                  <a:pt x="335" y="1914"/>
                </a:lnTo>
                <a:lnTo>
                  <a:pt x="379" y="1691"/>
                </a:lnTo>
                <a:lnTo>
                  <a:pt x="424" y="1469"/>
                </a:lnTo>
                <a:lnTo>
                  <a:pt x="490" y="1246"/>
                </a:lnTo>
                <a:lnTo>
                  <a:pt x="579" y="1024"/>
                </a:lnTo>
                <a:lnTo>
                  <a:pt x="690" y="824"/>
                </a:lnTo>
                <a:lnTo>
                  <a:pt x="824" y="624"/>
                </a:lnTo>
                <a:lnTo>
                  <a:pt x="896" y="516"/>
                </a:lnTo>
                <a:close/>
                <a:moveTo>
                  <a:pt x="935" y="1"/>
                </a:moveTo>
                <a:lnTo>
                  <a:pt x="891" y="45"/>
                </a:lnTo>
                <a:lnTo>
                  <a:pt x="735" y="223"/>
                </a:lnTo>
                <a:lnTo>
                  <a:pt x="601" y="423"/>
                </a:lnTo>
                <a:lnTo>
                  <a:pt x="468" y="624"/>
                </a:lnTo>
                <a:lnTo>
                  <a:pt x="357" y="824"/>
                </a:lnTo>
                <a:lnTo>
                  <a:pt x="268" y="1024"/>
                </a:lnTo>
                <a:lnTo>
                  <a:pt x="201" y="1224"/>
                </a:lnTo>
                <a:lnTo>
                  <a:pt x="134" y="1447"/>
                </a:lnTo>
                <a:lnTo>
                  <a:pt x="90" y="1647"/>
                </a:lnTo>
                <a:lnTo>
                  <a:pt x="23" y="2092"/>
                </a:lnTo>
                <a:lnTo>
                  <a:pt x="1" y="2536"/>
                </a:lnTo>
                <a:lnTo>
                  <a:pt x="45" y="3004"/>
                </a:lnTo>
                <a:lnTo>
                  <a:pt x="90" y="3448"/>
                </a:lnTo>
                <a:lnTo>
                  <a:pt x="201" y="3915"/>
                </a:lnTo>
                <a:lnTo>
                  <a:pt x="312" y="4383"/>
                </a:lnTo>
                <a:lnTo>
                  <a:pt x="446" y="4827"/>
                </a:lnTo>
                <a:lnTo>
                  <a:pt x="601" y="5272"/>
                </a:lnTo>
                <a:lnTo>
                  <a:pt x="957" y="6140"/>
                </a:lnTo>
                <a:lnTo>
                  <a:pt x="1291" y="6941"/>
                </a:lnTo>
                <a:lnTo>
                  <a:pt x="1936" y="8342"/>
                </a:lnTo>
                <a:lnTo>
                  <a:pt x="2581" y="9721"/>
                </a:lnTo>
                <a:lnTo>
                  <a:pt x="3248" y="11100"/>
                </a:lnTo>
                <a:lnTo>
                  <a:pt x="3938" y="12479"/>
                </a:lnTo>
                <a:lnTo>
                  <a:pt x="4650" y="13836"/>
                </a:lnTo>
                <a:lnTo>
                  <a:pt x="5406" y="15170"/>
                </a:lnTo>
                <a:lnTo>
                  <a:pt x="6162" y="16505"/>
                </a:lnTo>
                <a:lnTo>
                  <a:pt x="6917" y="17742"/>
                </a:lnTo>
                <a:lnTo>
                  <a:pt x="6918" y="17751"/>
                </a:lnTo>
                <a:lnTo>
                  <a:pt x="6921" y="17749"/>
                </a:lnTo>
                <a:lnTo>
                  <a:pt x="6963" y="17817"/>
                </a:lnTo>
                <a:lnTo>
                  <a:pt x="6985" y="17840"/>
                </a:lnTo>
                <a:lnTo>
                  <a:pt x="7030" y="17862"/>
                </a:lnTo>
                <a:lnTo>
                  <a:pt x="7119" y="17862"/>
                </a:lnTo>
                <a:lnTo>
                  <a:pt x="7163" y="17840"/>
                </a:lnTo>
                <a:lnTo>
                  <a:pt x="7185" y="17817"/>
                </a:lnTo>
                <a:lnTo>
                  <a:pt x="7208" y="17773"/>
                </a:lnTo>
                <a:lnTo>
                  <a:pt x="7208" y="17728"/>
                </a:lnTo>
                <a:lnTo>
                  <a:pt x="7141" y="17328"/>
                </a:lnTo>
                <a:lnTo>
                  <a:pt x="7119" y="16950"/>
                </a:lnTo>
                <a:lnTo>
                  <a:pt x="7163" y="16572"/>
                </a:lnTo>
                <a:lnTo>
                  <a:pt x="7230" y="16194"/>
                </a:lnTo>
                <a:lnTo>
                  <a:pt x="7363" y="15838"/>
                </a:lnTo>
                <a:lnTo>
                  <a:pt x="7519" y="15482"/>
                </a:lnTo>
                <a:lnTo>
                  <a:pt x="7719" y="15148"/>
                </a:lnTo>
                <a:lnTo>
                  <a:pt x="7942" y="14859"/>
                </a:lnTo>
                <a:lnTo>
                  <a:pt x="7986" y="14814"/>
                </a:lnTo>
                <a:lnTo>
                  <a:pt x="7986" y="14770"/>
                </a:lnTo>
                <a:lnTo>
                  <a:pt x="7942" y="14681"/>
                </a:lnTo>
                <a:lnTo>
                  <a:pt x="7341" y="13658"/>
                </a:lnTo>
                <a:lnTo>
                  <a:pt x="6763" y="12612"/>
                </a:lnTo>
                <a:lnTo>
                  <a:pt x="6207" y="11567"/>
                </a:lnTo>
                <a:lnTo>
                  <a:pt x="5651" y="10522"/>
                </a:lnTo>
                <a:lnTo>
                  <a:pt x="5117" y="9454"/>
                </a:lnTo>
                <a:lnTo>
                  <a:pt x="4605" y="8386"/>
                </a:lnTo>
                <a:lnTo>
                  <a:pt x="3582" y="6229"/>
                </a:lnTo>
                <a:lnTo>
                  <a:pt x="2670" y="4227"/>
                </a:lnTo>
                <a:lnTo>
                  <a:pt x="2225" y="3226"/>
                </a:lnTo>
                <a:lnTo>
                  <a:pt x="1803" y="2203"/>
                </a:lnTo>
                <a:lnTo>
                  <a:pt x="1602" y="1713"/>
                </a:lnTo>
                <a:lnTo>
                  <a:pt x="1380" y="1180"/>
                </a:lnTo>
                <a:lnTo>
                  <a:pt x="1291" y="913"/>
                </a:lnTo>
                <a:lnTo>
                  <a:pt x="1224" y="646"/>
                </a:lnTo>
                <a:lnTo>
                  <a:pt x="1158" y="379"/>
                </a:lnTo>
                <a:lnTo>
                  <a:pt x="1140" y="165"/>
                </a:lnTo>
                <a:lnTo>
                  <a:pt x="1158" y="112"/>
                </a:lnTo>
                <a:lnTo>
                  <a:pt x="1135" y="67"/>
                </a:lnTo>
                <a:lnTo>
                  <a:pt x="1091" y="23"/>
                </a:lnTo>
                <a:lnTo>
                  <a:pt x="10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1"/>
          <p:cNvSpPr/>
          <p:nvPr/>
        </p:nvSpPr>
        <p:spPr>
          <a:xfrm>
            <a:off x="5906147" y="1847371"/>
            <a:ext cx="1501088" cy="1848759"/>
          </a:xfrm>
          <a:custGeom>
            <a:rect b="b" l="l" r="r" t="t"/>
            <a:pathLst>
              <a:path extrusionOk="0" h="22355" w="18151">
                <a:moveTo>
                  <a:pt x="17594" y="14614"/>
                </a:moveTo>
                <a:lnTo>
                  <a:pt x="17550" y="14659"/>
                </a:lnTo>
                <a:lnTo>
                  <a:pt x="17550" y="14659"/>
                </a:lnTo>
                <a:lnTo>
                  <a:pt x="17594" y="14614"/>
                </a:lnTo>
                <a:close/>
                <a:moveTo>
                  <a:pt x="10721" y="1"/>
                </a:moveTo>
                <a:lnTo>
                  <a:pt x="10477" y="23"/>
                </a:lnTo>
                <a:lnTo>
                  <a:pt x="10254" y="67"/>
                </a:lnTo>
                <a:lnTo>
                  <a:pt x="10010" y="134"/>
                </a:lnTo>
                <a:lnTo>
                  <a:pt x="9765" y="223"/>
                </a:lnTo>
                <a:lnTo>
                  <a:pt x="9276" y="445"/>
                </a:lnTo>
                <a:lnTo>
                  <a:pt x="8831" y="623"/>
                </a:lnTo>
                <a:lnTo>
                  <a:pt x="5961" y="1780"/>
                </a:lnTo>
                <a:lnTo>
                  <a:pt x="3025" y="2937"/>
                </a:lnTo>
                <a:lnTo>
                  <a:pt x="1535" y="3537"/>
                </a:lnTo>
                <a:lnTo>
                  <a:pt x="89" y="4138"/>
                </a:lnTo>
                <a:lnTo>
                  <a:pt x="23" y="4182"/>
                </a:lnTo>
                <a:lnTo>
                  <a:pt x="0" y="4227"/>
                </a:lnTo>
                <a:lnTo>
                  <a:pt x="0" y="4271"/>
                </a:lnTo>
                <a:lnTo>
                  <a:pt x="0" y="4316"/>
                </a:lnTo>
                <a:lnTo>
                  <a:pt x="45" y="4360"/>
                </a:lnTo>
                <a:lnTo>
                  <a:pt x="67" y="4405"/>
                </a:lnTo>
                <a:lnTo>
                  <a:pt x="134" y="4427"/>
                </a:lnTo>
                <a:lnTo>
                  <a:pt x="178" y="4405"/>
                </a:lnTo>
                <a:lnTo>
                  <a:pt x="1780" y="3760"/>
                </a:lnTo>
                <a:lnTo>
                  <a:pt x="3359" y="3115"/>
                </a:lnTo>
                <a:lnTo>
                  <a:pt x="6540" y="1847"/>
                </a:lnTo>
                <a:lnTo>
                  <a:pt x="9409" y="712"/>
                </a:lnTo>
                <a:lnTo>
                  <a:pt x="9720" y="579"/>
                </a:lnTo>
                <a:lnTo>
                  <a:pt x="10054" y="445"/>
                </a:lnTo>
                <a:lnTo>
                  <a:pt x="10232" y="379"/>
                </a:lnTo>
                <a:lnTo>
                  <a:pt x="10410" y="334"/>
                </a:lnTo>
                <a:lnTo>
                  <a:pt x="10566" y="312"/>
                </a:lnTo>
                <a:lnTo>
                  <a:pt x="10744" y="290"/>
                </a:lnTo>
                <a:lnTo>
                  <a:pt x="10966" y="334"/>
                </a:lnTo>
                <a:lnTo>
                  <a:pt x="11144" y="401"/>
                </a:lnTo>
                <a:lnTo>
                  <a:pt x="11322" y="512"/>
                </a:lnTo>
                <a:lnTo>
                  <a:pt x="11455" y="668"/>
                </a:lnTo>
                <a:lnTo>
                  <a:pt x="11567" y="824"/>
                </a:lnTo>
                <a:lnTo>
                  <a:pt x="11656" y="1002"/>
                </a:lnTo>
                <a:lnTo>
                  <a:pt x="11834" y="1380"/>
                </a:lnTo>
                <a:lnTo>
                  <a:pt x="14503" y="7052"/>
                </a:lnTo>
                <a:lnTo>
                  <a:pt x="15370" y="8920"/>
                </a:lnTo>
                <a:lnTo>
                  <a:pt x="16238" y="10788"/>
                </a:lnTo>
                <a:lnTo>
                  <a:pt x="16972" y="12434"/>
                </a:lnTo>
                <a:lnTo>
                  <a:pt x="17216" y="12990"/>
                </a:lnTo>
                <a:lnTo>
                  <a:pt x="17350" y="13302"/>
                </a:lnTo>
                <a:lnTo>
                  <a:pt x="17439" y="13591"/>
                </a:lnTo>
                <a:lnTo>
                  <a:pt x="17461" y="13747"/>
                </a:lnTo>
                <a:lnTo>
                  <a:pt x="17461" y="13880"/>
                </a:lnTo>
                <a:lnTo>
                  <a:pt x="17461" y="14036"/>
                </a:lnTo>
                <a:lnTo>
                  <a:pt x="17439" y="14169"/>
                </a:lnTo>
                <a:lnTo>
                  <a:pt x="17394" y="14303"/>
                </a:lnTo>
                <a:lnTo>
                  <a:pt x="17328" y="14436"/>
                </a:lnTo>
                <a:lnTo>
                  <a:pt x="17239" y="14570"/>
                </a:lnTo>
                <a:lnTo>
                  <a:pt x="17105" y="14681"/>
                </a:lnTo>
                <a:lnTo>
                  <a:pt x="17061" y="14770"/>
                </a:lnTo>
                <a:lnTo>
                  <a:pt x="17061" y="14814"/>
                </a:lnTo>
                <a:lnTo>
                  <a:pt x="17061" y="14859"/>
                </a:lnTo>
                <a:lnTo>
                  <a:pt x="17372" y="15459"/>
                </a:lnTo>
                <a:lnTo>
                  <a:pt x="17550" y="15793"/>
                </a:lnTo>
                <a:lnTo>
                  <a:pt x="17706" y="16149"/>
                </a:lnTo>
                <a:lnTo>
                  <a:pt x="17817" y="16505"/>
                </a:lnTo>
                <a:lnTo>
                  <a:pt x="17861" y="16683"/>
                </a:lnTo>
                <a:lnTo>
                  <a:pt x="17884" y="16861"/>
                </a:lnTo>
                <a:lnTo>
                  <a:pt x="17884" y="17039"/>
                </a:lnTo>
                <a:lnTo>
                  <a:pt x="17861" y="17194"/>
                </a:lnTo>
                <a:lnTo>
                  <a:pt x="17817" y="17350"/>
                </a:lnTo>
                <a:lnTo>
                  <a:pt x="17728" y="17483"/>
                </a:lnTo>
                <a:lnTo>
                  <a:pt x="17661" y="17595"/>
                </a:lnTo>
                <a:lnTo>
                  <a:pt x="17550" y="17661"/>
                </a:lnTo>
                <a:lnTo>
                  <a:pt x="17350" y="17839"/>
                </a:lnTo>
                <a:lnTo>
                  <a:pt x="17105" y="17973"/>
                </a:lnTo>
                <a:lnTo>
                  <a:pt x="16838" y="18084"/>
                </a:lnTo>
                <a:lnTo>
                  <a:pt x="16282" y="18284"/>
                </a:lnTo>
                <a:lnTo>
                  <a:pt x="15815" y="18440"/>
                </a:lnTo>
                <a:lnTo>
                  <a:pt x="11478" y="20175"/>
                </a:lnTo>
                <a:lnTo>
                  <a:pt x="8809" y="21220"/>
                </a:lnTo>
                <a:lnTo>
                  <a:pt x="8297" y="21465"/>
                </a:lnTo>
                <a:lnTo>
                  <a:pt x="7919" y="21621"/>
                </a:lnTo>
                <a:lnTo>
                  <a:pt x="7518" y="21799"/>
                </a:lnTo>
                <a:lnTo>
                  <a:pt x="7118" y="21910"/>
                </a:lnTo>
                <a:lnTo>
                  <a:pt x="6940" y="21954"/>
                </a:lnTo>
                <a:lnTo>
                  <a:pt x="6762" y="21977"/>
                </a:lnTo>
                <a:lnTo>
                  <a:pt x="6629" y="21999"/>
                </a:lnTo>
                <a:lnTo>
                  <a:pt x="6495" y="21954"/>
                </a:lnTo>
                <a:lnTo>
                  <a:pt x="6406" y="21910"/>
                </a:lnTo>
                <a:lnTo>
                  <a:pt x="6340" y="21821"/>
                </a:lnTo>
                <a:lnTo>
                  <a:pt x="6295" y="21776"/>
                </a:lnTo>
                <a:lnTo>
                  <a:pt x="6251" y="21732"/>
                </a:lnTo>
                <a:lnTo>
                  <a:pt x="6139" y="21732"/>
                </a:lnTo>
                <a:lnTo>
                  <a:pt x="6095" y="21754"/>
                </a:lnTo>
                <a:lnTo>
                  <a:pt x="6073" y="21799"/>
                </a:lnTo>
                <a:lnTo>
                  <a:pt x="6050" y="21843"/>
                </a:lnTo>
                <a:lnTo>
                  <a:pt x="6073" y="21910"/>
                </a:lnTo>
                <a:lnTo>
                  <a:pt x="6162" y="22088"/>
                </a:lnTo>
                <a:lnTo>
                  <a:pt x="6251" y="22199"/>
                </a:lnTo>
                <a:lnTo>
                  <a:pt x="6384" y="22288"/>
                </a:lnTo>
                <a:lnTo>
                  <a:pt x="6495" y="22332"/>
                </a:lnTo>
                <a:lnTo>
                  <a:pt x="6629" y="22355"/>
                </a:lnTo>
                <a:lnTo>
                  <a:pt x="6784" y="22332"/>
                </a:lnTo>
                <a:lnTo>
                  <a:pt x="6940" y="22288"/>
                </a:lnTo>
                <a:lnTo>
                  <a:pt x="7118" y="22221"/>
                </a:lnTo>
                <a:lnTo>
                  <a:pt x="9698" y="21176"/>
                </a:lnTo>
                <a:lnTo>
                  <a:pt x="15170" y="19018"/>
                </a:lnTo>
                <a:lnTo>
                  <a:pt x="16327" y="18573"/>
                </a:lnTo>
                <a:lnTo>
                  <a:pt x="16905" y="18351"/>
                </a:lnTo>
                <a:lnTo>
                  <a:pt x="17172" y="18217"/>
                </a:lnTo>
                <a:lnTo>
                  <a:pt x="17461" y="18084"/>
                </a:lnTo>
                <a:lnTo>
                  <a:pt x="17617" y="17973"/>
                </a:lnTo>
                <a:lnTo>
                  <a:pt x="17750" y="17884"/>
                </a:lnTo>
                <a:lnTo>
                  <a:pt x="17884" y="17750"/>
                </a:lnTo>
                <a:lnTo>
                  <a:pt x="17973" y="17639"/>
                </a:lnTo>
                <a:lnTo>
                  <a:pt x="18039" y="17506"/>
                </a:lnTo>
                <a:lnTo>
                  <a:pt x="18084" y="17372"/>
                </a:lnTo>
                <a:lnTo>
                  <a:pt x="18128" y="17239"/>
                </a:lnTo>
                <a:lnTo>
                  <a:pt x="18150" y="17083"/>
                </a:lnTo>
                <a:lnTo>
                  <a:pt x="18150" y="16950"/>
                </a:lnTo>
                <a:lnTo>
                  <a:pt x="18128" y="16794"/>
                </a:lnTo>
                <a:lnTo>
                  <a:pt x="18084" y="16483"/>
                </a:lnTo>
                <a:lnTo>
                  <a:pt x="17973" y="16171"/>
                </a:lnTo>
                <a:lnTo>
                  <a:pt x="17839" y="15860"/>
                </a:lnTo>
                <a:lnTo>
                  <a:pt x="17706" y="15637"/>
                </a:lnTo>
                <a:lnTo>
                  <a:pt x="17528" y="15326"/>
                </a:lnTo>
                <a:lnTo>
                  <a:pt x="17372" y="14992"/>
                </a:lnTo>
                <a:lnTo>
                  <a:pt x="17328" y="14859"/>
                </a:lnTo>
                <a:lnTo>
                  <a:pt x="17328" y="14837"/>
                </a:lnTo>
                <a:lnTo>
                  <a:pt x="17372" y="14837"/>
                </a:lnTo>
                <a:lnTo>
                  <a:pt x="17483" y="14725"/>
                </a:lnTo>
                <a:lnTo>
                  <a:pt x="17550" y="14659"/>
                </a:lnTo>
                <a:lnTo>
                  <a:pt x="17594" y="14592"/>
                </a:lnTo>
                <a:lnTo>
                  <a:pt x="17639" y="14503"/>
                </a:lnTo>
                <a:lnTo>
                  <a:pt x="17706" y="14325"/>
                </a:lnTo>
                <a:lnTo>
                  <a:pt x="17750" y="14125"/>
                </a:lnTo>
                <a:lnTo>
                  <a:pt x="17772" y="13902"/>
                </a:lnTo>
                <a:lnTo>
                  <a:pt x="17750" y="13680"/>
                </a:lnTo>
                <a:lnTo>
                  <a:pt x="17706" y="13480"/>
                </a:lnTo>
                <a:lnTo>
                  <a:pt x="17594" y="13124"/>
                </a:lnTo>
                <a:lnTo>
                  <a:pt x="17461" y="12768"/>
                </a:lnTo>
                <a:lnTo>
                  <a:pt x="17328" y="12412"/>
                </a:lnTo>
                <a:lnTo>
                  <a:pt x="17150" y="12078"/>
                </a:lnTo>
                <a:lnTo>
                  <a:pt x="16816" y="11367"/>
                </a:lnTo>
                <a:lnTo>
                  <a:pt x="16505" y="10699"/>
                </a:lnTo>
                <a:lnTo>
                  <a:pt x="15748" y="9076"/>
                </a:lnTo>
                <a:lnTo>
                  <a:pt x="15014" y="7474"/>
                </a:lnTo>
                <a:lnTo>
                  <a:pt x="12634" y="2403"/>
                </a:lnTo>
                <a:lnTo>
                  <a:pt x="12479" y="2047"/>
                </a:lnTo>
                <a:lnTo>
                  <a:pt x="12323" y="1669"/>
                </a:lnTo>
                <a:lnTo>
                  <a:pt x="12167" y="1268"/>
                </a:lnTo>
                <a:lnTo>
                  <a:pt x="11967" y="890"/>
                </a:lnTo>
                <a:lnTo>
                  <a:pt x="11856" y="712"/>
                </a:lnTo>
                <a:lnTo>
                  <a:pt x="11722" y="557"/>
                </a:lnTo>
                <a:lnTo>
                  <a:pt x="11589" y="401"/>
                </a:lnTo>
                <a:lnTo>
                  <a:pt x="11455" y="267"/>
                </a:lnTo>
                <a:lnTo>
                  <a:pt x="11300" y="156"/>
                </a:lnTo>
                <a:lnTo>
                  <a:pt x="11122" y="90"/>
                </a:lnTo>
                <a:lnTo>
                  <a:pt x="10944" y="23"/>
                </a:lnTo>
                <a:lnTo>
                  <a:pt x="107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"/>
          <p:cNvSpPr/>
          <p:nvPr/>
        </p:nvSpPr>
        <p:spPr>
          <a:xfrm>
            <a:off x="6470823" y="3076127"/>
            <a:ext cx="894070" cy="555661"/>
          </a:xfrm>
          <a:custGeom>
            <a:rect b="b" l="l" r="r" t="t"/>
            <a:pathLst>
              <a:path extrusionOk="0" h="6719" w="10811">
                <a:moveTo>
                  <a:pt x="9832" y="1"/>
                </a:moveTo>
                <a:lnTo>
                  <a:pt x="9788" y="23"/>
                </a:lnTo>
                <a:lnTo>
                  <a:pt x="9765" y="68"/>
                </a:lnTo>
                <a:lnTo>
                  <a:pt x="9743" y="112"/>
                </a:lnTo>
                <a:lnTo>
                  <a:pt x="9765" y="423"/>
                </a:lnTo>
                <a:lnTo>
                  <a:pt x="9765" y="757"/>
                </a:lnTo>
                <a:lnTo>
                  <a:pt x="9810" y="1068"/>
                </a:lnTo>
                <a:lnTo>
                  <a:pt x="9877" y="1380"/>
                </a:lnTo>
                <a:lnTo>
                  <a:pt x="9988" y="1669"/>
                </a:lnTo>
                <a:lnTo>
                  <a:pt x="10144" y="1936"/>
                </a:lnTo>
                <a:lnTo>
                  <a:pt x="10233" y="2069"/>
                </a:lnTo>
                <a:lnTo>
                  <a:pt x="10322" y="2181"/>
                </a:lnTo>
                <a:lnTo>
                  <a:pt x="10403" y="2249"/>
                </a:lnTo>
                <a:lnTo>
                  <a:pt x="10403" y="2249"/>
                </a:lnTo>
                <a:lnTo>
                  <a:pt x="6874" y="3782"/>
                </a:lnTo>
                <a:lnTo>
                  <a:pt x="5006" y="4583"/>
                </a:lnTo>
                <a:lnTo>
                  <a:pt x="3137" y="5361"/>
                </a:lnTo>
                <a:lnTo>
                  <a:pt x="2003" y="5806"/>
                </a:lnTo>
                <a:lnTo>
                  <a:pt x="846" y="6229"/>
                </a:lnTo>
                <a:lnTo>
                  <a:pt x="624" y="6340"/>
                </a:lnTo>
                <a:lnTo>
                  <a:pt x="490" y="6385"/>
                </a:lnTo>
                <a:lnTo>
                  <a:pt x="379" y="6407"/>
                </a:lnTo>
                <a:lnTo>
                  <a:pt x="357" y="6362"/>
                </a:lnTo>
                <a:lnTo>
                  <a:pt x="357" y="6296"/>
                </a:lnTo>
                <a:lnTo>
                  <a:pt x="335" y="6095"/>
                </a:lnTo>
                <a:lnTo>
                  <a:pt x="357" y="5673"/>
                </a:lnTo>
                <a:lnTo>
                  <a:pt x="401" y="5428"/>
                </a:lnTo>
                <a:lnTo>
                  <a:pt x="424" y="5183"/>
                </a:lnTo>
                <a:lnTo>
                  <a:pt x="468" y="4939"/>
                </a:lnTo>
                <a:lnTo>
                  <a:pt x="535" y="4716"/>
                </a:lnTo>
                <a:lnTo>
                  <a:pt x="624" y="4494"/>
                </a:lnTo>
                <a:lnTo>
                  <a:pt x="735" y="4271"/>
                </a:lnTo>
                <a:lnTo>
                  <a:pt x="846" y="4049"/>
                </a:lnTo>
                <a:lnTo>
                  <a:pt x="1002" y="3827"/>
                </a:lnTo>
                <a:lnTo>
                  <a:pt x="1002" y="3782"/>
                </a:lnTo>
                <a:lnTo>
                  <a:pt x="1024" y="3738"/>
                </a:lnTo>
                <a:lnTo>
                  <a:pt x="980" y="3649"/>
                </a:lnTo>
                <a:lnTo>
                  <a:pt x="957" y="3626"/>
                </a:lnTo>
                <a:lnTo>
                  <a:pt x="913" y="3604"/>
                </a:lnTo>
                <a:lnTo>
                  <a:pt x="868" y="3582"/>
                </a:lnTo>
                <a:lnTo>
                  <a:pt x="824" y="3604"/>
                </a:lnTo>
                <a:lnTo>
                  <a:pt x="90" y="3916"/>
                </a:lnTo>
                <a:lnTo>
                  <a:pt x="45" y="3938"/>
                </a:lnTo>
                <a:lnTo>
                  <a:pt x="1" y="3982"/>
                </a:lnTo>
                <a:lnTo>
                  <a:pt x="1" y="4049"/>
                </a:lnTo>
                <a:lnTo>
                  <a:pt x="23" y="4093"/>
                </a:lnTo>
                <a:lnTo>
                  <a:pt x="45" y="4138"/>
                </a:lnTo>
                <a:lnTo>
                  <a:pt x="90" y="4182"/>
                </a:lnTo>
                <a:lnTo>
                  <a:pt x="201" y="4182"/>
                </a:lnTo>
                <a:lnTo>
                  <a:pt x="512" y="4051"/>
                </a:lnTo>
                <a:lnTo>
                  <a:pt x="512" y="4051"/>
                </a:lnTo>
                <a:lnTo>
                  <a:pt x="379" y="4316"/>
                </a:lnTo>
                <a:lnTo>
                  <a:pt x="246" y="4694"/>
                </a:lnTo>
                <a:lnTo>
                  <a:pt x="134" y="5072"/>
                </a:lnTo>
                <a:lnTo>
                  <a:pt x="68" y="5473"/>
                </a:lnTo>
                <a:lnTo>
                  <a:pt x="45" y="5873"/>
                </a:lnTo>
                <a:lnTo>
                  <a:pt x="45" y="6051"/>
                </a:lnTo>
                <a:lnTo>
                  <a:pt x="90" y="6251"/>
                </a:lnTo>
                <a:lnTo>
                  <a:pt x="112" y="6451"/>
                </a:lnTo>
                <a:lnTo>
                  <a:pt x="179" y="6629"/>
                </a:lnTo>
                <a:lnTo>
                  <a:pt x="201" y="6674"/>
                </a:lnTo>
                <a:lnTo>
                  <a:pt x="246" y="6718"/>
                </a:lnTo>
                <a:lnTo>
                  <a:pt x="357" y="6718"/>
                </a:lnTo>
                <a:lnTo>
                  <a:pt x="1669" y="6251"/>
                </a:lnTo>
                <a:lnTo>
                  <a:pt x="2981" y="5762"/>
                </a:lnTo>
                <a:lnTo>
                  <a:pt x="4294" y="5228"/>
                </a:lnTo>
                <a:lnTo>
                  <a:pt x="5584" y="4694"/>
                </a:lnTo>
                <a:lnTo>
                  <a:pt x="8164" y="3560"/>
                </a:lnTo>
                <a:lnTo>
                  <a:pt x="10722" y="2425"/>
                </a:lnTo>
                <a:lnTo>
                  <a:pt x="10789" y="2381"/>
                </a:lnTo>
                <a:lnTo>
                  <a:pt x="10811" y="2314"/>
                </a:lnTo>
                <a:lnTo>
                  <a:pt x="10811" y="2247"/>
                </a:lnTo>
                <a:lnTo>
                  <a:pt x="10744" y="2181"/>
                </a:lnTo>
                <a:lnTo>
                  <a:pt x="10633" y="2092"/>
                </a:lnTo>
                <a:lnTo>
                  <a:pt x="10544" y="2003"/>
                </a:lnTo>
                <a:lnTo>
                  <a:pt x="10455" y="1891"/>
                </a:lnTo>
                <a:lnTo>
                  <a:pt x="10366" y="1780"/>
                </a:lnTo>
                <a:lnTo>
                  <a:pt x="10233" y="1536"/>
                </a:lnTo>
                <a:lnTo>
                  <a:pt x="10144" y="1291"/>
                </a:lnTo>
                <a:lnTo>
                  <a:pt x="10099" y="1002"/>
                </a:lnTo>
                <a:lnTo>
                  <a:pt x="10055" y="735"/>
                </a:lnTo>
                <a:lnTo>
                  <a:pt x="10032" y="446"/>
                </a:lnTo>
                <a:lnTo>
                  <a:pt x="10032" y="157"/>
                </a:lnTo>
                <a:lnTo>
                  <a:pt x="10032" y="112"/>
                </a:lnTo>
                <a:lnTo>
                  <a:pt x="9988" y="68"/>
                </a:lnTo>
                <a:lnTo>
                  <a:pt x="9943" y="23"/>
                </a:lnTo>
                <a:lnTo>
                  <a:pt x="989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"/>
          <p:cNvSpPr/>
          <p:nvPr/>
        </p:nvSpPr>
        <p:spPr>
          <a:xfrm>
            <a:off x="7278388" y="3059587"/>
            <a:ext cx="60785" cy="40523"/>
          </a:xfrm>
          <a:custGeom>
            <a:rect b="b" l="l" r="r" t="t"/>
            <a:pathLst>
              <a:path extrusionOk="0" h="490" w="735">
                <a:moveTo>
                  <a:pt x="601" y="1"/>
                </a:moveTo>
                <a:lnTo>
                  <a:pt x="557" y="23"/>
                </a:lnTo>
                <a:lnTo>
                  <a:pt x="67" y="201"/>
                </a:lnTo>
                <a:lnTo>
                  <a:pt x="23" y="245"/>
                </a:lnTo>
                <a:lnTo>
                  <a:pt x="0" y="290"/>
                </a:lnTo>
                <a:lnTo>
                  <a:pt x="0" y="334"/>
                </a:lnTo>
                <a:lnTo>
                  <a:pt x="0" y="401"/>
                </a:lnTo>
                <a:lnTo>
                  <a:pt x="23" y="445"/>
                </a:lnTo>
                <a:lnTo>
                  <a:pt x="67" y="468"/>
                </a:lnTo>
                <a:lnTo>
                  <a:pt x="134" y="490"/>
                </a:lnTo>
                <a:lnTo>
                  <a:pt x="178" y="468"/>
                </a:lnTo>
                <a:lnTo>
                  <a:pt x="668" y="290"/>
                </a:lnTo>
                <a:lnTo>
                  <a:pt x="712" y="245"/>
                </a:lnTo>
                <a:lnTo>
                  <a:pt x="735" y="201"/>
                </a:lnTo>
                <a:lnTo>
                  <a:pt x="735" y="156"/>
                </a:lnTo>
                <a:lnTo>
                  <a:pt x="735" y="90"/>
                </a:lnTo>
                <a:lnTo>
                  <a:pt x="690" y="45"/>
                </a:lnTo>
                <a:lnTo>
                  <a:pt x="668" y="23"/>
                </a:lnTo>
                <a:lnTo>
                  <a:pt x="6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"/>
          <p:cNvSpPr/>
          <p:nvPr/>
        </p:nvSpPr>
        <p:spPr>
          <a:xfrm>
            <a:off x="6492904" y="3366818"/>
            <a:ext cx="233710" cy="101225"/>
          </a:xfrm>
          <a:custGeom>
            <a:rect b="b" l="l" r="r" t="t"/>
            <a:pathLst>
              <a:path extrusionOk="0" h="1224" w="2826">
                <a:moveTo>
                  <a:pt x="2648" y="0"/>
                </a:moveTo>
                <a:lnTo>
                  <a:pt x="90" y="934"/>
                </a:lnTo>
                <a:lnTo>
                  <a:pt x="45" y="979"/>
                </a:lnTo>
                <a:lnTo>
                  <a:pt x="23" y="1023"/>
                </a:lnTo>
                <a:lnTo>
                  <a:pt x="1" y="1068"/>
                </a:lnTo>
                <a:lnTo>
                  <a:pt x="23" y="1112"/>
                </a:lnTo>
                <a:lnTo>
                  <a:pt x="45" y="1157"/>
                </a:lnTo>
                <a:lnTo>
                  <a:pt x="90" y="1201"/>
                </a:lnTo>
                <a:lnTo>
                  <a:pt x="157" y="1224"/>
                </a:lnTo>
                <a:lnTo>
                  <a:pt x="201" y="1201"/>
                </a:lnTo>
                <a:lnTo>
                  <a:pt x="2737" y="267"/>
                </a:lnTo>
                <a:lnTo>
                  <a:pt x="2803" y="245"/>
                </a:lnTo>
                <a:lnTo>
                  <a:pt x="2826" y="200"/>
                </a:lnTo>
                <a:lnTo>
                  <a:pt x="2826" y="134"/>
                </a:lnTo>
                <a:lnTo>
                  <a:pt x="2826" y="89"/>
                </a:lnTo>
                <a:lnTo>
                  <a:pt x="2781" y="45"/>
                </a:lnTo>
                <a:lnTo>
                  <a:pt x="27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1"/>
          <p:cNvSpPr/>
          <p:nvPr/>
        </p:nvSpPr>
        <p:spPr>
          <a:xfrm>
            <a:off x="6715532" y="3460599"/>
            <a:ext cx="42342" cy="31343"/>
          </a:xfrm>
          <a:custGeom>
            <a:rect b="b" l="l" r="r" t="t"/>
            <a:pathLst>
              <a:path extrusionOk="0" h="379" w="512">
                <a:moveTo>
                  <a:pt x="312" y="1"/>
                </a:moveTo>
                <a:lnTo>
                  <a:pt x="89" y="112"/>
                </a:lnTo>
                <a:lnTo>
                  <a:pt x="22" y="134"/>
                </a:lnTo>
                <a:lnTo>
                  <a:pt x="0" y="179"/>
                </a:lnTo>
                <a:lnTo>
                  <a:pt x="0" y="245"/>
                </a:lnTo>
                <a:lnTo>
                  <a:pt x="0" y="290"/>
                </a:lnTo>
                <a:lnTo>
                  <a:pt x="45" y="334"/>
                </a:lnTo>
                <a:lnTo>
                  <a:pt x="89" y="379"/>
                </a:lnTo>
                <a:lnTo>
                  <a:pt x="178" y="379"/>
                </a:lnTo>
                <a:lnTo>
                  <a:pt x="423" y="267"/>
                </a:lnTo>
                <a:lnTo>
                  <a:pt x="467" y="245"/>
                </a:lnTo>
                <a:lnTo>
                  <a:pt x="490" y="201"/>
                </a:lnTo>
                <a:lnTo>
                  <a:pt x="512" y="134"/>
                </a:lnTo>
                <a:lnTo>
                  <a:pt x="490" y="90"/>
                </a:lnTo>
                <a:lnTo>
                  <a:pt x="467" y="45"/>
                </a:lnTo>
                <a:lnTo>
                  <a:pt x="4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1"/>
          <p:cNvSpPr/>
          <p:nvPr/>
        </p:nvSpPr>
        <p:spPr>
          <a:xfrm>
            <a:off x="6783594" y="3423798"/>
            <a:ext cx="55244" cy="38704"/>
          </a:xfrm>
          <a:custGeom>
            <a:rect b="b" l="l" r="r" t="t"/>
            <a:pathLst>
              <a:path extrusionOk="0" h="468" w="668">
                <a:moveTo>
                  <a:pt x="467" y="1"/>
                </a:moveTo>
                <a:lnTo>
                  <a:pt x="67" y="179"/>
                </a:lnTo>
                <a:lnTo>
                  <a:pt x="22" y="223"/>
                </a:lnTo>
                <a:lnTo>
                  <a:pt x="0" y="268"/>
                </a:lnTo>
                <a:lnTo>
                  <a:pt x="0" y="334"/>
                </a:lnTo>
                <a:lnTo>
                  <a:pt x="0" y="379"/>
                </a:lnTo>
                <a:lnTo>
                  <a:pt x="45" y="423"/>
                </a:lnTo>
                <a:lnTo>
                  <a:pt x="67" y="468"/>
                </a:lnTo>
                <a:lnTo>
                  <a:pt x="178" y="468"/>
                </a:lnTo>
                <a:lnTo>
                  <a:pt x="579" y="268"/>
                </a:lnTo>
                <a:lnTo>
                  <a:pt x="623" y="245"/>
                </a:lnTo>
                <a:lnTo>
                  <a:pt x="645" y="201"/>
                </a:lnTo>
                <a:lnTo>
                  <a:pt x="667" y="134"/>
                </a:lnTo>
                <a:lnTo>
                  <a:pt x="645" y="90"/>
                </a:lnTo>
                <a:lnTo>
                  <a:pt x="623" y="45"/>
                </a:lnTo>
                <a:lnTo>
                  <a:pt x="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1"/>
          <p:cNvSpPr/>
          <p:nvPr/>
        </p:nvSpPr>
        <p:spPr>
          <a:xfrm>
            <a:off x="6748612" y="3337376"/>
            <a:ext cx="57146" cy="36884"/>
          </a:xfrm>
          <a:custGeom>
            <a:rect b="b" l="l" r="r" t="t"/>
            <a:pathLst>
              <a:path extrusionOk="0" h="446" w="691">
                <a:moveTo>
                  <a:pt x="490" y="0"/>
                </a:moveTo>
                <a:lnTo>
                  <a:pt x="90" y="156"/>
                </a:lnTo>
                <a:lnTo>
                  <a:pt x="23" y="200"/>
                </a:lnTo>
                <a:lnTo>
                  <a:pt x="1" y="245"/>
                </a:lnTo>
                <a:lnTo>
                  <a:pt x="1" y="289"/>
                </a:lnTo>
                <a:lnTo>
                  <a:pt x="1" y="334"/>
                </a:lnTo>
                <a:lnTo>
                  <a:pt x="45" y="378"/>
                </a:lnTo>
                <a:lnTo>
                  <a:pt x="67" y="423"/>
                </a:lnTo>
                <a:lnTo>
                  <a:pt x="134" y="445"/>
                </a:lnTo>
                <a:lnTo>
                  <a:pt x="179" y="423"/>
                </a:lnTo>
                <a:lnTo>
                  <a:pt x="601" y="267"/>
                </a:lnTo>
                <a:lnTo>
                  <a:pt x="668" y="245"/>
                </a:lnTo>
                <a:lnTo>
                  <a:pt x="690" y="200"/>
                </a:lnTo>
                <a:lnTo>
                  <a:pt x="690" y="156"/>
                </a:lnTo>
                <a:lnTo>
                  <a:pt x="690" y="89"/>
                </a:lnTo>
                <a:lnTo>
                  <a:pt x="646" y="45"/>
                </a:lnTo>
                <a:lnTo>
                  <a:pt x="623" y="23"/>
                </a:lnTo>
                <a:lnTo>
                  <a:pt x="55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1"/>
          <p:cNvSpPr/>
          <p:nvPr/>
        </p:nvSpPr>
        <p:spPr>
          <a:xfrm>
            <a:off x="6531524" y="3076127"/>
            <a:ext cx="769027" cy="320214"/>
          </a:xfrm>
          <a:custGeom>
            <a:rect b="b" l="l" r="r" t="t"/>
            <a:pathLst>
              <a:path extrusionOk="0" h="3872" w="9299">
                <a:moveTo>
                  <a:pt x="9098" y="1"/>
                </a:moveTo>
                <a:lnTo>
                  <a:pt x="4583" y="1802"/>
                </a:lnTo>
                <a:lnTo>
                  <a:pt x="2336" y="2692"/>
                </a:lnTo>
                <a:lnTo>
                  <a:pt x="90" y="3604"/>
                </a:lnTo>
                <a:lnTo>
                  <a:pt x="45" y="3626"/>
                </a:lnTo>
                <a:lnTo>
                  <a:pt x="1" y="3693"/>
                </a:lnTo>
                <a:lnTo>
                  <a:pt x="1" y="3738"/>
                </a:lnTo>
                <a:lnTo>
                  <a:pt x="23" y="3782"/>
                </a:lnTo>
                <a:lnTo>
                  <a:pt x="45" y="3827"/>
                </a:lnTo>
                <a:lnTo>
                  <a:pt x="90" y="3871"/>
                </a:lnTo>
                <a:lnTo>
                  <a:pt x="201" y="3871"/>
                </a:lnTo>
                <a:lnTo>
                  <a:pt x="2448" y="2959"/>
                </a:lnTo>
                <a:lnTo>
                  <a:pt x="4694" y="2069"/>
                </a:lnTo>
                <a:lnTo>
                  <a:pt x="9209" y="268"/>
                </a:lnTo>
                <a:lnTo>
                  <a:pt x="9276" y="245"/>
                </a:lnTo>
                <a:lnTo>
                  <a:pt x="9298" y="201"/>
                </a:lnTo>
                <a:lnTo>
                  <a:pt x="9298" y="134"/>
                </a:lnTo>
                <a:lnTo>
                  <a:pt x="9276" y="90"/>
                </a:lnTo>
                <a:lnTo>
                  <a:pt x="9254" y="45"/>
                </a:lnTo>
                <a:lnTo>
                  <a:pt x="92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1"/>
          <p:cNvSpPr/>
          <p:nvPr/>
        </p:nvSpPr>
        <p:spPr>
          <a:xfrm>
            <a:off x="6492903" y="3444059"/>
            <a:ext cx="23983" cy="25802"/>
          </a:xfrm>
          <a:custGeom>
            <a:rect b="b" l="l" r="r" t="t"/>
            <a:pathLst>
              <a:path extrusionOk="0" h="312" w="290">
                <a:moveTo>
                  <a:pt x="134" y="0"/>
                </a:moveTo>
                <a:lnTo>
                  <a:pt x="68" y="23"/>
                </a:lnTo>
                <a:lnTo>
                  <a:pt x="23" y="45"/>
                </a:lnTo>
                <a:lnTo>
                  <a:pt x="23" y="45"/>
                </a:lnTo>
                <a:lnTo>
                  <a:pt x="1" y="89"/>
                </a:lnTo>
                <a:lnTo>
                  <a:pt x="1" y="156"/>
                </a:lnTo>
                <a:lnTo>
                  <a:pt x="1" y="178"/>
                </a:lnTo>
                <a:lnTo>
                  <a:pt x="23" y="223"/>
                </a:lnTo>
                <a:lnTo>
                  <a:pt x="45" y="267"/>
                </a:lnTo>
                <a:lnTo>
                  <a:pt x="90" y="290"/>
                </a:lnTo>
                <a:lnTo>
                  <a:pt x="134" y="312"/>
                </a:lnTo>
                <a:lnTo>
                  <a:pt x="201" y="290"/>
                </a:lnTo>
                <a:lnTo>
                  <a:pt x="223" y="290"/>
                </a:lnTo>
                <a:lnTo>
                  <a:pt x="268" y="245"/>
                </a:lnTo>
                <a:lnTo>
                  <a:pt x="290" y="201"/>
                </a:lnTo>
                <a:lnTo>
                  <a:pt x="290" y="156"/>
                </a:lnTo>
                <a:lnTo>
                  <a:pt x="290" y="112"/>
                </a:lnTo>
                <a:lnTo>
                  <a:pt x="268" y="45"/>
                </a:lnTo>
                <a:lnTo>
                  <a:pt x="223" y="23"/>
                </a:lnTo>
                <a:lnTo>
                  <a:pt x="1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1"/>
          <p:cNvSpPr/>
          <p:nvPr/>
        </p:nvSpPr>
        <p:spPr>
          <a:xfrm>
            <a:off x="6476363" y="3486319"/>
            <a:ext cx="217170" cy="106848"/>
          </a:xfrm>
          <a:custGeom>
            <a:rect b="b" l="l" r="r" t="t"/>
            <a:pathLst>
              <a:path extrusionOk="0" h="1292" w="2626">
                <a:moveTo>
                  <a:pt x="2492" y="1"/>
                </a:moveTo>
                <a:lnTo>
                  <a:pt x="2447" y="23"/>
                </a:lnTo>
                <a:lnTo>
                  <a:pt x="90" y="1002"/>
                </a:lnTo>
                <a:lnTo>
                  <a:pt x="23" y="1046"/>
                </a:lnTo>
                <a:lnTo>
                  <a:pt x="1" y="1091"/>
                </a:lnTo>
                <a:lnTo>
                  <a:pt x="1" y="1135"/>
                </a:lnTo>
                <a:lnTo>
                  <a:pt x="1" y="1202"/>
                </a:lnTo>
                <a:lnTo>
                  <a:pt x="45" y="1247"/>
                </a:lnTo>
                <a:lnTo>
                  <a:pt x="90" y="1269"/>
                </a:lnTo>
                <a:lnTo>
                  <a:pt x="134" y="1291"/>
                </a:lnTo>
                <a:lnTo>
                  <a:pt x="201" y="1269"/>
                </a:lnTo>
                <a:lnTo>
                  <a:pt x="2559" y="290"/>
                </a:lnTo>
                <a:lnTo>
                  <a:pt x="2603" y="246"/>
                </a:lnTo>
                <a:lnTo>
                  <a:pt x="2625" y="201"/>
                </a:lnTo>
                <a:lnTo>
                  <a:pt x="2625" y="157"/>
                </a:lnTo>
                <a:lnTo>
                  <a:pt x="2625" y="90"/>
                </a:lnTo>
                <a:lnTo>
                  <a:pt x="2581" y="45"/>
                </a:lnTo>
                <a:lnTo>
                  <a:pt x="2559" y="23"/>
                </a:lnTo>
                <a:lnTo>
                  <a:pt x="24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1"/>
          <p:cNvSpPr/>
          <p:nvPr/>
        </p:nvSpPr>
        <p:spPr>
          <a:xfrm>
            <a:off x="6478183" y="3455059"/>
            <a:ext cx="167468" cy="88406"/>
          </a:xfrm>
          <a:custGeom>
            <a:rect b="b" l="l" r="r" t="t"/>
            <a:pathLst>
              <a:path extrusionOk="0" h="1069" w="2025">
                <a:moveTo>
                  <a:pt x="1892" y="1"/>
                </a:moveTo>
                <a:lnTo>
                  <a:pt x="1825" y="23"/>
                </a:lnTo>
                <a:lnTo>
                  <a:pt x="1380" y="201"/>
                </a:lnTo>
                <a:lnTo>
                  <a:pt x="957" y="401"/>
                </a:lnTo>
                <a:lnTo>
                  <a:pt x="90" y="802"/>
                </a:lnTo>
                <a:lnTo>
                  <a:pt x="45" y="824"/>
                </a:lnTo>
                <a:lnTo>
                  <a:pt x="23" y="891"/>
                </a:lnTo>
                <a:lnTo>
                  <a:pt x="1" y="935"/>
                </a:lnTo>
                <a:lnTo>
                  <a:pt x="23" y="980"/>
                </a:lnTo>
                <a:lnTo>
                  <a:pt x="45" y="1024"/>
                </a:lnTo>
                <a:lnTo>
                  <a:pt x="90" y="1068"/>
                </a:lnTo>
                <a:lnTo>
                  <a:pt x="201" y="1068"/>
                </a:lnTo>
                <a:lnTo>
                  <a:pt x="1069" y="668"/>
                </a:lnTo>
                <a:lnTo>
                  <a:pt x="1491" y="468"/>
                </a:lnTo>
                <a:lnTo>
                  <a:pt x="1936" y="290"/>
                </a:lnTo>
                <a:lnTo>
                  <a:pt x="1981" y="268"/>
                </a:lnTo>
                <a:lnTo>
                  <a:pt x="2003" y="201"/>
                </a:lnTo>
                <a:lnTo>
                  <a:pt x="2025" y="157"/>
                </a:lnTo>
                <a:lnTo>
                  <a:pt x="2003" y="112"/>
                </a:lnTo>
                <a:lnTo>
                  <a:pt x="1981" y="68"/>
                </a:lnTo>
                <a:lnTo>
                  <a:pt x="1936" y="23"/>
                </a:lnTo>
                <a:lnTo>
                  <a:pt x="18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6" name="Google Shape;1156;p1"/>
          <p:cNvGrpSpPr/>
          <p:nvPr/>
        </p:nvGrpSpPr>
        <p:grpSpPr>
          <a:xfrm>
            <a:off x="6659716" y="1358185"/>
            <a:ext cx="1151598" cy="1536069"/>
            <a:chOff x="6549966" y="1483160"/>
            <a:chExt cx="1151598" cy="1536069"/>
          </a:xfrm>
        </p:grpSpPr>
        <p:grpSp>
          <p:nvGrpSpPr>
            <p:cNvPr id="1157" name="Google Shape;1157;p1"/>
            <p:cNvGrpSpPr/>
            <p:nvPr/>
          </p:nvGrpSpPr>
          <p:grpSpPr>
            <a:xfrm>
              <a:off x="6549966" y="1483160"/>
              <a:ext cx="1151598" cy="1536069"/>
              <a:chOff x="6549966" y="1483160"/>
              <a:chExt cx="1151598" cy="1536069"/>
            </a:xfrm>
          </p:grpSpPr>
          <p:sp>
            <p:nvSpPr>
              <p:cNvPr id="1158" name="Google Shape;1158;p1"/>
              <p:cNvSpPr/>
              <p:nvPr/>
            </p:nvSpPr>
            <p:spPr>
              <a:xfrm>
                <a:off x="6562868" y="2899563"/>
                <a:ext cx="125125" cy="108585"/>
              </a:xfrm>
              <a:custGeom>
                <a:rect b="b" l="l" r="r" t="t"/>
                <a:pathLst>
                  <a:path extrusionOk="0" h="1313" w="1513">
                    <a:moveTo>
                      <a:pt x="45" y="0"/>
                    </a:moveTo>
                    <a:lnTo>
                      <a:pt x="0" y="245"/>
                    </a:lnTo>
                    <a:lnTo>
                      <a:pt x="0" y="468"/>
                    </a:lnTo>
                    <a:lnTo>
                      <a:pt x="0" y="668"/>
                    </a:lnTo>
                    <a:lnTo>
                      <a:pt x="45" y="846"/>
                    </a:lnTo>
                    <a:lnTo>
                      <a:pt x="111" y="1001"/>
                    </a:lnTo>
                    <a:lnTo>
                      <a:pt x="222" y="1113"/>
                    </a:lnTo>
                    <a:lnTo>
                      <a:pt x="334" y="1224"/>
                    </a:lnTo>
                    <a:lnTo>
                      <a:pt x="489" y="1291"/>
                    </a:lnTo>
                    <a:lnTo>
                      <a:pt x="578" y="1313"/>
                    </a:lnTo>
                    <a:lnTo>
                      <a:pt x="667" y="1313"/>
                    </a:lnTo>
                    <a:lnTo>
                      <a:pt x="912" y="1268"/>
                    </a:lnTo>
                    <a:lnTo>
                      <a:pt x="1179" y="1179"/>
                    </a:lnTo>
                    <a:lnTo>
                      <a:pt x="1513" y="1024"/>
                    </a:lnTo>
                    <a:lnTo>
                      <a:pt x="1379" y="823"/>
                    </a:lnTo>
                    <a:lnTo>
                      <a:pt x="1223" y="646"/>
                    </a:lnTo>
                    <a:lnTo>
                      <a:pt x="1045" y="490"/>
                    </a:lnTo>
                    <a:lnTo>
                      <a:pt x="868" y="356"/>
                    </a:lnTo>
                    <a:lnTo>
                      <a:pt x="690" y="245"/>
                    </a:lnTo>
                    <a:lnTo>
                      <a:pt x="467" y="134"/>
                    </a:lnTo>
                    <a:lnTo>
                      <a:pt x="267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1"/>
              <p:cNvSpPr/>
              <p:nvPr/>
            </p:nvSpPr>
            <p:spPr>
              <a:xfrm>
                <a:off x="6566507" y="2704556"/>
                <a:ext cx="320132" cy="279691"/>
              </a:xfrm>
              <a:custGeom>
                <a:rect b="b" l="l" r="r" t="t"/>
                <a:pathLst>
                  <a:path extrusionOk="0" h="3382" w="3871">
                    <a:moveTo>
                      <a:pt x="1335" y="1"/>
                    </a:moveTo>
                    <a:lnTo>
                      <a:pt x="601" y="67"/>
                    </a:lnTo>
                    <a:lnTo>
                      <a:pt x="445" y="557"/>
                    </a:lnTo>
                    <a:lnTo>
                      <a:pt x="290" y="1068"/>
                    </a:lnTo>
                    <a:lnTo>
                      <a:pt x="156" y="1624"/>
                    </a:lnTo>
                    <a:lnTo>
                      <a:pt x="23" y="2203"/>
                    </a:lnTo>
                    <a:lnTo>
                      <a:pt x="1" y="2358"/>
                    </a:lnTo>
                    <a:lnTo>
                      <a:pt x="223" y="2403"/>
                    </a:lnTo>
                    <a:lnTo>
                      <a:pt x="423" y="2492"/>
                    </a:lnTo>
                    <a:lnTo>
                      <a:pt x="646" y="2603"/>
                    </a:lnTo>
                    <a:lnTo>
                      <a:pt x="824" y="2714"/>
                    </a:lnTo>
                    <a:lnTo>
                      <a:pt x="1001" y="2848"/>
                    </a:lnTo>
                    <a:lnTo>
                      <a:pt x="1179" y="3004"/>
                    </a:lnTo>
                    <a:lnTo>
                      <a:pt x="1335" y="3181"/>
                    </a:lnTo>
                    <a:lnTo>
                      <a:pt x="1469" y="3382"/>
                    </a:lnTo>
                    <a:lnTo>
                      <a:pt x="1958" y="3093"/>
                    </a:lnTo>
                    <a:lnTo>
                      <a:pt x="2514" y="2692"/>
                    </a:lnTo>
                    <a:lnTo>
                      <a:pt x="3159" y="2225"/>
                    </a:lnTo>
                    <a:lnTo>
                      <a:pt x="3871" y="1647"/>
                    </a:lnTo>
                    <a:lnTo>
                      <a:pt x="3426" y="1713"/>
                    </a:lnTo>
                    <a:lnTo>
                      <a:pt x="3070" y="1736"/>
                    </a:lnTo>
                    <a:lnTo>
                      <a:pt x="2825" y="1736"/>
                    </a:lnTo>
                    <a:lnTo>
                      <a:pt x="2736" y="1713"/>
                    </a:lnTo>
                    <a:lnTo>
                      <a:pt x="2670" y="1669"/>
                    </a:lnTo>
                    <a:lnTo>
                      <a:pt x="2558" y="1536"/>
                    </a:lnTo>
                    <a:lnTo>
                      <a:pt x="2558" y="1269"/>
                    </a:lnTo>
                    <a:lnTo>
                      <a:pt x="2558" y="868"/>
                    </a:lnTo>
                    <a:lnTo>
                      <a:pt x="2603" y="557"/>
                    </a:lnTo>
                    <a:lnTo>
                      <a:pt x="2603" y="312"/>
                    </a:lnTo>
                    <a:lnTo>
                      <a:pt x="2581" y="156"/>
                    </a:lnTo>
                    <a:lnTo>
                      <a:pt x="2581" y="112"/>
                    </a:lnTo>
                    <a:lnTo>
                      <a:pt x="2536" y="90"/>
                    </a:lnTo>
                    <a:lnTo>
                      <a:pt x="2470" y="45"/>
                    </a:lnTo>
                    <a:lnTo>
                      <a:pt x="2336" y="23"/>
                    </a:lnTo>
                    <a:lnTo>
                      <a:pt x="1936" y="1"/>
                    </a:lnTo>
                    <a:close/>
                  </a:path>
                </a:pathLst>
              </a:custGeom>
              <a:solidFill>
                <a:srgbClr val="F7B18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60" name="Google Shape;1160;p1"/>
              <p:cNvGrpSpPr/>
              <p:nvPr/>
            </p:nvGrpSpPr>
            <p:grpSpPr>
              <a:xfrm>
                <a:off x="6549966" y="1483160"/>
                <a:ext cx="1151598" cy="1536069"/>
                <a:chOff x="6549966" y="1483160"/>
                <a:chExt cx="1151598" cy="1536069"/>
              </a:xfrm>
            </p:grpSpPr>
            <p:sp>
              <p:nvSpPr>
                <p:cNvPr id="1161" name="Google Shape;1161;p1"/>
                <p:cNvSpPr/>
                <p:nvPr/>
              </p:nvSpPr>
              <p:spPr>
                <a:xfrm>
                  <a:off x="6726531" y="1755408"/>
                  <a:ext cx="752405" cy="1076175"/>
                </a:xfrm>
                <a:custGeom>
                  <a:rect b="b" l="l" r="r" t="t"/>
                  <a:pathLst>
                    <a:path extrusionOk="0" h="13013" w="9098">
                      <a:moveTo>
                        <a:pt x="7941" y="0"/>
                      </a:moveTo>
                      <a:lnTo>
                        <a:pt x="1" y="11478"/>
                      </a:lnTo>
                      <a:lnTo>
                        <a:pt x="401" y="11500"/>
                      </a:lnTo>
                      <a:lnTo>
                        <a:pt x="535" y="11522"/>
                      </a:lnTo>
                      <a:lnTo>
                        <a:pt x="601" y="11567"/>
                      </a:lnTo>
                      <a:lnTo>
                        <a:pt x="646" y="11589"/>
                      </a:lnTo>
                      <a:lnTo>
                        <a:pt x="646" y="11633"/>
                      </a:lnTo>
                      <a:lnTo>
                        <a:pt x="668" y="11789"/>
                      </a:lnTo>
                      <a:lnTo>
                        <a:pt x="668" y="12034"/>
                      </a:lnTo>
                      <a:lnTo>
                        <a:pt x="623" y="12345"/>
                      </a:lnTo>
                      <a:lnTo>
                        <a:pt x="623" y="12746"/>
                      </a:lnTo>
                      <a:lnTo>
                        <a:pt x="623" y="13013"/>
                      </a:lnTo>
                      <a:lnTo>
                        <a:pt x="9098" y="801"/>
                      </a:lnTo>
                      <a:lnTo>
                        <a:pt x="8542" y="401"/>
                      </a:lnTo>
                      <a:lnTo>
                        <a:pt x="7941" y="0"/>
                      </a:lnTo>
                      <a:close/>
                    </a:path>
                  </a:pathLst>
                </a:custGeom>
                <a:solidFill>
                  <a:srgbClr val="CAE1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2" name="Google Shape;1162;p1"/>
                <p:cNvSpPr/>
                <p:nvPr/>
              </p:nvSpPr>
              <p:spPr>
                <a:xfrm>
                  <a:off x="6616209" y="1711246"/>
                  <a:ext cx="936329" cy="1136877"/>
                </a:xfrm>
                <a:custGeom>
                  <a:rect b="b" l="l" r="r" t="t"/>
                  <a:pathLst>
                    <a:path extrusionOk="0" h="13747" w="11322">
                      <a:moveTo>
                        <a:pt x="8341" y="1"/>
                      </a:move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close/>
                      <a:moveTo>
                        <a:pt x="10432" y="1335"/>
                      </a:moveTo>
                      <a:lnTo>
                        <a:pt x="1957" y="13547"/>
                      </a:lnTo>
                      <a:lnTo>
                        <a:pt x="2069" y="13680"/>
                      </a:lnTo>
                      <a:lnTo>
                        <a:pt x="2135" y="13724"/>
                      </a:lnTo>
                      <a:lnTo>
                        <a:pt x="2224" y="13747"/>
                      </a:lnTo>
                      <a:lnTo>
                        <a:pt x="2469" y="13747"/>
                      </a:lnTo>
                      <a:lnTo>
                        <a:pt x="2825" y="13724"/>
                      </a:lnTo>
                      <a:lnTo>
                        <a:pt x="3270" y="13658"/>
                      </a:lnTo>
                      <a:lnTo>
                        <a:pt x="7407" y="7763"/>
                      </a:lnTo>
                      <a:lnTo>
                        <a:pt x="10054" y="3960"/>
                      </a:lnTo>
                      <a:lnTo>
                        <a:pt x="10855" y="2781"/>
                      </a:lnTo>
                      <a:lnTo>
                        <a:pt x="11322" y="2047"/>
                      </a:lnTo>
                      <a:lnTo>
                        <a:pt x="10899" y="1691"/>
                      </a:lnTo>
                      <a:lnTo>
                        <a:pt x="10432" y="1335"/>
                      </a:lnTo>
                      <a:close/>
                    </a:path>
                  </a:pathLst>
                </a:custGeom>
                <a:solidFill>
                  <a:srgbClr val="7AAAD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3" name="Google Shape;1163;p1"/>
                <p:cNvSpPr/>
                <p:nvPr/>
              </p:nvSpPr>
              <p:spPr>
                <a:xfrm>
                  <a:off x="6616209" y="1711246"/>
                  <a:ext cx="767125" cy="998933"/>
                </a:xfrm>
                <a:custGeom>
                  <a:rect b="b" l="l" r="r" t="t"/>
                  <a:pathLst>
                    <a:path extrusionOk="0" fill="none" h="12079" w="9276">
                      <a:moveTo>
                        <a:pt x="9275" y="534"/>
                      </a:move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lnTo>
                        <a:pt x="8341" y="1"/>
                      </a:ln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4" name="Google Shape;1164;p1"/>
                <p:cNvSpPr/>
                <p:nvPr/>
              </p:nvSpPr>
              <p:spPr>
                <a:xfrm>
                  <a:off x="6778053" y="1821651"/>
                  <a:ext cx="774485" cy="1026472"/>
                </a:xfrm>
                <a:custGeom>
                  <a:rect b="b" l="l" r="r" t="t"/>
                  <a:pathLst>
                    <a:path extrusionOk="0" fill="none" h="12412" w="9365">
                      <a:moveTo>
                        <a:pt x="5450" y="6428"/>
                      </a:moveTo>
                      <a:lnTo>
                        <a:pt x="5450" y="6428"/>
                      </a:lnTo>
                      <a:lnTo>
                        <a:pt x="8097" y="2625"/>
                      </a:lnTo>
                      <a:lnTo>
                        <a:pt x="8898" y="1446"/>
                      </a:lnTo>
                      <a:lnTo>
                        <a:pt x="9365" y="712"/>
                      </a:lnTo>
                      <a:lnTo>
                        <a:pt x="9365" y="712"/>
                      </a:lnTo>
                      <a:lnTo>
                        <a:pt x="8942" y="356"/>
                      </a:lnTo>
                      <a:lnTo>
                        <a:pt x="8475" y="0"/>
                      </a:lnTo>
                      <a:lnTo>
                        <a:pt x="0" y="12212"/>
                      </a:lnTo>
                      <a:lnTo>
                        <a:pt x="0" y="12212"/>
                      </a:lnTo>
                      <a:lnTo>
                        <a:pt x="112" y="12345"/>
                      </a:lnTo>
                      <a:lnTo>
                        <a:pt x="112" y="12345"/>
                      </a:lnTo>
                      <a:lnTo>
                        <a:pt x="178" y="12389"/>
                      </a:lnTo>
                      <a:lnTo>
                        <a:pt x="267" y="12412"/>
                      </a:lnTo>
                      <a:lnTo>
                        <a:pt x="512" y="12412"/>
                      </a:lnTo>
                      <a:lnTo>
                        <a:pt x="868" y="12389"/>
                      </a:lnTo>
                      <a:lnTo>
                        <a:pt x="1313" y="12323"/>
                      </a:lnTo>
                      <a:lnTo>
                        <a:pt x="1313" y="12323"/>
                      </a:lnTo>
                      <a:lnTo>
                        <a:pt x="5450" y="6428"/>
                      </a:lnTo>
                      <a:lnTo>
                        <a:pt x="5450" y="642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5" name="Google Shape;1165;p1"/>
                <p:cNvSpPr/>
                <p:nvPr/>
              </p:nvSpPr>
              <p:spPr>
                <a:xfrm>
                  <a:off x="7306010" y="1630283"/>
                  <a:ext cx="301690" cy="250250"/>
                </a:xfrm>
                <a:custGeom>
                  <a:rect b="b" l="l" r="r" t="t"/>
                  <a:pathLst>
                    <a:path extrusionOk="0" h="3026" w="3648">
                      <a:moveTo>
                        <a:pt x="667" y="1"/>
                      </a:moveTo>
                      <a:lnTo>
                        <a:pt x="489" y="90"/>
                      </a:lnTo>
                      <a:lnTo>
                        <a:pt x="356" y="179"/>
                      </a:lnTo>
                      <a:lnTo>
                        <a:pt x="223" y="290"/>
                      </a:lnTo>
                      <a:lnTo>
                        <a:pt x="134" y="401"/>
                      </a:lnTo>
                      <a:lnTo>
                        <a:pt x="67" y="535"/>
                      </a:lnTo>
                      <a:lnTo>
                        <a:pt x="22" y="668"/>
                      </a:lnTo>
                      <a:lnTo>
                        <a:pt x="0" y="802"/>
                      </a:lnTo>
                      <a:lnTo>
                        <a:pt x="0" y="980"/>
                      </a:lnTo>
                      <a:lnTo>
                        <a:pt x="467" y="1247"/>
                      </a:lnTo>
                      <a:lnTo>
                        <a:pt x="934" y="1513"/>
                      </a:lnTo>
                      <a:lnTo>
                        <a:pt x="1535" y="1914"/>
                      </a:lnTo>
                      <a:lnTo>
                        <a:pt x="2091" y="2314"/>
                      </a:lnTo>
                      <a:lnTo>
                        <a:pt x="2558" y="2670"/>
                      </a:lnTo>
                      <a:lnTo>
                        <a:pt x="2981" y="3026"/>
                      </a:lnTo>
                      <a:lnTo>
                        <a:pt x="3136" y="2959"/>
                      </a:lnTo>
                      <a:lnTo>
                        <a:pt x="3270" y="2870"/>
                      </a:lnTo>
                      <a:lnTo>
                        <a:pt x="3381" y="2781"/>
                      </a:lnTo>
                      <a:lnTo>
                        <a:pt x="3470" y="2670"/>
                      </a:lnTo>
                      <a:lnTo>
                        <a:pt x="3559" y="2537"/>
                      </a:lnTo>
                      <a:lnTo>
                        <a:pt x="3603" y="2403"/>
                      </a:lnTo>
                      <a:lnTo>
                        <a:pt x="3648" y="2247"/>
                      </a:lnTo>
                      <a:lnTo>
                        <a:pt x="3648" y="2070"/>
                      </a:lnTo>
                      <a:lnTo>
                        <a:pt x="3603" y="1981"/>
                      </a:lnTo>
                      <a:lnTo>
                        <a:pt x="3537" y="1936"/>
                      </a:lnTo>
                      <a:lnTo>
                        <a:pt x="2936" y="1469"/>
                      </a:lnTo>
                      <a:lnTo>
                        <a:pt x="2269" y="980"/>
                      </a:lnTo>
                      <a:lnTo>
                        <a:pt x="1513" y="490"/>
                      </a:lnTo>
                      <a:lnTo>
                        <a:pt x="667" y="1"/>
                      </a:lnTo>
                      <a:close/>
                    </a:path>
                  </a:pathLst>
                </a:custGeom>
                <a:solidFill>
                  <a:srgbClr val="F9BE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6" name="Google Shape;1166;p1"/>
                <p:cNvSpPr/>
                <p:nvPr/>
              </p:nvSpPr>
              <p:spPr>
                <a:xfrm>
                  <a:off x="7361171" y="1492339"/>
                  <a:ext cx="329311" cy="309133"/>
                </a:xfrm>
                <a:custGeom>
                  <a:rect b="b" l="l" r="r" t="t"/>
                  <a:pathLst>
                    <a:path extrusionOk="0" h="3738" w="3982">
                      <a:moveTo>
                        <a:pt x="1802" y="1"/>
                      </a:moveTo>
                      <a:lnTo>
                        <a:pt x="1602" y="23"/>
                      </a:lnTo>
                      <a:lnTo>
                        <a:pt x="1402" y="67"/>
                      </a:lnTo>
                      <a:lnTo>
                        <a:pt x="1224" y="134"/>
                      </a:lnTo>
                      <a:lnTo>
                        <a:pt x="1046" y="245"/>
                      </a:lnTo>
                      <a:lnTo>
                        <a:pt x="890" y="357"/>
                      </a:lnTo>
                      <a:lnTo>
                        <a:pt x="712" y="512"/>
                      </a:lnTo>
                      <a:lnTo>
                        <a:pt x="556" y="690"/>
                      </a:lnTo>
                      <a:lnTo>
                        <a:pt x="401" y="890"/>
                      </a:lnTo>
                      <a:lnTo>
                        <a:pt x="267" y="1135"/>
                      </a:lnTo>
                      <a:lnTo>
                        <a:pt x="134" y="1380"/>
                      </a:lnTo>
                      <a:lnTo>
                        <a:pt x="0" y="1669"/>
                      </a:lnTo>
                      <a:lnTo>
                        <a:pt x="846" y="2158"/>
                      </a:lnTo>
                      <a:lnTo>
                        <a:pt x="1602" y="2648"/>
                      </a:lnTo>
                      <a:lnTo>
                        <a:pt x="2269" y="3137"/>
                      </a:lnTo>
                      <a:lnTo>
                        <a:pt x="2870" y="3604"/>
                      </a:lnTo>
                      <a:lnTo>
                        <a:pt x="2936" y="3649"/>
                      </a:lnTo>
                      <a:lnTo>
                        <a:pt x="2981" y="3738"/>
                      </a:lnTo>
                      <a:lnTo>
                        <a:pt x="3226" y="3493"/>
                      </a:lnTo>
                      <a:lnTo>
                        <a:pt x="3426" y="3248"/>
                      </a:lnTo>
                      <a:lnTo>
                        <a:pt x="3604" y="3003"/>
                      </a:lnTo>
                      <a:lnTo>
                        <a:pt x="3737" y="2759"/>
                      </a:lnTo>
                      <a:lnTo>
                        <a:pt x="3848" y="2536"/>
                      </a:lnTo>
                      <a:lnTo>
                        <a:pt x="3915" y="2314"/>
                      </a:lnTo>
                      <a:lnTo>
                        <a:pt x="3960" y="2092"/>
                      </a:lnTo>
                      <a:lnTo>
                        <a:pt x="3982" y="1869"/>
                      </a:lnTo>
                      <a:lnTo>
                        <a:pt x="3960" y="1669"/>
                      </a:lnTo>
                      <a:lnTo>
                        <a:pt x="3893" y="1469"/>
                      </a:lnTo>
                      <a:lnTo>
                        <a:pt x="3804" y="1269"/>
                      </a:lnTo>
                      <a:lnTo>
                        <a:pt x="3693" y="1068"/>
                      </a:lnTo>
                      <a:lnTo>
                        <a:pt x="3537" y="868"/>
                      </a:lnTo>
                      <a:lnTo>
                        <a:pt x="3359" y="690"/>
                      </a:lnTo>
                      <a:lnTo>
                        <a:pt x="3137" y="512"/>
                      </a:lnTo>
                      <a:lnTo>
                        <a:pt x="2870" y="334"/>
                      </a:lnTo>
                      <a:lnTo>
                        <a:pt x="2647" y="223"/>
                      </a:lnTo>
                      <a:lnTo>
                        <a:pt x="2425" y="134"/>
                      </a:lnTo>
                      <a:lnTo>
                        <a:pt x="2202" y="67"/>
                      </a:lnTo>
                      <a:lnTo>
                        <a:pt x="2002" y="23"/>
                      </a:lnTo>
                      <a:lnTo>
                        <a:pt x="180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7" name="Google Shape;1167;p1"/>
                <p:cNvSpPr/>
                <p:nvPr/>
              </p:nvSpPr>
              <p:spPr>
                <a:xfrm>
                  <a:off x="7348270" y="1483160"/>
                  <a:ext cx="353294" cy="329311"/>
                </a:xfrm>
                <a:custGeom>
                  <a:rect b="b" l="l" r="r" t="t"/>
                  <a:pathLst>
                    <a:path extrusionOk="0" h="3982" w="4272">
                      <a:moveTo>
                        <a:pt x="1980" y="267"/>
                      </a:moveTo>
                      <a:lnTo>
                        <a:pt x="2181" y="290"/>
                      </a:lnTo>
                      <a:lnTo>
                        <a:pt x="2381" y="312"/>
                      </a:lnTo>
                      <a:lnTo>
                        <a:pt x="2603" y="379"/>
                      </a:lnTo>
                      <a:lnTo>
                        <a:pt x="2848" y="490"/>
                      </a:lnTo>
                      <a:lnTo>
                        <a:pt x="3048" y="601"/>
                      </a:lnTo>
                      <a:lnTo>
                        <a:pt x="3270" y="757"/>
                      </a:lnTo>
                      <a:lnTo>
                        <a:pt x="3471" y="935"/>
                      </a:lnTo>
                      <a:lnTo>
                        <a:pt x="3649" y="1135"/>
                      </a:lnTo>
                      <a:lnTo>
                        <a:pt x="3782" y="1335"/>
                      </a:lnTo>
                      <a:lnTo>
                        <a:pt x="3893" y="1557"/>
                      </a:lnTo>
                      <a:lnTo>
                        <a:pt x="3960" y="1824"/>
                      </a:lnTo>
                      <a:lnTo>
                        <a:pt x="3982" y="1936"/>
                      </a:lnTo>
                      <a:lnTo>
                        <a:pt x="3982" y="2069"/>
                      </a:lnTo>
                      <a:lnTo>
                        <a:pt x="3938" y="2314"/>
                      </a:lnTo>
                      <a:lnTo>
                        <a:pt x="3871" y="2558"/>
                      </a:lnTo>
                      <a:lnTo>
                        <a:pt x="3760" y="2759"/>
                      </a:lnTo>
                      <a:lnTo>
                        <a:pt x="3649" y="2981"/>
                      </a:lnTo>
                      <a:lnTo>
                        <a:pt x="3493" y="3181"/>
                      </a:lnTo>
                      <a:lnTo>
                        <a:pt x="3337" y="3381"/>
                      </a:lnTo>
                      <a:lnTo>
                        <a:pt x="3105" y="3629"/>
                      </a:lnTo>
                      <a:lnTo>
                        <a:pt x="2937" y="3448"/>
                      </a:lnTo>
                      <a:lnTo>
                        <a:pt x="2581" y="3159"/>
                      </a:lnTo>
                      <a:lnTo>
                        <a:pt x="2203" y="2870"/>
                      </a:lnTo>
                      <a:lnTo>
                        <a:pt x="1802" y="2603"/>
                      </a:lnTo>
                      <a:lnTo>
                        <a:pt x="1402" y="2358"/>
                      </a:lnTo>
                      <a:lnTo>
                        <a:pt x="1002" y="2114"/>
                      </a:lnTo>
                      <a:lnTo>
                        <a:pt x="344" y="1748"/>
                      </a:lnTo>
                      <a:lnTo>
                        <a:pt x="344" y="1748"/>
                      </a:lnTo>
                      <a:lnTo>
                        <a:pt x="468" y="1469"/>
                      </a:lnTo>
                      <a:lnTo>
                        <a:pt x="712" y="1090"/>
                      </a:lnTo>
                      <a:lnTo>
                        <a:pt x="824" y="935"/>
                      </a:lnTo>
                      <a:lnTo>
                        <a:pt x="979" y="779"/>
                      </a:lnTo>
                      <a:lnTo>
                        <a:pt x="1113" y="646"/>
                      </a:lnTo>
                      <a:lnTo>
                        <a:pt x="1269" y="534"/>
                      </a:lnTo>
                      <a:lnTo>
                        <a:pt x="1424" y="423"/>
                      </a:lnTo>
                      <a:lnTo>
                        <a:pt x="1602" y="356"/>
                      </a:lnTo>
                      <a:lnTo>
                        <a:pt x="1780" y="312"/>
                      </a:lnTo>
                      <a:lnTo>
                        <a:pt x="1980" y="267"/>
                      </a:lnTo>
                      <a:close/>
                      <a:moveTo>
                        <a:pt x="1914" y="0"/>
                      </a:moveTo>
                      <a:lnTo>
                        <a:pt x="1691" y="23"/>
                      </a:lnTo>
                      <a:lnTo>
                        <a:pt x="1491" y="89"/>
                      </a:lnTo>
                      <a:lnTo>
                        <a:pt x="1291" y="178"/>
                      </a:lnTo>
                      <a:lnTo>
                        <a:pt x="1091" y="290"/>
                      </a:lnTo>
                      <a:lnTo>
                        <a:pt x="890" y="423"/>
                      </a:lnTo>
                      <a:lnTo>
                        <a:pt x="735" y="601"/>
                      </a:lnTo>
                      <a:lnTo>
                        <a:pt x="557" y="779"/>
                      </a:lnTo>
                      <a:lnTo>
                        <a:pt x="401" y="979"/>
                      </a:lnTo>
                      <a:lnTo>
                        <a:pt x="268" y="1202"/>
                      </a:lnTo>
                      <a:lnTo>
                        <a:pt x="134" y="1446"/>
                      </a:lnTo>
                      <a:lnTo>
                        <a:pt x="23" y="1691"/>
                      </a:lnTo>
                      <a:lnTo>
                        <a:pt x="1" y="1758"/>
                      </a:lnTo>
                      <a:lnTo>
                        <a:pt x="23" y="1802"/>
                      </a:lnTo>
                      <a:lnTo>
                        <a:pt x="45" y="1847"/>
                      </a:lnTo>
                      <a:lnTo>
                        <a:pt x="90" y="1891"/>
                      </a:lnTo>
                      <a:lnTo>
                        <a:pt x="846" y="2314"/>
                      </a:lnTo>
                      <a:lnTo>
                        <a:pt x="1246" y="2536"/>
                      </a:lnTo>
                      <a:lnTo>
                        <a:pt x="1647" y="2781"/>
                      </a:lnTo>
                      <a:lnTo>
                        <a:pt x="2025" y="3026"/>
                      </a:lnTo>
                      <a:lnTo>
                        <a:pt x="2381" y="3292"/>
                      </a:lnTo>
                      <a:lnTo>
                        <a:pt x="2714" y="3582"/>
                      </a:lnTo>
                      <a:lnTo>
                        <a:pt x="3026" y="3893"/>
                      </a:lnTo>
                      <a:lnTo>
                        <a:pt x="3070" y="3937"/>
                      </a:lnTo>
                      <a:lnTo>
                        <a:pt x="3115" y="3982"/>
                      </a:lnTo>
                      <a:lnTo>
                        <a:pt x="3181" y="3982"/>
                      </a:lnTo>
                      <a:lnTo>
                        <a:pt x="3248" y="3937"/>
                      </a:lnTo>
                      <a:lnTo>
                        <a:pt x="3626" y="3537"/>
                      </a:lnTo>
                      <a:lnTo>
                        <a:pt x="3804" y="3315"/>
                      </a:lnTo>
                      <a:lnTo>
                        <a:pt x="3960" y="3070"/>
                      </a:lnTo>
                      <a:lnTo>
                        <a:pt x="4093" y="2825"/>
                      </a:lnTo>
                      <a:lnTo>
                        <a:pt x="4182" y="2558"/>
                      </a:lnTo>
                      <a:lnTo>
                        <a:pt x="4249" y="2269"/>
                      </a:lnTo>
                      <a:lnTo>
                        <a:pt x="4271" y="2002"/>
                      </a:lnTo>
                      <a:lnTo>
                        <a:pt x="4227" y="1735"/>
                      </a:lnTo>
                      <a:lnTo>
                        <a:pt x="4160" y="1491"/>
                      </a:lnTo>
                      <a:lnTo>
                        <a:pt x="4049" y="1268"/>
                      </a:lnTo>
                      <a:lnTo>
                        <a:pt x="3915" y="1068"/>
                      </a:lnTo>
                      <a:lnTo>
                        <a:pt x="3738" y="868"/>
                      </a:lnTo>
                      <a:lnTo>
                        <a:pt x="3560" y="690"/>
                      </a:lnTo>
                      <a:lnTo>
                        <a:pt x="3359" y="534"/>
                      </a:lnTo>
                      <a:lnTo>
                        <a:pt x="3159" y="379"/>
                      </a:lnTo>
                      <a:lnTo>
                        <a:pt x="2892" y="223"/>
                      </a:lnTo>
                      <a:lnTo>
                        <a:pt x="2648" y="112"/>
                      </a:lnTo>
                      <a:lnTo>
                        <a:pt x="2403" y="45"/>
                      </a:lnTo>
                      <a:lnTo>
                        <a:pt x="215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8" name="Google Shape;1168;p1"/>
                <p:cNvSpPr/>
                <p:nvPr/>
              </p:nvSpPr>
              <p:spPr>
                <a:xfrm>
                  <a:off x="7293109" y="1619284"/>
                  <a:ext cx="325673" cy="272331"/>
                </a:xfrm>
                <a:custGeom>
                  <a:rect b="b" l="l" r="r" t="t"/>
                  <a:pathLst>
                    <a:path extrusionOk="0" h="3293" w="3938">
                      <a:moveTo>
                        <a:pt x="734" y="0"/>
                      </a:moveTo>
                      <a:lnTo>
                        <a:pt x="557" y="89"/>
                      </a:lnTo>
                      <a:lnTo>
                        <a:pt x="423" y="178"/>
                      </a:lnTo>
                      <a:lnTo>
                        <a:pt x="290" y="290"/>
                      </a:lnTo>
                      <a:lnTo>
                        <a:pt x="178" y="401"/>
                      </a:lnTo>
                      <a:lnTo>
                        <a:pt x="112" y="534"/>
                      </a:lnTo>
                      <a:lnTo>
                        <a:pt x="45" y="690"/>
                      </a:lnTo>
                      <a:lnTo>
                        <a:pt x="0" y="868"/>
                      </a:lnTo>
                      <a:lnTo>
                        <a:pt x="0" y="1046"/>
                      </a:lnTo>
                      <a:lnTo>
                        <a:pt x="23" y="1135"/>
                      </a:lnTo>
                      <a:lnTo>
                        <a:pt x="45" y="1179"/>
                      </a:lnTo>
                      <a:lnTo>
                        <a:pt x="89" y="1202"/>
                      </a:lnTo>
                      <a:lnTo>
                        <a:pt x="868" y="1669"/>
                      </a:lnTo>
                      <a:lnTo>
                        <a:pt x="1624" y="2136"/>
                      </a:lnTo>
                      <a:lnTo>
                        <a:pt x="1980" y="2403"/>
                      </a:lnTo>
                      <a:lnTo>
                        <a:pt x="2336" y="2670"/>
                      </a:lnTo>
                      <a:lnTo>
                        <a:pt x="2692" y="2959"/>
                      </a:lnTo>
                      <a:lnTo>
                        <a:pt x="3025" y="3248"/>
                      </a:lnTo>
                      <a:lnTo>
                        <a:pt x="3114" y="3292"/>
                      </a:lnTo>
                      <a:lnTo>
                        <a:pt x="3203" y="3292"/>
                      </a:lnTo>
                      <a:lnTo>
                        <a:pt x="3381" y="3203"/>
                      </a:lnTo>
                      <a:lnTo>
                        <a:pt x="3515" y="3114"/>
                      </a:lnTo>
                      <a:lnTo>
                        <a:pt x="3626" y="3003"/>
                      </a:lnTo>
                      <a:lnTo>
                        <a:pt x="3737" y="2870"/>
                      </a:lnTo>
                      <a:lnTo>
                        <a:pt x="3804" y="2736"/>
                      </a:lnTo>
                      <a:lnTo>
                        <a:pt x="3871" y="2603"/>
                      </a:lnTo>
                      <a:lnTo>
                        <a:pt x="3915" y="2425"/>
                      </a:lnTo>
                      <a:lnTo>
                        <a:pt x="3937" y="2247"/>
                      </a:lnTo>
                      <a:lnTo>
                        <a:pt x="3937" y="2180"/>
                      </a:lnTo>
                      <a:lnTo>
                        <a:pt x="3893" y="2136"/>
                      </a:lnTo>
                      <a:lnTo>
                        <a:pt x="3848" y="2091"/>
                      </a:lnTo>
                      <a:lnTo>
                        <a:pt x="3804" y="2069"/>
                      </a:lnTo>
                      <a:lnTo>
                        <a:pt x="3759" y="2047"/>
                      </a:lnTo>
                      <a:lnTo>
                        <a:pt x="3715" y="2069"/>
                      </a:lnTo>
                      <a:lnTo>
                        <a:pt x="3670" y="2091"/>
                      </a:lnTo>
                      <a:lnTo>
                        <a:pt x="3648" y="2136"/>
                      </a:lnTo>
                      <a:lnTo>
                        <a:pt x="3626" y="2358"/>
                      </a:lnTo>
                      <a:lnTo>
                        <a:pt x="3559" y="2536"/>
                      </a:lnTo>
                      <a:lnTo>
                        <a:pt x="3493" y="2692"/>
                      </a:lnTo>
                      <a:lnTo>
                        <a:pt x="3381" y="2803"/>
                      </a:lnTo>
                      <a:lnTo>
                        <a:pt x="3337" y="2848"/>
                      </a:lnTo>
                      <a:lnTo>
                        <a:pt x="3270" y="2870"/>
                      </a:lnTo>
                      <a:lnTo>
                        <a:pt x="3048" y="2870"/>
                      </a:lnTo>
                      <a:lnTo>
                        <a:pt x="2959" y="2825"/>
                      </a:lnTo>
                      <a:lnTo>
                        <a:pt x="2803" y="2714"/>
                      </a:lnTo>
                      <a:lnTo>
                        <a:pt x="2358" y="2380"/>
                      </a:lnTo>
                      <a:lnTo>
                        <a:pt x="1936" y="2047"/>
                      </a:lnTo>
                      <a:lnTo>
                        <a:pt x="1424" y="1713"/>
                      </a:lnTo>
                      <a:lnTo>
                        <a:pt x="890" y="1380"/>
                      </a:lnTo>
                      <a:lnTo>
                        <a:pt x="557" y="1202"/>
                      </a:lnTo>
                      <a:lnTo>
                        <a:pt x="379" y="1090"/>
                      </a:lnTo>
                      <a:lnTo>
                        <a:pt x="312" y="1024"/>
                      </a:lnTo>
                      <a:lnTo>
                        <a:pt x="290" y="957"/>
                      </a:lnTo>
                      <a:lnTo>
                        <a:pt x="267" y="912"/>
                      </a:lnTo>
                      <a:lnTo>
                        <a:pt x="267" y="846"/>
                      </a:lnTo>
                      <a:lnTo>
                        <a:pt x="312" y="734"/>
                      </a:lnTo>
                      <a:lnTo>
                        <a:pt x="379" y="646"/>
                      </a:lnTo>
                      <a:lnTo>
                        <a:pt x="490" y="534"/>
                      </a:lnTo>
                      <a:lnTo>
                        <a:pt x="712" y="356"/>
                      </a:lnTo>
                      <a:lnTo>
                        <a:pt x="912" y="267"/>
                      </a:lnTo>
                      <a:lnTo>
                        <a:pt x="935" y="223"/>
                      </a:lnTo>
                      <a:lnTo>
                        <a:pt x="957" y="178"/>
                      </a:lnTo>
                      <a:lnTo>
                        <a:pt x="957" y="134"/>
                      </a:lnTo>
                      <a:lnTo>
                        <a:pt x="935" y="67"/>
                      </a:lnTo>
                      <a:lnTo>
                        <a:pt x="890" y="23"/>
                      </a:lnTo>
                      <a:lnTo>
                        <a:pt x="8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9" name="Google Shape;1169;p1"/>
                <p:cNvSpPr/>
                <p:nvPr/>
              </p:nvSpPr>
              <p:spPr>
                <a:xfrm>
                  <a:off x="6549966" y="1698345"/>
                  <a:ext cx="1013654" cy="1320884"/>
                </a:xfrm>
                <a:custGeom>
                  <a:rect b="b" l="l" r="r" t="t"/>
                  <a:pathLst>
                    <a:path extrusionOk="0" h="15972" w="12257">
                      <a:moveTo>
                        <a:pt x="9053" y="1"/>
                      </a:moveTo>
                      <a:lnTo>
                        <a:pt x="9009" y="23"/>
                      </a:lnTo>
                      <a:lnTo>
                        <a:pt x="8074" y="1291"/>
                      </a:lnTo>
                      <a:lnTo>
                        <a:pt x="7185" y="2581"/>
                      </a:lnTo>
                      <a:lnTo>
                        <a:pt x="5405" y="5183"/>
                      </a:lnTo>
                      <a:lnTo>
                        <a:pt x="3025" y="8631"/>
                      </a:lnTo>
                      <a:lnTo>
                        <a:pt x="1824" y="10411"/>
                      </a:lnTo>
                      <a:lnTo>
                        <a:pt x="1491" y="10878"/>
                      </a:lnTo>
                      <a:lnTo>
                        <a:pt x="1135" y="11367"/>
                      </a:lnTo>
                      <a:lnTo>
                        <a:pt x="979" y="11612"/>
                      </a:lnTo>
                      <a:lnTo>
                        <a:pt x="823" y="11856"/>
                      </a:lnTo>
                      <a:lnTo>
                        <a:pt x="690" y="12123"/>
                      </a:lnTo>
                      <a:lnTo>
                        <a:pt x="579" y="12390"/>
                      </a:lnTo>
                      <a:lnTo>
                        <a:pt x="401" y="12857"/>
                      </a:lnTo>
                      <a:lnTo>
                        <a:pt x="267" y="13369"/>
                      </a:lnTo>
                      <a:lnTo>
                        <a:pt x="156" y="13880"/>
                      </a:lnTo>
                      <a:lnTo>
                        <a:pt x="45" y="14392"/>
                      </a:lnTo>
                      <a:lnTo>
                        <a:pt x="0" y="14726"/>
                      </a:lnTo>
                      <a:lnTo>
                        <a:pt x="0" y="14904"/>
                      </a:lnTo>
                      <a:lnTo>
                        <a:pt x="0" y="15059"/>
                      </a:lnTo>
                      <a:lnTo>
                        <a:pt x="23" y="15237"/>
                      </a:lnTo>
                      <a:lnTo>
                        <a:pt x="67" y="15393"/>
                      </a:lnTo>
                      <a:lnTo>
                        <a:pt x="156" y="15549"/>
                      </a:lnTo>
                      <a:lnTo>
                        <a:pt x="245" y="15682"/>
                      </a:lnTo>
                      <a:lnTo>
                        <a:pt x="356" y="15793"/>
                      </a:lnTo>
                      <a:lnTo>
                        <a:pt x="490" y="15882"/>
                      </a:lnTo>
                      <a:lnTo>
                        <a:pt x="623" y="15927"/>
                      </a:lnTo>
                      <a:lnTo>
                        <a:pt x="757" y="15971"/>
                      </a:lnTo>
                      <a:lnTo>
                        <a:pt x="890" y="15971"/>
                      </a:lnTo>
                      <a:lnTo>
                        <a:pt x="1024" y="15949"/>
                      </a:lnTo>
                      <a:lnTo>
                        <a:pt x="1157" y="15927"/>
                      </a:lnTo>
                      <a:lnTo>
                        <a:pt x="1313" y="15882"/>
                      </a:lnTo>
                      <a:lnTo>
                        <a:pt x="1602" y="15749"/>
                      </a:lnTo>
                      <a:lnTo>
                        <a:pt x="1869" y="15615"/>
                      </a:lnTo>
                      <a:lnTo>
                        <a:pt x="2358" y="15304"/>
                      </a:lnTo>
                      <a:lnTo>
                        <a:pt x="3181" y="14726"/>
                      </a:lnTo>
                      <a:lnTo>
                        <a:pt x="3581" y="14437"/>
                      </a:lnTo>
                      <a:lnTo>
                        <a:pt x="3960" y="14103"/>
                      </a:lnTo>
                      <a:lnTo>
                        <a:pt x="4182" y="13880"/>
                      </a:lnTo>
                      <a:lnTo>
                        <a:pt x="4404" y="13614"/>
                      </a:lnTo>
                      <a:lnTo>
                        <a:pt x="4605" y="13347"/>
                      </a:lnTo>
                      <a:lnTo>
                        <a:pt x="4805" y="13080"/>
                      </a:lnTo>
                      <a:lnTo>
                        <a:pt x="5183" y="12524"/>
                      </a:lnTo>
                      <a:lnTo>
                        <a:pt x="5539" y="11968"/>
                      </a:lnTo>
                      <a:lnTo>
                        <a:pt x="8052" y="8386"/>
                      </a:lnTo>
                      <a:lnTo>
                        <a:pt x="9120" y="6874"/>
                      </a:lnTo>
                      <a:lnTo>
                        <a:pt x="10188" y="5361"/>
                      </a:lnTo>
                      <a:lnTo>
                        <a:pt x="11233" y="3849"/>
                      </a:lnTo>
                      <a:lnTo>
                        <a:pt x="11745" y="3070"/>
                      </a:lnTo>
                      <a:lnTo>
                        <a:pt x="12234" y="2292"/>
                      </a:lnTo>
                      <a:lnTo>
                        <a:pt x="12256" y="2225"/>
                      </a:lnTo>
                      <a:lnTo>
                        <a:pt x="12234" y="2181"/>
                      </a:lnTo>
                      <a:lnTo>
                        <a:pt x="12212" y="2136"/>
                      </a:lnTo>
                      <a:lnTo>
                        <a:pt x="12167" y="2092"/>
                      </a:lnTo>
                      <a:lnTo>
                        <a:pt x="12123" y="2069"/>
                      </a:lnTo>
                      <a:lnTo>
                        <a:pt x="12011" y="2069"/>
                      </a:lnTo>
                      <a:lnTo>
                        <a:pt x="11967" y="2114"/>
                      </a:lnTo>
                      <a:lnTo>
                        <a:pt x="11277" y="3204"/>
                      </a:lnTo>
                      <a:lnTo>
                        <a:pt x="10566" y="4272"/>
                      </a:lnTo>
                      <a:lnTo>
                        <a:pt x="9075" y="6362"/>
                      </a:lnTo>
                      <a:lnTo>
                        <a:pt x="4404" y="13080"/>
                      </a:lnTo>
                      <a:lnTo>
                        <a:pt x="4115" y="13436"/>
                      </a:lnTo>
                      <a:lnTo>
                        <a:pt x="3804" y="13791"/>
                      </a:lnTo>
                      <a:lnTo>
                        <a:pt x="3448" y="14125"/>
                      </a:lnTo>
                      <a:lnTo>
                        <a:pt x="3070" y="14459"/>
                      </a:lnTo>
                      <a:lnTo>
                        <a:pt x="2670" y="14748"/>
                      </a:lnTo>
                      <a:lnTo>
                        <a:pt x="2269" y="15015"/>
                      </a:lnTo>
                      <a:lnTo>
                        <a:pt x="1847" y="15260"/>
                      </a:lnTo>
                      <a:lnTo>
                        <a:pt x="1446" y="15482"/>
                      </a:lnTo>
                      <a:lnTo>
                        <a:pt x="1179" y="15593"/>
                      </a:lnTo>
                      <a:lnTo>
                        <a:pt x="1090" y="15638"/>
                      </a:lnTo>
                      <a:lnTo>
                        <a:pt x="912" y="15638"/>
                      </a:lnTo>
                      <a:lnTo>
                        <a:pt x="823" y="15593"/>
                      </a:lnTo>
                      <a:lnTo>
                        <a:pt x="601" y="15437"/>
                      </a:lnTo>
                      <a:lnTo>
                        <a:pt x="401" y="15282"/>
                      </a:lnTo>
                      <a:lnTo>
                        <a:pt x="356" y="15237"/>
                      </a:lnTo>
                      <a:lnTo>
                        <a:pt x="312" y="15171"/>
                      </a:lnTo>
                      <a:lnTo>
                        <a:pt x="290" y="15104"/>
                      </a:lnTo>
                      <a:lnTo>
                        <a:pt x="290" y="15037"/>
                      </a:lnTo>
                      <a:lnTo>
                        <a:pt x="290" y="14815"/>
                      </a:lnTo>
                      <a:lnTo>
                        <a:pt x="312" y="14570"/>
                      </a:lnTo>
                      <a:lnTo>
                        <a:pt x="356" y="14325"/>
                      </a:lnTo>
                      <a:lnTo>
                        <a:pt x="467" y="13836"/>
                      </a:lnTo>
                      <a:lnTo>
                        <a:pt x="645" y="13191"/>
                      </a:lnTo>
                      <a:lnTo>
                        <a:pt x="757" y="12880"/>
                      </a:lnTo>
                      <a:lnTo>
                        <a:pt x="868" y="12590"/>
                      </a:lnTo>
                      <a:lnTo>
                        <a:pt x="1001" y="12301"/>
                      </a:lnTo>
                      <a:lnTo>
                        <a:pt x="1135" y="12034"/>
                      </a:lnTo>
                      <a:lnTo>
                        <a:pt x="1290" y="11745"/>
                      </a:lnTo>
                      <a:lnTo>
                        <a:pt x="1491" y="11456"/>
                      </a:lnTo>
                      <a:lnTo>
                        <a:pt x="3626" y="8297"/>
                      </a:lnTo>
                      <a:lnTo>
                        <a:pt x="5806" y="5161"/>
                      </a:lnTo>
                      <a:lnTo>
                        <a:pt x="7496" y="2692"/>
                      </a:lnTo>
                      <a:lnTo>
                        <a:pt x="8341" y="1447"/>
                      </a:lnTo>
                      <a:lnTo>
                        <a:pt x="9231" y="246"/>
                      </a:lnTo>
                      <a:lnTo>
                        <a:pt x="9253" y="201"/>
                      </a:lnTo>
                      <a:lnTo>
                        <a:pt x="9253" y="134"/>
                      </a:lnTo>
                      <a:lnTo>
                        <a:pt x="9231" y="90"/>
                      </a:lnTo>
                      <a:lnTo>
                        <a:pt x="9209" y="45"/>
                      </a:lnTo>
                      <a:lnTo>
                        <a:pt x="91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0" name="Google Shape;1170;p1"/>
                <p:cNvSpPr/>
                <p:nvPr/>
              </p:nvSpPr>
              <p:spPr>
                <a:xfrm>
                  <a:off x="6713630" y="1808750"/>
                  <a:ext cx="776388" cy="1033833"/>
                </a:xfrm>
                <a:custGeom>
                  <a:rect b="b" l="l" r="r" t="t"/>
                  <a:pathLst>
                    <a:path extrusionOk="0" h="12501" w="9388">
                      <a:moveTo>
                        <a:pt x="9165" y="0"/>
                      </a:moveTo>
                      <a:lnTo>
                        <a:pt x="9143" y="23"/>
                      </a:lnTo>
                      <a:lnTo>
                        <a:pt x="1736" y="10699"/>
                      </a:lnTo>
                      <a:lnTo>
                        <a:pt x="923" y="11868"/>
                      </a:lnTo>
                      <a:lnTo>
                        <a:pt x="923" y="11868"/>
                      </a:lnTo>
                      <a:lnTo>
                        <a:pt x="935" y="11700"/>
                      </a:lnTo>
                      <a:lnTo>
                        <a:pt x="957" y="11411"/>
                      </a:lnTo>
                      <a:lnTo>
                        <a:pt x="935" y="11166"/>
                      </a:lnTo>
                      <a:lnTo>
                        <a:pt x="913" y="11055"/>
                      </a:lnTo>
                      <a:lnTo>
                        <a:pt x="868" y="10966"/>
                      </a:lnTo>
                      <a:lnTo>
                        <a:pt x="824" y="10899"/>
                      </a:lnTo>
                      <a:lnTo>
                        <a:pt x="735" y="10833"/>
                      </a:lnTo>
                      <a:lnTo>
                        <a:pt x="624" y="10766"/>
                      </a:lnTo>
                      <a:lnTo>
                        <a:pt x="490" y="10722"/>
                      </a:lnTo>
                      <a:lnTo>
                        <a:pt x="312" y="10699"/>
                      </a:lnTo>
                      <a:lnTo>
                        <a:pt x="112" y="10677"/>
                      </a:lnTo>
                      <a:lnTo>
                        <a:pt x="68" y="10699"/>
                      </a:lnTo>
                      <a:lnTo>
                        <a:pt x="23" y="10722"/>
                      </a:lnTo>
                      <a:lnTo>
                        <a:pt x="1" y="10766"/>
                      </a:lnTo>
                      <a:lnTo>
                        <a:pt x="1" y="10833"/>
                      </a:lnTo>
                      <a:lnTo>
                        <a:pt x="23" y="10877"/>
                      </a:lnTo>
                      <a:lnTo>
                        <a:pt x="68" y="10922"/>
                      </a:lnTo>
                      <a:lnTo>
                        <a:pt x="112" y="10944"/>
                      </a:lnTo>
                      <a:lnTo>
                        <a:pt x="157" y="10966"/>
                      </a:lnTo>
                      <a:lnTo>
                        <a:pt x="446" y="10988"/>
                      </a:lnTo>
                      <a:lnTo>
                        <a:pt x="535" y="10988"/>
                      </a:lnTo>
                      <a:lnTo>
                        <a:pt x="602" y="11033"/>
                      </a:lnTo>
                      <a:lnTo>
                        <a:pt x="646" y="11100"/>
                      </a:lnTo>
                      <a:lnTo>
                        <a:pt x="646" y="11211"/>
                      </a:lnTo>
                      <a:lnTo>
                        <a:pt x="646" y="11522"/>
                      </a:lnTo>
                      <a:lnTo>
                        <a:pt x="624" y="11923"/>
                      </a:lnTo>
                      <a:lnTo>
                        <a:pt x="646" y="12345"/>
                      </a:lnTo>
                      <a:lnTo>
                        <a:pt x="668" y="12412"/>
                      </a:lnTo>
                      <a:lnTo>
                        <a:pt x="735" y="12479"/>
                      </a:lnTo>
                      <a:lnTo>
                        <a:pt x="824" y="12501"/>
                      </a:lnTo>
                      <a:lnTo>
                        <a:pt x="868" y="12501"/>
                      </a:lnTo>
                      <a:lnTo>
                        <a:pt x="891" y="12456"/>
                      </a:lnTo>
                      <a:lnTo>
                        <a:pt x="8298" y="1780"/>
                      </a:lnTo>
                      <a:lnTo>
                        <a:pt x="9365" y="245"/>
                      </a:lnTo>
                      <a:lnTo>
                        <a:pt x="9387" y="201"/>
                      </a:lnTo>
                      <a:lnTo>
                        <a:pt x="9387" y="134"/>
                      </a:lnTo>
                      <a:lnTo>
                        <a:pt x="9365" y="89"/>
                      </a:lnTo>
                      <a:lnTo>
                        <a:pt x="9321" y="45"/>
                      </a:lnTo>
                      <a:lnTo>
                        <a:pt x="9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1" name="Google Shape;1171;p1"/>
                <p:cNvSpPr/>
                <p:nvPr/>
              </p:nvSpPr>
              <p:spPr>
                <a:xfrm>
                  <a:off x="6603308" y="1742507"/>
                  <a:ext cx="789206" cy="978672"/>
                </a:xfrm>
                <a:custGeom>
                  <a:rect b="b" l="l" r="r" t="t"/>
                  <a:pathLst>
                    <a:path extrusionOk="0" h="11834" w="9543">
                      <a:moveTo>
                        <a:pt x="9342" y="1"/>
                      </a:moveTo>
                      <a:lnTo>
                        <a:pt x="9298" y="45"/>
                      </a:lnTo>
                      <a:lnTo>
                        <a:pt x="2091" y="10455"/>
                      </a:lnTo>
                      <a:lnTo>
                        <a:pt x="1802" y="10922"/>
                      </a:lnTo>
                      <a:lnTo>
                        <a:pt x="1646" y="11144"/>
                      </a:lnTo>
                      <a:lnTo>
                        <a:pt x="1468" y="11345"/>
                      </a:lnTo>
                      <a:lnTo>
                        <a:pt x="1424" y="11434"/>
                      </a:lnTo>
                      <a:lnTo>
                        <a:pt x="1402" y="11478"/>
                      </a:lnTo>
                      <a:lnTo>
                        <a:pt x="1357" y="11500"/>
                      </a:lnTo>
                      <a:lnTo>
                        <a:pt x="1313" y="11523"/>
                      </a:lnTo>
                      <a:lnTo>
                        <a:pt x="1224" y="11500"/>
                      </a:lnTo>
                      <a:lnTo>
                        <a:pt x="1068" y="11478"/>
                      </a:lnTo>
                      <a:lnTo>
                        <a:pt x="579" y="11500"/>
                      </a:lnTo>
                      <a:lnTo>
                        <a:pt x="89" y="11545"/>
                      </a:lnTo>
                      <a:lnTo>
                        <a:pt x="23" y="11567"/>
                      </a:lnTo>
                      <a:lnTo>
                        <a:pt x="0" y="11589"/>
                      </a:lnTo>
                      <a:lnTo>
                        <a:pt x="0" y="11656"/>
                      </a:lnTo>
                      <a:lnTo>
                        <a:pt x="0" y="11700"/>
                      </a:lnTo>
                      <a:lnTo>
                        <a:pt x="45" y="11745"/>
                      </a:lnTo>
                      <a:lnTo>
                        <a:pt x="89" y="11789"/>
                      </a:lnTo>
                      <a:lnTo>
                        <a:pt x="134" y="11812"/>
                      </a:lnTo>
                      <a:lnTo>
                        <a:pt x="201" y="11834"/>
                      </a:lnTo>
                      <a:lnTo>
                        <a:pt x="556" y="11812"/>
                      </a:lnTo>
                      <a:lnTo>
                        <a:pt x="957" y="11834"/>
                      </a:lnTo>
                      <a:lnTo>
                        <a:pt x="1135" y="11834"/>
                      </a:lnTo>
                      <a:lnTo>
                        <a:pt x="1335" y="11789"/>
                      </a:lnTo>
                      <a:lnTo>
                        <a:pt x="1491" y="11745"/>
                      </a:lnTo>
                      <a:lnTo>
                        <a:pt x="1624" y="11678"/>
                      </a:lnTo>
                      <a:lnTo>
                        <a:pt x="1758" y="11545"/>
                      </a:lnTo>
                      <a:lnTo>
                        <a:pt x="1869" y="11389"/>
                      </a:lnTo>
                      <a:lnTo>
                        <a:pt x="2047" y="11078"/>
                      </a:lnTo>
                      <a:lnTo>
                        <a:pt x="3871" y="8453"/>
                      </a:lnTo>
                      <a:lnTo>
                        <a:pt x="8430" y="1847"/>
                      </a:lnTo>
                      <a:lnTo>
                        <a:pt x="9520" y="268"/>
                      </a:lnTo>
                      <a:lnTo>
                        <a:pt x="9543" y="201"/>
                      </a:lnTo>
                      <a:lnTo>
                        <a:pt x="9543" y="156"/>
                      </a:lnTo>
                      <a:lnTo>
                        <a:pt x="9520" y="90"/>
                      </a:lnTo>
                      <a:lnTo>
                        <a:pt x="9476" y="45"/>
                      </a:lnTo>
                      <a:lnTo>
                        <a:pt x="9431" y="23"/>
                      </a:lnTo>
                      <a:lnTo>
                        <a:pt x="93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72" name="Google Shape;1172;p1"/>
            <p:cNvSpPr/>
            <p:nvPr/>
          </p:nvSpPr>
          <p:spPr>
            <a:xfrm>
              <a:off x="6767054" y="2818599"/>
              <a:ext cx="130666" cy="40606"/>
            </a:xfrm>
            <a:custGeom>
              <a:rect b="b" l="l" r="r" t="t"/>
              <a:pathLst>
                <a:path extrusionOk="0" h="491" w="1580">
                  <a:moveTo>
                    <a:pt x="111" y="1"/>
                  </a:moveTo>
                  <a:lnTo>
                    <a:pt x="67" y="23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22" y="201"/>
                  </a:lnTo>
                  <a:lnTo>
                    <a:pt x="111" y="334"/>
                  </a:lnTo>
                  <a:lnTo>
                    <a:pt x="222" y="401"/>
                  </a:lnTo>
                  <a:lnTo>
                    <a:pt x="334" y="468"/>
                  </a:lnTo>
                  <a:lnTo>
                    <a:pt x="489" y="490"/>
                  </a:lnTo>
                  <a:lnTo>
                    <a:pt x="734" y="490"/>
                  </a:lnTo>
                  <a:lnTo>
                    <a:pt x="1001" y="468"/>
                  </a:lnTo>
                  <a:lnTo>
                    <a:pt x="1490" y="401"/>
                  </a:lnTo>
                  <a:lnTo>
                    <a:pt x="1557" y="379"/>
                  </a:lnTo>
                  <a:lnTo>
                    <a:pt x="1579" y="334"/>
                  </a:lnTo>
                  <a:lnTo>
                    <a:pt x="1579" y="290"/>
                  </a:lnTo>
                  <a:lnTo>
                    <a:pt x="1579" y="245"/>
                  </a:lnTo>
                  <a:lnTo>
                    <a:pt x="1535" y="201"/>
                  </a:lnTo>
                  <a:lnTo>
                    <a:pt x="1490" y="157"/>
                  </a:lnTo>
                  <a:lnTo>
                    <a:pt x="1446" y="134"/>
                  </a:lnTo>
                  <a:lnTo>
                    <a:pt x="1379" y="134"/>
                  </a:lnTo>
                  <a:lnTo>
                    <a:pt x="1001" y="179"/>
                  </a:lnTo>
                  <a:lnTo>
                    <a:pt x="601" y="201"/>
                  </a:lnTo>
                  <a:lnTo>
                    <a:pt x="356" y="201"/>
                  </a:lnTo>
                  <a:lnTo>
                    <a:pt x="289" y="179"/>
                  </a:lnTo>
                  <a:lnTo>
                    <a:pt x="311" y="179"/>
                  </a:lnTo>
                  <a:lnTo>
                    <a:pt x="289" y="157"/>
                  </a:lnTo>
                  <a:lnTo>
                    <a:pt x="245" y="90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"/>
            <p:cNvSpPr/>
            <p:nvPr/>
          </p:nvSpPr>
          <p:spPr>
            <a:xfrm>
              <a:off x="6553605" y="2886661"/>
              <a:ext cx="145469" cy="108668"/>
            </a:xfrm>
            <a:custGeom>
              <a:rect b="b" l="l" r="r" t="t"/>
              <a:pathLst>
                <a:path extrusionOk="0" h="1314" w="1759">
                  <a:moveTo>
                    <a:pt x="90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23" y="201"/>
                  </a:lnTo>
                  <a:lnTo>
                    <a:pt x="68" y="245"/>
                  </a:lnTo>
                  <a:lnTo>
                    <a:pt x="112" y="268"/>
                  </a:lnTo>
                  <a:lnTo>
                    <a:pt x="334" y="334"/>
                  </a:lnTo>
                  <a:lnTo>
                    <a:pt x="535" y="401"/>
                  </a:lnTo>
                  <a:lnTo>
                    <a:pt x="735" y="512"/>
                  </a:lnTo>
                  <a:lnTo>
                    <a:pt x="891" y="624"/>
                  </a:lnTo>
                  <a:lnTo>
                    <a:pt x="1069" y="735"/>
                  </a:lnTo>
                  <a:lnTo>
                    <a:pt x="1224" y="891"/>
                  </a:lnTo>
                  <a:lnTo>
                    <a:pt x="1358" y="1046"/>
                  </a:lnTo>
                  <a:lnTo>
                    <a:pt x="1491" y="1224"/>
                  </a:lnTo>
                  <a:lnTo>
                    <a:pt x="1536" y="1269"/>
                  </a:lnTo>
                  <a:lnTo>
                    <a:pt x="1602" y="1291"/>
                  </a:lnTo>
                  <a:lnTo>
                    <a:pt x="1647" y="1313"/>
                  </a:lnTo>
                  <a:lnTo>
                    <a:pt x="1691" y="1291"/>
                  </a:lnTo>
                  <a:lnTo>
                    <a:pt x="1736" y="1269"/>
                  </a:lnTo>
                  <a:lnTo>
                    <a:pt x="1758" y="1224"/>
                  </a:lnTo>
                  <a:lnTo>
                    <a:pt x="1758" y="1180"/>
                  </a:lnTo>
                  <a:lnTo>
                    <a:pt x="1714" y="1113"/>
                  </a:lnTo>
                  <a:lnTo>
                    <a:pt x="1580" y="913"/>
                  </a:lnTo>
                  <a:lnTo>
                    <a:pt x="1402" y="735"/>
                  </a:lnTo>
                  <a:lnTo>
                    <a:pt x="1224" y="557"/>
                  </a:lnTo>
                  <a:lnTo>
                    <a:pt x="1046" y="401"/>
                  </a:lnTo>
                  <a:lnTo>
                    <a:pt x="846" y="290"/>
                  </a:lnTo>
                  <a:lnTo>
                    <a:pt x="624" y="179"/>
                  </a:lnTo>
                  <a:lnTo>
                    <a:pt x="401" y="9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4" name="Google Shape;1174;p1"/>
          <p:cNvSpPr/>
          <p:nvPr/>
        </p:nvSpPr>
        <p:spPr>
          <a:xfrm>
            <a:off x="6097432" y="3186532"/>
            <a:ext cx="268692" cy="697244"/>
          </a:xfrm>
          <a:custGeom>
            <a:rect b="b" l="l" r="r" t="t"/>
            <a:pathLst>
              <a:path extrusionOk="0" fill="none" h="8431" w="3249">
                <a:moveTo>
                  <a:pt x="1091" y="45"/>
                </a:moveTo>
                <a:lnTo>
                  <a:pt x="1" y="0"/>
                </a:lnTo>
                <a:lnTo>
                  <a:pt x="1" y="0"/>
                </a:lnTo>
                <a:lnTo>
                  <a:pt x="512" y="2047"/>
                </a:lnTo>
                <a:lnTo>
                  <a:pt x="1202" y="4605"/>
                </a:lnTo>
                <a:lnTo>
                  <a:pt x="1202" y="4605"/>
                </a:lnTo>
                <a:lnTo>
                  <a:pt x="1736" y="6740"/>
                </a:lnTo>
                <a:lnTo>
                  <a:pt x="2158" y="8430"/>
                </a:lnTo>
                <a:lnTo>
                  <a:pt x="2158" y="8430"/>
                </a:lnTo>
                <a:lnTo>
                  <a:pt x="2648" y="8430"/>
                </a:lnTo>
                <a:lnTo>
                  <a:pt x="3137" y="8386"/>
                </a:lnTo>
                <a:lnTo>
                  <a:pt x="3137" y="8386"/>
                </a:lnTo>
                <a:lnTo>
                  <a:pt x="3248" y="8341"/>
                </a:lnTo>
                <a:lnTo>
                  <a:pt x="3248" y="8341"/>
                </a:lnTo>
                <a:lnTo>
                  <a:pt x="2825" y="6651"/>
                </a:lnTo>
                <a:lnTo>
                  <a:pt x="2269" y="4538"/>
                </a:lnTo>
                <a:lnTo>
                  <a:pt x="2269" y="4538"/>
                </a:lnTo>
                <a:lnTo>
                  <a:pt x="1091" y="45"/>
                </a:lnTo>
                <a:lnTo>
                  <a:pt x="1091" y="45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1"/>
          <p:cNvSpPr/>
          <p:nvPr/>
        </p:nvSpPr>
        <p:spPr>
          <a:xfrm>
            <a:off x="6266636" y="3883693"/>
            <a:ext cx="7443" cy="1902"/>
          </a:xfrm>
          <a:custGeom>
            <a:rect b="b" l="l" r="r" t="t"/>
            <a:pathLst>
              <a:path extrusionOk="0" h="23" w="90">
                <a:moveTo>
                  <a:pt x="1" y="23"/>
                </a:moveTo>
                <a:lnTo>
                  <a:pt x="1" y="23"/>
                </a:lnTo>
                <a:lnTo>
                  <a:pt x="1" y="23"/>
                </a:lnTo>
                <a:lnTo>
                  <a:pt x="90" y="0"/>
                </a:lnTo>
                <a:lnTo>
                  <a:pt x="90" y="0"/>
                </a:lnTo>
                <a:lnTo>
                  <a:pt x="1" y="23"/>
                </a:lnTo>
                <a:lnTo>
                  <a:pt x="1" y="23"/>
                </a:lnTo>
                <a:close/>
              </a:path>
            </a:pathLst>
          </a:custGeom>
          <a:solidFill>
            <a:srgbClr val="A3C9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1"/>
          <p:cNvSpPr/>
          <p:nvPr/>
        </p:nvSpPr>
        <p:spPr>
          <a:xfrm>
            <a:off x="6904998" y="3602265"/>
            <a:ext cx="362474" cy="351392"/>
          </a:xfrm>
          <a:custGeom>
            <a:rect b="b" l="l" r="r" t="t"/>
            <a:pathLst>
              <a:path extrusionOk="0" fill="none" h="4249" w="4383">
                <a:moveTo>
                  <a:pt x="3870" y="445"/>
                </a:moveTo>
                <a:lnTo>
                  <a:pt x="3870" y="445"/>
                </a:lnTo>
                <a:lnTo>
                  <a:pt x="3737" y="334"/>
                </a:lnTo>
                <a:lnTo>
                  <a:pt x="3581" y="223"/>
                </a:lnTo>
                <a:lnTo>
                  <a:pt x="3403" y="134"/>
                </a:lnTo>
                <a:lnTo>
                  <a:pt x="3203" y="67"/>
                </a:lnTo>
                <a:lnTo>
                  <a:pt x="3003" y="23"/>
                </a:lnTo>
                <a:lnTo>
                  <a:pt x="2758" y="0"/>
                </a:lnTo>
                <a:lnTo>
                  <a:pt x="2514" y="0"/>
                </a:lnTo>
                <a:lnTo>
                  <a:pt x="2247" y="0"/>
                </a:lnTo>
                <a:lnTo>
                  <a:pt x="0" y="200"/>
                </a:lnTo>
                <a:lnTo>
                  <a:pt x="0" y="200"/>
                </a:lnTo>
                <a:lnTo>
                  <a:pt x="267" y="245"/>
                </a:lnTo>
                <a:lnTo>
                  <a:pt x="512" y="289"/>
                </a:lnTo>
                <a:lnTo>
                  <a:pt x="734" y="334"/>
                </a:lnTo>
                <a:lnTo>
                  <a:pt x="957" y="401"/>
                </a:lnTo>
                <a:lnTo>
                  <a:pt x="1135" y="490"/>
                </a:lnTo>
                <a:lnTo>
                  <a:pt x="1313" y="579"/>
                </a:lnTo>
                <a:lnTo>
                  <a:pt x="1468" y="668"/>
                </a:lnTo>
                <a:lnTo>
                  <a:pt x="1624" y="779"/>
                </a:lnTo>
                <a:lnTo>
                  <a:pt x="1624" y="779"/>
                </a:lnTo>
                <a:lnTo>
                  <a:pt x="1735" y="912"/>
                </a:lnTo>
                <a:lnTo>
                  <a:pt x="1846" y="1068"/>
                </a:lnTo>
                <a:lnTo>
                  <a:pt x="1935" y="1246"/>
                </a:lnTo>
                <a:lnTo>
                  <a:pt x="2024" y="1468"/>
                </a:lnTo>
                <a:lnTo>
                  <a:pt x="2091" y="1691"/>
                </a:lnTo>
                <a:lnTo>
                  <a:pt x="2136" y="1958"/>
                </a:lnTo>
                <a:lnTo>
                  <a:pt x="2158" y="2247"/>
                </a:lnTo>
                <a:lnTo>
                  <a:pt x="2180" y="2558"/>
                </a:lnTo>
                <a:lnTo>
                  <a:pt x="2180" y="2558"/>
                </a:lnTo>
                <a:lnTo>
                  <a:pt x="2158" y="2803"/>
                </a:lnTo>
                <a:lnTo>
                  <a:pt x="2113" y="3048"/>
                </a:lnTo>
                <a:lnTo>
                  <a:pt x="2002" y="3270"/>
                </a:lnTo>
                <a:lnTo>
                  <a:pt x="1869" y="3470"/>
                </a:lnTo>
                <a:lnTo>
                  <a:pt x="1691" y="3648"/>
                </a:lnTo>
                <a:lnTo>
                  <a:pt x="1490" y="3826"/>
                </a:lnTo>
                <a:lnTo>
                  <a:pt x="1224" y="3982"/>
                </a:lnTo>
                <a:lnTo>
                  <a:pt x="934" y="4115"/>
                </a:lnTo>
                <a:lnTo>
                  <a:pt x="934" y="4115"/>
                </a:lnTo>
                <a:lnTo>
                  <a:pt x="734" y="4204"/>
                </a:lnTo>
                <a:lnTo>
                  <a:pt x="556" y="4249"/>
                </a:lnTo>
                <a:lnTo>
                  <a:pt x="556" y="4249"/>
                </a:lnTo>
                <a:lnTo>
                  <a:pt x="1446" y="4115"/>
                </a:lnTo>
                <a:lnTo>
                  <a:pt x="2202" y="3959"/>
                </a:lnTo>
                <a:lnTo>
                  <a:pt x="2558" y="3871"/>
                </a:lnTo>
                <a:lnTo>
                  <a:pt x="2870" y="3782"/>
                </a:lnTo>
                <a:lnTo>
                  <a:pt x="3159" y="3670"/>
                </a:lnTo>
                <a:lnTo>
                  <a:pt x="3403" y="3559"/>
                </a:lnTo>
                <a:lnTo>
                  <a:pt x="3626" y="3426"/>
                </a:lnTo>
                <a:lnTo>
                  <a:pt x="3826" y="3314"/>
                </a:lnTo>
                <a:lnTo>
                  <a:pt x="3982" y="3159"/>
                </a:lnTo>
                <a:lnTo>
                  <a:pt x="4137" y="3025"/>
                </a:lnTo>
                <a:lnTo>
                  <a:pt x="4226" y="2870"/>
                </a:lnTo>
                <a:lnTo>
                  <a:pt x="4315" y="2714"/>
                </a:lnTo>
                <a:lnTo>
                  <a:pt x="4360" y="2536"/>
                </a:lnTo>
                <a:lnTo>
                  <a:pt x="4382" y="2380"/>
                </a:lnTo>
                <a:lnTo>
                  <a:pt x="4382" y="2380"/>
                </a:lnTo>
                <a:lnTo>
                  <a:pt x="4382" y="2024"/>
                </a:lnTo>
                <a:lnTo>
                  <a:pt x="4360" y="1735"/>
                </a:lnTo>
                <a:lnTo>
                  <a:pt x="4315" y="1446"/>
                </a:lnTo>
                <a:lnTo>
                  <a:pt x="4271" y="1201"/>
                </a:lnTo>
                <a:lnTo>
                  <a:pt x="4182" y="957"/>
                </a:lnTo>
                <a:lnTo>
                  <a:pt x="4093" y="757"/>
                </a:lnTo>
                <a:lnTo>
                  <a:pt x="4004" y="601"/>
                </a:lnTo>
                <a:lnTo>
                  <a:pt x="3870" y="445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1"/>
          <p:cNvSpPr/>
          <p:nvPr/>
        </p:nvSpPr>
        <p:spPr>
          <a:xfrm>
            <a:off x="6755972" y="3276675"/>
            <a:ext cx="507778" cy="342213"/>
          </a:xfrm>
          <a:custGeom>
            <a:rect b="b" l="l" r="r" t="t"/>
            <a:pathLst>
              <a:path extrusionOk="0" fill="none" h="4138" w="6140">
                <a:moveTo>
                  <a:pt x="1" y="67"/>
                </a:moveTo>
                <a:lnTo>
                  <a:pt x="1" y="67"/>
                </a:lnTo>
                <a:lnTo>
                  <a:pt x="579" y="89"/>
                </a:lnTo>
                <a:lnTo>
                  <a:pt x="579" y="89"/>
                </a:lnTo>
                <a:lnTo>
                  <a:pt x="979" y="111"/>
                </a:lnTo>
                <a:lnTo>
                  <a:pt x="1357" y="178"/>
                </a:lnTo>
                <a:lnTo>
                  <a:pt x="1735" y="245"/>
                </a:lnTo>
                <a:lnTo>
                  <a:pt x="2069" y="356"/>
                </a:lnTo>
                <a:lnTo>
                  <a:pt x="2381" y="490"/>
                </a:lnTo>
                <a:lnTo>
                  <a:pt x="2670" y="645"/>
                </a:lnTo>
                <a:lnTo>
                  <a:pt x="2937" y="823"/>
                </a:lnTo>
                <a:lnTo>
                  <a:pt x="3181" y="1023"/>
                </a:lnTo>
                <a:lnTo>
                  <a:pt x="3181" y="1023"/>
                </a:lnTo>
                <a:lnTo>
                  <a:pt x="3337" y="1179"/>
                </a:lnTo>
                <a:lnTo>
                  <a:pt x="3470" y="1357"/>
                </a:lnTo>
                <a:lnTo>
                  <a:pt x="3604" y="1535"/>
                </a:lnTo>
                <a:lnTo>
                  <a:pt x="3693" y="1713"/>
                </a:lnTo>
                <a:lnTo>
                  <a:pt x="3782" y="1913"/>
                </a:lnTo>
                <a:lnTo>
                  <a:pt x="3826" y="2113"/>
                </a:lnTo>
                <a:lnTo>
                  <a:pt x="3849" y="2291"/>
                </a:lnTo>
                <a:lnTo>
                  <a:pt x="3871" y="2491"/>
                </a:lnTo>
                <a:lnTo>
                  <a:pt x="3871" y="2491"/>
                </a:lnTo>
                <a:lnTo>
                  <a:pt x="3849" y="2625"/>
                </a:lnTo>
                <a:lnTo>
                  <a:pt x="3826" y="2758"/>
                </a:lnTo>
                <a:lnTo>
                  <a:pt x="3804" y="2870"/>
                </a:lnTo>
                <a:lnTo>
                  <a:pt x="3737" y="2981"/>
                </a:lnTo>
                <a:lnTo>
                  <a:pt x="3671" y="3092"/>
                </a:lnTo>
                <a:lnTo>
                  <a:pt x="3582" y="3203"/>
                </a:lnTo>
                <a:lnTo>
                  <a:pt x="3359" y="3426"/>
                </a:lnTo>
                <a:lnTo>
                  <a:pt x="3070" y="3626"/>
                </a:lnTo>
                <a:lnTo>
                  <a:pt x="2714" y="3804"/>
                </a:lnTo>
                <a:lnTo>
                  <a:pt x="2292" y="3982"/>
                </a:lnTo>
                <a:lnTo>
                  <a:pt x="1802" y="4137"/>
                </a:lnTo>
                <a:lnTo>
                  <a:pt x="4049" y="3937"/>
                </a:lnTo>
                <a:lnTo>
                  <a:pt x="4049" y="3937"/>
                </a:lnTo>
                <a:lnTo>
                  <a:pt x="4538" y="3737"/>
                </a:lnTo>
                <a:lnTo>
                  <a:pt x="4961" y="3537"/>
                </a:lnTo>
                <a:lnTo>
                  <a:pt x="5317" y="3314"/>
                </a:lnTo>
                <a:lnTo>
                  <a:pt x="5628" y="3092"/>
                </a:lnTo>
                <a:lnTo>
                  <a:pt x="5850" y="2870"/>
                </a:lnTo>
                <a:lnTo>
                  <a:pt x="5939" y="2758"/>
                </a:lnTo>
                <a:lnTo>
                  <a:pt x="6006" y="2625"/>
                </a:lnTo>
                <a:lnTo>
                  <a:pt x="6073" y="2514"/>
                </a:lnTo>
                <a:lnTo>
                  <a:pt x="6117" y="2380"/>
                </a:lnTo>
                <a:lnTo>
                  <a:pt x="6140" y="2269"/>
                </a:lnTo>
                <a:lnTo>
                  <a:pt x="6140" y="2136"/>
                </a:lnTo>
                <a:lnTo>
                  <a:pt x="6140" y="2136"/>
                </a:lnTo>
                <a:lnTo>
                  <a:pt x="6140" y="1935"/>
                </a:lnTo>
                <a:lnTo>
                  <a:pt x="6095" y="1735"/>
                </a:lnTo>
                <a:lnTo>
                  <a:pt x="6028" y="1557"/>
                </a:lnTo>
                <a:lnTo>
                  <a:pt x="5939" y="1357"/>
                </a:lnTo>
                <a:lnTo>
                  <a:pt x="5828" y="1179"/>
                </a:lnTo>
                <a:lnTo>
                  <a:pt x="5695" y="1001"/>
                </a:lnTo>
                <a:lnTo>
                  <a:pt x="5539" y="846"/>
                </a:lnTo>
                <a:lnTo>
                  <a:pt x="5339" y="690"/>
                </a:lnTo>
                <a:lnTo>
                  <a:pt x="5339" y="690"/>
                </a:lnTo>
                <a:lnTo>
                  <a:pt x="5116" y="534"/>
                </a:lnTo>
                <a:lnTo>
                  <a:pt x="4872" y="378"/>
                </a:lnTo>
                <a:lnTo>
                  <a:pt x="4605" y="267"/>
                </a:lnTo>
                <a:lnTo>
                  <a:pt x="4316" y="178"/>
                </a:lnTo>
                <a:lnTo>
                  <a:pt x="3982" y="111"/>
                </a:lnTo>
                <a:lnTo>
                  <a:pt x="3626" y="45"/>
                </a:lnTo>
                <a:lnTo>
                  <a:pt x="3248" y="23"/>
                </a:lnTo>
                <a:lnTo>
                  <a:pt x="2848" y="0"/>
                </a:lnTo>
                <a:lnTo>
                  <a:pt x="2848" y="0"/>
                </a:lnTo>
                <a:lnTo>
                  <a:pt x="1357" y="23"/>
                </a:lnTo>
                <a:lnTo>
                  <a:pt x="1" y="67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1"/>
          <p:cNvSpPr/>
          <p:nvPr/>
        </p:nvSpPr>
        <p:spPr>
          <a:xfrm>
            <a:off x="6722892" y="3697866"/>
            <a:ext cx="141665" cy="191450"/>
          </a:xfrm>
          <a:custGeom>
            <a:rect b="b" l="l" r="r" t="t"/>
            <a:pathLst>
              <a:path extrusionOk="0" fill="none" h="2315" w="1713">
                <a:moveTo>
                  <a:pt x="1401" y="45"/>
                </a:moveTo>
                <a:lnTo>
                  <a:pt x="1401" y="45"/>
                </a:lnTo>
                <a:lnTo>
                  <a:pt x="1001" y="1"/>
                </a:lnTo>
                <a:lnTo>
                  <a:pt x="1001" y="1"/>
                </a:lnTo>
                <a:lnTo>
                  <a:pt x="801" y="1"/>
                </a:lnTo>
                <a:lnTo>
                  <a:pt x="556" y="23"/>
                </a:lnTo>
                <a:lnTo>
                  <a:pt x="0" y="90"/>
                </a:lnTo>
                <a:lnTo>
                  <a:pt x="0" y="90"/>
                </a:lnTo>
                <a:lnTo>
                  <a:pt x="200" y="1246"/>
                </a:lnTo>
                <a:lnTo>
                  <a:pt x="356" y="2314"/>
                </a:lnTo>
                <a:lnTo>
                  <a:pt x="356" y="2314"/>
                </a:lnTo>
                <a:lnTo>
                  <a:pt x="623" y="2314"/>
                </a:lnTo>
                <a:lnTo>
                  <a:pt x="890" y="2270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68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68" y="1803"/>
                </a:lnTo>
                <a:lnTo>
                  <a:pt x="1668" y="1803"/>
                </a:lnTo>
                <a:lnTo>
                  <a:pt x="1535" y="935"/>
                </a:lnTo>
                <a:lnTo>
                  <a:pt x="1401" y="45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1"/>
          <p:cNvSpPr/>
          <p:nvPr/>
        </p:nvSpPr>
        <p:spPr>
          <a:xfrm>
            <a:off x="6676911" y="3392537"/>
            <a:ext cx="141665" cy="191368"/>
          </a:xfrm>
          <a:custGeom>
            <a:rect b="b" l="l" r="r" t="t"/>
            <a:pathLst>
              <a:path extrusionOk="0" fill="none" h="2314" w="1713">
                <a:moveTo>
                  <a:pt x="1001" y="1"/>
                </a:moveTo>
                <a:lnTo>
                  <a:pt x="1001" y="1"/>
                </a:lnTo>
                <a:lnTo>
                  <a:pt x="779" y="1"/>
                </a:lnTo>
                <a:lnTo>
                  <a:pt x="556" y="1"/>
                </a:lnTo>
                <a:lnTo>
                  <a:pt x="289" y="45"/>
                </a:lnTo>
                <a:lnTo>
                  <a:pt x="0" y="90"/>
                </a:lnTo>
                <a:lnTo>
                  <a:pt x="0" y="90"/>
                </a:lnTo>
                <a:lnTo>
                  <a:pt x="200" y="1224"/>
                </a:lnTo>
                <a:lnTo>
                  <a:pt x="356" y="2314"/>
                </a:lnTo>
                <a:lnTo>
                  <a:pt x="356" y="2314"/>
                </a:lnTo>
                <a:lnTo>
                  <a:pt x="601" y="2292"/>
                </a:lnTo>
                <a:lnTo>
                  <a:pt x="890" y="2269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46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1913"/>
                </a:lnTo>
                <a:lnTo>
                  <a:pt x="1646" y="1780"/>
                </a:lnTo>
                <a:lnTo>
                  <a:pt x="1646" y="1780"/>
                </a:lnTo>
                <a:lnTo>
                  <a:pt x="1535" y="913"/>
                </a:lnTo>
                <a:lnTo>
                  <a:pt x="1379" y="23"/>
                </a:lnTo>
                <a:lnTo>
                  <a:pt x="1379" y="23"/>
                </a:lnTo>
                <a:lnTo>
                  <a:pt x="1201" y="23"/>
                </a:lnTo>
                <a:lnTo>
                  <a:pt x="1001" y="1"/>
                </a:lnTo>
                <a:lnTo>
                  <a:pt x="100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1"/>
          <p:cNvSpPr/>
          <p:nvPr/>
        </p:nvSpPr>
        <p:spPr>
          <a:xfrm>
            <a:off x="6533427" y="3282216"/>
            <a:ext cx="551857" cy="702702"/>
          </a:xfrm>
          <a:custGeom>
            <a:rect b="b" l="l" r="r" t="t"/>
            <a:pathLst>
              <a:path extrusionOk="0" fill="none" h="8497" w="6673">
                <a:moveTo>
                  <a:pt x="2692" y="0"/>
                </a:moveTo>
                <a:lnTo>
                  <a:pt x="2558" y="22"/>
                </a:lnTo>
                <a:lnTo>
                  <a:pt x="2558" y="22"/>
                </a:lnTo>
                <a:lnTo>
                  <a:pt x="2514" y="22"/>
                </a:lnTo>
                <a:lnTo>
                  <a:pt x="2469" y="22"/>
                </a:lnTo>
                <a:lnTo>
                  <a:pt x="2469" y="22"/>
                </a:lnTo>
                <a:lnTo>
                  <a:pt x="2269" y="22"/>
                </a:lnTo>
                <a:lnTo>
                  <a:pt x="2269" y="22"/>
                </a:lnTo>
                <a:lnTo>
                  <a:pt x="1668" y="67"/>
                </a:lnTo>
                <a:lnTo>
                  <a:pt x="1090" y="156"/>
                </a:lnTo>
                <a:lnTo>
                  <a:pt x="534" y="289"/>
                </a:lnTo>
                <a:lnTo>
                  <a:pt x="0" y="467"/>
                </a:lnTo>
                <a:lnTo>
                  <a:pt x="0" y="467"/>
                </a:lnTo>
                <a:lnTo>
                  <a:pt x="156" y="2069"/>
                </a:lnTo>
                <a:lnTo>
                  <a:pt x="378" y="4604"/>
                </a:lnTo>
                <a:lnTo>
                  <a:pt x="378" y="4604"/>
                </a:lnTo>
                <a:lnTo>
                  <a:pt x="623" y="7007"/>
                </a:lnTo>
                <a:lnTo>
                  <a:pt x="801" y="8497"/>
                </a:lnTo>
                <a:lnTo>
                  <a:pt x="801" y="8497"/>
                </a:lnTo>
                <a:lnTo>
                  <a:pt x="2336" y="8430"/>
                </a:lnTo>
                <a:lnTo>
                  <a:pt x="3492" y="8341"/>
                </a:lnTo>
                <a:lnTo>
                  <a:pt x="4293" y="8274"/>
                </a:lnTo>
                <a:lnTo>
                  <a:pt x="4738" y="8208"/>
                </a:lnTo>
                <a:lnTo>
                  <a:pt x="4738" y="8208"/>
                </a:lnTo>
                <a:lnTo>
                  <a:pt x="4805" y="8185"/>
                </a:lnTo>
                <a:lnTo>
                  <a:pt x="4805" y="8185"/>
                </a:lnTo>
                <a:lnTo>
                  <a:pt x="5049" y="8119"/>
                </a:lnTo>
                <a:lnTo>
                  <a:pt x="5049" y="8119"/>
                </a:lnTo>
                <a:lnTo>
                  <a:pt x="5227" y="8074"/>
                </a:lnTo>
                <a:lnTo>
                  <a:pt x="5427" y="7985"/>
                </a:lnTo>
                <a:lnTo>
                  <a:pt x="5427" y="7985"/>
                </a:lnTo>
                <a:lnTo>
                  <a:pt x="5717" y="7852"/>
                </a:lnTo>
                <a:lnTo>
                  <a:pt x="5983" y="7696"/>
                </a:lnTo>
                <a:lnTo>
                  <a:pt x="6184" y="7518"/>
                </a:lnTo>
                <a:lnTo>
                  <a:pt x="6362" y="7340"/>
                </a:lnTo>
                <a:lnTo>
                  <a:pt x="6495" y="7140"/>
                </a:lnTo>
                <a:lnTo>
                  <a:pt x="6606" y="6918"/>
                </a:lnTo>
                <a:lnTo>
                  <a:pt x="6651" y="6673"/>
                </a:lnTo>
                <a:lnTo>
                  <a:pt x="6673" y="6428"/>
                </a:lnTo>
                <a:lnTo>
                  <a:pt x="6673" y="6428"/>
                </a:lnTo>
                <a:lnTo>
                  <a:pt x="6651" y="6117"/>
                </a:lnTo>
                <a:lnTo>
                  <a:pt x="6629" y="5828"/>
                </a:lnTo>
                <a:lnTo>
                  <a:pt x="6584" y="5561"/>
                </a:lnTo>
                <a:lnTo>
                  <a:pt x="6517" y="5338"/>
                </a:lnTo>
                <a:lnTo>
                  <a:pt x="6428" y="5116"/>
                </a:lnTo>
                <a:lnTo>
                  <a:pt x="6339" y="4938"/>
                </a:lnTo>
                <a:lnTo>
                  <a:pt x="6228" y="4782"/>
                </a:lnTo>
                <a:lnTo>
                  <a:pt x="6117" y="4649"/>
                </a:lnTo>
                <a:lnTo>
                  <a:pt x="6117" y="4649"/>
                </a:lnTo>
                <a:lnTo>
                  <a:pt x="5961" y="4538"/>
                </a:lnTo>
                <a:lnTo>
                  <a:pt x="5806" y="4449"/>
                </a:lnTo>
                <a:lnTo>
                  <a:pt x="5628" y="4360"/>
                </a:lnTo>
                <a:lnTo>
                  <a:pt x="5450" y="4271"/>
                </a:lnTo>
                <a:lnTo>
                  <a:pt x="5227" y="4204"/>
                </a:lnTo>
                <a:lnTo>
                  <a:pt x="5005" y="4159"/>
                </a:lnTo>
                <a:lnTo>
                  <a:pt x="4760" y="4115"/>
                </a:lnTo>
                <a:lnTo>
                  <a:pt x="4493" y="4070"/>
                </a:lnTo>
                <a:lnTo>
                  <a:pt x="4493" y="4070"/>
                </a:lnTo>
                <a:lnTo>
                  <a:pt x="4983" y="3915"/>
                </a:lnTo>
                <a:lnTo>
                  <a:pt x="5405" y="3737"/>
                </a:lnTo>
                <a:lnTo>
                  <a:pt x="5761" y="3559"/>
                </a:lnTo>
                <a:lnTo>
                  <a:pt x="6050" y="3359"/>
                </a:lnTo>
                <a:lnTo>
                  <a:pt x="6273" y="3136"/>
                </a:lnTo>
                <a:lnTo>
                  <a:pt x="6362" y="3025"/>
                </a:lnTo>
                <a:lnTo>
                  <a:pt x="6428" y="2914"/>
                </a:lnTo>
                <a:lnTo>
                  <a:pt x="6495" y="2803"/>
                </a:lnTo>
                <a:lnTo>
                  <a:pt x="6517" y="2691"/>
                </a:lnTo>
                <a:lnTo>
                  <a:pt x="6540" y="2558"/>
                </a:lnTo>
                <a:lnTo>
                  <a:pt x="6562" y="2424"/>
                </a:lnTo>
                <a:lnTo>
                  <a:pt x="6562" y="2424"/>
                </a:lnTo>
                <a:lnTo>
                  <a:pt x="6540" y="2224"/>
                </a:lnTo>
                <a:lnTo>
                  <a:pt x="6517" y="2046"/>
                </a:lnTo>
                <a:lnTo>
                  <a:pt x="6473" y="1846"/>
                </a:lnTo>
                <a:lnTo>
                  <a:pt x="6384" y="1646"/>
                </a:lnTo>
                <a:lnTo>
                  <a:pt x="6295" y="1468"/>
                </a:lnTo>
                <a:lnTo>
                  <a:pt x="6161" y="1290"/>
                </a:lnTo>
                <a:lnTo>
                  <a:pt x="6028" y="1112"/>
                </a:lnTo>
                <a:lnTo>
                  <a:pt x="5872" y="956"/>
                </a:lnTo>
                <a:lnTo>
                  <a:pt x="5872" y="956"/>
                </a:lnTo>
                <a:lnTo>
                  <a:pt x="5628" y="756"/>
                </a:lnTo>
                <a:lnTo>
                  <a:pt x="5361" y="578"/>
                </a:lnTo>
                <a:lnTo>
                  <a:pt x="5072" y="423"/>
                </a:lnTo>
                <a:lnTo>
                  <a:pt x="4760" y="289"/>
                </a:lnTo>
                <a:lnTo>
                  <a:pt x="4426" y="178"/>
                </a:lnTo>
                <a:lnTo>
                  <a:pt x="4048" y="111"/>
                </a:lnTo>
                <a:lnTo>
                  <a:pt x="3670" y="44"/>
                </a:lnTo>
                <a:lnTo>
                  <a:pt x="3270" y="22"/>
                </a:lnTo>
                <a:lnTo>
                  <a:pt x="3270" y="22"/>
                </a:lnTo>
                <a:lnTo>
                  <a:pt x="2692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1"/>
          <p:cNvSpPr/>
          <p:nvPr/>
        </p:nvSpPr>
        <p:spPr>
          <a:xfrm>
            <a:off x="6676911" y="3392537"/>
            <a:ext cx="215268" cy="191368"/>
          </a:xfrm>
          <a:custGeom>
            <a:rect b="b" l="l" r="r" t="t"/>
            <a:pathLst>
              <a:path extrusionOk="0" fill="none" h="2314" w="2603">
                <a:moveTo>
                  <a:pt x="0" y="90"/>
                </a:moveTo>
                <a:lnTo>
                  <a:pt x="0" y="90"/>
                </a:lnTo>
                <a:lnTo>
                  <a:pt x="289" y="45"/>
                </a:lnTo>
                <a:lnTo>
                  <a:pt x="556" y="1"/>
                </a:lnTo>
                <a:lnTo>
                  <a:pt x="779" y="1"/>
                </a:lnTo>
                <a:lnTo>
                  <a:pt x="1001" y="1"/>
                </a:lnTo>
                <a:lnTo>
                  <a:pt x="1001" y="1"/>
                </a:lnTo>
                <a:lnTo>
                  <a:pt x="1201" y="23"/>
                </a:lnTo>
                <a:lnTo>
                  <a:pt x="1379" y="23"/>
                </a:lnTo>
                <a:lnTo>
                  <a:pt x="1379" y="23"/>
                </a:lnTo>
                <a:lnTo>
                  <a:pt x="1713" y="90"/>
                </a:lnTo>
                <a:lnTo>
                  <a:pt x="2002" y="179"/>
                </a:lnTo>
                <a:lnTo>
                  <a:pt x="2202" y="312"/>
                </a:lnTo>
                <a:lnTo>
                  <a:pt x="2313" y="379"/>
                </a:lnTo>
                <a:lnTo>
                  <a:pt x="2380" y="445"/>
                </a:lnTo>
                <a:lnTo>
                  <a:pt x="2380" y="445"/>
                </a:lnTo>
                <a:lnTo>
                  <a:pt x="2491" y="579"/>
                </a:lnTo>
                <a:lnTo>
                  <a:pt x="2558" y="735"/>
                </a:lnTo>
                <a:lnTo>
                  <a:pt x="2603" y="913"/>
                </a:lnTo>
                <a:lnTo>
                  <a:pt x="2603" y="1090"/>
                </a:lnTo>
                <a:lnTo>
                  <a:pt x="2603" y="1090"/>
                </a:lnTo>
                <a:lnTo>
                  <a:pt x="2603" y="1246"/>
                </a:lnTo>
                <a:lnTo>
                  <a:pt x="2558" y="1380"/>
                </a:lnTo>
                <a:lnTo>
                  <a:pt x="2491" y="1513"/>
                </a:lnTo>
                <a:lnTo>
                  <a:pt x="2380" y="1624"/>
                </a:lnTo>
                <a:lnTo>
                  <a:pt x="2247" y="1736"/>
                </a:lnTo>
                <a:lnTo>
                  <a:pt x="2091" y="1847"/>
                </a:lnTo>
                <a:lnTo>
                  <a:pt x="1913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46" y="2047"/>
                </a:lnTo>
                <a:lnTo>
                  <a:pt x="1646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69"/>
                </a:lnTo>
                <a:lnTo>
                  <a:pt x="601" y="2292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24"/>
                </a:lnTo>
                <a:lnTo>
                  <a:pt x="0" y="9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1"/>
          <p:cNvSpPr/>
          <p:nvPr/>
        </p:nvSpPr>
        <p:spPr>
          <a:xfrm>
            <a:off x="6722892" y="3697866"/>
            <a:ext cx="217088" cy="191450"/>
          </a:xfrm>
          <a:custGeom>
            <a:rect b="b" l="l" r="r" t="t"/>
            <a:pathLst>
              <a:path extrusionOk="0" fill="none" h="2315" w="2625">
                <a:moveTo>
                  <a:pt x="2402" y="468"/>
                </a:moveTo>
                <a:lnTo>
                  <a:pt x="2402" y="468"/>
                </a:lnTo>
                <a:lnTo>
                  <a:pt x="2491" y="601"/>
                </a:lnTo>
                <a:lnTo>
                  <a:pt x="2558" y="757"/>
                </a:lnTo>
                <a:lnTo>
                  <a:pt x="2603" y="935"/>
                </a:lnTo>
                <a:lnTo>
                  <a:pt x="2625" y="1135"/>
                </a:lnTo>
                <a:lnTo>
                  <a:pt x="2625" y="1135"/>
                </a:lnTo>
                <a:lnTo>
                  <a:pt x="2603" y="1269"/>
                </a:lnTo>
                <a:lnTo>
                  <a:pt x="2580" y="1402"/>
                </a:lnTo>
                <a:lnTo>
                  <a:pt x="2491" y="1513"/>
                </a:lnTo>
                <a:lnTo>
                  <a:pt x="2402" y="1647"/>
                </a:lnTo>
                <a:lnTo>
                  <a:pt x="2269" y="1758"/>
                </a:lnTo>
                <a:lnTo>
                  <a:pt x="2113" y="1847"/>
                </a:lnTo>
                <a:lnTo>
                  <a:pt x="1935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68" y="2047"/>
                </a:lnTo>
                <a:lnTo>
                  <a:pt x="1668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70"/>
                </a:lnTo>
                <a:lnTo>
                  <a:pt x="623" y="2314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46"/>
                </a:lnTo>
                <a:lnTo>
                  <a:pt x="0" y="90"/>
                </a:lnTo>
                <a:lnTo>
                  <a:pt x="0" y="90"/>
                </a:lnTo>
                <a:lnTo>
                  <a:pt x="556" y="23"/>
                </a:lnTo>
                <a:lnTo>
                  <a:pt x="801" y="1"/>
                </a:lnTo>
                <a:lnTo>
                  <a:pt x="1001" y="1"/>
                </a:lnTo>
                <a:lnTo>
                  <a:pt x="1001" y="1"/>
                </a:lnTo>
                <a:lnTo>
                  <a:pt x="1401" y="45"/>
                </a:lnTo>
                <a:lnTo>
                  <a:pt x="1401" y="45"/>
                </a:lnTo>
                <a:lnTo>
                  <a:pt x="1713" y="112"/>
                </a:lnTo>
                <a:lnTo>
                  <a:pt x="2002" y="201"/>
                </a:lnTo>
                <a:lnTo>
                  <a:pt x="2224" y="312"/>
                </a:lnTo>
                <a:lnTo>
                  <a:pt x="2313" y="379"/>
                </a:lnTo>
                <a:lnTo>
                  <a:pt x="2402" y="468"/>
                </a:lnTo>
                <a:lnTo>
                  <a:pt x="2402" y="468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3" name="Google Shape;1183;p1"/>
          <p:cNvGrpSpPr/>
          <p:nvPr/>
        </p:nvGrpSpPr>
        <p:grpSpPr>
          <a:xfrm>
            <a:off x="7344353" y="2951228"/>
            <a:ext cx="699063" cy="815008"/>
            <a:chOff x="7460428" y="2833203"/>
            <a:chExt cx="699063" cy="815008"/>
          </a:xfrm>
        </p:grpSpPr>
        <p:sp>
          <p:nvSpPr>
            <p:cNvPr id="1184" name="Google Shape;1184;p1"/>
            <p:cNvSpPr/>
            <p:nvPr/>
          </p:nvSpPr>
          <p:spPr>
            <a:xfrm>
              <a:off x="7662712" y="2840564"/>
              <a:ext cx="487599" cy="780026"/>
            </a:xfrm>
            <a:custGeom>
              <a:rect b="b" l="l" r="r" t="t"/>
              <a:pathLst>
                <a:path extrusionOk="0" h="9432" w="5896">
                  <a:moveTo>
                    <a:pt x="3626" y="1"/>
                  </a:moveTo>
                  <a:lnTo>
                    <a:pt x="2114" y="357"/>
                  </a:lnTo>
                  <a:lnTo>
                    <a:pt x="2447" y="1602"/>
                  </a:lnTo>
                  <a:lnTo>
                    <a:pt x="2603" y="2225"/>
                  </a:lnTo>
                  <a:lnTo>
                    <a:pt x="2314" y="2336"/>
                  </a:lnTo>
                  <a:lnTo>
                    <a:pt x="2025" y="2448"/>
                  </a:lnTo>
                  <a:lnTo>
                    <a:pt x="1758" y="2559"/>
                  </a:lnTo>
                  <a:lnTo>
                    <a:pt x="1513" y="2692"/>
                  </a:lnTo>
                  <a:lnTo>
                    <a:pt x="1335" y="2804"/>
                  </a:lnTo>
                  <a:lnTo>
                    <a:pt x="1157" y="2915"/>
                  </a:lnTo>
                  <a:lnTo>
                    <a:pt x="1002" y="3026"/>
                  </a:lnTo>
                  <a:lnTo>
                    <a:pt x="868" y="3159"/>
                  </a:lnTo>
                  <a:lnTo>
                    <a:pt x="646" y="3382"/>
                  </a:lnTo>
                  <a:lnTo>
                    <a:pt x="490" y="3604"/>
                  </a:lnTo>
                  <a:lnTo>
                    <a:pt x="334" y="3871"/>
                  </a:lnTo>
                  <a:lnTo>
                    <a:pt x="201" y="4160"/>
                  </a:lnTo>
                  <a:lnTo>
                    <a:pt x="112" y="4450"/>
                  </a:lnTo>
                  <a:lnTo>
                    <a:pt x="45" y="4783"/>
                  </a:lnTo>
                  <a:lnTo>
                    <a:pt x="1" y="5117"/>
                  </a:lnTo>
                  <a:lnTo>
                    <a:pt x="1" y="5473"/>
                  </a:lnTo>
                  <a:lnTo>
                    <a:pt x="1" y="5717"/>
                  </a:lnTo>
                  <a:lnTo>
                    <a:pt x="45" y="5940"/>
                  </a:lnTo>
                  <a:lnTo>
                    <a:pt x="90" y="6162"/>
                  </a:lnTo>
                  <a:lnTo>
                    <a:pt x="179" y="6362"/>
                  </a:lnTo>
                  <a:lnTo>
                    <a:pt x="268" y="6563"/>
                  </a:lnTo>
                  <a:lnTo>
                    <a:pt x="401" y="6741"/>
                  </a:lnTo>
                  <a:lnTo>
                    <a:pt x="557" y="6896"/>
                  </a:lnTo>
                  <a:lnTo>
                    <a:pt x="713" y="7052"/>
                  </a:lnTo>
                  <a:lnTo>
                    <a:pt x="890" y="7208"/>
                  </a:lnTo>
                  <a:lnTo>
                    <a:pt x="1091" y="7319"/>
                  </a:lnTo>
                  <a:lnTo>
                    <a:pt x="1313" y="7430"/>
                  </a:lnTo>
                  <a:lnTo>
                    <a:pt x="1513" y="7519"/>
                  </a:lnTo>
                  <a:lnTo>
                    <a:pt x="1780" y="7586"/>
                  </a:lnTo>
                  <a:lnTo>
                    <a:pt x="2047" y="7630"/>
                  </a:lnTo>
                  <a:lnTo>
                    <a:pt x="2314" y="7653"/>
                  </a:lnTo>
                  <a:lnTo>
                    <a:pt x="2603" y="7653"/>
                  </a:lnTo>
                  <a:lnTo>
                    <a:pt x="3404" y="7630"/>
                  </a:lnTo>
                  <a:lnTo>
                    <a:pt x="3715" y="7608"/>
                  </a:lnTo>
                  <a:lnTo>
                    <a:pt x="3982" y="7564"/>
                  </a:lnTo>
                  <a:lnTo>
                    <a:pt x="4427" y="9432"/>
                  </a:lnTo>
                  <a:lnTo>
                    <a:pt x="5895" y="9076"/>
                  </a:lnTo>
                  <a:lnTo>
                    <a:pt x="5495" y="7208"/>
                  </a:lnTo>
                  <a:lnTo>
                    <a:pt x="5450" y="7208"/>
                  </a:lnTo>
                  <a:lnTo>
                    <a:pt x="4071" y="7274"/>
                  </a:lnTo>
                  <a:lnTo>
                    <a:pt x="3782" y="7252"/>
                  </a:lnTo>
                  <a:lnTo>
                    <a:pt x="3515" y="7230"/>
                  </a:lnTo>
                  <a:lnTo>
                    <a:pt x="3248" y="7185"/>
                  </a:lnTo>
                  <a:lnTo>
                    <a:pt x="2981" y="7119"/>
                  </a:lnTo>
                  <a:lnTo>
                    <a:pt x="2781" y="7030"/>
                  </a:lnTo>
                  <a:lnTo>
                    <a:pt x="2559" y="6918"/>
                  </a:lnTo>
                  <a:lnTo>
                    <a:pt x="2381" y="6807"/>
                  </a:lnTo>
                  <a:lnTo>
                    <a:pt x="2203" y="6674"/>
                  </a:lnTo>
                  <a:lnTo>
                    <a:pt x="2025" y="6496"/>
                  </a:lnTo>
                  <a:lnTo>
                    <a:pt x="1869" y="6340"/>
                  </a:lnTo>
                  <a:lnTo>
                    <a:pt x="1758" y="6140"/>
                  </a:lnTo>
                  <a:lnTo>
                    <a:pt x="1647" y="5962"/>
                  </a:lnTo>
                  <a:lnTo>
                    <a:pt x="1580" y="5762"/>
                  </a:lnTo>
                  <a:lnTo>
                    <a:pt x="1513" y="5539"/>
                  </a:lnTo>
                  <a:lnTo>
                    <a:pt x="1491" y="5317"/>
                  </a:lnTo>
                  <a:lnTo>
                    <a:pt x="1469" y="5072"/>
                  </a:lnTo>
                  <a:lnTo>
                    <a:pt x="1491" y="4716"/>
                  </a:lnTo>
                  <a:lnTo>
                    <a:pt x="1513" y="4361"/>
                  </a:lnTo>
                  <a:lnTo>
                    <a:pt x="1580" y="4049"/>
                  </a:lnTo>
                  <a:lnTo>
                    <a:pt x="1691" y="3738"/>
                  </a:lnTo>
                  <a:lnTo>
                    <a:pt x="1802" y="3471"/>
                  </a:lnTo>
                  <a:lnTo>
                    <a:pt x="1958" y="3204"/>
                  </a:lnTo>
                  <a:lnTo>
                    <a:pt x="2114" y="2982"/>
                  </a:lnTo>
                  <a:lnTo>
                    <a:pt x="2314" y="2759"/>
                  </a:lnTo>
                  <a:lnTo>
                    <a:pt x="2470" y="2626"/>
                  </a:lnTo>
                  <a:lnTo>
                    <a:pt x="2625" y="2514"/>
                  </a:lnTo>
                  <a:lnTo>
                    <a:pt x="2803" y="2403"/>
                  </a:lnTo>
                  <a:lnTo>
                    <a:pt x="2981" y="2292"/>
                  </a:lnTo>
                  <a:lnTo>
                    <a:pt x="3248" y="2136"/>
                  </a:lnTo>
                  <a:lnTo>
                    <a:pt x="3560" y="2003"/>
                  </a:lnTo>
                  <a:lnTo>
                    <a:pt x="3560" y="2003"/>
                  </a:lnTo>
                  <a:lnTo>
                    <a:pt x="4049" y="1892"/>
                  </a:lnTo>
                  <a:lnTo>
                    <a:pt x="36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"/>
            <p:cNvSpPr/>
            <p:nvPr/>
          </p:nvSpPr>
          <p:spPr>
            <a:xfrm>
              <a:off x="7992024" y="3436582"/>
              <a:ext cx="158288" cy="184007"/>
            </a:xfrm>
            <a:custGeom>
              <a:rect b="b" l="l" r="r" t="t"/>
              <a:pathLst>
                <a:path extrusionOk="0" fill="none" h="2225" w="1914">
                  <a:moveTo>
                    <a:pt x="1513" y="1"/>
                  </a:moveTo>
                  <a:lnTo>
                    <a:pt x="1468" y="1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445" y="2225"/>
                  </a:lnTo>
                  <a:lnTo>
                    <a:pt x="1913" y="1869"/>
                  </a:lnTo>
                  <a:lnTo>
                    <a:pt x="151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"/>
            <p:cNvSpPr/>
            <p:nvPr/>
          </p:nvSpPr>
          <p:spPr>
            <a:xfrm>
              <a:off x="7837457" y="2840564"/>
              <a:ext cx="160107" cy="184090"/>
            </a:xfrm>
            <a:custGeom>
              <a:rect b="b" l="l" r="r" t="t"/>
              <a:pathLst>
                <a:path extrusionOk="0" fill="none" h="2226" w="1936">
                  <a:moveTo>
                    <a:pt x="1936" y="1892"/>
                  </a:moveTo>
                  <a:lnTo>
                    <a:pt x="1513" y="1"/>
                  </a:lnTo>
                  <a:lnTo>
                    <a:pt x="1" y="357"/>
                  </a:lnTo>
                  <a:lnTo>
                    <a:pt x="1" y="357"/>
                  </a:lnTo>
                  <a:lnTo>
                    <a:pt x="334" y="1602"/>
                  </a:lnTo>
                  <a:lnTo>
                    <a:pt x="334" y="1602"/>
                  </a:lnTo>
                  <a:lnTo>
                    <a:pt x="490" y="2225"/>
                  </a:lnTo>
                  <a:lnTo>
                    <a:pt x="1447" y="2003"/>
                  </a:lnTo>
                  <a:lnTo>
                    <a:pt x="1936" y="189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"/>
            <p:cNvSpPr/>
            <p:nvPr/>
          </p:nvSpPr>
          <p:spPr>
            <a:xfrm>
              <a:off x="7662712" y="3006129"/>
              <a:ext cx="450798" cy="467338"/>
            </a:xfrm>
            <a:custGeom>
              <a:rect b="b" l="l" r="r" t="t"/>
              <a:pathLst>
                <a:path extrusionOk="0" fill="none" h="5651" w="5451">
                  <a:moveTo>
                    <a:pt x="1513" y="690"/>
                  </a:moveTo>
                  <a:lnTo>
                    <a:pt x="1513" y="690"/>
                  </a:lnTo>
                  <a:lnTo>
                    <a:pt x="1335" y="802"/>
                  </a:lnTo>
                  <a:lnTo>
                    <a:pt x="1157" y="913"/>
                  </a:lnTo>
                  <a:lnTo>
                    <a:pt x="1002" y="1024"/>
                  </a:lnTo>
                  <a:lnTo>
                    <a:pt x="868" y="1157"/>
                  </a:lnTo>
                  <a:lnTo>
                    <a:pt x="868" y="1157"/>
                  </a:lnTo>
                  <a:lnTo>
                    <a:pt x="646" y="1380"/>
                  </a:lnTo>
                  <a:lnTo>
                    <a:pt x="490" y="1602"/>
                  </a:lnTo>
                  <a:lnTo>
                    <a:pt x="334" y="1869"/>
                  </a:lnTo>
                  <a:lnTo>
                    <a:pt x="201" y="2158"/>
                  </a:lnTo>
                  <a:lnTo>
                    <a:pt x="112" y="2448"/>
                  </a:lnTo>
                  <a:lnTo>
                    <a:pt x="45" y="2781"/>
                  </a:lnTo>
                  <a:lnTo>
                    <a:pt x="1" y="3115"/>
                  </a:lnTo>
                  <a:lnTo>
                    <a:pt x="1" y="3471"/>
                  </a:lnTo>
                  <a:lnTo>
                    <a:pt x="1" y="3471"/>
                  </a:lnTo>
                  <a:lnTo>
                    <a:pt x="1" y="3715"/>
                  </a:lnTo>
                  <a:lnTo>
                    <a:pt x="45" y="3938"/>
                  </a:lnTo>
                  <a:lnTo>
                    <a:pt x="90" y="4160"/>
                  </a:lnTo>
                  <a:lnTo>
                    <a:pt x="179" y="4360"/>
                  </a:lnTo>
                  <a:lnTo>
                    <a:pt x="268" y="4561"/>
                  </a:lnTo>
                  <a:lnTo>
                    <a:pt x="401" y="4739"/>
                  </a:lnTo>
                  <a:lnTo>
                    <a:pt x="557" y="4894"/>
                  </a:lnTo>
                  <a:lnTo>
                    <a:pt x="713" y="5050"/>
                  </a:lnTo>
                  <a:lnTo>
                    <a:pt x="713" y="5050"/>
                  </a:lnTo>
                  <a:lnTo>
                    <a:pt x="890" y="5206"/>
                  </a:lnTo>
                  <a:lnTo>
                    <a:pt x="1091" y="5317"/>
                  </a:lnTo>
                  <a:lnTo>
                    <a:pt x="1313" y="5428"/>
                  </a:lnTo>
                  <a:lnTo>
                    <a:pt x="1513" y="5517"/>
                  </a:lnTo>
                  <a:lnTo>
                    <a:pt x="1513" y="5517"/>
                  </a:lnTo>
                  <a:lnTo>
                    <a:pt x="1780" y="5584"/>
                  </a:lnTo>
                  <a:lnTo>
                    <a:pt x="2047" y="5628"/>
                  </a:lnTo>
                  <a:lnTo>
                    <a:pt x="2314" y="5651"/>
                  </a:lnTo>
                  <a:lnTo>
                    <a:pt x="2603" y="5651"/>
                  </a:lnTo>
                  <a:lnTo>
                    <a:pt x="2603" y="5651"/>
                  </a:lnTo>
                  <a:lnTo>
                    <a:pt x="3404" y="5628"/>
                  </a:lnTo>
                  <a:lnTo>
                    <a:pt x="3715" y="5606"/>
                  </a:lnTo>
                  <a:lnTo>
                    <a:pt x="3982" y="5562"/>
                  </a:lnTo>
                  <a:lnTo>
                    <a:pt x="5450" y="5206"/>
                  </a:lnTo>
                  <a:lnTo>
                    <a:pt x="5450" y="5206"/>
                  </a:lnTo>
                  <a:lnTo>
                    <a:pt x="4071" y="5272"/>
                  </a:lnTo>
                  <a:lnTo>
                    <a:pt x="4071" y="5272"/>
                  </a:lnTo>
                  <a:lnTo>
                    <a:pt x="3782" y="5250"/>
                  </a:lnTo>
                  <a:lnTo>
                    <a:pt x="3515" y="5228"/>
                  </a:lnTo>
                  <a:lnTo>
                    <a:pt x="3248" y="5183"/>
                  </a:lnTo>
                  <a:lnTo>
                    <a:pt x="2981" y="5117"/>
                  </a:lnTo>
                  <a:lnTo>
                    <a:pt x="2981" y="5117"/>
                  </a:lnTo>
                  <a:lnTo>
                    <a:pt x="2781" y="5028"/>
                  </a:lnTo>
                  <a:lnTo>
                    <a:pt x="2559" y="4916"/>
                  </a:lnTo>
                  <a:lnTo>
                    <a:pt x="2381" y="4805"/>
                  </a:lnTo>
                  <a:lnTo>
                    <a:pt x="2203" y="4672"/>
                  </a:lnTo>
                  <a:lnTo>
                    <a:pt x="2203" y="4672"/>
                  </a:lnTo>
                  <a:lnTo>
                    <a:pt x="2025" y="4494"/>
                  </a:lnTo>
                  <a:lnTo>
                    <a:pt x="1869" y="4338"/>
                  </a:lnTo>
                  <a:lnTo>
                    <a:pt x="1758" y="4138"/>
                  </a:lnTo>
                  <a:lnTo>
                    <a:pt x="1647" y="3960"/>
                  </a:lnTo>
                  <a:lnTo>
                    <a:pt x="1580" y="3760"/>
                  </a:lnTo>
                  <a:lnTo>
                    <a:pt x="1513" y="3537"/>
                  </a:lnTo>
                  <a:lnTo>
                    <a:pt x="1491" y="3315"/>
                  </a:lnTo>
                  <a:lnTo>
                    <a:pt x="1469" y="3070"/>
                  </a:lnTo>
                  <a:lnTo>
                    <a:pt x="1469" y="3070"/>
                  </a:lnTo>
                  <a:lnTo>
                    <a:pt x="1491" y="2714"/>
                  </a:lnTo>
                  <a:lnTo>
                    <a:pt x="1513" y="2359"/>
                  </a:lnTo>
                  <a:lnTo>
                    <a:pt x="1580" y="2047"/>
                  </a:lnTo>
                  <a:lnTo>
                    <a:pt x="1691" y="1736"/>
                  </a:lnTo>
                  <a:lnTo>
                    <a:pt x="1802" y="1469"/>
                  </a:lnTo>
                  <a:lnTo>
                    <a:pt x="1958" y="1202"/>
                  </a:lnTo>
                  <a:lnTo>
                    <a:pt x="2114" y="980"/>
                  </a:lnTo>
                  <a:lnTo>
                    <a:pt x="2314" y="757"/>
                  </a:lnTo>
                  <a:lnTo>
                    <a:pt x="2314" y="757"/>
                  </a:lnTo>
                  <a:lnTo>
                    <a:pt x="2470" y="624"/>
                  </a:lnTo>
                  <a:lnTo>
                    <a:pt x="2625" y="512"/>
                  </a:lnTo>
                  <a:lnTo>
                    <a:pt x="2803" y="401"/>
                  </a:lnTo>
                  <a:lnTo>
                    <a:pt x="2981" y="290"/>
                  </a:lnTo>
                  <a:lnTo>
                    <a:pt x="2981" y="290"/>
                  </a:lnTo>
                  <a:lnTo>
                    <a:pt x="3248" y="134"/>
                  </a:lnTo>
                  <a:lnTo>
                    <a:pt x="3560" y="1"/>
                  </a:lnTo>
                  <a:lnTo>
                    <a:pt x="2603" y="223"/>
                  </a:lnTo>
                  <a:lnTo>
                    <a:pt x="2603" y="223"/>
                  </a:lnTo>
                  <a:lnTo>
                    <a:pt x="2314" y="334"/>
                  </a:lnTo>
                  <a:lnTo>
                    <a:pt x="2025" y="446"/>
                  </a:lnTo>
                  <a:lnTo>
                    <a:pt x="1758" y="557"/>
                  </a:lnTo>
                  <a:lnTo>
                    <a:pt x="1513" y="690"/>
                  </a:lnTo>
                  <a:lnTo>
                    <a:pt x="1513" y="69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"/>
            <p:cNvSpPr/>
            <p:nvPr/>
          </p:nvSpPr>
          <p:spPr>
            <a:xfrm>
              <a:off x="7471427" y="2870005"/>
              <a:ext cx="557481" cy="767208"/>
            </a:xfrm>
            <a:custGeom>
              <a:rect b="b" l="l" r="r" t="t"/>
              <a:pathLst>
                <a:path extrusionOk="0" h="9277" w="6741">
                  <a:moveTo>
                    <a:pt x="4427" y="1"/>
                  </a:moveTo>
                  <a:lnTo>
                    <a:pt x="4115" y="112"/>
                  </a:lnTo>
                  <a:lnTo>
                    <a:pt x="3826" y="223"/>
                  </a:lnTo>
                  <a:lnTo>
                    <a:pt x="3404" y="379"/>
                  </a:lnTo>
                  <a:lnTo>
                    <a:pt x="3003" y="579"/>
                  </a:lnTo>
                  <a:lnTo>
                    <a:pt x="2558" y="802"/>
                  </a:lnTo>
                  <a:lnTo>
                    <a:pt x="2158" y="1069"/>
                  </a:lnTo>
                  <a:lnTo>
                    <a:pt x="1780" y="1313"/>
                  </a:lnTo>
                  <a:lnTo>
                    <a:pt x="1469" y="1602"/>
                  </a:lnTo>
                  <a:lnTo>
                    <a:pt x="1291" y="1780"/>
                  </a:lnTo>
                  <a:lnTo>
                    <a:pt x="1113" y="1980"/>
                  </a:lnTo>
                  <a:lnTo>
                    <a:pt x="979" y="2181"/>
                  </a:lnTo>
                  <a:lnTo>
                    <a:pt x="823" y="2381"/>
                  </a:lnTo>
                  <a:lnTo>
                    <a:pt x="690" y="2603"/>
                  </a:lnTo>
                  <a:lnTo>
                    <a:pt x="579" y="2826"/>
                  </a:lnTo>
                  <a:lnTo>
                    <a:pt x="468" y="3048"/>
                  </a:lnTo>
                  <a:lnTo>
                    <a:pt x="379" y="3293"/>
                  </a:lnTo>
                  <a:lnTo>
                    <a:pt x="290" y="3560"/>
                  </a:lnTo>
                  <a:lnTo>
                    <a:pt x="201" y="3804"/>
                  </a:lnTo>
                  <a:lnTo>
                    <a:pt x="89" y="4360"/>
                  </a:lnTo>
                  <a:lnTo>
                    <a:pt x="23" y="4939"/>
                  </a:lnTo>
                  <a:lnTo>
                    <a:pt x="0" y="5562"/>
                  </a:lnTo>
                  <a:lnTo>
                    <a:pt x="23" y="5962"/>
                  </a:lnTo>
                  <a:lnTo>
                    <a:pt x="89" y="6340"/>
                  </a:lnTo>
                  <a:lnTo>
                    <a:pt x="178" y="6718"/>
                  </a:lnTo>
                  <a:lnTo>
                    <a:pt x="312" y="7052"/>
                  </a:lnTo>
                  <a:lnTo>
                    <a:pt x="490" y="7385"/>
                  </a:lnTo>
                  <a:lnTo>
                    <a:pt x="712" y="7697"/>
                  </a:lnTo>
                  <a:lnTo>
                    <a:pt x="957" y="7986"/>
                  </a:lnTo>
                  <a:lnTo>
                    <a:pt x="1268" y="8253"/>
                  </a:lnTo>
                  <a:lnTo>
                    <a:pt x="1535" y="8475"/>
                  </a:lnTo>
                  <a:lnTo>
                    <a:pt x="1802" y="8653"/>
                  </a:lnTo>
                  <a:lnTo>
                    <a:pt x="2114" y="8809"/>
                  </a:lnTo>
                  <a:lnTo>
                    <a:pt x="2425" y="8942"/>
                  </a:lnTo>
                  <a:lnTo>
                    <a:pt x="2759" y="9054"/>
                  </a:lnTo>
                  <a:lnTo>
                    <a:pt x="3092" y="9143"/>
                  </a:lnTo>
                  <a:lnTo>
                    <a:pt x="3448" y="9209"/>
                  </a:lnTo>
                  <a:lnTo>
                    <a:pt x="3826" y="9254"/>
                  </a:lnTo>
                  <a:lnTo>
                    <a:pt x="4449" y="9276"/>
                  </a:lnTo>
                  <a:lnTo>
                    <a:pt x="5183" y="9254"/>
                  </a:lnTo>
                  <a:lnTo>
                    <a:pt x="5806" y="9209"/>
                  </a:lnTo>
                  <a:lnTo>
                    <a:pt x="6317" y="9165"/>
                  </a:lnTo>
                  <a:lnTo>
                    <a:pt x="6740" y="9076"/>
                  </a:lnTo>
                  <a:lnTo>
                    <a:pt x="6295" y="7208"/>
                  </a:lnTo>
                  <a:lnTo>
                    <a:pt x="6028" y="7252"/>
                  </a:lnTo>
                  <a:lnTo>
                    <a:pt x="5717" y="7274"/>
                  </a:lnTo>
                  <a:lnTo>
                    <a:pt x="4916" y="7297"/>
                  </a:lnTo>
                  <a:lnTo>
                    <a:pt x="4627" y="7297"/>
                  </a:lnTo>
                  <a:lnTo>
                    <a:pt x="4360" y="7274"/>
                  </a:lnTo>
                  <a:lnTo>
                    <a:pt x="4093" y="7230"/>
                  </a:lnTo>
                  <a:lnTo>
                    <a:pt x="3826" y="7163"/>
                  </a:lnTo>
                  <a:lnTo>
                    <a:pt x="3626" y="7074"/>
                  </a:lnTo>
                  <a:lnTo>
                    <a:pt x="3404" y="6963"/>
                  </a:lnTo>
                  <a:lnTo>
                    <a:pt x="3203" y="6852"/>
                  </a:lnTo>
                  <a:lnTo>
                    <a:pt x="3026" y="6696"/>
                  </a:lnTo>
                  <a:lnTo>
                    <a:pt x="2870" y="6540"/>
                  </a:lnTo>
                  <a:lnTo>
                    <a:pt x="2714" y="6385"/>
                  </a:lnTo>
                  <a:lnTo>
                    <a:pt x="2581" y="6207"/>
                  </a:lnTo>
                  <a:lnTo>
                    <a:pt x="2492" y="6006"/>
                  </a:lnTo>
                  <a:lnTo>
                    <a:pt x="2403" y="5806"/>
                  </a:lnTo>
                  <a:lnTo>
                    <a:pt x="2358" y="5584"/>
                  </a:lnTo>
                  <a:lnTo>
                    <a:pt x="2314" y="5361"/>
                  </a:lnTo>
                  <a:lnTo>
                    <a:pt x="2314" y="5117"/>
                  </a:lnTo>
                  <a:lnTo>
                    <a:pt x="2314" y="4761"/>
                  </a:lnTo>
                  <a:lnTo>
                    <a:pt x="2358" y="4427"/>
                  </a:lnTo>
                  <a:lnTo>
                    <a:pt x="2425" y="4094"/>
                  </a:lnTo>
                  <a:lnTo>
                    <a:pt x="2514" y="3804"/>
                  </a:lnTo>
                  <a:lnTo>
                    <a:pt x="2647" y="3515"/>
                  </a:lnTo>
                  <a:lnTo>
                    <a:pt x="2803" y="3248"/>
                  </a:lnTo>
                  <a:lnTo>
                    <a:pt x="2959" y="3026"/>
                  </a:lnTo>
                  <a:lnTo>
                    <a:pt x="3181" y="2803"/>
                  </a:lnTo>
                  <a:lnTo>
                    <a:pt x="3315" y="2670"/>
                  </a:lnTo>
                  <a:lnTo>
                    <a:pt x="3470" y="2559"/>
                  </a:lnTo>
                  <a:lnTo>
                    <a:pt x="3648" y="2448"/>
                  </a:lnTo>
                  <a:lnTo>
                    <a:pt x="3826" y="2336"/>
                  </a:lnTo>
                  <a:lnTo>
                    <a:pt x="4071" y="2203"/>
                  </a:lnTo>
                  <a:lnTo>
                    <a:pt x="4338" y="2092"/>
                  </a:lnTo>
                  <a:lnTo>
                    <a:pt x="4627" y="1980"/>
                  </a:lnTo>
                  <a:lnTo>
                    <a:pt x="4916" y="1869"/>
                  </a:lnTo>
                  <a:lnTo>
                    <a:pt x="4760" y="1246"/>
                  </a:lnTo>
                  <a:lnTo>
                    <a:pt x="4427" y="1"/>
                  </a:lnTo>
                  <a:close/>
                </a:path>
              </a:pathLst>
            </a:custGeom>
            <a:solidFill>
              <a:srgbClr val="EE75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"/>
            <p:cNvSpPr/>
            <p:nvPr/>
          </p:nvSpPr>
          <p:spPr>
            <a:xfrm>
              <a:off x="7460428" y="2862644"/>
              <a:ext cx="662262" cy="785567"/>
            </a:xfrm>
            <a:custGeom>
              <a:rect b="b" l="l" r="r" t="t"/>
              <a:pathLst>
                <a:path extrusionOk="0" h="9499" w="8008">
                  <a:moveTo>
                    <a:pt x="5143" y="2063"/>
                  </a:moveTo>
                  <a:lnTo>
                    <a:pt x="5094" y="2092"/>
                  </a:lnTo>
                  <a:lnTo>
                    <a:pt x="4849" y="2270"/>
                  </a:lnTo>
                  <a:lnTo>
                    <a:pt x="4604" y="2492"/>
                  </a:lnTo>
                  <a:lnTo>
                    <a:pt x="4404" y="2715"/>
                  </a:lnTo>
                  <a:lnTo>
                    <a:pt x="4226" y="2981"/>
                  </a:lnTo>
                  <a:lnTo>
                    <a:pt x="4070" y="3271"/>
                  </a:lnTo>
                  <a:lnTo>
                    <a:pt x="3981" y="3515"/>
                  </a:lnTo>
                  <a:lnTo>
                    <a:pt x="3893" y="3804"/>
                  </a:lnTo>
                  <a:lnTo>
                    <a:pt x="3826" y="4094"/>
                  </a:lnTo>
                  <a:lnTo>
                    <a:pt x="3804" y="4383"/>
                  </a:lnTo>
                  <a:lnTo>
                    <a:pt x="3781" y="4694"/>
                  </a:lnTo>
                  <a:lnTo>
                    <a:pt x="3804" y="4983"/>
                  </a:lnTo>
                  <a:lnTo>
                    <a:pt x="3848" y="5272"/>
                  </a:lnTo>
                  <a:lnTo>
                    <a:pt x="3915" y="5539"/>
                  </a:lnTo>
                  <a:lnTo>
                    <a:pt x="4048" y="5829"/>
                  </a:lnTo>
                  <a:lnTo>
                    <a:pt x="4204" y="6095"/>
                  </a:lnTo>
                  <a:lnTo>
                    <a:pt x="4382" y="6318"/>
                  </a:lnTo>
                  <a:lnTo>
                    <a:pt x="4604" y="6518"/>
                  </a:lnTo>
                  <a:lnTo>
                    <a:pt x="4827" y="6674"/>
                  </a:lnTo>
                  <a:lnTo>
                    <a:pt x="5071" y="6785"/>
                  </a:lnTo>
                  <a:lnTo>
                    <a:pt x="5316" y="6896"/>
                  </a:lnTo>
                  <a:lnTo>
                    <a:pt x="5605" y="6963"/>
                  </a:lnTo>
                  <a:lnTo>
                    <a:pt x="5872" y="7030"/>
                  </a:lnTo>
                  <a:lnTo>
                    <a:pt x="6161" y="7052"/>
                  </a:lnTo>
                  <a:lnTo>
                    <a:pt x="6473" y="7074"/>
                  </a:lnTo>
                  <a:lnTo>
                    <a:pt x="6762" y="7096"/>
                  </a:lnTo>
                  <a:lnTo>
                    <a:pt x="6767" y="7096"/>
                  </a:lnTo>
                  <a:lnTo>
                    <a:pt x="6767" y="7096"/>
                  </a:lnTo>
                  <a:lnTo>
                    <a:pt x="6339" y="7185"/>
                  </a:lnTo>
                  <a:lnTo>
                    <a:pt x="5828" y="7274"/>
                  </a:lnTo>
                  <a:lnTo>
                    <a:pt x="5316" y="7319"/>
                  </a:lnTo>
                  <a:lnTo>
                    <a:pt x="4804" y="7319"/>
                  </a:lnTo>
                  <a:lnTo>
                    <a:pt x="4560" y="7274"/>
                  </a:lnTo>
                  <a:lnTo>
                    <a:pt x="4293" y="7230"/>
                  </a:lnTo>
                  <a:lnTo>
                    <a:pt x="4070" y="7163"/>
                  </a:lnTo>
                  <a:lnTo>
                    <a:pt x="3826" y="7074"/>
                  </a:lnTo>
                  <a:lnTo>
                    <a:pt x="3603" y="6985"/>
                  </a:lnTo>
                  <a:lnTo>
                    <a:pt x="3425" y="6852"/>
                  </a:lnTo>
                  <a:lnTo>
                    <a:pt x="3247" y="6718"/>
                  </a:lnTo>
                  <a:lnTo>
                    <a:pt x="3092" y="6563"/>
                  </a:lnTo>
                  <a:lnTo>
                    <a:pt x="2958" y="6407"/>
                  </a:lnTo>
                  <a:lnTo>
                    <a:pt x="2847" y="6229"/>
                  </a:lnTo>
                  <a:lnTo>
                    <a:pt x="2758" y="6029"/>
                  </a:lnTo>
                  <a:lnTo>
                    <a:pt x="2669" y="5851"/>
                  </a:lnTo>
                  <a:lnTo>
                    <a:pt x="2625" y="5628"/>
                  </a:lnTo>
                  <a:lnTo>
                    <a:pt x="2580" y="5428"/>
                  </a:lnTo>
                  <a:lnTo>
                    <a:pt x="2558" y="5206"/>
                  </a:lnTo>
                  <a:lnTo>
                    <a:pt x="2558" y="5006"/>
                  </a:lnTo>
                  <a:lnTo>
                    <a:pt x="2580" y="4783"/>
                  </a:lnTo>
                  <a:lnTo>
                    <a:pt x="2602" y="4561"/>
                  </a:lnTo>
                  <a:lnTo>
                    <a:pt x="2647" y="4338"/>
                  </a:lnTo>
                  <a:lnTo>
                    <a:pt x="2714" y="4116"/>
                  </a:lnTo>
                  <a:lnTo>
                    <a:pt x="2780" y="3893"/>
                  </a:lnTo>
                  <a:lnTo>
                    <a:pt x="2869" y="3715"/>
                  </a:lnTo>
                  <a:lnTo>
                    <a:pt x="2958" y="3537"/>
                  </a:lnTo>
                  <a:lnTo>
                    <a:pt x="3092" y="3360"/>
                  </a:lnTo>
                  <a:lnTo>
                    <a:pt x="3203" y="3204"/>
                  </a:lnTo>
                  <a:lnTo>
                    <a:pt x="3336" y="3048"/>
                  </a:lnTo>
                  <a:lnTo>
                    <a:pt x="3492" y="2915"/>
                  </a:lnTo>
                  <a:lnTo>
                    <a:pt x="3648" y="2781"/>
                  </a:lnTo>
                  <a:lnTo>
                    <a:pt x="3981" y="2559"/>
                  </a:lnTo>
                  <a:lnTo>
                    <a:pt x="4337" y="2381"/>
                  </a:lnTo>
                  <a:lnTo>
                    <a:pt x="4715" y="2203"/>
                  </a:lnTo>
                  <a:lnTo>
                    <a:pt x="5116" y="2069"/>
                  </a:lnTo>
                  <a:lnTo>
                    <a:pt x="5143" y="2063"/>
                  </a:lnTo>
                  <a:close/>
                  <a:moveTo>
                    <a:pt x="4490" y="247"/>
                  </a:moveTo>
                  <a:lnTo>
                    <a:pt x="4693" y="1024"/>
                  </a:lnTo>
                  <a:lnTo>
                    <a:pt x="4916" y="1876"/>
                  </a:lnTo>
                  <a:lnTo>
                    <a:pt x="4916" y="1876"/>
                  </a:lnTo>
                  <a:lnTo>
                    <a:pt x="4604" y="1980"/>
                  </a:lnTo>
                  <a:lnTo>
                    <a:pt x="4204" y="2158"/>
                  </a:lnTo>
                  <a:lnTo>
                    <a:pt x="3848" y="2359"/>
                  </a:lnTo>
                  <a:lnTo>
                    <a:pt x="3492" y="2581"/>
                  </a:lnTo>
                  <a:lnTo>
                    <a:pt x="3336" y="2715"/>
                  </a:lnTo>
                  <a:lnTo>
                    <a:pt x="3181" y="2848"/>
                  </a:lnTo>
                  <a:lnTo>
                    <a:pt x="3047" y="3004"/>
                  </a:lnTo>
                  <a:lnTo>
                    <a:pt x="2914" y="3159"/>
                  </a:lnTo>
                  <a:lnTo>
                    <a:pt x="2803" y="3337"/>
                  </a:lnTo>
                  <a:lnTo>
                    <a:pt x="2691" y="3515"/>
                  </a:lnTo>
                  <a:lnTo>
                    <a:pt x="2602" y="3715"/>
                  </a:lnTo>
                  <a:lnTo>
                    <a:pt x="2513" y="3916"/>
                  </a:lnTo>
                  <a:lnTo>
                    <a:pt x="2402" y="4272"/>
                  </a:lnTo>
                  <a:lnTo>
                    <a:pt x="2336" y="4650"/>
                  </a:lnTo>
                  <a:lnTo>
                    <a:pt x="2313" y="5028"/>
                  </a:lnTo>
                  <a:lnTo>
                    <a:pt x="2336" y="5406"/>
                  </a:lnTo>
                  <a:lnTo>
                    <a:pt x="2358" y="5584"/>
                  </a:lnTo>
                  <a:lnTo>
                    <a:pt x="2402" y="5784"/>
                  </a:lnTo>
                  <a:lnTo>
                    <a:pt x="2469" y="5962"/>
                  </a:lnTo>
                  <a:lnTo>
                    <a:pt x="2536" y="6118"/>
                  </a:lnTo>
                  <a:lnTo>
                    <a:pt x="2625" y="6296"/>
                  </a:lnTo>
                  <a:lnTo>
                    <a:pt x="2714" y="6451"/>
                  </a:lnTo>
                  <a:lnTo>
                    <a:pt x="2825" y="6607"/>
                  </a:lnTo>
                  <a:lnTo>
                    <a:pt x="2958" y="6740"/>
                  </a:lnTo>
                  <a:lnTo>
                    <a:pt x="3225" y="6963"/>
                  </a:lnTo>
                  <a:lnTo>
                    <a:pt x="3492" y="7141"/>
                  </a:lnTo>
                  <a:lnTo>
                    <a:pt x="3781" y="7297"/>
                  </a:lnTo>
                  <a:lnTo>
                    <a:pt x="4070" y="7386"/>
                  </a:lnTo>
                  <a:lnTo>
                    <a:pt x="4382" y="7474"/>
                  </a:lnTo>
                  <a:lnTo>
                    <a:pt x="4715" y="7519"/>
                  </a:lnTo>
                  <a:lnTo>
                    <a:pt x="5027" y="7541"/>
                  </a:lnTo>
                  <a:lnTo>
                    <a:pt x="5361" y="7519"/>
                  </a:lnTo>
                  <a:lnTo>
                    <a:pt x="5694" y="7497"/>
                  </a:lnTo>
                  <a:lnTo>
                    <a:pt x="6028" y="7452"/>
                  </a:lnTo>
                  <a:lnTo>
                    <a:pt x="6340" y="7400"/>
                  </a:lnTo>
                  <a:lnTo>
                    <a:pt x="6340" y="7400"/>
                  </a:lnTo>
                  <a:lnTo>
                    <a:pt x="6539" y="8297"/>
                  </a:lnTo>
                  <a:lnTo>
                    <a:pt x="6651" y="8631"/>
                  </a:lnTo>
                  <a:lnTo>
                    <a:pt x="6695" y="8809"/>
                  </a:lnTo>
                  <a:lnTo>
                    <a:pt x="6717" y="8943"/>
                  </a:lnTo>
                  <a:lnTo>
                    <a:pt x="6695" y="9031"/>
                  </a:lnTo>
                  <a:lnTo>
                    <a:pt x="6673" y="9076"/>
                  </a:lnTo>
                  <a:lnTo>
                    <a:pt x="6517" y="9120"/>
                  </a:lnTo>
                  <a:lnTo>
                    <a:pt x="6272" y="9187"/>
                  </a:lnTo>
                  <a:lnTo>
                    <a:pt x="6006" y="9232"/>
                  </a:lnTo>
                  <a:lnTo>
                    <a:pt x="5716" y="9254"/>
                  </a:lnTo>
                  <a:lnTo>
                    <a:pt x="5450" y="9276"/>
                  </a:lnTo>
                  <a:lnTo>
                    <a:pt x="4871" y="9254"/>
                  </a:lnTo>
                  <a:lnTo>
                    <a:pt x="4360" y="9254"/>
                  </a:lnTo>
                  <a:lnTo>
                    <a:pt x="4048" y="9232"/>
                  </a:lnTo>
                  <a:lnTo>
                    <a:pt x="3759" y="9209"/>
                  </a:lnTo>
                  <a:lnTo>
                    <a:pt x="3448" y="9165"/>
                  </a:lnTo>
                  <a:lnTo>
                    <a:pt x="3159" y="9098"/>
                  </a:lnTo>
                  <a:lnTo>
                    <a:pt x="2869" y="9009"/>
                  </a:lnTo>
                  <a:lnTo>
                    <a:pt x="2580" y="8920"/>
                  </a:lnTo>
                  <a:lnTo>
                    <a:pt x="2291" y="8787"/>
                  </a:lnTo>
                  <a:lnTo>
                    <a:pt x="2024" y="8653"/>
                  </a:lnTo>
                  <a:lnTo>
                    <a:pt x="1779" y="8498"/>
                  </a:lnTo>
                  <a:lnTo>
                    <a:pt x="1535" y="8342"/>
                  </a:lnTo>
                  <a:lnTo>
                    <a:pt x="1312" y="8142"/>
                  </a:lnTo>
                  <a:lnTo>
                    <a:pt x="1090" y="7919"/>
                  </a:lnTo>
                  <a:lnTo>
                    <a:pt x="912" y="7697"/>
                  </a:lnTo>
                  <a:lnTo>
                    <a:pt x="734" y="7452"/>
                  </a:lnTo>
                  <a:lnTo>
                    <a:pt x="578" y="7185"/>
                  </a:lnTo>
                  <a:lnTo>
                    <a:pt x="467" y="6896"/>
                  </a:lnTo>
                  <a:lnTo>
                    <a:pt x="378" y="6629"/>
                  </a:lnTo>
                  <a:lnTo>
                    <a:pt x="311" y="6385"/>
                  </a:lnTo>
                  <a:lnTo>
                    <a:pt x="267" y="6118"/>
                  </a:lnTo>
                  <a:lnTo>
                    <a:pt x="245" y="5851"/>
                  </a:lnTo>
                  <a:lnTo>
                    <a:pt x="222" y="5584"/>
                  </a:lnTo>
                  <a:lnTo>
                    <a:pt x="222" y="5295"/>
                  </a:lnTo>
                  <a:lnTo>
                    <a:pt x="245" y="5028"/>
                  </a:lnTo>
                  <a:lnTo>
                    <a:pt x="267" y="4739"/>
                  </a:lnTo>
                  <a:lnTo>
                    <a:pt x="311" y="4472"/>
                  </a:lnTo>
                  <a:lnTo>
                    <a:pt x="378" y="4183"/>
                  </a:lnTo>
                  <a:lnTo>
                    <a:pt x="534" y="3649"/>
                  </a:lnTo>
                  <a:lnTo>
                    <a:pt x="623" y="3404"/>
                  </a:lnTo>
                  <a:lnTo>
                    <a:pt x="734" y="3159"/>
                  </a:lnTo>
                  <a:lnTo>
                    <a:pt x="845" y="2915"/>
                  </a:lnTo>
                  <a:lnTo>
                    <a:pt x="979" y="2692"/>
                  </a:lnTo>
                  <a:lnTo>
                    <a:pt x="1112" y="2448"/>
                  </a:lnTo>
                  <a:lnTo>
                    <a:pt x="1290" y="2225"/>
                  </a:lnTo>
                  <a:lnTo>
                    <a:pt x="1468" y="2003"/>
                  </a:lnTo>
                  <a:lnTo>
                    <a:pt x="1668" y="1803"/>
                  </a:lnTo>
                  <a:lnTo>
                    <a:pt x="1868" y="1625"/>
                  </a:lnTo>
                  <a:lnTo>
                    <a:pt x="2091" y="1447"/>
                  </a:lnTo>
                  <a:lnTo>
                    <a:pt x="2313" y="1269"/>
                  </a:lnTo>
                  <a:lnTo>
                    <a:pt x="2558" y="1113"/>
                  </a:lnTo>
                  <a:lnTo>
                    <a:pt x="3047" y="824"/>
                  </a:lnTo>
                  <a:lnTo>
                    <a:pt x="3559" y="601"/>
                  </a:lnTo>
                  <a:lnTo>
                    <a:pt x="4093" y="379"/>
                  </a:lnTo>
                  <a:lnTo>
                    <a:pt x="4490" y="247"/>
                  </a:lnTo>
                  <a:close/>
                  <a:moveTo>
                    <a:pt x="4515" y="1"/>
                  </a:moveTo>
                  <a:lnTo>
                    <a:pt x="3959" y="179"/>
                  </a:lnTo>
                  <a:lnTo>
                    <a:pt x="3425" y="379"/>
                  </a:lnTo>
                  <a:lnTo>
                    <a:pt x="2892" y="624"/>
                  </a:lnTo>
                  <a:lnTo>
                    <a:pt x="2402" y="913"/>
                  </a:lnTo>
                  <a:lnTo>
                    <a:pt x="2158" y="1091"/>
                  </a:lnTo>
                  <a:lnTo>
                    <a:pt x="1913" y="1246"/>
                  </a:lnTo>
                  <a:lnTo>
                    <a:pt x="1690" y="1447"/>
                  </a:lnTo>
                  <a:lnTo>
                    <a:pt x="1490" y="1625"/>
                  </a:lnTo>
                  <a:lnTo>
                    <a:pt x="1290" y="1847"/>
                  </a:lnTo>
                  <a:lnTo>
                    <a:pt x="1112" y="2047"/>
                  </a:lnTo>
                  <a:lnTo>
                    <a:pt x="934" y="2292"/>
                  </a:lnTo>
                  <a:lnTo>
                    <a:pt x="779" y="2537"/>
                  </a:lnTo>
                  <a:lnTo>
                    <a:pt x="534" y="2959"/>
                  </a:lnTo>
                  <a:lnTo>
                    <a:pt x="356" y="3449"/>
                  </a:lnTo>
                  <a:lnTo>
                    <a:pt x="200" y="3938"/>
                  </a:lnTo>
                  <a:lnTo>
                    <a:pt x="89" y="4449"/>
                  </a:lnTo>
                  <a:lnTo>
                    <a:pt x="22" y="4961"/>
                  </a:lnTo>
                  <a:lnTo>
                    <a:pt x="0" y="5473"/>
                  </a:lnTo>
                  <a:lnTo>
                    <a:pt x="22" y="5984"/>
                  </a:lnTo>
                  <a:lnTo>
                    <a:pt x="67" y="6229"/>
                  </a:lnTo>
                  <a:lnTo>
                    <a:pt x="111" y="6474"/>
                  </a:lnTo>
                  <a:lnTo>
                    <a:pt x="178" y="6740"/>
                  </a:lnTo>
                  <a:lnTo>
                    <a:pt x="267" y="7007"/>
                  </a:lnTo>
                  <a:lnTo>
                    <a:pt x="378" y="7252"/>
                  </a:lnTo>
                  <a:lnTo>
                    <a:pt x="489" y="7474"/>
                  </a:lnTo>
                  <a:lnTo>
                    <a:pt x="623" y="7697"/>
                  </a:lnTo>
                  <a:lnTo>
                    <a:pt x="779" y="7897"/>
                  </a:lnTo>
                  <a:lnTo>
                    <a:pt x="934" y="8075"/>
                  </a:lnTo>
                  <a:lnTo>
                    <a:pt x="1112" y="8253"/>
                  </a:lnTo>
                  <a:lnTo>
                    <a:pt x="1290" y="8409"/>
                  </a:lnTo>
                  <a:lnTo>
                    <a:pt x="1490" y="8564"/>
                  </a:lnTo>
                  <a:lnTo>
                    <a:pt x="1690" y="8698"/>
                  </a:lnTo>
                  <a:lnTo>
                    <a:pt x="1913" y="8831"/>
                  </a:lnTo>
                  <a:lnTo>
                    <a:pt x="2135" y="8943"/>
                  </a:lnTo>
                  <a:lnTo>
                    <a:pt x="2358" y="9031"/>
                  </a:lnTo>
                  <a:lnTo>
                    <a:pt x="2847" y="9209"/>
                  </a:lnTo>
                  <a:lnTo>
                    <a:pt x="3336" y="9343"/>
                  </a:lnTo>
                  <a:lnTo>
                    <a:pt x="3870" y="9432"/>
                  </a:lnTo>
                  <a:lnTo>
                    <a:pt x="4382" y="9476"/>
                  </a:lnTo>
                  <a:lnTo>
                    <a:pt x="4916" y="9499"/>
                  </a:lnTo>
                  <a:lnTo>
                    <a:pt x="5450" y="9499"/>
                  </a:lnTo>
                  <a:lnTo>
                    <a:pt x="5961" y="9432"/>
                  </a:lnTo>
                  <a:lnTo>
                    <a:pt x="6450" y="9365"/>
                  </a:lnTo>
                  <a:lnTo>
                    <a:pt x="6940" y="9276"/>
                  </a:lnTo>
                  <a:lnTo>
                    <a:pt x="6962" y="9254"/>
                  </a:lnTo>
                  <a:lnTo>
                    <a:pt x="6984" y="9232"/>
                  </a:lnTo>
                  <a:lnTo>
                    <a:pt x="6984" y="9165"/>
                  </a:lnTo>
                  <a:lnTo>
                    <a:pt x="6556" y="7364"/>
                  </a:lnTo>
                  <a:lnTo>
                    <a:pt x="6556" y="7364"/>
                  </a:lnTo>
                  <a:lnTo>
                    <a:pt x="6695" y="7341"/>
                  </a:lnTo>
                  <a:lnTo>
                    <a:pt x="7340" y="7208"/>
                  </a:lnTo>
                  <a:lnTo>
                    <a:pt x="7941" y="7052"/>
                  </a:lnTo>
                  <a:lnTo>
                    <a:pt x="7985" y="7030"/>
                  </a:lnTo>
                  <a:lnTo>
                    <a:pt x="8007" y="7007"/>
                  </a:lnTo>
                  <a:lnTo>
                    <a:pt x="8007" y="6963"/>
                  </a:lnTo>
                  <a:lnTo>
                    <a:pt x="8007" y="6941"/>
                  </a:lnTo>
                  <a:lnTo>
                    <a:pt x="7941" y="6852"/>
                  </a:lnTo>
                  <a:lnTo>
                    <a:pt x="7918" y="6852"/>
                  </a:lnTo>
                  <a:lnTo>
                    <a:pt x="7874" y="6829"/>
                  </a:lnTo>
                  <a:lnTo>
                    <a:pt x="7852" y="6830"/>
                  </a:lnTo>
                  <a:lnTo>
                    <a:pt x="7852" y="6830"/>
                  </a:lnTo>
                  <a:lnTo>
                    <a:pt x="7852" y="6829"/>
                  </a:lnTo>
                  <a:lnTo>
                    <a:pt x="7847" y="6830"/>
                  </a:lnTo>
                  <a:lnTo>
                    <a:pt x="7847" y="6830"/>
                  </a:lnTo>
                  <a:lnTo>
                    <a:pt x="7318" y="6852"/>
                  </a:lnTo>
                  <a:lnTo>
                    <a:pt x="6740" y="6874"/>
                  </a:lnTo>
                  <a:lnTo>
                    <a:pt x="6450" y="6874"/>
                  </a:lnTo>
                  <a:lnTo>
                    <a:pt x="6161" y="6852"/>
                  </a:lnTo>
                  <a:lnTo>
                    <a:pt x="5872" y="6807"/>
                  </a:lnTo>
                  <a:lnTo>
                    <a:pt x="5583" y="6740"/>
                  </a:lnTo>
                  <a:lnTo>
                    <a:pt x="5316" y="6674"/>
                  </a:lnTo>
                  <a:lnTo>
                    <a:pt x="5071" y="6563"/>
                  </a:lnTo>
                  <a:lnTo>
                    <a:pt x="4827" y="6429"/>
                  </a:lnTo>
                  <a:lnTo>
                    <a:pt x="4627" y="6273"/>
                  </a:lnTo>
                  <a:lnTo>
                    <a:pt x="4426" y="6095"/>
                  </a:lnTo>
                  <a:lnTo>
                    <a:pt x="4271" y="5851"/>
                  </a:lnTo>
                  <a:lnTo>
                    <a:pt x="4159" y="5584"/>
                  </a:lnTo>
                  <a:lnTo>
                    <a:pt x="4070" y="5272"/>
                  </a:lnTo>
                  <a:lnTo>
                    <a:pt x="4026" y="4983"/>
                  </a:lnTo>
                  <a:lnTo>
                    <a:pt x="4026" y="4694"/>
                  </a:lnTo>
                  <a:lnTo>
                    <a:pt x="4026" y="4427"/>
                  </a:lnTo>
                  <a:lnTo>
                    <a:pt x="4070" y="4160"/>
                  </a:lnTo>
                  <a:lnTo>
                    <a:pt x="4115" y="3893"/>
                  </a:lnTo>
                  <a:lnTo>
                    <a:pt x="4204" y="3649"/>
                  </a:lnTo>
                  <a:lnTo>
                    <a:pt x="4315" y="3404"/>
                  </a:lnTo>
                  <a:lnTo>
                    <a:pt x="4426" y="3182"/>
                  </a:lnTo>
                  <a:lnTo>
                    <a:pt x="4582" y="2981"/>
                  </a:lnTo>
                  <a:lnTo>
                    <a:pt x="4738" y="2781"/>
                  </a:lnTo>
                  <a:lnTo>
                    <a:pt x="4938" y="2581"/>
                  </a:lnTo>
                  <a:lnTo>
                    <a:pt x="5138" y="2403"/>
                  </a:lnTo>
                  <a:lnTo>
                    <a:pt x="5338" y="2247"/>
                  </a:lnTo>
                  <a:lnTo>
                    <a:pt x="5583" y="2092"/>
                  </a:lnTo>
                  <a:lnTo>
                    <a:pt x="5828" y="1958"/>
                  </a:lnTo>
                  <a:lnTo>
                    <a:pt x="6072" y="1847"/>
                  </a:lnTo>
                  <a:lnTo>
                    <a:pt x="6117" y="1825"/>
                  </a:lnTo>
                  <a:lnTo>
                    <a:pt x="6117" y="1780"/>
                  </a:lnTo>
                  <a:lnTo>
                    <a:pt x="6117" y="1736"/>
                  </a:lnTo>
                  <a:lnTo>
                    <a:pt x="6095" y="1714"/>
                  </a:lnTo>
                  <a:lnTo>
                    <a:pt x="6028" y="1647"/>
                  </a:lnTo>
                  <a:lnTo>
                    <a:pt x="5983" y="1625"/>
                  </a:lnTo>
                  <a:lnTo>
                    <a:pt x="5939" y="1625"/>
                  </a:lnTo>
                  <a:lnTo>
                    <a:pt x="5142" y="1814"/>
                  </a:lnTo>
                  <a:lnTo>
                    <a:pt x="5142" y="1814"/>
                  </a:lnTo>
                  <a:lnTo>
                    <a:pt x="4916" y="1024"/>
                  </a:lnTo>
                  <a:lnTo>
                    <a:pt x="4671" y="112"/>
                  </a:lnTo>
                  <a:lnTo>
                    <a:pt x="4649" y="45"/>
                  </a:lnTo>
                  <a:lnTo>
                    <a:pt x="4604" y="23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"/>
            <p:cNvSpPr/>
            <p:nvPr/>
          </p:nvSpPr>
          <p:spPr>
            <a:xfrm>
              <a:off x="7828278" y="2833203"/>
              <a:ext cx="178549" cy="182271"/>
            </a:xfrm>
            <a:custGeom>
              <a:rect b="b" l="l" r="r" t="t"/>
              <a:pathLst>
                <a:path extrusionOk="0" h="2204" w="2159">
                  <a:moveTo>
                    <a:pt x="1580" y="1"/>
                  </a:moveTo>
                  <a:lnTo>
                    <a:pt x="67" y="357"/>
                  </a:lnTo>
                  <a:lnTo>
                    <a:pt x="23" y="379"/>
                  </a:lnTo>
                  <a:lnTo>
                    <a:pt x="1" y="401"/>
                  </a:lnTo>
                  <a:lnTo>
                    <a:pt x="1" y="446"/>
                  </a:lnTo>
                  <a:lnTo>
                    <a:pt x="23" y="490"/>
                  </a:lnTo>
                  <a:lnTo>
                    <a:pt x="90" y="557"/>
                  </a:lnTo>
                  <a:lnTo>
                    <a:pt x="179" y="557"/>
                  </a:lnTo>
                  <a:lnTo>
                    <a:pt x="1544" y="236"/>
                  </a:lnTo>
                  <a:lnTo>
                    <a:pt x="1894" y="1889"/>
                  </a:lnTo>
                  <a:lnTo>
                    <a:pt x="1894" y="1889"/>
                  </a:lnTo>
                  <a:lnTo>
                    <a:pt x="1491" y="1981"/>
                  </a:lnTo>
                  <a:lnTo>
                    <a:pt x="1469" y="2003"/>
                  </a:lnTo>
                  <a:lnTo>
                    <a:pt x="1446" y="2047"/>
                  </a:lnTo>
                  <a:lnTo>
                    <a:pt x="1446" y="2092"/>
                  </a:lnTo>
                  <a:lnTo>
                    <a:pt x="1446" y="2114"/>
                  </a:lnTo>
                  <a:lnTo>
                    <a:pt x="1513" y="2181"/>
                  </a:lnTo>
                  <a:lnTo>
                    <a:pt x="1558" y="2203"/>
                  </a:lnTo>
                  <a:lnTo>
                    <a:pt x="1602" y="2203"/>
                  </a:lnTo>
                  <a:lnTo>
                    <a:pt x="2091" y="2092"/>
                  </a:lnTo>
                  <a:lnTo>
                    <a:pt x="2114" y="2070"/>
                  </a:lnTo>
                  <a:lnTo>
                    <a:pt x="2136" y="2047"/>
                  </a:lnTo>
                  <a:lnTo>
                    <a:pt x="2158" y="1981"/>
                  </a:lnTo>
                  <a:lnTo>
                    <a:pt x="1736" y="112"/>
                  </a:lnTo>
                  <a:lnTo>
                    <a:pt x="1713" y="45"/>
                  </a:lnTo>
                  <a:lnTo>
                    <a:pt x="1691" y="23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"/>
            <p:cNvSpPr/>
            <p:nvPr/>
          </p:nvSpPr>
          <p:spPr>
            <a:xfrm>
              <a:off x="8019563" y="3427403"/>
              <a:ext cx="139928" cy="202450"/>
            </a:xfrm>
            <a:custGeom>
              <a:rect b="b" l="l" r="r" t="t"/>
              <a:pathLst>
                <a:path extrusionOk="0" h="2448" w="1692">
                  <a:moveTo>
                    <a:pt x="1091" y="0"/>
                  </a:moveTo>
                  <a:lnTo>
                    <a:pt x="1046" y="23"/>
                  </a:lnTo>
                  <a:lnTo>
                    <a:pt x="1024" y="67"/>
                  </a:lnTo>
                  <a:lnTo>
                    <a:pt x="1024" y="112"/>
                  </a:lnTo>
                  <a:lnTo>
                    <a:pt x="1046" y="156"/>
                  </a:lnTo>
                  <a:lnTo>
                    <a:pt x="1088" y="197"/>
                  </a:lnTo>
                  <a:lnTo>
                    <a:pt x="1246" y="912"/>
                  </a:lnTo>
                  <a:lnTo>
                    <a:pt x="1358" y="1491"/>
                  </a:lnTo>
                  <a:lnTo>
                    <a:pt x="1402" y="1713"/>
                  </a:lnTo>
                  <a:lnTo>
                    <a:pt x="1424" y="1824"/>
                  </a:lnTo>
                  <a:lnTo>
                    <a:pt x="1441" y="1891"/>
                  </a:lnTo>
                  <a:lnTo>
                    <a:pt x="1424" y="1891"/>
                  </a:lnTo>
                  <a:lnTo>
                    <a:pt x="1335" y="1913"/>
                  </a:lnTo>
                  <a:lnTo>
                    <a:pt x="1202" y="1936"/>
                  </a:lnTo>
                  <a:lnTo>
                    <a:pt x="957" y="2002"/>
                  </a:lnTo>
                  <a:lnTo>
                    <a:pt x="68" y="2225"/>
                  </a:lnTo>
                  <a:lnTo>
                    <a:pt x="23" y="2247"/>
                  </a:lnTo>
                  <a:lnTo>
                    <a:pt x="1" y="2269"/>
                  </a:lnTo>
                  <a:lnTo>
                    <a:pt x="1" y="2314"/>
                  </a:lnTo>
                  <a:lnTo>
                    <a:pt x="23" y="2358"/>
                  </a:lnTo>
                  <a:lnTo>
                    <a:pt x="90" y="2425"/>
                  </a:lnTo>
                  <a:lnTo>
                    <a:pt x="134" y="2447"/>
                  </a:lnTo>
                  <a:lnTo>
                    <a:pt x="179" y="2447"/>
                  </a:lnTo>
                  <a:lnTo>
                    <a:pt x="1625" y="2091"/>
                  </a:lnTo>
                  <a:lnTo>
                    <a:pt x="1669" y="2091"/>
                  </a:lnTo>
                  <a:lnTo>
                    <a:pt x="1691" y="2047"/>
                  </a:lnTo>
                  <a:lnTo>
                    <a:pt x="1691" y="1980"/>
                  </a:lnTo>
                  <a:lnTo>
                    <a:pt x="1291" y="112"/>
                  </a:lnTo>
                  <a:lnTo>
                    <a:pt x="1269" y="67"/>
                  </a:lnTo>
                  <a:lnTo>
                    <a:pt x="1224" y="23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2" name="Google Shape;1192;p1"/>
          <p:cNvGrpSpPr/>
          <p:nvPr/>
        </p:nvGrpSpPr>
        <p:grpSpPr>
          <a:xfrm>
            <a:off x="5544216" y="3289702"/>
            <a:ext cx="794747" cy="734045"/>
            <a:chOff x="5504357" y="3177352"/>
            <a:chExt cx="794747" cy="734045"/>
          </a:xfrm>
        </p:grpSpPr>
        <p:sp>
          <p:nvSpPr>
            <p:cNvPr id="1193" name="Google Shape;1193;p1"/>
            <p:cNvSpPr/>
            <p:nvPr/>
          </p:nvSpPr>
          <p:spPr>
            <a:xfrm>
              <a:off x="5682741" y="3186532"/>
              <a:ext cx="607183" cy="715603"/>
            </a:xfrm>
            <a:custGeom>
              <a:rect b="b" l="l" r="r" t="t"/>
              <a:pathLst>
                <a:path extrusionOk="0" h="8653" w="7342">
                  <a:moveTo>
                    <a:pt x="1825" y="1980"/>
                  </a:moveTo>
                  <a:lnTo>
                    <a:pt x="1558" y="2692"/>
                  </a:lnTo>
                  <a:lnTo>
                    <a:pt x="1402" y="3203"/>
                  </a:lnTo>
                  <a:lnTo>
                    <a:pt x="1269" y="3782"/>
                  </a:lnTo>
                  <a:lnTo>
                    <a:pt x="2181" y="3804"/>
                  </a:lnTo>
                  <a:lnTo>
                    <a:pt x="2492" y="2736"/>
                  </a:lnTo>
                  <a:lnTo>
                    <a:pt x="2626" y="2314"/>
                  </a:lnTo>
                  <a:lnTo>
                    <a:pt x="2759" y="2024"/>
                  </a:lnTo>
                  <a:lnTo>
                    <a:pt x="1825" y="1980"/>
                  </a:lnTo>
                  <a:close/>
                  <a:moveTo>
                    <a:pt x="4094" y="0"/>
                  </a:moveTo>
                  <a:lnTo>
                    <a:pt x="4605" y="2047"/>
                  </a:lnTo>
                  <a:lnTo>
                    <a:pt x="5295" y="4605"/>
                  </a:lnTo>
                  <a:lnTo>
                    <a:pt x="5829" y="6740"/>
                  </a:lnTo>
                  <a:lnTo>
                    <a:pt x="6251" y="8430"/>
                  </a:lnTo>
                  <a:lnTo>
                    <a:pt x="6741" y="8430"/>
                  </a:lnTo>
                  <a:lnTo>
                    <a:pt x="7230" y="8386"/>
                  </a:lnTo>
                  <a:lnTo>
                    <a:pt x="7341" y="8341"/>
                  </a:lnTo>
                  <a:lnTo>
                    <a:pt x="6918" y="6651"/>
                  </a:lnTo>
                  <a:lnTo>
                    <a:pt x="6362" y="4538"/>
                  </a:lnTo>
                  <a:lnTo>
                    <a:pt x="5184" y="45"/>
                  </a:lnTo>
                  <a:lnTo>
                    <a:pt x="4094" y="0"/>
                  </a:lnTo>
                  <a:close/>
                  <a:moveTo>
                    <a:pt x="1536" y="5895"/>
                  </a:moveTo>
                  <a:lnTo>
                    <a:pt x="1046" y="5939"/>
                  </a:lnTo>
                  <a:lnTo>
                    <a:pt x="735" y="6673"/>
                  </a:lnTo>
                  <a:lnTo>
                    <a:pt x="1" y="8653"/>
                  </a:lnTo>
                  <a:lnTo>
                    <a:pt x="891" y="8631"/>
                  </a:lnTo>
                  <a:lnTo>
                    <a:pt x="1024" y="8608"/>
                  </a:lnTo>
                  <a:lnTo>
                    <a:pt x="1135" y="8186"/>
                  </a:lnTo>
                  <a:lnTo>
                    <a:pt x="1291" y="7719"/>
                  </a:lnTo>
                  <a:lnTo>
                    <a:pt x="1469" y="7229"/>
                  </a:lnTo>
                  <a:lnTo>
                    <a:pt x="1669" y="6718"/>
                  </a:lnTo>
                  <a:lnTo>
                    <a:pt x="1981" y="5895"/>
                  </a:lnTo>
                  <a:close/>
                </a:path>
              </a:pathLst>
            </a:custGeom>
            <a:solidFill>
              <a:srgbClr val="F07E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"/>
            <p:cNvSpPr/>
            <p:nvPr/>
          </p:nvSpPr>
          <p:spPr>
            <a:xfrm>
              <a:off x="5682741" y="3673965"/>
              <a:ext cx="163829" cy="228169"/>
            </a:xfrm>
            <a:custGeom>
              <a:rect b="b" l="l" r="r" t="t"/>
              <a:pathLst>
                <a:path extrusionOk="0" fill="none" h="2759" w="1981">
                  <a:moveTo>
                    <a:pt x="735" y="779"/>
                  </a:moveTo>
                  <a:lnTo>
                    <a:pt x="735" y="779"/>
                  </a:lnTo>
                  <a:lnTo>
                    <a:pt x="1" y="2759"/>
                  </a:lnTo>
                  <a:lnTo>
                    <a:pt x="1" y="2759"/>
                  </a:lnTo>
                  <a:lnTo>
                    <a:pt x="891" y="2737"/>
                  </a:lnTo>
                  <a:lnTo>
                    <a:pt x="891" y="2737"/>
                  </a:lnTo>
                  <a:lnTo>
                    <a:pt x="1024" y="2714"/>
                  </a:lnTo>
                  <a:lnTo>
                    <a:pt x="1024" y="2714"/>
                  </a:lnTo>
                  <a:lnTo>
                    <a:pt x="1135" y="2292"/>
                  </a:lnTo>
                  <a:lnTo>
                    <a:pt x="1291" y="1825"/>
                  </a:lnTo>
                  <a:lnTo>
                    <a:pt x="1469" y="1335"/>
                  </a:lnTo>
                  <a:lnTo>
                    <a:pt x="1669" y="824"/>
                  </a:lnTo>
                  <a:lnTo>
                    <a:pt x="1669" y="824"/>
                  </a:lnTo>
                  <a:lnTo>
                    <a:pt x="1981" y="1"/>
                  </a:lnTo>
                  <a:lnTo>
                    <a:pt x="1981" y="1"/>
                  </a:lnTo>
                  <a:lnTo>
                    <a:pt x="1536" y="1"/>
                  </a:lnTo>
                  <a:lnTo>
                    <a:pt x="1046" y="45"/>
                  </a:lnTo>
                  <a:lnTo>
                    <a:pt x="1046" y="45"/>
                  </a:lnTo>
                  <a:lnTo>
                    <a:pt x="735" y="77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"/>
            <p:cNvSpPr/>
            <p:nvPr/>
          </p:nvSpPr>
          <p:spPr>
            <a:xfrm>
              <a:off x="5787605" y="3350195"/>
              <a:ext cx="123388" cy="150928"/>
            </a:xfrm>
            <a:custGeom>
              <a:rect b="b" l="l" r="r" t="t"/>
              <a:pathLst>
                <a:path extrusionOk="0" fill="none" h="1825" w="1492">
                  <a:moveTo>
                    <a:pt x="557" y="1"/>
                  </a:moveTo>
                  <a:lnTo>
                    <a:pt x="557" y="1"/>
                  </a:lnTo>
                  <a:lnTo>
                    <a:pt x="290" y="713"/>
                  </a:lnTo>
                  <a:lnTo>
                    <a:pt x="290" y="713"/>
                  </a:lnTo>
                  <a:lnTo>
                    <a:pt x="134" y="1224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224" y="757"/>
                  </a:lnTo>
                  <a:lnTo>
                    <a:pt x="1224" y="757"/>
                  </a:lnTo>
                  <a:lnTo>
                    <a:pt x="1358" y="335"/>
                  </a:lnTo>
                  <a:lnTo>
                    <a:pt x="1491" y="45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"/>
            <p:cNvSpPr/>
            <p:nvPr/>
          </p:nvSpPr>
          <p:spPr>
            <a:xfrm>
              <a:off x="5513537" y="3186532"/>
              <a:ext cx="686245" cy="715603"/>
            </a:xfrm>
            <a:custGeom>
              <a:rect b="b" l="l" r="r" t="t"/>
              <a:pathLst>
                <a:path extrusionOk="0" h="8653" w="8298">
                  <a:moveTo>
                    <a:pt x="3871" y="1980"/>
                  </a:moveTo>
                  <a:lnTo>
                    <a:pt x="4805" y="2024"/>
                  </a:lnTo>
                  <a:lnTo>
                    <a:pt x="5183" y="2047"/>
                  </a:lnTo>
                  <a:lnTo>
                    <a:pt x="5294" y="2914"/>
                  </a:lnTo>
                  <a:lnTo>
                    <a:pt x="5428" y="3826"/>
                  </a:lnTo>
                  <a:lnTo>
                    <a:pt x="4227" y="3804"/>
                  </a:lnTo>
                  <a:lnTo>
                    <a:pt x="3315" y="3782"/>
                  </a:lnTo>
                  <a:lnTo>
                    <a:pt x="3448" y="3203"/>
                  </a:lnTo>
                  <a:lnTo>
                    <a:pt x="3604" y="2692"/>
                  </a:lnTo>
                  <a:lnTo>
                    <a:pt x="3871" y="1980"/>
                  </a:lnTo>
                  <a:close/>
                  <a:moveTo>
                    <a:pt x="2714" y="0"/>
                  </a:move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rgbClr val="FFDC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"/>
            <p:cNvSpPr/>
            <p:nvPr/>
          </p:nvSpPr>
          <p:spPr>
            <a:xfrm>
              <a:off x="5513537" y="3186532"/>
              <a:ext cx="686245" cy="715603"/>
            </a:xfrm>
            <a:custGeom>
              <a:rect b="b" l="l" r="r" t="t"/>
              <a:pathLst>
                <a:path extrusionOk="0" fill="none" h="8653" w="8298">
                  <a:moveTo>
                    <a:pt x="6140" y="0"/>
                  </a:moveTo>
                  <a:lnTo>
                    <a:pt x="6140" y="0"/>
                  </a:lnTo>
                  <a:lnTo>
                    <a:pt x="6051" y="0"/>
                  </a:lnTo>
                  <a:lnTo>
                    <a:pt x="6051" y="0"/>
                  </a:lnTo>
                  <a:lnTo>
                    <a:pt x="2714" y="0"/>
                  </a:lnTo>
                  <a:lnTo>
                    <a:pt x="2714" y="0"/>
                  </a:ln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913" y="8631"/>
                  </a:lnTo>
                  <a:lnTo>
                    <a:pt x="1268" y="8631"/>
                  </a:lnTo>
                  <a:lnTo>
                    <a:pt x="1268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4027" y="5895"/>
                  </a:lnTo>
                  <a:lnTo>
                    <a:pt x="4027" y="5895"/>
                  </a:lnTo>
                  <a:lnTo>
                    <a:pt x="5339" y="5895"/>
                  </a:lnTo>
                  <a:lnTo>
                    <a:pt x="5339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"/>
            <p:cNvSpPr/>
            <p:nvPr/>
          </p:nvSpPr>
          <p:spPr>
            <a:xfrm>
              <a:off x="5787605" y="3350195"/>
              <a:ext cx="174828" cy="152830"/>
            </a:xfrm>
            <a:custGeom>
              <a:rect b="b" l="l" r="r" t="t"/>
              <a:pathLst>
                <a:path extrusionOk="0" fill="none" h="1848" w="2114">
                  <a:moveTo>
                    <a:pt x="290" y="713"/>
                  </a:moveTo>
                  <a:lnTo>
                    <a:pt x="290" y="713"/>
                  </a:lnTo>
                  <a:lnTo>
                    <a:pt x="557" y="1"/>
                  </a:lnTo>
                  <a:lnTo>
                    <a:pt x="1491" y="45"/>
                  </a:lnTo>
                  <a:lnTo>
                    <a:pt x="1869" y="68"/>
                  </a:lnTo>
                  <a:lnTo>
                    <a:pt x="1869" y="68"/>
                  </a:lnTo>
                  <a:lnTo>
                    <a:pt x="1980" y="935"/>
                  </a:lnTo>
                  <a:lnTo>
                    <a:pt x="2114" y="1847"/>
                  </a:lnTo>
                  <a:lnTo>
                    <a:pt x="2114" y="1847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34" y="1224"/>
                  </a:lnTo>
                  <a:lnTo>
                    <a:pt x="290" y="713"/>
                  </a:lnTo>
                  <a:lnTo>
                    <a:pt x="290" y="71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"/>
            <p:cNvSpPr/>
            <p:nvPr/>
          </p:nvSpPr>
          <p:spPr>
            <a:xfrm>
              <a:off x="5778425" y="3341015"/>
              <a:ext cx="193270" cy="171189"/>
            </a:xfrm>
            <a:custGeom>
              <a:rect b="b" l="l" r="r" t="t"/>
              <a:pathLst>
                <a:path extrusionOk="0" h="2070" w="2337">
                  <a:moveTo>
                    <a:pt x="824" y="223"/>
                  </a:moveTo>
                  <a:lnTo>
                    <a:pt x="890" y="245"/>
                  </a:lnTo>
                  <a:lnTo>
                    <a:pt x="1426" y="266"/>
                  </a:lnTo>
                  <a:lnTo>
                    <a:pt x="1426" y="266"/>
                  </a:lnTo>
                  <a:lnTo>
                    <a:pt x="1313" y="535"/>
                  </a:lnTo>
                  <a:lnTo>
                    <a:pt x="1157" y="979"/>
                  </a:lnTo>
                  <a:lnTo>
                    <a:pt x="926" y="1821"/>
                  </a:lnTo>
                  <a:lnTo>
                    <a:pt x="926" y="1821"/>
                  </a:lnTo>
                  <a:lnTo>
                    <a:pt x="264" y="1789"/>
                  </a:lnTo>
                  <a:lnTo>
                    <a:pt x="264" y="1789"/>
                  </a:lnTo>
                  <a:lnTo>
                    <a:pt x="379" y="1313"/>
                  </a:lnTo>
                  <a:lnTo>
                    <a:pt x="601" y="690"/>
                  </a:lnTo>
                  <a:lnTo>
                    <a:pt x="668" y="468"/>
                  </a:lnTo>
                  <a:lnTo>
                    <a:pt x="712" y="334"/>
                  </a:lnTo>
                  <a:lnTo>
                    <a:pt x="757" y="245"/>
                  </a:lnTo>
                  <a:lnTo>
                    <a:pt x="824" y="223"/>
                  </a:lnTo>
                  <a:close/>
                  <a:moveTo>
                    <a:pt x="1691" y="277"/>
                  </a:moveTo>
                  <a:lnTo>
                    <a:pt x="1882" y="284"/>
                  </a:lnTo>
                  <a:lnTo>
                    <a:pt x="1882" y="284"/>
                  </a:lnTo>
                  <a:lnTo>
                    <a:pt x="1980" y="1068"/>
                  </a:lnTo>
                  <a:lnTo>
                    <a:pt x="2097" y="1845"/>
                  </a:lnTo>
                  <a:lnTo>
                    <a:pt x="2097" y="1845"/>
                  </a:lnTo>
                  <a:lnTo>
                    <a:pt x="1177" y="1828"/>
                  </a:lnTo>
                  <a:lnTo>
                    <a:pt x="1177" y="1828"/>
                  </a:lnTo>
                  <a:lnTo>
                    <a:pt x="1380" y="1091"/>
                  </a:lnTo>
                  <a:lnTo>
                    <a:pt x="1535" y="646"/>
                  </a:lnTo>
                  <a:lnTo>
                    <a:pt x="1691" y="277"/>
                  </a:lnTo>
                  <a:close/>
                  <a:moveTo>
                    <a:pt x="646" y="1"/>
                  </a:moveTo>
                  <a:lnTo>
                    <a:pt x="579" y="23"/>
                  </a:lnTo>
                  <a:lnTo>
                    <a:pt x="557" y="68"/>
                  </a:lnTo>
                  <a:lnTo>
                    <a:pt x="245" y="957"/>
                  </a:lnTo>
                  <a:lnTo>
                    <a:pt x="112" y="1402"/>
                  </a:lnTo>
                  <a:lnTo>
                    <a:pt x="1" y="1847"/>
                  </a:lnTo>
                  <a:lnTo>
                    <a:pt x="1" y="1914"/>
                  </a:lnTo>
                  <a:lnTo>
                    <a:pt x="23" y="1958"/>
                  </a:lnTo>
                  <a:lnTo>
                    <a:pt x="67" y="2003"/>
                  </a:lnTo>
                  <a:lnTo>
                    <a:pt x="134" y="2025"/>
                  </a:lnTo>
                  <a:lnTo>
                    <a:pt x="1046" y="2047"/>
                  </a:lnTo>
                  <a:lnTo>
                    <a:pt x="2247" y="2069"/>
                  </a:lnTo>
                  <a:lnTo>
                    <a:pt x="2292" y="2069"/>
                  </a:lnTo>
                  <a:lnTo>
                    <a:pt x="2336" y="2047"/>
                  </a:lnTo>
                  <a:lnTo>
                    <a:pt x="2336" y="2003"/>
                  </a:lnTo>
                  <a:lnTo>
                    <a:pt x="2336" y="1958"/>
                  </a:lnTo>
                  <a:lnTo>
                    <a:pt x="2225" y="1068"/>
                  </a:lnTo>
                  <a:lnTo>
                    <a:pt x="2114" y="179"/>
                  </a:lnTo>
                  <a:lnTo>
                    <a:pt x="2091" y="134"/>
                  </a:lnTo>
                  <a:lnTo>
                    <a:pt x="2047" y="112"/>
                  </a:lnTo>
                  <a:lnTo>
                    <a:pt x="2002" y="90"/>
                  </a:lnTo>
                  <a:lnTo>
                    <a:pt x="1958" y="68"/>
                  </a:lnTo>
                  <a:lnTo>
                    <a:pt x="1611" y="50"/>
                  </a:lnTo>
                  <a:lnTo>
                    <a:pt x="1602" y="45"/>
                  </a:lnTo>
                  <a:lnTo>
                    <a:pt x="1558" y="45"/>
                  </a:lnTo>
                  <a:lnTo>
                    <a:pt x="1554" y="47"/>
                  </a:lnTo>
                  <a:lnTo>
                    <a:pt x="1554" y="47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"/>
            <p:cNvSpPr/>
            <p:nvPr/>
          </p:nvSpPr>
          <p:spPr>
            <a:xfrm>
              <a:off x="5504357" y="3177352"/>
              <a:ext cx="794747" cy="734045"/>
            </a:xfrm>
            <a:custGeom>
              <a:rect b="b" l="l" r="r" t="t"/>
              <a:pathLst>
                <a:path extrusionOk="0" h="8876" w="9610">
                  <a:moveTo>
                    <a:pt x="7118" y="200"/>
                  </a:moveTo>
                  <a:lnTo>
                    <a:pt x="7252" y="223"/>
                  </a:lnTo>
                  <a:lnTo>
                    <a:pt x="7318" y="267"/>
                  </a:lnTo>
                  <a:lnTo>
                    <a:pt x="7296" y="312"/>
                  </a:lnTo>
                  <a:lnTo>
                    <a:pt x="7341" y="512"/>
                  </a:lnTo>
                  <a:lnTo>
                    <a:pt x="7430" y="890"/>
                  </a:lnTo>
                  <a:lnTo>
                    <a:pt x="7696" y="1913"/>
                  </a:lnTo>
                  <a:lnTo>
                    <a:pt x="8319" y="4293"/>
                  </a:lnTo>
                  <a:lnTo>
                    <a:pt x="8942" y="6673"/>
                  </a:lnTo>
                  <a:lnTo>
                    <a:pt x="9187" y="7674"/>
                  </a:lnTo>
                  <a:lnTo>
                    <a:pt x="9253" y="7919"/>
                  </a:lnTo>
                  <a:lnTo>
                    <a:pt x="9298" y="8052"/>
                  </a:lnTo>
                  <a:lnTo>
                    <a:pt x="9298" y="8163"/>
                  </a:lnTo>
                  <a:lnTo>
                    <a:pt x="9342" y="8319"/>
                  </a:lnTo>
                  <a:lnTo>
                    <a:pt x="9253" y="8363"/>
                  </a:lnTo>
                  <a:lnTo>
                    <a:pt x="9164" y="8386"/>
                  </a:lnTo>
                  <a:lnTo>
                    <a:pt x="9075" y="8408"/>
                  </a:lnTo>
                  <a:lnTo>
                    <a:pt x="8987" y="8408"/>
                  </a:lnTo>
                  <a:lnTo>
                    <a:pt x="8542" y="8475"/>
                  </a:lnTo>
                  <a:lnTo>
                    <a:pt x="8498" y="8477"/>
                  </a:lnTo>
                  <a:lnTo>
                    <a:pt x="8498" y="8477"/>
                  </a:lnTo>
                  <a:lnTo>
                    <a:pt x="7986" y="6428"/>
                  </a:lnTo>
                  <a:lnTo>
                    <a:pt x="7452" y="4338"/>
                  </a:lnTo>
                  <a:lnTo>
                    <a:pt x="6896" y="2224"/>
                  </a:lnTo>
                  <a:lnTo>
                    <a:pt x="6389" y="218"/>
                  </a:lnTo>
                  <a:lnTo>
                    <a:pt x="6389" y="218"/>
                  </a:lnTo>
                  <a:lnTo>
                    <a:pt x="6829" y="200"/>
                  </a:lnTo>
                  <a:close/>
                  <a:moveTo>
                    <a:pt x="6139" y="178"/>
                  </a:moveTo>
                  <a:lnTo>
                    <a:pt x="6184" y="223"/>
                  </a:lnTo>
                  <a:lnTo>
                    <a:pt x="6273" y="578"/>
                  </a:lnTo>
                  <a:lnTo>
                    <a:pt x="6429" y="1290"/>
                  </a:lnTo>
                  <a:lnTo>
                    <a:pt x="6784" y="2669"/>
                  </a:lnTo>
                  <a:lnTo>
                    <a:pt x="7563" y="5605"/>
                  </a:lnTo>
                  <a:lnTo>
                    <a:pt x="7941" y="7073"/>
                  </a:lnTo>
                  <a:lnTo>
                    <a:pt x="8284" y="8487"/>
                  </a:lnTo>
                  <a:lnTo>
                    <a:pt x="8284" y="8487"/>
                  </a:lnTo>
                  <a:lnTo>
                    <a:pt x="8075" y="8497"/>
                  </a:lnTo>
                  <a:lnTo>
                    <a:pt x="7163" y="8519"/>
                  </a:lnTo>
                  <a:lnTo>
                    <a:pt x="6629" y="8586"/>
                  </a:lnTo>
                  <a:lnTo>
                    <a:pt x="6317" y="8608"/>
                  </a:lnTo>
                  <a:lnTo>
                    <a:pt x="6206" y="8608"/>
                  </a:lnTo>
                  <a:lnTo>
                    <a:pt x="6139" y="8586"/>
                  </a:lnTo>
                  <a:lnTo>
                    <a:pt x="6162" y="8586"/>
                  </a:lnTo>
                  <a:lnTo>
                    <a:pt x="6184" y="8541"/>
                  </a:lnTo>
                  <a:lnTo>
                    <a:pt x="6184" y="8363"/>
                  </a:lnTo>
                  <a:lnTo>
                    <a:pt x="6162" y="8074"/>
                  </a:lnTo>
                  <a:lnTo>
                    <a:pt x="6050" y="7429"/>
                  </a:lnTo>
                  <a:lnTo>
                    <a:pt x="5784" y="6028"/>
                  </a:lnTo>
                  <a:lnTo>
                    <a:pt x="5739" y="5961"/>
                  </a:lnTo>
                  <a:lnTo>
                    <a:pt x="5672" y="5917"/>
                  </a:lnTo>
                  <a:lnTo>
                    <a:pt x="5494" y="5895"/>
                  </a:lnTo>
                  <a:lnTo>
                    <a:pt x="5294" y="5872"/>
                  </a:lnTo>
                  <a:lnTo>
                    <a:pt x="4894" y="5872"/>
                  </a:lnTo>
                  <a:lnTo>
                    <a:pt x="4115" y="5895"/>
                  </a:lnTo>
                  <a:lnTo>
                    <a:pt x="4049" y="5917"/>
                  </a:lnTo>
                  <a:lnTo>
                    <a:pt x="4026" y="5961"/>
                  </a:lnTo>
                  <a:lnTo>
                    <a:pt x="3715" y="6762"/>
                  </a:lnTo>
                  <a:lnTo>
                    <a:pt x="3404" y="7585"/>
                  </a:lnTo>
                  <a:lnTo>
                    <a:pt x="3315" y="7874"/>
                  </a:lnTo>
                  <a:lnTo>
                    <a:pt x="3226" y="8186"/>
                  </a:lnTo>
                  <a:lnTo>
                    <a:pt x="3181" y="8341"/>
                  </a:lnTo>
                  <a:lnTo>
                    <a:pt x="3092" y="8475"/>
                  </a:lnTo>
                  <a:lnTo>
                    <a:pt x="3003" y="8564"/>
                  </a:lnTo>
                  <a:lnTo>
                    <a:pt x="2914" y="8630"/>
                  </a:lnTo>
                  <a:lnTo>
                    <a:pt x="2759" y="8675"/>
                  </a:lnTo>
                  <a:lnTo>
                    <a:pt x="2225" y="8675"/>
                  </a:lnTo>
                  <a:lnTo>
                    <a:pt x="1869" y="8653"/>
                  </a:lnTo>
                  <a:lnTo>
                    <a:pt x="1557" y="8630"/>
                  </a:lnTo>
                  <a:lnTo>
                    <a:pt x="823" y="8608"/>
                  </a:lnTo>
                  <a:lnTo>
                    <a:pt x="270" y="8575"/>
                  </a:lnTo>
                  <a:lnTo>
                    <a:pt x="270" y="8575"/>
                  </a:lnTo>
                  <a:lnTo>
                    <a:pt x="1024" y="5895"/>
                  </a:lnTo>
                  <a:lnTo>
                    <a:pt x="1446" y="4471"/>
                  </a:lnTo>
                  <a:lnTo>
                    <a:pt x="1891" y="3070"/>
                  </a:lnTo>
                  <a:lnTo>
                    <a:pt x="2180" y="2158"/>
                  </a:lnTo>
                  <a:lnTo>
                    <a:pt x="2492" y="1268"/>
                  </a:lnTo>
                  <a:lnTo>
                    <a:pt x="2736" y="623"/>
                  </a:lnTo>
                  <a:lnTo>
                    <a:pt x="2825" y="423"/>
                  </a:lnTo>
                  <a:lnTo>
                    <a:pt x="2848" y="356"/>
                  </a:lnTo>
                  <a:lnTo>
                    <a:pt x="2892" y="312"/>
                  </a:lnTo>
                  <a:lnTo>
                    <a:pt x="2936" y="267"/>
                  </a:lnTo>
                  <a:lnTo>
                    <a:pt x="3025" y="245"/>
                  </a:lnTo>
                  <a:lnTo>
                    <a:pt x="3226" y="223"/>
                  </a:lnTo>
                  <a:lnTo>
                    <a:pt x="5227" y="223"/>
                  </a:lnTo>
                  <a:lnTo>
                    <a:pt x="5739" y="178"/>
                  </a:lnTo>
                  <a:close/>
                  <a:moveTo>
                    <a:pt x="2803" y="0"/>
                  </a:moveTo>
                  <a:lnTo>
                    <a:pt x="2736" y="22"/>
                  </a:lnTo>
                  <a:lnTo>
                    <a:pt x="2714" y="67"/>
                  </a:lnTo>
                  <a:lnTo>
                    <a:pt x="2492" y="578"/>
                  </a:lnTo>
                  <a:lnTo>
                    <a:pt x="2269" y="1090"/>
                  </a:lnTo>
                  <a:lnTo>
                    <a:pt x="1891" y="2135"/>
                  </a:lnTo>
                  <a:lnTo>
                    <a:pt x="1535" y="3203"/>
                  </a:lnTo>
                  <a:lnTo>
                    <a:pt x="1202" y="4293"/>
                  </a:lnTo>
                  <a:lnTo>
                    <a:pt x="890" y="5383"/>
                  </a:lnTo>
                  <a:lnTo>
                    <a:pt x="579" y="6473"/>
                  </a:lnTo>
                  <a:lnTo>
                    <a:pt x="0" y="8630"/>
                  </a:lnTo>
                  <a:lnTo>
                    <a:pt x="0" y="8675"/>
                  </a:lnTo>
                  <a:lnTo>
                    <a:pt x="23" y="8742"/>
                  </a:lnTo>
                  <a:lnTo>
                    <a:pt x="67" y="8786"/>
                  </a:lnTo>
                  <a:lnTo>
                    <a:pt x="134" y="8786"/>
                  </a:lnTo>
                  <a:lnTo>
                    <a:pt x="912" y="8831"/>
                  </a:lnTo>
                  <a:lnTo>
                    <a:pt x="1669" y="8875"/>
                  </a:lnTo>
                  <a:lnTo>
                    <a:pt x="2825" y="8875"/>
                  </a:lnTo>
                  <a:lnTo>
                    <a:pt x="3203" y="8853"/>
                  </a:lnTo>
                  <a:lnTo>
                    <a:pt x="3248" y="8831"/>
                  </a:lnTo>
                  <a:lnTo>
                    <a:pt x="3292" y="8786"/>
                  </a:lnTo>
                  <a:lnTo>
                    <a:pt x="3515" y="8030"/>
                  </a:lnTo>
                  <a:lnTo>
                    <a:pt x="3782" y="7296"/>
                  </a:lnTo>
                  <a:lnTo>
                    <a:pt x="3915" y="6873"/>
                  </a:lnTo>
                  <a:lnTo>
                    <a:pt x="4004" y="6651"/>
                  </a:lnTo>
                  <a:lnTo>
                    <a:pt x="4093" y="6451"/>
                  </a:lnTo>
                  <a:lnTo>
                    <a:pt x="4160" y="6339"/>
                  </a:lnTo>
                  <a:lnTo>
                    <a:pt x="4227" y="6250"/>
                  </a:lnTo>
                  <a:lnTo>
                    <a:pt x="4293" y="6184"/>
                  </a:lnTo>
                  <a:lnTo>
                    <a:pt x="4382" y="6161"/>
                  </a:lnTo>
                  <a:lnTo>
                    <a:pt x="4449" y="6139"/>
                  </a:lnTo>
                  <a:lnTo>
                    <a:pt x="4538" y="6117"/>
                  </a:lnTo>
                  <a:lnTo>
                    <a:pt x="4805" y="6117"/>
                  </a:lnTo>
                  <a:lnTo>
                    <a:pt x="5139" y="6095"/>
                  </a:lnTo>
                  <a:lnTo>
                    <a:pt x="5428" y="6095"/>
                  </a:lnTo>
                  <a:lnTo>
                    <a:pt x="5472" y="6117"/>
                  </a:lnTo>
                  <a:lnTo>
                    <a:pt x="5561" y="6184"/>
                  </a:lnTo>
                  <a:lnTo>
                    <a:pt x="5606" y="6273"/>
                  </a:lnTo>
                  <a:lnTo>
                    <a:pt x="5650" y="6384"/>
                  </a:lnTo>
                  <a:lnTo>
                    <a:pt x="5672" y="6517"/>
                  </a:lnTo>
                  <a:lnTo>
                    <a:pt x="5717" y="6762"/>
                  </a:lnTo>
                  <a:lnTo>
                    <a:pt x="5739" y="6984"/>
                  </a:lnTo>
                  <a:lnTo>
                    <a:pt x="5895" y="7830"/>
                  </a:lnTo>
                  <a:lnTo>
                    <a:pt x="6028" y="8697"/>
                  </a:lnTo>
                  <a:lnTo>
                    <a:pt x="6050" y="8742"/>
                  </a:lnTo>
                  <a:lnTo>
                    <a:pt x="6073" y="8764"/>
                  </a:lnTo>
                  <a:lnTo>
                    <a:pt x="6117" y="8786"/>
                  </a:lnTo>
                  <a:lnTo>
                    <a:pt x="6162" y="8808"/>
                  </a:lnTo>
                  <a:lnTo>
                    <a:pt x="6762" y="8764"/>
                  </a:lnTo>
                  <a:lnTo>
                    <a:pt x="7341" y="8742"/>
                  </a:lnTo>
                  <a:lnTo>
                    <a:pt x="7897" y="8742"/>
                  </a:lnTo>
                  <a:lnTo>
                    <a:pt x="8453" y="8719"/>
                  </a:lnTo>
                  <a:lnTo>
                    <a:pt x="9009" y="8675"/>
                  </a:lnTo>
                  <a:lnTo>
                    <a:pt x="9276" y="8630"/>
                  </a:lnTo>
                  <a:lnTo>
                    <a:pt x="9543" y="8564"/>
                  </a:lnTo>
                  <a:lnTo>
                    <a:pt x="9565" y="8564"/>
                  </a:lnTo>
                  <a:lnTo>
                    <a:pt x="9587" y="8541"/>
                  </a:lnTo>
                  <a:lnTo>
                    <a:pt x="9609" y="8475"/>
                  </a:lnTo>
                  <a:lnTo>
                    <a:pt x="9098" y="6384"/>
                  </a:lnTo>
                  <a:lnTo>
                    <a:pt x="8542" y="4315"/>
                  </a:lnTo>
                  <a:lnTo>
                    <a:pt x="7452" y="156"/>
                  </a:lnTo>
                  <a:lnTo>
                    <a:pt x="7430" y="111"/>
                  </a:lnTo>
                  <a:lnTo>
                    <a:pt x="7407" y="67"/>
                  </a:lnTo>
                  <a:lnTo>
                    <a:pt x="7363" y="45"/>
                  </a:lnTo>
                  <a:lnTo>
                    <a:pt x="7318" y="45"/>
                  </a:lnTo>
                  <a:lnTo>
                    <a:pt x="6277" y="2"/>
                  </a:lnTo>
                  <a:lnTo>
                    <a:pt x="6277" y="2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"/>
            <p:cNvSpPr/>
            <p:nvPr/>
          </p:nvSpPr>
          <p:spPr>
            <a:xfrm>
              <a:off x="5671742" y="3664786"/>
              <a:ext cx="184007" cy="246611"/>
            </a:xfrm>
            <a:custGeom>
              <a:rect b="b" l="l" r="r" t="t"/>
              <a:pathLst>
                <a:path extrusionOk="0" h="2982" w="2225">
                  <a:moveTo>
                    <a:pt x="2091" y="1"/>
                  </a:moveTo>
                  <a:lnTo>
                    <a:pt x="1624" y="23"/>
                  </a:lnTo>
                  <a:lnTo>
                    <a:pt x="1157" y="45"/>
                  </a:lnTo>
                  <a:lnTo>
                    <a:pt x="1113" y="45"/>
                  </a:lnTo>
                  <a:lnTo>
                    <a:pt x="1068" y="89"/>
                  </a:lnTo>
                  <a:lnTo>
                    <a:pt x="779" y="757"/>
                  </a:lnTo>
                  <a:lnTo>
                    <a:pt x="512" y="1446"/>
                  </a:lnTo>
                  <a:lnTo>
                    <a:pt x="23" y="2803"/>
                  </a:lnTo>
                  <a:lnTo>
                    <a:pt x="1" y="2848"/>
                  </a:lnTo>
                  <a:lnTo>
                    <a:pt x="23" y="2892"/>
                  </a:lnTo>
                  <a:lnTo>
                    <a:pt x="90" y="2959"/>
                  </a:lnTo>
                  <a:lnTo>
                    <a:pt x="134" y="2981"/>
                  </a:lnTo>
                  <a:lnTo>
                    <a:pt x="178" y="2981"/>
                  </a:lnTo>
                  <a:lnTo>
                    <a:pt x="201" y="2959"/>
                  </a:lnTo>
                  <a:lnTo>
                    <a:pt x="245" y="2914"/>
                  </a:lnTo>
                  <a:lnTo>
                    <a:pt x="912" y="1135"/>
                  </a:lnTo>
                  <a:lnTo>
                    <a:pt x="1046" y="757"/>
                  </a:lnTo>
                  <a:lnTo>
                    <a:pt x="1113" y="557"/>
                  </a:lnTo>
                  <a:lnTo>
                    <a:pt x="1202" y="401"/>
                  </a:lnTo>
                  <a:lnTo>
                    <a:pt x="1291" y="312"/>
                  </a:lnTo>
                  <a:lnTo>
                    <a:pt x="1402" y="267"/>
                  </a:lnTo>
                  <a:lnTo>
                    <a:pt x="1513" y="245"/>
                  </a:lnTo>
                  <a:lnTo>
                    <a:pt x="1624" y="223"/>
                  </a:lnTo>
                  <a:lnTo>
                    <a:pt x="2180" y="223"/>
                  </a:lnTo>
                  <a:lnTo>
                    <a:pt x="2203" y="178"/>
                  </a:lnTo>
                  <a:lnTo>
                    <a:pt x="2225" y="156"/>
                  </a:lnTo>
                  <a:lnTo>
                    <a:pt x="2225" y="112"/>
                  </a:lnTo>
                  <a:lnTo>
                    <a:pt x="2158" y="45"/>
                  </a:lnTo>
                  <a:lnTo>
                    <a:pt x="21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2" name="Google Shape;1202;p1"/>
          <p:cNvGrpSpPr/>
          <p:nvPr/>
        </p:nvGrpSpPr>
        <p:grpSpPr>
          <a:xfrm>
            <a:off x="6516932" y="3476563"/>
            <a:ext cx="756126" cy="728504"/>
            <a:chOff x="6527795" y="3348368"/>
            <a:chExt cx="756126" cy="728504"/>
          </a:xfrm>
        </p:grpSpPr>
        <p:sp>
          <p:nvSpPr>
            <p:cNvPr id="1203" name="Google Shape;1203;p1"/>
            <p:cNvSpPr/>
            <p:nvPr/>
          </p:nvSpPr>
          <p:spPr>
            <a:xfrm>
              <a:off x="6682361" y="3359450"/>
              <a:ext cx="590561" cy="676982"/>
            </a:xfrm>
            <a:custGeom>
              <a:rect b="b" l="l" r="r" t="t"/>
              <a:pathLst>
                <a:path extrusionOk="0" h="8186" w="7141">
                  <a:moveTo>
                    <a:pt x="556" y="1402"/>
                  </a:moveTo>
                  <a:lnTo>
                    <a:pt x="289" y="1446"/>
                  </a:lnTo>
                  <a:lnTo>
                    <a:pt x="0" y="1491"/>
                  </a:lnTo>
                  <a:lnTo>
                    <a:pt x="200" y="2625"/>
                  </a:lnTo>
                  <a:lnTo>
                    <a:pt x="356" y="3715"/>
                  </a:lnTo>
                  <a:lnTo>
                    <a:pt x="601" y="3693"/>
                  </a:lnTo>
                  <a:lnTo>
                    <a:pt x="890" y="3670"/>
                  </a:lnTo>
                  <a:lnTo>
                    <a:pt x="1179" y="3604"/>
                  </a:lnTo>
                  <a:lnTo>
                    <a:pt x="1513" y="3515"/>
                  </a:lnTo>
                  <a:lnTo>
                    <a:pt x="1646" y="3448"/>
                  </a:lnTo>
                  <a:lnTo>
                    <a:pt x="1713" y="3448"/>
                  </a:lnTo>
                  <a:lnTo>
                    <a:pt x="1691" y="3314"/>
                  </a:lnTo>
                  <a:lnTo>
                    <a:pt x="1646" y="3181"/>
                  </a:lnTo>
                  <a:lnTo>
                    <a:pt x="1535" y="2314"/>
                  </a:lnTo>
                  <a:lnTo>
                    <a:pt x="1379" y="1424"/>
                  </a:lnTo>
                  <a:lnTo>
                    <a:pt x="1201" y="1424"/>
                  </a:lnTo>
                  <a:lnTo>
                    <a:pt x="1001" y="1402"/>
                  </a:lnTo>
                  <a:close/>
                  <a:moveTo>
                    <a:pt x="1357" y="5094"/>
                  </a:moveTo>
                  <a:lnTo>
                    <a:pt x="1112" y="5116"/>
                  </a:lnTo>
                  <a:lnTo>
                    <a:pt x="556" y="5183"/>
                  </a:lnTo>
                  <a:lnTo>
                    <a:pt x="756" y="6339"/>
                  </a:lnTo>
                  <a:lnTo>
                    <a:pt x="912" y="7407"/>
                  </a:lnTo>
                  <a:lnTo>
                    <a:pt x="1179" y="7407"/>
                  </a:lnTo>
                  <a:lnTo>
                    <a:pt x="1446" y="7363"/>
                  </a:lnTo>
                  <a:lnTo>
                    <a:pt x="1735" y="7296"/>
                  </a:lnTo>
                  <a:lnTo>
                    <a:pt x="2069" y="7207"/>
                  </a:lnTo>
                  <a:lnTo>
                    <a:pt x="2224" y="7140"/>
                  </a:lnTo>
                  <a:lnTo>
                    <a:pt x="2269" y="7140"/>
                  </a:lnTo>
                  <a:lnTo>
                    <a:pt x="2224" y="6896"/>
                  </a:lnTo>
                  <a:lnTo>
                    <a:pt x="2091" y="6028"/>
                  </a:lnTo>
                  <a:lnTo>
                    <a:pt x="1957" y="5138"/>
                  </a:lnTo>
                  <a:lnTo>
                    <a:pt x="1557" y="5094"/>
                  </a:lnTo>
                  <a:close/>
                  <a:moveTo>
                    <a:pt x="3804" y="0"/>
                  </a:moveTo>
                  <a:lnTo>
                    <a:pt x="2313" y="23"/>
                  </a:lnTo>
                  <a:lnTo>
                    <a:pt x="957" y="67"/>
                  </a:lnTo>
                  <a:lnTo>
                    <a:pt x="1535" y="89"/>
                  </a:lnTo>
                  <a:lnTo>
                    <a:pt x="1935" y="111"/>
                  </a:lnTo>
                  <a:lnTo>
                    <a:pt x="2313" y="178"/>
                  </a:lnTo>
                  <a:lnTo>
                    <a:pt x="2691" y="245"/>
                  </a:lnTo>
                  <a:lnTo>
                    <a:pt x="3025" y="356"/>
                  </a:lnTo>
                  <a:lnTo>
                    <a:pt x="3337" y="490"/>
                  </a:lnTo>
                  <a:lnTo>
                    <a:pt x="3626" y="645"/>
                  </a:lnTo>
                  <a:lnTo>
                    <a:pt x="3893" y="823"/>
                  </a:lnTo>
                  <a:lnTo>
                    <a:pt x="4137" y="1023"/>
                  </a:lnTo>
                  <a:lnTo>
                    <a:pt x="4293" y="1179"/>
                  </a:lnTo>
                  <a:lnTo>
                    <a:pt x="4426" y="1357"/>
                  </a:lnTo>
                  <a:lnTo>
                    <a:pt x="4560" y="1535"/>
                  </a:lnTo>
                  <a:lnTo>
                    <a:pt x="4649" y="1713"/>
                  </a:lnTo>
                  <a:lnTo>
                    <a:pt x="4738" y="1913"/>
                  </a:lnTo>
                  <a:lnTo>
                    <a:pt x="4782" y="2113"/>
                  </a:lnTo>
                  <a:lnTo>
                    <a:pt x="4805" y="2291"/>
                  </a:lnTo>
                  <a:lnTo>
                    <a:pt x="4827" y="2491"/>
                  </a:lnTo>
                  <a:lnTo>
                    <a:pt x="4805" y="2625"/>
                  </a:lnTo>
                  <a:lnTo>
                    <a:pt x="4782" y="2758"/>
                  </a:lnTo>
                  <a:lnTo>
                    <a:pt x="4760" y="2870"/>
                  </a:lnTo>
                  <a:lnTo>
                    <a:pt x="4693" y="2981"/>
                  </a:lnTo>
                  <a:lnTo>
                    <a:pt x="4627" y="3092"/>
                  </a:lnTo>
                  <a:lnTo>
                    <a:pt x="4538" y="3203"/>
                  </a:lnTo>
                  <a:lnTo>
                    <a:pt x="4315" y="3426"/>
                  </a:lnTo>
                  <a:lnTo>
                    <a:pt x="4026" y="3626"/>
                  </a:lnTo>
                  <a:lnTo>
                    <a:pt x="3670" y="3804"/>
                  </a:lnTo>
                  <a:lnTo>
                    <a:pt x="3248" y="3982"/>
                  </a:lnTo>
                  <a:lnTo>
                    <a:pt x="2758" y="4137"/>
                  </a:lnTo>
                  <a:lnTo>
                    <a:pt x="3025" y="4182"/>
                  </a:lnTo>
                  <a:lnTo>
                    <a:pt x="3270" y="4226"/>
                  </a:lnTo>
                  <a:lnTo>
                    <a:pt x="3492" y="4271"/>
                  </a:lnTo>
                  <a:lnTo>
                    <a:pt x="3715" y="4338"/>
                  </a:lnTo>
                  <a:lnTo>
                    <a:pt x="3893" y="4427"/>
                  </a:lnTo>
                  <a:lnTo>
                    <a:pt x="4071" y="4516"/>
                  </a:lnTo>
                  <a:lnTo>
                    <a:pt x="4226" y="4605"/>
                  </a:lnTo>
                  <a:lnTo>
                    <a:pt x="4382" y="4716"/>
                  </a:lnTo>
                  <a:lnTo>
                    <a:pt x="4493" y="4849"/>
                  </a:lnTo>
                  <a:lnTo>
                    <a:pt x="4604" y="5005"/>
                  </a:lnTo>
                  <a:lnTo>
                    <a:pt x="4693" y="5183"/>
                  </a:lnTo>
                  <a:lnTo>
                    <a:pt x="4782" y="5405"/>
                  </a:lnTo>
                  <a:lnTo>
                    <a:pt x="4849" y="5628"/>
                  </a:lnTo>
                  <a:lnTo>
                    <a:pt x="4894" y="5895"/>
                  </a:lnTo>
                  <a:lnTo>
                    <a:pt x="4916" y="6184"/>
                  </a:lnTo>
                  <a:lnTo>
                    <a:pt x="4938" y="6495"/>
                  </a:lnTo>
                  <a:lnTo>
                    <a:pt x="4916" y="6740"/>
                  </a:lnTo>
                  <a:lnTo>
                    <a:pt x="4871" y="6985"/>
                  </a:lnTo>
                  <a:lnTo>
                    <a:pt x="4760" y="7207"/>
                  </a:lnTo>
                  <a:lnTo>
                    <a:pt x="4627" y="7407"/>
                  </a:lnTo>
                  <a:lnTo>
                    <a:pt x="4449" y="7585"/>
                  </a:lnTo>
                  <a:lnTo>
                    <a:pt x="4248" y="7763"/>
                  </a:lnTo>
                  <a:lnTo>
                    <a:pt x="3982" y="7919"/>
                  </a:lnTo>
                  <a:lnTo>
                    <a:pt x="3692" y="8052"/>
                  </a:lnTo>
                  <a:lnTo>
                    <a:pt x="3492" y="8141"/>
                  </a:lnTo>
                  <a:lnTo>
                    <a:pt x="3314" y="8186"/>
                  </a:lnTo>
                  <a:lnTo>
                    <a:pt x="3314" y="8186"/>
                  </a:lnTo>
                  <a:lnTo>
                    <a:pt x="4204" y="8052"/>
                  </a:lnTo>
                  <a:lnTo>
                    <a:pt x="4960" y="7896"/>
                  </a:lnTo>
                  <a:lnTo>
                    <a:pt x="5316" y="7808"/>
                  </a:lnTo>
                  <a:lnTo>
                    <a:pt x="5628" y="7719"/>
                  </a:lnTo>
                  <a:lnTo>
                    <a:pt x="5917" y="7607"/>
                  </a:lnTo>
                  <a:lnTo>
                    <a:pt x="6161" y="7496"/>
                  </a:lnTo>
                  <a:lnTo>
                    <a:pt x="6384" y="7363"/>
                  </a:lnTo>
                  <a:lnTo>
                    <a:pt x="6584" y="7251"/>
                  </a:lnTo>
                  <a:lnTo>
                    <a:pt x="6740" y="7096"/>
                  </a:lnTo>
                  <a:lnTo>
                    <a:pt x="6895" y="6962"/>
                  </a:lnTo>
                  <a:lnTo>
                    <a:pt x="6984" y="6807"/>
                  </a:lnTo>
                  <a:lnTo>
                    <a:pt x="7073" y="6651"/>
                  </a:lnTo>
                  <a:lnTo>
                    <a:pt x="7118" y="6473"/>
                  </a:lnTo>
                  <a:lnTo>
                    <a:pt x="7140" y="6317"/>
                  </a:lnTo>
                  <a:lnTo>
                    <a:pt x="7140" y="5961"/>
                  </a:lnTo>
                  <a:lnTo>
                    <a:pt x="7118" y="5672"/>
                  </a:lnTo>
                  <a:lnTo>
                    <a:pt x="7073" y="5383"/>
                  </a:lnTo>
                  <a:lnTo>
                    <a:pt x="7029" y="5138"/>
                  </a:lnTo>
                  <a:lnTo>
                    <a:pt x="6940" y="4894"/>
                  </a:lnTo>
                  <a:lnTo>
                    <a:pt x="6851" y="4694"/>
                  </a:lnTo>
                  <a:lnTo>
                    <a:pt x="6762" y="4538"/>
                  </a:lnTo>
                  <a:lnTo>
                    <a:pt x="6628" y="4382"/>
                  </a:lnTo>
                  <a:lnTo>
                    <a:pt x="6495" y="4271"/>
                  </a:lnTo>
                  <a:lnTo>
                    <a:pt x="6339" y="4160"/>
                  </a:lnTo>
                  <a:lnTo>
                    <a:pt x="6161" y="4071"/>
                  </a:lnTo>
                  <a:lnTo>
                    <a:pt x="5961" y="4004"/>
                  </a:lnTo>
                  <a:lnTo>
                    <a:pt x="5761" y="3960"/>
                  </a:lnTo>
                  <a:lnTo>
                    <a:pt x="5516" y="3937"/>
                  </a:lnTo>
                  <a:lnTo>
                    <a:pt x="5005" y="3937"/>
                  </a:lnTo>
                  <a:lnTo>
                    <a:pt x="5494" y="3737"/>
                  </a:lnTo>
                  <a:lnTo>
                    <a:pt x="5917" y="3537"/>
                  </a:lnTo>
                  <a:lnTo>
                    <a:pt x="6273" y="3314"/>
                  </a:lnTo>
                  <a:lnTo>
                    <a:pt x="6584" y="3092"/>
                  </a:lnTo>
                  <a:lnTo>
                    <a:pt x="6806" y="2870"/>
                  </a:lnTo>
                  <a:lnTo>
                    <a:pt x="6895" y="2758"/>
                  </a:lnTo>
                  <a:lnTo>
                    <a:pt x="6962" y="2625"/>
                  </a:lnTo>
                  <a:lnTo>
                    <a:pt x="7029" y="2514"/>
                  </a:lnTo>
                  <a:lnTo>
                    <a:pt x="7073" y="2380"/>
                  </a:lnTo>
                  <a:lnTo>
                    <a:pt x="7096" y="2269"/>
                  </a:lnTo>
                  <a:lnTo>
                    <a:pt x="7096" y="2136"/>
                  </a:lnTo>
                  <a:lnTo>
                    <a:pt x="7096" y="1935"/>
                  </a:lnTo>
                  <a:lnTo>
                    <a:pt x="7051" y="1735"/>
                  </a:lnTo>
                  <a:lnTo>
                    <a:pt x="6984" y="1557"/>
                  </a:lnTo>
                  <a:lnTo>
                    <a:pt x="6895" y="1357"/>
                  </a:lnTo>
                  <a:lnTo>
                    <a:pt x="6784" y="1179"/>
                  </a:lnTo>
                  <a:lnTo>
                    <a:pt x="6651" y="1001"/>
                  </a:lnTo>
                  <a:lnTo>
                    <a:pt x="6495" y="846"/>
                  </a:lnTo>
                  <a:lnTo>
                    <a:pt x="6295" y="690"/>
                  </a:lnTo>
                  <a:lnTo>
                    <a:pt x="6072" y="534"/>
                  </a:lnTo>
                  <a:lnTo>
                    <a:pt x="5828" y="378"/>
                  </a:lnTo>
                  <a:lnTo>
                    <a:pt x="5561" y="267"/>
                  </a:lnTo>
                  <a:lnTo>
                    <a:pt x="5272" y="178"/>
                  </a:lnTo>
                  <a:lnTo>
                    <a:pt x="4938" y="111"/>
                  </a:lnTo>
                  <a:lnTo>
                    <a:pt x="4582" y="45"/>
                  </a:lnTo>
                  <a:lnTo>
                    <a:pt x="4204" y="23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"/>
            <p:cNvSpPr/>
            <p:nvPr/>
          </p:nvSpPr>
          <p:spPr>
            <a:xfrm>
              <a:off x="6538877" y="3364991"/>
              <a:ext cx="551857" cy="702702"/>
            </a:xfrm>
            <a:custGeom>
              <a:rect b="b" l="l" r="r" t="t"/>
              <a:pathLst>
                <a:path extrusionOk="0" h="8497" w="6673">
                  <a:moveTo>
                    <a:pt x="2736" y="1335"/>
                  </a:moveTo>
                  <a:lnTo>
                    <a:pt x="2936" y="1357"/>
                  </a:lnTo>
                  <a:lnTo>
                    <a:pt x="3114" y="1357"/>
                  </a:lnTo>
                  <a:lnTo>
                    <a:pt x="3448" y="1424"/>
                  </a:lnTo>
                  <a:lnTo>
                    <a:pt x="3737" y="1513"/>
                  </a:lnTo>
                  <a:lnTo>
                    <a:pt x="3937" y="1646"/>
                  </a:lnTo>
                  <a:lnTo>
                    <a:pt x="4048" y="1713"/>
                  </a:lnTo>
                  <a:lnTo>
                    <a:pt x="4115" y="1779"/>
                  </a:lnTo>
                  <a:lnTo>
                    <a:pt x="4226" y="1913"/>
                  </a:lnTo>
                  <a:lnTo>
                    <a:pt x="4293" y="2069"/>
                  </a:lnTo>
                  <a:lnTo>
                    <a:pt x="4338" y="2247"/>
                  </a:lnTo>
                  <a:lnTo>
                    <a:pt x="4338" y="2424"/>
                  </a:lnTo>
                  <a:lnTo>
                    <a:pt x="4338" y="2580"/>
                  </a:lnTo>
                  <a:lnTo>
                    <a:pt x="4293" y="2714"/>
                  </a:lnTo>
                  <a:lnTo>
                    <a:pt x="4226" y="2847"/>
                  </a:lnTo>
                  <a:lnTo>
                    <a:pt x="4115" y="2958"/>
                  </a:lnTo>
                  <a:lnTo>
                    <a:pt x="3982" y="3070"/>
                  </a:lnTo>
                  <a:lnTo>
                    <a:pt x="3826" y="3181"/>
                  </a:lnTo>
                  <a:lnTo>
                    <a:pt x="3648" y="3292"/>
                  </a:lnTo>
                  <a:lnTo>
                    <a:pt x="3448" y="3381"/>
                  </a:lnTo>
                  <a:lnTo>
                    <a:pt x="3381" y="3381"/>
                  </a:lnTo>
                  <a:lnTo>
                    <a:pt x="3248" y="3448"/>
                  </a:lnTo>
                  <a:lnTo>
                    <a:pt x="2914" y="3537"/>
                  </a:lnTo>
                  <a:lnTo>
                    <a:pt x="2625" y="3603"/>
                  </a:lnTo>
                  <a:lnTo>
                    <a:pt x="2336" y="3626"/>
                  </a:lnTo>
                  <a:lnTo>
                    <a:pt x="2091" y="3648"/>
                  </a:lnTo>
                  <a:lnTo>
                    <a:pt x="1935" y="2558"/>
                  </a:lnTo>
                  <a:lnTo>
                    <a:pt x="1735" y="1424"/>
                  </a:lnTo>
                  <a:lnTo>
                    <a:pt x="2024" y="1379"/>
                  </a:lnTo>
                  <a:lnTo>
                    <a:pt x="2291" y="1335"/>
                  </a:lnTo>
                  <a:close/>
                  <a:moveTo>
                    <a:pt x="3292" y="5027"/>
                  </a:moveTo>
                  <a:lnTo>
                    <a:pt x="3692" y="5071"/>
                  </a:lnTo>
                  <a:lnTo>
                    <a:pt x="4004" y="5138"/>
                  </a:lnTo>
                  <a:lnTo>
                    <a:pt x="4293" y="5227"/>
                  </a:lnTo>
                  <a:lnTo>
                    <a:pt x="4515" y="5338"/>
                  </a:lnTo>
                  <a:lnTo>
                    <a:pt x="4604" y="5405"/>
                  </a:lnTo>
                  <a:lnTo>
                    <a:pt x="4693" y="5494"/>
                  </a:lnTo>
                  <a:lnTo>
                    <a:pt x="4782" y="5627"/>
                  </a:lnTo>
                  <a:lnTo>
                    <a:pt x="4849" y="5783"/>
                  </a:lnTo>
                  <a:lnTo>
                    <a:pt x="4894" y="5961"/>
                  </a:lnTo>
                  <a:lnTo>
                    <a:pt x="4916" y="6161"/>
                  </a:lnTo>
                  <a:lnTo>
                    <a:pt x="4894" y="6295"/>
                  </a:lnTo>
                  <a:lnTo>
                    <a:pt x="4871" y="6428"/>
                  </a:lnTo>
                  <a:lnTo>
                    <a:pt x="4782" y="6539"/>
                  </a:lnTo>
                  <a:lnTo>
                    <a:pt x="4693" y="6673"/>
                  </a:lnTo>
                  <a:lnTo>
                    <a:pt x="4560" y="6784"/>
                  </a:lnTo>
                  <a:lnTo>
                    <a:pt x="4404" y="6873"/>
                  </a:lnTo>
                  <a:lnTo>
                    <a:pt x="4226" y="6984"/>
                  </a:lnTo>
                  <a:lnTo>
                    <a:pt x="4004" y="7073"/>
                  </a:lnTo>
                  <a:lnTo>
                    <a:pt x="3959" y="7073"/>
                  </a:lnTo>
                  <a:lnTo>
                    <a:pt x="3804" y="7140"/>
                  </a:lnTo>
                  <a:lnTo>
                    <a:pt x="3470" y="7229"/>
                  </a:lnTo>
                  <a:lnTo>
                    <a:pt x="3181" y="7296"/>
                  </a:lnTo>
                  <a:lnTo>
                    <a:pt x="2914" y="7340"/>
                  </a:lnTo>
                  <a:lnTo>
                    <a:pt x="2647" y="7340"/>
                  </a:lnTo>
                  <a:lnTo>
                    <a:pt x="2491" y="6272"/>
                  </a:lnTo>
                  <a:lnTo>
                    <a:pt x="2291" y="5116"/>
                  </a:lnTo>
                  <a:lnTo>
                    <a:pt x="2847" y="5049"/>
                  </a:lnTo>
                  <a:lnTo>
                    <a:pt x="3092" y="5027"/>
                  </a:lnTo>
                  <a:close/>
                  <a:moveTo>
                    <a:pt x="2692" y="0"/>
                  </a:moveTo>
                  <a:lnTo>
                    <a:pt x="2558" y="22"/>
                  </a:lnTo>
                  <a:lnTo>
                    <a:pt x="2269" y="22"/>
                  </a:lnTo>
                  <a:lnTo>
                    <a:pt x="1668" y="67"/>
                  </a:lnTo>
                  <a:lnTo>
                    <a:pt x="1090" y="156"/>
                  </a:lnTo>
                  <a:lnTo>
                    <a:pt x="534" y="289"/>
                  </a:lnTo>
                  <a:lnTo>
                    <a:pt x="0" y="467"/>
                  </a:lnTo>
                  <a:lnTo>
                    <a:pt x="156" y="2069"/>
                  </a:lnTo>
                  <a:lnTo>
                    <a:pt x="378" y="4604"/>
                  </a:lnTo>
                  <a:lnTo>
                    <a:pt x="623" y="7007"/>
                  </a:lnTo>
                  <a:lnTo>
                    <a:pt x="801" y="8497"/>
                  </a:lnTo>
                  <a:lnTo>
                    <a:pt x="2336" y="8430"/>
                  </a:lnTo>
                  <a:lnTo>
                    <a:pt x="3492" y="8341"/>
                  </a:lnTo>
                  <a:lnTo>
                    <a:pt x="4293" y="8274"/>
                  </a:lnTo>
                  <a:lnTo>
                    <a:pt x="4738" y="8208"/>
                  </a:lnTo>
                  <a:lnTo>
                    <a:pt x="4805" y="8185"/>
                  </a:lnTo>
                  <a:lnTo>
                    <a:pt x="5049" y="8119"/>
                  </a:lnTo>
                  <a:lnTo>
                    <a:pt x="5227" y="8074"/>
                  </a:lnTo>
                  <a:lnTo>
                    <a:pt x="5427" y="7985"/>
                  </a:lnTo>
                  <a:lnTo>
                    <a:pt x="5717" y="7852"/>
                  </a:lnTo>
                  <a:lnTo>
                    <a:pt x="5983" y="7696"/>
                  </a:lnTo>
                  <a:lnTo>
                    <a:pt x="6184" y="7518"/>
                  </a:lnTo>
                  <a:lnTo>
                    <a:pt x="6362" y="7340"/>
                  </a:lnTo>
                  <a:lnTo>
                    <a:pt x="6495" y="7140"/>
                  </a:lnTo>
                  <a:lnTo>
                    <a:pt x="6606" y="6918"/>
                  </a:lnTo>
                  <a:lnTo>
                    <a:pt x="6651" y="6673"/>
                  </a:lnTo>
                  <a:lnTo>
                    <a:pt x="6673" y="6428"/>
                  </a:lnTo>
                  <a:lnTo>
                    <a:pt x="6651" y="6117"/>
                  </a:lnTo>
                  <a:lnTo>
                    <a:pt x="6629" y="5828"/>
                  </a:lnTo>
                  <a:lnTo>
                    <a:pt x="6584" y="5561"/>
                  </a:lnTo>
                  <a:lnTo>
                    <a:pt x="6517" y="5338"/>
                  </a:lnTo>
                  <a:lnTo>
                    <a:pt x="6428" y="5116"/>
                  </a:lnTo>
                  <a:lnTo>
                    <a:pt x="6339" y="4938"/>
                  </a:lnTo>
                  <a:lnTo>
                    <a:pt x="6228" y="4782"/>
                  </a:lnTo>
                  <a:lnTo>
                    <a:pt x="6117" y="4649"/>
                  </a:lnTo>
                  <a:lnTo>
                    <a:pt x="5961" y="4538"/>
                  </a:lnTo>
                  <a:lnTo>
                    <a:pt x="5806" y="4449"/>
                  </a:lnTo>
                  <a:lnTo>
                    <a:pt x="5628" y="4360"/>
                  </a:lnTo>
                  <a:lnTo>
                    <a:pt x="5450" y="4271"/>
                  </a:lnTo>
                  <a:lnTo>
                    <a:pt x="5227" y="4204"/>
                  </a:lnTo>
                  <a:lnTo>
                    <a:pt x="5005" y="4159"/>
                  </a:lnTo>
                  <a:lnTo>
                    <a:pt x="4760" y="4115"/>
                  </a:lnTo>
                  <a:lnTo>
                    <a:pt x="4493" y="4070"/>
                  </a:lnTo>
                  <a:lnTo>
                    <a:pt x="4983" y="3915"/>
                  </a:lnTo>
                  <a:lnTo>
                    <a:pt x="5405" y="3737"/>
                  </a:lnTo>
                  <a:lnTo>
                    <a:pt x="5761" y="3559"/>
                  </a:lnTo>
                  <a:lnTo>
                    <a:pt x="6050" y="3359"/>
                  </a:lnTo>
                  <a:lnTo>
                    <a:pt x="6273" y="3136"/>
                  </a:lnTo>
                  <a:lnTo>
                    <a:pt x="6362" y="3025"/>
                  </a:lnTo>
                  <a:lnTo>
                    <a:pt x="6428" y="2914"/>
                  </a:lnTo>
                  <a:lnTo>
                    <a:pt x="6495" y="2803"/>
                  </a:lnTo>
                  <a:lnTo>
                    <a:pt x="6517" y="2691"/>
                  </a:lnTo>
                  <a:lnTo>
                    <a:pt x="6540" y="2558"/>
                  </a:lnTo>
                  <a:lnTo>
                    <a:pt x="6562" y="2424"/>
                  </a:lnTo>
                  <a:lnTo>
                    <a:pt x="6540" y="2224"/>
                  </a:lnTo>
                  <a:lnTo>
                    <a:pt x="6517" y="2046"/>
                  </a:lnTo>
                  <a:lnTo>
                    <a:pt x="6473" y="1846"/>
                  </a:lnTo>
                  <a:lnTo>
                    <a:pt x="6384" y="1646"/>
                  </a:lnTo>
                  <a:lnTo>
                    <a:pt x="6295" y="1468"/>
                  </a:lnTo>
                  <a:lnTo>
                    <a:pt x="6161" y="1290"/>
                  </a:lnTo>
                  <a:lnTo>
                    <a:pt x="6028" y="1112"/>
                  </a:lnTo>
                  <a:lnTo>
                    <a:pt x="5872" y="956"/>
                  </a:lnTo>
                  <a:lnTo>
                    <a:pt x="5628" y="756"/>
                  </a:lnTo>
                  <a:lnTo>
                    <a:pt x="5361" y="578"/>
                  </a:lnTo>
                  <a:lnTo>
                    <a:pt x="5072" y="423"/>
                  </a:lnTo>
                  <a:lnTo>
                    <a:pt x="4760" y="289"/>
                  </a:lnTo>
                  <a:lnTo>
                    <a:pt x="4426" y="178"/>
                  </a:lnTo>
                  <a:lnTo>
                    <a:pt x="4048" y="111"/>
                  </a:lnTo>
                  <a:lnTo>
                    <a:pt x="3670" y="44"/>
                  </a:lnTo>
                  <a:lnTo>
                    <a:pt x="3270" y="2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"/>
            <p:cNvSpPr/>
            <p:nvPr/>
          </p:nvSpPr>
          <p:spPr>
            <a:xfrm>
              <a:off x="6527795" y="3348368"/>
              <a:ext cx="756126" cy="728504"/>
            </a:xfrm>
            <a:custGeom>
              <a:rect b="b" l="l" r="r" t="t"/>
              <a:pathLst>
                <a:path extrusionOk="0" h="8809" w="9143">
                  <a:moveTo>
                    <a:pt x="5406" y="245"/>
                  </a:moveTo>
                  <a:lnTo>
                    <a:pt x="6140" y="268"/>
                  </a:lnTo>
                  <a:lnTo>
                    <a:pt x="6562" y="312"/>
                  </a:lnTo>
                  <a:lnTo>
                    <a:pt x="7029" y="401"/>
                  </a:lnTo>
                  <a:lnTo>
                    <a:pt x="7252" y="468"/>
                  </a:lnTo>
                  <a:lnTo>
                    <a:pt x="7474" y="557"/>
                  </a:lnTo>
                  <a:lnTo>
                    <a:pt x="7697" y="646"/>
                  </a:lnTo>
                  <a:lnTo>
                    <a:pt x="7919" y="757"/>
                  </a:lnTo>
                  <a:lnTo>
                    <a:pt x="8119" y="891"/>
                  </a:lnTo>
                  <a:lnTo>
                    <a:pt x="8297" y="1024"/>
                  </a:lnTo>
                  <a:lnTo>
                    <a:pt x="8453" y="1180"/>
                  </a:lnTo>
                  <a:lnTo>
                    <a:pt x="8609" y="1358"/>
                  </a:lnTo>
                  <a:lnTo>
                    <a:pt x="8720" y="1536"/>
                  </a:lnTo>
                  <a:lnTo>
                    <a:pt x="8787" y="1758"/>
                  </a:lnTo>
                  <a:lnTo>
                    <a:pt x="8831" y="1980"/>
                  </a:lnTo>
                  <a:lnTo>
                    <a:pt x="8853" y="2247"/>
                  </a:lnTo>
                  <a:lnTo>
                    <a:pt x="8831" y="2403"/>
                  </a:lnTo>
                  <a:lnTo>
                    <a:pt x="8787" y="2581"/>
                  </a:lnTo>
                  <a:lnTo>
                    <a:pt x="8720" y="2737"/>
                  </a:lnTo>
                  <a:lnTo>
                    <a:pt x="8631" y="2870"/>
                  </a:lnTo>
                  <a:lnTo>
                    <a:pt x="8520" y="3004"/>
                  </a:lnTo>
                  <a:lnTo>
                    <a:pt x="8386" y="3137"/>
                  </a:lnTo>
                  <a:lnTo>
                    <a:pt x="8253" y="3248"/>
                  </a:lnTo>
                  <a:lnTo>
                    <a:pt x="8097" y="3359"/>
                  </a:lnTo>
                  <a:lnTo>
                    <a:pt x="7786" y="3537"/>
                  </a:lnTo>
                  <a:lnTo>
                    <a:pt x="7452" y="3715"/>
                  </a:lnTo>
                  <a:lnTo>
                    <a:pt x="6807" y="3960"/>
                  </a:lnTo>
                  <a:lnTo>
                    <a:pt x="6785" y="3982"/>
                  </a:lnTo>
                  <a:lnTo>
                    <a:pt x="6763" y="4027"/>
                  </a:lnTo>
                  <a:lnTo>
                    <a:pt x="6763" y="4049"/>
                  </a:lnTo>
                  <a:lnTo>
                    <a:pt x="6763" y="4094"/>
                  </a:lnTo>
                  <a:lnTo>
                    <a:pt x="6807" y="4160"/>
                  </a:lnTo>
                  <a:lnTo>
                    <a:pt x="6851" y="4182"/>
                  </a:lnTo>
                  <a:lnTo>
                    <a:pt x="7252" y="4182"/>
                  </a:lnTo>
                  <a:lnTo>
                    <a:pt x="7563" y="4227"/>
                  </a:lnTo>
                  <a:lnTo>
                    <a:pt x="7875" y="4294"/>
                  </a:lnTo>
                  <a:lnTo>
                    <a:pt x="8008" y="4360"/>
                  </a:lnTo>
                  <a:lnTo>
                    <a:pt x="8142" y="4427"/>
                  </a:lnTo>
                  <a:lnTo>
                    <a:pt x="8253" y="4494"/>
                  </a:lnTo>
                  <a:lnTo>
                    <a:pt x="8364" y="4583"/>
                  </a:lnTo>
                  <a:lnTo>
                    <a:pt x="8453" y="4694"/>
                  </a:lnTo>
                  <a:lnTo>
                    <a:pt x="8564" y="4805"/>
                  </a:lnTo>
                  <a:lnTo>
                    <a:pt x="8631" y="4939"/>
                  </a:lnTo>
                  <a:lnTo>
                    <a:pt x="8698" y="5094"/>
                  </a:lnTo>
                  <a:lnTo>
                    <a:pt x="8764" y="5250"/>
                  </a:lnTo>
                  <a:lnTo>
                    <a:pt x="8809" y="5428"/>
                  </a:lnTo>
                  <a:lnTo>
                    <a:pt x="8876" y="5851"/>
                  </a:lnTo>
                  <a:lnTo>
                    <a:pt x="8898" y="6051"/>
                  </a:lnTo>
                  <a:lnTo>
                    <a:pt x="8898" y="6273"/>
                  </a:lnTo>
                  <a:lnTo>
                    <a:pt x="8876" y="6473"/>
                  </a:lnTo>
                  <a:lnTo>
                    <a:pt x="8831" y="6696"/>
                  </a:lnTo>
                  <a:lnTo>
                    <a:pt x="8742" y="6874"/>
                  </a:lnTo>
                  <a:lnTo>
                    <a:pt x="8631" y="7052"/>
                  </a:lnTo>
                  <a:lnTo>
                    <a:pt x="8475" y="7208"/>
                  </a:lnTo>
                  <a:lnTo>
                    <a:pt x="8297" y="7341"/>
                  </a:lnTo>
                  <a:lnTo>
                    <a:pt x="8097" y="7474"/>
                  </a:lnTo>
                  <a:lnTo>
                    <a:pt x="7897" y="7586"/>
                  </a:lnTo>
                  <a:lnTo>
                    <a:pt x="7697" y="7697"/>
                  </a:lnTo>
                  <a:lnTo>
                    <a:pt x="7452" y="7786"/>
                  </a:lnTo>
                  <a:lnTo>
                    <a:pt x="6985" y="7919"/>
                  </a:lnTo>
                  <a:lnTo>
                    <a:pt x="6496" y="8030"/>
                  </a:lnTo>
                  <a:lnTo>
                    <a:pt x="6029" y="8097"/>
                  </a:lnTo>
                  <a:lnTo>
                    <a:pt x="5983" y="8103"/>
                  </a:lnTo>
                  <a:lnTo>
                    <a:pt x="6073" y="8053"/>
                  </a:lnTo>
                  <a:lnTo>
                    <a:pt x="6229" y="7942"/>
                  </a:lnTo>
                  <a:lnTo>
                    <a:pt x="6384" y="7808"/>
                  </a:lnTo>
                  <a:lnTo>
                    <a:pt x="6496" y="7652"/>
                  </a:lnTo>
                  <a:lnTo>
                    <a:pt x="6607" y="7519"/>
                  </a:lnTo>
                  <a:lnTo>
                    <a:pt x="6718" y="7341"/>
                  </a:lnTo>
                  <a:lnTo>
                    <a:pt x="6785" y="7163"/>
                  </a:lnTo>
                  <a:lnTo>
                    <a:pt x="6851" y="6985"/>
                  </a:lnTo>
                  <a:lnTo>
                    <a:pt x="6874" y="6785"/>
                  </a:lnTo>
                  <a:lnTo>
                    <a:pt x="6896" y="6585"/>
                  </a:lnTo>
                  <a:lnTo>
                    <a:pt x="6896" y="6362"/>
                  </a:lnTo>
                  <a:lnTo>
                    <a:pt x="6896" y="6118"/>
                  </a:lnTo>
                  <a:lnTo>
                    <a:pt x="6851" y="5873"/>
                  </a:lnTo>
                  <a:lnTo>
                    <a:pt x="6807" y="5673"/>
                  </a:lnTo>
                  <a:lnTo>
                    <a:pt x="6740" y="5473"/>
                  </a:lnTo>
                  <a:lnTo>
                    <a:pt x="6651" y="5295"/>
                  </a:lnTo>
                  <a:lnTo>
                    <a:pt x="6562" y="5139"/>
                  </a:lnTo>
                  <a:lnTo>
                    <a:pt x="6451" y="4983"/>
                  </a:lnTo>
                  <a:lnTo>
                    <a:pt x="6340" y="4850"/>
                  </a:lnTo>
                  <a:lnTo>
                    <a:pt x="6206" y="4739"/>
                  </a:lnTo>
                  <a:lnTo>
                    <a:pt x="6073" y="4627"/>
                  </a:lnTo>
                  <a:lnTo>
                    <a:pt x="5917" y="4538"/>
                  </a:lnTo>
                  <a:lnTo>
                    <a:pt x="5739" y="4449"/>
                  </a:lnTo>
                  <a:lnTo>
                    <a:pt x="5406" y="4316"/>
                  </a:lnTo>
                  <a:lnTo>
                    <a:pt x="5075" y="4242"/>
                  </a:lnTo>
                  <a:lnTo>
                    <a:pt x="5075" y="4242"/>
                  </a:lnTo>
                  <a:lnTo>
                    <a:pt x="5117" y="4227"/>
                  </a:lnTo>
                  <a:lnTo>
                    <a:pt x="5561" y="4049"/>
                  </a:lnTo>
                  <a:lnTo>
                    <a:pt x="5762" y="3938"/>
                  </a:lnTo>
                  <a:lnTo>
                    <a:pt x="5962" y="3827"/>
                  </a:lnTo>
                  <a:lnTo>
                    <a:pt x="6162" y="3693"/>
                  </a:lnTo>
                  <a:lnTo>
                    <a:pt x="6318" y="3560"/>
                  </a:lnTo>
                  <a:lnTo>
                    <a:pt x="6473" y="3404"/>
                  </a:lnTo>
                  <a:lnTo>
                    <a:pt x="6607" y="3248"/>
                  </a:lnTo>
                  <a:lnTo>
                    <a:pt x="6696" y="3070"/>
                  </a:lnTo>
                  <a:lnTo>
                    <a:pt x="6763" y="2870"/>
                  </a:lnTo>
                  <a:lnTo>
                    <a:pt x="6807" y="2670"/>
                  </a:lnTo>
                  <a:lnTo>
                    <a:pt x="6785" y="2425"/>
                  </a:lnTo>
                  <a:lnTo>
                    <a:pt x="6763" y="2181"/>
                  </a:lnTo>
                  <a:lnTo>
                    <a:pt x="6674" y="1936"/>
                  </a:lnTo>
                  <a:lnTo>
                    <a:pt x="6540" y="1669"/>
                  </a:lnTo>
                  <a:lnTo>
                    <a:pt x="6384" y="1424"/>
                  </a:lnTo>
                  <a:lnTo>
                    <a:pt x="6206" y="1202"/>
                  </a:lnTo>
                  <a:lnTo>
                    <a:pt x="6006" y="1002"/>
                  </a:lnTo>
                  <a:lnTo>
                    <a:pt x="5784" y="846"/>
                  </a:lnTo>
                  <a:lnTo>
                    <a:pt x="5561" y="690"/>
                  </a:lnTo>
                  <a:lnTo>
                    <a:pt x="5317" y="557"/>
                  </a:lnTo>
                  <a:lnTo>
                    <a:pt x="5050" y="446"/>
                  </a:lnTo>
                  <a:lnTo>
                    <a:pt x="4783" y="357"/>
                  </a:lnTo>
                  <a:lnTo>
                    <a:pt x="4494" y="268"/>
                  </a:lnTo>
                  <a:lnTo>
                    <a:pt x="4433" y="254"/>
                  </a:lnTo>
                  <a:lnTo>
                    <a:pt x="4433" y="254"/>
                  </a:lnTo>
                  <a:lnTo>
                    <a:pt x="4694" y="245"/>
                  </a:lnTo>
                  <a:close/>
                  <a:moveTo>
                    <a:pt x="2814" y="318"/>
                  </a:moveTo>
                  <a:lnTo>
                    <a:pt x="2848" y="334"/>
                  </a:lnTo>
                  <a:lnTo>
                    <a:pt x="3359" y="334"/>
                  </a:lnTo>
                  <a:lnTo>
                    <a:pt x="3893" y="379"/>
                  </a:lnTo>
                  <a:lnTo>
                    <a:pt x="4160" y="401"/>
                  </a:lnTo>
                  <a:lnTo>
                    <a:pt x="4427" y="468"/>
                  </a:lnTo>
                  <a:lnTo>
                    <a:pt x="4672" y="535"/>
                  </a:lnTo>
                  <a:lnTo>
                    <a:pt x="4939" y="601"/>
                  </a:lnTo>
                  <a:lnTo>
                    <a:pt x="5161" y="713"/>
                  </a:lnTo>
                  <a:lnTo>
                    <a:pt x="5406" y="824"/>
                  </a:lnTo>
                  <a:lnTo>
                    <a:pt x="5628" y="957"/>
                  </a:lnTo>
                  <a:lnTo>
                    <a:pt x="5828" y="1113"/>
                  </a:lnTo>
                  <a:lnTo>
                    <a:pt x="6006" y="1291"/>
                  </a:lnTo>
                  <a:lnTo>
                    <a:pt x="6184" y="1491"/>
                  </a:lnTo>
                  <a:lnTo>
                    <a:pt x="6318" y="1714"/>
                  </a:lnTo>
                  <a:lnTo>
                    <a:pt x="6429" y="1958"/>
                  </a:lnTo>
                  <a:lnTo>
                    <a:pt x="6518" y="2203"/>
                  </a:lnTo>
                  <a:lnTo>
                    <a:pt x="6562" y="2425"/>
                  </a:lnTo>
                  <a:lnTo>
                    <a:pt x="6562" y="2625"/>
                  </a:lnTo>
                  <a:lnTo>
                    <a:pt x="6518" y="2803"/>
                  </a:lnTo>
                  <a:lnTo>
                    <a:pt x="6451" y="2981"/>
                  </a:lnTo>
                  <a:lnTo>
                    <a:pt x="6362" y="3159"/>
                  </a:lnTo>
                  <a:lnTo>
                    <a:pt x="6229" y="3293"/>
                  </a:lnTo>
                  <a:lnTo>
                    <a:pt x="6095" y="3426"/>
                  </a:lnTo>
                  <a:lnTo>
                    <a:pt x="5940" y="3560"/>
                  </a:lnTo>
                  <a:lnTo>
                    <a:pt x="5762" y="3671"/>
                  </a:lnTo>
                  <a:lnTo>
                    <a:pt x="5383" y="3871"/>
                  </a:lnTo>
                  <a:lnTo>
                    <a:pt x="4983" y="4027"/>
                  </a:lnTo>
                  <a:lnTo>
                    <a:pt x="4583" y="4160"/>
                  </a:lnTo>
                  <a:lnTo>
                    <a:pt x="4538" y="4182"/>
                  </a:lnTo>
                  <a:lnTo>
                    <a:pt x="4516" y="4227"/>
                  </a:lnTo>
                  <a:lnTo>
                    <a:pt x="4516" y="4249"/>
                  </a:lnTo>
                  <a:lnTo>
                    <a:pt x="4516" y="4294"/>
                  </a:lnTo>
                  <a:lnTo>
                    <a:pt x="4583" y="4360"/>
                  </a:lnTo>
                  <a:lnTo>
                    <a:pt x="4649" y="4383"/>
                  </a:lnTo>
                  <a:lnTo>
                    <a:pt x="5028" y="4449"/>
                  </a:lnTo>
                  <a:lnTo>
                    <a:pt x="5406" y="4516"/>
                  </a:lnTo>
                  <a:lnTo>
                    <a:pt x="5584" y="4583"/>
                  </a:lnTo>
                  <a:lnTo>
                    <a:pt x="5762" y="4650"/>
                  </a:lnTo>
                  <a:lnTo>
                    <a:pt x="5917" y="4739"/>
                  </a:lnTo>
                  <a:lnTo>
                    <a:pt x="6073" y="4828"/>
                  </a:lnTo>
                  <a:lnTo>
                    <a:pt x="6206" y="4961"/>
                  </a:lnTo>
                  <a:lnTo>
                    <a:pt x="6340" y="5117"/>
                  </a:lnTo>
                  <a:lnTo>
                    <a:pt x="6429" y="5272"/>
                  </a:lnTo>
                  <a:lnTo>
                    <a:pt x="6496" y="5428"/>
                  </a:lnTo>
                  <a:lnTo>
                    <a:pt x="6562" y="5606"/>
                  </a:lnTo>
                  <a:lnTo>
                    <a:pt x="6607" y="5784"/>
                  </a:lnTo>
                  <a:lnTo>
                    <a:pt x="6651" y="6162"/>
                  </a:lnTo>
                  <a:lnTo>
                    <a:pt x="6674" y="6362"/>
                  </a:lnTo>
                  <a:lnTo>
                    <a:pt x="6674" y="6562"/>
                  </a:lnTo>
                  <a:lnTo>
                    <a:pt x="6651" y="6740"/>
                  </a:lnTo>
                  <a:lnTo>
                    <a:pt x="6607" y="6918"/>
                  </a:lnTo>
                  <a:lnTo>
                    <a:pt x="6562" y="7074"/>
                  </a:lnTo>
                  <a:lnTo>
                    <a:pt x="6496" y="7230"/>
                  </a:lnTo>
                  <a:lnTo>
                    <a:pt x="6429" y="7363"/>
                  </a:lnTo>
                  <a:lnTo>
                    <a:pt x="6318" y="7497"/>
                  </a:lnTo>
                  <a:lnTo>
                    <a:pt x="6229" y="7608"/>
                  </a:lnTo>
                  <a:lnTo>
                    <a:pt x="6095" y="7719"/>
                  </a:lnTo>
                  <a:lnTo>
                    <a:pt x="5962" y="7830"/>
                  </a:lnTo>
                  <a:lnTo>
                    <a:pt x="5828" y="7919"/>
                  </a:lnTo>
                  <a:lnTo>
                    <a:pt x="5495" y="8075"/>
                  </a:lnTo>
                  <a:lnTo>
                    <a:pt x="5117" y="8208"/>
                  </a:lnTo>
                  <a:lnTo>
                    <a:pt x="4694" y="8320"/>
                  </a:lnTo>
                  <a:lnTo>
                    <a:pt x="4227" y="8386"/>
                  </a:lnTo>
                  <a:lnTo>
                    <a:pt x="3782" y="8453"/>
                  </a:lnTo>
                  <a:lnTo>
                    <a:pt x="3315" y="8475"/>
                  </a:lnTo>
                  <a:lnTo>
                    <a:pt x="2403" y="8520"/>
                  </a:lnTo>
                  <a:lnTo>
                    <a:pt x="1491" y="8564"/>
                  </a:lnTo>
                  <a:lnTo>
                    <a:pt x="1224" y="8587"/>
                  </a:lnTo>
                  <a:lnTo>
                    <a:pt x="1046" y="8587"/>
                  </a:lnTo>
                  <a:lnTo>
                    <a:pt x="1024" y="8564"/>
                  </a:lnTo>
                  <a:lnTo>
                    <a:pt x="1002" y="8498"/>
                  </a:lnTo>
                  <a:lnTo>
                    <a:pt x="979" y="8409"/>
                  </a:lnTo>
                  <a:lnTo>
                    <a:pt x="979" y="8231"/>
                  </a:lnTo>
                  <a:lnTo>
                    <a:pt x="868" y="7208"/>
                  </a:lnTo>
                  <a:lnTo>
                    <a:pt x="579" y="4227"/>
                  </a:lnTo>
                  <a:lnTo>
                    <a:pt x="357" y="1869"/>
                  </a:lnTo>
                  <a:lnTo>
                    <a:pt x="312" y="1424"/>
                  </a:lnTo>
                  <a:lnTo>
                    <a:pt x="290" y="1202"/>
                  </a:lnTo>
                  <a:lnTo>
                    <a:pt x="268" y="980"/>
                  </a:lnTo>
                  <a:lnTo>
                    <a:pt x="268" y="824"/>
                  </a:lnTo>
                  <a:lnTo>
                    <a:pt x="290" y="779"/>
                  </a:lnTo>
                  <a:lnTo>
                    <a:pt x="379" y="713"/>
                  </a:lnTo>
                  <a:lnTo>
                    <a:pt x="446" y="668"/>
                  </a:lnTo>
                  <a:lnTo>
                    <a:pt x="535" y="624"/>
                  </a:lnTo>
                  <a:lnTo>
                    <a:pt x="757" y="557"/>
                  </a:lnTo>
                  <a:lnTo>
                    <a:pt x="1157" y="490"/>
                  </a:lnTo>
                  <a:lnTo>
                    <a:pt x="1691" y="401"/>
                  </a:lnTo>
                  <a:lnTo>
                    <a:pt x="2203" y="357"/>
                  </a:lnTo>
                  <a:lnTo>
                    <a:pt x="2814" y="318"/>
                  </a:lnTo>
                  <a:close/>
                  <a:moveTo>
                    <a:pt x="5005" y="1"/>
                  </a:moveTo>
                  <a:lnTo>
                    <a:pt x="4516" y="23"/>
                  </a:lnTo>
                  <a:lnTo>
                    <a:pt x="3515" y="68"/>
                  </a:lnTo>
                  <a:lnTo>
                    <a:pt x="2960" y="96"/>
                  </a:lnTo>
                  <a:lnTo>
                    <a:pt x="2960" y="96"/>
                  </a:lnTo>
                  <a:lnTo>
                    <a:pt x="2803" y="90"/>
                  </a:lnTo>
                  <a:lnTo>
                    <a:pt x="2772" y="106"/>
                  </a:lnTo>
                  <a:lnTo>
                    <a:pt x="2772" y="106"/>
                  </a:lnTo>
                  <a:lnTo>
                    <a:pt x="2648" y="112"/>
                  </a:lnTo>
                  <a:lnTo>
                    <a:pt x="2203" y="134"/>
                  </a:lnTo>
                  <a:lnTo>
                    <a:pt x="1780" y="179"/>
                  </a:lnTo>
                  <a:lnTo>
                    <a:pt x="1358" y="245"/>
                  </a:lnTo>
                  <a:lnTo>
                    <a:pt x="913" y="312"/>
                  </a:lnTo>
                  <a:lnTo>
                    <a:pt x="490" y="423"/>
                  </a:lnTo>
                  <a:lnTo>
                    <a:pt x="67" y="557"/>
                  </a:lnTo>
                  <a:lnTo>
                    <a:pt x="45" y="579"/>
                  </a:lnTo>
                  <a:lnTo>
                    <a:pt x="23" y="601"/>
                  </a:lnTo>
                  <a:lnTo>
                    <a:pt x="1" y="668"/>
                  </a:lnTo>
                  <a:lnTo>
                    <a:pt x="223" y="2670"/>
                  </a:lnTo>
                  <a:lnTo>
                    <a:pt x="401" y="4694"/>
                  </a:lnTo>
                  <a:lnTo>
                    <a:pt x="579" y="6696"/>
                  </a:lnTo>
                  <a:lnTo>
                    <a:pt x="690" y="7697"/>
                  </a:lnTo>
                  <a:lnTo>
                    <a:pt x="824" y="8698"/>
                  </a:lnTo>
                  <a:lnTo>
                    <a:pt x="824" y="8742"/>
                  </a:lnTo>
                  <a:lnTo>
                    <a:pt x="868" y="8787"/>
                  </a:lnTo>
                  <a:lnTo>
                    <a:pt x="913" y="8809"/>
                  </a:lnTo>
                  <a:lnTo>
                    <a:pt x="957" y="8809"/>
                  </a:lnTo>
                  <a:lnTo>
                    <a:pt x="2025" y="8787"/>
                  </a:lnTo>
                  <a:lnTo>
                    <a:pt x="3115" y="8742"/>
                  </a:lnTo>
                  <a:lnTo>
                    <a:pt x="3649" y="8698"/>
                  </a:lnTo>
                  <a:lnTo>
                    <a:pt x="4182" y="8631"/>
                  </a:lnTo>
                  <a:lnTo>
                    <a:pt x="4716" y="8564"/>
                  </a:lnTo>
                  <a:lnTo>
                    <a:pt x="5228" y="8431"/>
                  </a:lnTo>
                  <a:lnTo>
                    <a:pt x="5695" y="8386"/>
                  </a:lnTo>
                  <a:lnTo>
                    <a:pt x="6251" y="8297"/>
                  </a:lnTo>
                  <a:lnTo>
                    <a:pt x="6829" y="8186"/>
                  </a:lnTo>
                  <a:lnTo>
                    <a:pt x="7141" y="8119"/>
                  </a:lnTo>
                  <a:lnTo>
                    <a:pt x="7430" y="8053"/>
                  </a:lnTo>
                  <a:lnTo>
                    <a:pt x="7719" y="7942"/>
                  </a:lnTo>
                  <a:lnTo>
                    <a:pt x="8008" y="7830"/>
                  </a:lnTo>
                  <a:lnTo>
                    <a:pt x="8253" y="7697"/>
                  </a:lnTo>
                  <a:lnTo>
                    <a:pt x="8497" y="7541"/>
                  </a:lnTo>
                  <a:lnTo>
                    <a:pt x="8698" y="7385"/>
                  </a:lnTo>
                  <a:lnTo>
                    <a:pt x="8876" y="7185"/>
                  </a:lnTo>
                  <a:lnTo>
                    <a:pt x="9009" y="6963"/>
                  </a:lnTo>
                  <a:lnTo>
                    <a:pt x="9098" y="6718"/>
                  </a:lnTo>
                  <a:lnTo>
                    <a:pt x="9142" y="6473"/>
                  </a:lnTo>
                  <a:lnTo>
                    <a:pt x="9142" y="6207"/>
                  </a:lnTo>
                  <a:lnTo>
                    <a:pt x="9142" y="5940"/>
                  </a:lnTo>
                  <a:lnTo>
                    <a:pt x="9098" y="5673"/>
                  </a:lnTo>
                  <a:lnTo>
                    <a:pt x="9054" y="5384"/>
                  </a:lnTo>
                  <a:lnTo>
                    <a:pt x="8965" y="5139"/>
                  </a:lnTo>
                  <a:lnTo>
                    <a:pt x="8876" y="4894"/>
                  </a:lnTo>
                  <a:lnTo>
                    <a:pt x="8764" y="4672"/>
                  </a:lnTo>
                  <a:lnTo>
                    <a:pt x="8675" y="4561"/>
                  </a:lnTo>
                  <a:lnTo>
                    <a:pt x="8586" y="4472"/>
                  </a:lnTo>
                  <a:lnTo>
                    <a:pt x="8386" y="4294"/>
                  </a:lnTo>
                  <a:lnTo>
                    <a:pt x="8142" y="4160"/>
                  </a:lnTo>
                  <a:lnTo>
                    <a:pt x="7897" y="4071"/>
                  </a:lnTo>
                  <a:lnTo>
                    <a:pt x="7652" y="4005"/>
                  </a:lnTo>
                  <a:lnTo>
                    <a:pt x="7399" y="3983"/>
                  </a:lnTo>
                  <a:lnTo>
                    <a:pt x="7399" y="3983"/>
                  </a:lnTo>
                  <a:lnTo>
                    <a:pt x="7563" y="3916"/>
                  </a:lnTo>
                  <a:lnTo>
                    <a:pt x="7897" y="3760"/>
                  </a:lnTo>
                  <a:lnTo>
                    <a:pt x="8208" y="3582"/>
                  </a:lnTo>
                  <a:lnTo>
                    <a:pt x="8497" y="3359"/>
                  </a:lnTo>
                  <a:lnTo>
                    <a:pt x="8631" y="3248"/>
                  </a:lnTo>
                  <a:lnTo>
                    <a:pt x="8764" y="3115"/>
                  </a:lnTo>
                  <a:lnTo>
                    <a:pt x="8853" y="2981"/>
                  </a:lnTo>
                  <a:lnTo>
                    <a:pt x="8942" y="2826"/>
                  </a:lnTo>
                  <a:lnTo>
                    <a:pt x="9009" y="2670"/>
                  </a:lnTo>
                  <a:lnTo>
                    <a:pt x="9054" y="2514"/>
                  </a:lnTo>
                  <a:lnTo>
                    <a:pt x="9098" y="2314"/>
                  </a:lnTo>
                  <a:lnTo>
                    <a:pt x="9098" y="2136"/>
                  </a:lnTo>
                  <a:lnTo>
                    <a:pt x="9076" y="1958"/>
                  </a:lnTo>
                  <a:lnTo>
                    <a:pt x="9031" y="1802"/>
                  </a:lnTo>
                  <a:lnTo>
                    <a:pt x="8965" y="1625"/>
                  </a:lnTo>
                  <a:lnTo>
                    <a:pt x="8876" y="1469"/>
                  </a:lnTo>
                  <a:lnTo>
                    <a:pt x="8787" y="1313"/>
                  </a:lnTo>
                  <a:lnTo>
                    <a:pt x="8675" y="1157"/>
                  </a:lnTo>
                  <a:lnTo>
                    <a:pt x="8542" y="1024"/>
                  </a:lnTo>
                  <a:lnTo>
                    <a:pt x="8408" y="891"/>
                  </a:lnTo>
                  <a:lnTo>
                    <a:pt x="8119" y="646"/>
                  </a:lnTo>
                  <a:lnTo>
                    <a:pt x="7808" y="468"/>
                  </a:lnTo>
                  <a:lnTo>
                    <a:pt x="7497" y="312"/>
                  </a:lnTo>
                  <a:lnTo>
                    <a:pt x="7252" y="245"/>
                  </a:lnTo>
                  <a:lnTo>
                    <a:pt x="7029" y="179"/>
                  </a:lnTo>
                  <a:lnTo>
                    <a:pt x="6540" y="68"/>
                  </a:lnTo>
                  <a:lnTo>
                    <a:pt x="6029" y="23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"/>
            <p:cNvSpPr/>
            <p:nvPr/>
          </p:nvSpPr>
          <p:spPr>
            <a:xfrm>
              <a:off x="6673099" y="3466133"/>
              <a:ext cx="235530" cy="209810"/>
            </a:xfrm>
            <a:custGeom>
              <a:rect b="b" l="l" r="r" t="t"/>
              <a:pathLst>
                <a:path extrusionOk="0" h="2537" w="2848">
                  <a:moveTo>
                    <a:pt x="1642" y="267"/>
                  </a:moveTo>
                  <a:lnTo>
                    <a:pt x="1647" y="267"/>
                  </a:lnTo>
                  <a:lnTo>
                    <a:pt x="1847" y="334"/>
                  </a:lnTo>
                  <a:lnTo>
                    <a:pt x="2069" y="401"/>
                  </a:lnTo>
                  <a:lnTo>
                    <a:pt x="2247" y="512"/>
                  </a:lnTo>
                  <a:lnTo>
                    <a:pt x="2336" y="556"/>
                  </a:lnTo>
                  <a:lnTo>
                    <a:pt x="2403" y="645"/>
                  </a:lnTo>
                  <a:lnTo>
                    <a:pt x="2470" y="734"/>
                  </a:lnTo>
                  <a:lnTo>
                    <a:pt x="2514" y="823"/>
                  </a:lnTo>
                  <a:lnTo>
                    <a:pt x="2559" y="935"/>
                  </a:lnTo>
                  <a:lnTo>
                    <a:pt x="2581" y="1046"/>
                  </a:lnTo>
                  <a:lnTo>
                    <a:pt x="2603" y="1246"/>
                  </a:lnTo>
                  <a:lnTo>
                    <a:pt x="2559" y="1402"/>
                  </a:lnTo>
                  <a:lnTo>
                    <a:pt x="2470" y="1557"/>
                  </a:lnTo>
                  <a:lnTo>
                    <a:pt x="2359" y="1691"/>
                  </a:lnTo>
                  <a:lnTo>
                    <a:pt x="2225" y="1802"/>
                  </a:lnTo>
                  <a:lnTo>
                    <a:pt x="2069" y="1891"/>
                  </a:lnTo>
                  <a:lnTo>
                    <a:pt x="1906" y="1967"/>
                  </a:lnTo>
                  <a:lnTo>
                    <a:pt x="1906" y="1967"/>
                  </a:lnTo>
                  <a:lnTo>
                    <a:pt x="1780" y="1157"/>
                  </a:lnTo>
                  <a:lnTo>
                    <a:pt x="1642" y="267"/>
                  </a:lnTo>
                  <a:close/>
                  <a:moveTo>
                    <a:pt x="757" y="201"/>
                  </a:moveTo>
                  <a:lnTo>
                    <a:pt x="1202" y="223"/>
                  </a:lnTo>
                  <a:lnTo>
                    <a:pt x="1399" y="242"/>
                  </a:lnTo>
                  <a:lnTo>
                    <a:pt x="1399" y="242"/>
                  </a:lnTo>
                  <a:lnTo>
                    <a:pt x="1558" y="1157"/>
                  </a:lnTo>
                  <a:lnTo>
                    <a:pt x="1699" y="2062"/>
                  </a:lnTo>
                  <a:lnTo>
                    <a:pt x="1699" y="2062"/>
                  </a:lnTo>
                  <a:lnTo>
                    <a:pt x="1669" y="2069"/>
                  </a:lnTo>
                  <a:lnTo>
                    <a:pt x="1469" y="2136"/>
                  </a:lnTo>
                  <a:lnTo>
                    <a:pt x="1224" y="2202"/>
                  </a:lnTo>
                  <a:lnTo>
                    <a:pt x="957" y="2269"/>
                  </a:lnTo>
                  <a:lnTo>
                    <a:pt x="713" y="2291"/>
                  </a:lnTo>
                  <a:lnTo>
                    <a:pt x="561" y="2304"/>
                  </a:lnTo>
                  <a:lnTo>
                    <a:pt x="357" y="957"/>
                  </a:lnTo>
                  <a:lnTo>
                    <a:pt x="312" y="779"/>
                  </a:lnTo>
                  <a:lnTo>
                    <a:pt x="268" y="601"/>
                  </a:lnTo>
                  <a:lnTo>
                    <a:pt x="268" y="490"/>
                  </a:lnTo>
                  <a:lnTo>
                    <a:pt x="290" y="401"/>
                  </a:lnTo>
                  <a:lnTo>
                    <a:pt x="312" y="334"/>
                  </a:lnTo>
                  <a:lnTo>
                    <a:pt x="357" y="267"/>
                  </a:lnTo>
                  <a:lnTo>
                    <a:pt x="424" y="245"/>
                  </a:lnTo>
                  <a:lnTo>
                    <a:pt x="512" y="223"/>
                  </a:lnTo>
                  <a:lnTo>
                    <a:pt x="757" y="201"/>
                  </a:lnTo>
                  <a:close/>
                  <a:moveTo>
                    <a:pt x="690" y="0"/>
                  </a:moveTo>
                  <a:lnTo>
                    <a:pt x="357" y="45"/>
                  </a:lnTo>
                  <a:lnTo>
                    <a:pt x="68" y="89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201"/>
                  </a:lnTo>
                  <a:lnTo>
                    <a:pt x="179" y="1313"/>
                  </a:lnTo>
                  <a:lnTo>
                    <a:pt x="357" y="2425"/>
                  </a:lnTo>
                  <a:lnTo>
                    <a:pt x="379" y="2469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490" y="2536"/>
                  </a:lnTo>
                  <a:lnTo>
                    <a:pt x="846" y="2514"/>
                  </a:lnTo>
                  <a:lnTo>
                    <a:pt x="1224" y="2469"/>
                  </a:lnTo>
                  <a:lnTo>
                    <a:pt x="1580" y="2380"/>
                  </a:lnTo>
                  <a:lnTo>
                    <a:pt x="1736" y="2314"/>
                  </a:lnTo>
                  <a:lnTo>
                    <a:pt x="1843" y="2268"/>
                  </a:lnTo>
                  <a:lnTo>
                    <a:pt x="1843" y="2268"/>
                  </a:lnTo>
                  <a:lnTo>
                    <a:pt x="1847" y="2269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2158" y="2113"/>
                  </a:lnTo>
                  <a:lnTo>
                    <a:pt x="2381" y="1958"/>
                  </a:lnTo>
                  <a:lnTo>
                    <a:pt x="2581" y="1758"/>
                  </a:lnTo>
                  <a:lnTo>
                    <a:pt x="2670" y="1646"/>
                  </a:lnTo>
                  <a:lnTo>
                    <a:pt x="2737" y="1535"/>
                  </a:lnTo>
                  <a:lnTo>
                    <a:pt x="2803" y="1424"/>
                  </a:lnTo>
                  <a:lnTo>
                    <a:pt x="2826" y="1290"/>
                  </a:lnTo>
                  <a:lnTo>
                    <a:pt x="2848" y="1179"/>
                  </a:lnTo>
                  <a:lnTo>
                    <a:pt x="2848" y="1046"/>
                  </a:lnTo>
                  <a:lnTo>
                    <a:pt x="2826" y="912"/>
                  </a:lnTo>
                  <a:lnTo>
                    <a:pt x="2759" y="779"/>
                  </a:lnTo>
                  <a:lnTo>
                    <a:pt x="2692" y="645"/>
                  </a:lnTo>
                  <a:lnTo>
                    <a:pt x="2581" y="512"/>
                  </a:lnTo>
                  <a:lnTo>
                    <a:pt x="2470" y="401"/>
                  </a:lnTo>
                  <a:lnTo>
                    <a:pt x="2336" y="290"/>
                  </a:lnTo>
                  <a:lnTo>
                    <a:pt x="2203" y="223"/>
                  </a:lnTo>
                  <a:lnTo>
                    <a:pt x="2047" y="156"/>
                  </a:lnTo>
                  <a:lnTo>
                    <a:pt x="1892" y="89"/>
                  </a:lnTo>
                  <a:lnTo>
                    <a:pt x="1736" y="45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"/>
            <p:cNvSpPr/>
            <p:nvPr/>
          </p:nvSpPr>
          <p:spPr>
            <a:xfrm>
              <a:off x="6901268" y="3675860"/>
              <a:ext cx="204186" cy="34982"/>
            </a:xfrm>
            <a:custGeom>
              <a:rect b="b" l="l" r="r" t="t"/>
              <a:pathLst>
                <a:path extrusionOk="0" h="423" w="2469">
                  <a:moveTo>
                    <a:pt x="2335" y="0"/>
                  </a:moveTo>
                  <a:lnTo>
                    <a:pt x="89" y="200"/>
                  </a:lnTo>
                  <a:lnTo>
                    <a:pt x="44" y="222"/>
                  </a:lnTo>
                  <a:lnTo>
                    <a:pt x="22" y="245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4" y="400"/>
                  </a:lnTo>
                  <a:lnTo>
                    <a:pt x="89" y="423"/>
                  </a:lnTo>
                  <a:lnTo>
                    <a:pt x="133" y="423"/>
                  </a:lnTo>
                  <a:lnTo>
                    <a:pt x="2380" y="222"/>
                  </a:lnTo>
                  <a:lnTo>
                    <a:pt x="2424" y="222"/>
                  </a:lnTo>
                  <a:lnTo>
                    <a:pt x="2447" y="178"/>
                  </a:lnTo>
                  <a:lnTo>
                    <a:pt x="2469" y="156"/>
                  </a:lnTo>
                  <a:lnTo>
                    <a:pt x="2469" y="111"/>
                  </a:lnTo>
                  <a:lnTo>
                    <a:pt x="2424" y="22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"/>
            <p:cNvSpPr/>
            <p:nvPr/>
          </p:nvSpPr>
          <p:spPr>
            <a:xfrm>
              <a:off x="6719080" y="3773280"/>
              <a:ext cx="237432" cy="207990"/>
            </a:xfrm>
            <a:custGeom>
              <a:rect b="b" l="l" r="r" t="t"/>
              <a:pathLst>
                <a:path extrusionOk="0" h="2515" w="2871">
                  <a:moveTo>
                    <a:pt x="1647" y="277"/>
                  </a:moveTo>
                  <a:lnTo>
                    <a:pt x="1825" y="312"/>
                  </a:lnTo>
                  <a:lnTo>
                    <a:pt x="2003" y="357"/>
                  </a:lnTo>
                  <a:lnTo>
                    <a:pt x="2159" y="424"/>
                  </a:lnTo>
                  <a:lnTo>
                    <a:pt x="2292" y="490"/>
                  </a:lnTo>
                  <a:lnTo>
                    <a:pt x="2403" y="601"/>
                  </a:lnTo>
                  <a:lnTo>
                    <a:pt x="2514" y="735"/>
                  </a:lnTo>
                  <a:lnTo>
                    <a:pt x="2581" y="913"/>
                  </a:lnTo>
                  <a:lnTo>
                    <a:pt x="2626" y="1046"/>
                  </a:lnTo>
                  <a:lnTo>
                    <a:pt x="2626" y="1180"/>
                  </a:lnTo>
                  <a:lnTo>
                    <a:pt x="2603" y="1291"/>
                  </a:lnTo>
                  <a:lnTo>
                    <a:pt x="2559" y="1402"/>
                  </a:lnTo>
                  <a:lnTo>
                    <a:pt x="2514" y="1513"/>
                  </a:lnTo>
                  <a:lnTo>
                    <a:pt x="2425" y="1625"/>
                  </a:lnTo>
                  <a:lnTo>
                    <a:pt x="2336" y="1714"/>
                  </a:lnTo>
                  <a:lnTo>
                    <a:pt x="2247" y="1780"/>
                  </a:lnTo>
                  <a:lnTo>
                    <a:pt x="2047" y="1914"/>
                  </a:lnTo>
                  <a:lnTo>
                    <a:pt x="1923" y="1976"/>
                  </a:lnTo>
                  <a:lnTo>
                    <a:pt x="1847" y="1625"/>
                  </a:lnTo>
                  <a:lnTo>
                    <a:pt x="1780" y="1135"/>
                  </a:lnTo>
                  <a:lnTo>
                    <a:pt x="1647" y="277"/>
                  </a:lnTo>
                  <a:close/>
                  <a:moveTo>
                    <a:pt x="913" y="201"/>
                  </a:moveTo>
                  <a:lnTo>
                    <a:pt x="1113" y="223"/>
                  </a:lnTo>
                  <a:lnTo>
                    <a:pt x="1399" y="238"/>
                  </a:lnTo>
                  <a:lnTo>
                    <a:pt x="1399" y="238"/>
                  </a:lnTo>
                  <a:lnTo>
                    <a:pt x="1558" y="1135"/>
                  </a:lnTo>
                  <a:lnTo>
                    <a:pt x="1625" y="1625"/>
                  </a:lnTo>
                  <a:lnTo>
                    <a:pt x="1701" y="2062"/>
                  </a:lnTo>
                  <a:lnTo>
                    <a:pt x="1701" y="2062"/>
                  </a:lnTo>
                  <a:lnTo>
                    <a:pt x="1602" y="2092"/>
                  </a:lnTo>
                  <a:lnTo>
                    <a:pt x="1380" y="2181"/>
                  </a:lnTo>
                  <a:lnTo>
                    <a:pt x="1135" y="2225"/>
                  </a:lnTo>
                  <a:lnTo>
                    <a:pt x="913" y="2270"/>
                  </a:lnTo>
                  <a:lnTo>
                    <a:pt x="668" y="2292"/>
                  </a:lnTo>
                  <a:lnTo>
                    <a:pt x="564" y="2292"/>
                  </a:lnTo>
                  <a:lnTo>
                    <a:pt x="468" y="1580"/>
                  </a:lnTo>
                  <a:lnTo>
                    <a:pt x="335" y="757"/>
                  </a:lnTo>
                  <a:lnTo>
                    <a:pt x="290" y="513"/>
                  </a:lnTo>
                  <a:lnTo>
                    <a:pt x="290" y="424"/>
                  </a:lnTo>
                  <a:lnTo>
                    <a:pt x="312" y="357"/>
                  </a:lnTo>
                  <a:lnTo>
                    <a:pt x="357" y="312"/>
                  </a:lnTo>
                  <a:lnTo>
                    <a:pt x="446" y="268"/>
                  </a:lnTo>
                  <a:lnTo>
                    <a:pt x="535" y="246"/>
                  </a:lnTo>
                  <a:lnTo>
                    <a:pt x="691" y="223"/>
                  </a:lnTo>
                  <a:lnTo>
                    <a:pt x="913" y="201"/>
                  </a:lnTo>
                  <a:close/>
                  <a:moveTo>
                    <a:pt x="779" y="1"/>
                  </a:moveTo>
                  <a:lnTo>
                    <a:pt x="424" y="23"/>
                  </a:lnTo>
                  <a:lnTo>
                    <a:pt x="68" y="68"/>
                  </a:lnTo>
                  <a:lnTo>
                    <a:pt x="23" y="90"/>
                  </a:lnTo>
                  <a:lnTo>
                    <a:pt x="1" y="112"/>
                  </a:lnTo>
                  <a:lnTo>
                    <a:pt x="1" y="179"/>
                  </a:lnTo>
                  <a:lnTo>
                    <a:pt x="201" y="1291"/>
                  </a:lnTo>
                  <a:lnTo>
                    <a:pt x="357" y="2403"/>
                  </a:lnTo>
                  <a:lnTo>
                    <a:pt x="379" y="2448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779" y="2514"/>
                  </a:lnTo>
                  <a:lnTo>
                    <a:pt x="1113" y="2470"/>
                  </a:lnTo>
                  <a:lnTo>
                    <a:pt x="1447" y="2403"/>
                  </a:lnTo>
                  <a:lnTo>
                    <a:pt x="1803" y="2314"/>
                  </a:lnTo>
                  <a:lnTo>
                    <a:pt x="2136" y="2181"/>
                  </a:lnTo>
                  <a:lnTo>
                    <a:pt x="2270" y="2092"/>
                  </a:lnTo>
                  <a:lnTo>
                    <a:pt x="2403" y="2003"/>
                  </a:lnTo>
                  <a:lnTo>
                    <a:pt x="2537" y="1892"/>
                  </a:lnTo>
                  <a:lnTo>
                    <a:pt x="2648" y="1780"/>
                  </a:lnTo>
                  <a:lnTo>
                    <a:pt x="2737" y="1647"/>
                  </a:lnTo>
                  <a:lnTo>
                    <a:pt x="2804" y="1513"/>
                  </a:lnTo>
                  <a:lnTo>
                    <a:pt x="2848" y="1358"/>
                  </a:lnTo>
                  <a:lnTo>
                    <a:pt x="2870" y="1202"/>
                  </a:lnTo>
                  <a:lnTo>
                    <a:pt x="2870" y="1069"/>
                  </a:lnTo>
                  <a:lnTo>
                    <a:pt x="2848" y="935"/>
                  </a:lnTo>
                  <a:lnTo>
                    <a:pt x="2804" y="802"/>
                  </a:lnTo>
                  <a:lnTo>
                    <a:pt x="2737" y="690"/>
                  </a:lnTo>
                  <a:lnTo>
                    <a:pt x="2648" y="579"/>
                  </a:lnTo>
                  <a:lnTo>
                    <a:pt x="2559" y="490"/>
                  </a:lnTo>
                  <a:lnTo>
                    <a:pt x="2448" y="401"/>
                  </a:lnTo>
                  <a:lnTo>
                    <a:pt x="2314" y="312"/>
                  </a:lnTo>
                  <a:lnTo>
                    <a:pt x="2047" y="179"/>
                  </a:lnTo>
                  <a:lnTo>
                    <a:pt x="1780" y="90"/>
                  </a:lnTo>
                  <a:lnTo>
                    <a:pt x="1513" y="23"/>
                  </a:lnTo>
                  <a:lnTo>
                    <a:pt x="1469" y="23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1"/>
          <p:cNvGrpSpPr/>
          <p:nvPr/>
        </p:nvGrpSpPr>
        <p:grpSpPr>
          <a:xfrm rot="-1625686">
            <a:off x="5155709" y="917039"/>
            <a:ext cx="1519913" cy="1605144"/>
            <a:chOff x="5858315" y="1224583"/>
            <a:chExt cx="1671331" cy="1765052"/>
          </a:xfrm>
        </p:grpSpPr>
        <p:sp>
          <p:nvSpPr>
            <p:cNvPr id="1210" name="Google Shape;1210;p1"/>
            <p:cNvSpPr/>
            <p:nvPr/>
          </p:nvSpPr>
          <p:spPr>
            <a:xfrm rot="2192941">
              <a:off x="6585155" y="2147033"/>
              <a:ext cx="283299" cy="253415"/>
            </a:xfrm>
            <a:custGeom>
              <a:rect b="b" l="l" r="r" t="t"/>
              <a:pathLst>
                <a:path extrusionOk="0" h="1891" w="2114">
                  <a:moveTo>
                    <a:pt x="1713" y="0"/>
                  </a:moveTo>
                  <a:lnTo>
                    <a:pt x="1624" y="22"/>
                  </a:lnTo>
                  <a:lnTo>
                    <a:pt x="1557" y="45"/>
                  </a:lnTo>
                  <a:lnTo>
                    <a:pt x="1513" y="89"/>
                  </a:lnTo>
                  <a:lnTo>
                    <a:pt x="1446" y="134"/>
                  </a:lnTo>
                  <a:lnTo>
                    <a:pt x="1401" y="200"/>
                  </a:lnTo>
                  <a:lnTo>
                    <a:pt x="1379" y="289"/>
                  </a:lnTo>
                  <a:lnTo>
                    <a:pt x="1379" y="401"/>
                  </a:lnTo>
                  <a:lnTo>
                    <a:pt x="1379" y="534"/>
                  </a:lnTo>
                  <a:lnTo>
                    <a:pt x="1401" y="667"/>
                  </a:lnTo>
                  <a:lnTo>
                    <a:pt x="1468" y="823"/>
                  </a:lnTo>
                  <a:lnTo>
                    <a:pt x="1535" y="979"/>
                  </a:lnTo>
                  <a:lnTo>
                    <a:pt x="1624" y="1157"/>
                  </a:lnTo>
                  <a:lnTo>
                    <a:pt x="1668" y="1246"/>
                  </a:lnTo>
                  <a:lnTo>
                    <a:pt x="1757" y="1335"/>
                  </a:lnTo>
                  <a:lnTo>
                    <a:pt x="1846" y="1224"/>
                  </a:lnTo>
                  <a:lnTo>
                    <a:pt x="1935" y="1090"/>
                  </a:lnTo>
                  <a:lnTo>
                    <a:pt x="2024" y="934"/>
                  </a:lnTo>
                  <a:lnTo>
                    <a:pt x="2091" y="779"/>
                  </a:lnTo>
                  <a:lnTo>
                    <a:pt x="2113" y="601"/>
                  </a:lnTo>
                  <a:lnTo>
                    <a:pt x="2113" y="467"/>
                  </a:lnTo>
                  <a:lnTo>
                    <a:pt x="2091" y="312"/>
                  </a:lnTo>
                  <a:lnTo>
                    <a:pt x="2046" y="200"/>
                  </a:lnTo>
                  <a:lnTo>
                    <a:pt x="1957" y="89"/>
                  </a:lnTo>
                  <a:lnTo>
                    <a:pt x="1891" y="22"/>
                  </a:lnTo>
                  <a:lnTo>
                    <a:pt x="1802" y="0"/>
                  </a:lnTo>
                  <a:close/>
                  <a:moveTo>
                    <a:pt x="67" y="1135"/>
                  </a:moveTo>
                  <a:lnTo>
                    <a:pt x="22" y="1179"/>
                  </a:lnTo>
                  <a:lnTo>
                    <a:pt x="0" y="1224"/>
                  </a:lnTo>
                  <a:lnTo>
                    <a:pt x="0" y="1290"/>
                  </a:lnTo>
                  <a:lnTo>
                    <a:pt x="0" y="1379"/>
                  </a:lnTo>
                  <a:lnTo>
                    <a:pt x="22" y="1513"/>
                  </a:lnTo>
                  <a:lnTo>
                    <a:pt x="89" y="1646"/>
                  </a:lnTo>
                  <a:lnTo>
                    <a:pt x="178" y="1735"/>
                  </a:lnTo>
                  <a:lnTo>
                    <a:pt x="289" y="1824"/>
                  </a:lnTo>
                  <a:lnTo>
                    <a:pt x="445" y="1869"/>
                  </a:lnTo>
                  <a:lnTo>
                    <a:pt x="623" y="1891"/>
                  </a:lnTo>
                  <a:lnTo>
                    <a:pt x="801" y="1869"/>
                  </a:lnTo>
                  <a:lnTo>
                    <a:pt x="956" y="1846"/>
                  </a:lnTo>
                  <a:lnTo>
                    <a:pt x="845" y="1646"/>
                  </a:lnTo>
                  <a:lnTo>
                    <a:pt x="712" y="1490"/>
                  </a:lnTo>
                  <a:lnTo>
                    <a:pt x="556" y="1357"/>
                  </a:lnTo>
                  <a:lnTo>
                    <a:pt x="423" y="1246"/>
                  </a:lnTo>
                  <a:lnTo>
                    <a:pt x="289" y="1179"/>
                  </a:lnTo>
                  <a:lnTo>
                    <a:pt x="200" y="1135"/>
                  </a:lnTo>
                  <a:close/>
                </a:path>
              </a:pathLst>
            </a:custGeom>
            <a:solidFill>
              <a:srgbClr val="F7D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"/>
            <p:cNvSpPr/>
            <p:nvPr/>
          </p:nvSpPr>
          <p:spPr>
            <a:xfrm rot="2192941">
              <a:off x="6555151" y="2237892"/>
              <a:ext cx="128249" cy="101446"/>
            </a:xfrm>
            <a:custGeom>
              <a:rect b="b" l="l" r="r" t="t"/>
              <a:pathLst>
                <a:path extrusionOk="0" fill="none" h="757" w="957">
                  <a:moveTo>
                    <a:pt x="0" y="245"/>
                  </a:moveTo>
                  <a:lnTo>
                    <a:pt x="0" y="245"/>
                  </a:lnTo>
                  <a:lnTo>
                    <a:pt x="22" y="379"/>
                  </a:lnTo>
                  <a:lnTo>
                    <a:pt x="89" y="512"/>
                  </a:lnTo>
                  <a:lnTo>
                    <a:pt x="89" y="512"/>
                  </a:lnTo>
                  <a:lnTo>
                    <a:pt x="178" y="601"/>
                  </a:lnTo>
                  <a:lnTo>
                    <a:pt x="289" y="690"/>
                  </a:lnTo>
                  <a:lnTo>
                    <a:pt x="445" y="735"/>
                  </a:lnTo>
                  <a:lnTo>
                    <a:pt x="623" y="757"/>
                  </a:lnTo>
                  <a:lnTo>
                    <a:pt x="623" y="757"/>
                  </a:lnTo>
                  <a:lnTo>
                    <a:pt x="801" y="735"/>
                  </a:lnTo>
                  <a:lnTo>
                    <a:pt x="956" y="712"/>
                  </a:lnTo>
                  <a:lnTo>
                    <a:pt x="956" y="712"/>
                  </a:lnTo>
                  <a:lnTo>
                    <a:pt x="845" y="512"/>
                  </a:lnTo>
                  <a:lnTo>
                    <a:pt x="712" y="356"/>
                  </a:lnTo>
                  <a:lnTo>
                    <a:pt x="556" y="223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289" y="45"/>
                  </a:lnTo>
                  <a:lnTo>
                    <a:pt x="200" y="1"/>
                  </a:lnTo>
                  <a:lnTo>
                    <a:pt x="13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0" y="24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"/>
            <p:cNvSpPr/>
            <p:nvPr/>
          </p:nvSpPr>
          <p:spPr>
            <a:xfrm rot="2192941">
              <a:off x="6773971" y="2209385"/>
              <a:ext cx="98498" cy="178905"/>
            </a:xfrm>
            <a:custGeom>
              <a:rect b="b" l="l" r="r" t="t"/>
              <a:pathLst>
                <a:path extrusionOk="0" fill="none" h="1335" w="735">
                  <a:moveTo>
                    <a:pt x="667" y="200"/>
                  </a:moveTo>
                  <a:lnTo>
                    <a:pt x="667" y="200"/>
                  </a:lnTo>
                  <a:lnTo>
                    <a:pt x="578" y="89"/>
                  </a:lnTo>
                  <a:lnTo>
                    <a:pt x="512" y="22"/>
                  </a:lnTo>
                  <a:lnTo>
                    <a:pt x="42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45" y="22"/>
                  </a:lnTo>
                  <a:lnTo>
                    <a:pt x="178" y="45"/>
                  </a:lnTo>
                  <a:lnTo>
                    <a:pt x="134" y="89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22" y="200"/>
                  </a:lnTo>
                  <a:lnTo>
                    <a:pt x="0" y="289"/>
                  </a:lnTo>
                  <a:lnTo>
                    <a:pt x="0" y="401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2" y="667"/>
                  </a:lnTo>
                  <a:lnTo>
                    <a:pt x="89" y="823"/>
                  </a:lnTo>
                  <a:lnTo>
                    <a:pt x="156" y="979"/>
                  </a:lnTo>
                  <a:lnTo>
                    <a:pt x="245" y="1157"/>
                  </a:lnTo>
                  <a:lnTo>
                    <a:pt x="245" y="1157"/>
                  </a:lnTo>
                  <a:lnTo>
                    <a:pt x="289" y="1246"/>
                  </a:lnTo>
                  <a:lnTo>
                    <a:pt x="378" y="1335"/>
                  </a:lnTo>
                  <a:lnTo>
                    <a:pt x="378" y="1335"/>
                  </a:lnTo>
                  <a:lnTo>
                    <a:pt x="467" y="1224"/>
                  </a:lnTo>
                  <a:lnTo>
                    <a:pt x="556" y="1090"/>
                  </a:lnTo>
                  <a:lnTo>
                    <a:pt x="645" y="934"/>
                  </a:lnTo>
                  <a:lnTo>
                    <a:pt x="712" y="779"/>
                  </a:lnTo>
                  <a:lnTo>
                    <a:pt x="712" y="779"/>
                  </a:lnTo>
                  <a:lnTo>
                    <a:pt x="734" y="601"/>
                  </a:lnTo>
                  <a:lnTo>
                    <a:pt x="734" y="467"/>
                  </a:lnTo>
                  <a:lnTo>
                    <a:pt x="712" y="312"/>
                  </a:lnTo>
                  <a:lnTo>
                    <a:pt x="667" y="200"/>
                  </a:lnTo>
                  <a:lnTo>
                    <a:pt x="667" y="20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"/>
            <p:cNvSpPr/>
            <p:nvPr/>
          </p:nvSpPr>
          <p:spPr>
            <a:xfrm rot="2192941">
              <a:off x="6591195" y="2839941"/>
              <a:ext cx="86571" cy="77592"/>
            </a:xfrm>
            <a:custGeom>
              <a:rect b="b" l="l" r="r" t="t"/>
              <a:pathLst>
                <a:path extrusionOk="0" h="579" w="646">
                  <a:moveTo>
                    <a:pt x="579" y="0"/>
                  </a:moveTo>
                  <a:lnTo>
                    <a:pt x="290" y="178"/>
                  </a:lnTo>
                  <a:lnTo>
                    <a:pt x="0" y="312"/>
                  </a:lnTo>
                  <a:lnTo>
                    <a:pt x="45" y="401"/>
                  </a:lnTo>
                  <a:lnTo>
                    <a:pt x="89" y="468"/>
                  </a:lnTo>
                  <a:lnTo>
                    <a:pt x="134" y="534"/>
                  </a:lnTo>
                  <a:lnTo>
                    <a:pt x="201" y="556"/>
                  </a:lnTo>
                  <a:lnTo>
                    <a:pt x="290" y="579"/>
                  </a:lnTo>
                  <a:lnTo>
                    <a:pt x="356" y="579"/>
                  </a:lnTo>
                  <a:lnTo>
                    <a:pt x="423" y="556"/>
                  </a:lnTo>
                  <a:lnTo>
                    <a:pt x="512" y="512"/>
                  </a:lnTo>
                  <a:lnTo>
                    <a:pt x="579" y="468"/>
                  </a:lnTo>
                  <a:lnTo>
                    <a:pt x="623" y="379"/>
                  </a:lnTo>
                  <a:lnTo>
                    <a:pt x="645" y="290"/>
                  </a:lnTo>
                  <a:lnTo>
                    <a:pt x="623" y="156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958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rect b="b" l="l" r="r" t="t"/>
              <a:pathLst>
                <a:path extrusionOk="0" h="8320" w="7452">
                  <a:moveTo>
                    <a:pt x="4315" y="601"/>
                  </a:moveTo>
                  <a:lnTo>
                    <a:pt x="4493" y="624"/>
                  </a:lnTo>
                  <a:lnTo>
                    <a:pt x="4649" y="646"/>
                  </a:lnTo>
                  <a:lnTo>
                    <a:pt x="4805" y="690"/>
                  </a:lnTo>
                  <a:lnTo>
                    <a:pt x="4938" y="757"/>
                  </a:lnTo>
                  <a:lnTo>
                    <a:pt x="5049" y="846"/>
                  </a:lnTo>
                  <a:lnTo>
                    <a:pt x="5161" y="935"/>
                  </a:lnTo>
                  <a:lnTo>
                    <a:pt x="5250" y="1024"/>
                  </a:lnTo>
                  <a:lnTo>
                    <a:pt x="5338" y="1157"/>
                  </a:lnTo>
                  <a:lnTo>
                    <a:pt x="5383" y="1313"/>
                  </a:lnTo>
                  <a:lnTo>
                    <a:pt x="5405" y="1469"/>
                  </a:lnTo>
                  <a:lnTo>
                    <a:pt x="5383" y="1536"/>
                  </a:lnTo>
                  <a:lnTo>
                    <a:pt x="5361" y="1625"/>
                  </a:lnTo>
                  <a:lnTo>
                    <a:pt x="5294" y="1669"/>
                  </a:lnTo>
                  <a:lnTo>
                    <a:pt x="5227" y="1736"/>
                  </a:lnTo>
                  <a:lnTo>
                    <a:pt x="5138" y="1691"/>
                  </a:lnTo>
                  <a:lnTo>
                    <a:pt x="4871" y="1580"/>
                  </a:lnTo>
                  <a:lnTo>
                    <a:pt x="3893" y="1135"/>
                  </a:lnTo>
                  <a:lnTo>
                    <a:pt x="3826" y="1002"/>
                  </a:lnTo>
                  <a:lnTo>
                    <a:pt x="3804" y="891"/>
                  </a:lnTo>
                  <a:lnTo>
                    <a:pt x="3804" y="779"/>
                  </a:lnTo>
                  <a:lnTo>
                    <a:pt x="3848" y="713"/>
                  </a:lnTo>
                  <a:lnTo>
                    <a:pt x="3915" y="646"/>
                  </a:lnTo>
                  <a:lnTo>
                    <a:pt x="4004" y="624"/>
                  </a:lnTo>
                  <a:lnTo>
                    <a:pt x="4160" y="601"/>
                  </a:lnTo>
                  <a:close/>
                  <a:moveTo>
                    <a:pt x="5984" y="1647"/>
                  </a:moveTo>
                  <a:lnTo>
                    <a:pt x="6050" y="1691"/>
                  </a:lnTo>
                  <a:lnTo>
                    <a:pt x="6139" y="1803"/>
                  </a:lnTo>
                  <a:lnTo>
                    <a:pt x="6161" y="1869"/>
                  </a:lnTo>
                  <a:lnTo>
                    <a:pt x="6139" y="1958"/>
                  </a:lnTo>
                  <a:lnTo>
                    <a:pt x="6117" y="2025"/>
                  </a:lnTo>
                  <a:lnTo>
                    <a:pt x="6095" y="2069"/>
                  </a:lnTo>
                  <a:lnTo>
                    <a:pt x="6006" y="2158"/>
                  </a:lnTo>
                  <a:lnTo>
                    <a:pt x="5872" y="2203"/>
                  </a:lnTo>
                  <a:lnTo>
                    <a:pt x="5783" y="2203"/>
                  </a:lnTo>
                  <a:lnTo>
                    <a:pt x="5694" y="2158"/>
                  </a:lnTo>
                  <a:lnTo>
                    <a:pt x="5628" y="2069"/>
                  </a:lnTo>
                  <a:lnTo>
                    <a:pt x="5583" y="1958"/>
                  </a:lnTo>
                  <a:lnTo>
                    <a:pt x="5605" y="1847"/>
                  </a:lnTo>
                  <a:lnTo>
                    <a:pt x="5650" y="1758"/>
                  </a:lnTo>
                  <a:lnTo>
                    <a:pt x="5761" y="1691"/>
                  </a:lnTo>
                  <a:lnTo>
                    <a:pt x="5872" y="1647"/>
                  </a:lnTo>
                  <a:close/>
                  <a:moveTo>
                    <a:pt x="5450" y="4427"/>
                  </a:move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close/>
                  <a:moveTo>
                    <a:pt x="3848" y="5562"/>
                  </a:moveTo>
                  <a:lnTo>
                    <a:pt x="3937" y="5606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close/>
                  <a:moveTo>
                    <a:pt x="1958" y="6029"/>
                  </a:moveTo>
                  <a:lnTo>
                    <a:pt x="2158" y="6051"/>
                  </a:lnTo>
                  <a:lnTo>
                    <a:pt x="2313" y="6095"/>
                  </a:lnTo>
                  <a:lnTo>
                    <a:pt x="2425" y="6162"/>
                  </a:lnTo>
                  <a:lnTo>
                    <a:pt x="2491" y="6251"/>
                  </a:lnTo>
                  <a:lnTo>
                    <a:pt x="2536" y="6340"/>
                  </a:lnTo>
                  <a:lnTo>
                    <a:pt x="2536" y="6429"/>
                  </a:lnTo>
                  <a:lnTo>
                    <a:pt x="2514" y="6496"/>
                  </a:lnTo>
                  <a:lnTo>
                    <a:pt x="2491" y="6540"/>
                  </a:lnTo>
                  <a:lnTo>
                    <a:pt x="2447" y="6585"/>
                  </a:lnTo>
                  <a:lnTo>
                    <a:pt x="2380" y="6629"/>
                  </a:lnTo>
                  <a:lnTo>
                    <a:pt x="2269" y="6674"/>
                  </a:lnTo>
                  <a:lnTo>
                    <a:pt x="2158" y="6696"/>
                  </a:lnTo>
                  <a:lnTo>
                    <a:pt x="2047" y="6674"/>
                  </a:lnTo>
                  <a:lnTo>
                    <a:pt x="1935" y="6629"/>
                  </a:lnTo>
                  <a:lnTo>
                    <a:pt x="1824" y="6540"/>
                  </a:lnTo>
                  <a:lnTo>
                    <a:pt x="1757" y="6429"/>
                  </a:lnTo>
                  <a:lnTo>
                    <a:pt x="1713" y="6340"/>
                  </a:lnTo>
                  <a:lnTo>
                    <a:pt x="1691" y="6251"/>
                  </a:lnTo>
                  <a:lnTo>
                    <a:pt x="1668" y="6162"/>
                  </a:lnTo>
                  <a:lnTo>
                    <a:pt x="1691" y="6118"/>
                  </a:lnTo>
                  <a:lnTo>
                    <a:pt x="1713" y="6073"/>
                  </a:lnTo>
                  <a:lnTo>
                    <a:pt x="1780" y="6029"/>
                  </a:lnTo>
                  <a:close/>
                  <a:moveTo>
                    <a:pt x="3737" y="1"/>
                  </a:move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806" y="8119"/>
                  </a:lnTo>
                  <a:lnTo>
                    <a:pt x="6095" y="7964"/>
                  </a:lnTo>
                  <a:lnTo>
                    <a:pt x="6384" y="77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"/>
            <p:cNvSpPr/>
            <p:nvPr/>
          </p:nvSpPr>
          <p:spPr>
            <a:xfrm rot="2192941">
              <a:off x="6558517" y="2356349"/>
              <a:ext cx="274321" cy="333956"/>
            </a:xfrm>
            <a:custGeom>
              <a:rect b="b" l="l" r="r" t="t"/>
              <a:pathLst>
                <a:path extrusionOk="0" fill="none" h="2492" w="2047">
                  <a:moveTo>
                    <a:pt x="2047" y="1825"/>
                  </a:moveTo>
                  <a:lnTo>
                    <a:pt x="801" y="1"/>
                  </a:lnTo>
                  <a:lnTo>
                    <a:pt x="801" y="1"/>
                  </a:lnTo>
                  <a:lnTo>
                    <a:pt x="557" y="223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134" y="46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56" y="757"/>
                  </a:lnTo>
                  <a:lnTo>
                    <a:pt x="156" y="757"/>
                  </a:lnTo>
                  <a:lnTo>
                    <a:pt x="312" y="1068"/>
                  </a:lnTo>
                  <a:lnTo>
                    <a:pt x="512" y="1513"/>
                  </a:lnTo>
                  <a:lnTo>
                    <a:pt x="512" y="1513"/>
                  </a:lnTo>
                  <a:lnTo>
                    <a:pt x="712" y="2003"/>
                  </a:lnTo>
                  <a:lnTo>
                    <a:pt x="890" y="2492"/>
                  </a:lnTo>
                  <a:lnTo>
                    <a:pt x="890" y="2492"/>
                  </a:lnTo>
                  <a:lnTo>
                    <a:pt x="1202" y="2358"/>
                  </a:lnTo>
                  <a:lnTo>
                    <a:pt x="1491" y="2203"/>
                  </a:lnTo>
                  <a:lnTo>
                    <a:pt x="1780" y="2025"/>
                  </a:lnTo>
                  <a:lnTo>
                    <a:pt x="2047" y="182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rect b="b" l="l" r="r" t="t"/>
              <a:pathLst>
                <a:path extrusionOk="0" fill="none" h="8320" w="7452">
                  <a:moveTo>
                    <a:pt x="6984" y="1891"/>
                  </a:move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494" y="8253"/>
                  </a:lnTo>
                  <a:lnTo>
                    <a:pt x="5316" y="7764"/>
                  </a:lnTo>
                  <a:lnTo>
                    <a:pt x="5116" y="7274"/>
                  </a:lnTo>
                  <a:lnTo>
                    <a:pt x="5116" y="7274"/>
                  </a:lnTo>
                  <a:lnTo>
                    <a:pt x="4916" y="6829"/>
                  </a:lnTo>
                  <a:lnTo>
                    <a:pt x="4760" y="6518"/>
                  </a:lnTo>
                  <a:lnTo>
                    <a:pt x="4760" y="6518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lnTo>
                    <a:pt x="3715" y="5562"/>
                  </a:lnTo>
                  <a:lnTo>
                    <a:pt x="3782" y="5562"/>
                  </a:lnTo>
                  <a:lnTo>
                    <a:pt x="3848" y="5562"/>
                  </a:lnTo>
                  <a:lnTo>
                    <a:pt x="3937" y="5606"/>
                  </a:lnTo>
                  <a:lnTo>
                    <a:pt x="4071" y="5673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738" y="6229"/>
                  </a:lnTo>
                  <a:lnTo>
                    <a:pt x="4894" y="6162"/>
                  </a:lnTo>
                  <a:lnTo>
                    <a:pt x="4894" y="6162"/>
                  </a:lnTo>
                  <a:lnTo>
                    <a:pt x="5161" y="5984"/>
                  </a:lnTo>
                  <a:lnTo>
                    <a:pt x="5405" y="5762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lnTo>
                    <a:pt x="5361" y="4427"/>
                  </a:lnTo>
                  <a:lnTo>
                    <a:pt x="5450" y="4427"/>
                  </a:ln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6651" y="75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rect b="b" l="l" r="r" t="t"/>
              <a:pathLst>
                <a:path extrusionOk="0" fill="none" h="1135" w="1603">
                  <a:moveTo>
                    <a:pt x="1424" y="1135"/>
                  </a:moveTo>
                  <a:lnTo>
                    <a:pt x="1424" y="1135"/>
                  </a:lnTo>
                  <a:lnTo>
                    <a:pt x="1335" y="1090"/>
                  </a:lnTo>
                  <a:lnTo>
                    <a:pt x="1068" y="979"/>
                  </a:lnTo>
                  <a:lnTo>
                    <a:pt x="90" y="534"/>
                  </a:lnTo>
                  <a:lnTo>
                    <a:pt x="90" y="534"/>
                  </a:lnTo>
                  <a:lnTo>
                    <a:pt x="23" y="401"/>
                  </a:lnTo>
                  <a:lnTo>
                    <a:pt x="1" y="290"/>
                  </a:lnTo>
                  <a:lnTo>
                    <a:pt x="1" y="178"/>
                  </a:lnTo>
                  <a:lnTo>
                    <a:pt x="45" y="112"/>
                  </a:lnTo>
                  <a:lnTo>
                    <a:pt x="112" y="45"/>
                  </a:lnTo>
                  <a:lnTo>
                    <a:pt x="201" y="23"/>
                  </a:lnTo>
                  <a:lnTo>
                    <a:pt x="357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90" y="23"/>
                  </a:lnTo>
                  <a:lnTo>
                    <a:pt x="846" y="45"/>
                  </a:lnTo>
                  <a:lnTo>
                    <a:pt x="1002" y="89"/>
                  </a:lnTo>
                  <a:lnTo>
                    <a:pt x="1135" y="156"/>
                  </a:lnTo>
                  <a:lnTo>
                    <a:pt x="1246" y="245"/>
                  </a:lnTo>
                  <a:lnTo>
                    <a:pt x="1358" y="334"/>
                  </a:lnTo>
                  <a:lnTo>
                    <a:pt x="1447" y="423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580" y="712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935"/>
                  </a:lnTo>
                  <a:lnTo>
                    <a:pt x="1558" y="1024"/>
                  </a:lnTo>
                  <a:lnTo>
                    <a:pt x="1491" y="1068"/>
                  </a:lnTo>
                  <a:lnTo>
                    <a:pt x="1424" y="113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rect b="b" l="l" r="r" t="t"/>
              <a:pathLst>
                <a:path extrusionOk="0" fill="none" h="557" w="579">
                  <a:moveTo>
                    <a:pt x="45" y="423"/>
                  </a:moveTo>
                  <a:lnTo>
                    <a:pt x="45" y="423"/>
                  </a:lnTo>
                  <a:lnTo>
                    <a:pt x="0" y="312"/>
                  </a:lnTo>
                  <a:lnTo>
                    <a:pt x="22" y="201"/>
                  </a:lnTo>
                  <a:lnTo>
                    <a:pt x="67" y="112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289" y="1"/>
                  </a:lnTo>
                  <a:lnTo>
                    <a:pt x="401" y="1"/>
                  </a:lnTo>
                  <a:lnTo>
                    <a:pt x="467" y="45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578" y="223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34" y="379"/>
                  </a:lnTo>
                  <a:lnTo>
                    <a:pt x="512" y="423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289" y="557"/>
                  </a:lnTo>
                  <a:lnTo>
                    <a:pt x="200" y="557"/>
                  </a:lnTo>
                  <a:lnTo>
                    <a:pt x="111" y="512"/>
                  </a:lnTo>
                  <a:lnTo>
                    <a:pt x="45" y="4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rect b="b" l="l" r="r" t="t"/>
              <a:pathLst>
                <a:path extrusionOk="0" fill="none" h="668" w="868">
                  <a:moveTo>
                    <a:pt x="712" y="601"/>
                  </a:moveTo>
                  <a:lnTo>
                    <a:pt x="712" y="601"/>
                  </a:lnTo>
                  <a:lnTo>
                    <a:pt x="601" y="646"/>
                  </a:lnTo>
                  <a:lnTo>
                    <a:pt x="490" y="668"/>
                  </a:lnTo>
                  <a:lnTo>
                    <a:pt x="379" y="646"/>
                  </a:lnTo>
                  <a:lnTo>
                    <a:pt x="267" y="601"/>
                  </a:lnTo>
                  <a:lnTo>
                    <a:pt x="267" y="601"/>
                  </a:lnTo>
                  <a:lnTo>
                    <a:pt x="156" y="5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45" y="312"/>
                  </a:lnTo>
                  <a:lnTo>
                    <a:pt x="23" y="223"/>
                  </a:lnTo>
                  <a:lnTo>
                    <a:pt x="0" y="134"/>
                  </a:lnTo>
                  <a:lnTo>
                    <a:pt x="23" y="90"/>
                  </a:lnTo>
                  <a:lnTo>
                    <a:pt x="45" y="45"/>
                  </a:lnTo>
                  <a:lnTo>
                    <a:pt x="112" y="1"/>
                  </a:lnTo>
                  <a:lnTo>
                    <a:pt x="178" y="1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90" y="23"/>
                  </a:lnTo>
                  <a:lnTo>
                    <a:pt x="645" y="67"/>
                  </a:lnTo>
                  <a:lnTo>
                    <a:pt x="757" y="134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868" y="312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46" y="468"/>
                  </a:lnTo>
                  <a:lnTo>
                    <a:pt x="823" y="512"/>
                  </a:lnTo>
                  <a:lnTo>
                    <a:pt x="779" y="557"/>
                  </a:lnTo>
                  <a:lnTo>
                    <a:pt x="712" y="601"/>
                  </a:lnTo>
                  <a:lnTo>
                    <a:pt x="712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rect b="b" l="l" r="r" t="t"/>
              <a:pathLst>
                <a:path extrusionOk="0" h="2248" w="2448">
                  <a:moveTo>
                    <a:pt x="1713" y="0"/>
                  </a:move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DB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rect b="b" l="l" r="r" t="t"/>
              <a:pathLst>
                <a:path extrusionOk="0" fill="none" h="2248" w="2448">
                  <a:moveTo>
                    <a:pt x="1713" y="0"/>
                  </a:moveTo>
                  <a:lnTo>
                    <a:pt x="1713" y="0"/>
                  </a:lnTo>
                  <a:lnTo>
                    <a:pt x="1469" y="201"/>
                  </a:ln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646" y="1246"/>
                  </a:lnTo>
                  <a:lnTo>
                    <a:pt x="646" y="1246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824" y="1758"/>
                  </a:lnTo>
                  <a:lnTo>
                    <a:pt x="1224" y="1557"/>
                  </a:lnTo>
                  <a:lnTo>
                    <a:pt x="1224" y="1557"/>
                  </a:lnTo>
                  <a:lnTo>
                    <a:pt x="824" y="1758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1980" y="1090"/>
                  </a:lnTo>
                  <a:lnTo>
                    <a:pt x="1980" y="1090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558" y="734"/>
                  </a:lnTo>
                  <a:lnTo>
                    <a:pt x="1157" y="979"/>
                  </a:lnTo>
                  <a:lnTo>
                    <a:pt x="1157" y="979"/>
                  </a:lnTo>
                  <a:lnTo>
                    <a:pt x="1558" y="7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"/>
            <p:cNvSpPr/>
            <p:nvPr/>
          </p:nvSpPr>
          <p:spPr>
            <a:xfrm rot="2192941">
              <a:off x="6680511" y="2797011"/>
              <a:ext cx="15009" cy="9113"/>
            </a:xfrm>
            <a:custGeom>
              <a:rect b="b" l="l" r="r" t="t"/>
              <a:pathLst>
                <a:path extrusionOk="0" fill="none" h="68" w="112">
                  <a:moveTo>
                    <a:pt x="0" y="67"/>
                  </a:moveTo>
                  <a:lnTo>
                    <a:pt x="0" y="67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0" y="67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"/>
            <p:cNvSpPr/>
            <p:nvPr/>
          </p:nvSpPr>
          <p:spPr>
            <a:xfrm rot="2192941">
              <a:off x="6478216" y="1616694"/>
              <a:ext cx="602246" cy="816798"/>
            </a:xfrm>
            <a:custGeom>
              <a:rect b="b" l="l" r="r" t="t"/>
              <a:pathLst>
                <a:path extrusionOk="0" h="6095" w="4494">
                  <a:moveTo>
                    <a:pt x="2492" y="0"/>
                  </a:moveTo>
                  <a:lnTo>
                    <a:pt x="2336" y="23"/>
                  </a:lnTo>
                  <a:lnTo>
                    <a:pt x="2247" y="45"/>
                  </a:lnTo>
                  <a:lnTo>
                    <a:pt x="2180" y="112"/>
                  </a:lnTo>
                  <a:lnTo>
                    <a:pt x="2136" y="178"/>
                  </a:lnTo>
                  <a:lnTo>
                    <a:pt x="2136" y="290"/>
                  </a:lnTo>
                  <a:lnTo>
                    <a:pt x="2158" y="401"/>
                  </a:lnTo>
                  <a:lnTo>
                    <a:pt x="2225" y="534"/>
                  </a:lnTo>
                  <a:lnTo>
                    <a:pt x="3203" y="979"/>
                  </a:lnTo>
                  <a:lnTo>
                    <a:pt x="3470" y="1090"/>
                  </a:lnTo>
                  <a:lnTo>
                    <a:pt x="3559" y="1135"/>
                  </a:lnTo>
                  <a:lnTo>
                    <a:pt x="3626" y="1068"/>
                  </a:lnTo>
                  <a:lnTo>
                    <a:pt x="3693" y="1024"/>
                  </a:lnTo>
                  <a:lnTo>
                    <a:pt x="3715" y="935"/>
                  </a:lnTo>
                  <a:lnTo>
                    <a:pt x="3737" y="868"/>
                  </a:lnTo>
                  <a:lnTo>
                    <a:pt x="3715" y="712"/>
                  </a:lnTo>
                  <a:lnTo>
                    <a:pt x="3670" y="556"/>
                  </a:lnTo>
                  <a:lnTo>
                    <a:pt x="3582" y="423"/>
                  </a:lnTo>
                  <a:lnTo>
                    <a:pt x="3493" y="334"/>
                  </a:lnTo>
                  <a:lnTo>
                    <a:pt x="3381" y="245"/>
                  </a:lnTo>
                  <a:lnTo>
                    <a:pt x="3270" y="156"/>
                  </a:lnTo>
                  <a:lnTo>
                    <a:pt x="3137" y="89"/>
                  </a:lnTo>
                  <a:lnTo>
                    <a:pt x="2981" y="45"/>
                  </a:lnTo>
                  <a:lnTo>
                    <a:pt x="2825" y="23"/>
                  </a:lnTo>
                  <a:lnTo>
                    <a:pt x="2647" y="0"/>
                  </a:lnTo>
                  <a:close/>
                  <a:moveTo>
                    <a:pt x="4204" y="1046"/>
                  </a:moveTo>
                  <a:lnTo>
                    <a:pt x="4093" y="1090"/>
                  </a:lnTo>
                  <a:lnTo>
                    <a:pt x="3982" y="1157"/>
                  </a:lnTo>
                  <a:lnTo>
                    <a:pt x="3937" y="1246"/>
                  </a:lnTo>
                  <a:lnTo>
                    <a:pt x="3915" y="1357"/>
                  </a:lnTo>
                  <a:lnTo>
                    <a:pt x="3960" y="1468"/>
                  </a:lnTo>
                  <a:lnTo>
                    <a:pt x="4026" y="1557"/>
                  </a:lnTo>
                  <a:lnTo>
                    <a:pt x="4115" y="1602"/>
                  </a:lnTo>
                  <a:lnTo>
                    <a:pt x="4204" y="1602"/>
                  </a:lnTo>
                  <a:lnTo>
                    <a:pt x="4338" y="1557"/>
                  </a:lnTo>
                  <a:lnTo>
                    <a:pt x="4427" y="1468"/>
                  </a:lnTo>
                  <a:lnTo>
                    <a:pt x="4449" y="1424"/>
                  </a:lnTo>
                  <a:lnTo>
                    <a:pt x="4471" y="1357"/>
                  </a:lnTo>
                  <a:lnTo>
                    <a:pt x="4493" y="1268"/>
                  </a:lnTo>
                  <a:lnTo>
                    <a:pt x="4471" y="1202"/>
                  </a:lnTo>
                  <a:lnTo>
                    <a:pt x="4382" y="1090"/>
                  </a:lnTo>
                  <a:lnTo>
                    <a:pt x="4316" y="1046"/>
                  </a:lnTo>
                  <a:close/>
                  <a:moveTo>
                    <a:pt x="112" y="5428"/>
                  </a:moveTo>
                  <a:lnTo>
                    <a:pt x="45" y="5472"/>
                  </a:lnTo>
                  <a:lnTo>
                    <a:pt x="23" y="5517"/>
                  </a:lnTo>
                  <a:lnTo>
                    <a:pt x="0" y="5561"/>
                  </a:lnTo>
                  <a:lnTo>
                    <a:pt x="23" y="5650"/>
                  </a:lnTo>
                  <a:lnTo>
                    <a:pt x="45" y="5739"/>
                  </a:lnTo>
                  <a:lnTo>
                    <a:pt x="89" y="5828"/>
                  </a:lnTo>
                  <a:lnTo>
                    <a:pt x="156" y="5939"/>
                  </a:lnTo>
                  <a:lnTo>
                    <a:pt x="267" y="6028"/>
                  </a:lnTo>
                  <a:lnTo>
                    <a:pt x="379" y="6073"/>
                  </a:lnTo>
                  <a:lnTo>
                    <a:pt x="490" y="6095"/>
                  </a:lnTo>
                  <a:lnTo>
                    <a:pt x="601" y="6073"/>
                  </a:lnTo>
                  <a:lnTo>
                    <a:pt x="712" y="6028"/>
                  </a:lnTo>
                  <a:lnTo>
                    <a:pt x="779" y="5984"/>
                  </a:lnTo>
                  <a:lnTo>
                    <a:pt x="823" y="5939"/>
                  </a:lnTo>
                  <a:lnTo>
                    <a:pt x="846" y="5895"/>
                  </a:lnTo>
                  <a:lnTo>
                    <a:pt x="868" y="5828"/>
                  </a:lnTo>
                  <a:lnTo>
                    <a:pt x="868" y="5739"/>
                  </a:lnTo>
                  <a:lnTo>
                    <a:pt x="823" y="5650"/>
                  </a:lnTo>
                  <a:lnTo>
                    <a:pt x="757" y="5561"/>
                  </a:lnTo>
                  <a:lnTo>
                    <a:pt x="645" y="5494"/>
                  </a:lnTo>
                  <a:lnTo>
                    <a:pt x="490" y="5450"/>
                  </a:lnTo>
                  <a:lnTo>
                    <a:pt x="290" y="5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rect b="b" l="l" r="r" t="t"/>
              <a:pathLst>
                <a:path extrusionOk="0" fill="none" h="668" w="868">
                  <a:moveTo>
                    <a:pt x="267" y="601"/>
                  </a:moveTo>
                  <a:lnTo>
                    <a:pt x="267" y="601"/>
                  </a:lnTo>
                  <a:lnTo>
                    <a:pt x="379" y="646"/>
                  </a:lnTo>
                  <a:lnTo>
                    <a:pt x="490" y="668"/>
                  </a:lnTo>
                  <a:lnTo>
                    <a:pt x="601" y="646"/>
                  </a:lnTo>
                  <a:lnTo>
                    <a:pt x="712" y="601"/>
                  </a:lnTo>
                  <a:lnTo>
                    <a:pt x="712" y="601"/>
                  </a:lnTo>
                  <a:lnTo>
                    <a:pt x="779" y="557"/>
                  </a:lnTo>
                  <a:lnTo>
                    <a:pt x="823" y="512"/>
                  </a:lnTo>
                  <a:lnTo>
                    <a:pt x="846" y="468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68" y="312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757" y="134"/>
                  </a:lnTo>
                  <a:lnTo>
                    <a:pt x="645" y="67"/>
                  </a:lnTo>
                  <a:lnTo>
                    <a:pt x="490" y="23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178" y="1"/>
                  </a:lnTo>
                  <a:lnTo>
                    <a:pt x="112" y="1"/>
                  </a:lnTo>
                  <a:lnTo>
                    <a:pt x="45" y="45"/>
                  </a:lnTo>
                  <a:lnTo>
                    <a:pt x="23" y="90"/>
                  </a:lnTo>
                  <a:lnTo>
                    <a:pt x="0" y="134"/>
                  </a:lnTo>
                  <a:lnTo>
                    <a:pt x="23" y="223"/>
                  </a:lnTo>
                  <a:lnTo>
                    <a:pt x="45" y="3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156" y="512"/>
                  </a:lnTo>
                  <a:lnTo>
                    <a:pt x="267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rect b="b" l="l" r="r" t="t"/>
              <a:pathLst>
                <a:path extrusionOk="0" fill="none" h="557" w="579">
                  <a:moveTo>
                    <a:pt x="178" y="45"/>
                  </a:moveTo>
                  <a:lnTo>
                    <a:pt x="178" y="45"/>
                  </a:lnTo>
                  <a:lnTo>
                    <a:pt x="67" y="112"/>
                  </a:lnTo>
                  <a:lnTo>
                    <a:pt x="22" y="201"/>
                  </a:lnTo>
                  <a:lnTo>
                    <a:pt x="0" y="312"/>
                  </a:lnTo>
                  <a:lnTo>
                    <a:pt x="45" y="423"/>
                  </a:lnTo>
                  <a:lnTo>
                    <a:pt x="45" y="423"/>
                  </a:lnTo>
                  <a:lnTo>
                    <a:pt x="111" y="512"/>
                  </a:lnTo>
                  <a:lnTo>
                    <a:pt x="200" y="557"/>
                  </a:lnTo>
                  <a:lnTo>
                    <a:pt x="289" y="557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512" y="423"/>
                  </a:lnTo>
                  <a:lnTo>
                    <a:pt x="534" y="379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78" y="223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467" y="45"/>
                  </a:lnTo>
                  <a:lnTo>
                    <a:pt x="401" y="1"/>
                  </a:lnTo>
                  <a:lnTo>
                    <a:pt x="289" y="1"/>
                  </a:lnTo>
                  <a:lnTo>
                    <a:pt x="178" y="4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rect b="b" l="l" r="r" t="t"/>
              <a:pathLst>
                <a:path extrusionOk="0" fill="none" h="1135" w="1603">
                  <a:moveTo>
                    <a:pt x="90" y="534"/>
                  </a:moveTo>
                  <a:lnTo>
                    <a:pt x="90" y="534"/>
                  </a:lnTo>
                  <a:lnTo>
                    <a:pt x="1068" y="979"/>
                  </a:lnTo>
                  <a:lnTo>
                    <a:pt x="1335" y="1090"/>
                  </a:lnTo>
                  <a:lnTo>
                    <a:pt x="1424" y="1135"/>
                  </a:lnTo>
                  <a:lnTo>
                    <a:pt x="1424" y="1135"/>
                  </a:lnTo>
                  <a:lnTo>
                    <a:pt x="1491" y="1068"/>
                  </a:lnTo>
                  <a:lnTo>
                    <a:pt x="1558" y="1024"/>
                  </a:lnTo>
                  <a:lnTo>
                    <a:pt x="1580" y="935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712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447" y="423"/>
                  </a:lnTo>
                  <a:lnTo>
                    <a:pt x="1358" y="334"/>
                  </a:lnTo>
                  <a:lnTo>
                    <a:pt x="1246" y="245"/>
                  </a:lnTo>
                  <a:lnTo>
                    <a:pt x="1135" y="156"/>
                  </a:lnTo>
                  <a:lnTo>
                    <a:pt x="1002" y="89"/>
                  </a:lnTo>
                  <a:lnTo>
                    <a:pt x="846" y="45"/>
                  </a:lnTo>
                  <a:lnTo>
                    <a:pt x="690" y="23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357" y="0"/>
                  </a:lnTo>
                  <a:lnTo>
                    <a:pt x="201" y="23"/>
                  </a:lnTo>
                  <a:lnTo>
                    <a:pt x="112" y="45"/>
                  </a:lnTo>
                  <a:lnTo>
                    <a:pt x="45" y="112"/>
                  </a:lnTo>
                  <a:lnTo>
                    <a:pt x="1" y="178"/>
                  </a:lnTo>
                  <a:lnTo>
                    <a:pt x="1" y="290"/>
                  </a:lnTo>
                  <a:lnTo>
                    <a:pt x="23" y="401"/>
                  </a:lnTo>
                  <a:lnTo>
                    <a:pt x="90" y="534"/>
                  </a:lnTo>
                  <a:lnTo>
                    <a:pt x="90" y="53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"/>
            <p:cNvSpPr/>
            <p:nvPr/>
          </p:nvSpPr>
          <p:spPr>
            <a:xfrm rot="2192941">
              <a:off x="7240189" y="1540964"/>
              <a:ext cx="32967" cy="65665"/>
            </a:xfrm>
            <a:custGeom>
              <a:rect b="b" l="l" r="r" t="t"/>
              <a:pathLst>
                <a:path extrusionOk="0" h="490" w="246">
                  <a:moveTo>
                    <a:pt x="179" y="0"/>
                  </a:moveTo>
                  <a:lnTo>
                    <a:pt x="112" y="23"/>
                  </a:lnTo>
                  <a:lnTo>
                    <a:pt x="68" y="45"/>
                  </a:lnTo>
                  <a:lnTo>
                    <a:pt x="68" y="89"/>
                  </a:lnTo>
                  <a:lnTo>
                    <a:pt x="23" y="245"/>
                  </a:lnTo>
                  <a:lnTo>
                    <a:pt x="1" y="423"/>
                  </a:lnTo>
                  <a:lnTo>
                    <a:pt x="23" y="445"/>
                  </a:lnTo>
                  <a:lnTo>
                    <a:pt x="45" y="490"/>
                  </a:lnTo>
                  <a:lnTo>
                    <a:pt x="90" y="490"/>
                  </a:lnTo>
                  <a:lnTo>
                    <a:pt x="157" y="467"/>
                  </a:lnTo>
                  <a:lnTo>
                    <a:pt x="179" y="445"/>
                  </a:lnTo>
                  <a:lnTo>
                    <a:pt x="201" y="401"/>
                  </a:lnTo>
                  <a:lnTo>
                    <a:pt x="223" y="267"/>
                  </a:lnTo>
                  <a:lnTo>
                    <a:pt x="246" y="112"/>
                  </a:lnTo>
                  <a:lnTo>
                    <a:pt x="246" y="67"/>
                  </a:lnTo>
                  <a:lnTo>
                    <a:pt x="223" y="45"/>
                  </a:lnTo>
                  <a:lnTo>
                    <a:pt x="201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"/>
            <p:cNvSpPr/>
            <p:nvPr/>
          </p:nvSpPr>
          <p:spPr>
            <a:xfrm rot="2192941">
              <a:off x="7326533" y="1447148"/>
              <a:ext cx="44894" cy="104395"/>
            </a:xfrm>
            <a:custGeom>
              <a:rect b="b" l="l" r="r" t="t"/>
              <a:pathLst>
                <a:path extrusionOk="0" h="779" w="335">
                  <a:moveTo>
                    <a:pt x="246" y="0"/>
                  </a:moveTo>
                  <a:lnTo>
                    <a:pt x="179" y="23"/>
                  </a:lnTo>
                  <a:lnTo>
                    <a:pt x="157" y="45"/>
                  </a:lnTo>
                  <a:lnTo>
                    <a:pt x="157" y="89"/>
                  </a:lnTo>
                  <a:lnTo>
                    <a:pt x="134" y="223"/>
                  </a:lnTo>
                  <a:lnTo>
                    <a:pt x="90" y="379"/>
                  </a:lnTo>
                  <a:lnTo>
                    <a:pt x="1" y="668"/>
                  </a:lnTo>
                  <a:lnTo>
                    <a:pt x="1" y="712"/>
                  </a:lnTo>
                  <a:lnTo>
                    <a:pt x="23" y="734"/>
                  </a:lnTo>
                  <a:lnTo>
                    <a:pt x="45" y="757"/>
                  </a:lnTo>
                  <a:lnTo>
                    <a:pt x="68" y="779"/>
                  </a:lnTo>
                  <a:lnTo>
                    <a:pt x="134" y="757"/>
                  </a:lnTo>
                  <a:lnTo>
                    <a:pt x="157" y="734"/>
                  </a:lnTo>
                  <a:lnTo>
                    <a:pt x="179" y="690"/>
                  </a:lnTo>
                  <a:lnTo>
                    <a:pt x="268" y="401"/>
                  </a:lnTo>
                  <a:lnTo>
                    <a:pt x="312" y="223"/>
                  </a:lnTo>
                  <a:lnTo>
                    <a:pt x="335" y="67"/>
                  </a:lnTo>
                  <a:lnTo>
                    <a:pt x="335" y="4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"/>
            <p:cNvSpPr/>
            <p:nvPr/>
          </p:nvSpPr>
          <p:spPr>
            <a:xfrm rot="2192941">
              <a:off x="6149548" y="1484595"/>
              <a:ext cx="1046359" cy="1323628"/>
            </a:xfrm>
            <a:custGeom>
              <a:rect b="b" l="l" r="r" t="t"/>
              <a:pathLst>
                <a:path extrusionOk="0" h="9877" w="7808">
                  <a:moveTo>
                    <a:pt x="3959" y="201"/>
                  </a:moveTo>
                  <a:lnTo>
                    <a:pt x="4293" y="223"/>
                  </a:lnTo>
                  <a:lnTo>
                    <a:pt x="4605" y="268"/>
                  </a:lnTo>
                  <a:lnTo>
                    <a:pt x="4916" y="357"/>
                  </a:lnTo>
                  <a:lnTo>
                    <a:pt x="5227" y="446"/>
                  </a:lnTo>
                  <a:lnTo>
                    <a:pt x="5516" y="579"/>
                  </a:lnTo>
                  <a:lnTo>
                    <a:pt x="5806" y="735"/>
                  </a:lnTo>
                  <a:lnTo>
                    <a:pt x="6050" y="913"/>
                  </a:lnTo>
                  <a:lnTo>
                    <a:pt x="6295" y="1113"/>
                  </a:lnTo>
                  <a:lnTo>
                    <a:pt x="6517" y="1335"/>
                  </a:lnTo>
                  <a:lnTo>
                    <a:pt x="6695" y="1580"/>
                  </a:lnTo>
                  <a:lnTo>
                    <a:pt x="6873" y="1847"/>
                  </a:lnTo>
                  <a:lnTo>
                    <a:pt x="7029" y="2114"/>
                  </a:lnTo>
                  <a:lnTo>
                    <a:pt x="7162" y="2403"/>
                  </a:lnTo>
                  <a:lnTo>
                    <a:pt x="7296" y="2737"/>
                  </a:lnTo>
                  <a:lnTo>
                    <a:pt x="7363" y="3070"/>
                  </a:lnTo>
                  <a:lnTo>
                    <a:pt x="7407" y="3404"/>
                  </a:lnTo>
                  <a:lnTo>
                    <a:pt x="7407" y="3738"/>
                  </a:lnTo>
                  <a:lnTo>
                    <a:pt x="7385" y="4071"/>
                  </a:lnTo>
                  <a:lnTo>
                    <a:pt x="7340" y="4405"/>
                  </a:lnTo>
                  <a:lnTo>
                    <a:pt x="7274" y="4739"/>
                  </a:lnTo>
                  <a:lnTo>
                    <a:pt x="7185" y="5094"/>
                  </a:lnTo>
                  <a:lnTo>
                    <a:pt x="7051" y="5628"/>
                  </a:lnTo>
                  <a:lnTo>
                    <a:pt x="6918" y="6207"/>
                  </a:lnTo>
                  <a:lnTo>
                    <a:pt x="6873" y="6496"/>
                  </a:lnTo>
                  <a:lnTo>
                    <a:pt x="6851" y="6785"/>
                  </a:lnTo>
                  <a:lnTo>
                    <a:pt x="6829" y="7074"/>
                  </a:lnTo>
                  <a:lnTo>
                    <a:pt x="6851" y="7341"/>
                  </a:lnTo>
                  <a:lnTo>
                    <a:pt x="6873" y="7474"/>
                  </a:lnTo>
                  <a:lnTo>
                    <a:pt x="6918" y="7563"/>
                  </a:lnTo>
                  <a:lnTo>
                    <a:pt x="7051" y="7719"/>
                  </a:lnTo>
                  <a:lnTo>
                    <a:pt x="7162" y="7897"/>
                  </a:lnTo>
                  <a:lnTo>
                    <a:pt x="7207" y="7986"/>
                  </a:lnTo>
                  <a:lnTo>
                    <a:pt x="7318" y="8208"/>
                  </a:lnTo>
                  <a:lnTo>
                    <a:pt x="7385" y="8320"/>
                  </a:lnTo>
                  <a:lnTo>
                    <a:pt x="7429" y="8453"/>
                  </a:lnTo>
                  <a:lnTo>
                    <a:pt x="7474" y="8475"/>
                  </a:lnTo>
                  <a:lnTo>
                    <a:pt x="7496" y="8609"/>
                  </a:lnTo>
                  <a:lnTo>
                    <a:pt x="7496" y="8720"/>
                  </a:lnTo>
                  <a:lnTo>
                    <a:pt x="7474" y="8787"/>
                  </a:lnTo>
                  <a:lnTo>
                    <a:pt x="7452" y="8876"/>
                  </a:lnTo>
                  <a:lnTo>
                    <a:pt x="7385" y="8943"/>
                  </a:lnTo>
                  <a:lnTo>
                    <a:pt x="7318" y="9009"/>
                  </a:lnTo>
                  <a:lnTo>
                    <a:pt x="7140" y="9143"/>
                  </a:lnTo>
                  <a:lnTo>
                    <a:pt x="7096" y="9187"/>
                  </a:lnTo>
                  <a:lnTo>
                    <a:pt x="7073" y="9209"/>
                  </a:lnTo>
                  <a:lnTo>
                    <a:pt x="7073" y="9254"/>
                  </a:lnTo>
                  <a:lnTo>
                    <a:pt x="7118" y="9321"/>
                  </a:lnTo>
                  <a:lnTo>
                    <a:pt x="7118" y="9365"/>
                  </a:lnTo>
                  <a:lnTo>
                    <a:pt x="7118" y="9410"/>
                  </a:lnTo>
                  <a:lnTo>
                    <a:pt x="7096" y="9454"/>
                  </a:lnTo>
                  <a:lnTo>
                    <a:pt x="7051" y="9476"/>
                  </a:lnTo>
                  <a:lnTo>
                    <a:pt x="6896" y="9499"/>
                  </a:lnTo>
                  <a:lnTo>
                    <a:pt x="6673" y="9476"/>
                  </a:lnTo>
                  <a:lnTo>
                    <a:pt x="6629" y="9432"/>
                  </a:lnTo>
                  <a:lnTo>
                    <a:pt x="6584" y="9432"/>
                  </a:lnTo>
                  <a:lnTo>
                    <a:pt x="6339" y="9543"/>
                  </a:lnTo>
                  <a:lnTo>
                    <a:pt x="6250" y="9565"/>
                  </a:lnTo>
                  <a:lnTo>
                    <a:pt x="6162" y="9565"/>
                  </a:lnTo>
                  <a:lnTo>
                    <a:pt x="6095" y="9543"/>
                  </a:lnTo>
                  <a:lnTo>
                    <a:pt x="6006" y="9499"/>
                  </a:lnTo>
                  <a:lnTo>
                    <a:pt x="5917" y="9410"/>
                  </a:lnTo>
                  <a:lnTo>
                    <a:pt x="5806" y="9298"/>
                  </a:lnTo>
                  <a:lnTo>
                    <a:pt x="5717" y="9143"/>
                  </a:lnTo>
                  <a:lnTo>
                    <a:pt x="5561" y="8876"/>
                  </a:lnTo>
                  <a:lnTo>
                    <a:pt x="5427" y="8587"/>
                  </a:lnTo>
                  <a:lnTo>
                    <a:pt x="5383" y="8475"/>
                  </a:lnTo>
                  <a:lnTo>
                    <a:pt x="5368" y="8431"/>
                  </a:lnTo>
                  <a:lnTo>
                    <a:pt x="5383" y="8409"/>
                  </a:lnTo>
                  <a:lnTo>
                    <a:pt x="5361" y="8364"/>
                  </a:lnTo>
                  <a:lnTo>
                    <a:pt x="5339" y="8342"/>
                  </a:lnTo>
                  <a:lnTo>
                    <a:pt x="5316" y="8320"/>
                  </a:lnTo>
                  <a:lnTo>
                    <a:pt x="5311" y="8320"/>
                  </a:lnTo>
                  <a:lnTo>
                    <a:pt x="5116" y="8164"/>
                  </a:lnTo>
                  <a:lnTo>
                    <a:pt x="4894" y="8031"/>
                  </a:lnTo>
                  <a:lnTo>
                    <a:pt x="4649" y="7897"/>
                  </a:lnTo>
                  <a:lnTo>
                    <a:pt x="4404" y="7786"/>
                  </a:lnTo>
                  <a:lnTo>
                    <a:pt x="3871" y="7586"/>
                  </a:lnTo>
                  <a:lnTo>
                    <a:pt x="3359" y="7430"/>
                  </a:lnTo>
                  <a:lnTo>
                    <a:pt x="2825" y="7252"/>
                  </a:lnTo>
                  <a:lnTo>
                    <a:pt x="2314" y="7052"/>
                  </a:lnTo>
                  <a:lnTo>
                    <a:pt x="2047" y="6941"/>
                  </a:lnTo>
                  <a:lnTo>
                    <a:pt x="1824" y="6807"/>
                  </a:lnTo>
                  <a:lnTo>
                    <a:pt x="1580" y="6651"/>
                  </a:lnTo>
                  <a:lnTo>
                    <a:pt x="1379" y="6474"/>
                  </a:lnTo>
                  <a:lnTo>
                    <a:pt x="1135" y="6229"/>
                  </a:lnTo>
                  <a:lnTo>
                    <a:pt x="912" y="5984"/>
                  </a:lnTo>
                  <a:lnTo>
                    <a:pt x="734" y="5717"/>
                  </a:lnTo>
                  <a:lnTo>
                    <a:pt x="579" y="5428"/>
                  </a:lnTo>
                  <a:lnTo>
                    <a:pt x="445" y="5117"/>
                  </a:lnTo>
                  <a:lnTo>
                    <a:pt x="334" y="4805"/>
                  </a:lnTo>
                  <a:lnTo>
                    <a:pt x="267" y="4494"/>
                  </a:lnTo>
                  <a:lnTo>
                    <a:pt x="223" y="4183"/>
                  </a:lnTo>
                  <a:lnTo>
                    <a:pt x="200" y="3849"/>
                  </a:lnTo>
                  <a:lnTo>
                    <a:pt x="200" y="3537"/>
                  </a:lnTo>
                  <a:lnTo>
                    <a:pt x="245" y="3204"/>
                  </a:lnTo>
                  <a:lnTo>
                    <a:pt x="312" y="2892"/>
                  </a:lnTo>
                  <a:lnTo>
                    <a:pt x="401" y="2581"/>
                  </a:lnTo>
                  <a:lnTo>
                    <a:pt x="534" y="2270"/>
                  </a:lnTo>
                  <a:lnTo>
                    <a:pt x="690" y="1980"/>
                  </a:lnTo>
                  <a:lnTo>
                    <a:pt x="868" y="1691"/>
                  </a:lnTo>
                  <a:lnTo>
                    <a:pt x="1090" y="1424"/>
                  </a:lnTo>
                  <a:lnTo>
                    <a:pt x="1313" y="1202"/>
                  </a:lnTo>
                  <a:lnTo>
                    <a:pt x="1557" y="1002"/>
                  </a:lnTo>
                  <a:lnTo>
                    <a:pt x="1824" y="802"/>
                  </a:lnTo>
                  <a:lnTo>
                    <a:pt x="2113" y="646"/>
                  </a:lnTo>
                  <a:lnTo>
                    <a:pt x="2402" y="512"/>
                  </a:lnTo>
                  <a:lnTo>
                    <a:pt x="2692" y="401"/>
                  </a:lnTo>
                  <a:lnTo>
                    <a:pt x="3003" y="312"/>
                  </a:lnTo>
                  <a:lnTo>
                    <a:pt x="3314" y="246"/>
                  </a:lnTo>
                  <a:lnTo>
                    <a:pt x="3648" y="201"/>
                  </a:lnTo>
                  <a:close/>
                  <a:moveTo>
                    <a:pt x="3715" y="1"/>
                  </a:moveTo>
                  <a:lnTo>
                    <a:pt x="3337" y="23"/>
                  </a:lnTo>
                  <a:lnTo>
                    <a:pt x="2959" y="112"/>
                  </a:lnTo>
                  <a:lnTo>
                    <a:pt x="2580" y="223"/>
                  </a:lnTo>
                  <a:lnTo>
                    <a:pt x="2225" y="379"/>
                  </a:lnTo>
                  <a:lnTo>
                    <a:pt x="1891" y="557"/>
                  </a:lnTo>
                  <a:lnTo>
                    <a:pt x="1557" y="779"/>
                  </a:lnTo>
                  <a:lnTo>
                    <a:pt x="1268" y="1024"/>
                  </a:lnTo>
                  <a:lnTo>
                    <a:pt x="1001" y="1291"/>
                  </a:lnTo>
                  <a:lnTo>
                    <a:pt x="757" y="1602"/>
                  </a:lnTo>
                  <a:lnTo>
                    <a:pt x="534" y="1914"/>
                  </a:lnTo>
                  <a:lnTo>
                    <a:pt x="356" y="2270"/>
                  </a:lnTo>
                  <a:lnTo>
                    <a:pt x="200" y="2626"/>
                  </a:lnTo>
                  <a:lnTo>
                    <a:pt x="89" y="2981"/>
                  </a:lnTo>
                  <a:lnTo>
                    <a:pt x="23" y="3382"/>
                  </a:lnTo>
                  <a:lnTo>
                    <a:pt x="0" y="3782"/>
                  </a:lnTo>
                  <a:lnTo>
                    <a:pt x="0" y="4005"/>
                  </a:lnTo>
                  <a:lnTo>
                    <a:pt x="0" y="4227"/>
                  </a:lnTo>
                  <a:lnTo>
                    <a:pt x="45" y="4427"/>
                  </a:lnTo>
                  <a:lnTo>
                    <a:pt x="89" y="4650"/>
                  </a:lnTo>
                  <a:lnTo>
                    <a:pt x="200" y="5094"/>
                  </a:lnTo>
                  <a:lnTo>
                    <a:pt x="378" y="5495"/>
                  </a:lnTo>
                  <a:lnTo>
                    <a:pt x="601" y="5873"/>
                  </a:lnTo>
                  <a:lnTo>
                    <a:pt x="868" y="6251"/>
                  </a:lnTo>
                  <a:lnTo>
                    <a:pt x="1023" y="6407"/>
                  </a:lnTo>
                  <a:lnTo>
                    <a:pt x="1179" y="6563"/>
                  </a:lnTo>
                  <a:lnTo>
                    <a:pt x="1335" y="6718"/>
                  </a:lnTo>
                  <a:lnTo>
                    <a:pt x="1513" y="6852"/>
                  </a:lnTo>
                  <a:lnTo>
                    <a:pt x="1735" y="6985"/>
                  </a:lnTo>
                  <a:lnTo>
                    <a:pt x="1958" y="7119"/>
                  </a:lnTo>
                  <a:lnTo>
                    <a:pt x="2180" y="7230"/>
                  </a:lnTo>
                  <a:lnTo>
                    <a:pt x="2402" y="7319"/>
                  </a:lnTo>
                  <a:lnTo>
                    <a:pt x="2892" y="7474"/>
                  </a:lnTo>
                  <a:lnTo>
                    <a:pt x="3381" y="7630"/>
                  </a:lnTo>
                  <a:lnTo>
                    <a:pt x="3871" y="7786"/>
                  </a:lnTo>
                  <a:lnTo>
                    <a:pt x="4338" y="7964"/>
                  </a:lnTo>
                  <a:lnTo>
                    <a:pt x="4560" y="8075"/>
                  </a:lnTo>
                  <a:lnTo>
                    <a:pt x="4782" y="8186"/>
                  </a:lnTo>
                  <a:lnTo>
                    <a:pt x="5005" y="8320"/>
                  </a:lnTo>
                  <a:lnTo>
                    <a:pt x="5183" y="8458"/>
                  </a:lnTo>
                  <a:lnTo>
                    <a:pt x="5183" y="8542"/>
                  </a:lnTo>
                  <a:lnTo>
                    <a:pt x="5205" y="8653"/>
                  </a:lnTo>
                  <a:lnTo>
                    <a:pt x="5294" y="8876"/>
                  </a:lnTo>
                  <a:lnTo>
                    <a:pt x="5405" y="9076"/>
                  </a:lnTo>
                  <a:lnTo>
                    <a:pt x="5516" y="9276"/>
                  </a:lnTo>
                  <a:lnTo>
                    <a:pt x="5605" y="9454"/>
                  </a:lnTo>
                  <a:lnTo>
                    <a:pt x="5717" y="9610"/>
                  </a:lnTo>
                  <a:lnTo>
                    <a:pt x="5783" y="9699"/>
                  </a:lnTo>
                  <a:lnTo>
                    <a:pt x="5850" y="9743"/>
                  </a:lnTo>
                  <a:lnTo>
                    <a:pt x="5939" y="9788"/>
                  </a:lnTo>
                  <a:lnTo>
                    <a:pt x="6028" y="9810"/>
                  </a:lnTo>
                  <a:lnTo>
                    <a:pt x="6073" y="9810"/>
                  </a:lnTo>
                  <a:lnTo>
                    <a:pt x="6139" y="9788"/>
                  </a:lnTo>
                  <a:lnTo>
                    <a:pt x="6250" y="9743"/>
                  </a:lnTo>
                  <a:lnTo>
                    <a:pt x="6362" y="9699"/>
                  </a:lnTo>
                  <a:lnTo>
                    <a:pt x="6428" y="9677"/>
                  </a:lnTo>
                  <a:lnTo>
                    <a:pt x="6473" y="9677"/>
                  </a:lnTo>
                  <a:lnTo>
                    <a:pt x="6562" y="9699"/>
                  </a:lnTo>
                  <a:lnTo>
                    <a:pt x="6562" y="9721"/>
                  </a:lnTo>
                  <a:lnTo>
                    <a:pt x="6651" y="9788"/>
                  </a:lnTo>
                  <a:lnTo>
                    <a:pt x="6807" y="9854"/>
                  </a:lnTo>
                  <a:lnTo>
                    <a:pt x="6873" y="9877"/>
                  </a:lnTo>
                  <a:lnTo>
                    <a:pt x="6984" y="9877"/>
                  </a:lnTo>
                  <a:lnTo>
                    <a:pt x="7051" y="9854"/>
                  </a:lnTo>
                  <a:lnTo>
                    <a:pt x="7140" y="9810"/>
                  </a:lnTo>
                  <a:lnTo>
                    <a:pt x="7207" y="9765"/>
                  </a:lnTo>
                  <a:lnTo>
                    <a:pt x="7274" y="9699"/>
                  </a:lnTo>
                  <a:lnTo>
                    <a:pt x="7296" y="9654"/>
                  </a:lnTo>
                  <a:lnTo>
                    <a:pt x="7318" y="9610"/>
                  </a:lnTo>
                  <a:lnTo>
                    <a:pt x="7318" y="9499"/>
                  </a:lnTo>
                  <a:lnTo>
                    <a:pt x="7296" y="9410"/>
                  </a:lnTo>
                  <a:lnTo>
                    <a:pt x="7318" y="9321"/>
                  </a:lnTo>
                  <a:lnTo>
                    <a:pt x="7385" y="9187"/>
                  </a:lnTo>
                  <a:lnTo>
                    <a:pt x="7452" y="9098"/>
                  </a:lnTo>
                  <a:lnTo>
                    <a:pt x="7652" y="8943"/>
                  </a:lnTo>
                  <a:lnTo>
                    <a:pt x="7741" y="8854"/>
                  </a:lnTo>
                  <a:lnTo>
                    <a:pt x="7785" y="8765"/>
                  </a:lnTo>
                  <a:lnTo>
                    <a:pt x="7807" y="8653"/>
                  </a:lnTo>
                  <a:lnTo>
                    <a:pt x="7763" y="8498"/>
                  </a:lnTo>
                  <a:lnTo>
                    <a:pt x="7696" y="8364"/>
                  </a:lnTo>
                  <a:lnTo>
                    <a:pt x="7607" y="8253"/>
                  </a:lnTo>
                  <a:lnTo>
                    <a:pt x="7474" y="7942"/>
                  </a:lnTo>
                  <a:lnTo>
                    <a:pt x="7318" y="7675"/>
                  </a:lnTo>
                  <a:lnTo>
                    <a:pt x="7229" y="7541"/>
                  </a:lnTo>
                  <a:lnTo>
                    <a:pt x="7140" y="7452"/>
                  </a:lnTo>
                  <a:lnTo>
                    <a:pt x="7073" y="7319"/>
                  </a:lnTo>
                  <a:lnTo>
                    <a:pt x="7029" y="7163"/>
                  </a:lnTo>
                  <a:lnTo>
                    <a:pt x="7029" y="7007"/>
                  </a:lnTo>
                  <a:lnTo>
                    <a:pt x="7051" y="6852"/>
                  </a:lnTo>
                  <a:lnTo>
                    <a:pt x="7096" y="6518"/>
                  </a:lnTo>
                  <a:lnTo>
                    <a:pt x="7185" y="5984"/>
                  </a:lnTo>
                  <a:lnTo>
                    <a:pt x="7318" y="5473"/>
                  </a:lnTo>
                  <a:lnTo>
                    <a:pt x="7429" y="4961"/>
                  </a:lnTo>
                  <a:lnTo>
                    <a:pt x="7563" y="4449"/>
                  </a:lnTo>
                  <a:lnTo>
                    <a:pt x="7607" y="4027"/>
                  </a:lnTo>
                  <a:lnTo>
                    <a:pt x="7630" y="3626"/>
                  </a:lnTo>
                  <a:lnTo>
                    <a:pt x="7585" y="3226"/>
                  </a:lnTo>
                  <a:lnTo>
                    <a:pt x="7518" y="2848"/>
                  </a:lnTo>
                  <a:lnTo>
                    <a:pt x="7407" y="2470"/>
                  </a:lnTo>
                  <a:lnTo>
                    <a:pt x="7251" y="2114"/>
                  </a:lnTo>
                  <a:lnTo>
                    <a:pt x="7051" y="1780"/>
                  </a:lnTo>
                  <a:lnTo>
                    <a:pt x="6829" y="1447"/>
                  </a:lnTo>
                  <a:lnTo>
                    <a:pt x="6584" y="1158"/>
                  </a:lnTo>
                  <a:lnTo>
                    <a:pt x="6295" y="891"/>
                  </a:lnTo>
                  <a:lnTo>
                    <a:pt x="5984" y="668"/>
                  </a:lnTo>
                  <a:lnTo>
                    <a:pt x="5650" y="446"/>
                  </a:lnTo>
                  <a:lnTo>
                    <a:pt x="5294" y="290"/>
                  </a:lnTo>
                  <a:lnTo>
                    <a:pt x="4916" y="157"/>
                  </a:lnTo>
                  <a:lnTo>
                    <a:pt x="4538" y="4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"/>
            <p:cNvSpPr/>
            <p:nvPr/>
          </p:nvSpPr>
          <p:spPr>
            <a:xfrm rot="2192941">
              <a:off x="6479318" y="2151196"/>
              <a:ext cx="459122" cy="548641"/>
            </a:xfrm>
            <a:custGeom>
              <a:rect b="b" l="l" r="r" t="t"/>
              <a:pathLst>
                <a:path extrusionOk="0" h="4094" w="3426">
                  <a:moveTo>
                    <a:pt x="1646" y="646"/>
                  </a:moveTo>
                  <a:lnTo>
                    <a:pt x="1713" y="668"/>
                  </a:lnTo>
                  <a:lnTo>
                    <a:pt x="1802" y="713"/>
                  </a:lnTo>
                  <a:lnTo>
                    <a:pt x="2069" y="868"/>
                  </a:lnTo>
                  <a:lnTo>
                    <a:pt x="2024" y="1002"/>
                  </a:lnTo>
                  <a:lnTo>
                    <a:pt x="1957" y="1135"/>
                  </a:lnTo>
                  <a:lnTo>
                    <a:pt x="1868" y="1269"/>
                  </a:lnTo>
                  <a:lnTo>
                    <a:pt x="1846" y="1297"/>
                  </a:lnTo>
                  <a:lnTo>
                    <a:pt x="1846" y="1297"/>
                  </a:lnTo>
                  <a:lnTo>
                    <a:pt x="1824" y="1269"/>
                  </a:lnTo>
                  <a:lnTo>
                    <a:pt x="1735" y="1113"/>
                  </a:lnTo>
                  <a:lnTo>
                    <a:pt x="1646" y="980"/>
                  </a:lnTo>
                  <a:lnTo>
                    <a:pt x="1624" y="824"/>
                  </a:lnTo>
                  <a:lnTo>
                    <a:pt x="1579" y="757"/>
                  </a:lnTo>
                  <a:lnTo>
                    <a:pt x="1579" y="690"/>
                  </a:lnTo>
                  <a:lnTo>
                    <a:pt x="1602" y="668"/>
                  </a:lnTo>
                  <a:lnTo>
                    <a:pt x="1646" y="646"/>
                  </a:lnTo>
                  <a:close/>
                  <a:moveTo>
                    <a:pt x="423" y="1425"/>
                  </a:moveTo>
                  <a:lnTo>
                    <a:pt x="445" y="1447"/>
                  </a:lnTo>
                  <a:lnTo>
                    <a:pt x="489" y="1469"/>
                  </a:lnTo>
                  <a:lnTo>
                    <a:pt x="534" y="1513"/>
                  </a:lnTo>
                  <a:lnTo>
                    <a:pt x="601" y="1536"/>
                  </a:lnTo>
                  <a:lnTo>
                    <a:pt x="667" y="1602"/>
                  </a:lnTo>
                  <a:lnTo>
                    <a:pt x="779" y="1736"/>
                  </a:lnTo>
                  <a:lnTo>
                    <a:pt x="887" y="1898"/>
                  </a:lnTo>
                  <a:lnTo>
                    <a:pt x="887" y="1898"/>
                  </a:lnTo>
                  <a:lnTo>
                    <a:pt x="823" y="1914"/>
                  </a:lnTo>
                  <a:lnTo>
                    <a:pt x="712" y="1914"/>
                  </a:lnTo>
                  <a:lnTo>
                    <a:pt x="601" y="1892"/>
                  </a:lnTo>
                  <a:lnTo>
                    <a:pt x="512" y="1869"/>
                  </a:lnTo>
                  <a:lnTo>
                    <a:pt x="423" y="1825"/>
                  </a:lnTo>
                  <a:lnTo>
                    <a:pt x="334" y="1758"/>
                  </a:lnTo>
                  <a:lnTo>
                    <a:pt x="245" y="1691"/>
                  </a:lnTo>
                  <a:lnTo>
                    <a:pt x="311" y="1536"/>
                  </a:lnTo>
                  <a:lnTo>
                    <a:pt x="334" y="1491"/>
                  </a:lnTo>
                  <a:lnTo>
                    <a:pt x="378" y="1447"/>
                  </a:lnTo>
                  <a:lnTo>
                    <a:pt x="423" y="1425"/>
                  </a:lnTo>
                  <a:close/>
                  <a:moveTo>
                    <a:pt x="1868" y="1"/>
                  </a:moveTo>
                  <a:lnTo>
                    <a:pt x="1757" y="23"/>
                  </a:lnTo>
                  <a:lnTo>
                    <a:pt x="1646" y="68"/>
                  </a:lnTo>
                  <a:lnTo>
                    <a:pt x="1557" y="112"/>
                  </a:lnTo>
                  <a:lnTo>
                    <a:pt x="1468" y="179"/>
                  </a:lnTo>
                  <a:lnTo>
                    <a:pt x="1424" y="268"/>
                  </a:lnTo>
                  <a:lnTo>
                    <a:pt x="1379" y="357"/>
                  </a:lnTo>
                  <a:lnTo>
                    <a:pt x="1357" y="446"/>
                  </a:lnTo>
                  <a:lnTo>
                    <a:pt x="1357" y="557"/>
                  </a:lnTo>
                  <a:lnTo>
                    <a:pt x="1379" y="757"/>
                  </a:lnTo>
                  <a:lnTo>
                    <a:pt x="1468" y="980"/>
                  </a:lnTo>
                  <a:lnTo>
                    <a:pt x="1557" y="1202"/>
                  </a:lnTo>
                  <a:lnTo>
                    <a:pt x="1668" y="1380"/>
                  </a:lnTo>
                  <a:lnTo>
                    <a:pt x="1713" y="1447"/>
                  </a:lnTo>
                  <a:lnTo>
                    <a:pt x="1624" y="1536"/>
                  </a:lnTo>
                  <a:lnTo>
                    <a:pt x="1446" y="1669"/>
                  </a:lnTo>
                  <a:lnTo>
                    <a:pt x="1357" y="1736"/>
                  </a:lnTo>
                  <a:lnTo>
                    <a:pt x="1246" y="1780"/>
                  </a:lnTo>
                  <a:lnTo>
                    <a:pt x="1045" y="1780"/>
                  </a:lnTo>
                  <a:lnTo>
                    <a:pt x="957" y="1647"/>
                  </a:lnTo>
                  <a:lnTo>
                    <a:pt x="868" y="1536"/>
                  </a:lnTo>
                  <a:lnTo>
                    <a:pt x="734" y="1402"/>
                  </a:lnTo>
                  <a:lnTo>
                    <a:pt x="601" y="1291"/>
                  </a:lnTo>
                  <a:lnTo>
                    <a:pt x="423" y="1180"/>
                  </a:lnTo>
                  <a:lnTo>
                    <a:pt x="334" y="1158"/>
                  </a:lnTo>
                  <a:lnTo>
                    <a:pt x="156" y="1158"/>
                  </a:lnTo>
                  <a:lnTo>
                    <a:pt x="89" y="1202"/>
                  </a:lnTo>
                  <a:lnTo>
                    <a:pt x="45" y="1269"/>
                  </a:lnTo>
                  <a:lnTo>
                    <a:pt x="0" y="1336"/>
                  </a:lnTo>
                  <a:lnTo>
                    <a:pt x="0" y="1402"/>
                  </a:lnTo>
                  <a:lnTo>
                    <a:pt x="0" y="1491"/>
                  </a:lnTo>
                  <a:lnTo>
                    <a:pt x="22" y="1669"/>
                  </a:lnTo>
                  <a:lnTo>
                    <a:pt x="89" y="1803"/>
                  </a:lnTo>
                  <a:lnTo>
                    <a:pt x="156" y="1892"/>
                  </a:lnTo>
                  <a:lnTo>
                    <a:pt x="267" y="1981"/>
                  </a:lnTo>
                  <a:lnTo>
                    <a:pt x="378" y="2047"/>
                  </a:lnTo>
                  <a:lnTo>
                    <a:pt x="534" y="2092"/>
                  </a:lnTo>
                  <a:lnTo>
                    <a:pt x="801" y="2092"/>
                  </a:lnTo>
                  <a:lnTo>
                    <a:pt x="957" y="2070"/>
                  </a:lnTo>
                  <a:lnTo>
                    <a:pt x="979" y="2047"/>
                  </a:lnTo>
                  <a:lnTo>
                    <a:pt x="1045" y="2092"/>
                  </a:lnTo>
                  <a:lnTo>
                    <a:pt x="1090" y="2181"/>
                  </a:lnTo>
                  <a:lnTo>
                    <a:pt x="1223" y="2425"/>
                  </a:lnTo>
                  <a:lnTo>
                    <a:pt x="1401" y="2848"/>
                  </a:lnTo>
                  <a:lnTo>
                    <a:pt x="1602" y="3337"/>
                  </a:lnTo>
                  <a:lnTo>
                    <a:pt x="1691" y="3515"/>
                  </a:lnTo>
                  <a:lnTo>
                    <a:pt x="1757" y="3671"/>
                  </a:lnTo>
                  <a:lnTo>
                    <a:pt x="1779" y="3760"/>
                  </a:lnTo>
                  <a:lnTo>
                    <a:pt x="1757" y="3827"/>
                  </a:lnTo>
                  <a:lnTo>
                    <a:pt x="1713" y="3871"/>
                  </a:lnTo>
                  <a:lnTo>
                    <a:pt x="1602" y="3916"/>
                  </a:lnTo>
                  <a:lnTo>
                    <a:pt x="1579" y="3938"/>
                  </a:lnTo>
                  <a:lnTo>
                    <a:pt x="1557" y="3960"/>
                  </a:lnTo>
                  <a:lnTo>
                    <a:pt x="1535" y="4027"/>
                  </a:lnTo>
                  <a:lnTo>
                    <a:pt x="1557" y="4071"/>
                  </a:lnTo>
                  <a:lnTo>
                    <a:pt x="1579" y="4094"/>
                  </a:lnTo>
                  <a:lnTo>
                    <a:pt x="1646" y="4094"/>
                  </a:lnTo>
                  <a:lnTo>
                    <a:pt x="1935" y="4027"/>
                  </a:lnTo>
                  <a:lnTo>
                    <a:pt x="2002" y="3982"/>
                  </a:lnTo>
                  <a:lnTo>
                    <a:pt x="2024" y="3938"/>
                  </a:lnTo>
                  <a:lnTo>
                    <a:pt x="2024" y="3893"/>
                  </a:lnTo>
                  <a:lnTo>
                    <a:pt x="1824" y="3382"/>
                  </a:lnTo>
                  <a:lnTo>
                    <a:pt x="1624" y="2870"/>
                  </a:lnTo>
                  <a:lnTo>
                    <a:pt x="1379" y="2381"/>
                  </a:lnTo>
                  <a:lnTo>
                    <a:pt x="1183" y="1989"/>
                  </a:lnTo>
                  <a:lnTo>
                    <a:pt x="1183" y="1989"/>
                  </a:lnTo>
                  <a:lnTo>
                    <a:pt x="1290" y="1936"/>
                  </a:lnTo>
                  <a:lnTo>
                    <a:pt x="1513" y="1825"/>
                  </a:lnTo>
                  <a:lnTo>
                    <a:pt x="1713" y="1691"/>
                  </a:lnTo>
                  <a:lnTo>
                    <a:pt x="1811" y="1593"/>
                  </a:lnTo>
                  <a:lnTo>
                    <a:pt x="3003" y="3337"/>
                  </a:lnTo>
                  <a:lnTo>
                    <a:pt x="3047" y="3360"/>
                  </a:lnTo>
                  <a:lnTo>
                    <a:pt x="3114" y="3360"/>
                  </a:lnTo>
                  <a:lnTo>
                    <a:pt x="3159" y="3337"/>
                  </a:lnTo>
                  <a:lnTo>
                    <a:pt x="3381" y="3137"/>
                  </a:lnTo>
                  <a:lnTo>
                    <a:pt x="3403" y="3093"/>
                  </a:lnTo>
                  <a:lnTo>
                    <a:pt x="3425" y="3070"/>
                  </a:lnTo>
                  <a:lnTo>
                    <a:pt x="3403" y="3026"/>
                  </a:lnTo>
                  <a:lnTo>
                    <a:pt x="3403" y="3004"/>
                  </a:lnTo>
                  <a:lnTo>
                    <a:pt x="3336" y="2982"/>
                  </a:lnTo>
                  <a:lnTo>
                    <a:pt x="3292" y="2982"/>
                  </a:lnTo>
                  <a:lnTo>
                    <a:pt x="3270" y="3004"/>
                  </a:lnTo>
                  <a:lnTo>
                    <a:pt x="3115" y="3130"/>
                  </a:lnTo>
                  <a:lnTo>
                    <a:pt x="3115" y="3130"/>
                  </a:lnTo>
                  <a:lnTo>
                    <a:pt x="2469" y="2181"/>
                  </a:lnTo>
                  <a:lnTo>
                    <a:pt x="2224" y="1869"/>
                  </a:lnTo>
                  <a:lnTo>
                    <a:pt x="2113" y="1714"/>
                  </a:lnTo>
                  <a:lnTo>
                    <a:pt x="2024" y="1558"/>
                  </a:lnTo>
                  <a:lnTo>
                    <a:pt x="1980" y="1491"/>
                  </a:lnTo>
                  <a:lnTo>
                    <a:pt x="1935" y="1447"/>
                  </a:lnTo>
                  <a:lnTo>
                    <a:pt x="1935" y="1402"/>
                  </a:lnTo>
                  <a:lnTo>
                    <a:pt x="1980" y="1380"/>
                  </a:lnTo>
                  <a:lnTo>
                    <a:pt x="2069" y="1269"/>
                  </a:lnTo>
                  <a:lnTo>
                    <a:pt x="2180" y="1069"/>
                  </a:lnTo>
                  <a:lnTo>
                    <a:pt x="2247" y="913"/>
                  </a:lnTo>
                  <a:lnTo>
                    <a:pt x="2269" y="713"/>
                  </a:lnTo>
                  <a:lnTo>
                    <a:pt x="2247" y="513"/>
                  </a:lnTo>
                  <a:lnTo>
                    <a:pt x="2224" y="312"/>
                  </a:lnTo>
                  <a:lnTo>
                    <a:pt x="2180" y="246"/>
                  </a:lnTo>
                  <a:lnTo>
                    <a:pt x="2135" y="157"/>
                  </a:lnTo>
                  <a:lnTo>
                    <a:pt x="2091" y="90"/>
                  </a:lnTo>
                  <a:lnTo>
                    <a:pt x="2024" y="45"/>
                  </a:lnTo>
                  <a:lnTo>
                    <a:pt x="1957" y="2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"/>
            <p:cNvSpPr/>
            <p:nvPr/>
          </p:nvSpPr>
          <p:spPr>
            <a:xfrm rot="2192941">
              <a:off x="7448105" y="2042316"/>
              <a:ext cx="68748" cy="65665"/>
            </a:xfrm>
            <a:custGeom>
              <a:rect b="b" l="l" r="r" t="t"/>
              <a:pathLst>
                <a:path extrusionOk="0" h="490" w="513">
                  <a:moveTo>
                    <a:pt x="379" y="0"/>
                  </a:moveTo>
                  <a:lnTo>
                    <a:pt x="356" y="22"/>
                  </a:lnTo>
                  <a:lnTo>
                    <a:pt x="201" y="178"/>
                  </a:lnTo>
                  <a:lnTo>
                    <a:pt x="23" y="312"/>
                  </a:lnTo>
                  <a:lnTo>
                    <a:pt x="1" y="356"/>
                  </a:lnTo>
                  <a:lnTo>
                    <a:pt x="1" y="401"/>
                  </a:lnTo>
                  <a:lnTo>
                    <a:pt x="23" y="445"/>
                  </a:lnTo>
                  <a:lnTo>
                    <a:pt x="90" y="490"/>
                  </a:lnTo>
                  <a:lnTo>
                    <a:pt x="134" y="467"/>
                  </a:lnTo>
                  <a:lnTo>
                    <a:pt x="156" y="445"/>
                  </a:lnTo>
                  <a:lnTo>
                    <a:pt x="312" y="312"/>
                  </a:lnTo>
                  <a:lnTo>
                    <a:pt x="468" y="156"/>
                  </a:lnTo>
                  <a:lnTo>
                    <a:pt x="490" y="111"/>
                  </a:lnTo>
                  <a:lnTo>
                    <a:pt x="512" y="67"/>
                  </a:lnTo>
                  <a:lnTo>
                    <a:pt x="468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"/>
            <p:cNvSpPr/>
            <p:nvPr/>
          </p:nvSpPr>
          <p:spPr>
            <a:xfrm rot="2192941">
              <a:off x="7315888" y="2043486"/>
              <a:ext cx="92468" cy="77726"/>
            </a:xfrm>
            <a:custGeom>
              <a:rect b="b" l="l" r="r" t="t"/>
              <a:pathLst>
                <a:path extrusionOk="0" h="580" w="690">
                  <a:moveTo>
                    <a:pt x="601" y="1"/>
                  </a:moveTo>
                  <a:lnTo>
                    <a:pt x="556" y="23"/>
                  </a:lnTo>
                  <a:lnTo>
                    <a:pt x="45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0" y="535"/>
                  </a:lnTo>
                  <a:lnTo>
                    <a:pt x="22" y="579"/>
                  </a:lnTo>
                  <a:lnTo>
                    <a:pt x="89" y="579"/>
                  </a:lnTo>
                  <a:lnTo>
                    <a:pt x="134" y="557"/>
                  </a:lnTo>
                  <a:lnTo>
                    <a:pt x="645" y="179"/>
                  </a:lnTo>
                  <a:lnTo>
                    <a:pt x="667" y="157"/>
                  </a:lnTo>
                  <a:lnTo>
                    <a:pt x="690" y="112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"/>
            <p:cNvSpPr/>
            <p:nvPr/>
          </p:nvSpPr>
          <p:spPr>
            <a:xfrm rot="2192941">
              <a:off x="6992895" y="2627234"/>
              <a:ext cx="92468" cy="41811"/>
            </a:xfrm>
            <a:custGeom>
              <a:rect b="b" l="l" r="r" t="t"/>
              <a:pathLst>
                <a:path extrusionOk="0" h="312" w="690">
                  <a:moveTo>
                    <a:pt x="45" y="0"/>
                  </a:moveTo>
                  <a:lnTo>
                    <a:pt x="0" y="67"/>
                  </a:lnTo>
                  <a:lnTo>
                    <a:pt x="0" y="134"/>
                  </a:lnTo>
                  <a:lnTo>
                    <a:pt x="23" y="156"/>
                  </a:lnTo>
                  <a:lnTo>
                    <a:pt x="45" y="178"/>
                  </a:lnTo>
                  <a:lnTo>
                    <a:pt x="556" y="312"/>
                  </a:lnTo>
                  <a:lnTo>
                    <a:pt x="645" y="312"/>
                  </a:lnTo>
                  <a:lnTo>
                    <a:pt x="690" y="245"/>
                  </a:lnTo>
                  <a:lnTo>
                    <a:pt x="690" y="178"/>
                  </a:lnTo>
                  <a:lnTo>
                    <a:pt x="668" y="156"/>
                  </a:lnTo>
                  <a:lnTo>
                    <a:pt x="623" y="1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"/>
            <p:cNvSpPr/>
            <p:nvPr/>
          </p:nvSpPr>
          <p:spPr>
            <a:xfrm rot="2192941">
              <a:off x="7101740" y="2749180"/>
              <a:ext cx="53872" cy="41945"/>
            </a:xfrm>
            <a:custGeom>
              <a:rect b="b" l="l" r="r" t="t"/>
              <a:pathLst>
                <a:path extrusionOk="0" h="313" w="402">
                  <a:moveTo>
                    <a:pt x="67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45" y="201"/>
                  </a:lnTo>
                  <a:lnTo>
                    <a:pt x="156" y="245"/>
                  </a:lnTo>
                  <a:lnTo>
                    <a:pt x="268" y="290"/>
                  </a:lnTo>
                  <a:lnTo>
                    <a:pt x="290" y="312"/>
                  </a:lnTo>
                  <a:lnTo>
                    <a:pt x="334" y="312"/>
                  </a:lnTo>
                  <a:lnTo>
                    <a:pt x="379" y="245"/>
                  </a:lnTo>
                  <a:lnTo>
                    <a:pt x="401" y="179"/>
                  </a:lnTo>
                  <a:lnTo>
                    <a:pt x="401" y="156"/>
                  </a:lnTo>
                  <a:lnTo>
                    <a:pt x="357" y="134"/>
                  </a:lnTo>
                  <a:lnTo>
                    <a:pt x="245" y="68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"/>
            <p:cNvSpPr/>
            <p:nvPr/>
          </p:nvSpPr>
          <p:spPr>
            <a:xfrm rot="2192941">
              <a:off x="6666108" y="2783249"/>
              <a:ext cx="38863" cy="32967"/>
            </a:xfrm>
            <a:custGeom>
              <a:rect b="b" l="l" r="r" t="t"/>
              <a:pathLst>
                <a:path extrusionOk="0" h="246" w="290">
                  <a:moveTo>
                    <a:pt x="157" y="1"/>
                  </a:moveTo>
                  <a:lnTo>
                    <a:pt x="45" y="90"/>
                  </a:lnTo>
                  <a:lnTo>
                    <a:pt x="23" y="112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23" y="223"/>
                  </a:lnTo>
                  <a:lnTo>
                    <a:pt x="90" y="245"/>
                  </a:lnTo>
                  <a:lnTo>
                    <a:pt x="134" y="245"/>
                  </a:lnTo>
                  <a:lnTo>
                    <a:pt x="179" y="223"/>
                  </a:lnTo>
                  <a:lnTo>
                    <a:pt x="245" y="156"/>
                  </a:lnTo>
                  <a:lnTo>
                    <a:pt x="290" y="134"/>
                  </a:lnTo>
                  <a:lnTo>
                    <a:pt x="290" y="112"/>
                  </a:lnTo>
                  <a:lnTo>
                    <a:pt x="290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"/>
            <p:cNvSpPr/>
            <p:nvPr/>
          </p:nvSpPr>
          <p:spPr>
            <a:xfrm rot="2192941">
              <a:off x="6659516" y="2679665"/>
              <a:ext cx="140176" cy="101446"/>
            </a:xfrm>
            <a:custGeom>
              <a:rect b="b" l="l" r="r" t="t"/>
              <a:pathLst>
                <a:path extrusionOk="0" h="757" w="1046">
                  <a:moveTo>
                    <a:pt x="957" y="0"/>
                  </a:moveTo>
                  <a:lnTo>
                    <a:pt x="912" y="22"/>
                  </a:lnTo>
                  <a:lnTo>
                    <a:pt x="490" y="312"/>
                  </a:lnTo>
                  <a:lnTo>
                    <a:pt x="45" y="578"/>
                  </a:lnTo>
                  <a:lnTo>
                    <a:pt x="22" y="601"/>
                  </a:lnTo>
                  <a:lnTo>
                    <a:pt x="0" y="623"/>
                  </a:lnTo>
                  <a:lnTo>
                    <a:pt x="22" y="690"/>
                  </a:lnTo>
                  <a:lnTo>
                    <a:pt x="22" y="734"/>
                  </a:lnTo>
                  <a:lnTo>
                    <a:pt x="67" y="734"/>
                  </a:lnTo>
                  <a:lnTo>
                    <a:pt x="89" y="756"/>
                  </a:lnTo>
                  <a:lnTo>
                    <a:pt x="134" y="734"/>
                  </a:lnTo>
                  <a:lnTo>
                    <a:pt x="579" y="467"/>
                  </a:lnTo>
                  <a:lnTo>
                    <a:pt x="1001" y="178"/>
                  </a:lnTo>
                  <a:lnTo>
                    <a:pt x="1023" y="156"/>
                  </a:lnTo>
                  <a:lnTo>
                    <a:pt x="1046" y="134"/>
                  </a:lnTo>
                  <a:lnTo>
                    <a:pt x="1023" y="45"/>
                  </a:lnTo>
                  <a:lnTo>
                    <a:pt x="1001" y="22"/>
                  </a:lnTo>
                  <a:lnTo>
                    <a:pt x="979" y="22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"/>
            <p:cNvSpPr/>
            <p:nvPr/>
          </p:nvSpPr>
          <p:spPr>
            <a:xfrm rot="2192941">
              <a:off x="6735329" y="2781074"/>
              <a:ext cx="59769" cy="47842"/>
            </a:xfrm>
            <a:custGeom>
              <a:rect b="b" l="l" r="r" t="t"/>
              <a:pathLst>
                <a:path extrusionOk="0" h="357" w="446">
                  <a:moveTo>
                    <a:pt x="356" y="0"/>
                  </a:moveTo>
                  <a:lnTo>
                    <a:pt x="312" y="23"/>
                  </a:lnTo>
                  <a:lnTo>
                    <a:pt x="45" y="178"/>
                  </a:lnTo>
                  <a:lnTo>
                    <a:pt x="23" y="223"/>
                  </a:lnTo>
                  <a:lnTo>
                    <a:pt x="0" y="245"/>
                  </a:lnTo>
                  <a:lnTo>
                    <a:pt x="0" y="312"/>
                  </a:lnTo>
                  <a:lnTo>
                    <a:pt x="23" y="334"/>
                  </a:lnTo>
                  <a:lnTo>
                    <a:pt x="67" y="356"/>
                  </a:lnTo>
                  <a:lnTo>
                    <a:pt x="134" y="356"/>
                  </a:lnTo>
                  <a:lnTo>
                    <a:pt x="401" y="178"/>
                  </a:lnTo>
                  <a:lnTo>
                    <a:pt x="423" y="156"/>
                  </a:lnTo>
                  <a:lnTo>
                    <a:pt x="445" y="112"/>
                  </a:lnTo>
                  <a:lnTo>
                    <a:pt x="445" y="45"/>
                  </a:lnTo>
                  <a:lnTo>
                    <a:pt x="423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"/>
            <p:cNvSpPr/>
            <p:nvPr/>
          </p:nvSpPr>
          <p:spPr>
            <a:xfrm rot="2192941">
              <a:off x="6711424" y="1232078"/>
              <a:ext cx="41945" cy="50790"/>
            </a:xfrm>
            <a:custGeom>
              <a:rect b="b" l="l" r="r" t="t"/>
              <a:pathLst>
                <a:path extrusionOk="0" h="379" w="313">
                  <a:moveTo>
                    <a:pt x="90" y="1"/>
                  </a:moveTo>
                  <a:lnTo>
                    <a:pt x="23" y="45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1" y="179"/>
                  </a:lnTo>
                  <a:lnTo>
                    <a:pt x="134" y="334"/>
                  </a:lnTo>
                  <a:lnTo>
                    <a:pt x="157" y="357"/>
                  </a:lnTo>
                  <a:lnTo>
                    <a:pt x="201" y="379"/>
                  </a:lnTo>
                  <a:lnTo>
                    <a:pt x="268" y="357"/>
                  </a:lnTo>
                  <a:lnTo>
                    <a:pt x="312" y="290"/>
                  </a:lnTo>
                  <a:lnTo>
                    <a:pt x="312" y="268"/>
                  </a:lnTo>
                  <a:lnTo>
                    <a:pt x="290" y="223"/>
                  </a:lnTo>
                  <a:lnTo>
                    <a:pt x="157" y="45"/>
                  </a:lnTo>
                  <a:lnTo>
                    <a:pt x="112" y="23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"/>
            <p:cNvSpPr/>
            <p:nvPr/>
          </p:nvSpPr>
          <p:spPr>
            <a:xfrm rot="2192941">
              <a:off x="6037870" y="1623620"/>
              <a:ext cx="50790" cy="27070"/>
            </a:xfrm>
            <a:custGeom>
              <a:rect b="b" l="l" r="r" t="t"/>
              <a:pathLst>
                <a:path extrusionOk="0" h="202" w="379">
                  <a:moveTo>
                    <a:pt x="89" y="1"/>
                  </a:moveTo>
                  <a:lnTo>
                    <a:pt x="45" y="23"/>
                  </a:lnTo>
                  <a:lnTo>
                    <a:pt x="0" y="68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2" y="157"/>
                  </a:lnTo>
                  <a:lnTo>
                    <a:pt x="67" y="179"/>
                  </a:lnTo>
                  <a:lnTo>
                    <a:pt x="267" y="201"/>
                  </a:lnTo>
                  <a:lnTo>
                    <a:pt x="312" y="201"/>
                  </a:lnTo>
                  <a:lnTo>
                    <a:pt x="334" y="179"/>
                  </a:lnTo>
                  <a:lnTo>
                    <a:pt x="378" y="112"/>
                  </a:lnTo>
                  <a:lnTo>
                    <a:pt x="378" y="90"/>
                  </a:lnTo>
                  <a:lnTo>
                    <a:pt x="378" y="45"/>
                  </a:lnTo>
                  <a:lnTo>
                    <a:pt x="356" y="23"/>
                  </a:lnTo>
                  <a:lnTo>
                    <a:pt x="312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"/>
            <p:cNvSpPr/>
            <p:nvPr/>
          </p:nvSpPr>
          <p:spPr>
            <a:xfrm rot="2192941">
              <a:off x="6109261" y="1705384"/>
              <a:ext cx="98498" cy="26936"/>
            </a:xfrm>
            <a:custGeom>
              <a:rect b="b" l="l" r="r" t="t"/>
              <a:pathLst>
                <a:path extrusionOk="0" h="201" w="735">
                  <a:moveTo>
                    <a:pt x="67" y="1"/>
                  </a:moveTo>
                  <a:lnTo>
                    <a:pt x="45" y="23"/>
                  </a:lnTo>
                  <a:lnTo>
                    <a:pt x="0" y="90"/>
                  </a:lnTo>
                  <a:lnTo>
                    <a:pt x="23" y="156"/>
                  </a:lnTo>
                  <a:lnTo>
                    <a:pt x="45" y="179"/>
                  </a:lnTo>
                  <a:lnTo>
                    <a:pt x="89" y="179"/>
                  </a:lnTo>
                  <a:lnTo>
                    <a:pt x="312" y="201"/>
                  </a:lnTo>
                  <a:lnTo>
                    <a:pt x="468" y="179"/>
                  </a:lnTo>
                  <a:lnTo>
                    <a:pt x="668" y="179"/>
                  </a:lnTo>
                  <a:lnTo>
                    <a:pt x="712" y="112"/>
                  </a:lnTo>
                  <a:lnTo>
                    <a:pt x="734" y="67"/>
                  </a:lnTo>
                  <a:lnTo>
                    <a:pt x="712" y="45"/>
                  </a:lnTo>
                  <a:lnTo>
                    <a:pt x="690" y="2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"/>
            <p:cNvSpPr/>
            <p:nvPr/>
          </p:nvSpPr>
          <p:spPr>
            <a:xfrm rot="2192941">
              <a:off x="6701766" y="1361710"/>
              <a:ext cx="65799" cy="65799"/>
            </a:xfrm>
            <a:custGeom>
              <a:rect b="b" l="l" r="r" t="t"/>
              <a:pathLst>
                <a:path extrusionOk="0" h="491" w="491">
                  <a:moveTo>
                    <a:pt x="112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156" y="312"/>
                  </a:lnTo>
                  <a:lnTo>
                    <a:pt x="312" y="468"/>
                  </a:lnTo>
                  <a:lnTo>
                    <a:pt x="357" y="490"/>
                  </a:lnTo>
                  <a:lnTo>
                    <a:pt x="379" y="490"/>
                  </a:lnTo>
                  <a:lnTo>
                    <a:pt x="446" y="468"/>
                  </a:lnTo>
                  <a:lnTo>
                    <a:pt x="490" y="401"/>
                  </a:lnTo>
                  <a:lnTo>
                    <a:pt x="490" y="357"/>
                  </a:lnTo>
                  <a:lnTo>
                    <a:pt x="468" y="335"/>
                  </a:lnTo>
                  <a:lnTo>
                    <a:pt x="312" y="201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"/>
            <p:cNvSpPr/>
            <p:nvPr/>
          </p:nvSpPr>
          <p:spPr>
            <a:xfrm rot="2192941">
              <a:off x="6301375" y="2519096"/>
              <a:ext cx="35915" cy="62717"/>
            </a:xfrm>
            <a:custGeom>
              <a:rect b="b" l="l" r="r" t="t"/>
              <a:pathLst>
                <a:path extrusionOk="0" h="468" w="268">
                  <a:moveTo>
                    <a:pt x="179" y="1"/>
                  </a:moveTo>
                  <a:lnTo>
                    <a:pt x="112" y="23"/>
                  </a:lnTo>
                  <a:lnTo>
                    <a:pt x="90" y="45"/>
                  </a:lnTo>
                  <a:lnTo>
                    <a:pt x="68" y="68"/>
                  </a:lnTo>
                  <a:lnTo>
                    <a:pt x="23" y="357"/>
                  </a:lnTo>
                  <a:lnTo>
                    <a:pt x="1" y="401"/>
                  </a:lnTo>
                  <a:lnTo>
                    <a:pt x="23" y="423"/>
                  </a:lnTo>
                  <a:lnTo>
                    <a:pt x="45" y="446"/>
                  </a:lnTo>
                  <a:lnTo>
                    <a:pt x="90" y="468"/>
                  </a:lnTo>
                  <a:lnTo>
                    <a:pt x="157" y="446"/>
                  </a:lnTo>
                  <a:lnTo>
                    <a:pt x="179" y="423"/>
                  </a:lnTo>
                  <a:lnTo>
                    <a:pt x="201" y="379"/>
                  </a:lnTo>
                  <a:lnTo>
                    <a:pt x="268" y="112"/>
                  </a:lnTo>
                  <a:lnTo>
                    <a:pt x="268" y="68"/>
                  </a:lnTo>
                  <a:lnTo>
                    <a:pt x="246" y="45"/>
                  </a:lnTo>
                  <a:lnTo>
                    <a:pt x="223" y="2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"/>
            <p:cNvSpPr/>
            <p:nvPr/>
          </p:nvSpPr>
          <p:spPr>
            <a:xfrm rot="2192941">
              <a:off x="5942464" y="2179552"/>
              <a:ext cx="62717" cy="77592"/>
            </a:xfrm>
            <a:custGeom>
              <a:rect b="b" l="l" r="r" t="t"/>
              <a:pathLst>
                <a:path extrusionOk="0" h="579" w="468">
                  <a:moveTo>
                    <a:pt x="356" y="0"/>
                  </a:moveTo>
                  <a:lnTo>
                    <a:pt x="311" y="45"/>
                  </a:lnTo>
                  <a:lnTo>
                    <a:pt x="22" y="423"/>
                  </a:lnTo>
                  <a:lnTo>
                    <a:pt x="0" y="445"/>
                  </a:lnTo>
                  <a:lnTo>
                    <a:pt x="0" y="490"/>
                  </a:lnTo>
                  <a:lnTo>
                    <a:pt x="22" y="556"/>
                  </a:lnTo>
                  <a:lnTo>
                    <a:pt x="67" y="579"/>
                  </a:lnTo>
                  <a:lnTo>
                    <a:pt x="89" y="579"/>
                  </a:lnTo>
                  <a:lnTo>
                    <a:pt x="134" y="556"/>
                  </a:lnTo>
                  <a:lnTo>
                    <a:pt x="156" y="534"/>
                  </a:lnTo>
                  <a:lnTo>
                    <a:pt x="445" y="156"/>
                  </a:lnTo>
                  <a:lnTo>
                    <a:pt x="467" y="134"/>
                  </a:lnTo>
                  <a:lnTo>
                    <a:pt x="467" y="89"/>
                  </a:lnTo>
                  <a:lnTo>
                    <a:pt x="445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"/>
            <p:cNvSpPr/>
            <p:nvPr/>
          </p:nvSpPr>
          <p:spPr>
            <a:xfrm rot="2192941">
              <a:off x="6073776" y="2151002"/>
              <a:ext cx="74644" cy="74644"/>
            </a:xfrm>
            <a:custGeom>
              <a:rect b="b" l="l" r="r" t="t"/>
              <a:pathLst>
                <a:path extrusionOk="0" h="557" w="557">
                  <a:moveTo>
                    <a:pt x="467" y="1"/>
                  </a:moveTo>
                  <a:lnTo>
                    <a:pt x="445" y="23"/>
                  </a:lnTo>
                  <a:lnTo>
                    <a:pt x="312" y="112"/>
                  </a:lnTo>
                  <a:lnTo>
                    <a:pt x="223" y="201"/>
                  </a:lnTo>
                  <a:lnTo>
                    <a:pt x="22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45" y="557"/>
                  </a:lnTo>
                  <a:lnTo>
                    <a:pt x="111" y="557"/>
                  </a:lnTo>
                  <a:lnTo>
                    <a:pt x="156" y="535"/>
                  </a:lnTo>
                  <a:lnTo>
                    <a:pt x="334" y="334"/>
                  </a:lnTo>
                  <a:lnTo>
                    <a:pt x="423" y="268"/>
                  </a:lnTo>
                  <a:lnTo>
                    <a:pt x="512" y="179"/>
                  </a:lnTo>
                  <a:lnTo>
                    <a:pt x="556" y="156"/>
                  </a:lnTo>
                  <a:lnTo>
                    <a:pt x="556" y="112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"/>
            <p:cNvSpPr/>
            <p:nvPr/>
          </p:nvSpPr>
          <p:spPr>
            <a:xfrm rot="2192941">
              <a:off x="6192148" y="2571583"/>
              <a:ext cx="50924" cy="137227"/>
            </a:xfrm>
            <a:custGeom>
              <a:rect b="b" l="l" r="r" t="t"/>
              <a:pathLst>
                <a:path extrusionOk="0" h="1024" w="380">
                  <a:moveTo>
                    <a:pt x="312" y="1"/>
                  </a:moveTo>
                  <a:lnTo>
                    <a:pt x="246" y="23"/>
                  </a:lnTo>
                  <a:lnTo>
                    <a:pt x="201" y="45"/>
                  </a:lnTo>
                  <a:lnTo>
                    <a:pt x="201" y="67"/>
                  </a:lnTo>
                  <a:lnTo>
                    <a:pt x="1" y="913"/>
                  </a:lnTo>
                  <a:lnTo>
                    <a:pt x="1" y="957"/>
                  </a:lnTo>
                  <a:lnTo>
                    <a:pt x="23" y="1002"/>
                  </a:lnTo>
                  <a:lnTo>
                    <a:pt x="45" y="1024"/>
                  </a:lnTo>
                  <a:lnTo>
                    <a:pt x="134" y="1024"/>
                  </a:lnTo>
                  <a:lnTo>
                    <a:pt x="157" y="1002"/>
                  </a:lnTo>
                  <a:lnTo>
                    <a:pt x="179" y="957"/>
                  </a:lnTo>
                  <a:lnTo>
                    <a:pt x="268" y="534"/>
                  </a:lnTo>
                  <a:lnTo>
                    <a:pt x="379" y="112"/>
                  </a:lnTo>
                  <a:lnTo>
                    <a:pt x="379" y="67"/>
                  </a:lnTo>
                  <a:lnTo>
                    <a:pt x="357" y="45"/>
                  </a:lnTo>
                  <a:lnTo>
                    <a:pt x="335" y="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"/>
            <p:cNvSpPr/>
            <p:nvPr/>
          </p:nvSpPr>
          <p:spPr>
            <a:xfrm rot="2192941">
              <a:off x="6515736" y="2682424"/>
              <a:ext cx="83489" cy="44760"/>
            </a:xfrm>
            <a:custGeom>
              <a:rect b="b" l="l" r="r" t="t"/>
              <a:pathLst>
                <a:path extrusionOk="0" h="334" w="623">
                  <a:moveTo>
                    <a:pt x="512" y="0"/>
                  </a:moveTo>
                  <a:lnTo>
                    <a:pt x="89" y="156"/>
                  </a:lnTo>
                  <a:lnTo>
                    <a:pt x="44" y="178"/>
                  </a:lnTo>
                  <a:lnTo>
                    <a:pt x="22" y="200"/>
                  </a:lnTo>
                  <a:lnTo>
                    <a:pt x="0" y="267"/>
                  </a:lnTo>
                  <a:lnTo>
                    <a:pt x="22" y="289"/>
                  </a:lnTo>
                  <a:lnTo>
                    <a:pt x="44" y="312"/>
                  </a:lnTo>
                  <a:lnTo>
                    <a:pt x="89" y="334"/>
                  </a:lnTo>
                  <a:lnTo>
                    <a:pt x="111" y="334"/>
                  </a:lnTo>
                  <a:lnTo>
                    <a:pt x="556" y="178"/>
                  </a:lnTo>
                  <a:lnTo>
                    <a:pt x="578" y="156"/>
                  </a:lnTo>
                  <a:lnTo>
                    <a:pt x="601" y="134"/>
                  </a:lnTo>
                  <a:lnTo>
                    <a:pt x="623" y="45"/>
                  </a:lnTo>
                  <a:lnTo>
                    <a:pt x="601" y="2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"/>
            <p:cNvSpPr/>
            <p:nvPr/>
          </p:nvSpPr>
          <p:spPr>
            <a:xfrm rot="2192941">
              <a:off x="6589887" y="2828556"/>
              <a:ext cx="101446" cy="68748"/>
            </a:xfrm>
            <a:custGeom>
              <a:rect b="b" l="l" r="r" t="t"/>
              <a:pathLst>
                <a:path extrusionOk="0" h="513" w="757">
                  <a:moveTo>
                    <a:pt x="645" y="0"/>
                  </a:moveTo>
                  <a:lnTo>
                    <a:pt x="623" y="23"/>
                  </a:lnTo>
                  <a:lnTo>
                    <a:pt x="334" y="178"/>
                  </a:lnTo>
                  <a:lnTo>
                    <a:pt x="67" y="312"/>
                  </a:lnTo>
                  <a:lnTo>
                    <a:pt x="23" y="334"/>
                  </a:lnTo>
                  <a:lnTo>
                    <a:pt x="0" y="379"/>
                  </a:lnTo>
                  <a:lnTo>
                    <a:pt x="0" y="445"/>
                  </a:lnTo>
                  <a:lnTo>
                    <a:pt x="0" y="468"/>
                  </a:lnTo>
                  <a:lnTo>
                    <a:pt x="23" y="490"/>
                  </a:lnTo>
                  <a:lnTo>
                    <a:pt x="67" y="512"/>
                  </a:lnTo>
                  <a:lnTo>
                    <a:pt x="89" y="490"/>
                  </a:lnTo>
                  <a:lnTo>
                    <a:pt x="401" y="356"/>
                  </a:lnTo>
                  <a:lnTo>
                    <a:pt x="712" y="178"/>
                  </a:lnTo>
                  <a:lnTo>
                    <a:pt x="734" y="156"/>
                  </a:lnTo>
                  <a:lnTo>
                    <a:pt x="757" y="112"/>
                  </a:lnTo>
                  <a:lnTo>
                    <a:pt x="734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"/>
            <p:cNvSpPr/>
            <p:nvPr/>
          </p:nvSpPr>
          <p:spPr>
            <a:xfrm rot="2192941">
              <a:off x="6581351" y="2600337"/>
              <a:ext cx="178905" cy="113373"/>
            </a:xfrm>
            <a:custGeom>
              <a:rect b="b" l="l" r="r" t="t"/>
              <a:pathLst>
                <a:path extrusionOk="0" h="846" w="1335">
                  <a:moveTo>
                    <a:pt x="1246" y="1"/>
                  </a:moveTo>
                  <a:lnTo>
                    <a:pt x="1201" y="23"/>
                  </a:lnTo>
                  <a:lnTo>
                    <a:pt x="934" y="201"/>
                  </a:lnTo>
                  <a:lnTo>
                    <a:pt x="668" y="379"/>
                  </a:lnTo>
                  <a:lnTo>
                    <a:pt x="356" y="535"/>
                  </a:lnTo>
                  <a:lnTo>
                    <a:pt x="67" y="668"/>
                  </a:lnTo>
                  <a:lnTo>
                    <a:pt x="22" y="690"/>
                  </a:lnTo>
                  <a:lnTo>
                    <a:pt x="0" y="712"/>
                  </a:lnTo>
                  <a:lnTo>
                    <a:pt x="0" y="779"/>
                  </a:lnTo>
                  <a:lnTo>
                    <a:pt x="0" y="801"/>
                  </a:lnTo>
                  <a:lnTo>
                    <a:pt x="22" y="846"/>
                  </a:lnTo>
                  <a:lnTo>
                    <a:pt x="89" y="846"/>
                  </a:lnTo>
                  <a:lnTo>
                    <a:pt x="423" y="712"/>
                  </a:lnTo>
                  <a:lnTo>
                    <a:pt x="712" y="557"/>
                  </a:lnTo>
                  <a:lnTo>
                    <a:pt x="1023" y="379"/>
                  </a:lnTo>
                  <a:lnTo>
                    <a:pt x="1290" y="179"/>
                  </a:lnTo>
                  <a:lnTo>
                    <a:pt x="1313" y="134"/>
                  </a:lnTo>
                  <a:lnTo>
                    <a:pt x="1335" y="112"/>
                  </a:lnTo>
                  <a:lnTo>
                    <a:pt x="1313" y="45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"/>
            <p:cNvSpPr/>
            <p:nvPr/>
          </p:nvSpPr>
          <p:spPr>
            <a:xfrm rot="2192941">
              <a:off x="6511944" y="2745524"/>
              <a:ext cx="122352" cy="71696"/>
            </a:xfrm>
            <a:custGeom>
              <a:rect b="b" l="l" r="r" t="t"/>
              <a:pathLst>
                <a:path extrusionOk="0" h="535" w="913">
                  <a:moveTo>
                    <a:pt x="823" y="0"/>
                  </a:moveTo>
                  <a:lnTo>
                    <a:pt x="779" y="23"/>
                  </a:lnTo>
                  <a:lnTo>
                    <a:pt x="423" y="200"/>
                  </a:lnTo>
                  <a:lnTo>
                    <a:pt x="67" y="356"/>
                  </a:lnTo>
                  <a:lnTo>
                    <a:pt x="22" y="378"/>
                  </a:lnTo>
                  <a:lnTo>
                    <a:pt x="0" y="401"/>
                  </a:lnTo>
                  <a:lnTo>
                    <a:pt x="0" y="467"/>
                  </a:lnTo>
                  <a:lnTo>
                    <a:pt x="0" y="512"/>
                  </a:lnTo>
                  <a:lnTo>
                    <a:pt x="22" y="534"/>
                  </a:lnTo>
                  <a:lnTo>
                    <a:pt x="111" y="534"/>
                  </a:lnTo>
                  <a:lnTo>
                    <a:pt x="490" y="378"/>
                  </a:lnTo>
                  <a:lnTo>
                    <a:pt x="868" y="178"/>
                  </a:lnTo>
                  <a:lnTo>
                    <a:pt x="890" y="156"/>
                  </a:lnTo>
                  <a:lnTo>
                    <a:pt x="912" y="111"/>
                  </a:lnTo>
                  <a:lnTo>
                    <a:pt x="912" y="45"/>
                  </a:lnTo>
                  <a:lnTo>
                    <a:pt x="890" y="2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1"/>
          <p:cNvGrpSpPr/>
          <p:nvPr/>
        </p:nvGrpSpPr>
        <p:grpSpPr>
          <a:xfrm>
            <a:off x="495763" y="1201250"/>
            <a:ext cx="1197375" cy="1036700"/>
            <a:chOff x="2922075" y="1564225"/>
            <a:chExt cx="1197375" cy="1036700"/>
          </a:xfrm>
        </p:grpSpPr>
        <p:sp>
          <p:nvSpPr>
            <p:cNvPr id="1251" name="Google Shape;1251;p1"/>
            <p:cNvSpPr/>
            <p:nvPr/>
          </p:nvSpPr>
          <p:spPr>
            <a:xfrm>
              <a:off x="3219600" y="1855550"/>
              <a:ext cx="594050" cy="601275"/>
            </a:xfrm>
            <a:custGeom>
              <a:rect b="b" l="l" r="r" t="t"/>
              <a:pathLst>
                <a:path extrusionOk="0" h="24051" w="23762">
                  <a:moveTo>
                    <a:pt x="10823" y="0"/>
                  </a:moveTo>
                  <a:lnTo>
                    <a:pt x="10160" y="42"/>
                  </a:lnTo>
                  <a:lnTo>
                    <a:pt x="9496" y="125"/>
                  </a:lnTo>
                  <a:lnTo>
                    <a:pt x="8874" y="249"/>
                  </a:lnTo>
                  <a:lnTo>
                    <a:pt x="8252" y="415"/>
                  </a:lnTo>
                  <a:lnTo>
                    <a:pt x="7672" y="622"/>
                  </a:lnTo>
                  <a:lnTo>
                    <a:pt x="7091" y="829"/>
                  </a:lnTo>
                  <a:lnTo>
                    <a:pt x="6552" y="1078"/>
                  </a:lnTo>
                  <a:lnTo>
                    <a:pt x="6055" y="1369"/>
                  </a:lnTo>
                  <a:lnTo>
                    <a:pt x="5557" y="1659"/>
                  </a:lnTo>
                  <a:lnTo>
                    <a:pt x="5059" y="1991"/>
                  </a:lnTo>
                  <a:lnTo>
                    <a:pt x="4603" y="2364"/>
                  </a:lnTo>
                  <a:lnTo>
                    <a:pt x="4189" y="2737"/>
                  </a:lnTo>
                  <a:lnTo>
                    <a:pt x="3774" y="3110"/>
                  </a:lnTo>
                  <a:lnTo>
                    <a:pt x="3401" y="3525"/>
                  </a:lnTo>
                  <a:lnTo>
                    <a:pt x="3028" y="3940"/>
                  </a:lnTo>
                  <a:lnTo>
                    <a:pt x="2654" y="4396"/>
                  </a:lnTo>
                  <a:lnTo>
                    <a:pt x="2323" y="4852"/>
                  </a:lnTo>
                  <a:lnTo>
                    <a:pt x="1742" y="5806"/>
                  </a:lnTo>
                  <a:lnTo>
                    <a:pt x="1244" y="6801"/>
                  </a:lnTo>
                  <a:lnTo>
                    <a:pt x="830" y="7796"/>
                  </a:lnTo>
                  <a:lnTo>
                    <a:pt x="498" y="8833"/>
                  </a:lnTo>
                  <a:lnTo>
                    <a:pt x="208" y="9828"/>
                  </a:lnTo>
                  <a:lnTo>
                    <a:pt x="125" y="10367"/>
                  </a:lnTo>
                  <a:lnTo>
                    <a:pt x="83" y="10906"/>
                  </a:lnTo>
                  <a:lnTo>
                    <a:pt x="42" y="11487"/>
                  </a:lnTo>
                  <a:lnTo>
                    <a:pt x="0" y="12067"/>
                  </a:lnTo>
                  <a:lnTo>
                    <a:pt x="0" y="12648"/>
                  </a:lnTo>
                  <a:lnTo>
                    <a:pt x="42" y="13270"/>
                  </a:lnTo>
                  <a:lnTo>
                    <a:pt x="125" y="13892"/>
                  </a:lnTo>
                  <a:lnTo>
                    <a:pt x="208" y="14514"/>
                  </a:lnTo>
                  <a:lnTo>
                    <a:pt x="332" y="15136"/>
                  </a:lnTo>
                  <a:lnTo>
                    <a:pt x="498" y="15758"/>
                  </a:lnTo>
                  <a:lnTo>
                    <a:pt x="664" y="16421"/>
                  </a:lnTo>
                  <a:lnTo>
                    <a:pt x="913" y="17043"/>
                  </a:lnTo>
                  <a:lnTo>
                    <a:pt x="1120" y="17624"/>
                  </a:lnTo>
                  <a:lnTo>
                    <a:pt x="1410" y="18246"/>
                  </a:lnTo>
                  <a:lnTo>
                    <a:pt x="1701" y="18826"/>
                  </a:lnTo>
                  <a:lnTo>
                    <a:pt x="2074" y="19407"/>
                  </a:lnTo>
                  <a:lnTo>
                    <a:pt x="2406" y="19946"/>
                  </a:lnTo>
                  <a:lnTo>
                    <a:pt x="2820" y="20485"/>
                  </a:lnTo>
                  <a:lnTo>
                    <a:pt x="3276" y="20982"/>
                  </a:lnTo>
                  <a:lnTo>
                    <a:pt x="3733" y="21480"/>
                  </a:lnTo>
                  <a:lnTo>
                    <a:pt x="4230" y="21895"/>
                  </a:lnTo>
                  <a:lnTo>
                    <a:pt x="4769" y="22309"/>
                  </a:lnTo>
                  <a:lnTo>
                    <a:pt x="5308" y="22683"/>
                  </a:lnTo>
                  <a:lnTo>
                    <a:pt x="5930" y="23014"/>
                  </a:lnTo>
                  <a:lnTo>
                    <a:pt x="6552" y="23305"/>
                  </a:lnTo>
                  <a:lnTo>
                    <a:pt x="7216" y="23553"/>
                  </a:lnTo>
                  <a:lnTo>
                    <a:pt x="7921" y="23761"/>
                  </a:lnTo>
                  <a:lnTo>
                    <a:pt x="8667" y="23927"/>
                  </a:lnTo>
                  <a:lnTo>
                    <a:pt x="9455" y="24010"/>
                  </a:lnTo>
                  <a:lnTo>
                    <a:pt x="10284" y="24051"/>
                  </a:lnTo>
                  <a:lnTo>
                    <a:pt x="11155" y="24010"/>
                  </a:lnTo>
                  <a:lnTo>
                    <a:pt x="12026" y="23927"/>
                  </a:lnTo>
                  <a:lnTo>
                    <a:pt x="13187" y="23761"/>
                  </a:lnTo>
                  <a:lnTo>
                    <a:pt x="14265" y="23512"/>
                  </a:lnTo>
                  <a:lnTo>
                    <a:pt x="15260" y="23263"/>
                  </a:lnTo>
                  <a:lnTo>
                    <a:pt x="16173" y="22931"/>
                  </a:lnTo>
                  <a:lnTo>
                    <a:pt x="17043" y="22600"/>
                  </a:lnTo>
                  <a:lnTo>
                    <a:pt x="17831" y="22185"/>
                  </a:lnTo>
                  <a:lnTo>
                    <a:pt x="18578" y="21770"/>
                  </a:lnTo>
                  <a:lnTo>
                    <a:pt x="19241" y="21314"/>
                  </a:lnTo>
                  <a:lnTo>
                    <a:pt x="19822" y="20858"/>
                  </a:lnTo>
                  <a:lnTo>
                    <a:pt x="20402" y="20360"/>
                  </a:lnTo>
                  <a:lnTo>
                    <a:pt x="20900" y="19863"/>
                  </a:lnTo>
                  <a:lnTo>
                    <a:pt x="21356" y="19324"/>
                  </a:lnTo>
                  <a:lnTo>
                    <a:pt x="21729" y="18785"/>
                  </a:lnTo>
                  <a:lnTo>
                    <a:pt x="22102" y="18246"/>
                  </a:lnTo>
                  <a:lnTo>
                    <a:pt x="22393" y="17707"/>
                  </a:lnTo>
                  <a:lnTo>
                    <a:pt x="22683" y="17167"/>
                  </a:lnTo>
                  <a:lnTo>
                    <a:pt x="22890" y="16628"/>
                  </a:lnTo>
                  <a:lnTo>
                    <a:pt x="23098" y="16089"/>
                  </a:lnTo>
                  <a:lnTo>
                    <a:pt x="23388" y="15094"/>
                  </a:lnTo>
                  <a:lnTo>
                    <a:pt x="23595" y="14140"/>
                  </a:lnTo>
                  <a:lnTo>
                    <a:pt x="23720" y="13311"/>
                  </a:lnTo>
                  <a:lnTo>
                    <a:pt x="23761" y="12606"/>
                  </a:lnTo>
                  <a:lnTo>
                    <a:pt x="23761" y="12109"/>
                  </a:lnTo>
                  <a:lnTo>
                    <a:pt x="23761" y="11652"/>
                  </a:lnTo>
                  <a:lnTo>
                    <a:pt x="23720" y="11238"/>
                  </a:lnTo>
                  <a:lnTo>
                    <a:pt x="23637" y="10740"/>
                  </a:lnTo>
                  <a:lnTo>
                    <a:pt x="23512" y="10118"/>
                  </a:lnTo>
                  <a:lnTo>
                    <a:pt x="23346" y="9372"/>
                  </a:lnTo>
                  <a:lnTo>
                    <a:pt x="23098" y="8542"/>
                  </a:lnTo>
                  <a:lnTo>
                    <a:pt x="22766" y="7630"/>
                  </a:lnTo>
                  <a:lnTo>
                    <a:pt x="22351" y="6676"/>
                  </a:lnTo>
                  <a:lnTo>
                    <a:pt x="21812" y="5681"/>
                  </a:lnTo>
                  <a:lnTo>
                    <a:pt x="21522" y="5225"/>
                  </a:lnTo>
                  <a:lnTo>
                    <a:pt x="21190" y="4727"/>
                  </a:lnTo>
                  <a:lnTo>
                    <a:pt x="20817" y="4230"/>
                  </a:lnTo>
                  <a:lnTo>
                    <a:pt x="20444" y="3774"/>
                  </a:lnTo>
                  <a:lnTo>
                    <a:pt x="20029" y="3318"/>
                  </a:lnTo>
                  <a:lnTo>
                    <a:pt x="19573" y="2861"/>
                  </a:lnTo>
                  <a:lnTo>
                    <a:pt x="19075" y="2447"/>
                  </a:lnTo>
                  <a:lnTo>
                    <a:pt x="18536" y="2073"/>
                  </a:lnTo>
                  <a:lnTo>
                    <a:pt x="17997" y="1700"/>
                  </a:lnTo>
                  <a:lnTo>
                    <a:pt x="17375" y="1369"/>
                  </a:lnTo>
                  <a:lnTo>
                    <a:pt x="16712" y="1037"/>
                  </a:lnTo>
                  <a:lnTo>
                    <a:pt x="16048" y="747"/>
                  </a:lnTo>
                  <a:lnTo>
                    <a:pt x="15302" y="539"/>
                  </a:lnTo>
                  <a:lnTo>
                    <a:pt x="14514" y="332"/>
                  </a:lnTo>
                  <a:lnTo>
                    <a:pt x="13726" y="166"/>
                  </a:lnTo>
                  <a:lnTo>
                    <a:pt x="12980" y="83"/>
                  </a:lnTo>
                  <a:lnTo>
                    <a:pt x="122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"/>
            <p:cNvSpPr/>
            <p:nvPr/>
          </p:nvSpPr>
          <p:spPr>
            <a:xfrm>
              <a:off x="3684025" y="1575650"/>
              <a:ext cx="12475" cy="24900"/>
            </a:xfrm>
            <a:custGeom>
              <a:rect b="b" l="l" r="r" t="t"/>
              <a:pathLst>
                <a:path extrusionOk="0" h="996" w="499">
                  <a:moveTo>
                    <a:pt x="498" y="0"/>
                  </a:moveTo>
                  <a:lnTo>
                    <a:pt x="374" y="83"/>
                  </a:lnTo>
                  <a:lnTo>
                    <a:pt x="291" y="166"/>
                  </a:lnTo>
                  <a:lnTo>
                    <a:pt x="167" y="373"/>
                  </a:lnTo>
                  <a:lnTo>
                    <a:pt x="1" y="912"/>
                  </a:lnTo>
                  <a:lnTo>
                    <a:pt x="374" y="995"/>
                  </a:lnTo>
                  <a:lnTo>
                    <a:pt x="457" y="498"/>
                  </a:lnTo>
                  <a:lnTo>
                    <a:pt x="498" y="249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"/>
            <p:cNvSpPr/>
            <p:nvPr/>
          </p:nvSpPr>
          <p:spPr>
            <a:xfrm>
              <a:off x="3497425" y="1611925"/>
              <a:ext cx="310000" cy="202175"/>
            </a:xfrm>
            <a:custGeom>
              <a:rect b="b" l="l" r="r" t="t"/>
              <a:pathLst>
                <a:path extrusionOk="0" h="8087" w="12400">
                  <a:moveTo>
                    <a:pt x="5889" y="0"/>
                  </a:moveTo>
                  <a:lnTo>
                    <a:pt x="5433" y="42"/>
                  </a:lnTo>
                  <a:lnTo>
                    <a:pt x="4977" y="125"/>
                  </a:lnTo>
                  <a:lnTo>
                    <a:pt x="4521" y="208"/>
                  </a:lnTo>
                  <a:lnTo>
                    <a:pt x="4064" y="332"/>
                  </a:lnTo>
                  <a:lnTo>
                    <a:pt x="3608" y="457"/>
                  </a:lnTo>
                  <a:lnTo>
                    <a:pt x="3152" y="622"/>
                  </a:lnTo>
                  <a:lnTo>
                    <a:pt x="2737" y="830"/>
                  </a:lnTo>
                  <a:lnTo>
                    <a:pt x="2281" y="1079"/>
                  </a:lnTo>
                  <a:lnTo>
                    <a:pt x="1867" y="1369"/>
                  </a:lnTo>
                  <a:lnTo>
                    <a:pt x="1493" y="1659"/>
                  </a:lnTo>
                  <a:lnTo>
                    <a:pt x="1120" y="1991"/>
                  </a:lnTo>
                  <a:lnTo>
                    <a:pt x="706" y="2447"/>
                  </a:lnTo>
                  <a:lnTo>
                    <a:pt x="374" y="2945"/>
                  </a:lnTo>
                  <a:lnTo>
                    <a:pt x="167" y="3318"/>
                  </a:lnTo>
                  <a:lnTo>
                    <a:pt x="1" y="3691"/>
                  </a:lnTo>
                  <a:lnTo>
                    <a:pt x="415" y="3567"/>
                  </a:lnTo>
                  <a:lnTo>
                    <a:pt x="830" y="3401"/>
                  </a:lnTo>
                  <a:lnTo>
                    <a:pt x="1245" y="3318"/>
                  </a:lnTo>
                  <a:lnTo>
                    <a:pt x="1701" y="3235"/>
                  </a:lnTo>
                  <a:lnTo>
                    <a:pt x="2115" y="3235"/>
                  </a:lnTo>
                  <a:lnTo>
                    <a:pt x="2530" y="3193"/>
                  </a:lnTo>
                  <a:lnTo>
                    <a:pt x="3401" y="3276"/>
                  </a:lnTo>
                  <a:lnTo>
                    <a:pt x="4272" y="3401"/>
                  </a:lnTo>
                  <a:lnTo>
                    <a:pt x="5143" y="3608"/>
                  </a:lnTo>
                  <a:lnTo>
                    <a:pt x="5972" y="3857"/>
                  </a:lnTo>
                  <a:lnTo>
                    <a:pt x="6801" y="4147"/>
                  </a:lnTo>
                  <a:lnTo>
                    <a:pt x="7631" y="4479"/>
                  </a:lnTo>
                  <a:lnTo>
                    <a:pt x="8418" y="4852"/>
                  </a:lnTo>
                  <a:lnTo>
                    <a:pt x="9165" y="5308"/>
                  </a:lnTo>
                  <a:lnTo>
                    <a:pt x="9911" y="5764"/>
                  </a:lnTo>
                  <a:lnTo>
                    <a:pt x="10575" y="6220"/>
                  </a:lnTo>
                  <a:lnTo>
                    <a:pt x="11238" y="6760"/>
                  </a:lnTo>
                  <a:lnTo>
                    <a:pt x="11570" y="7050"/>
                  </a:lnTo>
                  <a:lnTo>
                    <a:pt x="11860" y="7382"/>
                  </a:lnTo>
                  <a:lnTo>
                    <a:pt x="12109" y="7713"/>
                  </a:lnTo>
                  <a:lnTo>
                    <a:pt x="12358" y="8086"/>
                  </a:lnTo>
                  <a:lnTo>
                    <a:pt x="12399" y="7216"/>
                  </a:lnTo>
                  <a:lnTo>
                    <a:pt x="12358" y="6303"/>
                  </a:lnTo>
                  <a:lnTo>
                    <a:pt x="12316" y="5433"/>
                  </a:lnTo>
                  <a:lnTo>
                    <a:pt x="12233" y="5018"/>
                  </a:lnTo>
                  <a:lnTo>
                    <a:pt x="12109" y="4562"/>
                  </a:lnTo>
                  <a:lnTo>
                    <a:pt x="11985" y="4064"/>
                  </a:lnTo>
                  <a:lnTo>
                    <a:pt x="11777" y="3608"/>
                  </a:lnTo>
                  <a:lnTo>
                    <a:pt x="11570" y="3152"/>
                  </a:lnTo>
                  <a:lnTo>
                    <a:pt x="11280" y="2696"/>
                  </a:lnTo>
                  <a:lnTo>
                    <a:pt x="10989" y="2281"/>
                  </a:lnTo>
                  <a:lnTo>
                    <a:pt x="10658" y="1866"/>
                  </a:lnTo>
                  <a:lnTo>
                    <a:pt x="10285" y="1493"/>
                  </a:lnTo>
                  <a:lnTo>
                    <a:pt x="9870" y="1161"/>
                  </a:lnTo>
                  <a:lnTo>
                    <a:pt x="9497" y="913"/>
                  </a:lnTo>
                  <a:lnTo>
                    <a:pt x="9082" y="664"/>
                  </a:lnTo>
                  <a:lnTo>
                    <a:pt x="8626" y="498"/>
                  </a:lnTo>
                  <a:lnTo>
                    <a:pt x="8211" y="332"/>
                  </a:lnTo>
                  <a:lnTo>
                    <a:pt x="7755" y="208"/>
                  </a:lnTo>
                  <a:lnTo>
                    <a:pt x="7299" y="83"/>
                  </a:lnTo>
                  <a:lnTo>
                    <a:pt x="6843" y="42"/>
                  </a:lnTo>
                  <a:lnTo>
                    <a:pt x="63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"/>
            <p:cNvSpPr/>
            <p:nvPr/>
          </p:nvSpPr>
          <p:spPr>
            <a:xfrm>
              <a:off x="2981175" y="1850350"/>
              <a:ext cx="227050" cy="295475"/>
            </a:xfrm>
            <a:custGeom>
              <a:rect b="b" l="l" r="r" t="t"/>
              <a:pathLst>
                <a:path extrusionOk="0" h="11819" w="9082">
                  <a:moveTo>
                    <a:pt x="6054" y="1"/>
                  </a:moveTo>
                  <a:lnTo>
                    <a:pt x="5598" y="42"/>
                  </a:lnTo>
                  <a:lnTo>
                    <a:pt x="5100" y="84"/>
                  </a:lnTo>
                  <a:lnTo>
                    <a:pt x="4603" y="208"/>
                  </a:lnTo>
                  <a:lnTo>
                    <a:pt x="4105" y="333"/>
                  </a:lnTo>
                  <a:lnTo>
                    <a:pt x="3608" y="540"/>
                  </a:lnTo>
                  <a:lnTo>
                    <a:pt x="3152" y="747"/>
                  </a:lnTo>
                  <a:lnTo>
                    <a:pt x="2695" y="1037"/>
                  </a:lnTo>
                  <a:lnTo>
                    <a:pt x="2281" y="1328"/>
                  </a:lnTo>
                  <a:lnTo>
                    <a:pt x="1908" y="1659"/>
                  </a:lnTo>
                  <a:lnTo>
                    <a:pt x="1576" y="2033"/>
                  </a:lnTo>
                  <a:lnTo>
                    <a:pt x="1244" y="2406"/>
                  </a:lnTo>
                  <a:lnTo>
                    <a:pt x="995" y="2779"/>
                  </a:lnTo>
                  <a:lnTo>
                    <a:pt x="746" y="3194"/>
                  </a:lnTo>
                  <a:lnTo>
                    <a:pt x="539" y="3608"/>
                  </a:lnTo>
                  <a:lnTo>
                    <a:pt x="373" y="4065"/>
                  </a:lnTo>
                  <a:lnTo>
                    <a:pt x="249" y="4479"/>
                  </a:lnTo>
                  <a:lnTo>
                    <a:pt x="166" y="4935"/>
                  </a:lnTo>
                  <a:lnTo>
                    <a:pt x="83" y="5392"/>
                  </a:lnTo>
                  <a:lnTo>
                    <a:pt x="41" y="5848"/>
                  </a:lnTo>
                  <a:lnTo>
                    <a:pt x="0" y="6345"/>
                  </a:lnTo>
                  <a:lnTo>
                    <a:pt x="41" y="6801"/>
                  </a:lnTo>
                  <a:lnTo>
                    <a:pt x="83" y="7258"/>
                  </a:lnTo>
                  <a:lnTo>
                    <a:pt x="124" y="7755"/>
                  </a:lnTo>
                  <a:lnTo>
                    <a:pt x="249" y="8211"/>
                  </a:lnTo>
                  <a:lnTo>
                    <a:pt x="373" y="8667"/>
                  </a:lnTo>
                  <a:lnTo>
                    <a:pt x="539" y="9124"/>
                  </a:lnTo>
                  <a:lnTo>
                    <a:pt x="746" y="9621"/>
                  </a:lnTo>
                  <a:lnTo>
                    <a:pt x="954" y="10036"/>
                  </a:lnTo>
                  <a:lnTo>
                    <a:pt x="1244" y="10450"/>
                  </a:lnTo>
                  <a:lnTo>
                    <a:pt x="1617" y="10948"/>
                  </a:lnTo>
                  <a:lnTo>
                    <a:pt x="2032" y="11363"/>
                  </a:lnTo>
                  <a:lnTo>
                    <a:pt x="2364" y="11612"/>
                  </a:lnTo>
                  <a:lnTo>
                    <a:pt x="2737" y="11819"/>
                  </a:lnTo>
                  <a:lnTo>
                    <a:pt x="2654" y="11404"/>
                  </a:lnTo>
                  <a:lnTo>
                    <a:pt x="2571" y="10990"/>
                  </a:lnTo>
                  <a:lnTo>
                    <a:pt x="2571" y="10533"/>
                  </a:lnTo>
                  <a:lnTo>
                    <a:pt x="2571" y="10119"/>
                  </a:lnTo>
                  <a:lnTo>
                    <a:pt x="2612" y="9663"/>
                  </a:lnTo>
                  <a:lnTo>
                    <a:pt x="2654" y="9248"/>
                  </a:lnTo>
                  <a:lnTo>
                    <a:pt x="2861" y="8419"/>
                  </a:lnTo>
                  <a:lnTo>
                    <a:pt x="3152" y="7589"/>
                  </a:lnTo>
                  <a:lnTo>
                    <a:pt x="3483" y="6760"/>
                  </a:lnTo>
                  <a:lnTo>
                    <a:pt x="3856" y="5972"/>
                  </a:lnTo>
                  <a:lnTo>
                    <a:pt x="4271" y="5184"/>
                  </a:lnTo>
                  <a:lnTo>
                    <a:pt x="4727" y="4438"/>
                  </a:lnTo>
                  <a:lnTo>
                    <a:pt x="5266" y="3733"/>
                  </a:lnTo>
                  <a:lnTo>
                    <a:pt x="5847" y="3069"/>
                  </a:lnTo>
                  <a:lnTo>
                    <a:pt x="6427" y="2406"/>
                  </a:lnTo>
                  <a:lnTo>
                    <a:pt x="6967" y="1825"/>
                  </a:lnTo>
                  <a:lnTo>
                    <a:pt x="7630" y="1245"/>
                  </a:lnTo>
                  <a:lnTo>
                    <a:pt x="7962" y="996"/>
                  </a:lnTo>
                  <a:lnTo>
                    <a:pt x="8335" y="747"/>
                  </a:lnTo>
                  <a:lnTo>
                    <a:pt x="8708" y="581"/>
                  </a:lnTo>
                  <a:lnTo>
                    <a:pt x="9081" y="415"/>
                  </a:lnTo>
                  <a:lnTo>
                    <a:pt x="8252" y="208"/>
                  </a:lnTo>
                  <a:lnTo>
                    <a:pt x="7381" y="84"/>
                  </a:lnTo>
                  <a:lnTo>
                    <a:pt x="6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"/>
            <p:cNvSpPr/>
            <p:nvPr/>
          </p:nvSpPr>
          <p:spPr>
            <a:xfrm>
              <a:off x="3341925" y="2479625"/>
              <a:ext cx="38375" cy="103675"/>
            </a:xfrm>
            <a:custGeom>
              <a:rect b="b" l="l" r="r" t="t"/>
              <a:pathLst>
                <a:path extrusionOk="0" h="4147" w="1535">
                  <a:moveTo>
                    <a:pt x="457" y="0"/>
                  </a:moveTo>
                  <a:lnTo>
                    <a:pt x="332" y="539"/>
                  </a:lnTo>
                  <a:lnTo>
                    <a:pt x="208" y="1078"/>
                  </a:lnTo>
                  <a:lnTo>
                    <a:pt x="125" y="1659"/>
                  </a:lnTo>
                  <a:lnTo>
                    <a:pt x="42" y="2281"/>
                  </a:lnTo>
                  <a:lnTo>
                    <a:pt x="1" y="2903"/>
                  </a:lnTo>
                  <a:lnTo>
                    <a:pt x="42" y="3525"/>
                  </a:lnTo>
                  <a:lnTo>
                    <a:pt x="125" y="3857"/>
                  </a:lnTo>
                  <a:lnTo>
                    <a:pt x="208" y="4064"/>
                  </a:lnTo>
                  <a:lnTo>
                    <a:pt x="249" y="4106"/>
                  </a:lnTo>
                  <a:lnTo>
                    <a:pt x="291" y="4147"/>
                  </a:lnTo>
                  <a:lnTo>
                    <a:pt x="415" y="4147"/>
                  </a:lnTo>
                  <a:lnTo>
                    <a:pt x="498" y="4023"/>
                  </a:lnTo>
                  <a:lnTo>
                    <a:pt x="623" y="3774"/>
                  </a:lnTo>
                  <a:lnTo>
                    <a:pt x="913" y="3152"/>
                  </a:lnTo>
                  <a:lnTo>
                    <a:pt x="1120" y="2530"/>
                  </a:lnTo>
                  <a:lnTo>
                    <a:pt x="1286" y="1908"/>
                  </a:lnTo>
                  <a:lnTo>
                    <a:pt x="1410" y="1244"/>
                  </a:lnTo>
                  <a:lnTo>
                    <a:pt x="1535" y="456"/>
                  </a:lnTo>
                  <a:lnTo>
                    <a:pt x="1037" y="24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"/>
            <p:cNvSpPr/>
            <p:nvPr/>
          </p:nvSpPr>
          <p:spPr>
            <a:xfrm>
              <a:off x="2955250" y="1929150"/>
              <a:ext cx="23875" cy="15575"/>
            </a:xfrm>
            <a:custGeom>
              <a:rect b="b" l="l" r="r" t="t"/>
              <a:pathLst>
                <a:path extrusionOk="0" h="623" w="955">
                  <a:moveTo>
                    <a:pt x="0" y="0"/>
                  </a:moveTo>
                  <a:lnTo>
                    <a:pt x="42" y="83"/>
                  </a:lnTo>
                  <a:lnTo>
                    <a:pt x="125" y="208"/>
                  </a:lnTo>
                  <a:lnTo>
                    <a:pt x="332" y="374"/>
                  </a:lnTo>
                  <a:lnTo>
                    <a:pt x="830" y="622"/>
                  </a:lnTo>
                  <a:lnTo>
                    <a:pt x="954" y="291"/>
                  </a:lnTo>
                  <a:lnTo>
                    <a:pt x="498" y="8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"/>
            <p:cNvSpPr/>
            <p:nvPr/>
          </p:nvSpPr>
          <p:spPr>
            <a:xfrm>
              <a:off x="3171900" y="1810975"/>
              <a:ext cx="684250" cy="688375"/>
            </a:xfrm>
            <a:custGeom>
              <a:rect b="b" l="l" r="r" t="t"/>
              <a:pathLst>
                <a:path extrusionOk="0" h="27535" w="27370">
                  <a:moveTo>
                    <a:pt x="14183" y="1534"/>
                  </a:moveTo>
                  <a:lnTo>
                    <a:pt x="14722" y="1576"/>
                  </a:lnTo>
                  <a:lnTo>
                    <a:pt x="15219" y="1617"/>
                  </a:lnTo>
                  <a:lnTo>
                    <a:pt x="15717" y="1659"/>
                  </a:lnTo>
                  <a:lnTo>
                    <a:pt x="16712" y="1908"/>
                  </a:lnTo>
                  <a:lnTo>
                    <a:pt x="17707" y="2198"/>
                  </a:lnTo>
                  <a:lnTo>
                    <a:pt x="18620" y="2571"/>
                  </a:lnTo>
                  <a:lnTo>
                    <a:pt x="19532" y="3069"/>
                  </a:lnTo>
                  <a:lnTo>
                    <a:pt x="20403" y="3608"/>
                  </a:lnTo>
                  <a:lnTo>
                    <a:pt x="21232" y="4188"/>
                  </a:lnTo>
                  <a:lnTo>
                    <a:pt x="21979" y="4893"/>
                  </a:lnTo>
                  <a:lnTo>
                    <a:pt x="22725" y="5598"/>
                  </a:lnTo>
                  <a:lnTo>
                    <a:pt x="23388" y="6386"/>
                  </a:lnTo>
                  <a:lnTo>
                    <a:pt x="23969" y="7257"/>
                  </a:lnTo>
                  <a:lnTo>
                    <a:pt x="24508" y="8128"/>
                  </a:lnTo>
                  <a:lnTo>
                    <a:pt x="24964" y="9040"/>
                  </a:lnTo>
                  <a:lnTo>
                    <a:pt x="25379" y="9994"/>
                  </a:lnTo>
                  <a:lnTo>
                    <a:pt x="25545" y="10533"/>
                  </a:lnTo>
                  <a:lnTo>
                    <a:pt x="25711" y="11113"/>
                  </a:lnTo>
                  <a:lnTo>
                    <a:pt x="25835" y="11694"/>
                  </a:lnTo>
                  <a:lnTo>
                    <a:pt x="25918" y="12274"/>
                  </a:lnTo>
                  <a:lnTo>
                    <a:pt x="26001" y="12855"/>
                  </a:lnTo>
                  <a:lnTo>
                    <a:pt x="26042" y="13435"/>
                  </a:lnTo>
                  <a:lnTo>
                    <a:pt x="26042" y="14016"/>
                  </a:lnTo>
                  <a:lnTo>
                    <a:pt x="26001" y="14596"/>
                  </a:lnTo>
                  <a:lnTo>
                    <a:pt x="25959" y="15177"/>
                  </a:lnTo>
                  <a:lnTo>
                    <a:pt x="25876" y="15758"/>
                  </a:lnTo>
                  <a:lnTo>
                    <a:pt x="25752" y="16338"/>
                  </a:lnTo>
                  <a:lnTo>
                    <a:pt x="25628" y="16919"/>
                  </a:lnTo>
                  <a:lnTo>
                    <a:pt x="25462" y="17458"/>
                  </a:lnTo>
                  <a:lnTo>
                    <a:pt x="25254" y="17997"/>
                  </a:lnTo>
                  <a:lnTo>
                    <a:pt x="25047" y="18577"/>
                  </a:lnTo>
                  <a:lnTo>
                    <a:pt x="24798" y="19075"/>
                  </a:lnTo>
                  <a:lnTo>
                    <a:pt x="24301" y="19946"/>
                  </a:lnTo>
                  <a:lnTo>
                    <a:pt x="23762" y="20816"/>
                  </a:lnTo>
                  <a:lnTo>
                    <a:pt x="23140" y="21646"/>
                  </a:lnTo>
                  <a:lnTo>
                    <a:pt x="22476" y="22392"/>
                  </a:lnTo>
                  <a:lnTo>
                    <a:pt x="21730" y="23139"/>
                  </a:lnTo>
                  <a:lnTo>
                    <a:pt x="21357" y="23429"/>
                  </a:lnTo>
                  <a:lnTo>
                    <a:pt x="20942" y="23761"/>
                  </a:lnTo>
                  <a:lnTo>
                    <a:pt x="20527" y="24009"/>
                  </a:lnTo>
                  <a:lnTo>
                    <a:pt x="20071" y="24258"/>
                  </a:lnTo>
                  <a:lnTo>
                    <a:pt x="19656" y="24507"/>
                  </a:lnTo>
                  <a:lnTo>
                    <a:pt x="19200" y="24673"/>
                  </a:lnTo>
                  <a:lnTo>
                    <a:pt x="18578" y="24963"/>
                  </a:lnTo>
                  <a:lnTo>
                    <a:pt x="17915" y="25253"/>
                  </a:lnTo>
                  <a:lnTo>
                    <a:pt x="17210" y="25461"/>
                  </a:lnTo>
                  <a:lnTo>
                    <a:pt x="16505" y="25668"/>
                  </a:lnTo>
                  <a:lnTo>
                    <a:pt x="15758" y="25834"/>
                  </a:lnTo>
                  <a:lnTo>
                    <a:pt x="15054" y="25917"/>
                  </a:lnTo>
                  <a:lnTo>
                    <a:pt x="14349" y="26000"/>
                  </a:lnTo>
                  <a:lnTo>
                    <a:pt x="13892" y="26083"/>
                  </a:lnTo>
                  <a:lnTo>
                    <a:pt x="13436" y="26124"/>
                  </a:lnTo>
                  <a:lnTo>
                    <a:pt x="12980" y="26124"/>
                  </a:lnTo>
                  <a:lnTo>
                    <a:pt x="12483" y="26083"/>
                  </a:lnTo>
                  <a:lnTo>
                    <a:pt x="11529" y="25958"/>
                  </a:lnTo>
                  <a:lnTo>
                    <a:pt x="10617" y="25793"/>
                  </a:lnTo>
                  <a:lnTo>
                    <a:pt x="10078" y="25627"/>
                  </a:lnTo>
                  <a:lnTo>
                    <a:pt x="9497" y="25461"/>
                  </a:lnTo>
                  <a:lnTo>
                    <a:pt x="8958" y="25253"/>
                  </a:lnTo>
                  <a:lnTo>
                    <a:pt x="8419" y="25046"/>
                  </a:lnTo>
                  <a:lnTo>
                    <a:pt x="7880" y="24756"/>
                  </a:lnTo>
                  <a:lnTo>
                    <a:pt x="7341" y="24507"/>
                  </a:lnTo>
                  <a:lnTo>
                    <a:pt x="6843" y="24175"/>
                  </a:lnTo>
                  <a:lnTo>
                    <a:pt x="6387" y="23844"/>
                  </a:lnTo>
                  <a:lnTo>
                    <a:pt x="5599" y="23263"/>
                  </a:lnTo>
                  <a:lnTo>
                    <a:pt x="4894" y="22641"/>
                  </a:lnTo>
                  <a:lnTo>
                    <a:pt x="4272" y="21936"/>
                  </a:lnTo>
                  <a:lnTo>
                    <a:pt x="3650" y="21190"/>
                  </a:lnTo>
                  <a:lnTo>
                    <a:pt x="3152" y="20402"/>
                  </a:lnTo>
                  <a:lnTo>
                    <a:pt x="2696" y="19572"/>
                  </a:lnTo>
                  <a:lnTo>
                    <a:pt x="2282" y="18702"/>
                  </a:lnTo>
                  <a:lnTo>
                    <a:pt x="1991" y="17831"/>
                  </a:lnTo>
                  <a:lnTo>
                    <a:pt x="1784" y="17043"/>
                  </a:lnTo>
                  <a:lnTo>
                    <a:pt x="1660" y="16255"/>
                  </a:lnTo>
                  <a:lnTo>
                    <a:pt x="1577" y="15467"/>
                  </a:lnTo>
                  <a:lnTo>
                    <a:pt x="1494" y="14638"/>
                  </a:lnTo>
                  <a:lnTo>
                    <a:pt x="1494" y="13850"/>
                  </a:lnTo>
                  <a:lnTo>
                    <a:pt x="1577" y="13062"/>
                  </a:lnTo>
                  <a:lnTo>
                    <a:pt x="1660" y="12274"/>
                  </a:lnTo>
                  <a:lnTo>
                    <a:pt x="1826" y="11486"/>
                  </a:lnTo>
                  <a:lnTo>
                    <a:pt x="2116" y="10408"/>
                  </a:lnTo>
                  <a:lnTo>
                    <a:pt x="2448" y="9372"/>
                  </a:lnTo>
                  <a:lnTo>
                    <a:pt x="2904" y="8376"/>
                  </a:lnTo>
                  <a:lnTo>
                    <a:pt x="3443" y="7381"/>
                  </a:lnTo>
                  <a:lnTo>
                    <a:pt x="4065" y="6469"/>
                  </a:lnTo>
                  <a:lnTo>
                    <a:pt x="4770" y="5598"/>
                  </a:lnTo>
                  <a:lnTo>
                    <a:pt x="5143" y="5183"/>
                  </a:lnTo>
                  <a:lnTo>
                    <a:pt x="5516" y="4810"/>
                  </a:lnTo>
                  <a:lnTo>
                    <a:pt x="5931" y="4437"/>
                  </a:lnTo>
                  <a:lnTo>
                    <a:pt x="6345" y="4064"/>
                  </a:lnTo>
                  <a:lnTo>
                    <a:pt x="6967" y="3649"/>
                  </a:lnTo>
                  <a:lnTo>
                    <a:pt x="7548" y="3276"/>
                  </a:lnTo>
                  <a:lnTo>
                    <a:pt x="7714" y="3193"/>
                  </a:lnTo>
                  <a:lnTo>
                    <a:pt x="8336" y="2861"/>
                  </a:lnTo>
                  <a:lnTo>
                    <a:pt x="9373" y="2447"/>
                  </a:lnTo>
                  <a:lnTo>
                    <a:pt x="10451" y="2073"/>
                  </a:lnTo>
                  <a:lnTo>
                    <a:pt x="11529" y="1825"/>
                  </a:lnTo>
                  <a:lnTo>
                    <a:pt x="12648" y="1617"/>
                  </a:lnTo>
                  <a:lnTo>
                    <a:pt x="13146" y="1576"/>
                  </a:lnTo>
                  <a:lnTo>
                    <a:pt x="13685" y="1534"/>
                  </a:lnTo>
                  <a:close/>
                  <a:moveTo>
                    <a:pt x="13685" y="0"/>
                  </a:moveTo>
                  <a:lnTo>
                    <a:pt x="12566" y="42"/>
                  </a:lnTo>
                  <a:lnTo>
                    <a:pt x="11985" y="83"/>
                  </a:lnTo>
                  <a:lnTo>
                    <a:pt x="11446" y="166"/>
                  </a:lnTo>
                  <a:lnTo>
                    <a:pt x="10368" y="373"/>
                  </a:lnTo>
                  <a:lnTo>
                    <a:pt x="9331" y="664"/>
                  </a:lnTo>
                  <a:lnTo>
                    <a:pt x="9290" y="705"/>
                  </a:lnTo>
                  <a:lnTo>
                    <a:pt x="8377" y="1037"/>
                  </a:lnTo>
                  <a:lnTo>
                    <a:pt x="7507" y="1451"/>
                  </a:lnTo>
                  <a:lnTo>
                    <a:pt x="6719" y="1908"/>
                  </a:lnTo>
                  <a:lnTo>
                    <a:pt x="5889" y="2405"/>
                  </a:lnTo>
                  <a:lnTo>
                    <a:pt x="5143" y="2986"/>
                  </a:lnTo>
                  <a:lnTo>
                    <a:pt x="4438" y="3649"/>
                  </a:lnTo>
                  <a:lnTo>
                    <a:pt x="3816" y="4313"/>
                  </a:lnTo>
                  <a:lnTo>
                    <a:pt x="3194" y="5059"/>
                  </a:lnTo>
                  <a:lnTo>
                    <a:pt x="2738" y="5723"/>
                  </a:lnTo>
                  <a:lnTo>
                    <a:pt x="2282" y="6469"/>
                  </a:lnTo>
                  <a:lnTo>
                    <a:pt x="1867" y="7174"/>
                  </a:lnTo>
                  <a:lnTo>
                    <a:pt x="1494" y="7962"/>
                  </a:lnTo>
                  <a:lnTo>
                    <a:pt x="1204" y="8708"/>
                  </a:lnTo>
                  <a:lnTo>
                    <a:pt x="913" y="9496"/>
                  </a:lnTo>
                  <a:lnTo>
                    <a:pt x="664" y="10325"/>
                  </a:lnTo>
                  <a:lnTo>
                    <a:pt x="457" y="11113"/>
                  </a:lnTo>
                  <a:lnTo>
                    <a:pt x="291" y="11943"/>
                  </a:lnTo>
                  <a:lnTo>
                    <a:pt x="167" y="12772"/>
                  </a:lnTo>
                  <a:lnTo>
                    <a:pt x="42" y="13601"/>
                  </a:lnTo>
                  <a:lnTo>
                    <a:pt x="1" y="14431"/>
                  </a:lnTo>
                  <a:lnTo>
                    <a:pt x="1" y="15260"/>
                  </a:lnTo>
                  <a:lnTo>
                    <a:pt x="84" y="16089"/>
                  </a:lnTo>
                  <a:lnTo>
                    <a:pt x="208" y="16919"/>
                  </a:lnTo>
                  <a:lnTo>
                    <a:pt x="374" y="17748"/>
                  </a:lnTo>
                  <a:lnTo>
                    <a:pt x="664" y="18702"/>
                  </a:lnTo>
                  <a:lnTo>
                    <a:pt x="1038" y="19614"/>
                  </a:lnTo>
                  <a:lnTo>
                    <a:pt x="1452" y="20485"/>
                  </a:lnTo>
                  <a:lnTo>
                    <a:pt x="1950" y="21314"/>
                  </a:lnTo>
                  <a:lnTo>
                    <a:pt x="2530" y="22143"/>
                  </a:lnTo>
                  <a:lnTo>
                    <a:pt x="3152" y="22890"/>
                  </a:lnTo>
                  <a:lnTo>
                    <a:pt x="3816" y="23595"/>
                  </a:lnTo>
                  <a:lnTo>
                    <a:pt x="4562" y="24258"/>
                  </a:lnTo>
                  <a:lnTo>
                    <a:pt x="5475" y="24963"/>
                  </a:lnTo>
                  <a:lnTo>
                    <a:pt x="6428" y="25585"/>
                  </a:lnTo>
                  <a:lnTo>
                    <a:pt x="6926" y="25875"/>
                  </a:lnTo>
                  <a:lnTo>
                    <a:pt x="7424" y="26124"/>
                  </a:lnTo>
                  <a:lnTo>
                    <a:pt x="7963" y="26373"/>
                  </a:lnTo>
                  <a:lnTo>
                    <a:pt x="8502" y="26580"/>
                  </a:lnTo>
                  <a:lnTo>
                    <a:pt x="9580" y="26954"/>
                  </a:lnTo>
                  <a:lnTo>
                    <a:pt x="10700" y="27244"/>
                  </a:lnTo>
                  <a:lnTo>
                    <a:pt x="11280" y="27368"/>
                  </a:lnTo>
                  <a:lnTo>
                    <a:pt x="11861" y="27451"/>
                  </a:lnTo>
                  <a:lnTo>
                    <a:pt x="12441" y="27493"/>
                  </a:lnTo>
                  <a:lnTo>
                    <a:pt x="13022" y="27534"/>
                  </a:lnTo>
                  <a:lnTo>
                    <a:pt x="13063" y="27534"/>
                  </a:lnTo>
                  <a:lnTo>
                    <a:pt x="13768" y="27493"/>
                  </a:lnTo>
                  <a:lnTo>
                    <a:pt x="14473" y="27451"/>
                  </a:lnTo>
                  <a:lnTo>
                    <a:pt x="15178" y="27368"/>
                  </a:lnTo>
                  <a:lnTo>
                    <a:pt x="15924" y="27244"/>
                  </a:lnTo>
                  <a:lnTo>
                    <a:pt x="16754" y="27037"/>
                  </a:lnTo>
                  <a:lnTo>
                    <a:pt x="17542" y="26829"/>
                  </a:lnTo>
                  <a:lnTo>
                    <a:pt x="18371" y="26580"/>
                  </a:lnTo>
                  <a:lnTo>
                    <a:pt x="19159" y="26249"/>
                  </a:lnTo>
                  <a:lnTo>
                    <a:pt x="19947" y="25875"/>
                  </a:lnTo>
                  <a:lnTo>
                    <a:pt x="20735" y="25461"/>
                  </a:lnTo>
                  <a:lnTo>
                    <a:pt x="21232" y="25129"/>
                  </a:lnTo>
                  <a:lnTo>
                    <a:pt x="21522" y="24963"/>
                  </a:lnTo>
                  <a:lnTo>
                    <a:pt x="21771" y="24880"/>
                  </a:lnTo>
                  <a:lnTo>
                    <a:pt x="22352" y="24466"/>
                  </a:lnTo>
                  <a:lnTo>
                    <a:pt x="22891" y="24009"/>
                  </a:lnTo>
                  <a:lnTo>
                    <a:pt x="23430" y="23512"/>
                  </a:lnTo>
                  <a:lnTo>
                    <a:pt x="23928" y="23014"/>
                  </a:lnTo>
                  <a:lnTo>
                    <a:pt x="24384" y="22517"/>
                  </a:lnTo>
                  <a:lnTo>
                    <a:pt x="24757" y="22019"/>
                  </a:lnTo>
                  <a:lnTo>
                    <a:pt x="25130" y="21480"/>
                  </a:lnTo>
                  <a:lnTo>
                    <a:pt x="25462" y="20941"/>
                  </a:lnTo>
                  <a:lnTo>
                    <a:pt x="25794" y="20402"/>
                  </a:lnTo>
                  <a:lnTo>
                    <a:pt x="26084" y="19821"/>
                  </a:lnTo>
                  <a:lnTo>
                    <a:pt x="26333" y="19241"/>
                  </a:lnTo>
                  <a:lnTo>
                    <a:pt x="26581" y="18619"/>
                  </a:lnTo>
                  <a:lnTo>
                    <a:pt x="26789" y="17997"/>
                  </a:lnTo>
                  <a:lnTo>
                    <a:pt x="26955" y="17333"/>
                  </a:lnTo>
                  <a:lnTo>
                    <a:pt x="27120" y="16711"/>
                  </a:lnTo>
                  <a:lnTo>
                    <a:pt x="27203" y="16048"/>
                  </a:lnTo>
                  <a:lnTo>
                    <a:pt x="27286" y="15384"/>
                  </a:lnTo>
                  <a:lnTo>
                    <a:pt x="27369" y="14762"/>
                  </a:lnTo>
                  <a:lnTo>
                    <a:pt x="27369" y="14099"/>
                  </a:lnTo>
                  <a:lnTo>
                    <a:pt x="27369" y="13435"/>
                  </a:lnTo>
                  <a:lnTo>
                    <a:pt x="27328" y="12772"/>
                  </a:lnTo>
                  <a:lnTo>
                    <a:pt x="27245" y="12150"/>
                  </a:lnTo>
                  <a:lnTo>
                    <a:pt x="27120" y="11486"/>
                  </a:lnTo>
                  <a:lnTo>
                    <a:pt x="26996" y="10864"/>
                  </a:lnTo>
                  <a:lnTo>
                    <a:pt x="26789" y="10201"/>
                  </a:lnTo>
                  <a:lnTo>
                    <a:pt x="26581" y="9579"/>
                  </a:lnTo>
                  <a:lnTo>
                    <a:pt x="26374" y="8957"/>
                  </a:lnTo>
                  <a:lnTo>
                    <a:pt x="26084" y="8376"/>
                  </a:lnTo>
                  <a:lnTo>
                    <a:pt x="25586" y="7340"/>
                  </a:lnTo>
                  <a:lnTo>
                    <a:pt x="24964" y="6386"/>
                  </a:lnTo>
                  <a:lnTo>
                    <a:pt x="24301" y="5474"/>
                  </a:lnTo>
                  <a:lnTo>
                    <a:pt x="23554" y="4644"/>
                  </a:lnTo>
                  <a:lnTo>
                    <a:pt x="22766" y="3815"/>
                  </a:lnTo>
                  <a:lnTo>
                    <a:pt x="21937" y="3069"/>
                  </a:lnTo>
                  <a:lnTo>
                    <a:pt x="21025" y="2405"/>
                  </a:lnTo>
                  <a:lnTo>
                    <a:pt x="20071" y="1783"/>
                  </a:lnTo>
                  <a:lnTo>
                    <a:pt x="19076" y="1286"/>
                  </a:lnTo>
                  <a:lnTo>
                    <a:pt x="18039" y="829"/>
                  </a:lnTo>
                  <a:lnTo>
                    <a:pt x="16961" y="498"/>
                  </a:lnTo>
                  <a:lnTo>
                    <a:pt x="15883" y="249"/>
                  </a:lnTo>
                  <a:lnTo>
                    <a:pt x="14805" y="83"/>
                  </a:lnTo>
                  <a:lnTo>
                    <a:pt x="136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"/>
            <p:cNvSpPr/>
            <p:nvPr/>
          </p:nvSpPr>
          <p:spPr>
            <a:xfrm>
              <a:off x="3817775" y="2317900"/>
              <a:ext cx="74650" cy="70525"/>
            </a:xfrm>
            <a:custGeom>
              <a:rect b="b" l="l" r="r" t="t"/>
              <a:pathLst>
                <a:path extrusionOk="0" h="2821" w="2986">
                  <a:moveTo>
                    <a:pt x="581" y="0"/>
                  </a:moveTo>
                  <a:lnTo>
                    <a:pt x="0" y="1037"/>
                  </a:lnTo>
                  <a:lnTo>
                    <a:pt x="498" y="1452"/>
                  </a:lnTo>
                  <a:lnTo>
                    <a:pt x="1037" y="1866"/>
                  </a:lnTo>
                  <a:lnTo>
                    <a:pt x="1617" y="2240"/>
                  </a:lnTo>
                  <a:lnTo>
                    <a:pt x="2156" y="2571"/>
                  </a:lnTo>
                  <a:lnTo>
                    <a:pt x="2447" y="2696"/>
                  </a:lnTo>
                  <a:lnTo>
                    <a:pt x="2778" y="2820"/>
                  </a:lnTo>
                  <a:lnTo>
                    <a:pt x="2986" y="2820"/>
                  </a:lnTo>
                  <a:lnTo>
                    <a:pt x="2986" y="2737"/>
                  </a:lnTo>
                  <a:lnTo>
                    <a:pt x="2986" y="2571"/>
                  </a:lnTo>
                  <a:lnTo>
                    <a:pt x="2944" y="2364"/>
                  </a:lnTo>
                  <a:lnTo>
                    <a:pt x="2737" y="2074"/>
                  </a:lnTo>
                  <a:lnTo>
                    <a:pt x="2364" y="1576"/>
                  </a:lnTo>
                  <a:lnTo>
                    <a:pt x="1907" y="1120"/>
                  </a:lnTo>
                  <a:lnTo>
                    <a:pt x="1410" y="664"/>
                  </a:lnTo>
                  <a:lnTo>
                    <a:pt x="954" y="249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"/>
            <p:cNvSpPr/>
            <p:nvPr/>
          </p:nvSpPr>
          <p:spPr>
            <a:xfrm>
              <a:off x="3208200" y="1847250"/>
              <a:ext cx="615800" cy="618925"/>
            </a:xfrm>
            <a:custGeom>
              <a:rect b="b" l="l" r="r" t="t"/>
              <a:pathLst>
                <a:path extrusionOk="0" h="24757" w="24632">
                  <a:moveTo>
                    <a:pt x="12026" y="622"/>
                  </a:moveTo>
                  <a:lnTo>
                    <a:pt x="12772" y="664"/>
                  </a:lnTo>
                  <a:lnTo>
                    <a:pt x="13519" y="747"/>
                  </a:lnTo>
                  <a:lnTo>
                    <a:pt x="14224" y="871"/>
                  </a:lnTo>
                  <a:lnTo>
                    <a:pt x="14929" y="1037"/>
                  </a:lnTo>
                  <a:lnTo>
                    <a:pt x="15633" y="1244"/>
                  </a:lnTo>
                  <a:lnTo>
                    <a:pt x="16338" y="1535"/>
                  </a:lnTo>
                  <a:lnTo>
                    <a:pt x="17002" y="1825"/>
                  </a:lnTo>
                  <a:lnTo>
                    <a:pt x="17665" y="2198"/>
                  </a:lnTo>
                  <a:lnTo>
                    <a:pt x="18453" y="2696"/>
                  </a:lnTo>
                  <a:lnTo>
                    <a:pt x="19241" y="3276"/>
                  </a:lnTo>
                  <a:lnTo>
                    <a:pt x="19946" y="3898"/>
                  </a:lnTo>
                  <a:lnTo>
                    <a:pt x="20610" y="4562"/>
                  </a:lnTo>
                  <a:lnTo>
                    <a:pt x="21232" y="5308"/>
                  </a:lnTo>
                  <a:lnTo>
                    <a:pt x="21812" y="6055"/>
                  </a:lnTo>
                  <a:lnTo>
                    <a:pt x="22310" y="6884"/>
                  </a:lnTo>
                  <a:lnTo>
                    <a:pt x="22766" y="7713"/>
                  </a:lnTo>
                  <a:lnTo>
                    <a:pt x="22973" y="8252"/>
                  </a:lnTo>
                  <a:lnTo>
                    <a:pt x="23180" y="8750"/>
                  </a:lnTo>
                  <a:lnTo>
                    <a:pt x="23346" y="9289"/>
                  </a:lnTo>
                  <a:lnTo>
                    <a:pt x="23512" y="9828"/>
                  </a:lnTo>
                  <a:lnTo>
                    <a:pt x="23637" y="10367"/>
                  </a:lnTo>
                  <a:lnTo>
                    <a:pt x="23720" y="10906"/>
                  </a:lnTo>
                  <a:lnTo>
                    <a:pt x="23802" y="11445"/>
                  </a:lnTo>
                  <a:lnTo>
                    <a:pt x="23802" y="12026"/>
                  </a:lnTo>
                  <a:lnTo>
                    <a:pt x="23844" y="12565"/>
                  </a:lnTo>
                  <a:lnTo>
                    <a:pt x="23844" y="13104"/>
                  </a:lnTo>
                  <a:lnTo>
                    <a:pt x="23802" y="13685"/>
                  </a:lnTo>
                  <a:lnTo>
                    <a:pt x="23720" y="14224"/>
                  </a:lnTo>
                  <a:lnTo>
                    <a:pt x="23637" y="14763"/>
                  </a:lnTo>
                  <a:lnTo>
                    <a:pt x="23512" y="15343"/>
                  </a:lnTo>
                  <a:lnTo>
                    <a:pt x="23346" y="15882"/>
                  </a:lnTo>
                  <a:lnTo>
                    <a:pt x="23180" y="16421"/>
                  </a:lnTo>
                  <a:lnTo>
                    <a:pt x="22973" y="16960"/>
                  </a:lnTo>
                  <a:lnTo>
                    <a:pt x="22766" y="17458"/>
                  </a:lnTo>
                  <a:lnTo>
                    <a:pt x="22517" y="17956"/>
                  </a:lnTo>
                  <a:lnTo>
                    <a:pt x="22268" y="18412"/>
                  </a:lnTo>
                  <a:lnTo>
                    <a:pt x="21936" y="18868"/>
                  </a:lnTo>
                  <a:lnTo>
                    <a:pt x="21646" y="19324"/>
                  </a:lnTo>
                  <a:lnTo>
                    <a:pt x="21273" y="19780"/>
                  </a:lnTo>
                  <a:lnTo>
                    <a:pt x="20941" y="20195"/>
                  </a:lnTo>
                  <a:lnTo>
                    <a:pt x="20527" y="20610"/>
                  </a:lnTo>
                  <a:lnTo>
                    <a:pt x="20112" y="20983"/>
                  </a:lnTo>
                  <a:lnTo>
                    <a:pt x="19614" y="21356"/>
                  </a:lnTo>
                  <a:lnTo>
                    <a:pt x="19117" y="21729"/>
                  </a:lnTo>
                  <a:lnTo>
                    <a:pt x="18785" y="21895"/>
                  </a:lnTo>
                  <a:lnTo>
                    <a:pt x="18495" y="22061"/>
                  </a:lnTo>
                  <a:lnTo>
                    <a:pt x="18246" y="22227"/>
                  </a:lnTo>
                  <a:lnTo>
                    <a:pt x="17582" y="22600"/>
                  </a:lnTo>
                  <a:lnTo>
                    <a:pt x="16877" y="22890"/>
                  </a:lnTo>
                  <a:lnTo>
                    <a:pt x="16255" y="23139"/>
                  </a:lnTo>
                  <a:lnTo>
                    <a:pt x="15592" y="23388"/>
                  </a:lnTo>
                  <a:lnTo>
                    <a:pt x="14887" y="23554"/>
                  </a:lnTo>
                  <a:lnTo>
                    <a:pt x="14141" y="23720"/>
                  </a:lnTo>
                  <a:lnTo>
                    <a:pt x="13353" y="23885"/>
                  </a:lnTo>
                  <a:lnTo>
                    <a:pt x="12523" y="23968"/>
                  </a:lnTo>
                  <a:lnTo>
                    <a:pt x="12067" y="23968"/>
                  </a:lnTo>
                  <a:lnTo>
                    <a:pt x="11196" y="23927"/>
                  </a:lnTo>
                  <a:lnTo>
                    <a:pt x="10326" y="23844"/>
                  </a:lnTo>
                  <a:lnTo>
                    <a:pt x="9455" y="23678"/>
                  </a:lnTo>
                  <a:lnTo>
                    <a:pt x="8584" y="23429"/>
                  </a:lnTo>
                  <a:lnTo>
                    <a:pt x="7796" y="23139"/>
                  </a:lnTo>
                  <a:lnTo>
                    <a:pt x="6967" y="22807"/>
                  </a:lnTo>
                  <a:lnTo>
                    <a:pt x="6220" y="22393"/>
                  </a:lnTo>
                  <a:lnTo>
                    <a:pt x="5474" y="21936"/>
                  </a:lnTo>
                  <a:lnTo>
                    <a:pt x="4769" y="21439"/>
                  </a:lnTo>
                  <a:lnTo>
                    <a:pt x="4106" y="20900"/>
                  </a:lnTo>
                  <a:lnTo>
                    <a:pt x="3525" y="20319"/>
                  </a:lnTo>
                  <a:lnTo>
                    <a:pt x="2945" y="19656"/>
                  </a:lnTo>
                  <a:lnTo>
                    <a:pt x="2447" y="18992"/>
                  </a:lnTo>
                  <a:lnTo>
                    <a:pt x="1991" y="18287"/>
                  </a:lnTo>
                  <a:lnTo>
                    <a:pt x="1576" y="17541"/>
                  </a:lnTo>
                  <a:lnTo>
                    <a:pt x="1244" y="16753"/>
                  </a:lnTo>
                  <a:lnTo>
                    <a:pt x="1037" y="16090"/>
                  </a:lnTo>
                  <a:lnTo>
                    <a:pt x="871" y="15385"/>
                  </a:lnTo>
                  <a:lnTo>
                    <a:pt x="747" y="14680"/>
                  </a:lnTo>
                  <a:lnTo>
                    <a:pt x="664" y="13975"/>
                  </a:lnTo>
                  <a:lnTo>
                    <a:pt x="622" y="13228"/>
                  </a:lnTo>
                  <a:lnTo>
                    <a:pt x="664" y="12482"/>
                  </a:lnTo>
                  <a:lnTo>
                    <a:pt x="705" y="11736"/>
                  </a:lnTo>
                  <a:lnTo>
                    <a:pt x="788" y="10989"/>
                  </a:lnTo>
                  <a:lnTo>
                    <a:pt x="954" y="10243"/>
                  </a:lnTo>
                  <a:lnTo>
                    <a:pt x="1120" y="9496"/>
                  </a:lnTo>
                  <a:lnTo>
                    <a:pt x="1369" y="8750"/>
                  </a:lnTo>
                  <a:lnTo>
                    <a:pt x="1618" y="8004"/>
                  </a:lnTo>
                  <a:lnTo>
                    <a:pt x="1949" y="7299"/>
                  </a:lnTo>
                  <a:lnTo>
                    <a:pt x="2281" y="6594"/>
                  </a:lnTo>
                  <a:lnTo>
                    <a:pt x="2696" y="5889"/>
                  </a:lnTo>
                  <a:lnTo>
                    <a:pt x="3110" y="5225"/>
                  </a:lnTo>
                  <a:lnTo>
                    <a:pt x="3649" y="4562"/>
                  </a:lnTo>
                  <a:lnTo>
                    <a:pt x="4230" y="3898"/>
                  </a:lnTo>
                  <a:lnTo>
                    <a:pt x="4852" y="3318"/>
                  </a:lnTo>
                  <a:lnTo>
                    <a:pt x="5515" y="2779"/>
                  </a:lnTo>
                  <a:lnTo>
                    <a:pt x="6220" y="2281"/>
                  </a:lnTo>
                  <a:lnTo>
                    <a:pt x="6925" y="1866"/>
                  </a:lnTo>
                  <a:lnTo>
                    <a:pt x="7713" y="1535"/>
                  </a:lnTo>
                  <a:lnTo>
                    <a:pt x="8501" y="1244"/>
                  </a:lnTo>
                  <a:lnTo>
                    <a:pt x="8543" y="1203"/>
                  </a:lnTo>
                  <a:lnTo>
                    <a:pt x="9413" y="954"/>
                  </a:lnTo>
                  <a:lnTo>
                    <a:pt x="10284" y="788"/>
                  </a:lnTo>
                  <a:lnTo>
                    <a:pt x="11155" y="664"/>
                  </a:lnTo>
                  <a:lnTo>
                    <a:pt x="12026" y="622"/>
                  </a:lnTo>
                  <a:close/>
                  <a:moveTo>
                    <a:pt x="12565" y="0"/>
                  </a:moveTo>
                  <a:lnTo>
                    <a:pt x="11860" y="42"/>
                  </a:lnTo>
                  <a:lnTo>
                    <a:pt x="11155" y="125"/>
                  </a:lnTo>
                  <a:lnTo>
                    <a:pt x="10077" y="291"/>
                  </a:lnTo>
                  <a:lnTo>
                    <a:pt x="8957" y="581"/>
                  </a:lnTo>
                  <a:lnTo>
                    <a:pt x="7879" y="913"/>
                  </a:lnTo>
                  <a:lnTo>
                    <a:pt x="6884" y="1369"/>
                  </a:lnTo>
                  <a:lnTo>
                    <a:pt x="6220" y="1701"/>
                  </a:lnTo>
                  <a:lnTo>
                    <a:pt x="6096" y="1783"/>
                  </a:lnTo>
                  <a:lnTo>
                    <a:pt x="5433" y="2157"/>
                  </a:lnTo>
                  <a:lnTo>
                    <a:pt x="4852" y="2571"/>
                  </a:lnTo>
                  <a:lnTo>
                    <a:pt x="4479" y="2903"/>
                  </a:lnTo>
                  <a:lnTo>
                    <a:pt x="4064" y="3276"/>
                  </a:lnTo>
                  <a:lnTo>
                    <a:pt x="3318" y="4023"/>
                  </a:lnTo>
                  <a:lnTo>
                    <a:pt x="2613" y="4894"/>
                  </a:lnTo>
                  <a:lnTo>
                    <a:pt x="1991" y="5806"/>
                  </a:lnTo>
                  <a:lnTo>
                    <a:pt x="1452" y="6801"/>
                  </a:lnTo>
                  <a:lnTo>
                    <a:pt x="996" y="7838"/>
                  </a:lnTo>
                  <a:lnTo>
                    <a:pt x="581" y="8916"/>
                  </a:lnTo>
                  <a:lnTo>
                    <a:pt x="291" y="9994"/>
                  </a:lnTo>
                  <a:lnTo>
                    <a:pt x="125" y="10782"/>
                  </a:lnTo>
                  <a:lnTo>
                    <a:pt x="42" y="11611"/>
                  </a:lnTo>
                  <a:lnTo>
                    <a:pt x="0" y="12399"/>
                  </a:lnTo>
                  <a:lnTo>
                    <a:pt x="0" y="13187"/>
                  </a:lnTo>
                  <a:lnTo>
                    <a:pt x="42" y="14016"/>
                  </a:lnTo>
                  <a:lnTo>
                    <a:pt x="125" y="14804"/>
                  </a:lnTo>
                  <a:lnTo>
                    <a:pt x="291" y="15592"/>
                  </a:lnTo>
                  <a:lnTo>
                    <a:pt x="456" y="16380"/>
                  </a:lnTo>
                  <a:lnTo>
                    <a:pt x="747" y="17251"/>
                  </a:lnTo>
                  <a:lnTo>
                    <a:pt x="1120" y="18121"/>
                  </a:lnTo>
                  <a:lnTo>
                    <a:pt x="1576" y="18909"/>
                  </a:lnTo>
                  <a:lnTo>
                    <a:pt x="2115" y="19697"/>
                  </a:lnTo>
                  <a:lnTo>
                    <a:pt x="2696" y="20485"/>
                  </a:lnTo>
                  <a:lnTo>
                    <a:pt x="3359" y="21190"/>
                  </a:lnTo>
                  <a:lnTo>
                    <a:pt x="4106" y="21854"/>
                  </a:lnTo>
                  <a:lnTo>
                    <a:pt x="4893" y="22476"/>
                  </a:lnTo>
                  <a:lnTo>
                    <a:pt x="5391" y="22807"/>
                  </a:lnTo>
                  <a:lnTo>
                    <a:pt x="5889" y="23098"/>
                  </a:lnTo>
                  <a:lnTo>
                    <a:pt x="6428" y="23388"/>
                  </a:lnTo>
                  <a:lnTo>
                    <a:pt x="6967" y="23678"/>
                  </a:lnTo>
                  <a:lnTo>
                    <a:pt x="7506" y="23885"/>
                  </a:lnTo>
                  <a:lnTo>
                    <a:pt x="8045" y="24093"/>
                  </a:lnTo>
                  <a:lnTo>
                    <a:pt x="8626" y="24259"/>
                  </a:lnTo>
                  <a:lnTo>
                    <a:pt x="9165" y="24383"/>
                  </a:lnTo>
                  <a:lnTo>
                    <a:pt x="10450" y="24632"/>
                  </a:lnTo>
                  <a:lnTo>
                    <a:pt x="11114" y="24715"/>
                  </a:lnTo>
                  <a:lnTo>
                    <a:pt x="11777" y="24756"/>
                  </a:lnTo>
                  <a:lnTo>
                    <a:pt x="12358" y="24715"/>
                  </a:lnTo>
                  <a:lnTo>
                    <a:pt x="12897" y="24590"/>
                  </a:lnTo>
                  <a:lnTo>
                    <a:pt x="13602" y="24549"/>
                  </a:lnTo>
                  <a:lnTo>
                    <a:pt x="14306" y="24424"/>
                  </a:lnTo>
                  <a:lnTo>
                    <a:pt x="15053" y="24300"/>
                  </a:lnTo>
                  <a:lnTo>
                    <a:pt x="15758" y="24093"/>
                  </a:lnTo>
                  <a:lnTo>
                    <a:pt x="16463" y="23844"/>
                  </a:lnTo>
                  <a:lnTo>
                    <a:pt x="17168" y="23554"/>
                  </a:lnTo>
                  <a:lnTo>
                    <a:pt x="17748" y="23305"/>
                  </a:lnTo>
                  <a:lnTo>
                    <a:pt x="18163" y="23139"/>
                  </a:lnTo>
                  <a:lnTo>
                    <a:pt x="18578" y="22932"/>
                  </a:lnTo>
                  <a:lnTo>
                    <a:pt x="18992" y="22724"/>
                  </a:lnTo>
                  <a:lnTo>
                    <a:pt x="19365" y="22476"/>
                  </a:lnTo>
                  <a:lnTo>
                    <a:pt x="20153" y="21895"/>
                  </a:lnTo>
                  <a:lnTo>
                    <a:pt x="20900" y="21190"/>
                  </a:lnTo>
                  <a:lnTo>
                    <a:pt x="21605" y="20444"/>
                  </a:lnTo>
                  <a:lnTo>
                    <a:pt x="22227" y="19614"/>
                  </a:lnTo>
                  <a:lnTo>
                    <a:pt x="22849" y="18661"/>
                  </a:lnTo>
                  <a:lnTo>
                    <a:pt x="23388" y="17665"/>
                  </a:lnTo>
                  <a:lnTo>
                    <a:pt x="23637" y="17126"/>
                  </a:lnTo>
                  <a:lnTo>
                    <a:pt x="23885" y="16587"/>
                  </a:lnTo>
                  <a:lnTo>
                    <a:pt x="24051" y="16007"/>
                  </a:lnTo>
                  <a:lnTo>
                    <a:pt x="24259" y="15426"/>
                  </a:lnTo>
                  <a:lnTo>
                    <a:pt x="24383" y="14887"/>
                  </a:lnTo>
                  <a:lnTo>
                    <a:pt x="24507" y="14265"/>
                  </a:lnTo>
                  <a:lnTo>
                    <a:pt x="24590" y="13685"/>
                  </a:lnTo>
                  <a:lnTo>
                    <a:pt x="24632" y="13104"/>
                  </a:lnTo>
                  <a:lnTo>
                    <a:pt x="24632" y="12523"/>
                  </a:lnTo>
                  <a:lnTo>
                    <a:pt x="24632" y="11943"/>
                  </a:lnTo>
                  <a:lnTo>
                    <a:pt x="24590" y="11362"/>
                  </a:lnTo>
                  <a:lnTo>
                    <a:pt x="24549" y="10782"/>
                  </a:lnTo>
                  <a:lnTo>
                    <a:pt x="24424" y="10201"/>
                  </a:lnTo>
                  <a:lnTo>
                    <a:pt x="24300" y="9621"/>
                  </a:lnTo>
                  <a:lnTo>
                    <a:pt x="24176" y="9040"/>
                  </a:lnTo>
                  <a:lnTo>
                    <a:pt x="23968" y="8501"/>
                  </a:lnTo>
                  <a:lnTo>
                    <a:pt x="23595" y="7589"/>
                  </a:lnTo>
                  <a:lnTo>
                    <a:pt x="23180" y="6718"/>
                  </a:lnTo>
                  <a:lnTo>
                    <a:pt x="22683" y="5889"/>
                  </a:lnTo>
                  <a:lnTo>
                    <a:pt x="22144" y="5101"/>
                  </a:lnTo>
                  <a:lnTo>
                    <a:pt x="21522" y="4354"/>
                  </a:lnTo>
                  <a:lnTo>
                    <a:pt x="20858" y="3650"/>
                  </a:lnTo>
                  <a:lnTo>
                    <a:pt x="20153" y="3028"/>
                  </a:lnTo>
                  <a:lnTo>
                    <a:pt x="19407" y="2405"/>
                  </a:lnTo>
                  <a:lnTo>
                    <a:pt x="18619" y="1866"/>
                  </a:lnTo>
                  <a:lnTo>
                    <a:pt x="17831" y="1410"/>
                  </a:lnTo>
                  <a:lnTo>
                    <a:pt x="17002" y="996"/>
                  </a:lnTo>
                  <a:lnTo>
                    <a:pt x="16131" y="664"/>
                  </a:lnTo>
                  <a:lnTo>
                    <a:pt x="15260" y="374"/>
                  </a:lnTo>
                  <a:lnTo>
                    <a:pt x="14348" y="166"/>
                  </a:lnTo>
                  <a:lnTo>
                    <a:pt x="13436" y="42"/>
                  </a:lnTo>
                  <a:lnTo>
                    <a:pt x="12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"/>
            <p:cNvSpPr/>
            <p:nvPr/>
          </p:nvSpPr>
          <p:spPr>
            <a:xfrm>
              <a:off x="3390650" y="1930175"/>
              <a:ext cx="155525" cy="408475"/>
            </a:xfrm>
            <a:custGeom>
              <a:rect b="b" l="l" r="r" t="t"/>
              <a:pathLst>
                <a:path extrusionOk="0" h="16339" w="6221">
                  <a:moveTo>
                    <a:pt x="1576" y="1"/>
                  </a:moveTo>
                  <a:lnTo>
                    <a:pt x="1452" y="42"/>
                  </a:lnTo>
                  <a:lnTo>
                    <a:pt x="1410" y="84"/>
                  </a:lnTo>
                  <a:lnTo>
                    <a:pt x="1369" y="167"/>
                  </a:lnTo>
                  <a:lnTo>
                    <a:pt x="1369" y="498"/>
                  </a:lnTo>
                  <a:lnTo>
                    <a:pt x="1452" y="830"/>
                  </a:lnTo>
                  <a:lnTo>
                    <a:pt x="1576" y="1162"/>
                  </a:lnTo>
                  <a:lnTo>
                    <a:pt x="1701" y="1494"/>
                  </a:lnTo>
                  <a:lnTo>
                    <a:pt x="1784" y="1742"/>
                  </a:lnTo>
                  <a:lnTo>
                    <a:pt x="2281" y="2986"/>
                  </a:lnTo>
                  <a:lnTo>
                    <a:pt x="2737" y="4272"/>
                  </a:lnTo>
                  <a:lnTo>
                    <a:pt x="3194" y="5599"/>
                  </a:lnTo>
                  <a:lnTo>
                    <a:pt x="3816" y="7009"/>
                  </a:lnTo>
                  <a:lnTo>
                    <a:pt x="3981" y="7465"/>
                  </a:lnTo>
                  <a:lnTo>
                    <a:pt x="4230" y="8045"/>
                  </a:lnTo>
                  <a:lnTo>
                    <a:pt x="4023" y="8253"/>
                  </a:lnTo>
                  <a:lnTo>
                    <a:pt x="3898" y="8502"/>
                  </a:lnTo>
                  <a:lnTo>
                    <a:pt x="3774" y="8792"/>
                  </a:lnTo>
                  <a:lnTo>
                    <a:pt x="3774" y="9082"/>
                  </a:lnTo>
                  <a:lnTo>
                    <a:pt x="3774" y="9289"/>
                  </a:lnTo>
                  <a:lnTo>
                    <a:pt x="3816" y="9497"/>
                  </a:lnTo>
                  <a:lnTo>
                    <a:pt x="3898" y="9663"/>
                  </a:lnTo>
                  <a:lnTo>
                    <a:pt x="4023" y="9828"/>
                  </a:lnTo>
                  <a:lnTo>
                    <a:pt x="4189" y="9994"/>
                  </a:lnTo>
                  <a:lnTo>
                    <a:pt x="4147" y="9994"/>
                  </a:lnTo>
                  <a:lnTo>
                    <a:pt x="3898" y="10450"/>
                  </a:lnTo>
                  <a:lnTo>
                    <a:pt x="3650" y="10865"/>
                  </a:lnTo>
                  <a:lnTo>
                    <a:pt x="3235" y="11363"/>
                  </a:lnTo>
                  <a:lnTo>
                    <a:pt x="2779" y="11902"/>
                  </a:lnTo>
                  <a:lnTo>
                    <a:pt x="2364" y="12482"/>
                  </a:lnTo>
                  <a:lnTo>
                    <a:pt x="1825" y="13229"/>
                  </a:lnTo>
                  <a:lnTo>
                    <a:pt x="1452" y="13809"/>
                  </a:lnTo>
                  <a:lnTo>
                    <a:pt x="1037" y="14348"/>
                  </a:lnTo>
                  <a:lnTo>
                    <a:pt x="830" y="14639"/>
                  </a:lnTo>
                  <a:lnTo>
                    <a:pt x="540" y="14970"/>
                  </a:lnTo>
                  <a:lnTo>
                    <a:pt x="332" y="15302"/>
                  </a:lnTo>
                  <a:lnTo>
                    <a:pt x="125" y="15675"/>
                  </a:lnTo>
                  <a:lnTo>
                    <a:pt x="1" y="16090"/>
                  </a:lnTo>
                  <a:lnTo>
                    <a:pt x="1" y="16173"/>
                  </a:lnTo>
                  <a:lnTo>
                    <a:pt x="42" y="16256"/>
                  </a:lnTo>
                  <a:lnTo>
                    <a:pt x="125" y="16339"/>
                  </a:lnTo>
                  <a:lnTo>
                    <a:pt x="291" y="16339"/>
                  </a:lnTo>
                  <a:lnTo>
                    <a:pt x="374" y="16256"/>
                  </a:lnTo>
                  <a:lnTo>
                    <a:pt x="581" y="15966"/>
                  </a:lnTo>
                  <a:lnTo>
                    <a:pt x="788" y="15675"/>
                  </a:lnTo>
                  <a:lnTo>
                    <a:pt x="1245" y="15136"/>
                  </a:lnTo>
                  <a:lnTo>
                    <a:pt x="1659" y="14639"/>
                  </a:lnTo>
                  <a:lnTo>
                    <a:pt x="2157" y="13975"/>
                  </a:lnTo>
                  <a:lnTo>
                    <a:pt x="2654" y="13312"/>
                  </a:lnTo>
                  <a:lnTo>
                    <a:pt x="3028" y="12814"/>
                  </a:lnTo>
                  <a:lnTo>
                    <a:pt x="3608" y="12068"/>
                  </a:lnTo>
                  <a:lnTo>
                    <a:pt x="4313" y="11197"/>
                  </a:lnTo>
                  <a:lnTo>
                    <a:pt x="4603" y="10865"/>
                  </a:lnTo>
                  <a:lnTo>
                    <a:pt x="4894" y="10575"/>
                  </a:lnTo>
                  <a:lnTo>
                    <a:pt x="5184" y="10243"/>
                  </a:lnTo>
                  <a:lnTo>
                    <a:pt x="5474" y="10160"/>
                  </a:lnTo>
                  <a:lnTo>
                    <a:pt x="5557" y="10119"/>
                  </a:lnTo>
                  <a:lnTo>
                    <a:pt x="5516" y="10036"/>
                  </a:lnTo>
                  <a:lnTo>
                    <a:pt x="5599" y="10077"/>
                  </a:lnTo>
                  <a:lnTo>
                    <a:pt x="5640" y="10077"/>
                  </a:lnTo>
                  <a:lnTo>
                    <a:pt x="5806" y="9953"/>
                  </a:lnTo>
                  <a:lnTo>
                    <a:pt x="5930" y="9828"/>
                  </a:lnTo>
                  <a:lnTo>
                    <a:pt x="6055" y="9663"/>
                  </a:lnTo>
                  <a:lnTo>
                    <a:pt x="6138" y="9455"/>
                  </a:lnTo>
                  <a:lnTo>
                    <a:pt x="6221" y="9248"/>
                  </a:lnTo>
                  <a:lnTo>
                    <a:pt x="6221" y="9041"/>
                  </a:lnTo>
                  <a:lnTo>
                    <a:pt x="6221" y="8833"/>
                  </a:lnTo>
                  <a:lnTo>
                    <a:pt x="6179" y="8626"/>
                  </a:lnTo>
                  <a:lnTo>
                    <a:pt x="6096" y="8460"/>
                  </a:lnTo>
                  <a:lnTo>
                    <a:pt x="6013" y="8336"/>
                  </a:lnTo>
                  <a:lnTo>
                    <a:pt x="5764" y="8045"/>
                  </a:lnTo>
                  <a:lnTo>
                    <a:pt x="5474" y="7879"/>
                  </a:lnTo>
                  <a:lnTo>
                    <a:pt x="5308" y="7838"/>
                  </a:lnTo>
                  <a:lnTo>
                    <a:pt x="5142" y="7797"/>
                  </a:lnTo>
                  <a:lnTo>
                    <a:pt x="4852" y="6967"/>
                  </a:lnTo>
                  <a:lnTo>
                    <a:pt x="4728" y="6635"/>
                  </a:lnTo>
                  <a:lnTo>
                    <a:pt x="4189" y="5267"/>
                  </a:lnTo>
                  <a:lnTo>
                    <a:pt x="3567" y="3982"/>
                  </a:lnTo>
                  <a:lnTo>
                    <a:pt x="2986" y="2738"/>
                  </a:lnTo>
                  <a:lnTo>
                    <a:pt x="2447" y="1535"/>
                  </a:lnTo>
                  <a:lnTo>
                    <a:pt x="2323" y="1203"/>
                  </a:lnTo>
                  <a:lnTo>
                    <a:pt x="2074" y="581"/>
                  </a:lnTo>
                  <a:lnTo>
                    <a:pt x="1908" y="333"/>
                  </a:lnTo>
                  <a:lnTo>
                    <a:pt x="1742" y="84"/>
                  </a:lnTo>
                  <a:lnTo>
                    <a:pt x="1659" y="42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"/>
            <p:cNvSpPr/>
            <p:nvPr/>
          </p:nvSpPr>
          <p:spPr>
            <a:xfrm>
              <a:off x="2944875" y="1564225"/>
              <a:ext cx="965175" cy="1036700"/>
            </a:xfrm>
            <a:custGeom>
              <a:rect b="b" l="l" r="r" t="t"/>
              <a:pathLst>
                <a:path extrusionOk="0" h="41468" w="38607">
                  <a:moveTo>
                    <a:pt x="29981" y="581"/>
                  </a:moveTo>
                  <a:lnTo>
                    <a:pt x="29981" y="955"/>
                  </a:lnTo>
                  <a:lnTo>
                    <a:pt x="29898" y="1369"/>
                  </a:lnTo>
                  <a:lnTo>
                    <a:pt x="29650" y="1328"/>
                  </a:lnTo>
                  <a:lnTo>
                    <a:pt x="29691" y="1203"/>
                  </a:lnTo>
                  <a:lnTo>
                    <a:pt x="29816" y="872"/>
                  </a:lnTo>
                  <a:lnTo>
                    <a:pt x="29898" y="706"/>
                  </a:lnTo>
                  <a:lnTo>
                    <a:pt x="29981" y="581"/>
                  </a:lnTo>
                  <a:close/>
                  <a:moveTo>
                    <a:pt x="24300" y="5931"/>
                  </a:moveTo>
                  <a:lnTo>
                    <a:pt x="25213" y="5972"/>
                  </a:lnTo>
                  <a:lnTo>
                    <a:pt x="26166" y="6097"/>
                  </a:lnTo>
                  <a:lnTo>
                    <a:pt x="27203" y="6304"/>
                  </a:lnTo>
                  <a:lnTo>
                    <a:pt x="28281" y="6594"/>
                  </a:lnTo>
                  <a:lnTo>
                    <a:pt x="28115" y="7133"/>
                  </a:lnTo>
                  <a:lnTo>
                    <a:pt x="27576" y="8709"/>
                  </a:lnTo>
                  <a:lnTo>
                    <a:pt x="25835" y="8046"/>
                  </a:lnTo>
                  <a:lnTo>
                    <a:pt x="24093" y="7216"/>
                  </a:lnTo>
                  <a:lnTo>
                    <a:pt x="23720" y="7050"/>
                  </a:lnTo>
                  <a:lnTo>
                    <a:pt x="22891" y="6636"/>
                  </a:lnTo>
                  <a:lnTo>
                    <a:pt x="22683" y="6511"/>
                  </a:lnTo>
                  <a:lnTo>
                    <a:pt x="22393" y="6387"/>
                  </a:lnTo>
                  <a:lnTo>
                    <a:pt x="22144" y="6221"/>
                  </a:lnTo>
                  <a:lnTo>
                    <a:pt x="22642" y="6097"/>
                  </a:lnTo>
                  <a:lnTo>
                    <a:pt x="23181" y="5972"/>
                  </a:lnTo>
                  <a:lnTo>
                    <a:pt x="23761" y="5931"/>
                  </a:lnTo>
                  <a:close/>
                  <a:moveTo>
                    <a:pt x="28779" y="1991"/>
                  </a:moveTo>
                  <a:lnTo>
                    <a:pt x="29276" y="2074"/>
                  </a:lnTo>
                  <a:lnTo>
                    <a:pt x="29774" y="2157"/>
                  </a:lnTo>
                  <a:lnTo>
                    <a:pt x="30230" y="2282"/>
                  </a:lnTo>
                  <a:lnTo>
                    <a:pt x="30686" y="2447"/>
                  </a:lnTo>
                  <a:lnTo>
                    <a:pt x="31143" y="2655"/>
                  </a:lnTo>
                  <a:lnTo>
                    <a:pt x="31557" y="2862"/>
                  </a:lnTo>
                  <a:lnTo>
                    <a:pt x="31972" y="3152"/>
                  </a:lnTo>
                  <a:lnTo>
                    <a:pt x="32345" y="3443"/>
                  </a:lnTo>
                  <a:lnTo>
                    <a:pt x="32677" y="3774"/>
                  </a:lnTo>
                  <a:lnTo>
                    <a:pt x="33009" y="4189"/>
                  </a:lnTo>
                  <a:lnTo>
                    <a:pt x="33299" y="4562"/>
                  </a:lnTo>
                  <a:lnTo>
                    <a:pt x="33589" y="5018"/>
                  </a:lnTo>
                  <a:lnTo>
                    <a:pt x="33796" y="5475"/>
                  </a:lnTo>
                  <a:lnTo>
                    <a:pt x="34004" y="5972"/>
                  </a:lnTo>
                  <a:lnTo>
                    <a:pt x="34170" y="6511"/>
                  </a:lnTo>
                  <a:lnTo>
                    <a:pt x="34253" y="6926"/>
                  </a:lnTo>
                  <a:lnTo>
                    <a:pt x="34335" y="7341"/>
                  </a:lnTo>
                  <a:lnTo>
                    <a:pt x="34418" y="8170"/>
                  </a:lnTo>
                  <a:lnTo>
                    <a:pt x="34418" y="8958"/>
                  </a:lnTo>
                  <a:lnTo>
                    <a:pt x="34377" y="9746"/>
                  </a:lnTo>
                  <a:lnTo>
                    <a:pt x="34004" y="9207"/>
                  </a:lnTo>
                  <a:lnTo>
                    <a:pt x="33465" y="8668"/>
                  </a:lnTo>
                  <a:lnTo>
                    <a:pt x="32843" y="8170"/>
                  </a:lnTo>
                  <a:lnTo>
                    <a:pt x="32055" y="7631"/>
                  </a:lnTo>
                  <a:lnTo>
                    <a:pt x="31308" y="7175"/>
                  </a:lnTo>
                  <a:lnTo>
                    <a:pt x="30562" y="6719"/>
                  </a:lnTo>
                  <a:lnTo>
                    <a:pt x="29774" y="6304"/>
                  </a:lnTo>
                  <a:lnTo>
                    <a:pt x="28945" y="5972"/>
                  </a:lnTo>
                  <a:lnTo>
                    <a:pt x="27991" y="5640"/>
                  </a:lnTo>
                  <a:lnTo>
                    <a:pt x="26913" y="5350"/>
                  </a:lnTo>
                  <a:lnTo>
                    <a:pt x="26332" y="5226"/>
                  </a:lnTo>
                  <a:lnTo>
                    <a:pt x="25793" y="5143"/>
                  </a:lnTo>
                  <a:lnTo>
                    <a:pt x="25171" y="5060"/>
                  </a:lnTo>
                  <a:lnTo>
                    <a:pt x="23969" y="5060"/>
                  </a:lnTo>
                  <a:lnTo>
                    <a:pt x="23388" y="5143"/>
                  </a:lnTo>
                  <a:lnTo>
                    <a:pt x="22808" y="5309"/>
                  </a:lnTo>
                  <a:lnTo>
                    <a:pt x="22227" y="5475"/>
                  </a:lnTo>
                  <a:lnTo>
                    <a:pt x="22351" y="5184"/>
                  </a:lnTo>
                  <a:lnTo>
                    <a:pt x="22517" y="4894"/>
                  </a:lnTo>
                  <a:lnTo>
                    <a:pt x="22849" y="4438"/>
                  </a:lnTo>
                  <a:lnTo>
                    <a:pt x="23264" y="3982"/>
                  </a:lnTo>
                  <a:lnTo>
                    <a:pt x="23637" y="3609"/>
                  </a:lnTo>
                  <a:lnTo>
                    <a:pt x="24052" y="3318"/>
                  </a:lnTo>
                  <a:lnTo>
                    <a:pt x="24466" y="3028"/>
                  </a:lnTo>
                  <a:lnTo>
                    <a:pt x="24881" y="2821"/>
                  </a:lnTo>
                  <a:lnTo>
                    <a:pt x="25296" y="2613"/>
                  </a:lnTo>
                  <a:lnTo>
                    <a:pt x="25710" y="2447"/>
                  </a:lnTo>
                  <a:lnTo>
                    <a:pt x="26125" y="2323"/>
                  </a:lnTo>
                  <a:lnTo>
                    <a:pt x="26540" y="2199"/>
                  </a:lnTo>
                  <a:lnTo>
                    <a:pt x="26996" y="2116"/>
                  </a:lnTo>
                  <a:lnTo>
                    <a:pt x="27410" y="2033"/>
                  </a:lnTo>
                  <a:lnTo>
                    <a:pt x="27867" y="1991"/>
                  </a:lnTo>
                  <a:close/>
                  <a:moveTo>
                    <a:pt x="29152" y="6884"/>
                  </a:moveTo>
                  <a:lnTo>
                    <a:pt x="30396" y="7341"/>
                  </a:lnTo>
                  <a:lnTo>
                    <a:pt x="30977" y="7589"/>
                  </a:lnTo>
                  <a:lnTo>
                    <a:pt x="31557" y="7880"/>
                  </a:lnTo>
                  <a:lnTo>
                    <a:pt x="32428" y="8419"/>
                  </a:lnTo>
                  <a:lnTo>
                    <a:pt x="32760" y="8668"/>
                  </a:lnTo>
                  <a:lnTo>
                    <a:pt x="33091" y="8958"/>
                  </a:lnTo>
                  <a:lnTo>
                    <a:pt x="33423" y="9290"/>
                  </a:lnTo>
                  <a:lnTo>
                    <a:pt x="33713" y="9621"/>
                  </a:lnTo>
                  <a:lnTo>
                    <a:pt x="33962" y="9994"/>
                  </a:lnTo>
                  <a:lnTo>
                    <a:pt x="34211" y="10409"/>
                  </a:lnTo>
                  <a:lnTo>
                    <a:pt x="34087" y="10451"/>
                  </a:lnTo>
                  <a:lnTo>
                    <a:pt x="33713" y="10451"/>
                  </a:lnTo>
                  <a:lnTo>
                    <a:pt x="32801" y="10285"/>
                  </a:lnTo>
                  <a:lnTo>
                    <a:pt x="31972" y="10077"/>
                  </a:lnTo>
                  <a:lnTo>
                    <a:pt x="31557" y="9953"/>
                  </a:lnTo>
                  <a:lnTo>
                    <a:pt x="29733" y="9455"/>
                  </a:lnTo>
                  <a:lnTo>
                    <a:pt x="28447" y="9041"/>
                  </a:lnTo>
                  <a:lnTo>
                    <a:pt x="28654" y="8419"/>
                  </a:lnTo>
                  <a:lnTo>
                    <a:pt x="28986" y="7341"/>
                  </a:lnTo>
                  <a:lnTo>
                    <a:pt x="29152" y="6884"/>
                  </a:lnTo>
                  <a:close/>
                  <a:moveTo>
                    <a:pt x="540" y="14680"/>
                  </a:moveTo>
                  <a:lnTo>
                    <a:pt x="871" y="14763"/>
                  </a:lnTo>
                  <a:lnTo>
                    <a:pt x="1286" y="14929"/>
                  </a:lnTo>
                  <a:lnTo>
                    <a:pt x="1203" y="15095"/>
                  </a:lnTo>
                  <a:lnTo>
                    <a:pt x="1120" y="15053"/>
                  </a:lnTo>
                  <a:lnTo>
                    <a:pt x="789" y="14888"/>
                  </a:lnTo>
                  <a:lnTo>
                    <a:pt x="623" y="14805"/>
                  </a:lnTo>
                  <a:lnTo>
                    <a:pt x="540" y="14680"/>
                  </a:lnTo>
                  <a:close/>
                  <a:moveTo>
                    <a:pt x="10948" y="12151"/>
                  </a:moveTo>
                  <a:lnTo>
                    <a:pt x="10948" y="12275"/>
                  </a:lnTo>
                  <a:lnTo>
                    <a:pt x="10948" y="12400"/>
                  </a:lnTo>
                  <a:lnTo>
                    <a:pt x="10865" y="12648"/>
                  </a:lnTo>
                  <a:lnTo>
                    <a:pt x="10575" y="13519"/>
                  </a:lnTo>
                  <a:lnTo>
                    <a:pt x="10202" y="14307"/>
                  </a:lnTo>
                  <a:lnTo>
                    <a:pt x="10036" y="14680"/>
                  </a:lnTo>
                  <a:lnTo>
                    <a:pt x="9248" y="16422"/>
                  </a:lnTo>
                  <a:lnTo>
                    <a:pt x="8584" y="17583"/>
                  </a:lnTo>
                  <a:lnTo>
                    <a:pt x="8004" y="17293"/>
                  </a:lnTo>
                  <a:lnTo>
                    <a:pt x="7050" y="16795"/>
                  </a:lnTo>
                  <a:lnTo>
                    <a:pt x="6594" y="16546"/>
                  </a:lnTo>
                  <a:lnTo>
                    <a:pt x="7257" y="15385"/>
                  </a:lnTo>
                  <a:lnTo>
                    <a:pt x="7589" y="14846"/>
                  </a:lnTo>
                  <a:lnTo>
                    <a:pt x="7962" y="14349"/>
                  </a:lnTo>
                  <a:lnTo>
                    <a:pt x="8667" y="13602"/>
                  </a:lnTo>
                  <a:lnTo>
                    <a:pt x="8999" y="13270"/>
                  </a:lnTo>
                  <a:lnTo>
                    <a:pt x="9331" y="12980"/>
                  </a:lnTo>
                  <a:lnTo>
                    <a:pt x="9704" y="12731"/>
                  </a:lnTo>
                  <a:lnTo>
                    <a:pt x="10077" y="12524"/>
                  </a:lnTo>
                  <a:lnTo>
                    <a:pt x="10492" y="12317"/>
                  </a:lnTo>
                  <a:lnTo>
                    <a:pt x="10948" y="12151"/>
                  </a:lnTo>
                  <a:close/>
                  <a:moveTo>
                    <a:pt x="8336" y="11529"/>
                  </a:moveTo>
                  <a:lnTo>
                    <a:pt x="8958" y="11612"/>
                  </a:lnTo>
                  <a:lnTo>
                    <a:pt x="9621" y="11736"/>
                  </a:lnTo>
                  <a:lnTo>
                    <a:pt x="10326" y="11860"/>
                  </a:lnTo>
                  <a:lnTo>
                    <a:pt x="9704" y="12151"/>
                  </a:lnTo>
                  <a:lnTo>
                    <a:pt x="9123" y="12607"/>
                  </a:lnTo>
                  <a:lnTo>
                    <a:pt x="8460" y="13146"/>
                  </a:lnTo>
                  <a:lnTo>
                    <a:pt x="7797" y="13809"/>
                  </a:lnTo>
                  <a:lnTo>
                    <a:pt x="7257" y="14473"/>
                  </a:lnTo>
                  <a:lnTo>
                    <a:pt x="6677" y="15136"/>
                  </a:lnTo>
                  <a:lnTo>
                    <a:pt x="6138" y="15841"/>
                  </a:lnTo>
                  <a:lnTo>
                    <a:pt x="5682" y="16629"/>
                  </a:lnTo>
                  <a:lnTo>
                    <a:pt x="5267" y="17334"/>
                  </a:lnTo>
                  <a:lnTo>
                    <a:pt x="4894" y="18122"/>
                  </a:lnTo>
                  <a:lnTo>
                    <a:pt x="4562" y="18910"/>
                  </a:lnTo>
                  <a:lnTo>
                    <a:pt x="4272" y="19739"/>
                  </a:lnTo>
                  <a:lnTo>
                    <a:pt x="4064" y="20569"/>
                  </a:lnTo>
                  <a:lnTo>
                    <a:pt x="3982" y="20983"/>
                  </a:lnTo>
                  <a:lnTo>
                    <a:pt x="3940" y="21398"/>
                  </a:lnTo>
                  <a:lnTo>
                    <a:pt x="3940" y="21854"/>
                  </a:lnTo>
                  <a:lnTo>
                    <a:pt x="3940" y="22269"/>
                  </a:lnTo>
                  <a:lnTo>
                    <a:pt x="4023" y="22683"/>
                  </a:lnTo>
                  <a:lnTo>
                    <a:pt x="4064" y="23140"/>
                  </a:lnTo>
                  <a:lnTo>
                    <a:pt x="3816" y="22932"/>
                  </a:lnTo>
                  <a:lnTo>
                    <a:pt x="3525" y="22766"/>
                  </a:lnTo>
                  <a:lnTo>
                    <a:pt x="3111" y="22352"/>
                  </a:lnTo>
                  <a:lnTo>
                    <a:pt x="2738" y="21854"/>
                  </a:lnTo>
                  <a:lnTo>
                    <a:pt x="2489" y="21439"/>
                  </a:lnTo>
                  <a:lnTo>
                    <a:pt x="2240" y="20983"/>
                  </a:lnTo>
                  <a:lnTo>
                    <a:pt x="2033" y="20527"/>
                  </a:lnTo>
                  <a:lnTo>
                    <a:pt x="1867" y="20112"/>
                  </a:lnTo>
                  <a:lnTo>
                    <a:pt x="1742" y="19615"/>
                  </a:lnTo>
                  <a:lnTo>
                    <a:pt x="1659" y="19117"/>
                  </a:lnTo>
                  <a:lnTo>
                    <a:pt x="1576" y="18620"/>
                  </a:lnTo>
                  <a:lnTo>
                    <a:pt x="1535" y="18163"/>
                  </a:lnTo>
                  <a:lnTo>
                    <a:pt x="1535" y="17666"/>
                  </a:lnTo>
                  <a:lnTo>
                    <a:pt x="1576" y="17210"/>
                  </a:lnTo>
                  <a:lnTo>
                    <a:pt x="1618" y="16754"/>
                  </a:lnTo>
                  <a:lnTo>
                    <a:pt x="1701" y="16297"/>
                  </a:lnTo>
                  <a:lnTo>
                    <a:pt x="1825" y="15841"/>
                  </a:lnTo>
                  <a:lnTo>
                    <a:pt x="1950" y="15427"/>
                  </a:lnTo>
                  <a:lnTo>
                    <a:pt x="2116" y="15012"/>
                  </a:lnTo>
                  <a:lnTo>
                    <a:pt x="2323" y="14597"/>
                  </a:lnTo>
                  <a:lnTo>
                    <a:pt x="2530" y="14224"/>
                  </a:lnTo>
                  <a:lnTo>
                    <a:pt x="2820" y="13851"/>
                  </a:lnTo>
                  <a:lnTo>
                    <a:pt x="3069" y="13478"/>
                  </a:lnTo>
                  <a:lnTo>
                    <a:pt x="3401" y="13146"/>
                  </a:lnTo>
                  <a:lnTo>
                    <a:pt x="3774" y="12856"/>
                  </a:lnTo>
                  <a:lnTo>
                    <a:pt x="4147" y="12565"/>
                  </a:lnTo>
                  <a:lnTo>
                    <a:pt x="4562" y="12275"/>
                  </a:lnTo>
                  <a:lnTo>
                    <a:pt x="5018" y="12068"/>
                  </a:lnTo>
                  <a:lnTo>
                    <a:pt x="5516" y="11860"/>
                  </a:lnTo>
                  <a:lnTo>
                    <a:pt x="6013" y="11736"/>
                  </a:lnTo>
                  <a:lnTo>
                    <a:pt x="6511" y="11612"/>
                  </a:lnTo>
                  <a:lnTo>
                    <a:pt x="7092" y="11529"/>
                  </a:lnTo>
                  <a:close/>
                  <a:moveTo>
                    <a:pt x="6179" y="17334"/>
                  </a:moveTo>
                  <a:lnTo>
                    <a:pt x="6677" y="17624"/>
                  </a:lnTo>
                  <a:lnTo>
                    <a:pt x="8170" y="18412"/>
                  </a:lnTo>
                  <a:lnTo>
                    <a:pt x="7174" y="19988"/>
                  </a:lnTo>
                  <a:lnTo>
                    <a:pt x="6138" y="21564"/>
                  </a:lnTo>
                  <a:lnTo>
                    <a:pt x="5889" y="21937"/>
                  </a:lnTo>
                  <a:lnTo>
                    <a:pt x="5350" y="22683"/>
                  </a:lnTo>
                  <a:lnTo>
                    <a:pt x="5184" y="22891"/>
                  </a:lnTo>
                  <a:lnTo>
                    <a:pt x="4977" y="23140"/>
                  </a:lnTo>
                  <a:lnTo>
                    <a:pt x="4769" y="23347"/>
                  </a:lnTo>
                  <a:lnTo>
                    <a:pt x="4728" y="22683"/>
                  </a:lnTo>
                  <a:lnTo>
                    <a:pt x="4728" y="22020"/>
                  </a:lnTo>
                  <a:lnTo>
                    <a:pt x="4811" y="21315"/>
                  </a:lnTo>
                  <a:lnTo>
                    <a:pt x="4977" y="20569"/>
                  </a:lnTo>
                  <a:lnTo>
                    <a:pt x="5184" y="19822"/>
                  </a:lnTo>
                  <a:lnTo>
                    <a:pt x="5433" y="19034"/>
                  </a:lnTo>
                  <a:lnTo>
                    <a:pt x="5765" y="18205"/>
                  </a:lnTo>
                  <a:lnTo>
                    <a:pt x="6179" y="17334"/>
                  </a:lnTo>
                  <a:close/>
                  <a:moveTo>
                    <a:pt x="35538" y="30272"/>
                  </a:moveTo>
                  <a:lnTo>
                    <a:pt x="35828" y="30479"/>
                  </a:lnTo>
                  <a:lnTo>
                    <a:pt x="36243" y="30852"/>
                  </a:lnTo>
                  <a:lnTo>
                    <a:pt x="36741" y="31267"/>
                  </a:lnTo>
                  <a:lnTo>
                    <a:pt x="37197" y="31723"/>
                  </a:lnTo>
                  <a:lnTo>
                    <a:pt x="37611" y="32262"/>
                  </a:lnTo>
                  <a:lnTo>
                    <a:pt x="37777" y="32553"/>
                  </a:lnTo>
                  <a:lnTo>
                    <a:pt x="37819" y="32718"/>
                  </a:lnTo>
                  <a:lnTo>
                    <a:pt x="37860" y="32884"/>
                  </a:lnTo>
                  <a:lnTo>
                    <a:pt x="37860" y="32967"/>
                  </a:lnTo>
                  <a:lnTo>
                    <a:pt x="37819" y="32884"/>
                  </a:lnTo>
                  <a:lnTo>
                    <a:pt x="37694" y="32884"/>
                  </a:lnTo>
                  <a:lnTo>
                    <a:pt x="37446" y="32801"/>
                  </a:lnTo>
                  <a:lnTo>
                    <a:pt x="37197" y="32677"/>
                  </a:lnTo>
                  <a:lnTo>
                    <a:pt x="36699" y="32387"/>
                  </a:lnTo>
                  <a:lnTo>
                    <a:pt x="36575" y="32304"/>
                  </a:lnTo>
                  <a:lnTo>
                    <a:pt x="35994" y="31931"/>
                  </a:lnTo>
                  <a:lnTo>
                    <a:pt x="35455" y="31516"/>
                  </a:lnTo>
                  <a:lnTo>
                    <a:pt x="35040" y="31184"/>
                  </a:lnTo>
                  <a:lnTo>
                    <a:pt x="34999" y="31184"/>
                  </a:lnTo>
                  <a:lnTo>
                    <a:pt x="35538" y="30272"/>
                  </a:lnTo>
                  <a:close/>
                  <a:moveTo>
                    <a:pt x="22559" y="9953"/>
                  </a:moveTo>
                  <a:lnTo>
                    <a:pt x="23430" y="9994"/>
                  </a:lnTo>
                  <a:lnTo>
                    <a:pt x="24259" y="10077"/>
                  </a:lnTo>
                  <a:lnTo>
                    <a:pt x="25130" y="10202"/>
                  </a:lnTo>
                  <a:lnTo>
                    <a:pt x="25959" y="10409"/>
                  </a:lnTo>
                  <a:lnTo>
                    <a:pt x="26747" y="10658"/>
                  </a:lnTo>
                  <a:lnTo>
                    <a:pt x="27576" y="10948"/>
                  </a:lnTo>
                  <a:lnTo>
                    <a:pt x="28364" y="11321"/>
                  </a:lnTo>
                  <a:lnTo>
                    <a:pt x="29111" y="11736"/>
                  </a:lnTo>
                  <a:lnTo>
                    <a:pt x="30064" y="12317"/>
                  </a:lnTo>
                  <a:lnTo>
                    <a:pt x="30977" y="13022"/>
                  </a:lnTo>
                  <a:lnTo>
                    <a:pt x="31806" y="13726"/>
                  </a:lnTo>
                  <a:lnTo>
                    <a:pt x="32594" y="14556"/>
                  </a:lnTo>
                  <a:lnTo>
                    <a:pt x="33340" y="15385"/>
                  </a:lnTo>
                  <a:lnTo>
                    <a:pt x="34004" y="16297"/>
                  </a:lnTo>
                  <a:lnTo>
                    <a:pt x="34584" y="17251"/>
                  </a:lnTo>
                  <a:lnTo>
                    <a:pt x="35123" y="18246"/>
                  </a:lnTo>
                  <a:lnTo>
                    <a:pt x="35372" y="18868"/>
                  </a:lnTo>
                  <a:lnTo>
                    <a:pt x="35621" y="19490"/>
                  </a:lnTo>
                  <a:lnTo>
                    <a:pt x="35828" y="20112"/>
                  </a:lnTo>
                  <a:lnTo>
                    <a:pt x="35994" y="20734"/>
                  </a:lnTo>
                  <a:lnTo>
                    <a:pt x="36119" y="21356"/>
                  </a:lnTo>
                  <a:lnTo>
                    <a:pt x="36243" y="21978"/>
                  </a:lnTo>
                  <a:lnTo>
                    <a:pt x="36326" y="22642"/>
                  </a:lnTo>
                  <a:lnTo>
                    <a:pt x="36367" y="23264"/>
                  </a:lnTo>
                  <a:lnTo>
                    <a:pt x="36367" y="23927"/>
                  </a:lnTo>
                  <a:lnTo>
                    <a:pt x="36367" y="24591"/>
                  </a:lnTo>
                  <a:lnTo>
                    <a:pt x="36326" y="25254"/>
                  </a:lnTo>
                  <a:lnTo>
                    <a:pt x="36243" y="25876"/>
                  </a:lnTo>
                  <a:lnTo>
                    <a:pt x="36119" y="26540"/>
                  </a:lnTo>
                  <a:lnTo>
                    <a:pt x="35994" y="27203"/>
                  </a:lnTo>
                  <a:lnTo>
                    <a:pt x="35787" y="27825"/>
                  </a:lnTo>
                  <a:lnTo>
                    <a:pt x="35579" y="28447"/>
                  </a:lnTo>
                  <a:lnTo>
                    <a:pt x="35372" y="29069"/>
                  </a:lnTo>
                  <a:lnTo>
                    <a:pt x="35123" y="29650"/>
                  </a:lnTo>
                  <a:lnTo>
                    <a:pt x="34833" y="30230"/>
                  </a:lnTo>
                  <a:lnTo>
                    <a:pt x="34501" y="30769"/>
                  </a:lnTo>
                  <a:lnTo>
                    <a:pt x="34170" y="31309"/>
                  </a:lnTo>
                  <a:lnTo>
                    <a:pt x="33796" y="31848"/>
                  </a:lnTo>
                  <a:lnTo>
                    <a:pt x="33382" y="32345"/>
                  </a:lnTo>
                  <a:lnTo>
                    <a:pt x="32967" y="32843"/>
                  </a:lnTo>
                  <a:lnTo>
                    <a:pt x="32511" y="33299"/>
                  </a:lnTo>
                  <a:lnTo>
                    <a:pt x="31972" y="33797"/>
                  </a:lnTo>
                  <a:lnTo>
                    <a:pt x="31433" y="34211"/>
                  </a:lnTo>
                  <a:lnTo>
                    <a:pt x="30852" y="34667"/>
                  </a:lnTo>
                  <a:lnTo>
                    <a:pt x="30645" y="34750"/>
                  </a:lnTo>
                  <a:lnTo>
                    <a:pt x="30479" y="34833"/>
                  </a:lnTo>
                  <a:lnTo>
                    <a:pt x="30106" y="35082"/>
                  </a:lnTo>
                  <a:lnTo>
                    <a:pt x="29774" y="35289"/>
                  </a:lnTo>
                  <a:lnTo>
                    <a:pt x="28986" y="35704"/>
                  </a:lnTo>
                  <a:lnTo>
                    <a:pt x="28198" y="36077"/>
                  </a:lnTo>
                  <a:lnTo>
                    <a:pt x="27452" y="36367"/>
                  </a:lnTo>
                  <a:lnTo>
                    <a:pt x="26706" y="36616"/>
                  </a:lnTo>
                  <a:lnTo>
                    <a:pt x="25876" y="36824"/>
                  </a:lnTo>
                  <a:lnTo>
                    <a:pt x="24964" y="37031"/>
                  </a:lnTo>
                  <a:lnTo>
                    <a:pt x="24259" y="37155"/>
                  </a:lnTo>
                  <a:lnTo>
                    <a:pt x="23554" y="37238"/>
                  </a:lnTo>
                  <a:lnTo>
                    <a:pt x="22849" y="37321"/>
                  </a:lnTo>
                  <a:lnTo>
                    <a:pt x="21481" y="37321"/>
                  </a:lnTo>
                  <a:lnTo>
                    <a:pt x="20983" y="37280"/>
                  </a:lnTo>
                  <a:lnTo>
                    <a:pt x="20485" y="37197"/>
                  </a:lnTo>
                  <a:lnTo>
                    <a:pt x="19946" y="37072"/>
                  </a:lnTo>
                  <a:lnTo>
                    <a:pt x="18785" y="36782"/>
                  </a:lnTo>
                  <a:lnTo>
                    <a:pt x="17583" y="36409"/>
                  </a:lnTo>
                  <a:lnTo>
                    <a:pt x="17085" y="36202"/>
                  </a:lnTo>
                  <a:lnTo>
                    <a:pt x="16588" y="35953"/>
                  </a:lnTo>
                  <a:lnTo>
                    <a:pt x="15551" y="35414"/>
                  </a:lnTo>
                  <a:lnTo>
                    <a:pt x="14597" y="34792"/>
                  </a:lnTo>
                  <a:lnTo>
                    <a:pt x="13685" y="34087"/>
                  </a:lnTo>
                  <a:lnTo>
                    <a:pt x="12938" y="33382"/>
                  </a:lnTo>
                  <a:lnTo>
                    <a:pt x="12233" y="32677"/>
                  </a:lnTo>
                  <a:lnTo>
                    <a:pt x="11611" y="31889"/>
                  </a:lnTo>
                  <a:lnTo>
                    <a:pt x="11072" y="31101"/>
                  </a:lnTo>
                  <a:lnTo>
                    <a:pt x="10575" y="30272"/>
                  </a:lnTo>
                  <a:lnTo>
                    <a:pt x="10160" y="29401"/>
                  </a:lnTo>
                  <a:lnTo>
                    <a:pt x="9787" y="28489"/>
                  </a:lnTo>
                  <a:lnTo>
                    <a:pt x="9538" y="27618"/>
                  </a:lnTo>
                  <a:lnTo>
                    <a:pt x="9372" y="26872"/>
                  </a:lnTo>
                  <a:lnTo>
                    <a:pt x="9248" y="26084"/>
                  </a:lnTo>
                  <a:lnTo>
                    <a:pt x="9165" y="25296"/>
                  </a:lnTo>
                  <a:lnTo>
                    <a:pt x="9165" y="24466"/>
                  </a:lnTo>
                  <a:lnTo>
                    <a:pt x="9206" y="23637"/>
                  </a:lnTo>
                  <a:lnTo>
                    <a:pt x="9289" y="22766"/>
                  </a:lnTo>
                  <a:lnTo>
                    <a:pt x="9414" y="21895"/>
                  </a:lnTo>
                  <a:lnTo>
                    <a:pt x="9580" y="21025"/>
                  </a:lnTo>
                  <a:lnTo>
                    <a:pt x="9828" y="20154"/>
                  </a:lnTo>
                  <a:lnTo>
                    <a:pt x="10077" y="19366"/>
                  </a:lnTo>
                  <a:lnTo>
                    <a:pt x="10367" y="18537"/>
                  </a:lnTo>
                  <a:lnTo>
                    <a:pt x="10699" y="17790"/>
                  </a:lnTo>
                  <a:lnTo>
                    <a:pt x="11072" y="17044"/>
                  </a:lnTo>
                  <a:lnTo>
                    <a:pt x="11446" y="16297"/>
                  </a:lnTo>
                  <a:lnTo>
                    <a:pt x="11902" y="15634"/>
                  </a:lnTo>
                  <a:lnTo>
                    <a:pt x="12358" y="14971"/>
                  </a:lnTo>
                  <a:lnTo>
                    <a:pt x="12938" y="14224"/>
                  </a:lnTo>
                  <a:lnTo>
                    <a:pt x="13602" y="13519"/>
                  </a:lnTo>
                  <a:lnTo>
                    <a:pt x="14307" y="12897"/>
                  </a:lnTo>
                  <a:lnTo>
                    <a:pt x="15053" y="12317"/>
                  </a:lnTo>
                  <a:lnTo>
                    <a:pt x="15841" y="11819"/>
                  </a:lnTo>
                  <a:lnTo>
                    <a:pt x="16670" y="11363"/>
                  </a:lnTo>
                  <a:lnTo>
                    <a:pt x="17500" y="10948"/>
                  </a:lnTo>
                  <a:lnTo>
                    <a:pt x="18371" y="10658"/>
                  </a:lnTo>
                  <a:lnTo>
                    <a:pt x="18454" y="10616"/>
                  </a:lnTo>
                  <a:lnTo>
                    <a:pt x="19490" y="10326"/>
                  </a:lnTo>
                  <a:lnTo>
                    <a:pt x="20527" y="10119"/>
                  </a:lnTo>
                  <a:lnTo>
                    <a:pt x="21564" y="9994"/>
                  </a:lnTo>
                  <a:lnTo>
                    <a:pt x="22559" y="9953"/>
                  </a:lnTo>
                  <a:close/>
                  <a:moveTo>
                    <a:pt x="16380" y="36699"/>
                  </a:moveTo>
                  <a:lnTo>
                    <a:pt x="16878" y="36948"/>
                  </a:lnTo>
                  <a:lnTo>
                    <a:pt x="17334" y="37114"/>
                  </a:lnTo>
                  <a:lnTo>
                    <a:pt x="17210" y="37860"/>
                  </a:lnTo>
                  <a:lnTo>
                    <a:pt x="17044" y="38565"/>
                  </a:lnTo>
                  <a:lnTo>
                    <a:pt x="16878" y="39229"/>
                  </a:lnTo>
                  <a:lnTo>
                    <a:pt x="16670" y="39851"/>
                  </a:lnTo>
                  <a:lnTo>
                    <a:pt x="16463" y="40348"/>
                  </a:lnTo>
                  <a:lnTo>
                    <a:pt x="16297" y="40680"/>
                  </a:lnTo>
                  <a:lnTo>
                    <a:pt x="16214" y="40722"/>
                  </a:lnTo>
                  <a:lnTo>
                    <a:pt x="16131" y="40639"/>
                  </a:lnTo>
                  <a:lnTo>
                    <a:pt x="16090" y="40514"/>
                  </a:lnTo>
                  <a:lnTo>
                    <a:pt x="15966" y="40100"/>
                  </a:lnTo>
                  <a:lnTo>
                    <a:pt x="15966" y="39519"/>
                  </a:lnTo>
                  <a:lnTo>
                    <a:pt x="15966" y="38897"/>
                  </a:lnTo>
                  <a:lnTo>
                    <a:pt x="16048" y="38275"/>
                  </a:lnTo>
                  <a:lnTo>
                    <a:pt x="16173" y="37694"/>
                  </a:lnTo>
                  <a:lnTo>
                    <a:pt x="16380" y="36699"/>
                  </a:lnTo>
                  <a:close/>
                  <a:moveTo>
                    <a:pt x="30147" y="1"/>
                  </a:moveTo>
                  <a:lnTo>
                    <a:pt x="29981" y="42"/>
                  </a:lnTo>
                  <a:lnTo>
                    <a:pt x="29816" y="167"/>
                  </a:lnTo>
                  <a:lnTo>
                    <a:pt x="29525" y="416"/>
                  </a:lnTo>
                  <a:lnTo>
                    <a:pt x="29359" y="623"/>
                  </a:lnTo>
                  <a:lnTo>
                    <a:pt x="29235" y="789"/>
                  </a:lnTo>
                  <a:lnTo>
                    <a:pt x="29152" y="996"/>
                  </a:lnTo>
                  <a:lnTo>
                    <a:pt x="29069" y="1203"/>
                  </a:lnTo>
                  <a:lnTo>
                    <a:pt x="28530" y="1121"/>
                  </a:lnTo>
                  <a:lnTo>
                    <a:pt x="27535" y="1121"/>
                  </a:lnTo>
                  <a:lnTo>
                    <a:pt x="27120" y="1162"/>
                  </a:lnTo>
                  <a:lnTo>
                    <a:pt x="26291" y="1328"/>
                  </a:lnTo>
                  <a:lnTo>
                    <a:pt x="25503" y="1577"/>
                  </a:lnTo>
                  <a:lnTo>
                    <a:pt x="24715" y="1908"/>
                  </a:lnTo>
                  <a:lnTo>
                    <a:pt x="23927" y="2323"/>
                  </a:lnTo>
                  <a:lnTo>
                    <a:pt x="23513" y="2613"/>
                  </a:lnTo>
                  <a:lnTo>
                    <a:pt x="23098" y="2945"/>
                  </a:lnTo>
                  <a:lnTo>
                    <a:pt x="22766" y="3318"/>
                  </a:lnTo>
                  <a:lnTo>
                    <a:pt x="22434" y="3691"/>
                  </a:lnTo>
                  <a:lnTo>
                    <a:pt x="22103" y="4231"/>
                  </a:lnTo>
                  <a:lnTo>
                    <a:pt x="21771" y="4770"/>
                  </a:lnTo>
                  <a:lnTo>
                    <a:pt x="21481" y="5350"/>
                  </a:lnTo>
                  <a:lnTo>
                    <a:pt x="21398" y="5640"/>
                  </a:lnTo>
                  <a:lnTo>
                    <a:pt x="21356" y="5931"/>
                  </a:lnTo>
                  <a:lnTo>
                    <a:pt x="21356" y="6055"/>
                  </a:lnTo>
                  <a:lnTo>
                    <a:pt x="21439" y="6138"/>
                  </a:lnTo>
                  <a:lnTo>
                    <a:pt x="21522" y="6304"/>
                  </a:lnTo>
                  <a:lnTo>
                    <a:pt x="21647" y="6470"/>
                  </a:lnTo>
                  <a:lnTo>
                    <a:pt x="22061" y="6843"/>
                  </a:lnTo>
                  <a:lnTo>
                    <a:pt x="22683" y="7258"/>
                  </a:lnTo>
                  <a:lnTo>
                    <a:pt x="23513" y="7755"/>
                  </a:lnTo>
                  <a:lnTo>
                    <a:pt x="24425" y="8211"/>
                  </a:lnTo>
                  <a:lnTo>
                    <a:pt x="25420" y="8668"/>
                  </a:lnTo>
                  <a:lnTo>
                    <a:pt x="26871" y="9207"/>
                  </a:lnTo>
                  <a:lnTo>
                    <a:pt x="27369" y="9414"/>
                  </a:lnTo>
                  <a:lnTo>
                    <a:pt x="27245" y="10036"/>
                  </a:lnTo>
                  <a:lnTo>
                    <a:pt x="26208" y="9746"/>
                  </a:lnTo>
                  <a:lnTo>
                    <a:pt x="25171" y="9497"/>
                  </a:lnTo>
                  <a:lnTo>
                    <a:pt x="24135" y="9372"/>
                  </a:lnTo>
                  <a:lnTo>
                    <a:pt x="23098" y="9331"/>
                  </a:lnTo>
                  <a:lnTo>
                    <a:pt x="22310" y="9331"/>
                  </a:lnTo>
                  <a:lnTo>
                    <a:pt x="21564" y="9414"/>
                  </a:lnTo>
                  <a:lnTo>
                    <a:pt x="20900" y="9497"/>
                  </a:lnTo>
                  <a:lnTo>
                    <a:pt x="20278" y="9621"/>
                  </a:lnTo>
                  <a:lnTo>
                    <a:pt x="18993" y="9953"/>
                  </a:lnTo>
                  <a:lnTo>
                    <a:pt x="18329" y="10160"/>
                  </a:lnTo>
                  <a:lnTo>
                    <a:pt x="17707" y="10368"/>
                  </a:lnTo>
                  <a:lnTo>
                    <a:pt x="17127" y="10616"/>
                  </a:lnTo>
                  <a:lnTo>
                    <a:pt x="16546" y="10865"/>
                  </a:lnTo>
                  <a:lnTo>
                    <a:pt x="15758" y="11238"/>
                  </a:lnTo>
                  <a:lnTo>
                    <a:pt x="15053" y="11653"/>
                  </a:lnTo>
                  <a:lnTo>
                    <a:pt x="14431" y="12068"/>
                  </a:lnTo>
                  <a:lnTo>
                    <a:pt x="13892" y="12524"/>
                  </a:lnTo>
                  <a:lnTo>
                    <a:pt x="13229" y="13104"/>
                  </a:lnTo>
                  <a:lnTo>
                    <a:pt x="12607" y="13726"/>
                  </a:lnTo>
                  <a:lnTo>
                    <a:pt x="12068" y="14390"/>
                  </a:lnTo>
                  <a:lnTo>
                    <a:pt x="11487" y="15095"/>
                  </a:lnTo>
                  <a:lnTo>
                    <a:pt x="10989" y="15841"/>
                  </a:lnTo>
                  <a:lnTo>
                    <a:pt x="10533" y="16588"/>
                  </a:lnTo>
                  <a:lnTo>
                    <a:pt x="10119" y="17417"/>
                  </a:lnTo>
                  <a:lnTo>
                    <a:pt x="9745" y="18246"/>
                  </a:lnTo>
                  <a:lnTo>
                    <a:pt x="9248" y="17956"/>
                  </a:lnTo>
                  <a:lnTo>
                    <a:pt x="9663" y="17210"/>
                  </a:lnTo>
                  <a:lnTo>
                    <a:pt x="10077" y="16422"/>
                  </a:lnTo>
                  <a:lnTo>
                    <a:pt x="10492" y="15551"/>
                  </a:lnTo>
                  <a:lnTo>
                    <a:pt x="10865" y="14680"/>
                  </a:lnTo>
                  <a:lnTo>
                    <a:pt x="10948" y="14431"/>
                  </a:lnTo>
                  <a:lnTo>
                    <a:pt x="11197" y="13768"/>
                  </a:lnTo>
                  <a:lnTo>
                    <a:pt x="11321" y="13436"/>
                  </a:lnTo>
                  <a:lnTo>
                    <a:pt x="11363" y="13146"/>
                  </a:lnTo>
                  <a:lnTo>
                    <a:pt x="11446" y="12441"/>
                  </a:lnTo>
                  <a:lnTo>
                    <a:pt x="11446" y="12109"/>
                  </a:lnTo>
                  <a:lnTo>
                    <a:pt x="11404" y="11819"/>
                  </a:lnTo>
                  <a:lnTo>
                    <a:pt x="11321" y="11695"/>
                  </a:lnTo>
                  <a:lnTo>
                    <a:pt x="11238" y="11612"/>
                  </a:lnTo>
                  <a:lnTo>
                    <a:pt x="10948" y="11487"/>
                  </a:lnTo>
                  <a:lnTo>
                    <a:pt x="10865" y="11446"/>
                  </a:lnTo>
                  <a:lnTo>
                    <a:pt x="10243" y="11238"/>
                  </a:lnTo>
                  <a:lnTo>
                    <a:pt x="9580" y="11073"/>
                  </a:lnTo>
                  <a:lnTo>
                    <a:pt x="8916" y="10990"/>
                  </a:lnTo>
                  <a:lnTo>
                    <a:pt x="8377" y="10907"/>
                  </a:lnTo>
                  <a:lnTo>
                    <a:pt x="7879" y="10907"/>
                  </a:lnTo>
                  <a:lnTo>
                    <a:pt x="7050" y="10948"/>
                  </a:lnTo>
                  <a:lnTo>
                    <a:pt x="6262" y="11031"/>
                  </a:lnTo>
                  <a:lnTo>
                    <a:pt x="5557" y="11197"/>
                  </a:lnTo>
                  <a:lnTo>
                    <a:pt x="4852" y="11446"/>
                  </a:lnTo>
                  <a:lnTo>
                    <a:pt x="4189" y="11778"/>
                  </a:lnTo>
                  <a:lnTo>
                    <a:pt x="3567" y="12192"/>
                  </a:lnTo>
                  <a:lnTo>
                    <a:pt x="2986" y="12648"/>
                  </a:lnTo>
                  <a:lnTo>
                    <a:pt x="2447" y="13187"/>
                  </a:lnTo>
                  <a:lnTo>
                    <a:pt x="1991" y="13768"/>
                  </a:lnTo>
                  <a:lnTo>
                    <a:pt x="1576" y="14390"/>
                  </a:lnTo>
                  <a:lnTo>
                    <a:pt x="1037" y="14224"/>
                  </a:lnTo>
                  <a:lnTo>
                    <a:pt x="789" y="14183"/>
                  </a:lnTo>
                  <a:lnTo>
                    <a:pt x="498" y="14141"/>
                  </a:lnTo>
                  <a:lnTo>
                    <a:pt x="167" y="14183"/>
                  </a:lnTo>
                  <a:lnTo>
                    <a:pt x="84" y="14224"/>
                  </a:lnTo>
                  <a:lnTo>
                    <a:pt x="42" y="14266"/>
                  </a:lnTo>
                  <a:lnTo>
                    <a:pt x="1" y="14349"/>
                  </a:lnTo>
                  <a:lnTo>
                    <a:pt x="1" y="14431"/>
                  </a:lnTo>
                  <a:lnTo>
                    <a:pt x="1" y="14597"/>
                  </a:lnTo>
                  <a:lnTo>
                    <a:pt x="84" y="14763"/>
                  </a:lnTo>
                  <a:lnTo>
                    <a:pt x="332" y="15136"/>
                  </a:lnTo>
                  <a:lnTo>
                    <a:pt x="457" y="15302"/>
                  </a:lnTo>
                  <a:lnTo>
                    <a:pt x="623" y="15427"/>
                  </a:lnTo>
                  <a:lnTo>
                    <a:pt x="789" y="15593"/>
                  </a:lnTo>
                  <a:lnTo>
                    <a:pt x="996" y="15675"/>
                  </a:lnTo>
                  <a:lnTo>
                    <a:pt x="871" y="16132"/>
                  </a:lnTo>
                  <a:lnTo>
                    <a:pt x="747" y="16629"/>
                  </a:lnTo>
                  <a:lnTo>
                    <a:pt x="664" y="17127"/>
                  </a:lnTo>
                  <a:lnTo>
                    <a:pt x="623" y="17624"/>
                  </a:lnTo>
                  <a:lnTo>
                    <a:pt x="664" y="18454"/>
                  </a:lnTo>
                  <a:lnTo>
                    <a:pt x="747" y="19283"/>
                  </a:lnTo>
                  <a:lnTo>
                    <a:pt x="954" y="20112"/>
                  </a:lnTo>
                  <a:lnTo>
                    <a:pt x="1245" y="20900"/>
                  </a:lnTo>
                  <a:lnTo>
                    <a:pt x="1452" y="21398"/>
                  </a:lnTo>
                  <a:lnTo>
                    <a:pt x="1701" y="21854"/>
                  </a:lnTo>
                  <a:lnTo>
                    <a:pt x="2033" y="22269"/>
                  </a:lnTo>
                  <a:lnTo>
                    <a:pt x="2364" y="22642"/>
                  </a:lnTo>
                  <a:lnTo>
                    <a:pt x="2820" y="23057"/>
                  </a:lnTo>
                  <a:lnTo>
                    <a:pt x="3277" y="23471"/>
                  </a:lnTo>
                  <a:lnTo>
                    <a:pt x="3816" y="23844"/>
                  </a:lnTo>
                  <a:lnTo>
                    <a:pt x="4064" y="23969"/>
                  </a:lnTo>
                  <a:lnTo>
                    <a:pt x="4355" y="24093"/>
                  </a:lnTo>
                  <a:lnTo>
                    <a:pt x="4521" y="24093"/>
                  </a:lnTo>
                  <a:lnTo>
                    <a:pt x="4604" y="24052"/>
                  </a:lnTo>
                  <a:lnTo>
                    <a:pt x="4769" y="24010"/>
                  </a:lnTo>
                  <a:lnTo>
                    <a:pt x="4935" y="23886"/>
                  </a:lnTo>
                  <a:lnTo>
                    <a:pt x="5391" y="23513"/>
                  </a:lnTo>
                  <a:lnTo>
                    <a:pt x="5930" y="22974"/>
                  </a:lnTo>
                  <a:lnTo>
                    <a:pt x="6552" y="22269"/>
                  </a:lnTo>
                  <a:lnTo>
                    <a:pt x="7133" y="21439"/>
                  </a:lnTo>
                  <a:lnTo>
                    <a:pt x="7714" y="20527"/>
                  </a:lnTo>
                  <a:lnTo>
                    <a:pt x="8501" y="19200"/>
                  </a:lnTo>
                  <a:lnTo>
                    <a:pt x="8792" y="18703"/>
                  </a:lnTo>
                  <a:lnTo>
                    <a:pt x="9455" y="18951"/>
                  </a:lnTo>
                  <a:lnTo>
                    <a:pt x="9082" y="20154"/>
                  </a:lnTo>
                  <a:lnTo>
                    <a:pt x="8875" y="21025"/>
                  </a:lnTo>
                  <a:lnTo>
                    <a:pt x="8709" y="21895"/>
                  </a:lnTo>
                  <a:lnTo>
                    <a:pt x="8584" y="22766"/>
                  </a:lnTo>
                  <a:lnTo>
                    <a:pt x="8543" y="23637"/>
                  </a:lnTo>
                  <a:lnTo>
                    <a:pt x="8501" y="24508"/>
                  </a:lnTo>
                  <a:lnTo>
                    <a:pt x="8543" y="25379"/>
                  </a:lnTo>
                  <a:lnTo>
                    <a:pt x="8626" y="26250"/>
                  </a:lnTo>
                  <a:lnTo>
                    <a:pt x="8792" y="27120"/>
                  </a:lnTo>
                  <a:lnTo>
                    <a:pt x="8999" y="28116"/>
                  </a:lnTo>
                  <a:lnTo>
                    <a:pt x="9289" y="29069"/>
                  </a:lnTo>
                  <a:lnTo>
                    <a:pt x="9663" y="29982"/>
                  </a:lnTo>
                  <a:lnTo>
                    <a:pt x="10119" y="30894"/>
                  </a:lnTo>
                  <a:lnTo>
                    <a:pt x="10616" y="31723"/>
                  </a:lnTo>
                  <a:lnTo>
                    <a:pt x="11197" y="32553"/>
                  </a:lnTo>
                  <a:lnTo>
                    <a:pt x="11860" y="33340"/>
                  </a:lnTo>
                  <a:lnTo>
                    <a:pt x="12565" y="34045"/>
                  </a:lnTo>
                  <a:lnTo>
                    <a:pt x="13312" y="34750"/>
                  </a:lnTo>
                  <a:lnTo>
                    <a:pt x="14100" y="35331"/>
                  </a:lnTo>
                  <a:lnTo>
                    <a:pt x="14929" y="35911"/>
                  </a:lnTo>
                  <a:lnTo>
                    <a:pt x="15800" y="36409"/>
                  </a:lnTo>
                  <a:lnTo>
                    <a:pt x="15634" y="37031"/>
                  </a:lnTo>
                  <a:lnTo>
                    <a:pt x="15468" y="37570"/>
                  </a:lnTo>
                  <a:lnTo>
                    <a:pt x="15344" y="38275"/>
                  </a:lnTo>
                  <a:lnTo>
                    <a:pt x="15261" y="39021"/>
                  </a:lnTo>
                  <a:lnTo>
                    <a:pt x="15219" y="39726"/>
                  </a:lnTo>
                  <a:lnTo>
                    <a:pt x="15219" y="40100"/>
                  </a:lnTo>
                  <a:lnTo>
                    <a:pt x="15302" y="40431"/>
                  </a:lnTo>
                  <a:lnTo>
                    <a:pt x="15426" y="40804"/>
                  </a:lnTo>
                  <a:lnTo>
                    <a:pt x="15509" y="40970"/>
                  </a:lnTo>
                  <a:lnTo>
                    <a:pt x="15634" y="41136"/>
                  </a:lnTo>
                  <a:lnTo>
                    <a:pt x="15758" y="41261"/>
                  </a:lnTo>
                  <a:lnTo>
                    <a:pt x="15883" y="41385"/>
                  </a:lnTo>
                  <a:lnTo>
                    <a:pt x="16048" y="41468"/>
                  </a:lnTo>
                  <a:lnTo>
                    <a:pt x="16214" y="41468"/>
                  </a:lnTo>
                  <a:lnTo>
                    <a:pt x="16422" y="41426"/>
                  </a:lnTo>
                  <a:lnTo>
                    <a:pt x="16629" y="41344"/>
                  </a:lnTo>
                  <a:lnTo>
                    <a:pt x="16836" y="41136"/>
                  </a:lnTo>
                  <a:lnTo>
                    <a:pt x="17044" y="40887"/>
                  </a:lnTo>
                  <a:lnTo>
                    <a:pt x="17168" y="40639"/>
                  </a:lnTo>
                  <a:lnTo>
                    <a:pt x="17292" y="40348"/>
                  </a:lnTo>
                  <a:lnTo>
                    <a:pt x="17334" y="40265"/>
                  </a:lnTo>
                  <a:lnTo>
                    <a:pt x="17583" y="39560"/>
                  </a:lnTo>
                  <a:lnTo>
                    <a:pt x="17790" y="38773"/>
                  </a:lnTo>
                  <a:lnTo>
                    <a:pt x="17956" y="38192"/>
                  </a:lnTo>
                  <a:lnTo>
                    <a:pt x="18080" y="37570"/>
                  </a:lnTo>
                  <a:lnTo>
                    <a:pt x="18080" y="37363"/>
                  </a:lnTo>
                  <a:lnTo>
                    <a:pt x="18827" y="37570"/>
                  </a:lnTo>
                  <a:lnTo>
                    <a:pt x="19615" y="37777"/>
                  </a:lnTo>
                  <a:lnTo>
                    <a:pt x="20527" y="37943"/>
                  </a:lnTo>
                  <a:lnTo>
                    <a:pt x="20983" y="38026"/>
                  </a:lnTo>
                  <a:lnTo>
                    <a:pt x="21481" y="38026"/>
                  </a:lnTo>
                  <a:lnTo>
                    <a:pt x="22020" y="37985"/>
                  </a:lnTo>
                  <a:lnTo>
                    <a:pt x="22600" y="38026"/>
                  </a:lnTo>
                  <a:lnTo>
                    <a:pt x="22932" y="38026"/>
                  </a:lnTo>
                  <a:lnTo>
                    <a:pt x="23471" y="37985"/>
                  </a:lnTo>
                  <a:lnTo>
                    <a:pt x="24052" y="37902"/>
                  </a:lnTo>
                  <a:lnTo>
                    <a:pt x="25171" y="37736"/>
                  </a:lnTo>
                  <a:lnTo>
                    <a:pt x="26001" y="37570"/>
                  </a:lnTo>
                  <a:lnTo>
                    <a:pt x="26788" y="37321"/>
                  </a:lnTo>
                  <a:lnTo>
                    <a:pt x="27618" y="37072"/>
                  </a:lnTo>
                  <a:lnTo>
                    <a:pt x="28406" y="36741"/>
                  </a:lnTo>
                  <a:lnTo>
                    <a:pt x="29069" y="36450"/>
                  </a:lnTo>
                  <a:lnTo>
                    <a:pt x="29567" y="36243"/>
                  </a:lnTo>
                  <a:lnTo>
                    <a:pt x="30023" y="36036"/>
                  </a:lnTo>
                  <a:lnTo>
                    <a:pt x="30479" y="35787"/>
                  </a:lnTo>
                  <a:lnTo>
                    <a:pt x="30894" y="35538"/>
                  </a:lnTo>
                  <a:lnTo>
                    <a:pt x="31682" y="34999"/>
                  </a:lnTo>
                  <a:lnTo>
                    <a:pt x="32387" y="34377"/>
                  </a:lnTo>
                  <a:lnTo>
                    <a:pt x="33050" y="33755"/>
                  </a:lnTo>
                  <a:lnTo>
                    <a:pt x="33631" y="33092"/>
                  </a:lnTo>
                  <a:lnTo>
                    <a:pt x="34128" y="32470"/>
                  </a:lnTo>
                  <a:lnTo>
                    <a:pt x="34584" y="31848"/>
                  </a:lnTo>
                  <a:lnTo>
                    <a:pt x="34999" y="32179"/>
                  </a:lnTo>
                  <a:lnTo>
                    <a:pt x="35662" y="32635"/>
                  </a:lnTo>
                  <a:lnTo>
                    <a:pt x="36326" y="33050"/>
                  </a:lnTo>
                  <a:lnTo>
                    <a:pt x="36450" y="33133"/>
                  </a:lnTo>
                  <a:lnTo>
                    <a:pt x="37031" y="33423"/>
                  </a:lnTo>
                  <a:lnTo>
                    <a:pt x="37321" y="33548"/>
                  </a:lnTo>
                  <a:lnTo>
                    <a:pt x="37653" y="33631"/>
                  </a:lnTo>
                  <a:lnTo>
                    <a:pt x="38026" y="33631"/>
                  </a:lnTo>
                  <a:lnTo>
                    <a:pt x="38233" y="33548"/>
                  </a:lnTo>
                  <a:lnTo>
                    <a:pt x="38358" y="33465"/>
                  </a:lnTo>
                  <a:lnTo>
                    <a:pt x="38482" y="33299"/>
                  </a:lnTo>
                  <a:lnTo>
                    <a:pt x="38565" y="33050"/>
                  </a:lnTo>
                  <a:lnTo>
                    <a:pt x="38607" y="32801"/>
                  </a:lnTo>
                  <a:lnTo>
                    <a:pt x="38565" y="32553"/>
                  </a:lnTo>
                  <a:lnTo>
                    <a:pt x="38524" y="32387"/>
                  </a:lnTo>
                  <a:lnTo>
                    <a:pt x="38358" y="32096"/>
                  </a:lnTo>
                  <a:lnTo>
                    <a:pt x="38233" y="31848"/>
                  </a:lnTo>
                  <a:lnTo>
                    <a:pt x="37860" y="31433"/>
                  </a:lnTo>
                  <a:lnTo>
                    <a:pt x="37363" y="30852"/>
                  </a:lnTo>
                  <a:lnTo>
                    <a:pt x="36741" y="30313"/>
                  </a:lnTo>
                  <a:lnTo>
                    <a:pt x="36326" y="29982"/>
                  </a:lnTo>
                  <a:lnTo>
                    <a:pt x="35828" y="29650"/>
                  </a:lnTo>
                  <a:lnTo>
                    <a:pt x="36119" y="29028"/>
                  </a:lnTo>
                  <a:lnTo>
                    <a:pt x="36367" y="28406"/>
                  </a:lnTo>
                  <a:lnTo>
                    <a:pt x="36575" y="27742"/>
                  </a:lnTo>
                  <a:lnTo>
                    <a:pt x="36782" y="27079"/>
                  </a:lnTo>
                  <a:lnTo>
                    <a:pt x="36906" y="26415"/>
                  </a:lnTo>
                  <a:lnTo>
                    <a:pt x="37031" y="25752"/>
                  </a:lnTo>
                  <a:lnTo>
                    <a:pt x="37114" y="25088"/>
                  </a:lnTo>
                  <a:lnTo>
                    <a:pt x="37155" y="24425"/>
                  </a:lnTo>
                  <a:lnTo>
                    <a:pt x="37197" y="23762"/>
                  </a:lnTo>
                  <a:lnTo>
                    <a:pt x="37155" y="23057"/>
                  </a:lnTo>
                  <a:lnTo>
                    <a:pt x="37114" y="22393"/>
                  </a:lnTo>
                  <a:lnTo>
                    <a:pt x="37031" y="21730"/>
                  </a:lnTo>
                  <a:lnTo>
                    <a:pt x="36948" y="21066"/>
                  </a:lnTo>
                  <a:lnTo>
                    <a:pt x="36782" y="20444"/>
                  </a:lnTo>
                  <a:lnTo>
                    <a:pt x="36616" y="19781"/>
                  </a:lnTo>
                  <a:lnTo>
                    <a:pt x="36409" y="19159"/>
                  </a:lnTo>
                  <a:lnTo>
                    <a:pt x="36077" y="18412"/>
                  </a:lnTo>
                  <a:lnTo>
                    <a:pt x="35787" y="17707"/>
                  </a:lnTo>
                  <a:lnTo>
                    <a:pt x="35414" y="17002"/>
                  </a:lnTo>
                  <a:lnTo>
                    <a:pt x="34999" y="16339"/>
                  </a:lnTo>
                  <a:lnTo>
                    <a:pt x="34584" y="15675"/>
                  </a:lnTo>
                  <a:lnTo>
                    <a:pt x="34087" y="15012"/>
                  </a:lnTo>
                  <a:lnTo>
                    <a:pt x="33589" y="14431"/>
                  </a:lnTo>
                  <a:lnTo>
                    <a:pt x="33050" y="13851"/>
                  </a:lnTo>
                  <a:lnTo>
                    <a:pt x="32511" y="13270"/>
                  </a:lnTo>
                  <a:lnTo>
                    <a:pt x="31930" y="12773"/>
                  </a:lnTo>
                  <a:lnTo>
                    <a:pt x="31308" y="12275"/>
                  </a:lnTo>
                  <a:lnTo>
                    <a:pt x="30686" y="11819"/>
                  </a:lnTo>
                  <a:lnTo>
                    <a:pt x="30023" y="11363"/>
                  </a:lnTo>
                  <a:lnTo>
                    <a:pt x="29359" y="10990"/>
                  </a:lnTo>
                  <a:lnTo>
                    <a:pt x="28654" y="10616"/>
                  </a:lnTo>
                  <a:lnTo>
                    <a:pt x="27950" y="10326"/>
                  </a:lnTo>
                  <a:lnTo>
                    <a:pt x="28198" y="9704"/>
                  </a:lnTo>
                  <a:lnTo>
                    <a:pt x="29028" y="9994"/>
                  </a:lnTo>
                  <a:lnTo>
                    <a:pt x="29857" y="10285"/>
                  </a:lnTo>
                  <a:lnTo>
                    <a:pt x="30769" y="10534"/>
                  </a:lnTo>
                  <a:lnTo>
                    <a:pt x="31723" y="10782"/>
                  </a:lnTo>
                  <a:lnTo>
                    <a:pt x="31972" y="10824"/>
                  </a:lnTo>
                  <a:lnTo>
                    <a:pt x="32594" y="10948"/>
                  </a:lnTo>
                  <a:lnTo>
                    <a:pt x="32926" y="10990"/>
                  </a:lnTo>
                  <a:lnTo>
                    <a:pt x="33257" y="11031"/>
                  </a:lnTo>
                  <a:lnTo>
                    <a:pt x="33340" y="11031"/>
                  </a:lnTo>
                  <a:lnTo>
                    <a:pt x="34004" y="10990"/>
                  </a:lnTo>
                  <a:lnTo>
                    <a:pt x="34335" y="10907"/>
                  </a:lnTo>
                  <a:lnTo>
                    <a:pt x="34626" y="10824"/>
                  </a:lnTo>
                  <a:lnTo>
                    <a:pt x="34709" y="10741"/>
                  </a:lnTo>
                  <a:lnTo>
                    <a:pt x="34792" y="10616"/>
                  </a:lnTo>
                  <a:lnTo>
                    <a:pt x="34833" y="10326"/>
                  </a:lnTo>
                  <a:lnTo>
                    <a:pt x="34875" y="10202"/>
                  </a:lnTo>
                  <a:lnTo>
                    <a:pt x="34999" y="9580"/>
                  </a:lnTo>
                  <a:lnTo>
                    <a:pt x="35040" y="8916"/>
                  </a:lnTo>
                  <a:lnTo>
                    <a:pt x="35040" y="8253"/>
                  </a:lnTo>
                  <a:lnTo>
                    <a:pt x="34999" y="7589"/>
                  </a:lnTo>
                  <a:lnTo>
                    <a:pt x="34875" y="6926"/>
                  </a:lnTo>
                  <a:lnTo>
                    <a:pt x="34709" y="6304"/>
                  </a:lnTo>
                  <a:lnTo>
                    <a:pt x="34543" y="5640"/>
                  </a:lnTo>
                  <a:lnTo>
                    <a:pt x="34253" y="4935"/>
                  </a:lnTo>
                  <a:lnTo>
                    <a:pt x="33879" y="4313"/>
                  </a:lnTo>
                  <a:lnTo>
                    <a:pt x="33423" y="3691"/>
                  </a:lnTo>
                  <a:lnTo>
                    <a:pt x="32967" y="3152"/>
                  </a:lnTo>
                  <a:lnTo>
                    <a:pt x="32387" y="2655"/>
                  </a:lnTo>
                  <a:lnTo>
                    <a:pt x="31806" y="2199"/>
                  </a:lnTo>
                  <a:lnTo>
                    <a:pt x="31143" y="1825"/>
                  </a:lnTo>
                  <a:lnTo>
                    <a:pt x="30438" y="1535"/>
                  </a:lnTo>
                  <a:lnTo>
                    <a:pt x="30479" y="1203"/>
                  </a:lnTo>
                  <a:lnTo>
                    <a:pt x="30520" y="872"/>
                  </a:lnTo>
                  <a:lnTo>
                    <a:pt x="30520" y="499"/>
                  </a:lnTo>
                  <a:lnTo>
                    <a:pt x="30396" y="167"/>
                  </a:lnTo>
                  <a:lnTo>
                    <a:pt x="30313" y="42"/>
                  </a:lnTo>
                  <a:lnTo>
                    <a:pt x="301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"/>
            <p:cNvSpPr/>
            <p:nvPr/>
          </p:nvSpPr>
          <p:spPr>
            <a:xfrm>
              <a:off x="3869600" y="1931225"/>
              <a:ext cx="98500" cy="159675"/>
            </a:xfrm>
            <a:custGeom>
              <a:rect b="b" l="l" r="r" t="t"/>
              <a:pathLst>
                <a:path extrusionOk="0" h="6387" w="3940">
                  <a:moveTo>
                    <a:pt x="166" y="0"/>
                  </a:moveTo>
                  <a:lnTo>
                    <a:pt x="83" y="42"/>
                  </a:lnTo>
                  <a:lnTo>
                    <a:pt x="42" y="125"/>
                  </a:lnTo>
                  <a:lnTo>
                    <a:pt x="0" y="208"/>
                  </a:lnTo>
                  <a:lnTo>
                    <a:pt x="0" y="291"/>
                  </a:lnTo>
                  <a:lnTo>
                    <a:pt x="0" y="373"/>
                  </a:lnTo>
                  <a:lnTo>
                    <a:pt x="42" y="415"/>
                  </a:lnTo>
                  <a:lnTo>
                    <a:pt x="125" y="498"/>
                  </a:lnTo>
                  <a:lnTo>
                    <a:pt x="457" y="664"/>
                  </a:lnTo>
                  <a:lnTo>
                    <a:pt x="747" y="871"/>
                  </a:lnTo>
                  <a:lnTo>
                    <a:pt x="1079" y="1120"/>
                  </a:lnTo>
                  <a:lnTo>
                    <a:pt x="1327" y="1410"/>
                  </a:lnTo>
                  <a:lnTo>
                    <a:pt x="1618" y="1742"/>
                  </a:lnTo>
                  <a:lnTo>
                    <a:pt x="1866" y="2115"/>
                  </a:lnTo>
                  <a:lnTo>
                    <a:pt x="2115" y="2530"/>
                  </a:lnTo>
                  <a:lnTo>
                    <a:pt x="2364" y="2944"/>
                  </a:lnTo>
                  <a:lnTo>
                    <a:pt x="2530" y="3318"/>
                  </a:lnTo>
                  <a:lnTo>
                    <a:pt x="2696" y="3732"/>
                  </a:lnTo>
                  <a:lnTo>
                    <a:pt x="2945" y="4645"/>
                  </a:lnTo>
                  <a:lnTo>
                    <a:pt x="3069" y="5474"/>
                  </a:lnTo>
                  <a:lnTo>
                    <a:pt x="3069" y="5598"/>
                  </a:lnTo>
                  <a:lnTo>
                    <a:pt x="3110" y="5930"/>
                  </a:lnTo>
                  <a:lnTo>
                    <a:pt x="3235" y="6262"/>
                  </a:lnTo>
                  <a:lnTo>
                    <a:pt x="3318" y="6345"/>
                  </a:lnTo>
                  <a:lnTo>
                    <a:pt x="3442" y="6386"/>
                  </a:lnTo>
                  <a:lnTo>
                    <a:pt x="3567" y="6386"/>
                  </a:lnTo>
                  <a:lnTo>
                    <a:pt x="3649" y="6303"/>
                  </a:lnTo>
                  <a:lnTo>
                    <a:pt x="3774" y="6096"/>
                  </a:lnTo>
                  <a:lnTo>
                    <a:pt x="3857" y="5889"/>
                  </a:lnTo>
                  <a:lnTo>
                    <a:pt x="3898" y="5640"/>
                  </a:lnTo>
                  <a:lnTo>
                    <a:pt x="3940" y="5391"/>
                  </a:lnTo>
                  <a:lnTo>
                    <a:pt x="3898" y="4893"/>
                  </a:lnTo>
                  <a:lnTo>
                    <a:pt x="3857" y="4479"/>
                  </a:lnTo>
                  <a:lnTo>
                    <a:pt x="3732" y="3981"/>
                  </a:lnTo>
                  <a:lnTo>
                    <a:pt x="3608" y="3525"/>
                  </a:lnTo>
                  <a:lnTo>
                    <a:pt x="3401" y="3027"/>
                  </a:lnTo>
                  <a:lnTo>
                    <a:pt x="3152" y="2488"/>
                  </a:lnTo>
                  <a:lnTo>
                    <a:pt x="2986" y="2198"/>
                  </a:lnTo>
                  <a:lnTo>
                    <a:pt x="2779" y="1825"/>
                  </a:lnTo>
                  <a:lnTo>
                    <a:pt x="2488" y="1452"/>
                  </a:lnTo>
                  <a:lnTo>
                    <a:pt x="2157" y="1078"/>
                  </a:lnTo>
                  <a:lnTo>
                    <a:pt x="1783" y="747"/>
                  </a:lnTo>
                  <a:lnTo>
                    <a:pt x="1369" y="415"/>
                  </a:lnTo>
                  <a:lnTo>
                    <a:pt x="871" y="166"/>
                  </a:lnTo>
                  <a:lnTo>
                    <a:pt x="622" y="8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"/>
            <p:cNvSpPr/>
            <p:nvPr/>
          </p:nvSpPr>
          <p:spPr>
            <a:xfrm>
              <a:off x="3974300" y="1834800"/>
              <a:ext cx="145150" cy="264375"/>
            </a:xfrm>
            <a:custGeom>
              <a:rect b="b" l="l" r="r" t="t"/>
              <a:pathLst>
                <a:path extrusionOk="0" h="10575" w="5806">
                  <a:moveTo>
                    <a:pt x="249" y="1"/>
                  </a:moveTo>
                  <a:lnTo>
                    <a:pt x="166" y="42"/>
                  </a:lnTo>
                  <a:lnTo>
                    <a:pt x="83" y="84"/>
                  </a:lnTo>
                  <a:lnTo>
                    <a:pt x="42" y="125"/>
                  </a:lnTo>
                  <a:lnTo>
                    <a:pt x="1" y="250"/>
                  </a:lnTo>
                  <a:lnTo>
                    <a:pt x="1" y="333"/>
                  </a:lnTo>
                  <a:lnTo>
                    <a:pt x="42" y="415"/>
                  </a:lnTo>
                  <a:lnTo>
                    <a:pt x="83" y="498"/>
                  </a:lnTo>
                  <a:lnTo>
                    <a:pt x="208" y="581"/>
                  </a:lnTo>
                  <a:lnTo>
                    <a:pt x="830" y="872"/>
                  </a:lnTo>
                  <a:lnTo>
                    <a:pt x="1452" y="1203"/>
                  </a:lnTo>
                  <a:lnTo>
                    <a:pt x="1991" y="1659"/>
                  </a:lnTo>
                  <a:lnTo>
                    <a:pt x="2530" y="2157"/>
                  </a:lnTo>
                  <a:lnTo>
                    <a:pt x="3028" y="2696"/>
                  </a:lnTo>
                  <a:lnTo>
                    <a:pt x="3442" y="3277"/>
                  </a:lnTo>
                  <a:lnTo>
                    <a:pt x="3816" y="3940"/>
                  </a:lnTo>
                  <a:lnTo>
                    <a:pt x="4147" y="4604"/>
                  </a:lnTo>
                  <a:lnTo>
                    <a:pt x="4355" y="5267"/>
                  </a:lnTo>
                  <a:lnTo>
                    <a:pt x="4562" y="5931"/>
                  </a:lnTo>
                  <a:lnTo>
                    <a:pt x="4686" y="6636"/>
                  </a:lnTo>
                  <a:lnTo>
                    <a:pt x="4811" y="7382"/>
                  </a:lnTo>
                  <a:lnTo>
                    <a:pt x="4852" y="8128"/>
                  </a:lnTo>
                  <a:lnTo>
                    <a:pt x="4852" y="8792"/>
                  </a:lnTo>
                  <a:lnTo>
                    <a:pt x="4852" y="9248"/>
                  </a:lnTo>
                  <a:lnTo>
                    <a:pt x="4811" y="9787"/>
                  </a:lnTo>
                  <a:lnTo>
                    <a:pt x="4852" y="10285"/>
                  </a:lnTo>
                  <a:lnTo>
                    <a:pt x="4894" y="10409"/>
                  </a:lnTo>
                  <a:lnTo>
                    <a:pt x="4935" y="10492"/>
                  </a:lnTo>
                  <a:lnTo>
                    <a:pt x="5060" y="10533"/>
                  </a:lnTo>
                  <a:lnTo>
                    <a:pt x="5142" y="10575"/>
                  </a:lnTo>
                  <a:lnTo>
                    <a:pt x="5267" y="10533"/>
                  </a:lnTo>
                  <a:lnTo>
                    <a:pt x="5350" y="10450"/>
                  </a:lnTo>
                  <a:lnTo>
                    <a:pt x="5474" y="10160"/>
                  </a:lnTo>
                  <a:lnTo>
                    <a:pt x="5599" y="9828"/>
                  </a:lnTo>
                  <a:lnTo>
                    <a:pt x="5682" y="9497"/>
                  </a:lnTo>
                  <a:lnTo>
                    <a:pt x="5764" y="9124"/>
                  </a:lnTo>
                  <a:lnTo>
                    <a:pt x="5764" y="8709"/>
                  </a:lnTo>
                  <a:lnTo>
                    <a:pt x="5806" y="8253"/>
                  </a:lnTo>
                  <a:lnTo>
                    <a:pt x="5764" y="7258"/>
                  </a:lnTo>
                  <a:lnTo>
                    <a:pt x="5640" y="6428"/>
                  </a:lnTo>
                  <a:lnTo>
                    <a:pt x="5474" y="5640"/>
                  </a:lnTo>
                  <a:lnTo>
                    <a:pt x="5267" y="4894"/>
                  </a:lnTo>
                  <a:lnTo>
                    <a:pt x="4977" y="4148"/>
                  </a:lnTo>
                  <a:lnTo>
                    <a:pt x="4603" y="3401"/>
                  </a:lnTo>
                  <a:lnTo>
                    <a:pt x="4147" y="2696"/>
                  </a:lnTo>
                  <a:lnTo>
                    <a:pt x="3650" y="2074"/>
                  </a:lnTo>
                  <a:lnTo>
                    <a:pt x="3111" y="1494"/>
                  </a:lnTo>
                  <a:lnTo>
                    <a:pt x="2489" y="996"/>
                  </a:lnTo>
                  <a:lnTo>
                    <a:pt x="1825" y="623"/>
                  </a:lnTo>
                  <a:lnTo>
                    <a:pt x="1120" y="291"/>
                  </a:lnTo>
                  <a:lnTo>
                    <a:pt x="332" y="42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"/>
            <p:cNvSpPr/>
            <p:nvPr/>
          </p:nvSpPr>
          <p:spPr>
            <a:xfrm>
              <a:off x="3067200" y="2281625"/>
              <a:ext cx="89175" cy="164850"/>
            </a:xfrm>
            <a:custGeom>
              <a:rect b="b" l="l" r="r" t="t"/>
              <a:pathLst>
                <a:path extrusionOk="0" h="6594" w="3567">
                  <a:moveTo>
                    <a:pt x="498" y="0"/>
                  </a:moveTo>
                  <a:lnTo>
                    <a:pt x="374" y="42"/>
                  </a:lnTo>
                  <a:lnTo>
                    <a:pt x="250" y="166"/>
                  </a:lnTo>
                  <a:lnTo>
                    <a:pt x="167" y="415"/>
                  </a:lnTo>
                  <a:lnTo>
                    <a:pt x="84" y="705"/>
                  </a:lnTo>
                  <a:lnTo>
                    <a:pt x="1" y="1244"/>
                  </a:lnTo>
                  <a:lnTo>
                    <a:pt x="1" y="1783"/>
                  </a:lnTo>
                  <a:lnTo>
                    <a:pt x="42" y="2281"/>
                  </a:lnTo>
                  <a:lnTo>
                    <a:pt x="125" y="2778"/>
                  </a:lnTo>
                  <a:lnTo>
                    <a:pt x="291" y="3193"/>
                  </a:lnTo>
                  <a:lnTo>
                    <a:pt x="415" y="3608"/>
                  </a:lnTo>
                  <a:lnTo>
                    <a:pt x="581" y="3939"/>
                  </a:lnTo>
                  <a:lnTo>
                    <a:pt x="830" y="4437"/>
                  </a:lnTo>
                  <a:lnTo>
                    <a:pt x="1120" y="4893"/>
                  </a:lnTo>
                  <a:lnTo>
                    <a:pt x="1411" y="5266"/>
                  </a:lnTo>
                  <a:lnTo>
                    <a:pt x="1742" y="5640"/>
                  </a:lnTo>
                  <a:lnTo>
                    <a:pt x="2033" y="5930"/>
                  </a:lnTo>
                  <a:lnTo>
                    <a:pt x="2364" y="6262"/>
                  </a:lnTo>
                  <a:lnTo>
                    <a:pt x="2572" y="6386"/>
                  </a:lnTo>
                  <a:lnTo>
                    <a:pt x="2821" y="6510"/>
                  </a:lnTo>
                  <a:lnTo>
                    <a:pt x="3028" y="6593"/>
                  </a:lnTo>
                  <a:lnTo>
                    <a:pt x="3443" y="6593"/>
                  </a:lnTo>
                  <a:lnTo>
                    <a:pt x="3526" y="6469"/>
                  </a:lnTo>
                  <a:lnTo>
                    <a:pt x="3567" y="6345"/>
                  </a:lnTo>
                  <a:lnTo>
                    <a:pt x="3526" y="6220"/>
                  </a:lnTo>
                  <a:lnTo>
                    <a:pt x="3318" y="5971"/>
                  </a:lnTo>
                  <a:lnTo>
                    <a:pt x="3111" y="5723"/>
                  </a:lnTo>
                  <a:lnTo>
                    <a:pt x="2986" y="5640"/>
                  </a:lnTo>
                  <a:lnTo>
                    <a:pt x="2406" y="5018"/>
                  </a:lnTo>
                  <a:lnTo>
                    <a:pt x="1825" y="4271"/>
                  </a:lnTo>
                  <a:lnTo>
                    <a:pt x="1618" y="3939"/>
                  </a:lnTo>
                  <a:lnTo>
                    <a:pt x="1411" y="3566"/>
                  </a:lnTo>
                  <a:lnTo>
                    <a:pt x="1203" y="3110"/>
                  </a:lnTo>
                  <a:lnTo>
                    <a:pt x="1037" y="2654"/>
                  </a:lnTo>
                  <a:lnTo>
                    <a:pt x="872" y="2239"/>
                  </a:lnTo>
                  <a:lnTo>
                    <a:pt x="789" y="1825"/>
                  </a:lnTo>
                  <a:lnTo>
                    <a:pt x="706" y="1410"/>
                  </a:lnTo>
                  <a:lnTo>
                    <a:pt x="706" y="1037"/>
                  </a:lnTo>
                  <a:lnTo>
                    <a:pt x="706" y="664"/>
                  </a:lnTo>
                  <a:lnTo>
                    <a:pt x="789" y="290"/>
                  </a:lnTo>
                  <a:lnTo>
                    <a:pt x="789" y="166"/>
                  </a:lnTo>
                  <a:lnTo>
                    <a:pt x="747" y="83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"/>
            <p:cNvSpPr/>
            <p:nvPr/>
          </p:nvSpPr>
          <p:spPr>
            <a:xfrm>
              <a:off x="2922075" y="2307525"/>
              <a:ext cx="152425" cy="261275"/>
            </a:xfrm>
            <a:custGeom>
              <a:rect b="b" l="l" r="r" t="t"/>
              <a:pathLst>
                <a:path extrusionOk="0" h="10451" w="6097">
                  <a:moveTo>
                    <a:pt x="747" y="1"/>
                  </a:moveTo>
                  <a:lnTo>
                    <a:pt x="581" y="42"/>
                  </a:lnTo>
                  <a:lnTo>
                    <a:pt x="498" y="167"/>
                  </a:lnTo>
                  <a:lnTo>
                    <a:pt x="249" y="913"/>
                  </a:lnTo>
                  <a:lnTo>
                    <a:pt x="83" y="1701"/>
                  </a:lnTo>
                  <a:lnTo>
                    <a:pt x="0" y="2489"/>
                  </a:lnTo>
                  <a:lnTo>
                    <a:pt x="0" y="3277"/>
                  </a:lnTo>
                  <a:lnTo>
                    <a:pt x="125" y="4065"/>
                  </a:lnTo>
                  <a:lnTo>
                    <a:pt x="332" y="4811"/>
                  </a:lnTo>
                  <a:lnTo>
                    <a:pt x="622" y="5599"/>
                  </a:lnTo>
                  <a:lnTo>
                    <a:pt x="996" y="6345"/>
                  </a:lnTo>
                  <a:lnTo>
                    <a:pt x="1410" y="7009"/>
                  </a:lnTo>
                  <a:lnTo>
                    <a:pt x="1908" y="7672"/>
                  </a:lnTo>
                  <a:lnTo>
                    <a:pt x="2405" y="8253"/>
                  </a:lnTo>
                  <a:lnTo>
                    <a:pt x="3028" y="8833"/>
                  </a:lnTo>
                  <a:lnTo>
                    <a:pt x="3774" y="9497"/>
                  </a:lnTo>
                  <a:lnTo>
                    <a:pt x="4147" y="9746"/>
                  </a:lnTo>
                  <a:lnTo>
                    <a:pt x="4520" y="9953"/>
                  </a:lnTo>
                  <a:lnTo>
                    <a:pt x="4852" y="10160"/>
                  </a:lnTo>
                  <a:lnTo>
                    <a:pt x="5184" y="10285"/>
                  </a:lnTo>
                  <a:lnTo>
                    <a:pt x="5474" y="10368"/>
                  </a:lnTo>
                  <a:lnTo>
                    <a:pt x="5764" y="10450"/>
                  </a:lnTo>
                  <a:lnTo>
                    <a:pt x="5847" y="10450"/>
                  </a:lnTo>
                  <a:lnTo>
                    <a:pt x="5972" y="10409"/>
                  </a:lnTo>
                  <a:lnTo>
                    <a:pt x="6055" y="10285"/>
                  </a:lnTo>
                  <a:lnTo>
                    <a:pt x="6096" y="10202"/>
                  </a:lnTo>
                  <a:lnTo>
                    <a:pt x="6055" y="10119"/>
                  </a:lnTo>
                  <a:lnTo>
                    <a:pt x="6055" y="10036"/>
                  </a:lnTo>
                  <a:lnTo>
                    <a:pt x="5972" y="9953"/>
                  </a:lnTo>
                  <a:lnTo>
                    <a:pt x="5598" y="9621"/>
                  </a:lnTo>
                  <a:lnTo>
                    <a:pt x="5142" y="9331"/>
                  </a:lnTo>
                  <a:lnTo>
                    <a:pt x="4769" y="9082"/>
                  </a:lnTo>
                  <a:lnTo>
                    <a:pt x="4230" y="8626"/>
                  </a:lnTo>
                  <a:lnTo>
                    <a:pt x="3691" y="8170"/>
                  </a:lnTo>
                  <a:lnTo>
                    <a:pt x="3152" y="7631"/>
                  </a:lnTo>
                  <a:lnTo>
                    <a:pt x="2696" y="7092"/>
                  </a:lnTo>
                  <a:lnTo>
                    <a:pt x="2281" y="6553"/>
                  </a:lnTo>
                  <a:lnTo>
                    <a:pt x="1866" y="5972"/>
                  </a:lnTo>
                  <a:lnTo>
                    <a:pt x="1535" y="5309"/>
                  </a:lnTo>
                  <a:lnTo>
                    <a:pt x="1244" y="4604"/>
                  </a:lnTo>
                  <a:lnTo>
                    <a:pt x="996" y="3899"/>
                  </a:lnTo>
                  <a:lnTo>
                    <a:pt x="871" y="3194"/>
                  </a:lnTo>
                  <a:lnTo>
                    <a:pt x="788" y="2489"/>
                  </a:lnTo>
                  <a:lnTo>
                    <a:pt x="788" y="1784"/>
                  </a:lnTo>
                  <a:lnTo>
                    <a:pt x="871" y="1079"/>
                  </a:lnTo>
                  <a:lnTo>
                    <a:pt x="996" y="374"/>
                  </a:lnTo>
                  <a:lnTo>
                    <a:pt x="1037" y="250"/>
                  </a:lnTo>
                  <a:lnTo>
                    <a:pt x="954" y="125"/>
                  </a:lnTo>
                  <a:lnTo>
                    <a:pt x="871" y="42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0" name="Google Shape;1270;p15"/>
          <p:cNvGrpSpPr/>
          <p:nvPr/>
        </p:nvGrpSpPr>
        <p:grpSpPr>
          <a:xfrm>
            <a:off x="1170241" y="867690"/>
            <a:ext cx="6929561" cy="3842352"/>
            <a:chOff x="6459632" y="3043449"/>
            <a:chExt cx="4487767" cy="2052648"/>
          </a:xfrm>
        </p:grpSpPr>
        <p:sp>
          <p:nvSpPr>
            <p:cNvPr id="1271" name="Google Shape;1271;p15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6459632" y="3043449"/>
              <a:ext cx="4487767" cy="2052648"/>
            </a:xfrm>
            <a:custGeom>
              <a:rect b="b" l="l" r="r" t="t"/>
              <a:pathLst>
                <a:path extrusionOk="0" h="2052648" w="4487767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3" name="Google Shape;1273;p15"/>
          <p:cNvSpPr txBox="1"/>
          <p:nvPr/>
        </p:nvSpPr>
        <p:spPr>
          <a:xfrm>
            <a:off x="1350475" y="1177650"/>
            <a:ext cx="6569100" cy="3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TEXTO:</a:t>
            </a:r>
            <a:r>
              <a:rPr lang="en" sz="17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 una </a:t>
            </a:r>
            <a:r>
              <a:rPr lang="en" sz="1700" u="sng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serie coherente de palabras, frases, oraciones o párrafos vinculados entre sí por un tema común</a:t>
            </a:r>
            <a:r>
              <a:rPr lang="en" sz="17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, formando una unidad verbal mediante la cual interactúan los miembros de un grupo social. En el DLE se define</a:t>
            </a:r>
            <a:r>
              <a:rPr b="1" lang="en" sz="17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 texto </a:t>
            </a:r>
            <a:r>
              <a:rPr lang="en" sz="17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como: “Enunciado o conjunto coherente de enunciados orales o escritos”. </a:t>
            </a:r>
            <a:endParaRPr sz="1700">
              <a:solidFill>
                <a:schemeClr val="accent4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4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DISCURSO:</a:t>
            </a:r>
            <a:r>
              <a:rPr lang="en" sz="17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 o </a:t>
            </a:r>
            <a:r>
              <a:rPr b="1" lang="en" sz="17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acto de enunciación</a:t>
            </a:r>
            <a:r>
              <a:rPr lang="en" sz="17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, es la práctica social donde se </a:t>
            </a:r>
            <a:r>
              <a:rPr lang="en" sz="1700" u="sng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pone en operación un texto por parte de un hablante</a:t>
            </a:r>
            <a:r>
              <a:rPr lang="en" sz="17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 en un contexto, vale decir, en una situación sociocultural y comunicativa concreta. </a:t>
            </a:r>
            <a:r>
              <a:rPr lang="en" sz="1700" u="sng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Todo discurso supone un texto</a:t>
            </a:r>
            <a:r>
              <a:rPr lang="en" sz="17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. Si pudiéramos hacer una fórmula que grafique esto, podría ser: </a:t>
            </a:r>
            <a:r>
              <a:rPr b="1" lang="en" sz="1700">
                <a:solidFill>
                  <a:schemeClr val="accent4"/>
                </a:solidFill>
                <a:latin typeface="Coming Soon"/>
                <a:ea typeface="Coming Soon"/>
                <a:cs typeface="Coming Soon"/>
                <a:sym typeface="Coming Soon"/>
              </a:rPr>
              <a:t>Discurso = texto + contexto.</a:t>
            </a:r>
            <a:endParaRPr b="1" sz="1700">
              <a:solidFill>
                <a:schemeClr val="accent4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74" name="Google Shape;1274;p15"/>
          <p:cNvSpPr txBox="1"/>
          <p:nvPr/>
        </p:nvSpPr>
        <p:spPr>
          <a:xfrm>
            <a:off x="1287450" y="87325"/>
            <a:ext cx="6569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Diferencia entre Texto y Discurso</a:t>
            </a:r>
            <a:endParaRPr b="1" sz="32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275" name="Google Shape;1275;p15"/>
          <p:cNvGrpSpPr/>
          <p:nvPr/>
        </p:nvGrpSpPr>
        <p:grpSpPr>
          <a:xfrm>
            <a:off x="948938" y="2081214"/>
            <a:ext cx="638475" cy="298500"/>
            <a:chOff x="4173100" y="4403650"/>
            <a:chExt cx="51175" cy="23925"/>
          </a:xfrm>
        </p:grpSpPr>
        <p:sp>
          <p:nvSpPr>
            <p:cNvPr id="1276" name="Google Shape;1276;p15"/>
            <p:cNvSpPr/>
            <p:nvPr/>
          </p:nvSpPr>
          <p:spPr>
            <a:xfrm>
              <a:off x="4175875" y="4404750"/>
              <a:ext cx="47850" cy="22275"/>
            </a:xfrm>
            <a:custGeom>
              <a:rect b="b" l="l" r="r" t="t"/>
              <a:pathLst>
                <a:path extrusionOk="0" h="891" w="1914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4173650" y="4404750"/>
              <a:ext cx="6125" cy="9475"/>
            </a:xfrm>
            <a:custGeom>
              <a:rect b="b" l="l" r="r" t="t"/>
              <a:pathLst>
                <a:path extrusionOk="0" h="379" w="245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4177525" y="4403650"/>
              <a:ext cx="2250" cy="2250"/>
            </a:xfrm>
            <a:custGeom>
              <a:rect b="b" l="l" r="r" t="t"/>
              <a:pathLst>
                <a:path extrusionOk="0" h="90" w="9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4174750" y="4403650"/>
              <a:ext cx="4475" cy="2800"/>
            </a:xfrm>
            <a:custGeom>
              <a:rect b="b" l="l" r="r" t="t"/>
              <a:pathLst>
                <a:path extrusionOk="0" h="112" w="179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4173100" y="4404750"/>
              <a:ext cx="3900" cy="5025"/>
            </a:xfrm>
            <a:custGeom>
              <a:rect b="b" l="l" r="r" t="t"/>
              <a:pathLst>
                <a:path extrusionOk="0" h="201" w="156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4173100" y="4407525"/>
              <a:ext cx="2225" cy="5600"/>
            </a:xfrm>
            <a:custGeom>
              <a:rect b="b" l="l" r="r" t="t"/>
              <a:pathLst>
                <a:path extrusionOk="0" h="224" w="89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4173100" y="4411425"/>
              <a:ext cx="3350" cy="3925"/>
            </a:xfrm>
            <a:custGeom>
              <a:rect b="b" l="l" r="r" t="t"/>
              <a:pathLst>
                <a:path extrusionOk="0" h="157" w="134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4174750" y="4404200"/>
              <a:ext cx="49525" cy="23375"/>
            </a:xfrm>
            <a:custGeom>
              <a:rect b="b" l="l" r="r" t="t"/>
              <a:pathLst>
                <a:path extrusionOk="0" h="935" w="1981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15"/>
          <p:cNvGrpSpPr/>
          <p:nvPr/>
        </p:nvGrpSpPr>
        <p:grpSpPr>
          <a:xfrm>
            <a:off x="7667784" y="2846222"/>
            <a:ext cx="683255" cy="533861"/>
            <a:chOff x="7667784" y="2846222"/>
            <a:chExt cx="683255" cy="533861"/>
          </a:xfrm>
        </p:grpSpPr>
        <p:sp>
          <p:nvSpPr>
            <p:cNvPr id="1285" name="Google Shape;1285;p15"/>
            <p:cNvSpPr/>
            <p:nvPr/>
          </p:nvSpPr>
          <p:spPr>
            <a:xfrm flipH="1" rot="-1517472">
              <a:off x="7707674" y="2978830"/>
              <a:ext cx="596990" cy="277914"/>
            </a:xfrm>
            <a:custGeom>
              <a:rect b="b" l="l" r="r" t="t"/>
              <a:pathLst>
                <a:path extrusionOk="0" h="891" w="1914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5"/>
            <p:cNvSpPr/>
            <p:nvPr/>
          </p:nvSpPr>
          <p:spPr>
            <a:xfrm flipH="1" rot="-1517472">
              <a:off x="8194283" y="2863425"/>
              <a:ext cx="76417" cy="118215"/>
            </a:xfrm>
            <a:custGeom>
              <a:rect b="b" l="l" r="r" t="t"/>
              <a:pathLst>
                <a:path extrusionOk="0" h="379" w="245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5"/>
            <p:cNvSpPr/>
            <p:nvPr/>
          </p:nvSpPr>
          <p:spPr>
            <a:xfrm flipH="1" rot="-1517472">
              <a:off x="8171481" y="2865664"/>
              <a:ext cx="28072" cy="28072"/>
            </a:xfrm>
            <a:custGeom>
              <a:rect b="b" l="l" r="r" t="t"/>
              <a:pathLst>
                <a:path extrusionOk="0" h="90" w="9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5"/>
            <p:cNvSpPr/>
            <p:nvPr/>
          </p:nvSpPr>
          <p:spPr>
            <a:xfrm flipH="1" rot="-1517472">
              <a:off x="8177821" y="2856474"/>
              <a:ext cx="55831" cy="34934"/>
            </a:xfrm>
            <a:custGeom>
              <a:rect b="b" l="l" r="r" t="t"/>
              <a:pathLst>
                <a:path extrusionOk="0" h="112" w="179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5"/>
            <p:cNvSpPr/>
            <p:nvPr/>
          </p:nvSpPr>
          <p:spPr>
            <a:xfrm flipH="1" rot="-1517472">
              <a:off x="8215057" y="2857225"/>
              <a:ext cx="48657" cy="62694"/>
            </a:xfrm>
            <a:custGeom>
              <a:rect b="b" l="l" r="r" t="t"/>
              <a:pathLst>
                <a:path extrusionOk="0" h="201" w="156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5"/>
            <p:cNvSpPr/>
            <p:nvPr/>
          </p:nvSpPr>
          <p:spPr>
            <a:xfrm flipH="1" rot="-1517472">
              <a:off x="8251277" y="2883721"/>
              <a:ext cx="27760" cy="69868"/>
            </a:xfrm>
            <a:custGeom>
              <a:rect b="b" l="l" r="r" t="t"/>
              <a:pathLst>
                <a:path extrusionOk="0" h="224" w="89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5"/>
            <p:cNvSpPr/>
            <p:nvPr/>
          </p:nvSpPr>
          <p:spPr>
            <a:xfrm flipH="1" rot="-1517472">
              <a:off x="8254237" y="2931715"/>
              <a:ext cx="41796" cy="48970"/>
            </a:xfrm>
            <a:custGeom>
              <a:rect b="b" l="l" r="r" t="t"/>
              <a:pathLst>
                <a:path extrusionOk="0" h="157" w="134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5"/>
            <p:cNvSpPr/>
            <p:nvPr/>
          </p:nvSpPr>
          <p:spPr>
            <a:xfrm flipH="1" rot="-1517472">
              <a:off x="7700468" y="2970436"/>
              <a:ext cx="617887" cy="291638"/>
            </a:xfrm>
            <a:custGeom>
              <a:rect b="b" l="l" r="r" t="t"/>
              <a:pathLst>
                <a:path extrusionOk="0" h="935" w="1981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3" name="Google Shape;1293;p15"/>
          <p:cNvGrpSpPr/>
          <p:nvPr/>
        </p:nvGrpSpPr>
        <p:grpSpPr>
          <a:xfrm rot="918349">
            <a:off x="7817458" y="223779"/>
            <a:ext cx="1209315" cy="1287505"/>
            <a:chOff x="5858315" y="1224583"/>
            <a:chExt cx="1671330" cy="1765051"/>
          </a:xfrm>
        </p:grpSpPr>
        <p:sp>
          <p:nvSpPr>
            <p:cNvPr id="1294" name="Google Shape;1294;p15"/>
            <p:cNvSpPr/>
            <p:nvPr/>
          </p:nvSpPr>
          <p:spPr>
            <a:xfrm rot="2192941">
              <a:off x="6585155" y="2147033"/>
              <a:ext cx="283299" cy="253415"/>
            </a:xfrm>
            <a:custGeom>
              <a:rect b="b" l="l" r="r" t="t"/>
              <a:pathLst>
                <a:path extrusionOk="0" h="1891" w="2114">
                  <a:moveTo>
                    <a:pt x="1713" y="0"/>
                  </a:moveTo>
                  <a:lnTo>
                    <a:pt x="1624" y="22"/>
                  </a:lnTo>
                  <a:lnTo>
                    <a:pt x="1557" y="45"/>
                  </a:lnTo>
                  <a:lnTo>
                    <a:pt x="1513" y="89"/>
                  </a:lnTo>
                  <a:lnTo>
                    <a:pt x="1446" y="134"/>
                  </a:lnTo>
                  <a:lnTo>
                    <a:pt x="1401" y="200"/>
                  </a:lnTo>
                  <a:lnTo>
                    <a:pt x="1379" y="289"/>
                  </a:lnTo>
                  <a:lnTo>
                    <a:pt x="1379" y="401"/>
                  </a:lnTo>
                  <a:lnTo>
                    <a:pt x="1379" y="534"/>
                  </a:lnTo>
                  <a:lnTo>
                    <a:pt x="1401" y="667"/>
                  </a:lnTo>
                  <a:lnTo>
                    <a:pt x="1468" y="823"/>
                  </a:lnTo>
                  <a:lnTo>
                    <a:pt x="1535" y="979"/>
                  </a:lnTo>
                  <a:lnTo>
                    <a:pt x="1624" y="1157"/>
                  </a:lnTo>
                  <a:lnTo>
                    <a:pt x="1668" y="1246"/>
                  </a:lnTo>
                  <a:lnTo>
                    <a:pt x="1757" y="1335"/>
                  </a:lnTo>
                  <a:lnTo>
                    <a:pt x="1846" y="1224"/>
                  </a:lnTo>
                  <a:lnTo>
                    <a:pt x="1935" y="1090"/>
                  </a:lnTo>
                  <a:lnTo>
                    <a:pt x="2024" y="934"/>
                  </a:lnTo>
                  <a:lnTo>
                    <a:pt x="2091" y="779"/>
                  </a:lnTo>
                  <a:lnTo>
                    <a:pt x="2113" y="601"/>
                  </a:lnTo>
                  <a:lnTo>
                    <a:pt x="2113" y="467"/>
                  </a:lnTo>
                  <a:lnTo>
                    <a:pt x="2091" y="312"/>
                  </a:lnTo>
                  <a:lnTo>
                    <a:pt x="2046" y="200"/>
                  </a:lnTo>
                  <a:lnTo>
                    <a:pt x="1957" y="89"/>
                  </a:lnTo>
                  <a:lnTo>
                    <a:pt x="1891" y="22"/>
                  </a:lnTo>
                  <a:lnTo>
                    <a:pt x="1802" y="0"/>
                  </a:lnTo>
                  <a:close/>
                  <a:moveTo>
                    <a:pt x="67" y="1135"/>
                  </a:moveTo>
                  <a:lnTo>
                    <a:pt x="22" y="1179"/>
                  </a:lnTo>
                  <a:lnTo>
                    <a:pt x="0" y="1224"/>
                  </a:lnTo>
                  <a:lnTo>
                    <a:pt x="0" y="1290"/>
                  </a:lnTo>
                  <a:lnTo>
                    <a:pt x="0" y="1379"/>
                  </a:lnTo>
                  <a:lnTo>
                    <a:pt x="22" y="1513"/>
                  </a:lnTo>
                  <a:lnTo>
                    <a:pt x="89" y="1646"/>
                  </a:lnTo>
                  <a:lnTo>
                    <a:pt x="178" y="1735"/>
                  </a:lnTo>
                  <a:lnTo>
                    <a:pt x="289" y="1824"/>
                  </a:lnTo>
                  <a:lnTo>
                    <a:pt x="445" y="1869"/>
                  </a:lnTo>
                  <a:lnTo>
                    <a:pt x="623" y="1891"/>
                  </a:lnTo>
                  <a:lnTo>
                    <a:pt x="801" y="1869"/>
                  </a:lnTo>
                  <a:lnTo>
                    <a:pt x="956" y="1846"/>
                  </a:lnTo>
                  <a:lnTo>
                    <a:pt x="845" y="1646"/>
                  </a:lnTo>
                  <a:lnTo>
                    <a:pt x="712" y="1490"/>
                  </a:lnTo>
                  <a:lnTo>
                    <a:pt x="556" y="1357"/>
                  </a:lnTo>
                  <a:lnTo>
                    <a:pt x="423" y="1246"/>
                  </a:lnTo>
                  <a:lnTo>
                    <a:pt x="289" y="1179"/>
                  </a:lnTo>
                  <a:lnTo>
                    <a:pt x="200" y="1135"/>
                  </a:lnTo>
                  <a:close/>
                </a:path>
              </a:pathLst>
            </a:custGeom>
            <a:solidFill>
              <a:srgbClr val="F7DE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5"/>
            <p:cNvSpPr/>
            <p:nvPr/>
          </p:nvSpPr>
          <p:spPr>
            <a:xfrm rot="2192941">
              <a:off x="6555151" y="2237892"/>
              <a:ext cx="128249" cy="101446"/>
            </a:xfrm>
            <a:custGeom>
              <a:rect b="b" l="l" r="r" t="t"/>
              <a:pathLst>
                <a:path extrusionOk="0" fill="none" h="757" w="957">
                  <a:moveTo>
                    <a:pt x="0" y="245"/>
                  </a:moveTo>
                  <a:lnTo>
                    <a:pt x="0" y="245"/>
                  </a:lnTo>
                  <a:lnTo>
                    <a:pt x="22" y="379"/>
                  </a:lnTo>
                  <a:lnTo>
                    <a:pt x="89" y="512"/>
                  </a:lnTo>
                  <a:lnTo>
                    <a:pt x="89" y="512"/>
                  </a:lnTo>
                  <a:lnTo>
                    <a:pt x="178" y="601"/>
                  </a:lnTo>
                  <a:lnTo>
                    <a:pt x="289" y="690"/>
                  </a:lnTo>
                  <a:lnTo>
                    <a:pt x="445" y="735"/>
                  </a:lnTo>
                  <a:lnTo>
                    <a:pt x="623" y="757"/>
                  </a:lnTo>
                  <a:lnTo>
                    <a:pt x="623" y="757"/>
                  </a:lnTo>
                  <a:lnTo>
                    <a:pt x="801" y="735"/>
                  </a:lnTo>
                  <a:lnTo>
                    <a:pt x="956" y="712"/>
                  </a:lnTo>
                  <a:lnTo>
                    <a:pt x="956" y="712"/>
                  </a:lnTo>
                  <a:lnTo>
                    <a:pt x="845" y="512"/>
                  </a:lnTo>
                  <a:lnTo>
                    <a:pt x="712" y="356"/>
                  </a:lnTo>
                  <a:lnTo>
                    <a:pt x="556" y="223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289" y="45"/>
                  </a:lnTo>
                  <a:lnTo>
                    <a:pt x="200" y="1"/>
                  </a:lnTo>
                  <a:lnTo>
                    <a:pt x="13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0" y="24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5"/>
            <p:cNvSpPr/>
            <p:nvPr/>
          </p:nvSpPr>
          <p:spPr>
            <a:xfrm rot="2192941">
              <a:off x="6773971" y="2209385"/>
              <a:ext cx="98498" cy="178905"/>
            </a:xfrm>
            <a:custGeom>
              <a:rect b="b" l="l" r="r" t="t"/>
              <a:pathLst>
                <a:path extrusionOk="0" fill="none" h="1335" w="735">
                  <a:moveTo>
                    <a:pt x="667" y="200"/>
                  </a:moveTo>
                  <a:lnTo>
                    <a:pt x="667" y="200"/>
                  </a:lnTo>
                  <a:lnTo>
                    <a:pt x="578" y="89"/>
                  </a:lnTo>
                  <a:lnTo>
                    <a:pt x="512" y="22"/>
                  </a:lnTo>
                  <a:lnTo>
                    <a:pt x="42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45" y="22"/>
                  </a:lnTo>
                  <a:lnTo>
                    <a:pt x="178" y="45"/>
                  </a:lnTo>
                  <a:lnTo>
                    <a:pt x="134" y="89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22" y="200"/>
                  </a:lnTo>
                  <a:lnTo>
                    <a:pt x="0" y="289"/>
                  </a:lnTo>
                  <a:lnTo>
                    <a:pt x="0" y="401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2" y="667"/>
                  </a:lnTo>
                  <a:lnTo>
                    <a:pt x="89" y="823"/>
                  </a:lnTo>
                  <a:lnTo>
                    <a:pt x="156" y="979"/>
                  </a:lnTo>
                  <a:lnTo>
                    <a:pt x="245" y="1157"/>
                  </a:lnTo>
                  <a:lnTo>
                    <a:pt x="245" y="1157"/>
                  </a:lnTo>
                  <a:lnTo>
                    <a:pt x="289" y="1246"/>
                  </a:lnTo>
                  <a:lnTo>
                    <a:pt x="378" y="1335"/>
                  </a:lnTo>
                  <a:lnTo>
                    <a:pt x="378" y="1335"/>
                  </a:lnTo>
                  <a:lnTo>
                    <a:pt x="467" y="1224"/>
                  </a:lnTo>
                  <a:lnTo>
                    <a:pt x="556" y="1090"/>
                  </a:lnTo>
                  <a:lnTo>
                    <a:pt x="645" y="934"/>
                  </a:lnTo>
                  <a:lnTo>
                    <a:pt x="712" y="779"/>
                  </a:lnTo>
                  <a:lnTo>
                    <a:pt x="712" y="779"/>
                  </a:lnTo>
                  <a:lnTo>
                    <a:pt x="734" y="601"/>
                  </a:lnTo>
                  <a:lnTo>
                    <a:pt x="734" y="467"/>
                  </a:lnTo>
                  <a:lnTo>
                    <a:pt x="712" y="312"/>
                  </a:lnTo>
                  <a:lnTo>
                    <a:pt x="667" y="200"/>
                  </a:lnTo>
                  <a:lnTo>
                    <a:pt x="667" y="20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5"/>
            <p:cNvSpPr/>
            <p:nvPr/>
          </p:nvSpPr>
          <p:spPr>
            <a:xfrm rot="2192941">
              <a:off x="6591195" y="2839941"/>
              <a:ext cx="86571" cy="77592"/>
            </a:xfrm>
            <a:custGeom>
              <a:rect b="b" l="l" r="r" t="t"/>
              <a:pathLst>
                <a:path extrusionOk="0" h="579" w="646">
                  <a:moveTo>
                    <a:pt x="579" y="0"/>
                  </a:moveTo>
                  <a:lnTo>
                    <a:pt x="290" y="178"/>
                  </a:lnTo>
                  <a:lnTo>
                    <a:pt x="0" y="312"/>
                  </a:lnTo>
                  <a:lnTo>
                    <a:pt x="45" y="401"/>
                  </a:lnTo>
                  <a:lnTo>
                    <a:pt x="89" y="468"/>
                  </a:lnTo>
                  <a:lnTo>
                    <a:pt x="134" y="534"/>
                  </a:lnTo>
                  <a:lnTo>
                    <a:pt x="201" y="556"/>
                  </a:lnTo>
                  <a:lnTo>
                    <a:pt x="290" y="579"/>
                  </a:lnTo>
                  <a:lnTo>
                    <a:pt x="356" y="579"/>
                  </a:lnTo>
                  <a:lnTo>
                    <a:pt x="423" y="556"/>
                  </a:lnTo>
                  <a:lnTo>
                    <a:pt x="512" y="512"/>
                  </a:lnTo>
                  <a:lnTo>
                    <a:pt x="579" y="468"/>
                  </a:lnTo>
                  <a:lnTo>
                    <a:pt x="623" y="379"/>
                  </a:lnTo>
                  <a:lnTo>
                    <a:pt x="645" y="290"/>
                  </a:lnTo>
                  <a:lnTo>
                    <a:pt x="623" y="156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958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5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rect b="b" l="l" r="r" t="t"/>
              <a:pathLst>
                <a:path extrusionOk="0" h="8320" w="7452">
                  <a:moveTo>
                    <a:pt x="4315" y="601"/>
                  </a:moveTo>
                  <a:lnTo>
                    <a:pt x="4493" y="624"/>
                  </a:lnTo>
                  <a:lnTo>
                    <a:pt x="4649" y="646"/>
                  </a:lnTo>
                  <a:lnTo>
                    <a:pt x="4805" y="690"/>
                  </a:lnTo>
                  <a:lnTo>
                    <a:pt x="4938" y="757"/>
                  </a:lnTo>
                  <a:lnTo>
                    <a:pt x="5049" y="846"/>
                  </a:lnTo>
                  <a:lnTo>
                    <a:pt x="5161" y="935"/>
                  </a:lnTo>
                  <a:lnTo>
                    <a:pt x="5250" y="1024"/>
                  </a:lnTo>
                  <a:lnTo>
                    <a:pt x="5338" y="1157"/>
                  </a:lnTo>
                  <a:lnTo>
                    <a:pt x="5383" y="1313"/>
                  </a:lnTo>
                  <a:lnTo>
                    <a:pt x="5405" y="1469"/>
                  </a:lnTo>
                  <a:lnTo>
                    <a:pt x="5383" y="1536"/>
                  </a:lnTo>
                  <a:lnTo>
                    <a:pt x="5361" y="1625"/>
                  </a:lnTo>
                  <a:lnTo>
                    <a:pt x="5294" y="1669"/>
                  </a:lnTo>
                  <a:lnTo>
                    <a:pt x="5227" y="1736"/>
                  </a:lnTo>
                  <a:lnTo>
                    <a:pt x="5138" y="1691"/>
                  </a:lnTo>
                  <a:lnTo>
                    <a:pt x="4871" y="1580"/>
                  </a:lnTo>
                  <a:lnTo>
                    <a:pt x="3893" y="1135"/>
                  </a:lnTo>
                  <a:lnTo>
                    <a:pt x="3826" y="1002"/>
                  </a:lnTo>
                  <a:lnTo>
                    <a:pt x="3804" y="891"/>
                  </a:lnTo>
                  <a:lnTo>
                    <a:pt x="3804" y="779"/>
                  </a:lnTo>
                  <a:lnTo>
                    <a:pt x="3848" y="713"/>
                  </a:lnTo>
                  <a:lnTo>
                    <a:pt x="3915" y="646"/>
                  </a:lnTo>
                  <a:lnTo>
                    <a:pt x="4004" y="624"/>
                  </a:lnTo>
                  <a:lnTo>
                    <a:pt x="4160" y="601"/>
                  </a:lnTo>
                  <a:close/>
                  <a:moveTo>
                    <a:pt x="5984" y="1647"/>
                  </a:moveTo>
                  <a:lnTo>
                    <a:pt x="6050" y="1691"/>
                  </a:lnTo>
                  <a:lnTo>
                    <a:pt x="6139" y="1803"/>
                  </a:lnTo>
                  <a:lnTo>
                    <a:pt x="6161" y="1869"/>
                  </a:lnTo>
                  <a:lnTo>
                    <a:pt x="6139" y="1958"/>
                  </a:lnTo>
                  <a:lnTo>
                    <a:pt x="6117" y="2025"/>
                  </a:lnTo>
                  <a:lnTo>
                    <a:pt x="6095" y="2069"/>
                  </a:lnTo>
                  <a:lnTo>
                    <a:pt x="6006" y="2158"/>
                  </a:lnTo>
                  <a:lnTo>
                    <a:pt x="5872" y="2203"/>
                  </a:lnTo>
                  <a:lnTo>
                    <a:pt x="5783" y="2203"/>
                  </a:lnTo>
                  <a:lnTo>
                    <a:pt x="5694" y="2158"/>
                  </a:lnTo>
                  <a:lnTo>
                    <a:pt x="5628" y="2069"/>
                  </a:lnTo>
                  <a:lnTo>
                    <a:pt x="5583" y="1958"/>
                  </a:lnTo>
                  <a:lnTo>
                    <a:pt x="5605" y="1847"/>
                  </a:lnTo>
                  <a:lnTo>
                    <a:pt x="5650" y="1758"/>
                  </a:lnTo>
                  <a:lnTo>
                    <a:pt x="5761" y="1691"/>
                  </a:lnTo>
                  <a:lnTo>
                    <a:pt x="5872" y="1647"/>
                  </a:lnTo>
                  <a:close/>
                  <a:moveTo>
                    <a:pt x="5450" y="4427"/>
                  </a:move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close/>
                  <a:moveTo>
                    <a:pt x="3848" y="5562"/>
                  </a:moveTo>
                  <a:lnTo>
                    <a:pt x="3937" y="5606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close/>
                  <a:moveTo>
                    <a:pt x="1958" y="6029"/>
                  </a:moveTo>
                  <a:lnTo>
                    <a:pt x="2158" y="6051"/>
                  </a:lnTo>
                  <a:lnTo>
                    <a:pt x="2313" y="6095"/>
                  </a:lnTo>
                  <a:lnTo>
                    <a:pt x="2425" y="6162"/>
                  </a:lnTo>
                  <a:lnTo>
                    <a:pt x="2491" y="6251"/>
                  </a:lnTo>
                  <a:lnTo>
                    <a:pt x="2536" y="6340"/>
                  </a:lnTo>
                  <a:lnTo>
                    <a:pt x="2536" y="6429"/>
                  </a:lnTo>
                  <a:lnTo>
                    <a:pt x="2514" y="6496"/>
                  </a:lnTo>
                  <a:lnTo>
                    <a:pt x="2491" y="6540"/>
                  </a:lnTo>
                  <a:lnTo>
                    <a:pt x="2447" y="6585"/>
                  </a:lnTo>
                  <a:lnTo>
                    <a:pt x="2380" y="6629"/>
                  </a:lnTo>
                  <a:lnTo>
                    <a:pt x="2269" y="6674"/>
                  </a:lnTo>
                  <a:lnTo>
                    <a:pt x="2158" y="6696"/>
                  </a:lnTo>
                  <a:lnTo>
                    <a:pt x="2047" y="6674"/>
                  </a:lnTo>
                  <a:lnTo>
                    <a:pt x="1935" y="6629"/>
                  </a:lnTo>
                  <a:lnTo>
                    <a:pt x="1824" y="6540"/>
                  </a:lnTo>
                  <a:lnTo>
                    <a:pt x="1757" y="6429"/>
                  </a:lnTo>
                  <a:lnTo>
                    <a:pt x="1713" y="6340"/>
                  </a:lnTo>
                  <a:lnTo>
                    <a:pt x="1691" y="6251"/>
                  </a:lnTo>
                  <a:lnTo>
                    <a:pt x="1668" y="6162"/>
                  </a:lnTo>
                  <a:lnTo>
                    <a:pt x="1691" y="6118"/>
                  </a:lnTo>
                  <a:lnTo>
                    <a:pt x="1713" y="6073"/>
                  </a:lnTo>
                  <a:lnTo>
                    <a:pt x="1780" y="6029"/>
                  </a:lnTo>
                  <a:close/>
                  <a:moveTo>
                    <a:pt x="3737" y="1"/>
                  </a:move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806" y="8119"/>
                  </a:lnTo>
                  <a:lnTo>
                    <a:pt x="6095" y="7964"/>
                  </a:lnTo>
                  <a:lnTo>
                    <a:pt x="6384" y="77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5"/>
            <p:cNvSpPr/>
            <p:nvPr/>
          </p:nvSpPr>
          <p:spPr>
            <a:xfrm rot="2192941">
              <a:off x="6558517" y="2356349"/>
              <a:ext cx="274321" cy="333956"/>
            </a:xfrm>
            <a:custGeom>
              <a:rect b="b" l="l" r="r" t="t"/>
              <a:pathLst>
                <a:path extrusionOk="0" fill="none" h="2492" w="2047">
                  <a:moveTo>
                    <a:pt x="2047" y="1825"/>
                  </a:moveTo>
                  <a:lnTo>
                    <a:pt x="801" y="1"/>
                  </a:lnTo>
                  <a:lnTo>
                    <a:pt x="801" y="1"/>
                  </a:lnTo>
                  <a:lnTo>
                    <a:pt x="557" y="223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134" y="46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56" y="757"/>
                  </a:lnTo>
                  <a:lnTo>
                    <a:pt x="156" y="757"/>
                  </a:lnTo>
                  <a:lnTo>
                    <a:pt x="312" y="1068"/>
                  </a:lnTo>
                  <a:lnTo>
                    <a:pt x="512" y="1513"/>
                  </a:lnTo>
                  <a:lnTo>
                    <a:pt x="512" y="1513"/>
                  </a:lnTo>
                  <a:lnTo>
                    <a:pt x="712" y="2003"/>
                  </a:lnTo>
                  <a:lnTo>
                    <a:pt x="890" y="2492"/>
                  </a:lnTo>
                  <a:lnTo>
                    <a:pt x="890" y="2492"/>
                  </a:lnTo>
                  <a:lnTo>
                    <a:pt x="1202" y="2358"/>
                  </a:lnTo>
                  <a:lnTo>
                    <a:pt x="1491" y="2203"/>
                  </a:lnTo>
                  <a:lnTo>
                    <a:pt x="1780" y="2025"/>
                  </a:lnTo>
                  <a:lnTo>
                    <a:pt x="2047" y="182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rect b="b" l="l" r="r" t="t"/>
              <a:pathLst>
                <a:path extrusionOk="0" fill="none" h="8320" w="7452">
                  <a:moveTo>
                    <a:pt x="6984" y="1891"/>
                  </a:move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494" y="8253"/>
                  </a:lnTo>
                  <a:lnTo>
                    <a:pt x="5316" y="7764"/>
                  </a:lnTo>
                  <a:lnTo>
                    <a:pt x="5116" y="7274"/>
                  </a:lnTo>
                  <a:lnTo>
                    <a:pt x="5116" y="7274"/>
                  </a:lnTo>
                  <a:lnTo>
                    <a:pt x="4916" y="6829"/>
                  </a:lnTo>
                  <a:lnTo>
                    <a:pt x="4760" y="6518"/>
                  </a:lnTo>
                  <a:lnTo>
                    <a:pt x="4760" y="6518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lnTo>
                    <a:pt x="3715" y="5562"/>
                  </a:lnTo>
                  <a:lnTo>
                    <a:pt x="3782" y="5562"/>
                  </a:lnTo>
                  <a:lnTo>
                    <a:pt x="3848" y="5562"/>
                  </a:lnTo>
                  <a:lnTo>
                    <a:pt x="3937" y="5606"/>
                  </a:lnTo>
                  <a:lnTo>
                    <a:pt x="4071" y="5673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738" y="6229"/>
                  </a:lnTo>
                  <a:lnTo>
                    <a:pt x="4894" y="6162"/>
                  </a:lnTo>
                  <a:lnTo>
                    <a:pt x="4894" y="6162"/>
                  </a:lnTo>
                  <a:lnTo>
                    <a:pt x="5161" y="5984"/>
                  </a:lnTo>
                  <a:lnTo>
                    <a:pt x="5405" y="5762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lnTo>
                    <a:pt x="5361" y="4427"/>
                  </a:lnTo>
                  <a:lnTo>
                    <a:pt x="5450" y="4427"/>
                  </a:ln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6651" y="75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5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rect b="b" l="l" r="r" t="t"/>
              <a:pathLst>
                <a:path extrusionOk="0" fill="none" h="1135" w="1603">
                  <a:moveTo>
                    <a:pt x="1424" y="1135"/>
                  </a:moveTo>
                  <a:lnTo>
                    <a:pt x="1424" y="1135"/>
                  </a:lnTo>
                  <a:lnTo>
                    <a:pt x="1335" y="1090"/>
                  </a:lnTo>
                  <a:lnTo>
                    <a:pt x="1068" y="979"/>
                  </a:lnTo>
                  <a:lnTo>
                    <a:pt x="90" y="534"/>
                  </a:lnTo>
                  <a:lnTo>
                    <a:pt x="90" y="534"/>
                  </a:lnTo>
                  <a:lnTo>
                    <a:pt x="23" y="401"/>
                  </a:lnTo>
                  <a:lnTo>
                    <a:pt x="1" y="290"/>
                  </a:lnTo>
                  <a:lnTo>
                    <a:pt x="1" y="178"/>
                  </a:lnTo>
                  <a:lnTo>
                    <a:pt x="45" y="112"/>
                  </a:lnTo>
                  <a:lnTo>
                    <a:pt x="112" y="45"/>
                  </a:lnTo>
                  <a:lnTo>
                    <a:pt x="201" y="23"/>
                  </a:lnTo>
                  <a:lnTo>
                    <a:pt x="357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90" y="23"/>
                  </a:lnTo>
                  <a:lnTo>
                    <a:pt x="846" y="45"/>
                  </a:lnTo>
                  <a:lnTo>
                    <a:pt x="1002" y="89"/>
                  </a:lnTo>
                  <a:lnTo>
                    <a:pt x="1135" y="156"/>
                  </a:lnTo>
                  <a:lnTo>
                    <a:pt x="1246" y="245"/>
                  </a:lnTo>
                  <a:lnTo>
                    <a:pt x="1358" y="334"/>
                  </a:lnTo>
                  <a:lnTo>
                    <a:pt x="1447" y="423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580" y="712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935"/>
                  </a:lnTo>
                  <a:lnTo>
                    <a:pt x="1558" y="1024"/>
                  </a:lnTo>
                  <a:lnTo>
                    <a:pt x="1491" y="1068"/>
                  </a:lnTo>
                  <a:lnTo>
                    <a:pt x="1424" y="113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5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rect b="b" l="l" r="r" t="t"/>
              <a:pathLst>
                <a:path extrusionOk="0" fill="none" h="557" w="579">
                  <a:moveTo>
                    <a:pt x="45" y="423"/>
                  </a:moveTo>
                  <a:lnTo>
                    <a:pt x="45" y="423"/>
                  </a:lnTo>
                  <a:lnTo>
                    <a:pt x="0" y="312"/>
                  </a:lnTo>
                  <a:lnTo>
                    <a:pt x="22" y="201"/>
                  </a:lnTo>
                  <a:lnTo>
                    <a:pt x="67" y="112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289" y="1"/>
                  </a:lnTo>
                  <a:lnTo>
                    <a:pt x="401" y="1"/>
                  </a:lnTo>
                  <a:lnTo>
                    <a:pt x="467" y="45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578" y="223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34" y="379"/>
                  </a:lnTo>
                  <a:lnTo>
                    <a:pt x="512" y="423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289" y="557"/>
                  </a:lnTo>
                  <a:lnTo>
                    <a:pt x="200" y="557"/>
                  </a:lnTo>
                  <a:lnTo>
                    <a:pt x="111" y="512"/>
                  </a:lnTo>
                  <a:lnTo>
                    <a:pt x="45" y="4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rect b="b" l="l" r="r" t="t"/>
              <a:pathLst>
                <a:path extrusionOk="0" fill="none" h="668" w="868">
                  <a:moveTo>
                    <a:pt x="712" y="601"/>
                  </a:moveTo>
                  <a:lnTo>
                    <a:pt x="712" y="601"/>
                  </a:lnTo>
                  <a:lnTo>
                    <a:pt x="601" y="646"/>
                  </a:lnTo>
                  <a:lnTo>
                    <a:pt x="490" y="668"/>
                  </a:lnTo>
                  <a:lnTo>
                    <a:pt x="379" y="646"/>
                  </a:lnTo>
                  <a:lnTo>
                    <a:pt x="267" y="601"/>
                  </a:lnTo>
                  <a:lnTo>
                    <a:pt x="267" y="601"/>
                  </a:lnTo>
                  <a:lnTo>
                    <a:pt x="156" y="5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45" y="312"/>
                  </a:lnTo>
                  <a:lnTo>
                    <a:pt x="23" y="223"/>
                  </a:lnTo>
                  <a:lnTo>
                    <a:pt x="0" y="134"/>
                  </a:lnTo>
                  <a:lnTo>
                    <a:pt x="23" y="90"/>
                  </a:lnTo>
                  <a:lnTo>
                    <a:pt x="45" y="45"/>
                  </a:lnTo>
                  <a:lnTo>
                    <a:pt x="112" y="1"/>
                  </a:lnTo>
                  <a:lnTo>
                    <a:pt x="178" y="1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90" y="23"/>
                  </a:lnTo>
                  <a:lnTo>
                    <a:pt x="645" y="67"/>
                  </a:lnTo>
                  <a:lnTo>
                    <a:pt x="757" y="134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868" y="312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46" y="468"/>
                  </a:lnTo>
                  <a:lnTo>
                    <a:pt x="823" y="512"/>
                  </a:lnTo>
                  <a:lnTo>
                    <a:pt x="779" y="557"/>
                  </a:lnTo>
                  <a:lnTo>
                    <a:pt x="712" y="601"/>
                  </a:lnTo>
                  <a:lnTo>
                    <a:pt x="712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5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rect b="b" l="l" r="r" t="t"/>
              <a:pathLst>
                <a:path extrusionOk="0" h="2248" w="2448">
                  <a:moveTo>
                    <a:pt x="1713" y="0"/>
                  </a:move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DB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5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rect b="b" l="l" r="r" t="t"/>
              <a:pathLst>
                <a:path extrusionOk="0" fill="none" h="2248" w="2448">
                  <a:moveTo>
                    <a:pt x="1713" y="0"/>
                  </a:moveTo>
                  <a:lnTo>
                    <a:pt x="1713" y="0"/>
                  </a:lnTo>
                  <a:lnTo>
                    <a:pt x="1469" y="201"/>
                  </a:ln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646" y="1246"/>
                  </a:lnTo>
                  <a:lnTo>
                    <a:pt x="646" y="1246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824" y="1758"/>
                  </a:lnTo>
                  <a:lnTo>
                    <a:pt x="1224" y="1557"/>
                  </a:lnTo>
                  <a:lnTo>
                    <a:pt x="1224" y="1557"/>
                  </a:lnTo>
                  <a:lnTo>
                    <a:pt x="824" y="1758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1980" y="1090"/>
                  </a:lnTo>
                  <a:lnTo>
                    <a:pt x="1980" y="1090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558" y="734"/>
                  </a:lnTo>
                  <a:lnTo>
                    <a:pt x="1157" y="979"/>
                  </a:lnTo>
                  <a:lnTo>
                    <a:pt x="1157" y="979"/>
                  </a:lnTo>
                  <a:lnTo>
                    <a:pt x="1558" y="7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 rot="2192928">
              <a:off x="6680511" y="2797011"/>
              <a:ext cx="15009" cy="9113"/>
            </a:xfrm>
            <a:custGeom>
              <a:rect b="b" l="l" r="r" t="t"/>
              <a:pathLst>
                <a:path extrusionOk="0" fill="none" h="68" w="112">
                  <a:moveTo>
                    <a:pt x="0" y="67"/>
                  </a:moveTo>
                  <a:lnTo>
                    <a:pt x="0" y="67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0" y="67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5"/>
            <p:cNvSpPr/>
            <p:nvPr/>
          </p:nvSpPr>
          <p:spPr>
            <a:xfrm rot="2192941">
              <a:off x="6478216" y="1616694"/>
              <a:ext cx="602246" cy="816798"/>
            </a:xfrm>
            <a:custGeom>
              <a:rect b="b" l="l" r="r" t="t"/>
              <a:pathLst>
                <a:path extrusionOk="0" h="6095" w="4494">
                  <a:moveTo>
                    <a:pt x="2492" y="0"/>
                  </a:moveTo>
                  <a:lnTo>
                    <a:pt x="2336" y="23"/>
                  </a:lnTo>
                  <a:lnTo>
                    <a:pt x="2247" y="45"/>
                  </a:lnTo>
                  <a:lnTo>
                    <a:pt x="2180" y="112"/>
                  </a:lnTo>
                  <a:lnTo>
                    <a:pt x="2136" y="178"/>
                  </a:lnTo>
                  <a:lnTo>
                    <a:pt x="2136" y="290"/>
                  </a:lnTo>
                  <a:lnTo>
                    <a:pt x="2158" y="401"/>
                  </a:lnTo>
                  <a:lnTo>
                    <a:pt x="2225" y="534"/>
                  </a:lnTo>
                  <a:lnTo>
                    <a:pt x="3203" y="979"/>
                  </a:lnTo>
                  <a:lnTo>
                    <a:pt x="3470" y="1090"/>
                  </a:lnTo>
                  <a:lnTo>
                    <a:pt x="3559" y="1135"/>
                  </a:lnTo>
                  <a:lnTo>
                    <a:pt x="3626" y="1068"/>
                  </a:lnTo>
                  <a:lnTo>
                    <a:pt x="3693" y="1024"/>
                  </a:lnTo>
                  <a:lnTo>
                    <a:pt x="3715" y="935"/>
                  </a:lnTo>
                  <a:lnTo>
                    <a:pt x="3737" y="868"/>
                  </a:lnTo>
                  <a:lnTo>
                    <a:pt x="3715" y="712"/>
                  </a:lnTo>
                  <a:lnTo>
                    <a:pt x="3670" y="556"/>
                  </a:lnTo>
                  <a:lnTo>
                    <a:pt x="3582" y="423"/>
                  </a:lnTo>
                  <a:lnTo>
                    <a:pt x="3493" y="334"/>
                  </a:lnTo>
                  <a:lnTo>
                    <a:pt x="3381" y="245"/>
                  </a:lnTo>
                  <a:lnTo>
                    <a:pt x="3270" y="156"/>
                  </a:lnTo>
                  <a:lnTo>
                    <a:pt x="3137" y="89"/>
                  </a:lnTo>
                  <a:lnTo>
                    <a:pt x="2981" y="45"/>
                  </a:lnTo>
                  <a:lnTo>
                    <a:pt x="2825" y="23"/>
                  </a:lnTo>
                  <a:lnTo>
                    <a:pt x="2647" y="0"/>
                  </a:lnTo>
                  <a:close/>
                  <a:moveTo>
                    <a:pt x="4204" y="1046"/>
                  </a:moveTo>
                  <a:lnTo>
                    <a:pt x="4093" y="1090"/>
                  </a:lnTo>
                  <a:lnTo>
                    <a:pt x="3982" y="1157"/>
                  </a:lnTo>
                  <a:lnTo>
                    <a:pt x="3937" y="1246"/>
                  </a:lnTo>
                  <a:lnTo>
                    <a:pt x="3915" y="1357"/>
                  </a:lnTo>
                  <a:lnTo>
                    <a:pt x="3960" y="1468"/>
                  </a:lnTo>
                  <a:lnTo>
                    <a:pt x="4026" y="1557"/>
                  </a:lnTo>
                  <a:lnTo>
                    <a:pt x="4115" y="1602"/>
                  </a:lnTo>
                  <a:lnTo>
                    <a:pt x="4204" y="1602"/>
                  </a:lnTo>
                  <a:lnTo>
                    <a:pt x="4338" y="1557"/>
                  </a:lnTo>
                  <a:lnTo>
                    <a:pt x="4427" y="1468"/>
                  </a:lnTo>
                  <a:lnTo>
                    <a:pt x="4449" y="1424"/>
                  </a:lnTo>
                  <a:lnTo>
                    <a:pt x="4471" y="1357"/>
                  </a:lnTo>
                  <a:lnTo>
                    <a:pt x="4493" y="1268"/>
                  </a:lnTo>
                  <a:lnTo>
                    <a:pt x="4471" y="1202"/>
                  </a:lnTo>
                  <a:lnTo>
                    <a:pt x="4382" y="1090"/>
                  </a:lnTo>
                  <a:lnTo>
                    <a:pt x="4316" y="1046"/>
                  </a:lnTo>
                  <a:close/>
                  <a:moveTo>
                    <a:pt x="112" y="5428"/>
                  </a:moveTo>
                  <a:lnTo>
                    <a:pt x="45" y="5472"/>
                  </a:lnTo>
                  <a:lnTo>
                    <a:pt x="23" y="5517"/>
                  </a:lnTo>
                  <a:lnTo>
                    <a:pt x="0" y="5561"/>
                  </a:lnTo>
                  <a:lnTo>
                    <a:pt x="23" y="5650"/>
                  </a:lnTo>
                  <a:lnTo>
                    <a:pt x="45" y="5739"/>
                  </a:lnTo>
                  <a:lnTo>
                    <a:pt x="89" y="5828"/>
                  </a:lnTo>
                  <a:lnTo>
                    <a:pt x="156" y="5939"/>
                  </a:lnTo>
                  <a:lnTo>
                    <a:pt x="267" y="6028"/>
                  </a:lnTo>
                  <a:lnTo>
                    <a:pt x="379" y="6073"/>
                  </a:lnTo>
                  <a:lnTo>
                    <a:pt x="490" y="6095"/>
                  </a:lnTo>
                  <a:lnTo>
                    <a:pt x="601" y="6073"/>
                  </a:lnTo>
                  <a:lnTo>
                    <a:pt x="712" y="6028"/>
                  </a:lnTo>
                  <a:lnTo>
                    <a:pt x="779" y="5984"/>
                  </a:lnTo>
                  <a:lnTo>
                    <a:pt x="823" y="5939"/>
                  </a:lnTo>
                  <a:lnTo>
                    <a:pt x="846" y="5895"/>
                  </a:lnTo>
                  <a:lnTo>
                    <a:pt x="868" y="5828"/>
                  </a:lnTo>
                  <a:lnTo>
                    <a:pt x="868" y="5739"/>
                  </a:lnTo>
                  <a:lnTo>
                    <a:pt x="823" y="5650"/>
                  </a:lnTo>
                  <a:lnTo>
                    <a:pt x="757" y="5561"/>
                  </a:lnTo>
                  <a:lnTo>
                    <a:pt x="645" y="5494"/>
                  </a:lnTo>
                  <a:lnTo>
                    <a:pt x="490" y="5450"/>
                  </a:lnTo>
                  <a:lnTo>
                    <a:pt x="290" y="5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5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rect b="b" l="l" r="r" t="t"/>
              <a:pathLst>
                <a:path extrusionOk="0" fill="none" h="668" w="868">
                  <a:moveTo>
                    <a:pt x="267" y="601"/>
                  </a:moveTo>
                  <a:lnTo>
                    <a:pt x="267" y="601"/>
                  </a:lnTo>
                  <a:lnTo>
                    <a:pt x="379" y="646"/>
                  </a:lnTo>
                  <a:lnTo>
                    <a:pt x="490" y="668"/>
                  </a:lnTo>
                  <a:lnTo>
                    <a:pt x="601" y="646"/>
                  </a:lnTo>
                  <a:lnTo>
                    <a:pt x="712" y="601"/>
                  </a:lnTo>
                  <a:lnTo>
                    <a:pt x="712" y="601"/>
                  </a:lnTo>
                  <a:lnTo>
                    <a:pt x="779" y="557"/>
                  </a:lnTo>
                  <a:lnTo>
                    <a:pt x="823" y="512"/>
                  </a:lnTo>
                  <a:lnTo>
                    <a:pt x="846" y="468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68" y="312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757" y="134"/>
                  </a:lnTo>
                  <a:lnTo>
                    <a:pt x="645" y="67"/>
                  </a:lnTo>
                  <a:lnTo>
                    <a:pt x="490" y="23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178" y="1"/>
                  </a:lnTo>
                  <a:lnTo>
                    <a:pt x="112" y="1"/>
                  </a:lnTo>
                  <a:lnTo>
                    <a:pt x="45" y="45"/>
                  </a:lnTo>
                  <a:lnTo>
                    <a:pt x="23" y="90"/>
                  </a:lnTo>
                  <a:lnTo>
                    <a:pt x="0" y="134"/>
                  </a:lnTo>
                  <a:lnTo>
                    <a:pt x="23" y="223"/>
                  </a:lnTo>
                  <a:lnTo>
                    <a:pt x="45" y="3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156" y="512"/>
                  </a:lnTo>
                  <a:lnTo>
                    <a:pt x="267" y="6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5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rect b="b" l="l" r="r" t="t"/>
              <a:pathLst>
                <a:path extrusionOk="0" fill="none" h="557" w="579">
                  <a:moveTo>
                    <a:pt x="178" y="45"/>
                  </a:moveTo>
                  <a:lnTo>
                    <a:pt x="178" y="45"/>
                  </a:lnTo>
                  <a:lnTo>
                    <a:pt x="67" y="112"/>
                  </a:lnTo>
                  <a:lnTo>
                    <a:pt x="22" y="201"/>
                  </a:lnTo>
                  <a:lnTo>
                    <a:pt x="0" y="312"/>
                  </a:lnTo>
                  <a:lnTo>
                    <a:pt x="45" y="423"/>
                  </a:lnTo>
                  <a:lnTo>
                    <a:pt x="45" y="423"/>
                  </a:lnTo>
                  <a:lnTo>
                    <a:pt x="111" y="512"/>
                  </a:lnTo>
                  <a:lnTo>
                    <a:pt x="200" y="557"/>
                  </a:lnTo>
                  <a:lnTo>
                    <a:pt x="289" y="557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512" y="423"/>
                  </a:lnTo>
                  <a:lnTo>
                    <a:pt x="534" y="379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78" y="223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467" y="45"/>
                  </a:lnTo>
                  <a:lnTo>
                    <a:pt x="401" y="1"/>
                  </a:lnTo>
                  <a:lnTo>
                    <a:pt x="289" y="1"/>
                  </a:lnTo>
                  <a:lnTo>
                    <a:pt x="178" y="4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rect b="b" l="l" r="r" t="t"/>
              <a:pathLst>
                <a:path extrusionOk="0" fill="none" h="1135" w="1603">
                  <a:moveTo>
                    <a:pt x="90" y="534"/>
                  </a:moveTo>
                  <a:lnTo>
                    <a:pt x="90" y="534"/>
                  </a:lnTo>
                  <a:lnTo>
                    <a:pt x="1068" y="979"/>
                  </a:lnTo>
                  <a:lnTo>
                    <a:pt x="1335" y="1090"/>
                  </a:lnTo>
                  <a:lnTo>
                    <a:pt x="1424" y="1135"/>
                  </a:lnTo>
                  <a:lnTo>
                    <a:pt x="1424" y="1135"/>
                  </a:lnTo>
                  <a:lnTo>
                    <a:pt x="1491" y="1068"/>
                  </a:lnTo>
                  <a:lnTo>
                    <a:pt x="1558" y="1024"/>
                  </a:lnTo>
                  <a:lnTo>
                    <a:pt x="1580" y="935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712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447" y="423"/>
                  </a:lnTo>
                  <a:lnTo>
                    <a:pt x="1358" y="334"/>
                  </a:lnTo>
                  <a:lnTo>
                    <a:pt x="1246" y="245"/>
                  </a:lnTo>
                  <a:lnTo>
                    <a:pt x="1135" y="156"/>
                  </a:lnTo>
                  <a:lnTo>
                    <a:pt x="1002" y="89"/>
                  </a:lnTo>
                  <a:lnTo>
                    <a:pt x="846" y="45"/>
                  </a:lnTo>
                  <a:lnTo>
                    <a:pt x="690" y="23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357" y="0"/>
                  </a:lnTo>
                  <a:lnTo>
                    <a:pt x="201" y="23"/>
                  </a:lnTo>
                  <a:lnTo>
                    <a:pt x="112" y="45"/>
                  </a:lnTo>
                  <a:lnTo>
                    <a:pt x="45" y="112"/>
                  </a:lnTo>
                  <a:lnTo>
                    <a:pt x="1" y="178"/>
                  </a:lnTo>
                  <a:lnTo>
                    <a:pt x="1" y="290"/>
                  </a:lnTo>
                  <a:lnTo>
                    <a:pt x="23" y="401"/>
                  </a:lnTo>
                  <a:lnTo>
                    <a:pt x="90" y="534"/>
                  </a:lnTo>
                  <a:lnTo>
                    <a:pt x="90" y="53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5"/>
            <p:cNvSpPr/>
            <p:nvPr/>
          </p:nvSpPr>
          <p:spPr>
            <a:xfrm rot="2192941">
              <a:off x="7240189" y="1540964"/>
              <a:ext cx="32967" cy="65665"/>
            </a:xfrm>
            <a:custGeom>
              <a:rect b="b" l="l" r="r" t="t"/>
              <a:pathLst>
                <a:path extrusionOk="0" h="490" w="246">
                  <a:moveTo>
                    <a:pt x="179" y="0"/>
                  </a:moveTo>
                  <a:lnTo>
                    <a:pt x="112" y="23"/>
                  </a:lnTo>
                  <a:lnTo>
                    <a:pt x="68" y="45"/>
                  </a:lnTo>
                  <a:lnTo>
                    <a:pt x="68" y="89"/>
                  </a:lnTo>
                  <a:lnTo>
                    <a:pt x="23" y="245"/>
                  </a:lnTo>
                  <a:lnTo>
                    <a:pt x="1" y="423"/>
                  </a:lnTo>
                  <a:lnTo>
                    <a:pt x="23" y="445"/>
                  </a:lnTo>
                  <a:lnTo>
                    <a:pt x="45" y="490"/>
                  </a:lnTo>
                  <a:lnTo>
                    <a:pt x="90" y="490"/>
                  </a:lnTo>
                  <a:lnTo>
                    <a:pt x="157" y="467"/>
                  </a:lnTo>
                  <a:lnTo>
                    <a:pt x="179" y="445"/>
                  </a:lnTo>
                  <a:lnTo>
                    <a:pt x="201" y="401"/>
                  </a:lnTo>
                  <a:lnTo>
                    <a:pt x="223" y="267"/>
                  </a:lnTo>
                  <a:lnTo>
                    <a:pt x="246" y="112"/>
                  </a:lnTo>
                  <a:lnTo>
                    <a:pt x="246" y="67"/>
                  </a:lnTo>
                  <a:lnTo>
                    <a:pt x="223" y="45"/>
                  </a:lnTo>
                  <a:lnTo>
                    <a:pt x="201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5"/>
            <p:cNvSpPr/>
            <p:nvPr/>
          </p:nvSpPr>
          <p:spPr>
            <a:xfrm rot="2192941">
              <a:off x="7326533" y="1447148"/>
              <a:ext cx="44894" cy="104395"/>
            </a:xfrm>
            <a:custGeom>
              <a:rect b="b" l="l" r="r" t="t"/>
              <a:pathLst>
                <a:path extrusionOk="0" h="779" w="335">
                  <a:moveTo>
                    <a:pt x="246" y="0"/>
                  </a:moveTo>
                  <a:lnTo>
                    <a:pt x="179" y="23"/>
                  </a:lnTo>
                  <a:lnTo>
                    <a:pt x="157" y="45"/>
                  </a:lnTo>
                  <a:lnTo>
                    <a:pt x="157" y="89"/>
                  </a:lnTo>
                  <a:lnTo>
                    <a:pt x="134" y="223"/>
                  </a:lnTo>
                  <a:lnTo>
                    <a:pt x="90" y="379"/>
                  </a:lnTo>
                  <a:lnTo>
                    <a:pt x="1" y="668"/>
                  </a:lnTo>
                  <a:lnTo>
                    <a:pt x="1" y="712"/>
                  </a:lnTo>
                  <a:lnTo>
                    <a:pt x="23" y="734"/>
                  </a:lnTo>
                  <a:lnTo>
                    <a:pt x="45" y="757"/>
                  </a:lnTo>
                  <a:lnTo>
                    <a:pt x="68" y="779"/>
                  </a:lnTo>
                  <a:lnTo>
                    <a:pt x="134" y="757"/>
                  </a:lnTo>
                  <a:lnTo>
                    <a:pt x="157" y="734"/>
                  </a:lnTo>
                  <a:lnTo>
                    <a:pt x="179" y="690"/>
                  </a:lnTo>
                  <a:lnTo>
                    <a:pt x="268" y="401"/>
                  </a:lnTo>
                  <a:lnTo>
                    <a:pt x="312" y="223"/>
                  </a:lnTo>
                  <a:lnTo>
                    <a:pt x="335" y="67"/>
                  </a:lnTo>
                  <a:lnTo>
                    <a:pt x="335" y="4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 rot="2192941">
              <a:off x="6149548" y="1484595"/>
              <a:ext cx="1046359" cy="1323628"/>
            </a:xfrm>
            <a:custGeom>
              <a:rect b="b" l="l" r="r" t="t"/>
              <a:pathLst>
                <a:path extrusionOk="0" h="9877" w="7808">
                  <a:moveTo>
                    <a:pt x="3959" y="201"/>
                  </a:moveTo>
                  <a:lnTo>
                    <a:pt x="4293" y="223"/>
                  </a:lnTo>
                  <a:lnTo>
                    <a:pt x="4605" y="268"/>
                  </a:lnTo>
                  <a:lnTo>
                    <a:pt x="4916" y="357"/>
                  </a:lnTo>
                  <a:lnTo>
                    <a:pt x="5227" y="446"/>
                  </a:lnTo>
                  <a:lnTo>
                    <a:pt x="5516" y="579"/>
                  </a:lnTo>
                  <a:lnTo>
                    <a:pt x="5806" y="735"/>
                  </a:lnTo>
                  <a:lnTo>
                    <a:pt x="6050" y="913"/>
                  </a:lnTo>
                  <a:lnTo>
                    <a:pt x="6295" y="1113"/>
                  </a:lnTo>
                  <a:lnTo>
                    <a:pt x="6517" y="1335"/>
                  </a:lnTo>
                  <a:lnTo>
                    <a:pt x="6695" y="1580"/>
                  </a:lnTo>
                  <a:lnTo>
                    <a:pt x="6873" y="1847"/>
                  </a:lnTo>
                  <a:lnTo>
                    <a:pt x="7029" y="2114"/>
                  </a:lnTo>
                  <a:lnTo>
                    <a:pt x="7162" y="2403"/>
                  </a:lnTo>
                  <a:lnTo>
                    <a:pt x="7296" y="2737"/>
                  </a:lnTo>
                  <a:lnTo>
                    <a:pt x="7363" y="3070"/>
                  </a:lnTo>
                  <a:lnTo>
                    <a:pt x="7407" y="3404"/>
                  </a:lnTo>
                  <a:lnTo>
                    <a:pt x="7407" y="3738"/>
                  </a:lnTo>
                  <a:lnTo>
                    <a:pt x="7385" y="4071"/>
                  </a:lnTo>
                  <a:lnTo>
                    <a:pt x="7340" y="4405"/>
                  </a:lnTo>
                  <a:lnTo>
                    <a:pt x="7274" y="4739"/>
                  </a:lnTo>
                  <a:lnTo>
                    <a:pt x="7185" y="5094"/>
                  </a:lnTo>
                  <a:lnTo>
                    <a:pt x="7051" y="5628"/>
                  </a:lnTo>
                  <a:lnTo>
                    <a:pt x="6918" y="6207"/>
                  </a:lnTo>
                  <a:lnTo>
                    <a:pt x="6873" y="6496"/>
                  </a:lnTo>
                  <a:lnTo>
                    <a:pt x="6851" y="6785"/>
                  </a:lnTo>
                  <a:lnTo>
                    <a:pt x="6829" y="7074"/>
                  </a:lnTo>
                  <a:lnTo>
                    <a:pt x="6851" y="7341"/>
                  </a:lnTo>
                  <a:lnTo>
                    <a:pt x="6873" y="7474"/>
                  </a:lnTo>
                  <a:lnTo>
                    <a:pt x="6918" y="7563"/>
                  </a:lnTo>
                  <a:lnTo>
                    <a:pt x="7051" y="7719"/>
                  </a:lnTo>
                  <a:lnTo>
                    <a:pt x="7162" y="7897"/>
                  </a:lnTo>
                  <a:lnTo>
                    <a:pt x="7207" y="7986"/>
                  </a:lnTo>
                  <a:lnTo>
                    <a:pt x="7318" y="8208"/>
                  </a:lnTo>
                  <a:lnTo>
                    <a:pt x="7385" y="8320"/>
                  </a:lnTo>
                  <a:lnTo>
                    <a:pt x="7429" y="8453"/>
                  </a:lnTo>
                  <a:lnTo>
                    <a:pt x="7474" y="8475"/>
                  </a:lnTo>
                  <a:lnTo>
                    <a:pt x="7496" y="8609"/>
                  </a:lnTo>
                  <a:lnTo>
                    <a:pt x="7496" y="8720"/>
                  </a:lnTo>
                  <a:lnTo>
                    <a:pt x="7474" y="8787"/>
                  </a:lnTo>
                  <a:lnTo>
                    <a:pt x="7452" y="8876"/>
                  </a:lnTo>
                  <a:lnTo>
                    <a:pt x="7385" y="8943"/>
                  </a:lnTo>
                  <a:lnTo>
                    <a:pt x="7318" y="9009"/>
                  </a:lnTo>
                  <a:lnTo>
                    <a:pt x="7140" y="9143"/>
                  </a:lnTo>
                  <a:lnTo>
                    <a:pt x="7096" y="9187"/>
                  </a:lnTo>
                  <a:lnTo>
                    <a:pt x="7073" y="9209"/>
                  </a:lnTo>
                  <a:lnTo>
                    <a:pt x="7073" y="9254"/>
                  </a:lnTo>
                  <a:lnTo>
                    <a:pt x="7118" y="9321"/>
                  </a:lnTo>
                  <a:lnTo>
                    <a:pt x="7118" y="9365"/>
                  </a:lnTo>
                  <a:lnTo>
                    <a:pt x="7118" y="9410"/>
                  </a:lnTo>
                  <a:lnTo>
                    <a:pt x="7096" y="9454"/>
                  </a:lnTo>
                  <a:lnTo>
                    <a:pt x="7051" y="9476"/>
                  </a:lnTo>
                  <a:lnTo>
                    <a:pt x="6896" y="9499"/>
                  </a:lnTo>
                  <a:lnTo>
                    <a:pt x="6673" y="9476"/>
                  </a:lnTo>
                  <a:lnTo>
                    <a:pt x="6629" y="9432"/>
                  </a:lnTo>
                  <a:lnTo>
                    <a:pt x="6584" y="9432"/>
                  </a:lnTo>
                  <a:lnTo>
                    <a:pt x="6339" y="9543"/>
                  </a:lnTo>
                  <a:lnTo>
                    <a:pt x="6250" y="9565"/>
                  </a:lnTo>
                  <a:lnTo>
                    <a:pt x="6162" y="9565"/>
                  </a:lnTo>
                  <a:lnTo>
                    <a:pt x="6095" y="9543"/>
                  </a:lnTo>
                  <a:lnTo>
                    <a:pt x="6006" y="9499"/>
                  </a:lnTo>
                  <a:lnTo>
                    <a:pt x="5917" y="9410"/>
                  </a:lnTo>
                  <a:lnTo>
                    <a:pt x="5806" y="9298"/>
                  </a:lnTo>
                  <a:lnTo>
                    <a:pt x="5717" y="9143"/>
                  </a:lnTo>
                  <a:lnTo>
                    <a:pt x="5561" y="8876"/>
                  </a:lnTo>
                  <a:lnTo>
                    <a:pt x="5427" y="8587"/>
                  </a:lnTo>
                  <a:lnTo>
                    <a:pt x="5383" y="8475"/>
                  </a:lnTo>
                  <a:lnTo>
                    <a:pt x="5368" y="8431"/>
                  </a:lnTo>
                  <a:lnTo>
                    <a:pt x="5383" y="8409"/>
                  </a:lnTo>
                  <a:lnTo>
                    <a:pt x="5361" y="8364"/>
                  </a:lnTo>
                  <a:lnTo>
                    <a:pt x="5339" y="8342"/>
                  </a:lnTo>
                  <a:lnTo>
                    <a:pt x="5316" y="8320"/>
                  </a:lnTo>
                  <a:lnTo>
                    <a:pt x="5311" y="8320"/>
                  </a:lnTo>
                  <a:lnTo>
                    <a:pt x="5116" y="8164"/>
                  </a:lnTo>
                  <a:lnTo>
                    <a:pt x="4894" y="8031"/>
                  </a:lnTo>
                  <a:lnTo>
                    <a:pt x="4649" y="7897"/>
                  </a:lnTo>
                  <a:lnTo>
                    <a:pt x="4404" y="7786"/>
                  </a:lnTo>
                  <a:lnTo>
                    <a:pt x="3871" y="7586"/>
                  </a:lnTo>
                  <a:lnTo>
                    <a:pt x="3359" y="7430"/>
                  </a:lnTo>
                  <a:lnTo>
                    <a:pt x="2825" y="7252"/>
                  </a:lnTo>
                  <a:lnTo>
                    <a:pt x="2314" y="7052"/>
                  </a:lnTo>
                  <a:lnTo>
                    <a:pt x="2047" y="6941"/>
                  </a:lnTo>
                  <a:lnTo>
                    <a:pt x="1824" y="6807"/>
                  </a:lnTo>
                  <a:lnTo>
                    <a:pt x="1580" y="6651"/>
                  </a:lnTo>
                  <a:lnTo>
                    <a:pt x="1379" y="6474"/>
                  </a:lnTo>
                  <a:lnTo>
                    <a:pt x="1135" y="6229"/>
                  </a:lnTo>
                  <a:lnTo>
                    <a:pt x="912" y="5984"/>
                  </a:lnTo>
                  <a:lnTo>
                    <a:pt x="734" y="5717"/>
                  </a:lnTo>
                  <a:lnTo>
                    <a:pt x="579" y="5428"/>
                  </a:lnTo>
                  <a:lnTo>
                    <a:pt x="445" y="5117"/>
                  </a:lnTo>
                  <a:lnTo>
                    <a:pt x="334" y="4805"/>
                  </a:lnTo>
                  <a:lnTo>
                    <a:pt x="267" y="4494"/>
                  </a:lnTo>
                  <a:lnTo>
                    <a:pt x="223" y="4183"/>
                  </a:lnTo>
                  <a:lnTo>
                    <a:pt x="200" y="3849"/>
                  </a:lnTo>
                  <a:lnTo>
                    <a:pt x="200" y="3537"/>
                  </a:lnTo>
                  <a:lnTo>
                    <a:pt x="245" y="3204"/>
                  </a:lnTo>
                  <a:lnTo>
                    <a:pt x="312" y="2892"/>
                  </a:lnTo>
                  <a:lnTo>
                    <a:pt x="401" y="2581"/>
                  </a:lnTo>
                  <a:lnTo>
                    <a:pt x="534" y="2270"/>
                  </a:lnTo>
                  <a:lnTo>
                    <a:pt x="690" y="1980"/>
                  </a:lnTo>
                  <a:lnTo>
                    <a:pt x="868" y="1691"/>
                  </a:lnTo>
                  <a:lnTo>
                    <a:pt x="1090" y="1424"/>
                  </a:lnTo>
                  <a:lnTo>
                    <a:pt x="1313" y="1202"/>
                  </a:lnTo>
                  <a:lnTo>
                    <a:pt x="1557" y="1002"/>
                  </a:lnTo>
                  <a:lnTo>
                    <a:pt x="1824" y="802"/>
                  </a:lnTo>
                  <a:lnTo>
                    <a:pt x="2113" y="646"/>
                  </a:lnTo>
                  <a:lnTo>
                    <a:pt x="2402" y="512"/>
                  </a:lnTo>
                  <a:lnTo>
                    <a:pt x="2692" y="401"/>
                  </a:lnTo>
                  <a:lnTo>
                    <a:pt x="3003" y="312"/>
                  </a:lnTo>
                  <a:lnTo>
                    <a:pt x="3314" y="246"/>
                  </a:lnTo>
                  <a:lnTo>
                    <a:pt x="3648" y="201"/>
                  </a:lnTo>
                  <a:close/>
                  <a:moveTo>
                    <a:pt x="3715" y="1"/>
                  </a:moveTo>
                  <a:lnTo>
                    <a:pt x="3337" y="23"/>
                  </a:lnTo>
                  <a:lnTo>
                    <a:pt x="2959" y="112"/>
                  </a:lnTo>
                  <a:lnTo>
                    <a:pt x="2580" y="223"/>
                  </a:lnTo>
                  <a:lnTo>
                    <a:pt x="2225" y="379"/>
                  </a:lnTo>
                  <a:lnTo>
                    <a:pt x="1891" y="557"/>
                  </a:lnTo>
                  <a:lnTo>
                    <a:pt x="1557" y="779"/>
                  </a:lnTo>
                  <a:lnTo>
                    <a:pt x="1268" y="1024"/>
                  </a:lnTo>
                  <a:lnTo>
                    <a:pt x="1001" y="1291"/>
                  </a:lnTo>
                  <a:lnTo>
                    <a:pt x="757" y="1602"/>
                  </a:lnTo>
                  <a:lnTo>
                    <a:pt x="534" y="1914"/>
                  </a:lnTo>
                  <a:lnTo>
                    <a:pt x="356" y="2270"/>
                  </a:lnTo>
                  <a:lnTo>
                    <a:pt x="200" y="2626"/>
                  </a:lnTo>
                  <a:lnTo>
                    <a:pt x="89" y="2981"/>
                  </a:lnTo>
                  <a:lnTo>
                    <a:pt x="23" y="3382"/>
                  </a:lnTo>
                  <a:lnTo>
                    <a:pt x="0" y="3782"/>
                  </a:lnTo>
                  <a:lnTo>
                    <a:pt x="0" y="4005"/>
                  </a:lnTo>
                  <a:lnTo>
                    <a:pt x="0" y="4227"/>
                  </a:lnTo>
                  <a:lnTo>
                    <a:pt x="45" y="4427"/>
                  </a:lnTo>
                  <a:lnTo>
                    <a:pt x="89" y="4650"/>
                  </a:lnTo>
                  <a:lnTo>
                    <a:pt x="200" y="5094"/>
                  </a:lnTo>
                  <a:lnTo>
                    <a:pt x="378" y="5495"/>
                  </a:lnTo>
                  <a:lnTo>
                    <a:pt x="601" y="5873"/>
                  </a:lnTo>
                  <a:lnTo>
                    <a:pt x="868" y="6251"/>
                  </a:lnTo>
                  <a:lnTo>
                    <a:pt x="1023" y="6407"/>
                  </a:lnTo>
                  <a:lnTo>
                    <a:pt x="1179" y="6563"/>
                  </a:lnTo>
                  <a:lnTo>
                    <a:pt x="1335" y="6718"/>
                  </a:lnTo>
                  <a:lnTo>
                    <a:pt x="1513" y="6852"/>
                  </a:lnTo>
                  <a:lnTo>
                    <a:pt x="1735" y="6985"/>
                  </a:lnTo>
                  <a:lnTo>
                    <a:pt x="1958" y="7119"/>
                  </a:lnTo>
                  <a:lnTo>
                    <a:pt x="2180" y="7230"/>
                  </a:lnTo>
                  <a:lnTo>
                    <a:pt x="2402" y="7319"/>
                  </a:lnTo>
                  <a:lnTo>
                    <a:pt x="2892" y="7474"/>
                  </a:lnTo>
                  <a:lnTo>
                    <a:pt x="3381" y="7630"/>
                  </a:lnTo>
                  <a:lnTo>
                    <a:pt x="3871" y="7786"/>
                  </a:lnTo>
                  <a:lnTo>
                    <a:pt x="4338" y="7964"/>
                  </a:lnTo>
                  <a:lnTo>
                    <a:pt x="4560" y="8075"/>
                  </a:lnTo>
                  <a:lnTo>
                    <a:pt x="4782" y="8186"/>
                  </a:lnTo>
                  <a:lnTo>
                    <a:pt x="5005" y="8320"/>
                  </a:lnTo>
                  <a:lnTo>
                    <a:pt x="5183" y="8458"/>
                  </a:lnTo>
                  <a:lnTo>
                    <a:pt x="5183" y="8542"/>
                  </a:lnTo>
                  <a:lnTo>
                    <a:pt x="5205" y="8653"/>
                  </a:lnTo>
                  <a:lnTo>
                    <a:pt x="5294" y="8876"/>
                  </a:lnTo>
                  <a:lnTo>
                    <a:pt x="5405" y="9076"/>
                  </a:lnTo>
                  <a:lnTo>
                    <a:pt x="5516" y="9276"/>
                  </a:lnTo>
                  <a:lnTo>
                    <a:pt x="5605" y="9454"/>
                  </a:lnTo>
                  <a:lnTo>
                    <a:pt x="5717" y="9610"/>
                  </a:lnTo>
                  <a:lnTo>
                    <a:pt x="5783" y="9699"/>
                  </a:lnTo>
                  <a:lnTo>
                    <a:pt x="5850" y="9743"/>
                  </a:lnTo>
                  <a:lnTo>
                    <a:pt x="5939" y="9788"/>
                  </a:lnTo>
                  <a:lnTo>
                    <a:pt x="6028" y="9810"/>
                  </a:lnTo>
                  <a:lnTo>
                    <a:pt x="6073" y="9810"/>
                  </a:lnTo>
                  <a:lnTo>
                    <a:pt x="6139" y="9788"/>
                  </a:lnTo>
                  <a:lnTo>
                    <a:pt x="6250" y="9743"/>
                  </a:lnTo>
                  <a:lnTo>
                    <a:pt x="6362" y="9699"/>
                  </a:lnTo>
                  <a:lnTo>
                    <a:pt x="6428" y="9677"/>
                  </a:lnTo>
                  <a:lnTo>
                    <a:pt x="6473" y="9677"/>
                  </a:lnTo>
                  <a:lnTo>
                    <a:pt x="6562" y="9699"/>
                  </a:lnTo>
                  <a:lnTo>
                    <a:pt x="6562" y="9721"/>
                  </a:lnTo>
                  <a:lnTo>
                    <a:pt x="6651" y="9788"/>
                  </a:lnTo>
                  <a:lnTo>
                    <a:pt x="6807" y="9854"/>
                  </a:lnTo>
                  <a:lnTo>
                    <a:pt x="6873" y="9877"/>
                  </a:lnTo>
                  <a:lnTo>
                    <a:pt x="6984" y="9877"/>
                  </a:lnTo>
                  <a:lnTo>
                    <a:pt x="7051" y="9854"/>
                  </a:lnTo>
                  <a:lnTo>
                    <a:pt x="7140" y="9810"/>
                  </a:lnTo>
                  <a:lnTo>
                    <a:pt x="7207" y="9765"/>
                  </a:lnTo>
                  <a:lnTo>
                    <a:pt x="7274" y="9699"/>
                  </a:lnTo>
                  <a:lnTo>
                    <a:pt x="7296" y="9654"/>
                  </a:lnTo>
                  <a:lnTo>
                    <a:pt x="7318" y="9610"/>
                  </a:lnTo>
                  <a:lnTo>
                    <a:pt x="7318" y="9499"/>
                  </a:lnTo>
                  <a:lnTo>
                    <a:pt x="7296" y="9410"/>
                  </a:lnTo>
                  <a:lnTo>
                    <a:pt x="7318" y="9321"/>
                  </a:lnTo>
                  <a:lnTo>
                    <a:pt x="7385" y="9187"/>
                  </a:lnTo>
                  <a:lnTo>
                    <a:pt x="7452" y="9098"/>
                  </a:lnTo>
                  <a:lnTo>
                    <a:pt x="7652" y="8943"/>
                  </a:lnTo>
                  <a:lnTo>
                    <a:pt x="7741" y="8854"/>
                  </a:lnTo>
                  <a:lnTo>
                    <a:pt x="7785" y="8765"/>
                  </a:lnTo>
                  <a:lnTo>
                    <a:pt x="7807" y="8653"/>
                  </a:lnTo>
                  <a:lnTo>
                    <a:pt x="7763" y="8498"/>
                  </a:lnTo>
                  <a:lnTo>
                    <a:pt x="7696" y="8364"/>
                  </a:lnTo>
                  <a:lnTo>
                    <a:pt x="7607" y="8253"/>
                  </a:lnTo>
                  <a:lnTo>
                    <a:pt x="7474" y="7942"/>
                  </a:lnTo>
                  <a:lnTo>
                    <a:pt x="7318" y="7675"/>
                  </a:lnTo>
                  <a:lnTo>
                    <a:pt x="7229" y="7541"/>
                  </a:lnTo>
                  <a:lnTo>
                    <a:pt x="7140" y="7452"/>
                  </a:lnTo>
                  <a:lnTo>
                    <a:pt x="7073" y="7319"/>
                  </a:lnTo>
                  <a:lnTo>
                    <a:pt x="7029" y="7163"/>
                  </a:lnTo>
                  <a:lnTo>
                    <a:pt x="7029" y="7007"/>
                  </a:lnTo>
                  <a:lnTo>
                    <a:pt x="7051" y="6852"/>
                  </a:lnTo>
                  <a:lnTo>
                    <a:pt x="7096" y="6518"/>
                  </a:lnTo>
                  <a:lnTo>
                    <a:pt x="7185" y="5984"/>
                  </a:lnTo>
                  <a:lnTo>
                    <a:pt x="7318" y="5473"/>
                  </a:lnTo>
                  <a:lnTo>
                    <a:pt x="7429" y="4961"/>
                  </a:lnTo>
                  <a:lnTo>
                    <a:pt x="7563" y="4449"/>
                  </a:lnTo>
                  <a:lnTo>
                    <a:pt x="7607" y="4027"/>
                  </a:lnTo>
                  <a:lnTo>
                    <a:pt x="7630" y="3626"/>
                  </a:lnTo>
                  <a:lnTo>
                    <a:pt x="7585" y="3226"/>
                  </a:lnTo>
                  <a:lnTo>
                    <a:pt x="7518" y="2848"/>
                  </a:lnTo>
                  <a:lnTo>
                    <a:pt x="7407" y="2470"/>
                  </a:lnTo>
                  <a:lnTo>
                    <a:pt x="7251" y="2114"/>
                  </a:lnTo>
                  <a:lnTo>
                    <a:pt x="7051" y="1780"/>
                  </a:lnTo>
                  <a:lnTo>
                    <a:pt x="6829" y="1447"/>
                  </a:lnTo>
                  <a:lnTo>
                    <a:pt x="6584" y="1158"/>
                  </a:lnTo>
                  <a:lnTo>
                    <a:pt x="6295" y="891"/>
                  </a:lnTo>
                  <a:lnTo>
                    <a:pt x="5984" y="668"/>
                  </a:lnTo>
                  <a:lnTo>
                    <a:pt x="5650" y="446"/>
                  </a:lnTo>
                  <a:lnTo>
                    <a:pt x="5294" y="290"/>
                  </a:lnTo>
                  <a:lnTo>
                    <a:pt x="4916" y="157"/>
                  </a:lnTo>
                  <a:lnTo>
                    <a:pt x="4538" y="4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5"/>
            <p:cNvSpPr/>
            <p:nvPr/>
          </p:nvSpPr>
          <p:spPr>
            <a:xfrm rot="2192941">
              <a:off x="6479318" y="2151196"/>
              <a:ext cx="459122" cy="548641"/>
            </a:xfrm>
            <a:custGeom>
              <a:rect b="b" l="l" r="r" t="t"/>
              <a:pathLst>
                <a:path extrusionOk="0" h="4094" w="3426">
                  <a:moveTo>
                    <a:pt x="1646" y="646"/>
                  </a:moveTo>
                  <a:lnTo>
                    <a:pt x="1713" y="668"/>
                  </a:lnTo>
                  <a:lnTo>
                    <a:pt x="1802" y="713"/>
                  </a:lnTo>
                  <a:lnTo>
                    <a:pt x="2069" y="868"/>
                  </a:lnTo>
                  <a:lnTo>
                    <a:pt x="2024" y="1002"/>
                  </a:lnTo>
                  <a:lnTo>
                    <a:pt x="1957" y="1135"/>
                  </a:lnTo>
                  <a:lnTo>
                    <a:pt x="1868" y="1269"/>
                  </a:lnTo>
                  <a:lnTo>
                    <a:pt x="1846" y="1297"/>
                  </a:lnTo>
                  <a:lnTo>
                    <a:pt x="1846" y="1297"/>
                  </a:lnTo>
                  <a:lnTo>
                    <a:pt x="1824" y="1269"/>
                  </a:lnTo>
                  <a:lnTo>
                    <a:pt x="1735" y="1113"/>
                  </a:lnTo>
                  <a:lnTo>
                    <a:pt x="1646" y="980"/>
                  </a:lnTo>
                  <a:lnTo>
                    <a:pt x="1624" y="824"/>
                  </a:lnTo>
                  <a:lnTo>
                    <a:pt x="1579" y="757"/>
                  </a:lnTo>
                  <a:lnTo>
                    <a:pt x="1579" y="690"/>
                  </a:lnTo>
                  <a:lnTo>
                    <a:pt x="1602" y="668"/>
                  </a:lnTo>
                  <a:lnTo>
                    <a:pt x="1646" y="646"/>
                  </a:lnTo>
                  <a:close/>
                  <a:moveTo>
                    <a:pt x="423" y="1425"/>
                  </a:moveTo>
                  <a:lnTo>
                    <a:pt x="445" y="1447"/>
                  </a:lnTo>
                  <a:lnTo>
                    <a:pt x="489" y="1469"/>
                  </a:lnTo>
                  <a:lnTo>
                    <a:pt x="534" y="1513"/>
                  </a:lnTo>
                  <a:lnTo>
                    <a:pt x="601" y="1536"/>
                  </a:lnTo>
                  <a:lnTo>
                    <a:pt x="667" y="1602"/>
                  </a:lnTo>
                  <a:lnTo>
                    <a:pt x="779" y="1736"/>
                  </a:lnTo>
                  <a:lnTo>
                    <a:pt x="887" y="1898"/>
                  </a:lnTo>
                  <a:lnTo>
                    <a:pt x="887" y="1898"/>
                  </a:lnTo>
                  <a:lnTo>
                    <a:pt x="823" y="1914"/>
                  </a:lnTo>
                  <a:lnTo>
                    <a:pt x="712" y="1914"/>
                  </a:lnTo>
                  <a:lnTo>
                    <a:pt x="601" y="1892"/>
                  </a:lnTo>
                  <a:lnTo>
                    <a:pt x="512" y="1869"/>
                  </a:lnTo>
                  <a:lnTo>
                    <a:pt x="423" y="1825"/>
                  </a:lnTo>
                  <a:lnTo>
                    <a:pt x="334" y="1758"/>
                  </a:lnTo>
                  <a:lnTo>
                    <a:pt x="245" y="1691"/>
                  </a:lnTo>
                  <a:lnTo>
                    <a:pt x="311" y="1536"/>
                  </a:lnTo>
                  <a:lnTo>
                    <a:pt x="334" y="1491"/>
                  </a:lnTo>
                  <a:lnTo>
                    <a:pt x="378" y="1447"/>
                  </a:lnTo>
                  <a:lnTo>
                    <a:pt x="423" y="1425"/>
                  </a:lnTo>
                  <a:close/>
                  <a:moveTo>
                    <a:pt x="1868" y="1"/>
                  </a:moveTo>
                  <a:lnTo>
                    <a:pt x="1757" y="23"/>
                  </a:lnTo>
                  <a:lnTo>
                    <a:pt x="1646" y="68"/>
                  </a:lnTo>
                  <a:lnTo>
                    <a:pt x="1557" y="112"/>
                  </a:lnTo>
                  <a:lnTo>
                    <a:pt x="1468" y="179"/>
                  </a:lnTo>
                  <a:lnTo>
                    <a:pt x="1424" y="268"/>
                  </a:lnTo>
                  <a:lnTo>
                    <a:pt x="1379" y="357"/>
                  </a:lnTo>
                  <a:lnTo>
                    <a:pt x="1357" y="446"/>
                  </a:lnTo>
                  <a:lnTo>
                    <a:pt x="1357" y="557"/>
                  </a:lnTo>
                  <a:lnTo>
                    <a:pt x="1379" y="757"/>
                  </a:lnTo>
                  <a:lnTo>
                    <a:pt x="1468" y="980"/>
                  </a:lnTo>
                  <a:lnTo>
                    <a:pt x="1557" y="1202"/>
                  </a:lnTo>
                  <a:lnTo>
                    <a:pt x="1668" y="1380"/>
                  </a:lnTo>
                  <a:lnTo>
                    <a:pt x="1713" y="1447"/>
                  </a:lnTo>
                  <a:lnTo>
                    <a:pt x="1624" y="1536"/>
                  </a:lnTo>
                  <a:lnTo>
                    <a:pt x="1446" y="1669"/>
                  </a:lnTo>
                  <a:lnTo>
                    <a:pt x="1357" y="1736"/>
                  </a:lnTo>
                  <a:lnTo>
                    <a:pt x="1246" y="1780"/>
                  </a:lnTo>
                  <a:lnTo>
                    <a:pt x="1045" y="1780"/>
                  </a:lnTo>
                  <a:lnTo>
                    <a:pt x="957" y="1647"/>
                  </a:lnTo>
                  <a:lnTo>
                    <a:pt x="868" y="1536"/>
                  </a:lnTo>
                  <a:lnTo>
                    <a:pt x="734" y="1402"/>
                  </a:lnTo>
                  <a:lnTo>
                    <a:pt x="601" y="1291"/>
                  </a:lnTo>
                  <a:lnTo>
                    <a:pt x="423" y="1180"/>
                  </a:lnTo>
                  <a:lnTo>
                    <a:pt x="334" y="1158"/>
                  </a:lnTo>
                  <a:lnTo>
                    <a:pt x="156" y="1158"/>
                  </a:lnTo>
                  <a:lnTo>
                    <a:pt x="89" y="1202"/>
                  </a:lnTo>
                  <a:lnTo>
                    <a:pt x="45" y="1269"/>
                  </a:lnTo>
                  <a:lnTo>
                    <a:pt x="0" y="1336"/>
                  </a:lnTo>
                  <a:lnTo>
                    <a:pt x="0" y="1402"/>
                  </a:lnTo>
                  <a:lnTo>
                    <a:pt x="0" y="1491"/>
                  </a:lnTo>
                  <a:lnTo>
                    <a:pt x="22" y="1669"/>
                  </a:lnTo>
                  <a:lnTo>
                    <a:pt x="89" y="1803"/>
                  </a:lnTo>
                  <a:lnTo>
                    <a:pt x="156" y="1892"/>
                  </a:lnTo>
                  <a:lnTo>
                    <a:pt x="267" y="1981"/>
                  </a:lnTo>
                  <a:lnTo>
                    <a:pt x="378" y="2047"/>
                  </a:lnTo>
                  <a:lnTo>
                    <a:pt x="534" y="2092"/>
                  </a:lnTo>
                  <a:lnTo>
                    <a:pt x="801" y="2092"/>
                  </a:lnTo>
                  <a:lnTo>
                    <a:pt x="957" y="2070"/>
                  </a:lnTo>
                  <a:lnTo>
                    <a:pt x="979" y="2047"/>
                  </a:lnTo>
                  <a:lnTo>
                    <a:pt x="1045" y="2092"/>
                  </a:lnTo>
                  <a:lnTo>
                    <a:pt x="1090" y="2181"/>
                  </a:lnTo>
                  <a:lnTo>
                    <a:pt x="1223" y="2425"/>
                  </a:lnTo>
                  <a:lnTo>
                    <a:pt x="1401" y="2848"/>
                  </a:lnTo>
                  <a:lnTo>
                    <a:pt x="1602" y="3337"/>
                  </a:lnTo>
                  <a:lnTo>
                    <a:pt x="1691" y="3515"/>
                  </a:lnTo>
                  <a:lnTo>
                    <a:pt x="1757" y="3671"/>
                  </a:lnTo>
                  <a:lnTo>
                    <a:pt x="1779" y="3760"/>
                  </a:lnTo>
                  <a:lnTo>
                    <a:pt x="1757" y="3827"/>
                  </a:lnTo>
                  <a:lnTo>
                    <a:pt x="1713" y="3871"/>
                  </a:lnTo>
                  <a:lnTo>
                    <a:pt x="1602" y="3916"/>
                  </a:lnTo>
                  <a:lnTo>
                    <a:pt x="1579" y="3938"/>
                  </a:lnTo>
                  <a:lnTo>
                    <a:pt x="1557" y="3960"/>
                  </a:lnTo>
                  <a:lnTo>
                    <a:pt x="1535" y="4027"/>
                  </a:lnTo>
                  <a:lnTo>
                    <a:pt x="1557" y="4071"/>
                  </a:lnTo>
                  <a:lnTo>
                    <a:pt x="1579" y="4094"/>
                  </a:lnTo>
                  <a:lnTo>
                    <a:pt x="1646" y="4094"/>
                  </a:lnTo>
                  <a:lnTo>
                    <a:pt x="1935" y="4027"/>
                  </a:lnTo>
                  <a:lnTo>
                    <a:pt x="2002" y="3982"/>
                  </a:lnTo>
                  <a:lnTo>
                    <a:pt x="2024" y="3938"/>
                  </a:lnTo>
                  <a:lnTo>
                    <a:pt x="2024" y="3893"/>
                  </a:lnTo>
                  <a:lnTo>
                    <a:pt x="1824" y="3382"/>
                  </a:lnTo>
                  <a:lnTo>
                    <a:pt x="1624" y="2870"/>
                  </a:lnTo>
                  <a:lnTo>
                    <a:pt x="1379" y="2381"/>
                  </a:lnTo>
                  <a:lnTo>
                    <a:pt x="1183" y="1989"/>
                  </a:lnTo>
                  <a:lnTo>
                    <a:pt x="1183" y="1989"/>
                  </a:lnTo>
                  <a:lnTo>
                    <a:pt x="1290" y="1936"/>
                  </a:lnTo>
                  <a:lnTo>
                    <a:pt x="1513" y="1825"/>
                  </a:lnTo>
                  <a:lnTo>
                    <a:pt x="1713" y="1691"/>
                  </a:lnTo>
                  <a:lnTo>
                    <a:pt x="1811" y="1593"/>
                  </a:lnTo>
                  <a:lnTo>
                    <a:pt x="3003" y="3337"/>
                  </a:lnTo>
                  <a:lnTo>
                    <a:pt x="3047" y="3360"/>
                  </a:lnTo>
                  <a:lnTo>
                    <a:pt x="3114" y="3360"/>
                  </a:lnTo>
                  <a:lnTo>
                    <a:pt x="3159" y="3337"/>
                  </a:lnTo>
                  <a:lnTo>
                    <a:pt x="3381" y="3137"/>
                  </a:lnTo>
                  <a:lnTo>
                    <a:pt x="3403" y="3093"/>
                  </a:lnTo>
                  <a:lnTo>
                    <a:pt x="3425" y="3070"/>
                  </a:lnTo>
                  <a:lnTo>
                    <a:pt x="3403" y="3026"/>
                  </a:lnTo>
                  <a:lnTo>
                    <a:pt x="3403" y="3004"/>
                  </a:lnTo>
                  <a:lnTo>
                    <a:pt x="3336" y="2982"/>
                  </a:lnTo>
                  <a:lnTo>
                    <a:pt x="3292" y="2982"/>
                  </a:lnTo>
                  <a:lnTo>
                    <a:pt x="3270" y="3004"/>
                  </a:lnTo>
                  <a:lnTo>
                    <a:pt x="3115" y="3130"/>
                  </a:lnTo>
                  <a:lnTo>
                    <a:pt x="3115" y="3130"/>
                  </a:lnTo>
                  <a:lnTo>
                    <a:pt x="2469" y="2181"/>
                  </a:lnTo>
                  <a:lnTo>
                    <a:pt x="2224" y="1869"/>
                  </a:lnTo>
                  <a:lnTo>
                    <a:pt x="2113" y="1714"/>
                  </a:lnTo>
                  <a:lnTo>
                    <a:pt x="2024" y="1558"/>
                  </a:lnTo>
                  <a:lnTo>
                    <a:pt x="1980" y="1491"/>
                  </a:lnTo>
                  <a:lnTo>
                    <a:pt x="1935" y="1447"/>
                  </a:lnTo>
                  <a:lnTo>
                    <a:pt x="1935" y="1402"/>
                  </a:lnTo>
                  <a:lnTo>
                    <a:pt x="1980" y="1380"/>
                  </a:lnTo>
                  <a:lnTo>
                    <a:pt x="2069" y="1269"/>
                  </a:lnTo>
                  <a:lnTo>
                    <a:pt x="2180" y="1069"/>
                  </a:lnTo>
                  <a:lnTo>
                    <a:pt x="2247" y="913"/>
                  </a:lnTo>
                  <a:lnTo>
                    <a:pt x="2269" y="713"/>
                  </a:lnTo>
                  <a:lnTo>
                    <a:pt x="2247" y="513"/>
                  </a:lnTo>
                  <a:lnTo>
                    <a:pt x="2224" y="312"/>
                  </a:lnTo>
                  <a:lnTo>
                    <a:pt x="2180" y="246"/>
                  </a:lnTo>
                  <a:lnTo>
                    <a:pt x="2135" y="157"/>
                  </a:lnTo>
                  <a:lnTo>
                    <a:pt x="2091" y="90"/>
                  </a:lnTo>
                  <a:lnTo>
                    <a:pt x="2024" y="45"/>
                  </a:lnTo>
                  <a:lnTo>
                    <a:pt x="1957" y="2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5"/>
            <p:cNvSpPr/>
            <p:nvPr/>
          </p:nvSpPr>
          <p:spPr>
            <a:xfrm rot="2192941">
              <a:off x="7448105" y="2042316"/>
              <a:ext cx="68748" cy="65665"/>
            </a:xfrm>
            <a:custGeom>
              <a:rect b="b" l="l" r="r" t="t"/>
              <a:pathLst>
                <a:path extrusionOk="0" h="490" w="513">
                  <a:moveTo>
                    <a:pt x="379" y="0"/>
                  </a:moveTo>
                  <a:lnTo>
                    <a:pt x="356" y="22"/>
                  </a:lnTo>
                  <a:lnTo>
                    <a:pt x="201" y="178"/>
                  </a:lnTo>
                  <a:lnTo>
                    <a:pt x="23" y="312"/>
                  </a:lnTo>
                  <a:lnTo>
                    <a:pt x="1" y="356"/>
                  </a:lnTo>
                  <a:lnTo>
                    <a:pt x="1" y="401"/>
                  </a:lnTo>
                  <a:lnTo>
                    <a:pt x="23" y="445"/>
                  </a:lnTo>
                  <a:lnTo>
                    <a:pt x="90" y="490"/>
                  </a:lnTo>
                  <a:lnTo>
                    <a:pt x="134" y="467"/>
                  </a:lnTo>
                  <a:lnTo>
                    <a:pt x="156" y="445"/>
                  </a:lnTo>
                  <a:lnTo>
                    <a:pt x="312" y="312"/>
                  </a:lnTo>
                  <a:lnTo>
                    <a:pt x="468" y="156"/>
                  </a:lnTo>
                  <a:lnTo>
                    <a:pt x="490" y="111"/>
                  </a:lnTo>
                  <a:lnTo>
                    <a:pt x="512" y="67"/>
                  </a:lnTo>
                  <a:lnTo>
                    <a:pt x="468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 rot="2192941">
              <a:off x="7315888" y="2043486"/>
              <a:ext cx="92468" cy="77726"/>
            </a:xfrm>
            <a:custGeom>
              <a:rect b="b" l="l" r="r" t="t"/>
              <a:pathLst>
                <a:path extrusionOk="0" h="580" w="690">
                  <a:moveTo>
                    <a:pt x="601" y="1"/>
                  </a:moveTo>
                  <a:lnTo>
                    <a:pt x="556" y="23"/>
                  </a:lnTo>
                  <a:lnTo>
                    <a:pt x="45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0" y="535"/>
                  </a:lnTo>
                  <a:lnTo>
                    <a:pt x="22" y="579"/>
                  </a:lnTo>
                  <a:lnTo>
                    <a:pt x="89" y="579"/>
                  </a:lnTo>
                  <a:lnTo>
                    <a:pt x="134" y="557"/>
                  </a:lnTo>
                  <a:lnTo>
                    <a:pt x="645" y="179"/>
                  </a:lnTo>
                  <a:lnTo>
                    <a:pt x="667" y="157"/>
                  </a:lnTo>
                  <a:lnTo>
                    <a:pt x="690" y="112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5"/>
            <p:cNvSpPr/>
            <p:nvPr/>
          </p:nvSpPr>
          <p:spPr>
            <a:xfrm rot="2192941">
              <a:off x="6992895" y="2627234"/>
              <a:ext cx="92468" cy="41811"/>
            </a:xfrm>
            <a:custGeom>
              <a:rect b="b" l="l" r="r" t="t"/>
              <a:pathLst>
                <a:path extrusionOk="0" h="312" w="690">
                  <a:moveTo>
                    <a:pt x="45" y="0"/>
                  </a:moveTo>
                  <a:lnTo>
                    <a:pt x="0" y="67"/>
                  </a:lnTo>
                  <a:lnTo>
                    <a:pt x="0" y="134"/>
                  </a:lnTo>
                  <a:lnTo>
                    <a:pt x="23" y="156"/>
                  </a:lnTo>
                  <a:lnTo>
                    <a:pt x="45" y="178"/>
                  </a:lnTo>
                  <a:lnTo>
                    <a:pt x="556" y="312"/>
                  </a:lnTo>
                  <a:lnTo>
                    <a:pt x="645" y="312"/>
                  </a:lnTo>
                  <a:lnTo>
                    <a:pt x="690" y="245"/>
                  </a:lnTo>
                  <a:lnTo>
                    <a:pt x="690" y="178"/>
                  </a:lnTo>
                  <a:lnTo>
                    <a:pt x="668" y="156"/>
                  </a:lnTo>
                  <a:lnTo>
                    <a:pt x="623" y="1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5"/>
            <p:cNvSpPr/>
            <p:nvPr/>
          </p:nvSpPr>
          <p:spPr>
            <a:xfrm rot="2192941">
              <a:off x="7101740" y="2749180"/>
              <a:ext cx="53872" cy="41945"/>
            </a:xfrm>
            <a:custGeom>
              <a:rect b="b" l="l" r="r" t="t"/>
              <a:pathLst>
                <a:path extrusionOk="0" h="313" w="402">
                  <a:moveTo>
                    <a:pt x="67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45" y="201"/>
                  </a:lnTo>
                  <a:lnTo>
                    <a:pt x="156" y="245"/>
                  </a:lnTo>
                  <a:lnTo>
                    <a:pt x="268" y="290"/>
                  </a:lnTo>
                  <a:lnTo>
                    <a:pt x="290" y="312"/>
                  </a:lnTo>
                  <a:lnTo>
                    <a:pt x="334" y="312"/>
                  </a:lnTo>
                  <a:lnTo>
                    <a:pt x="379" y="245"/>
                  </a:lnTo>
                  <a:lnTo>
                    <a:pt x="401" y="179"/>
                  </a:lnTo>
                  <a:lnTo>
                    <a:pt x="401" y="156"/>
                  </a:lnTo>
                  <a:lnTo>
                    <a:pt x="357" y="134"/>
                  </a:lnTo>
                  <a:lnTo>
                    <a:pt x="245" y="68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5"/>
            <p:cNvSpPr/>
            <p:nvPr/>
          </p:nvSpPr>
          <p:spPr>
            <a:xfrm rot="2192941">
              <a:off x="6666108" y="2783249"/>
              <a:ext cx="38863" cy="32967"/>
            </a:xfrm>
            <a:custGeom>
              <a:rect b="b" l="l" r="r" t="t"/>
              <a:pathLst>
                <a:path extrusionOk="0" h="246" w="290">
                  <a:moveTo>
                    <a:pt x="157" y="1"/>
                  </a:moveTo>
                  <a:lnTo>
                    <a:pt x="45" y="90"/>
                  </a:lnTo>
                  <a:lnTo>
                    <a:pt x="23" y="112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23" y="223"/>
                  </a:lnTo>
                  <a:lnTo>
                    <a:pt x="90" y="245"/>
                  </a:lnTo>
                  <a:lnTo>
                    <a:pt x="134" y="245"/>
                  </a:lnTo>
                  <a:lnTo>
                    <a:pt x="179" y="223"/>
                  </a:lnTo>
                  <a:lnTo>
                    <a:pt x="245" y="156"/>
                  </a:lnTo>
                  <a:lnTo>
                    <a:pt x="290" y="134"/>
                  </a:lnTo>
                  <a:lnTo>
                    <a:pt x="290" y="112"/>
                  </a:lnTo>
                  <a:lnTo>
                    <a:pt x="290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5"/>
            <p:cNvSpPr/>
            <p:nvPr/>
          </p:nvSpPr>
          <p:spPr>
            <a:xfrm rot="2192941">
              <a:off x="6659516" y="2679665"/>
              <a:ext cx="140176" cy="101446"/>
            </a:xfrm>
            <a:custGeom>
              <a:rect b="b" l="l" r="r" t="t"/>
              <a:pathLst>
                <a:path extrusionOk="0" h="757" w="1046">
                  <a:moveTo>
                    <a:pt x="957" y="0"/>
                  </a:moveTo>
                  <a:lnTo>
                    <a:pt x="912" y="22"/>
                  </a:lnTo>
                  <a:lnTo>
                    <a:pt x="490" y="312"/>
                  </a:lnTo>
                  <a:lnTo>
                    <a:pt x="45" y="578"/>
                  </a:lnTo>
                  <a:lnTo>
                    <a:pt x="22" y="601"/>
                  </a:lnTo>
                  <a:lnTo>
                    <a:pt x="0" y="623"/>
                  </a:lnTo>
                  <a:lnTo>
                    <a:pt x="22" y="690"/>
                  </a:lnTo>
                  <a:lnTo>
                    <a:pt x="22" y="734"/>
                  </a:lnTo>
                  <a:lnTo>
                    <a:pt x="67" y="734"/>
                  </a:lnTo>
                  <a:lnTo>
                    <a:pt x="89" y="756"/>
                  </a:lnTo>
                  <a:lnTo>
                    <a:pt x="134" y="734"/>
                  </a:lnTo>
                  <a:lnTo>
                    <a:pt x="579" y="467"/>
                  </a:lnTo>
                  <a:lnTo>
                    <a:pt x="1001" y="178"/>
                  </a:lnTo>
                  <a:lnTo>
                    <a:pt x="1023" y="156"/>
                  </a:lnTo>
                  <a:lnTo>
                    <a:pt x="1046" y="134"/>
                  </a:lnTo>
                  <a:lnTo>
                    <a:pt x="1023" y="45"/>
                  </a:lnTo>
                  <a:lnTo>
                    <a:pt x="1001" y="22"/>
                  </a:lnTo>
                  <a:lnTo>
                    <a:pt x="979" y="22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 rot="2192941">
              <a:off x="6735329" y="2781074"/>
              <a:ext cx="59769" cy="47842"/>
            </a:xfrm>
            <a:custGeom>
              <a:rect b="b" l="l" r="r" t="t"/>
              <a:pathLst>
                <a:path extrusionOk="0" h="357" w="446">
                  <a:moveTo>
                    <a:pt x="356" y="0"/>
                  </a:moveTo>
                  <a:lnTo>
                    <a:pt x="312" y="23"/>
                  </a:lnTo>
                  <a:lnTo>
                    <a:pt x="45" y="178"/>
                  </a:lnTo>
                  <a:lnTo>
                    <a:pt x="23" y="223"/>
                  </a:lnTo>
                  <a:lnTo>
                    <a:pt x="0" y="245"/>
                  </a:lnTo>
                  <a:lnTo>
                    <a:pt x="0" y="312"/>
                  </a:lnTo>
                  <a:lnTo>
                    <a:pt x="23" y="334"/>
                  </a:lnTo>
                  <a:lnTo>
                    <a:pt x="67" y="356"/>
                  </a:lnTo>
                  <a:lnTo>
                    <a:pt x="134" y="356"/>
                  </a:lnTo>
                  <a:lnTo>
                    <a:pt x="401" y="178"/>
                  </a:lnTo>
                  <a:lnTo>
                    <a:pt x="423" y="156"/>
                  </a:lnTo>
                  <a:lnTo>
                    <a:pt x="445" y="112"/>
                  </a:lnTo>
                  <a:lnTo>
                    <a:pt x="445" y="45"/>
                  </a:lnTo>
                  <a:lnTo>
                    <a:pt x="423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 rot="2192941">
              <a:off x="6711424" y="1232078"/>
              <a:ext cx="41945" cy="50790"/>
            </a:xfrm>
            <a:custGeom>
              <a:rect b="b" l="l" r="r" t="t"/>
              <a:pathLst>
                <a:path extrusionOk="0" h="379" w="313">
                  <a:moveTo>
                    <a:pt x="90" y="1"/>
                  </a:moveTo>
                  <a:lnTo>
                    <a:pt x="23" y="45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1" y="179"/>
                  </a:lnTo>
                  <a:lnTo>
                    <a:pt x="134" y="334"/>
                  </a:lnTo>
                  <a:lnTo>
                    <a:pt x="157" y="357"/>
                  </a:lnTo>
                  <a:lnTo>
                    <a:pt x="201" y="379"/>
                  </a:lnTo>
                  <a:lnTo>
                    <a:pt x="268" y="357"/>
                  </a:lnTo>
                  <a:lnTo>
                    <a:pt x="312" y="290"/>
                  </a:lnTo>
                  <a:lnTo>
                    <a:pt x="312" y="268"/>
                  </a:lnTo>
                  <a:lnTo>
                    <a:pt x="290" y="223"/>
                  </a:lnTo>
                  <a:lnTo>
                    <a:pt x="157" y="45"/>
                  </a:lnTo>
                  <a:lnTo>
                    <a:pt x="112" y="23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 rot="2192941">
              <a:off x="6037870" y="1623620"/>
              <a:ext cx="50790" cy="27070"/>
            </a:xfrm>
            <a:custGeom>
              <a:rect b="b" l="l" r="r" t="t"/>
              <a:pathLst>
                <a:path extrusionOk="0" h="202" w="379">
                  <a:moveTo>
                    <a:pt x="89" y="1"/>
                  </a:moveTo>
                  <a:lnTo>
                    <a:pt x="45" y="23"/>
                  </a:lnTo>
                  <a:lnTo>
                    <a:pt x="0" y="68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2" y="157"/>
                  </a:lnTo>
                  <a:lnTo>
                    <a:pt x="67" y="179"/>
                  </a:lnTo>
                  <a:lnTo>
                    <a:pt x="267" y="201"/>
                  </a:lnTo>
                  <a:lnTo>
                    <a:pt x="312" y="201"/>
                  </a:lnTo>
                  <a:lnTo>
                    <a:pt x="334" y="179"/>
                  </a:lnTo>
                  <a:lnTo>
                    <a:pt x="378" y="112"/>
                  </a:lnTo>
                  <a:lnTo>
                    <a:pt x="378" y="90"/>
                  </a:lnTo>
                  <a:lnTo>
                    <a:pt x="378" y="45"/>
                  </a:lnTo>
                  <a:lnTo>
                    <a:pt x="356" y="23"/>
                  </a:lnTo>
                  <a:lnTo>
                    <a:pt x="312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 rot="2192941">
              <a:off x="6109261" y="1705384"/>
              <a:ext cx="98498" cy="26936"/>
            </a:xfrm>
            <a:custGeom>
              <a:rect b="b" l="l" r="r" t="t"/>
              <a:pathLst>
                <a:path extrusionOk="0" h="201" w="735">
                  <a:moveTo>
                    <a:pt x="67" y="1"/>
                  </a:moveTo>
                  <a:lnTo>
                    <a:pt x="45" y="23"/>
                  </a:lnTo>
                  <a:lnTo>
                    <a:pt x="0" y="90"/>
                  </a:lnTo>
                  <a:lnTo>
                    <a:pt x="23" y="156"/>
                  </a:lnTo>
                  <a:lnTo>
                    <a:pt x="45" y="179"/>
                  </a:lnTo>
                  <a:lnTo>
                    <a:pt x="89" y="179"/>
                  </a:lnTo>
                  <a:lnTo>
                    <a:pt x="312" y="201"/>
                  </a:lnTo>
                  <a:lnTo>
                    <a:pt x="468" y="179"/>
                  </a:lnTo>
                  <a:lnTo>
                    <a:pt x="668" y="179"/>
                  </a:lnTo>
                  <a:lnTo>
                    <a:pt x="712" y="112"/>
                  </a:lnTo>
                  <a:lnTo>
                    <a:pt x="734" y="67"/>
                  </a:lnTo>
                  <a:lnTo>
                    <a:pt x="712" y="45"/>
                  </a:lnTo>
                  <a:lnTo>
                    <a:pt x="690" y="2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 rot="2192941">
              <a:off x="6701766" y="1361710"/>
              <a:ext cx="65799" cy="65799"/>
            </a:xfrm>
            <a:custGeom>
              <a:rect b="b" l="l" r="r" t="t"/>
              <a:pathLst>
                <a:path extrusionOk="0" h="491" w="491">
                  <a:moveTo>
                    <a:pt x="112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156" y="312"/>
                  </a:lnTo>
                  <a:lnTo>
                    <a:pt x="312" y="468"/>
                  </a:lnTo>
                  <a:lnTo>
                    <a:pt x="357" y="490"/>
                  </a:lnTo>
                  <a:lnTo>
                    <a:pt x="379" y="490"/>
                  </a:lnTo>
                  <a:lnTo>
                    <a:pt x="446" y="468"/>
                  </a:lnTo>
                  <a:lnTo>
                    <a:pt x="490" y="401"/>
                  </a:lnTo>
                  <a:lnTo>
                    <a:pt x="490" y="357"/>
                  </a:lnTo>
                  <a:lnTo>
                    <a:pt x="468" y="335"/>
                  </a:lnTo>
                  <a:lnTo>
                    <a:pt x="312" y="201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 rot="2192941">
              <a:off x="6301375" y="2519096"/>
              <a:ext cx="35915" cy="62717"/>
            </a:xfrm>
            <a:custGeom>
              <a:rect b="b" l="l" r="r" t="t"/>
              <a:pathLst>
                <a:path extrusionOk="0" h="468" w="268">
                  <a:moveTo>
                    <a:pt x="179" y="1"/>
                  </a:moveTo>
                  <a:lnTo>
                    <a:pt x="112" y="23"/>
                  </a:lnTo>
                  <a:lnTo>
                    <a:pt x="90" y="45"/>
                  </a:lnTo>
                  <a:lnTo>
                    <a:pt x="68" y="68"/>
                  </a:lnTo>
                  <a:lnTo>
                    <a:pt x="23" y="357"/>
                  </a:lnTo>
                  <a:lnTo>
                    <a:pt x="1" y="401"/>
                  </a:lnTo>
                  <a:lnTo>
                    <a:pt x="23" y="423"/>
                  </a:lnTo>
                  <a:lnTo>
                    <a:pt x="45" y="446"/>
                  </a:lnTo>
                  <a:lnTo>
                    <a:pt x="90" y="468"/>
                  </a:lnTo>
                  <a:lnTo>
                    <a:pt x="157" y="446"/>
                  </a:lnTo>
                  <a:lnTo>
                    <a:pt x="179" y="423"/>
                  </a:lnTo>
                  <a:lnTo>
                    <a:pt x="201" y="379"/>
                  </a:lnTo>
                  <a:lnTo>
                    <a:pt x="268" y="112"/>
                  </a:lnTo>
                  <a:lnTo>
                    <a:pt x="268" y="68"/>
                  </a:lnTo>
                  <a:lnTo>
                    <a:pt x="246" y="45"/>
                  </a:lnTo>
                  <a:lnTo>
                    <a:pt x="223" y="2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 rot="2192941">
              <a:off x="5942464" y="2179552"/>
              <a:ext cx="62717" cy="77592"/>
            </a:xfrm>
            <a:custGeom>
              <a:rect b="b" l="l" r="r" t="t"/>
              <a:pathLst>
                <a:path extrusionOk="0" h="579" w="468">
                  <a:moveTo>
                    <a:pt x="356" y="0"/>
                  </a:moveTo>
                  <a:lnTo>
                    <a:pt x="311" y="45"/>
                  </a:lnTo>
                  <a:lnTo>
                    <a:pt x="22" y="423"/>
                  </a:lnTo>
                  <a:lnTo>
                    <a:pt x="0" y="445"/>
                  </a:lnTo>
                  <a:lnTo>
                    <a:pt x="0" y="490"/>
                  </a:lnTo>
                  <a:lnTo>
                    <a:pt x="22" y="556"/>
                  </a:lnTo>
                  <a:lnTo>
                    <a:pt x="67" y="579"/>
                  </a:lnTo>
                  <a:lnTo>
                    <a:pt x="89" y="579"/>
                  </a:lnTo>
                  <a:lnTo>
                    <a:pt x="134" y="556"/>
                  </a:lnTo>
                  <a:lnTo>
                    <a:pt x="156" y="534"/>
                  </a:lnTo>
                  <a:lnTo>
                    <a:pt x="445" y="156"/>
                  </a:lnTo>
                  <a:lnTo>
                    <a:pt x="467" y="134"/>
                  </a:lnTo>
                  <a:lnTo>
                    <a:pt x="467" y="89"/>
                  </a:lnTo>
                  <a:lnTo>
                    <a:pt x="445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 rot="2192941">
              <a:off x="6073776" y="2151002"/>
              <a:ext cx="74644" cy="74644"/>
            </a:xfrm>
            <a:custGeom>
              <a:rect b="b" l="l" r="r" t="t"/>
              <a:pathLst>
                <a:path extrusionOk="0" h="557" w="557">
                  <a:moveTo>
                    <a:pt x="467" y="1"/>
                  </a:moveTo>
                  <a:lnTo>
                    <a:pt x="445" y="23"/>
                  </a:lnTo>
                  <a:lnTo>
                    <a:pt x="312" y="112"/>
                  </a:lnTo>
                  <a:lnTo>
                    <a:pt x="223" y="201"/>
                  </a:lnTo>
                  <a:lnTo>
                    <a:pt x="22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45" y="557"/>
                  </a:lnTo>
                  <a:lnTo>
                    <a:pt x="111" y="557"/>
                  </a:lnTo>
                  <a:lnTo>
                    <a:pt x="156" y="535"/>
                  </a:lnTo>
                  <a:lnTo>
                    <a:pt x="334" y="334"/>
                  </a:lnTo>
                  <a:lnTo>
                    <a:pt x="423" y="268"/>
                  </a:lnTo>
                  <a:lnTo>
                    <a:pt x="512" y="179"/>
                  </a:lnTo>
                  <a:lnTo>
                    <a:pt x="556" y="156"/>
                  </a:lnTo>
                  <a:lnTo>
                    <a:pt x="556" y="112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 rot="2192941">
              <a:off x="6192148" y="2571583"/>
              <a:ext cx="50924" cy="137227"/>
            </a:xfrm>
            <a:custGeom>
              <a:rect b="b" l="l" r="r" t="t"/>
              <a:pathLst>
                <a:path extrusionOk="0" h="1024" w="380">
                  <a:moveTo>
                    <a:pt x="312" y="1"/>
                  </a:moveTo>
                  <a:lnTo>
                    <a:pt x="246" y="23"/>
                  </a:lnTo>
                  <a:lnTo>
                    <a:pt x="201" y="45"/>
                  </a:lnTo>
                  <a:lnTo>
                    <a:pt x="201" y="67"/>
                  </a:lnTo>
                  <a:lnTo>
                    <a:pt x="1" y="913"/>
                  </a:lnTo>
                  <a:lnTo>
                    <a:pt x="1" y="957"/>
                  </a:lnTo>
                  <a:lnTo>
                    <a:pt x="23" y="1002"/>
                  </a:lnTo>
                  <a:lnTo>
                    <a:pt x="45" y="1024"/>
                  </a:lnTo>
                  <a:lnTo>
                    <a:pt x="134" y="1024"/>
                  </a:lnTo>
                  <a:lnTo>
                    <a:pt x="157" y="1002"/>
                  </a:lnTo>
                  <a:lnTo>
                    <a:pt x="179" y="957"/>
                  </a:lnTo>
                  <a:lnTo>
                    <a:pt x="268" y="534"/>
                  </a:lnTo>
                  <a:lnTo>
                    <a:pt x="379" y="112"/>
                  </a:lnTo>
                  <a:lnTo>
                    <a:pt x="379" y="67"/>
                  </a:lnTo>
                  <a:lnTo>
                    <a:pt x="357" y="45"/>
                  </a:lnTo>
                  <a:lnTo>
                    <a:pt x="335" y="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 rot="2192941">
              <a:off x="6515736" y="2682424"/>
              <a:ext cx="83489" cy="44760"/>
            </a:xfrm>
            <a:custGeom>
              <a:rect b="b" l="l" r="r" t="t"/>
              <a:pathLst>
                <a:path extrusionOk="0" h="334" w="623">
                  <a:moveTo>
                    <a:pt x="512" y="0"/>
                  </a:moveTo>
                  <a:lnTo>
                    <a:pt x="89" y="156"/>
                  </a:lnTo>
                  <a:lnTo>
                    <a:pt x="44" y="178"/>
                  </a:lnTo>
                  <a:lnTo>
                    <a:pt x="22" y="200"/>
                  </a:lnTo>
                  <a:lnTo>
                    <a:pt x="0" y="267"/>
                  </a:lnTo>
                  <a:lnTo>
                    <a:pt x="22" y="289"/>
                  </a:lnTo>
                  <a:lnTo>
                    <a:pt x="44" y="312"/>
                  </a:lnTo>
                  <a:lnTo>
                    <a:pt x="89" y="334"/>
                  </a:lnTo>
                  <a:lnTo>
                    <a:pt x="111" y="334"/>
                  </a:lnTo>
                  <a:lnTo>
                    <a:pt x="556" y="178"/>
                  </a:lnTo>
                  <a:lnTo>
                    <a:pt x="578" y="156"/>
                  </a:lnTo>
                  <a:lnTo>
                    <a:pt x="601" y="134"/>
                  </a:lnTo>
                  <a:lnTo>
                    <a:pt x="623" y="45"/>
                  </a:lnTo>
                  <a:lnTo>
                    <a:pt x="601" y="2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 rot="2192941">
              <a:off x="6589887" y="2828556"/>
              <a:ext cx="101446" cy="68748"/>
            </a:xfrm>
            <a:custGeom>
              <a:rect b="b" l="l" r="r" t="t"/>
              <a:pathLst>
                <a:path extrusionOk="0" h="513" w="757">
                  <a:moveTo>
                    <a:pt x="645" y="0"/>
                  </a:moveTo>
                  <a:lnTo>
                    <a:pt x="623" y="23"/>
                  </a:lnTo>
                  <a:lnTo>
                    <a:pt x="334" y="178"/>
                  </a:lnTo>
                  <a:lnTo>
                    <a:pt x="67" y="312"/>
                  </a:lnTo>
                  <a:lnTo>
                    <a:pt x="23" y="334"/>
                  </a:lnTo>
                  <a:lnTo>
                    <a:pt x="0" y="379"/>
                  </a:lnTo>
                  <a:lnTo>
                    <a:pt x="0" y="445"/>
                  </a:lnTo>
                  <a:lnTo>
                    <a:pt x="0" y="468"/>
                  </a:lnTo>
                  <a:lnTo>
                    <a:pt x="23" y="490"/>
                  </a:lnTo>
                  <a:lnTo>
                    <a:pt x="67" y="512"/>
                  </a:lnTo>
                  <a:lnTo>
                    <a:pt x="89" y="490"/>
                  </a:lnTo>
                  <a:lnTo>
                    <a:pt x="401" y="356"/>
                  </a:lnTo>
                  <a:lnTo>
                    <a:pt x="712" y="178"/>
                  </a:lnTo>
                  <a:lnTo>
                    <a:pt x="734" y="156"/>
                  </a:lnTo>
                  <a:lnTo>
                    <a:pt x="757" y="112"/>
                  </a:lnTo>
                  <a:lnTo>
                    <a:pt x="734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 rot="2192941">
              <a:off x="6581351" y="2600337"/>
              <a:ext cx="178905" cy="113373"/>
            </a:xfrm>
            <a:custGeom>
              <a:rect b="b" l="l" r="r" t="t"/>
              <a:pathLst>
                <a:path extrusionOk="0" h="846" w="1335">
                  <a:moveTo>
                    <a:pt x="1246" y="1"/>
                  </a:moveTo>
                  <a:lnTo>
                    <a:pt x="1201" y="23"/>
                  </a:lnTo>
                  <a:lnTo>
                    <a:pt x="934" y="201"/>
                  </a:lnTo>
                  <a:lnTo>
                    <a:pt x="668" y="379"/>
                  </a:lnTo>
                  <a:lnTo>
                    <a:pt x="356" y="535"/>
                  </a:lnTo>
                  <a:lnTo>
                    <a:pt x="67" y="668"/>
                  </a:lnTo>
                  <a:lnTo>
                    <a:pt x="22" y="690"/>
                  </a:lnTo>
                  <a:lnTo>
                    <a:pt x="0" y="712"/>
                  </a:lnTo>
                  <a:lnTo>
                    <a:pt x="0" y="779"/>
                  </a:lnTo>
                  <a:lnTo>
                    <a:pt x="0" y="801"/>
                  </a:lnTo>
                  <a:lnTo>
                    <a:pt x="22" y="846"/>
                  </a:lnTo>
                  <a:lnTo>
                    <a:pt x="89" y="846"/>
                  </a:lnTo>
                  <a:lnTo>
                    <a:pt x="423" y="712"/>
                  </a:lnTo>
                  <a:lnTo>
                    <a:pt x="712" y="557"/>
                  </a:lnTo>
                  <a:lnTo>
                    <a:pt x="1023" y="379"/>
                  </a:lnTo>
                  <a:lnTo>
                    <a:pt x="1290" y="179"/>
                  </a:lnTo>
                  <a:lnTo>
                    <a:pt x="1313" y="134"/>
                  </a:lnTo>
                  <a:lnTo>
                    <a:pt x="1335" y="112"/>
                  </a:lnTo>
                  <a:lnTo>
                    <a:pt x="1313" y="45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 rot="2192941">
              <a:off x="6511944" y="2745524"/>
              <a:ext cx="122352" cy="71696"/>
            </a:xfrm>
            <a:custGeom>
              <a:rect b="b" l="l" r="r" t="t"/>
              <a:pathLst>
                <a:path extrusionOk="0" h="535" w="913">
                  <a:moveTo>
                    <a:pt x="823" y="0"/>
                  </a:moveTo>
                  <a:lnTo>
                    <a:pt x="779" y="23"/>
                  </a:lnTo>
                  <a:lnTo>
                    <a:pt x="423" y="200"/>
                  </a:lnTo>
                  <a:lnTo>
                    <a:pt x="67" y="356"/>
                  </a:lnTo>
                  <a:lnTo>
                    <a:pt x="22" y="378"/>
                  </a:lnTo>
                  <a:lnTo>
                    <a:pt x="0" y="401"/>
                  </a:lnTo>
                  <a:lnTo>
                    <a:pt x="0" y="467"/>
                  </a:lnTo>
                  <a:lnTo>
                    <a:pt x="0" y="512"/>
                  </a:lnTo>
                  <a:lnTo>
                    <a:pt x="22" y="534"/>
                  </a:lnTo>
                  <a:lnTo>
                    <a:pt x="111" y="534"/>
                  </a:lnTo>
                  <a:lnTo>
                    <a:pt x="490" y="378"/>
                  </a:lnTo>
                  <a:lnTo>
                    <a:pt x="868" y="178"/>
                  </a:lnTo>
                  <a:lnTo>
                    <a:pt x="890" y="156"/>
                  </a:lnTo>
                  <a:lnTo>
                    <a:pt x="912" y="111"/>
                  </a:lnTo>
                  <a:lnTo>
                    <a:pt x="912" y="45"/>
                  </a:lnTo>
                  <a:lnTo>
                    <a:pt x="890" y="2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4" name="Google Shape;1334;p15"/>
          <p:cNvGrpSpPr/>
          <p:nvPr/>
        </p:nvGrpSpPr>
        <p:grpSpPr>
          <a:xfrm>
            <a:off x="210838" y="3814138"/>
            <a:ext cx="1289650" cy="1177675"/>
            <a:chOff x="2942800" y="3341100"/>
            <a:chExt cx="1289650" cy="1177675"/>
          </a:xfrm>
        </p:grpSpPr>
        <p:sp>
          <p:nvSpPr>
            <p:cNvPr id="1335" name="Google Shape;1335;p15"/>
            <p:cNvSpPr/>
            <p:nvPr/>
          </p:nvSpPr>
          <p:spPr>
            <a:xfrm>
              <a:off x="3579325" y="3426100"/>
              <a:ext cx="11425" cy="13500"/>
            </a:xfrm>
            <a:custGeom>
              <a:rect b="b" l="l" r="r" t="t"/>
              <a:pathLst>
                <a:path extrusionOk="0" h="540" w="457">
                  <a:moveTo>
                    <a:pt x="457" y="1"/>
                  </a:moveTo>
                  <a:lnTo>
                    <a:pt x="249" y="42"/>
                  </a:lnTo>
                  <a:lnTo>
                    <a:pt x="84" y="84"/>
                  </a:lnTo>
                  <a:lnTo>
                    <a:pt x="42" y="125"/>
                  </a:lnTo>
                  <a:lnTo>
                    <a:pt x="1" y="208"/>
                  </a:lnTo>
                  <a:lnTo>
                    <a:pt x="42" y="332"/>
                  </a:lnTo>
                  <a:lnTo>
                    <a:pt x="125" y="457"/>
                  </a:lnTo>
                  <a:lnTo>
                    <a:pt x="166" y="54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499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3635300" y="3447875"/>
              <a:ext cx="20775" cy="13500"/>
            </a:xfrm>
            <a:custGeom>
              <a:rect b="b" l="l" r="r" t="t"/>
              <a:pathLst>
                <a:path extrusionOk="0" h="540" w="831">
                  <a:moveTo>
                    <a:pt x="291" y="0"/>
                  </a:moveTo>
                  <a:lnTo>
                    <a:pt x="1" y="498"/>
                  </a:lnTo>
                  <a:lnTo>
                    <a:pt x="333" y="540"/>
                  </a:lnTo>
                  <a:lnTo>
                    <a:pt x="581" y="498"/>
                  </a:lnTo>
                  <a:lnTo>
                    <a:pt x="706" y="457"/>
                  </a:lnTo>
                  <a:lnTo>
                    <a:pt x="789" y="374"/>
                  </a:lnTo>
                  <a:lnTo>
                    <a:pt x="830" y="332"/>
                  </a:lnTo>
                  <a:lnTo>
                    <a:pt x="789" y="249"/>
                  </a:lnTo>
                  <a:lnTo>
                    <a:pt x="706" y="125"/>
                  </a:lnTo>
                  <a:lnTo>
                    <a:pt x="581" y="83"/>
                  </a:lnTo>
                  <a:lnTo>
                    <a:pt x="498" y="4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499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3432125" y="3390850"/>
              <a:ext cx="565000" cy="694600"/>
            </a:xfrm>
            <a:custGeom>
              <a:rect b="b" l="l" r="r" t="t"/>
              <a:pathLst>
                <a:path extrusionOk="0" h="27784" w="22600">
                  <a:moveTo>
                    <a:pt x="5640" y="1"/>
                  </a:moveTo>
                  <a:lnTo>
                    <a:pt x="5101" y="42"/>
                  </a:lnTo>
                  <a:lnTo>
                    <a:pt x="4479" y="84"/>
                  </a:lnTo>
                  <a:lnTo>
                    <a:pt x="3898" y="208"/>
                  </a:lnTo>
                  <a:lnTo>
                    <a:pt x="3318" y="333"/>
                  </a:lnTo>
                  <a:lnTo>
                    <a:pt x="2779" y="581"/>
                  </a:lnTo>
                  <a:lnTo>
                    <a:pt x="2405" y="747"/>
                  </a:lnTo>
                  <a:lnTo>
                    <a:pt x="2074" y="996"/>
                  </a:lnTo>
                  <a:lnTo>
                    <a:pt x="1369" y="1452"/>
                  </a:lnTo>
                  <a:lnTo>
                    <a:pt x="747" y="2033"/>
                  </a:lnTo>
                  <a:lnTo>
                    <a:pt x="166" y="2613"/>
                  </a:lnTo>
                  <a:lnTo>
                    <a:pt x="0" y="2779"/>
                  </a:lnTo>
                  <a:lnTo>
                    <a:pt x="622" y="2572"/>
                  </a:lnTo>
                  <a:lnTo>
                    <a:pt x="1244" y="2447"/>
                  </a:lnTo>
                  <a:lnTo>
                    <a:pt x="1866" y="2406"/>
                  </a:lnTo>
                  <a:lnTo>
                    <a:pt x="2530" y="2406"/>
                  </a:lnTo>
                  <a:lnTo>
                    <a:pt x="3193" y="2489"/>
                  </a:lnTo>
                  <a:lnTo>
                    <a:pt x="3857" y="2572"/>
                  </a:lnTo>
                  <a:lnTo>
                    <a:pt x="4479" y="2738"/>
                  </a:lnTo>
                  <a:lnTo>
                    <a:pt x="5101" y="2903"/>
                  </a:lnTo>
                  <a:lnTo>
                    <a:pt x="5930" y="3194"/>
                  </a:lnTo>
                  <a:lnTo>
                    <a:pt x="6759" y="3484"/>
                  </a:lnTo>
                  <a:lnTo>
                    <a:pt x="7589" y="3857"/>
                  </a:lnTo>
                  <a:lnTo>
                    <a:pt x="8377" y="4272"/>
                  </a:lnTo>
                  <a:lnTo>
                    <a:pt x="9164" y="4687"/>
                  </a:lnTo>
                  <a:lnTo>
                    <a:pt x="9952" y="5101"/>
                  </a:lnTo>
                  <a:lnTo>
                    <a:pt x="11487" y="6055"/>
                  </a:lnTo>
                  <a:lnTo>
                    <a:pt x="12233" y="6553"/>
                  </a:lnTo>
                  <a:lnTo>
                    <a:pt x="12979" y="7133"/>
                  </a:lnTo>
                  <a:lnTo>
                    <a:pt x="13684" y="7714"/>
                  </a:lnTo>
                  <a:lnTo>
                    <a:pt x="14389" y="8377"/>
                  </a:lnTo>
                  <a:lnTo>
                    <a:pt x="14970" y="9082"/>
                  </a:lnTo>
                  <a:lnTo>
                    <a:pt x="15260" y="9455"/>
                  </a:lnTo>
                  <a:lnTo>
                    <a:pt x="15509" y="9870"/>
                  </a:lnTo>
                  <a:lnTo>
                    <a:pt x="15716" y="10243"/>
                  </a:lnTo>
                  <a:lnTo>
                    <a:pt x="15924" y="10699"/>
                  </a:lnTo>
                  <a:lnTo>
                    <a:pt x="16089" y="11114"/>
                  </a:lnTo>
                  <a:lnTo>
                    <a:pt x="16214" y="11570"/>
                  </a:lnTo>
                  <a:lnTo>
                    <a:pt x="16338" y="12026"/>
                  </a:lnTo>
                  <a:lnTo>
                    <a:pt x="16421" y="12524"/>
                  </a:lnTo>
                  <a:lnTo>
                    <a:pt x="16504" y="13560"/>
                  </a:lnTo>
                  <a:lnTo>
                    <a:pt x="16504" y="14556"/>
                  </a:lnTo>
                  <a:lnTo>
                    <a:pt x="16463" y="15551"/>
                  </a:lnTo>
                  <a:lnTo>
                    <a:pt x="16338" y="16546"/>
                  </a:lnTo>
                  <a:lnTo>
                    <a:pt x="16214" y="17541"/>
                  </a:lnTo>
                  <a:lnTo>
                    <a:pt x="16007" y="18495"/>
                  </a:lnTo>
                  <a:lnTo>
                    <a:pt x="15758" y="19490"/>
                  </a:lnTo>
                  <a:lnTo>
                    <a:pt x="15467" y="20485"/>
                  </a:lnTo>
                  <a:lnTo>
                    <a:pt x="15136" y="21439"/>
                  </a:lnTo>
                  <a:lnTo>
                    <a:pt x="14389" y="23388"/>
                  </a:lnTo>
                  <a:lnTo>
                    <a:pt x="13643" y="25379"/>
                  </a:lnTo>
                  <a:lnTo>
                    <a:pt x="13353" y="26249"/>
                  </a:lnTo>
                  <a:lnTo>
                    <a:pt x="13187" y="26664"/>
                  </a:lnTo>
                  <a:lnTo>
                    <a:pt x="12979" y="27079"/>
                  </a:lnTo>
                  <a:lnTo>
                    <a:pt x="12897" y="27784"/>
                  </a:lnTo>
                  <a:lnTo>
                    <a:pt x="13394" y="27286"/>
                  </a:lnTo>
                  <a:lnTo>
                    <a:pt x="13933" y="26830"/>
                  </a:lnTo>
                  <a:lnTo>
                    <a:pt x="14348" y="26581"/>
                  </a:lnTo>
                  <a:lnTo>
                    <a:pt x="14763" y="26374"/>
                  </a:lnTo>
                  <a:lnTo>
                    <a:pt x="15260" y="26166"/>
                  </a:lnTo>
                  <a:lnTo>
                    <a:pt x="15716" y="26001"/>
                  </a:lnTo>
                  <a:lnTo>
                    <a:pt x="16214" y="25876"/>
                  </a:lnTo>
                  <a:lnTo>
                    <a:pt x="16711" y="25793"/>
                  </a:lnTo>
                  <a:lnTo>
                    <a:pt x="17209" y="25752"/>
                  </a:lnTo>
                  <a:lnTo>
                    <a:pt x="17707" y="25710"/>
                  </a:lnTo>
                  <a:lnTo>
                    <a:pt x="18038" y="25627"/>
                  </a:lnTo>
                  <a:lnTo>
                    <a:pt x="18370" y="25586"/>
                  </a:lnTo>
                  <a:lnTo>
                    <a:pt x="18702" y="25586"/>
                  </a:lnTo>
                  <a:lnTo>
                    <a:pt x="19034" y="25627"/>
                  </a:lnTo>
                  <a:lnTo>
                    <a:pt x="19365" y="25669"/>
                  </a:lnTo>
                  <a:lnTo>
                    <a:pt x="19697" y="25752"/>
                  </a:lnTo>
                  <a:lnTo>
                    <a:pt x="20029" y="25876"/>
                  </a:lnTo>
                  <a:lnTo>
                    <a:pt x="20361" y="26001"/>
                  </a:lnTo>
                  <a:lnTo>
                    <a:pt x="20526" y="25005"/>
                  </a:lnTo>
                  <a:lnTo>
                    <a:pt x="20734" y="24010"/>
                  </a:lnTo>
                  <a:lnTo>
                    <a:pt x="21107" y="21978"/>
                  </a:lnTo>
                  <a:lnTo>
                    <a:pt x="21688" y="18827"/>
                  </a:lnTo>
                  <a:lnTo>
                    <a:pt x="22227" y="15675"/>
                  </a:lnTo>
                  <a:lnTo>
                    <a:pt x="22475" y="13975"/>
                  </a:lnTo>
                  <a:lnTo>
                    <a:pt x="22558" y="13104"/>
                  </a:lnTo>
                  <a:lnTo>
                    <a:pt x="22600" y="12275"/>
                  </a:lnTo>
                  <a:lnTo>
                    <a:pt x="22558" y="11404"/>
                  </a:lnTo>
                  <a:lnTo>
                    <a:pt x="22475" y="10533"/>
                  </a:lnTo>
                  <a:lnTo>
                    <a:pt x="22392" y="10119"/>
                  </a:lnTo>
                  <a:lnTo>
                    <a:pt x="22268" y="9704"/>
                  </a:lnTo>
                  <a:lnTo>
                    <a:pt x="22144" y="9289"/>
                  </a:lnTo>
                  <a:lnTo>
                    <a:pt x="21978" y="8916"/>
                  </a:lnTo>
                  <a:lnTo>
                    <a:pt x="21729" y="8460"/>
                  </a:lnTo>
                  <a:lnTo>
                    <a:pt x="21439" y="8004"/>
                  </a:lnTo>
                  <a:lnTo>
                    <a:pt x="21148" y="7589"/>
                  </a:lnTo>
                  <a:lnTo>
                    <a:pt x="20775" y="7216"/>
                  </a:lnTo>
                  <a:lnTo>
                    <a:pt x="20402" y="6843"/>
                  </a:lnTo>
                  <a:lnTo>
                    <a:pt x="20029" y="6511"/>
                  </a:lnTo>
                  <a:lnTo>
                    <a:pt x="19200" y="5848"/>
                  </a:lnTo>
                  <a:lnTo>
                    <a:pt x="18453" y="5350"/>
                  </a:lnTo>
                  <a:lnTo>
                    <a:pt x="17665" y="4894"/>
                  </a:lnTo>
                  <a:lnTo>
                    <a:pt x="17582" y="5391"/>
                  </a:lnTo>
                  <a:lnTo>
                    <a:pt x="17458" y="5848"/>
                  </a:lnTo>
                  <a:lnTo>
                    <a:pt x="17292" y="6304"/>
                  </a:lnTo>
                  <a:lnTo>
                    <a:pt x="17126" y="6760"/>
                  </a:lnTo>
                  <a:lnTo>
                    <a:pt x="17333" y="6884"/>
                  </a:lnTo>
                  <a:lnTo>
                    <a:pt x="17541" y="7050"/>
                  </a:lnTo>
                  <a:lnTo>
                    <a:pt x="17582" y="7175"/>
                  </a:lnTo>
                  <a:lnTo>
                    <a:pt x="17624" y="7299"/>
                  </a:lnTo>
                  <a:lnTo>
                    <a:pt x="17624" y="7382"/>
                  </a:lnTo>
                  <a:lnTo>
                    <a:pt x="17582" y="7506"/>
                  </a:lnTo>
                  <a:lnTo>
                    <a:pt x="17458" y="7631"/>
                  </a:lnTo>
                  <a:lnTo>
                    <a:pt x="17375" y="7714"/>
                  </a:lnTo>
                  <a:lnTo>
                    <a:pt x="17209" y="7755"/>
                  </a:lnTo>
                  <a:lnTo>
                    <a:pt x="17085" y="7797"/>
                  </a:lnTo>
                  <a:lnTo>
                    <a:pt x="16753" y="7797"/>
                  </a:lnTo>
                  <a:lnTo>
                    <a:pt x="16463" y="7714"/>
                  </a:lnTo>
                  <a:lnTo>
                    <a:pt x="16380" y="7714"/>
                  </a:lnTo>
                  <a:lnTo>
                    <a:pt x="16297" y="7672"/>
                  </a:lnTo>
                  <a:lnTo>
                    <a:pt x="15965" y="7548"/>
                  </a:lnTo>
                  <a:lnTo>
                    <a:pt x="15675" y="7423"/>
                  </a:lnTo>
                  <a:lnTo>
                    <a:pt x="15094" y="7092"/>
                  </a:lnTo>
                  <a:lnTo>
                    <a:pt x="14721" y="6884"/>
                  </a:lnTo>
                  <a:lnTo>
                    <a:pt x="14638" y="6801"/>
                  </a:lnTo>
                  <a:lnTo>
                    <a:pt x="14472" y="6677"/>
                  </a:lnTo>
                  <a:lnTo>
                    <a:pt x="14348" y="6511"/>
                  </a:lnTo>
                  <a:lnTo>
                    <a:pt x="14265" y="6345"/>
                  </a:lnTo>
                  <a:lnTo>
                    <a:pt x="14223" y="6138"/>
                  </a:lnTo>
                  <a:lnTo>
                    <a:pt x="14223" y="6013"/>
                  </a:lnTo>
                  <a:lnTo>
                    <a:pt x="14265" y="5889"/>
                  </a:lnTo>
                  <a:lnTo>
                    <a:pt x="14348" y="5806"/>
                  </a:lnTo>
                  <a:lnTo>
                    <a:pt x="14431" y="5765"/>
                  </a:lnTo>
                  <a:lnTo>
                    <a:pt x="14680" y="5682"/>
                  </a:lnTo>
                  <a:lnTo>
                    <a:pt x="14928" y="5723"/>
                  </a:lnTo>
                  <a:lnTo>
                    <a:pt x="14970" y="5599"/>
                  </a:lnTo>
                  <a:lnTo>
                    <a:pt x="15053" y="4769"/>
                  </a:lnTo>
                  <a:lnTo>
                    <a:pt x="15094" y="4147"/>
                  </a:lnTo>
                  <a:lnTo>
                    <a:pt x="15136" y="3525"/>
                  </a:lnTo>
                  <a:lnTo>
                    <a:pt x="13394" y="2572"/>
                  </a:lnTo>
                  <a:lnTo>
                    <a:pt x="12523" y="2074"/>
                  </a:lnTo>
                  <a:lnTo>
                    <a:pt x="11653" y="1659"/>
                  </a:lnTo>
                  <a:lnTo>
                    <a:pt x="10657" y="1203"/>
                  </a:lnTo>
                  <a:lnTo>
                    <a:pt x="9621" y="789"/>
                  </a:lnTo>
                  <a:lnTo>
                    <a:pt x="9330" y="996"/>
                  </a:lnTo>
                  <a:lnTo>
                    <a:pt x="9082" y="1245"/>
                  </a:lnTo>
                  <a:lnTo>
                    <a:pt x="8874" y="1494"/>
                  </a:lnTo>
                  <a:lnTo>
                    <a:pt x="8667" y="1784"/>
                  </a:lnTo>
                  <a:lnTo>
                    <a:pt x="8542" y="1991"/>
                  </a:lnTo>
                  <a:lnTo>
                    <a:pt x="8667" y="2033"/>
                  </a:lnTo>
                  <a:lnTo>
                    <a:pt x="8833" y="2074"/>
                  </a:lnTo>
                  <a:lnTo>
                    <a:pt x="8957" y="2157"/>
                  </a:lnTo>
                  <a:lnTo>
                    <a:pt x="9040" y="2240"/>
                  </a:lnTo>
                  <a:lnTo>
                    <a:pt x="9123" y="2364"/>
                  </a:lnTo>
                  <a:lnTo>
                    <a:pt x="9164" y="2489"/>
                  </a:lnTo>
                  <a:lnTo>
                    <a:pt x="9206" y="2613"/>
                  </a:lnTo>
                  <a:lnTo>
                    <a:pt x="9164" y="2738"/>
                  </a:lnTo>
                  <a:lnTo>
                    <a:pt x="9040" y="2862"/>
                  </a:lnTo>
                  <a:lnTo>
                    <a:pt x="8916" y="2986"/>
                  </a:lnTo>
                  <a:lnTo>
                    <a:pt x="8750" y="3028"/>
                  </a:lnTo>
                  <a:lnTo>
                    <a:pt x="8584" y="3069"/>
                  </a:lnTo>
                  <a:lnTo>
                    <a:pt x="8252" y="3069"/>
                  </a:lnTo>
                  <a:lnTo>
                    <a:pt x="7920" y="2986"/>
                  </a:lnTo>
                  <a:lnTo>
                    <a:pt x="7589" y="2903"/>
                  </a:lnTo>
                  <a:lnTo>
                    <a:pt x="7257" y="2779"/>
                  </a:lnTo>
                  <a:lnTo>
                    <a:pt x="6635" y="2489"/>
                  </a:lnTo>
                  <a:lnTo>
                    <a:pt x="6345" y="2364"/>
                  </a:lnTo>
                  <a:lnTo>
                    <a:pt x="6054" y="2199"/>
                  </a:lnTo>
                  <a:lnTo>
                    <a:pt x="5930" y="2074"/>
                  </a:lnTo>
                  <a:lnTo>
                    <a:pt x="5806" y="1950"/>
                  </a:lnTo>
                  <a:lnTo>
                    <a:pt x="5723" y="1825"/>
                  </a:lnTo>
                  <a:lnTo>
                    <a:pt x="5681" y="1659"/>
                  </a:lnTo>
                  <a:lnTo>
                    <a:pt x="5681" y="1494"/>
                  </a:lnTo>
                  <a:lnTo>
                    <a:pt x="5723" y="1369"/>
                  </a:lnTo>
                  <a:lnTo>
                    <a:pt x="5806" y="1286"/>
                  </a:lnTo>
                  <a:lnTo>
                    <a:pt x="5930" y="1203"/>
                  </a:lnTo>
                  <a:lnTo>
                    <a:pt x="6054" y="1162"/>
                  </a:lnTo>
                  <a:lnTo>
                    <a:pt x="6469" y="1162"/>
                  </a:lnTo>
                  <a:lnTo>
                    <a:pt x="6884" y="623"/>
                  </a:lnTo>
                  <a:lnTo>
                    <a:pt x="7298" y="84"/>
                  </a:lnTo>
                  <a:lnTo>
                    <a:pt x="6759" y="42"/>
                  </a:lnTo>
                  <a:lnTo>
                    <a:pt x="61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3849900" y="3567100"/>
              <a:ext cx="16600" cy="12450"/>
            </a:xfrm>
            <a:custGeom>
              <a:rect b="b" l="l" r="r" t="t"/>
              <a:pathLst>
                <a:path extrusionOk="0" h="498" w="664">
                  <a:moveTo>
                    <a:pt x="249" y="0"/>
                  </a:moveTo>
                  <a:lnTo>
                    <a:pt x="0" y="456"/>
                  </a:lnTo>
                  <a:lnTo>
                    <a:pt x="166" y="498"/>
                  </a:lnTo>
                  <a:lnTo>
                    <a:pt x="415" y="498"/>
                  </a:lnTo>
                  <a:lnTo>
                    <a:pt x="540" y="456"/>
                  </a:lnTo>
                  <a:lnTo>
                    <a:pt x="622" y="373"/>
                  </a:lnTo>
                  <a:lnTo>
                    <a:pt x="664" y="332"/>
                  </a:lnTo>
                  <a:lnTo>
                    <a:pt x="664" y="249"/>
                  </a:lnTo>
                  <a:lnTo>
                    <a:pt x="540" y="125"/>
                  </a:lnTo>
                  <a:lnTo>
                    <a:pt x="415" y="42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499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3708900" y="3395000"/>
              <a:ext cx="85050" cy="45650"/>
            </a:xfrm>
            <a:custGeom>
              <a:rect b="b" l="l" r="r" t="t"/>
              <a:pathLst>
                <a:path extrusionOk="0" h="1826" w="3402">
                  <a:moveTo>
                    <a:pt x="1079" y="1"/>
                  </a:moveTo>
                  <a:lnTo>
                    <a:pt x="1" y="581"/>
                  </a:lnTo>
                  <a:lnTo>
                    <a:pt x="1369" y="1162"/>
                  </a:lnTo>
                  <a:lnTo>
                    <a:pt x="2655" y="1825"/>
                  </a:lnTo>
                  <a:lnTo>
                    <a:pt x="3028" y="1659"/>
                  </a:lnTo>
                  <a:lnTo>
                    <a:pt x="3401" y="1493"/>
                  </a:lnTo>
                  <a:lnTo>
                    <a:pt x="3070" y="1120"/>
                  </a:lnTo>
                  <a:lnTo>
                    <a:pt x="2738" y="789"/>
                  </a:lnTo>
                  <a:lnTo>
                    <a:pt x="2365" y="540"/>
                  </a:lnTo>
                  <a:lnTo>
                    <a:pt x="1991" y="291"/>
                  </a:lnTo>
                  <a:lnTo>
                    <a:pt x="1535" y="125"/>
                  </a:lnTo>
                  <a:lnTo>
                    <a:pt x="1079" y="1"/>
                  </a:lnTo>
                  <a:close/>
                </a:path>
              </a:pathLst>
            </a:custGeom>
            <a:solidFill>
              <a:srgbClr val="499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3588650" y="3350425"/>
              <a:ext cx="271650" cy="224975"/>
            </a:xfrm>
            <a:custGeom>
              <a:rect b="b" l="l" r="r" t="t"/>
              <a:pathLst>
                <a:path extrusionOk="0" h="8999" w="10866">
                  <a:moveTo>
                    <a:pt x="5848" y="1"/>
                  </a:moveTo>
                  <a:lnTo>
                    <a:pt x="5350" y="42"/>
                  </a:lnTo>
                  <a:lnTo>
                    <a:pt x="4852" y="84"/>
                  </a:lnTo>
                  <a:lnTo>
                    <a:pt x="4355" y="208"/>
                  </a:lnTo>
                  <a:lnTo>
                    <a:pt x="3857" y="332"/>
                  </a:lnTo>
                  <a:lnTo>
                    <a:pt x="3360" y="498"/>
                  </a:lnTo>
                  <a:lnTo>
                    <a:pt x="2903" y="706"/>
                  </a:lnTo>
                  <a:lnTo>
                    <a:pt x="2447" y="954"/>
                  </a:lnTo>
                  <a:lnTo>
                    <a:pt x="2033" y="1203"/>
                  </a:lnTo>
                  <a:lnTo>
                    <a:pt x="1701" y="1493"/>
                  </a:lnTo>
                  <a:lnTo>
                    <a:pt x="1328" y="1825"/>
                  </a:lnTo>
                  <a:lnTo>
                    <a:pt x="1037" y="2157"/>
                  </a:lnTo>
                  <a:lnTo>
                    <a:pt x="747" y="2530"/>
                  </a:lnTo>
                  <a:lnTo>
                    <a:pt x="457" y="2903"/>
                  </a:lnTo>
                  <a:lnTo>
                    <a:pt x="1" y="3733"/>
                  </a:lnTo>
                  <a:lnTo>
                    <a:pt x="333" y="3898"/>
                  </a:lnTo>
                  <a:lnTo>
                    <a:pt x="664" y="4023"/>
                  </a:lnTo>
                  <a:lnTo>
                    <a:pt x="1120" y="4189"/>
                  </a:lnTo>
                  <a:lnTo>
                    <a:pt x="1618" y="4355"/>
                  </a:lnTo>
                  <a:lnTo>
                    <a:pt x="1908" y="3733"/>
                  </a:lnTo>
                  <a:lnTo>
                    <a:pt x="2281" y="3152"/>
                  </a:lnTo>
                  <a:lnTo>
                    <a:pt x="2696" y="2613"/>
                  </a:lnTo>
                  <a:lnTo>
                    <a:pt x="3235" y="2157"/>
                  </a:lnTo>
                  <a:lnTo>
                    <a:pt x="3525" y="1950"/>
                  </a:lnTo>
                  <a:lnTo>
                    <a:pt x="3816" y="1784"/>
                  </a:lnTo>
                  <a:lnTo>
                    <a:pt x="4147" y="1659"/>
                  </a:lnTo>
                  <a:lnTo>
                    <a:pt x="4479" y="1535"/>
                  </a:lnTo>
                  <a:lnTo>
                    <a:pt x="4811" y="1410"/>
                  </a:lnTo>
                  <a:lnTo>
                    <a:pt x="5143" y="1369"/>
                  </a:lnTo>
                  <a:lnTo>
                    <a:pt x="5516" y="1328"/>
                  </a:lnTo>
                  <a:lnTo>
                    <a:pt x="5889" y="1328"/>
                  </a:lnTo>
                  <a:lnTo>
                    <a:pt x="6221" y="1369"/>
                  </a:lnTo>
                  <a:lnTo>
                    <a:pt x="6594" y="1452"/>
                  </a:lnTo>
                  <a:lnTo>
                    <a:pt x="6926" y="1535"/>
                  </a:lnTo>
                  <a:lnTo>
                    <a:pt x="7258" y="1701"/>
                  </a:lnTo>
                  <a:lnTo>
                    <a:pt x="7548" y="1867"/>
                  </a:lnTo>
                  <a:lnTo>
                    <a:pt x="7838" y="2074"/>
                  </a:lnTo>
                  <a:lnTo>
                    <a:pt x="8087" y="2281"/>
                  </a:lnTo>
                  <a:lnTo>
                    <a:pt x="8336" y="2572"/>
                  </a:lnTo>
                  <a:lnTo>
                    <a:pt x="8584" y="2820"/>
                  </a:lnTo>
                  <a:lnTo>
                    <a:pt x="8792" y="3152"/>
                  </a:lnTo>
                  <a:lnTo>
                    <a:pt x="8999" y="3442"/>
                  </a:lnTo>
                  <a:lnTo>
                    <a:pt x="9124" y="3774"/>
                  </a:lnTo>
                  <a:lnTo>
                    <a:pt x="9248" y="4106"/>
                  </a:lnTo>
                  <a:lnTo>
                    <a:pt x="9331" y="4479"/>
                  </a:lnTo>
                  <a:lnTo>
                    <a:pt x="9372" y="4811"/>
                  </a:lnTo>
                  <a:lnTo>
                    <a:pt x="9414" y="5184"/>
                  </a:lnTo>
                  <a:lnTo>
                    <a:pt x="9372" y="5599"/>
                  </a:lnTo>
                  <a:lnTo>
                    <a:pt x="9331" y="6013"/>
                  </a:lnTo>
                  <a:lnTo>
                    <a:pt x="9248" y="6386"/>
                  </a:lnTo>
                  <a:lnTo>
                    <a:pt x="9165" y="6801"/>
                  </a:lnTo>
                  <a:lnTo>
                    <a:pt x="9041" y="7174"/>
                  </a:lnTo>
                  <a:lnTo>
                    <a:pt x="8875" y="7506"/>
                  </a:lnTo>
                  <a:lnTo>
                    <a:pt x="8792" y="7713"/>
                  </a:lnTo>
                  <a:lnTo>
                    <a:pt x="8709" y="7921"/>
                  </a:lnTo>
                  <a:lnTo>
                    <a:pt x="8626" y="8377"/>
                  </a:lnTo>
                  <a:lnTo>
                    <a:pt x="8833" y="8501"/>
                  </a:lnTo>
                  <a:lnTo>
                    <a:pt x="9082" y="8626"/>
                  </a:lnTo>
                  <a:lnTo>
                    <a:pt x="9538" y="8833"/>
                  </a:lnTo>
                  <a:lnTo>
                    <a:pt x="10036" y="8999"/>
                  </a:lnTo>
                  <a:lnTo>
                    <a:pt x="10243" y="8543"/>
                  </a:lnTo>
                  <a:lnTo>
                    <a:pt x="10409" y="8045"/>
                  </a:lnTo>
                  <a:lnTo>
                    <a:pt x="10533" y="7548"/>
                  </a:lnTo>
                  <a:lnTo>
                    <a:pt x="10658" y="7008"/>
                  </a:lnTo>
                  <a:lnTo>
                    <a:pt x="10824" y="6138"/>
                  </a:lnTo>
                  <a:lnTo>
                    <a:pt x="10865" y="5723"/>
                  </a:lnTo>
                  <a:lnTo>
                    <a:pt x="10865" y="5267"/>
                  </a:lnTo>
                  <a:lnTo>
                    <a:pt x="10865" y="4811"/>
                  </a:lnTo>
                  <a:lnTo>
                    <a:pt x="10782" y="4355"/>
                  </a:lnTo>
                  <a:lnTo>
                    <a:pt x="10658" y="3898"/>
                  </a:lnTo>
                  <a:lnTo>
                    <a:pt x="10492" y="3442"/>
                  </a:lnTo>
                  <a:lnTo>
                    <a:pt x="10326" y="3028"/>
                  </a:lnTo>
                  <a:lnTo>
                    <a:pt x="10077" y="2613"/>
                  </a:lnTo>
                  <a:lnTo>
                    <a:pt x="9828" y="2240"/>
                  </a:lnTo>
                  <a:lnTo>
                    <a:pt x="9538" y="1867"/>
                  </a:lnTo>
                  <a:lnTo>
                    <a:pt x="9206" y="1535"/>
                  </a:lnTo>
                  <a:lnTo>
                    <a:pt x="8875" y="1203"/>
                  </a:lnTo>
                  <a:lnTo>
                    <a:pt x="8502" y="913"/>
                  </a:lnTo>
                  <a:lnTo>
                    <a:pt x="8087" y="664"/>
                  </a:lnTo>
                  <a:lnTo>
                    <a:pt x="7672" y="457"/>
                  </a:lnTo>
                  <a:lnTo>
                    <a:pt x="7258" y="249"/>
                  </a:lnTo>
                  <a:lnTo>
                    <a:pt x="6801" y="125"/>
                  </a:lnTo>
                  <a:lnTo>
                    <a:pt x="6345" y="42"/>
                  </a:lnTo>
                  <a:lnTo>
                    <a:pt x="5848" y="1"/>
                  </a:lnTo>
                  <a:close/>
                </a:path>
              </a:pathLst>
            </a:custGeom>
            <a:solidFill>
              <a:srgbClr val="C9E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3808425" y="3361825"/>
              <a:ext cx="191825" cy="157600"/>
            </a:xfrm>
            <a:custGeom>
              <a:rect b="b" l="l" r="r" t="t"/>
              <a:pathLst>
                <a:path extrusionOk="0" h="6304" w="7673">
                  <a:moveTo>
                    <a:pt x="1659" y="1"/>
                  </a:moveTo>
                  <a:lnTo>
                    <a:pt x="830" y="84"/>
                  </a:lnTo>
                  <a:lnTo>
                    <a:pt x="1" y="208"/>
                  </a:lnTo>
                  <a:lnTo>
                    <a:pt x="374" y="498"/>
                  </a:lnTo>
                  <a:lnTo>
                    <a:pt x="747" y="789"/>
                  </a:lnTo>
                  <a:lnTo>
                    <a:pt x="1079" y="1120"/>
                  </a:lnTo>
                  <a:lnTo>
                    <a:pt x="1411" y="1494"/>
                  </a:lnTo>
                  <a:lnTo>
                    <a:pt x="1784" y="1991"/>
                  </a:lnTo>
                  <a:lnTo>
                    <a:pt x="2074" y="2530"/>
                  </a:lnTo>
                  <a:lnTo>
                    <a:pt x="2447" y="2613"/>
                  </a:lnTo>
                  <a:lnTo>
                    <a:pt x="2779" y="2696"/>
                  </a:lnTo>
                  <a:lnTo>
                    <a:pt x="3111" y="2820"/>
                  </a:lnTo>
                  <a:lnTo>
                    <a:pt x="3443" y="2986"/>
                  </a:lnTo>
                  <a:lnTo>
                    <a:pt x="3733" y="3152"/>
                  </a:lnTo>
                  <a:lnTo>
                    <a:pt x="4065" y="3360"/>
                  </a:lnTo>
                  <a:lnTo>
                    <a:pt x="4355" y="3567"/>
                  </a:lnTo>
                  <a:lnTo>
                    <a:pt x="4645" y="3816"/>
                  </a:lnTo>
                  <a:lnTo>
                    <a:pt x="4852" y="4106"/>
                  </a:lnTo>
                  <a:lnTo>
                    <a:pt x="5060" y="4355"/>
                  </a:lnTo>
                  <a:lnTo>
                    <a:pt x="5267" y="4645"/>
                  </a:lnTo>
                  <a:lnTo>
                    <a:pt x="5392" y="4977"/>
                  </a:lnTo>
                  <a:lnTo>
                    <a:pt x="5516" y="5267"/>
                  </a:lnTo>
                  <a:lnTo>
                    <a:pt x="5640" y="5599"/>
                  </a:lnTo>
                  <a:lnTo>
                    <a:pt x="5765" y="6304"/>
                  </a:lnTo>
                  <a:lnTo>
                    <a:pt x="6718" y="5972"/>
                  </a:lnTo>
                  <a:lnTo>
                    <a:pt x="7672" y="5682"/>
                  </a:lnTo>
                  <a:lnTo>
                    <a:pt x="7423" y="4769"/>
                  </a:lnTo>
                  <a:lnTo>
                    <a:pt x="7092" y="3857"/>
                  </a:lnTo>
                  <a:lnTo>
                    <a:pt x="6677" y="3028"/>
                  </a:lnTo>
                  <a:lnTo>
                    <a:pt x="6470" y="2613"/>
                  </a:lnTo>
                  <a:lnTo>
                    <a:pt x="6179" y="2240"/>
                  </a:lnTo>
                  <a:lnTo>
                    <a:pt x="5931" y="1867"/>
                  </a:lnTo>
                  <a:lnTo>
                    <a:pt x="5640" y="1535"/>
                  </a:lnTo>
                  <a:lnTo>
                    <a:pt x="5309" y="1203"/>
                  </a:lnTo>
                  <a:lnTo>
                    <a:pt x="4935" y="913"/>
                  </a:lnTo>
                  <a:lnTo>
                    <a:pt x="4562" y="664"/>
                  </a:lnTo>
                  <a:lnTo>
                    <a:pt x="4148" y="457"/>
                  </a:lnTo>
                  <a:lnTo>
                    <a:pt x="3733" y="291"/>
                  </a:lnTo>
                  <a:lnTo>
                    <a:pt x="3277" y="167"/>
                  </a:lnTo>
                  <a:lnTo>
                    <a:pt x="2862" y="84"/>
                  </a:lnTo>
                  <a:lnTo>
                    <a:pt x="2447" y="42"/>
                  </a:lnTo>
                  <a:lnTo>
                    <a:pt x="2074" y="1"/>
                  </a:lnTo>
                  <a:close/>
                </a:path>
              </a:pathLst>
            </a:custGeom>
            <a:solidFill>
              <a:srgbClr val="499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3791850" y="3540150"/>
              <a:ext cx="13500" cy="15575"/>
            </a:xfrm>
            <a:custGeom>
              <a:rect b="b" l="l" r="r" t="t"/>
              <a:pathLst>
                <a:path extrusionOk="0" h="623" w="540">
                  <a:moveTo>
                    <a:pt x="332" y="0"/>
                  </a:moveTo>
                  <a:lnTo>
                    <a:pt x="125" y="41"/>
                  </a:lnTo>
                  <a:lnTo>
                    <a:pt x="83" y="83"/>
                  </a:lnTo>
                  <a:lnTo>
                    <a:pt x="0" y="124"/>
                  </a:lnTo>
                  <a:lnTo>
                    <a:pt x="42" y="290"/>
                  </a:lnTo>
                  <a:lnTo>
                    <a:pt x="83" y="415"/>
                  </a:lnTo>
                  <a:lnTo>
                    <a:pt x="166" y="539"/>
                  </a:lnTo>
                  <a:lnTo>
                    <a:pt x="291" y="622"/>
                  </a:lnTo>
                  <a:lnTo>
                    <a:pt x="498" y="12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499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3804275" y="4237825"/>
              <a:ext cx="22850" cy="90200"/>
            </a:xfrm>
            <a:custGeom>
              <a:rect b="b" l="l" r="r" t="t"/>
              <a:pathLst>
                <a:path extrusionOk="0" h="3608" w="914">
                  <a:moveTo>
                    <a:pt x="291" y="0"/>
                  </a:moveTo>
                  <a:lnTo>
                    <a:pt x="125" y="664"/>
                  </a:lnTo>
                  <a:lnTo>
                    <a:pt x="42" y="1369"/>
                  </a:lnTo>
                  <a:lnTo>
                    <a:pt x="1" y="2032"/>
                  </a:lnTo>
                  <a:lnTo>
                    <a:pt x="42" y="2405"/>
                  </a:lnTo>
                  <a:lnTo>
                    <a:pt x="84" y="2737"/>
                  </a:lnTo>
                  <a:lnTo>
                    <a:pt x="167" y="3110"/>
                  </a:lnTo>
                  <a:lnTo>
                    <a:pt x="250" y="3318"/>
                  </a:lnTo>
                  <a:lnTo>
                    <a:pt x="333" y="3484"/>
                  </a:lnTo>
                  <a:lnTo>
                    <a:pt x="416" y="3566"/>
                  </a:lnTo>
                  <a:lnTo>
                    <a:pt x="457" y="3608"/>
                  </a:lnTo>
                  <a:lnTo>
                    <a:pt x="540" y="3566"/>
                  </a:lnTo>
                  <a:lnTo>
                    <a:pt x="623" y="3484"/>
                  </a:lnTo>
                  <a:lnTo>
                    <a:pt x="706" y="3318"/>
                  </a:lnTo>
                  <a:lnTo>
                    <a:pt x="747" y="3235"/>
                  </a:lnTo>
                  <a:lnTo>
                    <a:pt x="789" y="3110"/>
                  </a:lnTo>
                  <a:lnTo>
                    <a:pt x="830" y="2903"/>
                  </a:lnTo>
                  <a:lnTo>
                    <a:pt x="872" y="2240"/>
                  </a:lnTo>
                  <a:lnTo>
                    <a:pt x="913" y="1452"/>
                  </a:lnTo>
                  <a:lnTo>
                    <a:pt x="830" y="664"/>
                  </a:lnTo>
                  <a:lnTo>
                    <a:pt x="789" y="374"/>
                  </a:lnTo>
                  <a:lnTo>
                    <a:pt x="706" y="125"/>
                  </a:lnTo>
                  <a:lnTo>
                    <a:pt x="664" y="83"/>
                  </a:lnTo>
                  <a:lnTo>
                    <a:pt x="664" y="42"/>
                  </a:lnTo>
                  <a:lnTo>
                    <a:pt x="623" y="42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C9E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3638425" y="4099950"/>
              <a:ext cx="126500" cy="395000"/>
            </a:xfrm>
            <a:custGeom>
              <a:rect b="b" l="l" r="r" t="t"/>
              <a:pathLst>
                <a:path extrusionOk="0" h="15800" w="5060">
                  <a:moveTo>
                    <a:pt x="4686" y="0"/>
                  </a:moveTo>
                  <a:lnTo>
                    <a:pt x="4354" y="498"/>
                  </a:lnTo>
                  <a:lnTo>
                    <a:pt x="4064" y="1078"/>
                  </a:lnTo>
                  <a:lnTo>
                    <a:pt x="3525" y="2198"/>
                  </a:lnTo>
                  <a:lnTo>
                    <a:pt x="2571" y="4479"/>
                  </a:lnTo>
                  <a:lnTo>
                    <a:pt x="1991" y="5889"/>
                  </a:lnTo>
                  <a:lnTo>
                    <a:pt x="1452" y="7298"/>
                  </a:lnTo>
                  <a:lnTo>
                    <a:pt x="415" y="10160"/>
                  </a:lnTo>
                  <a:lnTo>
                    <a:pt x="208" y="10699"/>
                  </a:lnTo>
                  <a:lnTo>
                    <a:pt x="42" y="11279"/>
                  </a:lnTo>
                  <a:lnTo>
                    <a:pt x="0" y="11570"/>
                  </a:lnTo>
                  <a:lnTo>
                    <a:pt x="0" y="11860"/>
                  </a:lnTo>
                  <a:lnTo>
                    <a:pt x="0" y="12192"/>
                  </a:lnTo>
                  <a:lnTo>
                    <a:pt x="42" y="12482"/>
                  </a:lnTo>
                  <a:lnTo>
                    <a:pt x="125" y="12772"/>
                  </a:lnTo>
                  <a:lnTo>
                    <a:pt x="249" y="13021"/>
                  </a:lnTo>
                  <a:lnTo>
                    <a:pt x="415" y="13270"/>
                  </a:lnTo>
                  <a:lnTo>
                    <a:pt x="581" y="13477"/>
                  </a:lnTo>
                  <a:lnTo>
                    <a:pt x="995" y="13892"/>
                  </a:lnTo>
                  <a:lnTo>
                    <a:pt x="1410" y="14306"/>
                  </a:lnTo>
                  <a:lnTo>
                    <a:pt x="1908" y="14680"/>
                  </a:lnTo>
                  <a:lnTo>
                    <a:pt x="2405" y="15094"/>
                  </a:lnTo>
                  <a:lnTo>
                    <a:pt x="2903" y="15426"/>
                  </a:lnTo>
                  <a:lnTo>
                    <a:pt x="3483" y="15716"/>
                  </a:lnTo>
                  <a:lnTo>
                    <a:pt x="3691" y="15799"/>
                  </a:lnTo>
                  <a:lnTo>
                    <a:pt x="3732" y="15426"/>
                  </a:lnTo>
                  <a:lnTo>
                    <a:pt x="3815" y="15053"/>
                  </a:lnTo>
                  <a:lnTo>
                    <a:pt x="3981" y="13684"/>
                  </a:lnTo>
                  <a:lnTo>
                    <a:pt x="4313" y="11155"/>
                  </a:lnTo>
                  <a:lnTo>
                    <a:pt x="4727" y="8459"/>
                  </a:lnTo>
                  <a:lnTo>
                    <a:pt x="4852" y="7091"/>
                  </a:lnTo>
                  <a:lnTo>
                    <a:pt x="4976" y="5723"/>
                  </a:lnTo>
                  <a:lnTo>
                    <a:pt x="5018" y="4810"/>
                  </a:lnTo>
                  <a:lnTo>
                    <a:pt x="5059" y="2944"/>
                  </a:lnTo>
                  <a:lnTo>
                    <a:pt x="5059" y="1908"/>
                  </a:lnTo>
                  <a:lnTo>
                    <a:pt x="5018" y="1037"/>
                  </a:lnTo>
                  <a:lnTo>
                    <a:pt x="4935" y="664"/>
                  </a:lnTo>
                  <a:lnTo>
                    <a:pt x="4893" y="332"/>
                  </a:lnTo>
                  <a:lnTo>
                    <a:pt x="4810" y="125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499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3096225" y="3760950"/>
              <a:ext cx="593025" cy="681125"/>
            </a:xfrm>
            <a:custGeom>
              <a:rect b="b" l="l" r="r" t="t"/>
              <a:pathLst>
                <a:path extrusionOk="0" h="27245" w="23721">
                  <a:moveTo>
                    <a:pt x="4894" y="1"/>
                  </a:moveTo>
                  <a:lnTo>
                    <a:pt x="4148" y="42"/>
                  </a:lnTo>
                  <a:lnTo>
                    <a:pt x="3443" y="166"/>
                  </a:lnTo>
                  <a:lnTo>
                    <a:pt x="2779" y="374"/>
                  </a:lnTo>
                  <a:lnTo>
                    <a:pt x="2116" y="664"/>
                  </a:lnTo>
                  <a:lnTo>
                    <a:pt x="1577" y="996"/>
                  </a:lnTo>
                  <a:lnTo>
                    <a:pt x="1038" y="1369"/>
                  </a:lnTo>
                  <a:lnTo>
                    <a:pt x="498" y="1742"/>
                  </a:lnTo>
                  <a:lnTo>
                    <a:pt x="1" y="2198"/>
                  </a:lnTo>
                  <a:lnTo>
                    <a:pt x="416" y="2115"/>
                  </a:lnTo>
                  <a:lnTo>
                    <a:pt x="1245" y="1991"/>
                  </a:lnTo>
                  <a:lnTo>
                    <a:pt x="2074" y="1908"/>
                  </a:lnTo>
                  <a:lnTo>
                    <a:pt x="2862" y="1908"/>
                  </a:lnTo>
                  <a:lnTo>
                    <a:pt x="3691" y="1991"/>
                  </a:lnTo>
                  <a:lnTo>
                    <a:pt x="4479" y="2074"/>
                  </a:lnTo>
                  <a:lnTo>
                    <a:pt x="5309" y="2240"/>
                  </a:lnTo>
                  <a:lnTo>
                    <a:pt x="6097" y="2406"/>
                  </a:lnTo>
                  <a:lnTo>
                    <a:pt x="6884" y="2613"/>
                  </a:lnTo>
                  <a:lnTo>
                    <a:pt x="7797" y="2862"/>
                  </a:lnTo>
                  <a:lnTo>
                    <a:pt x="8709" y="3152"/>
                  </a:lnTo>
                  <a:lnTo>
                    <a:pt x="9621" y="3484"/>
                  </a:lnTo>
                  <a:lnTo>
                    <a:pt x="10492" y="3857"/>
                  </a:lnTo>
                  <a:lnTo>
                    <a:pt x="11363" y="4230"/>
                  </a:lnTo>
                  <a:lnTo>
                    <a:pt x="12234" y="4645"/>
                  </a:lnTo>
                  <a:lnTo>
                    <a:pt x="13063" y="5101"/>
                  </a:lnTo>
                  <a:lnTo>
                    <a:pt x="13892" y="5557"/>
                  </a:lnTo>
                  <a:lnTo>
                    <a:pt x="14680" y="6013"/>
                  </a:lnTo>
                  <a:lnTo>
                    <a:pt x="15385" y="6511"/>
                  </a:lnTo>
                  <a:lnTo>
                    <a:pt x="16132" y="7050"/>
                  </a:lnTo>
                  <a:lnTo>
                    <a:pt x="16795" y="7630"/>
                  </a:lnTo>
                  <a:lnTo>
                    <a:pt x="17459" y="8211"/>
                  </a:lnTo>
                  <a:lnTo>
                    <a:pt x="18039" y="8874"/>
                  </a:lnTo>
                  <a:lnTo>
                    <a:pt x="18578" y="9579"/>
                  </a:lnTo>
                  <a:lnTo>
                    <a:pt x="19076" y="10284"/>
                  </a:lnTo>
                  <a:lnTo>
                    <a:pt x="19573" y="11155"/>
                  </a:lnTo>
                  <a:lnTo>
                    <a:pt x="19739" y="11570"/>
                  </a:lnTo>
                  <a:lnTo>
                    <a:pt x="19947" y="12026"/>
                  </a:lnTo>
                  <a:lnTo>
                    <a:pt x="20071" y="12482"/>
                  </a:lnTo>
                  <a:lnTo>
                    <a:pt x="20195" y="12938"/>
                  </a:lnTo>
                  <a:lnTo>
                    <a:pt x="20278" y="13436"/>
                  </a:lnTo>
                  <a:lnTo>
                    <a:pt x="20361" y="13892"/>
                  </a:lnTo>
                  <a:lnTo>
                    <a:pt x="20403" y="14390"/>
                  </a:lnTo>
                  <a:lnTo>
                    <a:pt x="20403" y="14887"/>
                  </a:lnTo>
                  <a:lnTo>
                    <a:pt x="20361" y="15426"/>
                  </a:lnTo>
                  <a:lnTo>
                    <a:pt x="20320" y="15924"/>
                  </a:lnTo>
                  <a:lnTo>
                    <a:pt x="20154" y="16919"/>
                  </a:lnTo>
                  <a:lnTo>
                    <a:pt x="19864" y="17873"/>
                  </a:lnTo>
                  <a:lnTo>
                    <a:pt x="19615" y="18785"/>
                  </a:lnTo>
                  <a:lnTo>
                    <a:pt x="19283" y="19697"/>
                  </a:lnTo>
                  <a:lnTo>
                    <a:pt x="18910" y="20568"/>
                  </a:lnTo>
                  <a:lnTo>
                    <a:pt x="18495" y="21480"/>
                  </a:lnTo>
                  <a:lnTo>
                    <a:pt x="18039" y="22310"/>
                  </a:lnTo>
                  <a:lnTo>
                    <a:pt x="17500" y="23139"/>
                  </a:lnTo>
                  <a:lnTo>
                    <a:pt x="16919" y="23885"/>
                  </a:lnTo>
                  <a:lnTo>
                    <a:pt x="16297" y="24632"/>
                  </a:lnTo>
                  <a:lnTo>
                    <a:pt x="16007" y="24922"/>
                  </a:lnTo>
                  <a:lnTo>
                    <a:pt x="15675" y="25171"/>
                  </a:lnTo>
                  <a:lnTo>
                    <a:pt x="15344" y="25420"/>
                  </a:lnTo>
                  <a:lnTo>
                    <a:pt x="14971" y="25669"/>
                  </a:lnTo>
                  <a:lnTo>
                    <a:pt x="14597" y="25834"/>
                  </a:lnTo>
                  <a:lnTo>
                    <a:pt x="14183" y="25959"/>
                  </a:lnTo>
                  <a:lnTo>
                    <a:pt x="13768" y="26042"/>
                  </a:lnTo>
                  <a:lnTo>
                    <a:pt x="13353" y="26083"/>
                  </a:lnTo>
                  <a:lnTo>
                    <a:pt x="12897" y="26042"/>
                  </a:lnTo>
                  <a:lnTo>
                    <a:pt x="12441" y="26000"/>
                  </a:lnTo>
                  <a:lnTo>
                    <a:pt x="11487" y="25834"/>
                  </a:lnTo>
                  <a:lnTo>
                    <a:pt x="12482" y="26249"/>
                  </a:lnTo>
                  <a:lnTo>
                    <a:pt x="12980" y="26415"/>
                  </a:lnTo>
                  <a:lnTo>
                    <a:pt x="13478" y="26539"/>
                  </a:lnTo>
                  <a:lnTo>
                    <a:pt x="14349" y="26788"/>
                  </a:lnTo>
                  <a:lnTo>
                    <a:pt x="15261" y="26954"/>
                  </a:lnTo>
                  <a:lnTo>
                    <a:pt x="16132" y="27120"/>
                  </a:lnTo>
                  <a:lnTo>
                    <a:pt x="17044" y="27244"/>
                  </a:lnTo>
                  <a:lnTo>
                    <a:pt x="17790" y="27244"/>
                  </a:lnTo>
                  <a:lnTo>
                    <a:pt x="18537" y="27203"/>
                  </a:lnTo>
                  <a:lnTo>
                    <a:pt x="18910" y="27161"/>
                  </a:lnTo>
                  <a:lnTo>
                    <a:pt x="19283" y="27078"/>
                  </a:lnTo>
                  <a:lnTo>
                    <a:pt x="19615" y="26954"/>
                  </a:lnTo>
                  <a:lnTo>
                    <a:pt x="19947" y="26788"/>
                  </a:lnTo>
                  <a:lnTo>
                    <a:pt x="20320" y="26332"/>
                  </a:lnTo>
                  <a:lnTo>
                    <a:pt x="20652" y="25917"/>
                  </a:lnTo>
                  <a:lnTo>
                    <a:pt x="20942" y="25461"/>
                  </a:lnTo>
                  <a:lnTo>
                    <a:pt x="21232" y="24964"/>
                  </a:lnTo>
                  <a:lnTo>
                    <a:pt x="21315" y="24466"/>
                  </a:lnTo>
                  <a:lnTo>
                    <a:pt x="21439" y="23927"/>
                  </a:lnTo>
                  <a:lnTo>
                    <a:pt x="21771" y="22890"/>
                  </a:lnTo>
                  <a:lnTo>
                    <a:pt x="22269" y="21480"/>
                  </a:lnTo>
                  <a:lnTo>
                    <a:pt x="22766" y="20153"/>
                  </a:lnTo>
                  <a:lnTo>
                    <a:pt x="23015" y="18619"/>
                  </a:lnTo>
                  <a:lnTo>
                    <a:pt x="23264" y="17085"/>
                  </a:lnTo>
                  <a:lnTo>
                    <a:pt x="23471" y="15799"/>
                  </a:lnTo>
                  <a:lnTo>
                    <a:pt x="23637" y="14472"/>
                  </a:lnTo>
                  <a:lnTo>
                    <a:pt x="23720" y="13809"/>
                  </a:lnTo>
                  <a:lnTo>
                    <a:pt x="23720" y="13146"/>
                  </a:lnTo>
                  <a:lnTo>
                    <a:pt x="23720" y="12482"/>
                  </a:lnTo>
                  <a:lnTo>
                    <a:pt x="23679" y="11819"/>
                  </a:lnTo>
                  <a:lnTo>
                    <a:pt x="23554" y="11114"/>
                  </a:lnTo>
                  <a:lnTo>
                    <a:pt x="23347" y="10492"/>
                  </a:lnTo>
                  <a:lnTo>
                    <a:pt x="23057" y="9870"/>
                  </a:lnTo>
                  <a:lnTo>
                    <a:pt x="22725" y="9289"/>
                  </a:lnTo>
                  <a:lnTo>
                    <a:pt x="22352" y="8750"/>
                  </a:lnTo>
                  <a:lnTo>
                    <a:pt x="21937" y="8211"/>
                  </a:lnTo>
                  <a:lnTo>
                    <a:pt x="21439" y="7755"/>
                  </a:lnTo>
                  <a:lnTo>
                    <a:pt x="20942" y="7257"/>
                  </a:lnTo>
                  <a:lnTo>
                    <a:pt x="20030" y="6511"/>
                  </a:lnTo>
                  <a:lnTo>
                    <a:pt x="19034" y="5723"/>
                  </a:lnTo>
                  <a:lnTo>
                    <a:pt x="18039" y="5018"/>
                  </a:lnTo>
                  <a:lnTo>
                    <a:pt x="17002" y="4355"/>
                  </a:lnTo>
                  <a:lnTo>
                    <a:pt x="15966" y="3691"/>
                  </a:lnTo>
                  <a:lnTo>
                    <a:pt x="14888" y="3111"/>
                  </a:lnTo>
                  <a:lnTo>
                    <a:pt x="13809" y="2530"/>
                  </a:lnTo>
                  <a:lnTo>
                    <a:pt x="12731" y="1991"/>
                  </a:lnTo>
                  <a:lnTo>
                    <a:pt x="11529" y="1452"/>
                  </a:lnTo>
                  <a:lnTo>
                    <a:pt x="10285" y="996"/>
                  </a:lnTo>
                  <a:lnTo>
                    <a:pt x="8999" y="581"/>
                  </a:lnTo>
                  <a:lnTo>
                    <a:pt x="7755" y="249"/>
                  </a:lnTo>
                  <a:lnTo>
                    <a:pt x="7050" y="125"/>
                  </a:lnTo>
                  <a:lnTo>
                    <a:pt x="6345" y="42"/>
                  </a:lnTo>
                  <a:lnTo>
                    <a:pt x="55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2959400" y="3823150"/>
              <a:ext cx="634475" cy="576425"/>
            </a:xfrm>
            <a:custGeom>
              <a:rect b="b" l="l" r="r" t="t"/>
              <a:pathLst>
                <a:path extrusionOk="0" h="23057" w="25379">
                  <a:moveTo>
                    <a:pt x="5101" y="2281"/>
                  </a:moveTo>
                  <a:lnTo>
                    <a:pt x="5308" y="2323"/>
                  </a:lnTo>
                  <a:lnTo>
                    <a:pt x="5640" y="2447"/>
                  </a:lnTo>
                  <a:lnTo>
                    <a:pt x="5971" y="2613"/>
                  </a:lnTo>
                  <a:lnTo>
                    <a:pt x="7008" y="3028"/>
                  </a:lnTo>
                  <a:lnTo>
                    <a:pt x="8086" y="3442"/>
                  </a:lnTo>
                  <a:lnTo>
                    <a:pt x="9164" y="3940"/>
                  </a:lnTo>
                  <a:lnTo>
                    <a:pt x="10243" y="4396"/>
                  </a:lnTo>
                  <a:lnTo>
                    <a:pt x="12399" y="5433"/>
                  </a:lnTo>
                  <a:lnTo>
                    <a:pt x="14555" y="6469"/>
                  </a:lnTo>
                  <a:lnTo>
                    <a:pt x="15633" y="7008"/>
                  </a:lnTo>
                  <a:lnTo>
                    <a:pt x="16711" y="7589"/>
                  </a:lnTo>
                  <a:lnTo>
                    <a:pt x="18743" y="8709"/>
                  </a:lnTo>
                  <a:lnTo>
                    <a:pt x="19780" y="9289"/>
                  </a:lnTo>
                  <a:lnTo>
                    <a:pt x="20734" y="9953"/>
                  </a:lnTo>
                  <a:lnTo>
                    <a:pt x="21605" y="10533"/>
                  </a:lnTo>
                  <a:lnTo>
                    <a:pt x="22475" y="11072"/>
                  </a:lnTo>
                  <a:lnTo>
                    <a:pt x="22890" y="11362"/>
                  </a:lnTo>
                  <a:lnTo>
                    <a:pt x="23263" y="11653"/>
                  </a:lnTo>
                  <a:lnTo>
                    <a:pt x="23636" y="11984"/>
                  </a:lnTo>
                  <a:lnTo>
                    <a:pt x="23802" y="12192"/>
                  </a:lnTo>
                  <a:lnTo>
                    <a:pt x="23927" y="12399"/>
                  </a:lnTo>
                  <a:lnTo>
                    <a:pt x="23968" y="12441"/>
                  </a:lnTo>
                  <a:lnTo>
                    <a:pt x="23968" y="12524"/>
                  </a:lnTo>
                  <a:lnTo>
                    <a:pt x="23927" y="12606"/>
                  </a:lnTo>
                  <a:lnTo>
                    <a:pt x="23802" y="12689"/>
                  </a:lnTo>
                  <a:lnTo>
                    <a:pt x="23761" y="12689"/>
                  </a:lnTo>
                  <a:lnTo>
                    <a:pt x="23678" y="12648"/>
                  </a:lnTo>
                  <a:lnTo>
                    <a:pt x="23180" y="12233"/>
                  </a:lnTo>
                  <a:lnTo>
                    <a:pt x="23180" y="12524"/>
                  </a:lnTo>
                  <a:lnTo>
                    <a:pt x="23139" y="12814"/>
                  </a:lnTo>
                  <a:lnTo>
                    <a:pt x="23056" y="13311"/>
                  </a:lnTo>
                  <a:lnTo>
                    <a:pt x="22932" y="13809"/>
                  </a:lnTo>
                  <a:lnTo>
                    <a:pt x="22766" y="14265"/>
                  </a:lnTo>
                  <a:lnTo>
                    <a:pt x="22600" y="14763"/>
                  </a:lnTo>
                  <a:lnTo>
                    <a:pt x="22475" y="15053"/>
                  </a:lnTo>
                  <a:lnTo>
                    <a:pt x="22310" y="15385"/>
                  </a:lnTo>
                  <a:lnTo>
                    <a:pt x="22185" y="15551"/>
                  </a:lnTo>
                  <a:lnTo>
                    <a:pt x="22019" y="15675"/>
                  </a:lnTo>
                  <a:lnTo>
                    <a:pt x="21812" y="15799"/>
                  </a:lnTo>
                  <a:lnTo>
                    <a:pt x="21646" y="15841"/>
                  </a:lnTo>
                  <a:lnTo>
                    <a:pt x="21522" y="15841"/>
                  </a:lnTo>
                  <a:lnTo>
                    <a:pt x="21439" y="15799"/>
                  </a:lnTo>
                  <a:lnTo>
                    <a:pt x="21314" y="15717"/>
                  </a:lnTo>
                  <a:lnTo>
                    <a:pt x="21190" y="15509"/>
                  </a:lnTo>
                  <a:lnTo>
                    <a:pt x="21148" y="15302"/>
                  </a:lnTo>
                  <a:lnTo>
                    <a:pt x="21148" y="14846"/>
                  </a:lnTo>
                  <a:lnTo>
                    <a:pt x="21148" y="14473"/>
                  </a:lnTo>
                  <a:lnTo>
                    <a:pt x="21231" y="14099"/>
                  </a:lnTo>
                  <a:lnTo>
                    <a:pt x="21314" y="13726"/>
                  </a:lnTo>
                  <a:lnTo>
                    <a:pt x="21439" y="13353"/>
                  </a:lnTo>
                  <a:lnTo>
                    <a:pt x="21563" y="12980"/>
                  </a:lnTo>
                  <a:lnTo>
                    <a:pt x="21729" y="12606"/>
                  </a:lnTo>
                  <a:lnTo>
                    <a:pt x="21895" y="12275"/>
                  </a:lnTo>
                  <a:lnTo>
                    <a:pt x="22351" y="11611"/>
                  </a:lnTo>
                  <a:lnTo>
                    <a:pt x="21853" y="11280"/>
                  </a:lnTo>
                  <a:lnTo>
                    <a:pt x="19987" y="9994"/>
                  </a:lnTo>
                  <a:lnTo>
                    <a:pt x="19034" y="9414"/>
                  </a:lnTo>
                  <a:lnTo>
                    <a:pt x="18038" y="8874"/>
                  </a:lnTo>
                  <a:lnTo>
                    <a:pt x="16048" y="7879"/>
                  </a:lnTo>
                  <a:lnTo>
                    <a:pt x="11901" y="5806"/>
                  </a:lnTo>
                  <a:lnTo>
                    <a:pt x="9828" y="4769"/>
                  </a:lnTo>
                  <a:lnTo>
                    <a:pt x="8791" y="4313"/>
                  </a:lnTo>
                  <a:lnTo>
                    <a:pt x="7713" y="3857"/>
                  </a:lnTo>
                  <a:lnTo>
                    <a:pt x="6884" y="3525"/>
                  </a:lnTo>
                  <a:lnTo>
                    <a:pt x="6469" y="3359"/>
                  </a:lnTo>
                  <a:lnTo>
                    <a:pt x="6054" y="3152"/>
                  </a:lnTo>
                  <a:lnTo>
                    <a:pt x="5391" y="2779"/>
                  </a:lnTo>
                  <a:lnTo>
                    <a:pt x="5018" y="2654"/>
                  </a:lnTo>
                  <a:lnTo>
                    <a:pt x="4852" y="2613"/>
                  </a:lnTo>
                  <a:lnTo>
                    <a:pt x="4603" y="2613"/>
                  </a:lnTo>
                  <a:lnTo>
                    <a:pt x="4562" y="2530"/>
                  </a:lnTo>
                  <a:lnTo>
                    <a:pt x="4562" y="2489"/>
                  </a:lnTo>
                  <a:lnTo>
                    <a:pt x="4603" y="2406"/>
                  </a:lnTo>
                  <a:lnTo>
                    <a:pt x="4769" y="2323"/>
                  </a:lnTo>
                  <a:lnTo>
                    <a:pt x="4935" y="2281"/>
                  </a:lnTo>
                  <a:close/>
                  <a:moveTo>
                    <a:pt x="7547" y="1"/>
                  </a:moveTo>
                  <a:lnTo>
                    <a:pt x="6842" y="42"/>
                  </a:lnTo>
                  <a:lnTo>
                    <a:pt x="6096" y="166"/>
                  </a:lnTo>
                  <a:lnTo>
                    <a:pt x="5391" y="332"/>
                  </a:lnTo>
                  <a:lnTo>
                    <a:pt x="4727" y="540"/>
                  </a:lnTo>
                  <a:lnTo>
                    <a:pt x="4645" y="581"/>
                  </a:lnTo>
                  <a:lnTo>
                    <a:pt x="3940" y="1452"/>
                  </a:lnTo>
                  <a:lnTo>
                    <a:pt x="3276" y="2364"/>
                  </a:lnTo>
                  <a:lnTo>
                    <a:pt x="2530" y="3567"/>
                  </a:lnTo>
                  <a:lnTo>
                    <a:pt x="2157" y="4189"/>
                  </a:lnTo>
                  <a:lnTo>
                    <a:pt x="1825" y="4811"/>
                  </a:lnTo>
                  <a:lnTo>
                    <a:pt x="1535" y="5474"/>
                  </a:lnTo>
                  <a:lnTo>
                    <a:pt x="1244" y="6096"/>
                  </a:lnTo>
                  <a:lnTo>
                    <a:pt x="995" y="6801"/>
                  </a:lnTo>
                  <a:lnTo>
                    <a:pt x="788" y="7465"/>
                  </a:lnTo>
                  <a:lnTo>
                    <a:pt x="705" y="7548"/>
                  </a:lnTo>
                  <a:lnTo>
                    <a:pt x="498" y="8294"/>
                  </a:lnTo>
                  <a:lnTo>
                    <a:pt x="290" y="9082"/>
                  </a:lnTo>
                  <a:lnTo>
                    <a:pt x="166" y="9870"/>
                  </a:lnTo>
                  <a:lnTo>
                    <a:pt x="42" y="10658"/>
                  </a:lnTo>
                  <a:lnTo>
                    <a:pt x="0" y="11487"/>
                  </a:lnTo>
                  <a:lnTo>
                    <a:pt x="0" y="11860"/>
                  </a:lnTo>
                  <a:lnTo>
                    <a:pt x="42" y="12275"/>
                  </a:lnTo>
                  <a:lnTo>
                    <a:pt x="125" y="12648"/>
                  </a:lnTo>
                  <a:lnTo>
                    <a:pt x="249" y="13063"/>
                  </a:lnTo>
                  <a:lnTo>
                    <a:pt x="373" y="13436"/>
                  </a:lnTo>
                  <a:lnTo>
                    <a:pt x="539" y="13768"/>
                  </a:lnTo>
                  <a:lnTo>
                    <a:pt x="747" y="14141"/>
                  </a:lnTo>
                  <a:lnTo>
                    <a:pt x="995" y="14514"/>
                  </a:lnTo>
                  <a:lnTo>
                    <a:pt x="1244" y="14846"/>
                  </a:lnTo>
                  <a:lnTo>
                    <a:pt x="1535" y="15177"/>
                  </a:lnTo>
                  <a:lnTo>
                    <a:pt x="2157" y="15758"/>
                  </a:lnTo>
                  <a:lnTo>
                    <a:pt x="2820" y="16297"/>
                  </a:lnTo>
                  <a:lnTo>
                    <a:pt x="4396" y="17417"/>
                  </a:lnTo>
                  <a:lnTo>
                    <a:pt x="5225" y="17956"/>
                  </a:lnTo>
                  <a:lnTo>
                    <a:pt x="6013" y="18453"/>
                  </a:lnTo>
                  <a:lnTo>
                    <a:pt x="6884" y="18951"/>
                  </a:lnTo>
                  <a:lnTo>
                    <a:pt x="7713" y="19407"/>
                  </a:lnTo>
                  <a:lnTo>
                    <a:pt x="8584" y="19780"/>
                  </a:lnTo>
                  <a:lnTo>
                    <a:pt x="9496" y="20153"/>
                  </a:lnTo>
                  <a:lnTo>
                    <a:pt x="10367" y="20527"/>
                  </a:lnTo>
                  <a:lnTo>
                    <a:pt x="11279" y="20900"/>
                  </a:lnTo>
                  <a:lnTo>
                    <a:pt x="13062" y="21646"/>
                  </a:lnTo>
                  <a:lnTo>
                    <a:pt x="13933" y="21978"/>
                  </a:lnTo>
                  <a:lnTo>
                    <a:pt x="14763" y="22268"/>
                  </a:lnTo>
                  <a:lnTo>
                    <a:pt x="15675" y="22476"/>
                  </a:lnTo>
                  <a:lnTo>
                    <a:pt x="16546" y="22724"/>
                  </a:lnTo>
                  <a:lnTo>
                    <a:pt x="17458" y="22890"/>
                  </a:lnTo>
                  <a:lnTo>
                    <a:pt x="17914" y="22973"/>
                  </a:lnTo>
                  <a:lnTo>
                    <a:pt x="18370" y="23015"/>
                  </a:lnTo>
                  <a:lnTo>
                    <a:pt x="18868" y="23056"/>
                  </a:lnTo>
                  <a:lnTo>
                    <a:pt x="19324" y="23015"/>
                  </a:lnTo>
                  <a:lnTo>
                    <a:pt x="19739" y="22890"/>
                  </a:lnTo>
                  <a:lnTo>
                    <a:pt x="20195" y="22683"/>
                  </a:lnTo>
                  <a:lnTo>
                    <a:pt x="20526" y="22476"/>
                  </a:lnTo>
                  <a:lnTo>
                    <a:pt x="20900" y="22227"/>
                  </a:lnTo>
                  <a:lnTo>
                    <a:pt x="21190" y="21937"/>
                  </a:lnTo>
                  <a:lnTo>
                    <a:pt x="21522" y="21646"/>
                  </a:lnTo>
                  <a:lnTo>
                    <a:pt x="22061" y="20983"/>
                  </a:lnTo>
                  <a:lnTo>
                    <a:pt x="22517" y="20319"/>
                  </a:lnTo>
                  <a:lnTo>
                    <a:pt x="23014" y="19490"/>
                  </a:lnTo>
                  <a:lnTo>
                    <a:pt x="23429" y="18619"/>
                  </a:lnTo>
                  <a:lnTo>
                    <a:pt x="23844" y="17748"/>
                  </a:lnTo>
                  <a:lnTo>
                    <a:pt x="24176" y="16878"/>
                  </a:lnTo>
                  <a:lnTo>
                    <a:pt x="24549" y="15965"/>
                  </a:lnTo>
                  <a:lnTo>
                    <a:pt x="24881" y="15012"/>
                  </a:lnTo>
                  <a:lnTo>
                    <a:pt x="25171" y="14058"/>
                  </a:lnTo>
                  <a:lnTo>
                    <a:pt x="25254" y="13560"/>
                  </a:lnTo>
                  <a:lnTo>
                    <a:pt x="25337" y="13063"/>
                  </a:lnTo>
                  <a:lnTo>
                    <a:pt x="25378" y="12606"/>
                  </a:lnTo>
                  <a:lnTo>
                    <a:pt x="25378" y="12150"/>
                  </a:lnTo>
                  <a:lnTo>
                    <a:pt x="25378" y="11694"/>
                  </a:lnTo>
                  <a:lnTo>
                    <a:pt x="25337" y="11238"/>
                  </a:lnTo>
                  <a:lnTo>
                    <a:pt x="25254" y="10782"/>
                  </a:lnTo>
                  <a:lnTo>
                    <a:pt x="25129" y="10326"/>
                  </a:lnTo>
                  <a:lnTo>
                    <a:pt x="25005" y="9911"/>
                  </a:lnTo>
                  <a:lnTo>
                    <a:pt x="24839" y="9496"/>
                  </a:lnTo>
                  <a:lnTo>
                    <a:pt x="24673" y="9082"/>
                  </a:lnTo>
                  <a:lnTo>
                    <a:pt x="24466" y="8667"/>
                  </a:lnTo>
                  <a:lnTo>
                    <a:pt x="24010" y="7879"/>
                  </a:lnTo>
                  <a:lnTo>
                    <a:pt x="23429" y="7133"/>
                  </a:lnTo>
                  <a:lnTo>
                    <a:pt x="22807" y="6469"/>
                  </a:lnTo>
                  <a:lnTo>
                    <a:pt x="22185" y="5889"/>
                  </a:lnTo>
                  <a:lnTo>
                    <a:pt x="21522" y="5350"/>
                  </a:lnTo>
                  <a:lnTo>
                    <a:pt x="20858" y="4811"/>
                  </a:lnTo>
                  <a:lnTo>
                    <a:pt x="20153" y="4355"/>
                  </a:lnTo>
                  <a:lnTo>
                    <a:pt x="19407" y="3857"/>
                  </a:lnTo>
                  <a:lnTo>
                    <a:pt x="18702" y="3442"/>
                  </a:lnTo>
                  <a:lnTo>
                    <a:pt x="17168" y="2654"/>
                  </a:lnTo>
                  <a:lnTo>
                    <a:pt x="16380" y="2240"/>
                  </a:lnTo>
                  <a:lnTo>
                    <a:pt x="15550" y="1867"/>
                  </a:lnTo>
                  <a:lnTo>
                    <a:pt x="14721" y="1535"/>
                  </a:lnTo>
                  <a:lnTo>
                    <a:pt x="13892" y="1245"/>
                  </a:lnTo>
                  <a:lnTo>
                    <a:pt x="13062" y="954"/>
                  </a:lnTo>
                  <a:lnTo>
                    <a:pt x="12192" y="705"/>
                  </a:lnTo>
                  <a:lnTo>
                    <a:pt x="11362" y="457"/>
                  </a:lnTo>
                  <a:lnTo>
                    <a:pt x="10450" y="249"/>
                  </a:lnTo>
                  <a:lnTo>
                    <a:pt x="9745" y="125"/>
                  </a:lnTo>
                  <a:lnTo>
                    <a:pt x="9040" y="42"/>
                  </a:lnTo>
                  <a:lnTo>
                    <a:pt x="82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3936975" y="3505925"/>
              <a:ext cx="280975" cy="877050"/>
            </a:xfrm>
            <a:custGeom>
              <a:rect b="b" l="l" r="r" t="t"/>
              <a:pathLst>
                <a:path extrusionOk="0" h="35082" w="11239">
                  <a:moveTo>
                    <a:pt x="4811" y="1"/>
                  </a:moveTo>
                  <a:lnTo>
                    <a:pt x="4313" y="42"/>
                  </a:lnTo>
                  <a:lnTo>
                    <a:pt x="3816" y="84"/>
                  </a:lnTo>
                  <a:lnTo>
                    <a:pt x="2820" y="249"/>
                  </a:lnTo>
                  <a:lnTo>
                    <a:pt x="1867" y="498"/>
                  </a:lnTo>
                  <a:lnTo>
                    <a:pt x="913" y="788"/>
                  </a:lnTo>
                  <a:lnTo>
                    <a:pt x="1" y="1120"/>
                  </a:lnTo>
                  <a:lnTo>
                    <a:pt x="789" y="1742"/>
                  </a:lnTo>
                  <a:lnTo>
                    <a:pt x="1120" y="2074"/>
                  </a:lnTo>
                  <a:lnTo>
                    <a:pt x="1452" y="2447"/>
                  </a:lnTo>
                  <a:lnTo>
                    <a:pt x="1784" y="2862"/>
                  </a:lnTo>
                  <a:lnTo>
                    <a:pt x="2033" y="3277"/>
                  </a:lnTo>
                  <a:lnTo>
                    <a:pt x="2406" y="3111"/>
                  </a:lnTo>
                  <a:lnTo>
                    <a:pt x="2738" y="2986"/>
                  </a:lnTo>
                  <a:lnTo>
                    <a:pt x="3111" y="2862"/>
                  </a:lnTo>
                  <a:lnTo>
                    <a:pt x="3484" y="2779"/>
                  </a:lnTo>
                  <a:lnTo>
                    <a:pt x="3899" y="2737"/>
                  </a:lnTo>
                  <a:lnTo>
                    <a:pt x="4272" y="2696"/>
                  </a:lnTo>
                  <a:lnTo>
                    <a:pt x="4645" y="2696"/>
                  </a:lnTo>
                  <a:lnTo>
                    <a:pt x="5018" y="2737"/>
                  </a:lnTo>
                  <a:lnTo>
                    <a:pt x="5391" y="2820"/>
                  </a:lnTo>
                  <a:lnTo>
                    <a:pt x="5765" y="2903"/>
                  </a:lnTo>
                  <a:lnTo>
                    <a:pt x="6138" y="3028"/>
                  </a:lnTo>
                  <a:lnTo>
                    <a:pt x="6470" y="3152"/>
                  </a:lnTo>
                  <a:lnTo>
                    <a:pt x="6843" y="3359"/>
                  </a:lnTo>
                  <a:lnTo>
                    <a:pt x="7175" y="3567"/>
                  </a:lnTo>
                  <a:lnTo>
                    <a:pt x="7465" y="3816"/>
                  </a:lnTo>
                  <a:lnTo>
                    <a:pt x="7797" y="4064"/>
                  </a:lnTo>
                  <a:lnTo>
                    <a:pt x="8087" y="4396"/>
                  </a:lnTo>
                  <a:lnTo>
                    <a:pt x="8336" y="4769"/>
                  </a:lnTo>
                  <a:lnTo>
                    <a:pt x="8543" y="5143"/>
                  </a:lnTo>
                  <a:lnTo>
                    <a:pt x="8709" y="5516"/>
                  </a:lnTo>
                  <a:lnTo>
                    <a:pt x="8833" y="5930"/>
                  </a:lnTo>
                  <a:lnTo>
                    <a:pt x="8916" y="6387"/>
                  </a:lnTo>
                  <a:lnTo>
                    <a:pt x="8958" y="6801"/>
                  </a:lnTo>
                  <a:lnTo>
                    <a:pt x="8999" y="7257"/>
                  </a:lnTo>
                  <a:lnTo>
                    <a:pt x="8958" y="7713"/>
                  </a:lnTo>
                  <a:lnTo>
                    <a:pt x="8916" y="8170"/>
                  </a:lnTo>
                  <a:lnTo>
                    <a:pt x="8792" y="9040"/>
                  </a:lnTo>
                  <a:lnTo>
                    <a:pt x="8584" y="9911"/>
                  </a:lnTo>
                  <a:lnTo>
                    <a:pt x="8336" y="10699"/>
                  </a:lnTo>
                  <a:lnTo>
                    <a:pt x="7921" y="11777"/>
                  </a:lnTo>
                  <a:lnTo>
                    <a:pt x="7465" y="12814"/>
                  </a:lnTo>
                  <a:lnTo>
                    <a:pt x="6511" y="14887"/>
                  </a:lnTo>
                  <a:lnTo>
                    <a:pt x="6055" y="15924"/>
                  </a:lnTo>
                  <a:lnTo>
                    <a:pt x="5640" y="16961"/>
                  </a:lnTo>
                  <a:lnTo>
                    <a:pt x="5309" y="18039"/>
                  </a:lnTo>
                  <a:lnTo>
                    <a:pt x="5184" y="18619"/>
                  </a:lnTo>
                  <a:lnTo>
                    <a:pt x="5060" y="19158"/>
                  </a:lnTo>
                  <a:lnTo>
                    <a:pt x="4977" y="19739"/>
                  </a:lnTo>
                  <a:lnTo>
                    <a:pt x="4977" y="20319"/>
                  </a:lnTo>
                  <a:lnTo>
                    <a:pt x="4977" y="20900"/>
                  </a:lnTo>
                  <a:lnTo>
                    <a:pt x="4977" y="21481"/>
                  </a:lnTo>
                  <a:lnTo>
                    <a:pt x="5060" y="22642"/>
                  </a:lnTo>
                  <a:lnTo>
                    <a:pt x="5184" y="23761"/>
                  </a:lnTo>
                  <a:lnTo>
                    <a:pt x="5226" y="24922"/>
                  </a:lnTo>
                  <a:lnTo>
                    <a:pt x="5226" y="25503"/>
                  </a:lnTo>
                  <a:lnTo>
                    <a:pt x="5184" y="26083"/>
                  </a:lnTo>
                  <a:lnTo>
                    <a:pt x="5101" y="26622"/>
                  </a:lnTo>
                  <a:lnTo>
                    <a:pt x="5018" y="27203"/>
                  </a:lnTo>
                  <a:lnTo>
                    <a:pt x="4852" y="27742"/>
                  </a:lnTo>
                  <a:lnTo>
                    <a:pt x="4604" y="28323"/>
                  </a:lnTo>
                  <a:lnTo>
                    <a:pt x="4396" y="28779"/>
                  </a:lnTo>
                  <a:lnTo>
                    <a:pt x="4106" y="29276"/>
                  </a:lnTo>
                  <a:lnTo>
                    <a:pt x="3774" y="29732"/>
                  </a:lnTo>
                  <a:lnTo>
                    <a:pt x="3443" y="30147"/>
                  </a:lnTo>
                  <a:lnTo>
                    <a:pt x="3069" y="30562"/>
                  </a:lnTo>
                  <a:lnTo>
                    <a:pt x="2655" y="30935"/>
                  </a:lnTo>
                  <a:lnTo>
                    <a:pt x="2198" y="31308"/>
                  </a:lnTo>
                  <a:lnTo>
                    <a:pt x="1784" y="31640"/>
                  </a:lnTo>
                  <a:lnTo>
                    <a:pt x="1369" y="33382"/>
                  </a:lnTo>
                  <a:lnTo>
                    <a:pt x="913" y="35082"/>
                  </a:lnTo>
                  <a:lnTo>
                    <a:pt x="1742" y="34584"/>
                  </a:lnTo>
                  <a:lnTo>
                    <a:pt x="2613" y="34045"/>
                  </a:lnTo>
                  <a:lnTo>
                    <a:pt x="3152" y="33630"/>
                  </a:lnTo>
                  <a:lnTo>
                    <a:pt x="3691" y="33216"/>
                  </a:lnTo>
                  <a:lnTo>
                    <a:pt x="4189" y="32801"/>
                  </a:lnTo>
                  <a:lnTo>
                    <a:pt x="4687" y="32345"/>
                  </a:lnTo>
                  <a:lnTo>
                    <a:pt x="4894" y="32055"/>
                  </a:lnTo>
                  <a:lnTo>
                    <a:pt x="5101" y="31764"/>
                  </a:lnTo>
                  <a:lnTo>
                    <a:pt x="5309" y="31474"/>
                  </a:lnTo>
                  <a:lnTo>
                    <a:pt x="5474" y="31142"/>
                  </a:lnTo>
                  <a:lnTo>
                    <a:pt x="5599" y="30852"/>
                  </a:lnTo>
                  <a:lnTo>
                    <a:pt x="5682" y="30479"/>
                  </a:lnTo>
                  <a:lnTo>
                    <a:pt x="5723" y="30147"/>
                  </a:lnTo>
                  <a:lnTo>
                    <a:pt x="5765" y="29774"/>
                  </a:lnTo>
                  <a:lnTo>
                    <a:pt x="5723" y="28406"/>
                  </a:lnTo>
                  <a:lnTo>
                    <a:pt x="5723" y="27701"/>
                  </a:lnTo>
                  <a:lnTo>
                    <a:pt x="5723" y="26996"/>
                  </a:lnTo>
                  <a:lnTo>
                    <a:pt x="5765" y="26374"/>
                  </a:lnTo>
                  <a:lnTo>
                    <a:pt x="5848" y="25752"/>
                  </a:lnTo>
                  <a:lnTo>
                    <a:pt x="5931" y="25171"/>
                  </a:lnTo>
                  <a:lnTo>
                    <a:pt x="6013" y="24549"/>
                  </a:lnTo>
                  <a:lnTo>
                    <a:pt x="6179" y="23969"/>
                  </a:lnTo>
                  <a:lnTo>
                    <a:pt x="6345" y="23388"/>
                  </a:lnTo>
                  <a:lnTo>
                    <a:pt x="6511" y="22807"/>
                  </a:lnTo>
                  <a:lnTo>
                    <a:pt x="6760" y="22185"/>
                  </a:lnTo>
                  <a:lnTo>
                    <a:pt x="7216" y="21066"/>
                  </a:lnTo>
                  <a:lnTo>
                    <a:pt x="7755" y="19905"/>
                  </a:lnTo>
                  <a:lnTo>
                    <a:pt x="8833" y="17666"/>
                  </a:lnTo>
                  <a:lnTo>
                    <a:pt x="9372" y="16546"/>
                  </a:lnTo>
                  <a:lnTo>
                    <a:pt x="9911" y="15385"/>
                  </a:lnTo>
                  <a:lnTo>
                    <a:pt x="10368" y="14182"/>
                  </a:lnTo>
                  <a:lnTo>
                    <a:pt x="10741" y="12980"/>
                  </a:lnTo>
                  <a:lnTo>
                    <a:pt x="10907" y="12441"/>
                  </a:lnTo>
                  <a:lnTo>
                    <a:pt x="11031" y="11860"/>
                  </a:lnTo>
                  <a:lnTo>
                    <a:pt x="11114" y="11280"/>
                  </a:lnTo>
                  <a:lnTo>
                    <a:pt x="11197" y="10699"/>
                  </a:lnTo>
                  <a:lnTo>
                    <a:pt x="11238" y="10119"/>
                  </a:lnTo>
                  <a:lnTo>
                    <a:pt x="11238" y="9538"/>
                  </a:lnTo>
                  <a:lnTo>
                    <a:pt x="11197" y="8377"/>
                  </a:lnTo>
                  <a:lnTo>
                    <a:pt x="11114" y="7340"/>
                  </a:lnTo>
                  <a:lnTo>
                    <a:pt x="10907" y="6262"/>
                  </a:lnTo>
                  <a:lnTo>
                    <a:pt x="10616" y="5184"/>
                  </a:lnTo>
                  <a:lnTo>
                    <a:pt x="10450" y="4645"/>
                  </a:lnTo>
                  <a:lnTo>
                    <a:pt x="10243" y="4106"/>
                  </a:lnTo>
                  <a:lnTo>
                    <a:pt x="10036" y="3608"/>
                  </a:lnTo>
                  <a:lnTo>
                    <a:pt x="9787" y="3111"/>
                  </a:lnTo>
                  <a:lnTo>
                    <a:pt x="9497" y="2655"/>
                  </a:lnTo>
                  <a:lnTo>
                    <a:pt x="9165" y="2198"/>
                  </a:lnTo>
                  <a:lnTo>
                    <a:pt x="8833" y="1784"/>
                  </a:lnTo>
                  <a:lnTo>
                    <a:pt x="8460" y="1410"/>
                  </a:lnTo>
                  <a:lnTo>
                    <a:pt x="8045" y="1037"/>
                  </a:lnTo>
                  <a:lnTo>
                    <a:pt x="7589" y="747"/>
                  </a:lnTo>
                  <a:lnTo>
                    <a:pt x="7133" y="498"/>
                  </a:lnTo>
                  <a:lnTo>
                    <a:pt x="6677" y="332"/>
                  </a:lnTo>
                  <a:lnTo>
                    <a:pt x="6221" y="166"/>
                  </a:lnTo>
                  <a:lnTo>
                    <a:pt x="5765" y="84"/>
                  </a:lnTo>
                  <a:lnTo>
                    <a:pt x="5267" y="42"/>
                  </a:lnTo>
                  <a:lnTo>
                    <a:pt x="4811" y="1"/>
                  </a:lnTo>
                  <a:close/>
                </a:path>
              </a:pathLst>
            </a:custGeom>
            <a:solidFill>
              <a:srgbClr val="499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3742075" y="4206725"/>
              <a:ext cx="234325" cy="292350"/>
            </a:xfrm>
            <a:custGeom>
              <a:rect b="b" l="l" r="r" t="t"/>
              <a:pathLst>
                <a:path extrusionOk="0" h="11694" w="9373">
                  <a:moveTo>
                    <a:pt x="9372" y="0"/>
                  </a:moveTo>
                  <a:lnTo>
                    <a:pt x="8999" y="166"/>
                  </a:lnTo>
                  <a:lnTo>
                    <a:pt x="8626" y="291"/>
                  </a:lnTo>
                  <a:lnTo>
                    <a:pt x="8211" y="415"/>
                  </a:lnTo>
                  <a:lnTo>
                    <a:pt x="7838" y="498"/>
                  </a:lnTo>
                  <a:lnTo>
                    <a:pt x="5848" y="830"/>
                  </a:lnTo>
                  <a:lnTo>
                    <a:pt x="4770" y="1037"/>
                  </a:lnTo>
                  <a:lnTo>
                    <a:pt x="3691" y="1203"/>
                  </a:lnTo>
                  <a:lnTo>
                    <a:pt x="3567" y="1203"/>
                  </a:lnTo>
                  <a:lnTo>
                    <a:pt x="3650" y="1535"/>
                  </a:lnTo>
                  <a:lnTo>
                    <a:pt x="3733" y="1825"/>
                  </a:lnTo>
                  <a:lnTo>
                    <a:pt x="3774" y="2322"/>
                  </a:lnTo>
                  <a:lnTo>
                    <a:pt x="3774" y="2779"/>
                  </a:lnTo>
                  <a:lnTo>
                    <a:pt x="3733" y="3732"/>
                  </a:lnTo>
                  <a:lnTo>
                    <a:pt x="3691" y="4106"/>
                  </a:lnTo>
                  <a:lnTo>
                    <a:pt x="3609" y="4479"/>
                  </a:lnTo>
                  <a:lnTo>
                    <a:pt x="3526" y="4686"/>
                  </a:lnTo>
                  <a:lnTo>
                    <a:pt x="3443" y="4852"/>
                  </a:lnTo>
                  <a:lnTo>
                    <a:pt x="3318" y="4976"/>
                  </a:lnTo>
                  <a:lnTo>
                    <a:pt x="3194" y="5101"/>
                  </a:lnTo>
                  <a:lnTo>
                    <a:pt x="3069" y="5142"/>
                  </a:lnTo>
                  <a:lnTo>
                    <a:pt x="2987" y="5184"/>
                  </a:lnTo>
                  <a:lnTo>
                    <a:pt x="2862" y="5184"/>
                  </a:lnTo>
                  <a:lnTo>
                    <a:pt x="2779" y="5142"/>
                  </a:lnTo>
                  <a:lnTo>
                    <a:pt x="2655" y="5018"/>
                  </a:lnTo>
                  <a:lnTo>
                    <a:pt x="2530" y="4810"/>
                  </a:lnTo>
                  <a:lnTo>
                    <a:pt x="2447" y="4603"/>
                  </a:lnTo>
                  <a:lnTo>
                    <a:pt x="2365" y="4354"/>
                  </a:lnTo>
                  <a:lnTo>
                    <a:pt x="2282" y="3981"/>
                  </a:lnTo>
                  <a:lnTo>
                    <a:pt x="2240" y="3649"/>
                  </a:lnTo>
                  <a:lnTo>
                    <a:pt x="2240" y="3318"/>
                  </a:lnTo>
                  <a:lnTo>
                    <a:pt x="2240" y="2613"/>
                  </a:lnTo>
                  <a:lnTo>
                    <a:pt x="2365" y="1908"/>
                  </a:lnTo>
                  <a:lnTo>
                    <a:pt x="2572" y="1244"/>
                  </a:lnTo>
                  <a:lnTo>
                    <a:pt x="1991" y="1203"/>
                  </a:lnTo>
                  <a:lnTo>
                    <a:pt x="1411" y="1120"/>
                  </a:lnTo>
                  <a:lnTo>
                    <a:pt x="1369" y="2032"/>
                  </a:lnTo>
                  <a:lnTo>
                    <a:pt x="1286" y="2986"/>
                  </a:lnTo>
                  <a:lnTo>
                    <a:pt x="1203" y="4106"/>
                  </a:lnTo>
                  <a:lnTo>
                    <a:pt x="1038" y="5267"/>
                  </a:lnTo>
                  <a:lnTo>
                    <a:pt x="706" y="7547"/>
                  </a:lnTo>
                  <a:lnTo>
                    <a:pt x="333" y="9828"/>
                  </a:lnTo>
                  <a:lnTo>
                    <a:pt x="125" y="10989"/>
                  </a:lnTo>
                  <a:lnTo>
                    <a:pt x="1" y="11653"/>
                  </a:lnTo>
                  <a:lnTo>
                    <a:pt x="540" y="11694"/>
                  </a:lnTo>
                  <a:lnTo>
                    <a:pt x="1038" y="11694"/>
                  </a:lnTo>
                  <a:lnTo>
                    <a:pt x="1577" y="11653"/>
                  </a:lnTo>
                  <a:lnTo>
                    <a:pt x="2116" y="11611"/>
                  </a:lnTo>
                  <a:lnTo>
                    <a:pt x="2779" y="11445"/>
                  </a:lnTo>
                  <a:lnTo>
                    <a:pt x="3484" y="11279"/>
                  </a:lnTo>
                  <a:lnTo>
                    <a:pt x="4853" y="10906"/>
                  </a:lnTo>
                  <a:lnTo>
                    <a:pt x="5392" y="10782"/>
                  </a:lnTo>
                  <a:lnTo>
                    <a:pt x="5889" y="10616"/>
                  </a:lnTo>
                  <a:lnTo>
                    <a:pt x="6138" y="10491"/>
                  </a:lnTo>
                  <a:lnTo>
                    <a:pt x="6345" y="10367"/>
                  </a:lnTo>
                  <a:lnTo>
                    <a:pt x="6553" y="10201"/>
                  </a:lnTo>
                  <a:lnTo>
                    <a:pt x="6760" y="9994"/>
                  </a:lnTo>
                  <a:lnTo>
                    <a:pt x="7092" y="9538"/>
                  </a:lnTo>
                  <a:lnTo>
                    <a:pt x="7341" y="9123"/>
                  </a:lnTo>
                  <a:lnTo>
                    <a:pt x="7548" y="8625"/>
                  </a:lnTo>
                  <a:lnTo>
                    <a:pt x="7755" y="8128"/>
                  </a:lnTo>
                  <a:lnTo>
                    <a:pt x="8046" y="7091"/>
                  </a:lnTo>
                  <a:lnTo>
                    <a:pt x="8294" y="6096"/>
                  </a:lnTo>
                  <a:lnTo>
                    <a:pt x="8668" y="4686"/>
                  </a:lnTo>
                  <a:lnTo>
                    <a:pt x="8958" y="3318"/>
                  </a:lnTo>
                  <a:lnTo>
                    <a:pt x="9165" y="1866"/>
                  </a:lnTo>
                  <a:lnTo>
                    <a:pt x="9331" y="456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3495350" y="4116525"/>
              <a:ext cx="33200" cy="94375"/>
            </a:xfrm>
            <a:custGeom>
              <a:rect b="b" l="l" r="r" t="t"/>
              <a:pathLst>
                <a:path extrusionOk="0" h="3775" w="1328">
                  <a:moveTo>
                    <a:pt x="1079" y="1"/>
                  </a:moveTo>
                  <a:lnTo>
                    <a:pt x="664" y="623"/>
                  </a:lnTo>
                  <a:lnTo>
                    <a:pt x="374" y="1328"/>
                  </a:lnTo>
                  <a:lnTo>
                    <a:pt x="250" y="1701"/>
                  </a:lnTo>
                  <a:lnTo>
                    <a:pt x="125" y="2074"/>
                  </a:lnTo>
                  <a:lnTo>
                    <a:pt x="42" y="2406"/>
                  </a:lnTo>
                  <a:lnTo>
                    <a:pt x="1" y="2779"/>
                  </a:lnTo>
                  <a:lnTo>
                    <a:pt x="1" y="3194"/>
                  </a:lnTo>
                  <a:lnTo>
                    <a:pt x="42" y="3567"/>
                  </a:lnTo>
                  <a:lnTo>
                    <a:pt x="84" y="3691"/>
                  </a:lnTo>
                  <a:lnTo>
                    <a:pt x="125" y="3774"/>
                  </a:lnTo>
                  <a:lnTo>
                    <a:pt x="208" y="3774"/>
                  </a:lnTo>
                  <a:lnTo>
                    <a:pt x="291" y="3733"/>
                  </a:lnTo>
                  <a:lnTo>
                    <a:pt x="498" y="3567"/>
                  </a:lnTo>
                  <a:lnTo>
                    <a:pt x="581" y="3484"/>
                  </a:lnTo>
                  <a:lnTo>
                    <a:pt x="664" y="3277"/>
                  </a:lnTo>
                  <a:lnTo>
                    <a:pt x="913" y="2655"/>
                  </a:lnTo>
                  <a:lnTo>
                    <a:pt x="1162" y="1825"/>
                  </a:lnTo>
                  <a:lnTo>
                    <a:pt x="1286" y="996"/>
                  </a:lnTo>
                  <a:lnTo>
                    <a:pt x="1328" y="706"/>
                  </a:lnTo>
                  <a:lnTo>
                    <a:pt x="1328" y="415"/>
                  </a:lnTo>
                  <a:lnTo>
                    <a:pt x="1245" y="249"/>
                  </a:lnTo>
                  <a:lnTo>
                    <a:pt x="1162" y="167"/>
                  </a:lnTo>
                  <a:lnTo>
                    <a:pt x="1120" y="125"/>
                  </a:lnTo>
                  <a:lnTo>
                    <a:pt x="1162" y="84"/>
                  </a:lnTo>
                  <a:lnTo>
                    <a:pt x="1162" y="42"/>
                  </a:lnTo>
                  <a:lnTo>
                    <a:pt x="1079" y="1"/>
                  </a:lnTo>
                  <a:close/>
                </a:path>
              </a:pathLst>
            </a:custGeom>
            <a:solidFill>
              <a:srgbClr val="C9E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3992950" y="3589900"/>
              <a:ext cx="17650" cy="47700"/>
            </a:xfrm>
            <a:custGeom>
              <a:rect b="b" l="l" r="r" t="t"/>
              <a:pathLst>
                <a:path extrusionOk="0" h="1908" w="706">
                  <a:moveTo>
                    <a:pt x="706" y="0"/>
                  </a:moveTo>
                  <a:lnTo>
                    <a:pt x="333" y="125"/>
                  </a:lnTo>
                  <a:lnTo>
                    <a:pt x="1" y="249"/>
                  </a:lnTo>
                  <a:lnTo>
                    <a:pt x="167" y="664"/>
                  </a:lnTo>
                  <a:lnTo>
                    <a:pt x="333" y="1079"/>
                  </a:lnTo>
                  <a:lnTo>
                    <a:pt x="457" y="1493"/>
                  </a:lnTo>
                  <a:lnTo>
                    <a:pt x="581" y="1908"/>
                  </a:lnTo>
                  <a:lnTo>
                    <a:pt x="664" y="954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499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3709950" y="3746425"/>
              <a:ext cx="45625" cy="87125"/>
            </a:xfrm>
            <a:custGeom>
              <a:rect b="b" l="l" r="r" t="t"/>
              <a:pathLst>
                <a:path extrusionOk="0" h="3485" w="1825">
                  <a:moveTo>
                    <a:pt x="1535" y="1"/>
                  </a:moveTo>
                  <a:lnTo>
                    <a:pt x="1079" y="540"/>
                  </a:lnTo>
                  <a:lnTo>
                    <a:pt x="664" y="1162"/>
                  </a:lnTo>
                  <a:lnTo>
                    <a:pt x="332" y="1784"/>
                  </a:lnTo>
                  <a:lnTo>
                    <a:pt x="208" y="2116"/>
                  </a:lnTo>
                  <a:lnTo>
                    <a:pt x="125" y="2489"/>
                  </a:lnTo>
                  <a:lnTo>
                    <a:pt x="42" y="2862"/>
                  </a:lnTo>
                  <a:lnTo>
                    <a:pt x="0" y="3235"/>
                  </a:lnTo>
                  <a:lnTo>
                    <a:pt x="0" y="3360"/>
                  </a:lnTo>
                  <a:lnTo>
                    <a:pt x="42" y="3484"/>
                  </a:lnTo>
                  <a:lnTo>
                    <a:pt x="166" y="3484"/>
                  </a:lnTo>
                  <a:lnTo>
                    <a:pt x="332" y="3401"/>
                  </a:lnTo>
                  <a:lnTo>
                    <a:pt x="457" y="3318"/>
                  </a:lnTo>
                  <a:lnTo>
                    <a:pt x="664" y="3070"/>
                  </a:lnTo>
                  <a:lnTo>
                    <a:pt x="830" y="2821"/>
                  </a:lnTo>
                  <a:lnTo>
                    <a:pt x="996" y="2530"/>
                  </a:lnTo>
                  <a:lnTo>
                    <a:pt x="1369" y="1784"/>
                  </a:lnTo>
                  <a:lnTo>
                    <a:pt x="1701" y="955"/>
                  </a:lnTo>
                  <a:lnTo>
                    <a:pt x="1784" y="664"/>
                  </a:lnTo>
                  <a:lnTo>
                    <a:pt x="1825" y="374"/>
                  </a:lnTo>
                  <a:lnTo>
                    <a:pt x="1784" y="291"/>
                  </a:lnTo>
                  <a:lnTo>
                    <a:pt x="1659" y="250"/>
                  </a:lnTo>
                  <a:lnTo>
                    <a:pt x="1618" y="167"/>
                  </a:lnTo>
                  <a:lnTo>
                    <a:pt x="1576" y="125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C9E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3219600" y="3460325"/>
              <a:ext cx="609600" cy="725675"/>
            </a:xfrm>
            <a:custGeom>
              <a:rect b="b" l="l" r="r" t="t"/>
              <a:pathLst>
                <a:path extrusionOk="0" h="29027" w="24384">
                  <a:moveTo>
                    <a:pt x="9828" y="3442"/>
                  </a:moveTo>
                  <a:lnTo>
                    <a:pt x="10865" y="3525"/>
                  </a:lnTo>
                  <a:lnTo>
                    <a:pt x="11902" y="3691"/>
                  </a:lnTo>
                  <a:lnTo>
                    <a:pt x="12897" y="3898"/>
                  </a:lnTo>
                  <a:lnTo>
                    <a:pt x="13892" y="4188"/>
                  </a:lnTo>
                  <a:lnTo>
                    <a:pt x="14846" y="4561"/>
                  </a:lnTo>
                  <a:lnTo>
                    <a:pt x="15758" y="4976"/>
                  </a:lnTo>
                  <a:lnTo>
                    <a:pt x="16670" y="5474"/>
                  </a:lnTo>
                  <a:lnTo>
                    <a:pt x="17541" y="6054"/>
                  </a:lnTo>
                  <a:lnTo>
                    <a:pt x="18246" y="6593"/>
                  </a:lnTo>
                  <a:lnTo>
                    <a:pt x="18951" y="7174"/>
                  </a:lnTo>
                  <a:lnTo>
                    <a:pt x="19656" y="7796"/>
                  </a:lnTo>
                  <a:lnTo>
                    <a:pt x="20278" y="8459"/>
                  </a:lnTo>
                  <a:lnTo>
                    <a:pt x="20776" y="9081"/>
                  </a:lnTo>
                  <a:lnTo>
                    <a:pt x="21024" y="9455"/>
                  </a:lnTo>
                  <a:lnTo>
                    <a:pt x="21273" y="9828"/>
                  </a:lnTo>
                  <a:lnTo>
                    <a:pt x="21439" y="10201"/>
                  </a:lnTo>
                  <a:lnTo>
                    <a:pt x="21563" y="10616"/>
                  </a:lnTo>
                  <a:lnTo>
                    <a:pt x="21646" y="11030"/>
                  </a:lnTo>
                  <a:lnTo>
                    <a:pt x="21688" y="11445"/>
                  </a:lnTo>
                  <a:lnTo>
                    <a:pt x="21771" y="11569"/>
                  </a:lnTo>
                  <a:lnTo>
                    <a:pt x="21812" y="11735"/>
                  </a:lnTo>
                  <a:lnTo>
                    <a:pt x="21812" y="11943"/>
                  </a:lnTo>
                  <a:lnTo>
                    <a:pt x="21771" y="12150"/>
                  </a:lnTo>
                  <a:lnTo>
                    <a:pt x="21688" y="12565"/>
                  </a:lnTo>
                  <a:lnTo>
                    <a:pt x="21480" y="13062"/>
                  </a:lnTo>
                  <a:lnTo>
                    <a:pt x="21273" y="13518"/>
                  </a:lnTo>
                  <a:lnTo>
                    <a:pt x="21024" y="13933"/>
                  </a:lnTo>
                  <a:lnTo>
                    <a:pt x="20776" y="14389"/>
                  </a:lnTo>
                  <a:lnTo>
                    <a:pt x="20610" y="14679"/>
                  </a:lnTo>
                  <a:lnTo>
                    <a:pt x="20361" y="14928"/>
                  </a:lnTo>
                  <a:lnTo>
                    <a:pt x="20195" y="15053"/>
                  </a:lnTo>
                  <a:lnTo>
                    <a:pt x="20029" y="15177"/>
                  </a:lnTo>
                  <a:lnTo>
                    <a:pt x="19822" y="15260"/>
                  </a:lnTo>
                  <a:lnTo>
                    <a:pt x="19614" y="15260"/>
                  </a:lnTo>
                  <a:lnTo>
                    <a:pt x="19449" y="15136"/>
                  </a:lnTo>
                  <a:lnTo>
                    <a:pt x="19324" y="15011"/>
                  </a:lnTo>
                  <a:lnTo>
                    <a:pt x="19283" y="14804"/>
                  </a:lnTo>
                  <a:lnTo>
                    <a:pt x="19283" y="14596"/>
                  </a:lnTo>
                  <a:lnTo>
                    <a:pt x="19366" y="14140"/>
                  </a:lnTo>
                  <a:lnTo>
                    <a:pt x="19449" y="13767"/>
                  </a:lnTo>
                  <a:lnTo>
                    <a:pt x="19573" y="13435"/>
                  </a:lnTo>
                  <a:lnTo>
                    <a:pt x="19739" y="13062"/>
                  </a:lnTo>
                  <a:lnTo>
                    <a:pt x="19905" y="12730"/>
                  </a:lnTo>
                  <a:lnTo>
                    <a:pt x="20112" y="12399"/>
                  </a:lnTo>
                  <a:lnTo>
                    <a:pt x="20568" y="11777"/>
                  </a:lnTo>
                  <a:lnTo>
                    <a:pt x="21107" y="11238"/>
                  </a:lnTo>
                  <a:lnTo>
                    <a:pt x="20941" y="10823"/>
                  </a:lnTo>
                  <a:lnTo>
                    <a:pt x="20776" y="10450"/>
                  </a:lnTo>
                  <a:lnTo>
                    <a:pt x="20568" y="10077"/>
                  </a:lnTo>
                  <a:lnTo>
                    <a:pt x="20319" y="9703"/>
                  </a:lnTo>
                  <a:lnTo>
                    <a:pt x="19822" y="8998"/>
                  </a:lnTo>
                  <a:lnTo>
                    <a:pt x="19241" y="8335"/>
                  </a:lnTo>
                  <a:lnTo>
                    <a:pt x="18578" y="7713"/>
                  </a:lnTo>
                  <a:lnTo>
                    <a:pt x="17873" y="7132"/>
                  </a:lnTo>
                  <a:lnTo>
                    <a:pt x="17168" y="6552"/>
                  </a:lnTo>
                  <a:lnTo>
                    <a:pt x="16380" y="6054"/>
                  </a:lnTo>
                  <a:lnTo>
                    <a:pt x="15592" y="5598"/>
                  </a:lnTo>
                  <a:lnTo>
                    <a:pt x="14763" y="5183"/>
                  </a:lnTo>
                  <a:lnTo>
                    <a:pt x="13933" y="4810"/>
                  </a:lnTo>
                  <a:lnTo>
                    <a:pt x="13063" y="4520"/>
                  </a:lnTo>
                  <a:lnTo>
                    <a:pt x="12192" y="4271"/>
                  </a:lnTo>
                  <a:lnTo>
                    <a:pt x="11321" y="4105"/>
                  </a:lnTo>
                  <a:lnTo>
                    <a:pt x="10409" y="4022"/>
                  </a:lnTo>
                  <a:lnTo>
                    <a:pt x="9496" y="3939"/>
                  </a:lnTo>
                  <a:lnTo>
                    <a:pt x="8667" y="3939"/>
                  </a:lnTo>
                  <a:lnTo>
                    <a:pt x="7755" y="3981"/>
                  </a:lnTo>
                  <a:lnTo>
                    <a:pt x="7299" y="4022"/>
                  </a:lnTo>
                  <a:lnTo>
                    <a:pt x="6884" y="4147"/>
                  </a:lnTo>
                  <a:lnTo>
                    <a:pt x="6469" y="4271"/>
                  </a:lnTo>
                  <a:lnTo>
                    <a:pt x="6096" y="4437"/>
                  </a:lnTo>
                  <a:lnTo>
                    <a:pt x="6013" y="4437"/>
                  </a:lnTo>
                  <a:lnTo>
                    <a:pt x="5930" y="4396"/>
                  </a:lnTo>
                  <a:lnTo>
                    <a:pt x="5930" y="4313"/>
                  </a:lnTo>
                  <a:lnTo>
                    <a:pt x="5972" y="4230"/>
                  </a:lnTo>
                  <a:lnTo>
                    <a:pt x="6428" y="3981"/>
                  </a:lnTo>
                  <a:lnTo>
                    <a:pt x="6884" y="3774"/>
                  </a:lnTo>
                  <a:lnTo>
                    <a:pt x="7340" y="3649"/>
                  </a:lnTo>
                  <a:lnTo>
                    <a:pt x="7838" y="3566"/>
                  </a:lnTo>
                  <a:lnTo>
                    <a:pt x="8335" y="3483"/>
                  </a:lnTo>
                  <a:lnTo>
                    <a:pt x="8833" y="3442"/>
                  </a:lnTo>
                  <a:close/>
                  <a:moveTo>
                    <a:pt x="10492" y="0"/>
                  </a:moveTo>
                  <a:lnTo>
                    <a:pt x="9870" y="42"/>
                  </a:lnTo>
                  <a:lnTo>
                    <a:pt x="9206" y="166"/>
                  </a:lnTo>
                  <a:lnTo>
                    <a:pt x="8584" y="332"/>
                  </a:lnTo>
                  <a:lnTo>
                    <a:pt x="8004" y="581"/>
                  </a:lnTo>
                  <a:lnTo>
                    <a:pt x="7133" y="1659"/>
                  </a:lnTo>
                  <a:lnTo>
                    <a:pt x="6345" y="2737"/>
                  </a:lnTo>
                  <a:lnTo>
                    <a:pt x="3193" y="7008"/>
                  </a:lnTo>
                  <a:lnTo>
                    <a:pt x="1742" y="8998"/>
                  </a:lnTo>
                  <a:lnTo>
                    <a:pt x="291" y="10947"/>
                  </a:lnTo>
                  <a:lnTo>
                    <a:pt x="0" y="11403"/>
                  </a:lnTo>
                  <a:lnTo>
                    <a:pt x="954" y="11362"/>
                  </a:lnTo>
                  <a:lnTo>
                    <a:pt x="1908" y="11403"/>
                  </a:lnTo>
                  <a:lnTo>
                    <a:pt x="2903" y="11528"/>
                  </a:lnTo>
                  <a:lnTo>
                    <a:pt x="3815" y="11735"/>
                  </a:lnTo>
                  <a:lnTo>
                    <a:pt x="5101" y="12026"/>
                  </a:lnTo>
                  <a:lnTo>
                    <a:pt x="6345" y="12440"/>
                  </a:lnTo>
                  <a:lnTo>
                    <a:pt x="7547" y="12938"/>
                  </a:lnTo>
                  <a:lnTo>
                    <a:pt x="8750" y="13477"/>
                  </a:lnTo>
                  <a:lnTo>
                    <a:pt x="9870" y="14057"/>
                  </a:lnTo>
                  <a:lnTo>
                    <a:pt x="10989" y="14638"/>
                  </a:lnTo>
                  <a:lnTo>
                    <a:pt x="12067" y="15301"/>
                  </a:lnTo>
                  <a:lnTo>
                    <a:pt x="13146" y="16006"/>
                  </a:lnTo>
                  <a:lnTo>
                    <a:pt x="14348" y="16836"/>
                  </a:lnTo>
                  <a:lnTo>
                    <a:pt x="15509" y="17706"/>
                  </a:lnTo>
                  <a:lnTo>
                    <a:pt x="16048" y="18163"/>
                  </a:lnTo>
                  <a:lnTo>
                    <a:pt x="16587" y="18660"/>
                  </a:lnTo>
                  <a:lnTo>
                    <a:pt x="17126" y="19158"/>
                  </a:lnTo>
                  <a:lnTo>
                    <a:pt x="17624" y="19697"/>
                  </a:lnTo>
                  <a:lnTo>
                    <a:pt x="17997" y="20153"/>
                  </a:lnTo>
                  <a:lnTo>
                    <a:pt x="18329" y="20692"/>
                  </a:lnTo>
                  <a:lnTo>
                    <a:pt x="18619" y="21190"/>
                  </a:lnTo>
                  <a:lnTo>
                    <a:pt x="18868" y="21770"/>
                  </a:lnTo>
                  <a:lnTo>
                    <a:pt x="19034" y="22309"/>
                  </a:lnTo>
                  <a:lnTo>
                    <a:pt x="19200" y="22890"/>
                  </a:lnTo>
                  <a:lnTo>
                    <a:pt x="19324" y="23512"/>
                  </a:lnTo>
                  <a:lnTo>
                    <a:pt x="19366" y="24092"/>
                  </a:lnTo>
                  <a:lnTo>
                    <a:pt x="19407" y="24714"/>
                  </a:lnTo>
                  <a:lnTo>
                    <a:pt x="19449" y="25336"/>
                  </a:lnTo>
                  <a:lnTo>
                    <a:pt x="19366" y="26580"/>
                  </a:lnTo>
                  <a:lnTo>
                    <a:pt x="19241" y="27824"/>
                  </a:lnTo>
                  <a:lnTo>
                    <a:pt x="19075" y="29027"/>
                  </a:lnTo>
                  <a:lnTo>
                    <a:pt x="19200" y="28820"/>
                  </a:lnTo>
                  <a:lnTo>
                    <a:pt x="19822" y="27493"/>
                  </a:lnTo>
                  <a:lnTo>
                    <a:pt x="20154" y="26829"/>
                  </a:lnTo>
                  <a:lnTo>
                    <a:pt x="20527" y="26166"/>
                  </a:lnTo>
                  <a:lnTo>
                    <a:pt x="20693" y="25627"/>
                  </a:lnTo>
                  <a:lnTo>
                    <a:pt x="20858" y="25046"/>
                  </a:lnTo>
                  <a:lnTo>
                    <a:pt x="21066" y="24424"/>
                  </a:lnTo>
                  <a:lnTo>
                    <a:pt x="21024" y="24300"/>
                  </a:lnTo>
                  <a:lnTo>
                    <a:pt x="21149" y="23761"/>
                  </a:lnTo>
                  <a:lnTo>
                    <a:pt x="21315" y="23222"/>
                  </a:lnTo>
                  <a:lnTo>
                    <a:pt x="21646" y="22143"/>
                  </a:lnTo>
                  <a:lnTo>
                    <a:pt x="21978" y="21107"/>
                  </a:lnTo>
                  <a:lnTo>
                    <a:pt x="22351" y="20112"/>
                  </a:lnTo>
                  <a:lnTo>
                    <a:pt x="23098" y="18038"/>
                  </a:lnTo>
                  <a:lnTo>
                    <a:pt x="23429" y="17002"/>
                  </a:lnTo>
                  <a:lnTo>
                    <a:pt x="23720" y="15965"/>
                  </a:lnTo>
                  <a:lnTo>
                    <a:pt x="23927" y="15053"/>
                  </a:lnTo>
                  <a:lnTo>
                    <a:pt x="24134" y="14140"/>
                  </a:lnTo>
                  <a:lnTo>
                    <a:pt x="24259" y="13228"/>
                  </a:lnTo>
                  <a:lnTo>
                    <a:pt x="24342" y="12274"/>
                  </a:lnTo>
                  <a:lnTo>
                    <a:pt x="24383" y="11321"/>
                  </a:lnTo>
                  <a:lnTo>
                    <a:pt x="24383" y="10367"/>
                  </a:lnTo>
                  <a:lnTo>
                    <a:pt x="24342" y="9869"/>
                  </a:lnTo>
                  <a:lnTo>
                    <a:pt x="24259" y="9413"/>
                  </a:lnTo>
                  <a:lnTo>
                    <a:pt x="24176" y="8957"/>
                  </a:lnTo>
                  <a:lnTo>
                    <a:pt x="24051" y="8501"/>
                  </a:lnTo>
                  <a:lnTo>
                    <a:pt x="23886" y="8045"/>
                  </a:lnTo>
                  <a:lnTo>
                    <a:pt x="23678" y="7630"/>
                  </a:lnTo>
                  <a:lnTo>
                    <a:pt x="23471" y="7257"/>
                  </a:lnTo>
                  <a:lnTo>
                    <a:pt x="23222" y="6842"/>
                  </a:lnTo>
                  <a:lnTo>
                    <a:pt x="22932" y="6469"/>
                  </a:lnTo>
                  <a:lnTo>
                    <a:pt x="22642" y="6137"/>
                  </a:lnTo>
                  <a:lnTo>
                    <a:pt x="22020" y="5432"/>
                  </a:lnTo>
                  <a:lnTo>
                    <a:pt x="21315" y="4810"/>
                  </a:lnTo>
                  <a:lnTo>
                    <a:pt x="20610" y="4188"/>
                  </a:lnTo>
                  <a:lnTo>
                    <a:pt x="19822" y="3649"/>
                  </a:lnTo>
                  <a:lnTo>
                    <a:pt x="19075" y="3193"/>
                  </a:lnTo>
                  <a:lnTo>
                    <a:pt x="17665" y="2322"/>
                  </a:lnTo>
                  <a:lnTo>
                    <a:pt x="16961" y="1908"/>
                  </a:lnTo>
                  <a:lnTo>
                    <a:pt x="16214" y="1534"/>
                  </a:lnTo>
                  <a:lnTo>
                    <a:pt x="15468" y="1203"/>
                  </a:lnTo>
                  <a:lnTo>
                    <a:pt x="14680" y="871"/>
                  </a:lnTo>
                  <a:lnTo>
                    <a:pt x="13933" y="622"/>
                  </a:lnTo>
                  <a:lnTo>
                    <a:pt x="13146" y="373"/>
                  </a:lnTo>
                  <a:lnTo>
                    <a:pt x="12482" y="207"/>
                  </a:lnTo>
                  <a:lnTo>
                    <a:pt x="11819" y="83"/>
                  </a:lnTo>
                  <a:lnTo>
                    <a:pt x="11155" y="42"/>
                  </a:lnTo>
                  <a:lnTo>
                    <a:pt x="10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3761775" y="4043950"/>
              <a:ext cx="217725" cy="185600"/>
            </a:xfrm>
            <a:custGeom>
              <a:rect b="b" l="l" r="r" t="t"/>
              <a:pathLst>
                <a:path extrusionOk="0" h="7424" w="8709">
                  <a:moveTo>
                    <a:pt x="4687" y="1"/>
                  </a:moveTo>
                  <a:lnTo>
                    <a:pt x="3691" y="125"/>
                  </a:lnTo>
                  <a:lnTo>
                    <a:pt x="3152" y="208"/>
                  </a:lnTo>
                  <a:lnTo>
                    <a:pt x="2655" y="291"/>
                  </a:lnTo>
                  <a:lnTo>
                    <a:pt x="2033" y="457"/>
                  </a:lnTo>
                  <a:lnTo>
                    <a:pt x="1452" y="706"/>
                  </a:lnTo>
                  <a:lnTo>
                    <a:pt x="1203" y="830"/>
                  </a:lnTo>
                  <a:lnTo>
                    <a:pt x="913" y="955"/>
                  </a:lnTo>
                  <a:lnTo>
                    <a:pt x="664" y="1162"/>
                  </a:lnTo>
                  <a:lnTo>
                    <a:pt x="457" y="1369"/>
                  </a:lnTo>
                  <a:lnTo>
                    <a:pt x="1" y="1908"/>
                  </a:lnTo>
                  <a:lnTo>
                    <a:pt x="125" y="1991"/>
                  </a:lnTo>
                  <a:lnTo>
                    <a:pt x="208" y="2116"/>
                  </a:lnTo>
                  <a:lnTo>
                    <a:pt x="374" y="2406"/>
                  </a:lnTo>
                  <a:lnTo>
                    <a:pt x="498" y="2738"/>
                  </a:lnTo>
                  <a:lnTo>
                    <a:pt x="540" y="3028"/>
                  </a:lnTo>
                  <a:lnTo>
                    <a:pt x="623" y="3526"/>
                  </a:lnTo>
                  <a:lnTo>
                    <a:pt x="664" y="4023"/>
                  </a:lnTo>
                  <a:lnTo>
                    <a:pt x="664" y="5019"/>
                  </a:lnTo>
                  <a:lnTo>
                    <a:pt x="664" y="6221"/>
                  </a:lnTo>
                  <a:lnTo>
                    <a:pt x="664" y="7424"/>
                  </a:lnTo>
                  <a:lnTo>
                    <a:pt x="1742" y="7424"/>
                  </a:lnTo>
                  <a:lnTo>
                    <a:pt x="2281" y="7341"/>
                  </a:lnTo>
                  <a:lnTo>
                    <a:pt x="2862" y="7258"/>
                  </a:lnTo>
                  <a:lnTo>
                    <a:pt x="3940" y="7050"/>
                  </a:lnTo>
                  <a:lnTo>
                    <a:pt x="5018" y="6843"/>
                  </a:lnTo>
                  <a:lnTo>
                    <a:pt x="6884" y="6511"/>
                  </a:lnTo>
                  <a:lnTo>
                    <a:pt x="7755" y="6304"/>
                  </a:lnTo>
                  <a:lnTo>
                    <a:pt x="8170" y="6180"/>
                  </a:lnTo>
                  <a:lnTo>
                    <a:pt x="8626" y="6097"/>
                  </a:lnTo>
                  <a:lnTo>
                    <a:pt x="8709" y="4977"/>
                  </a:lnTo>
                  <a:lnTo>
                    <a:pt x="8709" y="4355"/>
                  </a:lnTo>
                  <a:lnTo>
                    <a:pt x="8709" y="3774"/>
                  </a:lnTo>
                  <a:lnTo>
                    <a:pt x="8626" y="3235"/>
                  </a:lnTo>
                  <a:lnTo>
                    <a:pt x="8543" y="2655"/>
                  </a:lnTo>
                  <a:lnTo>
                    <a:pt x="8377" y="2157"/>
                  </a:lnTo>
                  <a:lnTo>
                    <a:pt x="8128" y="1618"/>
                  </a:lnTo>
                  <a:lnTo>
                    <a:pt x="8004" y="1411"/>
                  </a:lnTo>
                  <a:lnTo>
                    <a:pt x="7880" y="1245"/>
                  </a:lnTo>
                  <a:lnTo>
                    <a:pt x="7506" y="872"/>
                  </a:lnTo>
                  <a:lnTo>
                    <a:pt x="7133" y="623"/>
                  </a:lnTo>
                  <a:lnTo>
                    <a:pt x="6677" y="374"/>
                  </a:lnTo>
                  <a:lnTo>
                    <a:pt x="6179" y="208"/>
                  </a:lnTo>
                  <a:lnTo>
                    <a:pt x="5682" y="84"/>
                  </a:lnTo>
                  <a:lnTo>
                    <a:pt x="5184" y="42"/>
                  </a:lnTo>
                  <a:lnTo>
                    <a:pt x="46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3365775" y="3544275"/>
              <a:ext cx="401225" cy="299625"/>
            </a:xfrm>
            <a:custGeom>
              <a:rect b="b" l="l" r="r" t="t"/>
              <a:pathLst>
                <a:path extrusionOk="0" h="11985" w="16049">
                  <a:moveTo>
                    <a:pt x="15302" y="8211"/>
                  </a:moveTo>
                  <a:lnTo>
                    <a:pt x="15385" y="8377"/>
                  </a:lnTo>
                  <a:lnTo>
                    <a:pt x="15509" y="8419"/>
                  </a:lnTo>
                  <a:lnTo>
                    <a:pt x="15509" y="8460"/>
                  </a:lnTo>
                  <a:lnTo>
                    <a:pt x="15468" y="8750"/>
                  </a:lnTo>
                  <a:lnTo>
                    <a:pt x="15385" y="9041"/>
                  </a:lnTo>
                  <a:lnTo>
                    <a:pt x="15094" y="9787"/>
                  </a:lnTo>
                  <a:lnTo>
                    <a:pt x="14680" y="10575"/>
                  </a:lnTo>
                  <a:lnTo>
                    <a:pt x="14638" y="10699"/>
                  </a:lnTo>
                  <a:lnTo>
                    <a:pt x="14514" y="10948"/>
                  </a:lnTo>
                  <a:lnTo>
                    <a:pt x="14348" y="11156"/>
                  </a:lnTo>
                  <a:lnTo>
                    <a:pt x="14141" y="11363"/>
                  </a:lnTo>
                  <a:lnTo>
                    <a:pt x="14016" y="11446"/>
                  </a:lnTo>
                  <a:lnTo>
                    <a:pt x="13933" y="11487"/>
                  </a:lnTo>
                  <a:lnTo>
                    <a:pt x="13850" y="11529"/>
                  </a:lnTo>
                  <a:lnTo>
                    <a:pt x="13850" y="11404"/>
                  </a:lnTo>
                  <a:lnTo>
                    <a:pt x="13809" y="11321"/>
                  </a:lnTo>
                  <a:lnTo>
                    <a:pt x="13850" y="10948"/>
                  </a:lnTo>
                  <a:lnTo>
                    <a:pt x="13933" y="10575"/>
                  </a:lnTo>
                  <a:lnTo>
                    <a:pt x="14141" y="9994"/>
                  </a:lnTo>
                  <a:lnTo>
                    <a:pt x="14431" y="9372"/>
                  </a:lnTo>
                  <a:lnTo>
                    <a:pt x="14804" y="8792"/>
                  </a:lnTo>
                  <a:lnTo>
                    <a:pt x="15302" y="8211"/>
                  </a:lnTo>
                  <a:close/>
                  <a:moveTo>
                    <a:pt x="3401" y="1"/>
                  </a:moveTo>
                  <a:lnTo>
                    <a:pt x="2862" y="42"/>
                  </a:lnTo>
                  <a:lnTo>
                    <a:pt x="2405" y="84"/>
                  </a:lnTo>
                  <a:lnTo>
                    <a:pt x="1949" y="125"/>
                  </a:lnTo>
                  <a:lnTo>
                    <a:pt x="1535" y="208"/>
                  </a:lnTo>
                  <a:lnTo>
                    <a:pt x="1120" y="333"/>
                  </a:lnTo>
                  <a:lnTo>
                    <a:pt x="747" y="457"/>
                  </a:lnTo>
                  <a:lnTo>
                    <a:pt x="415" y="623"/>
                  </a:lnTo>
                  <a:lnTo>
                    <a:pt x="83" y="830"/>
                  </a:lnTo>
                  <a:lnTo>
                    <a:pt x="0" y="913"/>
                  </a:lnTo>
                  <a:lnTo>
                    <a:pt x="0" y="1038"/>
                  </a:lnTo>
                  <a:lnTo>
                    <a:pt x="83" y="1121"/>
                  </a:lnTo>
                  <a:lnTo>
                    <a:pt x="166" y="1162"/>
                  </a:lnTo>
                  <a:lnTo>
                    <a:pt x="291" y="1162"/>
                  </a:lnTo>
                  <a:lnTo>
                    <a:pt x="788" y="913"/>
                  </a:lnTo>
                  <a:lnTo>
                    <a:pt x="1369" y="747"/>
                  </a:lnTo>
                  <a:lnTo>
                    <a:pt x="2074" y="664"/>
                  </a:lnTo>
                  <a:lnTo>
                    <a:pt x="2862" y="623"/>
                  </a:lnTo>
                  <a:lnTo>
                    <a:pt x="3649" y="664"/>
                  </a:lnTo>
                  <a:lnTo>
                    <a:pt x="4645" y="747"/>
                  </a:lnTo>
                  <a:lnTo>
                    <a:pt x="5515" y="830"/>
                  </a:lnTo>
                  <a:lnTo>
                    <a:pt x="6386" y="996"/>
                  </a:lnTo>
                  <a:lnTo>
                    <a:pt x="7216" y="1203"/>
                  </a:lnTo>
                  <a:lnTo>
                    <a:pt x="8045" y="1494"/>
                  </a:lnTo>
                  <a:lnTo>
                    <a:pt x="8874" y="1867"/>
                  </a:lnTo>
                  <a:lnTo>
                    <a:pt x="9662" y="2240"/>
                  </a:lnTo>
                  <a:lnTo>
                    <a:pt x="10450" y="2696"/>
                  </a:lnTo>
                  <a:lnTo>
                    <a:pt x="11196" y="3235"/>
                  </a:lnTo>
                  <a:lnTo>
                    <a:pt x="11943" y="3774"/>
                  </a:lnTo>
                  <a:lnTo>
                    <a:pt x="12648" y="4396"/>
                  </a:lnTo>
                  <a:lnTo>
                    <a:pt x="13353" y="5060"/>
                  </a:lnTo>
                  <a:lnTo>
                    <a:pt x="13933" y="5723"/>
                  </a:lnTo>
                  <a:lnTo>
                    <a:pt x="14431" y="6387"/>
                  </a:lnTo>
                  <a:lnTo>
                    <a:pt x="14846" y="7133"/>
                  </a:lnTo>
                  <a:lnTo>
                    <a:pt x="15177" y="7880"/>
                  </a:lnTo>
                  <a:lnTo>
                    <a:pt x="14597" y="8460"/>
                  </a:lnTo>
                  <a:lnTo>
                    <a:pt x="14141" y="9082"/>
                  </a:lnTo>
                  <a:lnTo>
                    <a:pt x="13975" y="9414"/>
                  </a:lnTo>
                  <a:lnTo>
                    <a:pt x="13809" y="9746"/>
                  </a:lnTo>
                  <a:lnTo>
                    <a:pt x="13643" y="10077"/>
                  </a:lnTo>
                  <a:lnTo>
                    <a:pt x="13519" y="10409"/>
                  </a:lnTo>
                  <a:lnTo>
                    <a:pt x="13477" y="10699"/>
                  </a:lnTo>
                  <a:lnTo>
                    <a:pt x="13394" y="11031"/>
                  </a:lnTo>
                  <a:lnTo>
                    <a:pt x="13353" y="11404"/>
                  </a:lnTo>
                  <a:lnTo>
                    <a:pt x="13394" y="11570"/>
                  </a:lnTo>
                  <a:lnTo>
                    <a:pt x="13436" y="11736"/>
                  </a:lnTo>
                  <a:lnTo>
                    <a:pt x="13560" y="11860"/>
                  </a:lnTo>
                  <a:lnTo>
                    <a:pt x="13726" y="11943"/>
                  </a:lnTo>
                  <a:lnTo>
                    <a:pt x="13850" y="11985"/>
                  </a:lnTo>
                  <a:lnTo>
                    <a:pt x="14058" y="11943"/>
                  </a:lnTo>
                  <a:lnTo>
                    <a:pt x="14265" y="11860"/>
                  </a:lnTo>
                  <a:lnTo>
                    <a:pt x="14431" y="11736"/>
                  </a:lnTo>
                  <a:lnTo>
                    <a:pt x="14555" y="11612"/>
                  </a:lnTo>
                  <a:lnTo>
                    <a:pt x="14804" y="11363"/>
                  </a:lnTo>
                  <a:lnTo>
                    <a:pt x="14970" y="11114"/>
                  </a:lnTo>
                  <a:lnTo>
                    <a:pt x="14970" y="11073"/>
                  </a:lnTo>
                  <a:lnTo>
                    <a:pt x="15260" y="10575"/>
                  </a:lnTo>
                  <a:lnTo>
                    <a:pt x="15509" y="10119"/>
                  </a:lnTo>
                  <a:lnTo>
                    <a:pt x="15716" y="9663"/>
                  </a:lnTo>
                  <a:lnTo>
                    <a:pt x="15882" y="9248"/>
                  </a:lnTo>
                  <a:lnTo>
                    <a:pt x="16007" y="8833"/>
                  </a:lnTo>
                  <a:lnTo>
                    <a:pt x="16048" y="8585"/>
                  </a:lnTo>
                  <a:lnTo>
                    <a:pt x="16048" y="8377"/>
                  </a:lnTo>
                  <a:lnTo>
                    <a:pt x="16007" y="8211"/>
                  </a:lnTo>
                  <a:lnTo>
                    <a:pt x="15882" y="8045"/>
                  </a:lnTo>
                  <a:lnTo>
                    <a:pt x="15882" y="7714"/>
                  </a:lnTo>
                  <a:lnTo>
                    <a:pt x="15841" y="7382"/>
                  </a:lnTo>
                  <a:lnTo>
                    <a:pt x="15716" y="7009"/>
                  </a:lnTo>
                  <a:lnTo>
                    <a:pt x="15551" y="6636"/>
                  </a:lnTo>
                  <a:lnTo>
                    <a:pt x="15385" y="6262"/>
                  </a:lnTo>
                  <a:lnTo>
                    <a:pt x="15136" y="5848"/>
                  </a:lnTo>
                  <a:lnTo>
                    <a:pt x="14804" y="5475"/>
                  </a:lnTo>
                  <a:lnTo>
                    <a:pt x="14472" y="5060"/>
                  </a:lnTo>
                  <a:lnTo>
                    <a:pt x="13892" y="4438"/>
                  </a:lnTo>
                  <a:lnTo>
                    <a:pt x="13270" y="3857"/>
                  </a:lnTo>
                  <a:lnTo>
                    <a:pt x="12523" y="3235"/>
                  </a:lnTo>
                  <a:lnTo>
                    <a:pt x="11736" y="2655"/>
                  </a:lnTo>
                  <a:lnTo>
                    <a:pt x="10865" y="2074"/>
                  </a:lnTo>
                  <a:lnTo>
                    <a:pt x="9952" y="1577"/>
                  </a:lnTo>
                  <a:lnTo>
                    <a:pt x="8999" y="1121"/>
                  </a:lnTo>
                  <a:lnTo>
                    <a:pt x="8045" y="747"/>
                  </a:lnTo>
                  <a:lnTo>
                    <a:pt x="7091" y="457"/>
                  </a:lnTo>
                  <a:lnTo>
                    <a:pt x="6055" y="250"/>
                  </a:lnTo>
                  <a:lnTo>
                    <a:pt x="5059" y="84"/>
                  </a:lnTo>
                  <a:lnTo>
                    <a:pt x="3981" y="42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3071350" y="3879125"/>
              <a:ext cx="489350" cy="342125"/>
            </a:xfrm>
            <a:custGeom>
              <a:rect b="b" l="l" r="r" t="t"/>
              <a:pathLst>
                <a:path extrusionOk="0" h="13685" w="19574">
                  <a:moveTo>
                    <a:pt x="18039" y="9621"/>
                  </a:moveTo>
                  <a:lnTo>
                    <a:pt x="18039" y="9663"/>
                  </a:lnTo>
                  <a:lnTo>
                    <a:pt x="18080" y="9745"/>
                  </a:lnTo>
                  <a:lnTo>
                    <a:pt x="18163" y="9787"/>
                  </a:lnTo>
                  <a:lnTo>
                    <a:pt x="18163" y="9828"/>
                  </a:lnTo>
                  <a:lnTo>
                    <a:pt x="18205" y="9953"/>
                  </a:lnTo>
                  <a:lnTo>
                    <a:pt x="18205" y="10160"/>
                  </a:lnTo>
                  <a:lnTo>
                    <a:pt x="18205" y="10492"/>
                  </a:lnTo>
                  <a:lnTo>
                    <a:pt x="18039" y="11280"/>
                  </a:lnTo>
                  <a:lnTo>
                    <a:pt x="17790" y="12151"/>
                  </a:lnTo>
                  <a:lnTo>
                    <a:pt x="17541" y="12773"/>
                  </a:lnTo>
                  <a:lnTo>
                    <a:pt x="17458" y="12938"/>
                  </a:lnTo>
                  <a:lnTo>
                    <a:pt x="17458" y="12980"/>
                  </a:lnTo>
                  <a:lnTo>
                    <a:pt x="17417" y="13021"/>
                  </a:lnTo>
                  <a:lnTo>
                    <a:pt x="17251" y="13187"/>
                  </a:lnTo>
                  <a:lnTo>
                    <a:pt x="17127" y="13229"/>
                  </a:lnTo>
                  <a:lnTo>
                    <a:pt x="17085" y="13187"/>
                  </a:lnTo>
                  <a:lnTo>
                    <a:pt x="17085" y="13063"/>
                  </a:lnTo>
                  <a:lnTo>
                    <a:pt x="17044" y="12648"/>
                  </a:lnTo>
                  <a:lnTo>
                    <a:pt x="17044" y="12316"/>
                  </a:lnTo>
                  <a:lnTo>
                    <a:pt x="17085" y="11902"/>
                  </a:lnTo>
                  <a:lnTo>
                    <a:pt x="17168" y="11529"/>
                  </a:lnTo>
                  <a:lnTo>
                    <a:pt x="17292" y="11155"/>
                  </a:lnTo>
                  <a:lnTo>
                    <a:pt x="17417" y="10824"/>
                  </a:lnTo>
                  <a:lnTo>
                    <a:pt x="17707" y="10160"/>
                  </a:lnTo>
                  <a:lnTo>
                    <a:pt x="18039" y="9621"/>
                  </a:lnTo>
                  <a:close/>
                  <a:moveTo>
                    <a:pt x="291" y="1"/>
                  </a:moveTo>
                  <a:lnTo>
                    <a:pt x="84" y="125"/>
                  </a:lnTo>
                  <a:lnTo>
                    <a:pt x="1" y="208"/>
                  </a:lnTo>
                  <a:lnTo>
                    <a:pt x="1" y="332"/>
                  </a:lnTo>
                  <a:lnTo>
                    <a:pt x="84" y="415"/>
                  </a:lnTo>
                  <a:lnTo>
                    <a:pt x="167" y="457"/>
                  </a:lnTo>
                  <a:lnTo>
                    <a:pt x="249" y="457"/>
                  </a:lnTo>
                  <a:lnTo>
                    <a:pt x="498" y="498"/>
                  </a:lnTo>
                  <a:lnTo>
                    <a:pt x="789" y="581"/>
                  </a:lnTo>
                  <a:lnTo>
                    <a:pt x="1286" y="830"/>
                  </a:lnTo>
                  <a:lnTo>
                    <a:pt x="1535" y="954"/>
                  </a:lnTo>
                  <a:lnTo>
                    <a:pt x="2074" y="1203"/>
                  </a:lnTo>
                  <a:lnTo>
                    <a:pt x="2613" y="1452"/>
                  </a:lnTo>
                  <a:lnTo>
                    <a:pt x="3235" y="1659"/>
                  </a:lnTo>
                  <a:lnTo>
                    <a:pt x="4355" y="2157"/>
                  </a:lnTo>
                  <a:lnTo>
                    <a:pt x="5474" y="2696"/>
                  </a:lnTo>
                  <a:lnTo>
                    <a:pt x="7382" y="3608"/>
                  </a:lnTo>
                  <a:lnTo>
                    <a:pt x="8543" y="4189"/>
                  </a:lnTo>
                  <a:lnTo>
                    <a:pt x="11529" y="5723"/>
                  </a:lnTo>
                  <a:lnTo>
                    <a:pt x="12358" y="6096"/>
                  </a:lnTo>
                  <a:lnTo>
                    <a:pt x="13934" y="6926"/>
                  </a:lnTo>
                  <a:lnTo>
                    <a:pt x="14680" y="7340"/>
                  </a:lnTo>
                  <a:lnTo>
                    <a:pt x="15468" y="7838"/>
                  </a:lnTo>
                  <a:lnTo>
                    <a:pt x="16380" y="8419"/>
                  </a:lnTo>
                  <a:lnTo>
                    <a:pt x="17334" y="9082"/>
                  </a:lnTo>
                  <a:lnTo>
                    <a:pt x="17790" y="9372"/>
                  </a:lnTo>
                  <a:lnTo>
                    <a:pt x="17541" y="9704"/>
                  </a:lnTo>
                  <a:lnTo>
                    <a:pt x="17334" y="10077"/>
                  </a:lnTo>
                  <a:lnTo>
                    <a:pt x="17127" y="10409"/>
                  </a:lnTo>
                  <a:lnTo>
                    <a:pt x="17002" y="10782"/>
                  </a:lnTo>
                  <a:lnTo>
                    <a:pt x="16836" y="11155"/>
                  </a:lnTo>
                  <a:lnTo>
                    <a:pt x="16753" y="11487"/>
                  </a:lnTo>
                  <a:lnTo>
                    <a:pt x="16670" y="11860"/>
                  </a:lnTo>
                  <a:lnTo>
                    <a:pt x="16629" y="12234"/>
                  </a:lnTo>
                  <a:lnTo>
                    <a:pt x="16588" y="12565"/>
                  </a:lnTo>
                  <a:lnTo>
                    <a:pt x="16588" y="12938"/>
                  </a:lnTo>
                  <a:lnTo>
                    <a:pt x="16670" y="13270"/>
                  </a:lnTo>
                  <a:lnTo>
                    <a:pt x="16712" y="13436"/>
                  </a:lnTo>
                  <a:lnTo>
                    <a:pt x="16795" y="13519"/>
                  </a:lnTo>
                  <a:lnTo>
                    <a:pt x="16961" y="13643"/>
                  </a:lnTo>
                  <a:lnTo>
                    <a:pt x="17127" y="13685"/>
                  </a:lnTo>
                  <a:lnTo>
                    <a:pt x="17168" y="13685"/>
                  </a:lnTo>
                  <a:lnTo>
                    <a:pt x="17375" y="13643"/>
                  </a:lnTo>
                  <a:lnTo>
                    <a:pt x="17541" y="13519"/>
                  </a:lnTo>
                  <a:lnTo>
                    <a:pt x="17749" y="13353"/>
                  </a:lnTo>
                  <a:lnTo>
                    <a:pt x="17873" y="13187"/>
                  </a:lnTo>
                  <a:lnTo>
                    <a:pt x="18039" y="12897"/>
                  </a:lnTo>
                  <a:lnTo>
                    <a:pt x="18163" y="12565"/>
                  </a:lnTo>
                  <a:lnTo>
                    <a:pt x="18163" y="12524"/>
                  </a:lnTo>
                  <a:lnTo>
                    <a:pt x="18371" y="11985"/>
                  </a:lnTo>
                  <a:lnTo>
                    <a:pt x="18536" y="11529"/>
                  </a:lnTo>
                  <a:lnTo>
                    <a:pt x="18661" y="11031"/>
                  </a:lnTo>
                  <a:lnTo>
                    <a:pt x="18744" y="10616"/>
                  </a:lnTo>
                  <a:lnTo>
                    <a:pt x="18744" y="10160"/>
                  </a:lnTo>
                  <a:lnTo>
                    <a:pt x="19158" y="10450"/>
                  </a:lnTo>
                  <a:lnTo>
                    <a:pt x="19283" y="10492"/>
                  </a:lnTo>
                  <a:lnTo>
                    <a:pt x="19449" y="10450"/>
                  </a:lnTo>
                  <a:lnTo>
                    <a:pt x="19532" y="10367"/>
                  </a:lnTo>
                  <a:lnTo>
                    <a:pt x="19573" y="10243"/>
                  </a:lnTo>
                  <a:lnTo>
                    <a:pt x="19532" y="10119"/>
                  </a:lnTo>
                  <a:lnTo>
                    <a:pt x="19241" y="9745"/>
                  </a:lnTo>
                  <a:lnTo>
                    <a:pt x="18910" y="9414"/>
                  </a:lnTo>
                  <a:lnTo>
                    <a:pt x="18495" y="9123"/>
                  </a:lnTo>
                  <a:lnTo>
                    <a:pt x="18122" y="8875"/>
                  </a:lnTo>
                  <a:lnTo>
                    <a:pt x="18039" y="8792"/>
                  </a:lnTo>
                  <a:lnTo>
                    <a:pt x="17334" y="8336"/>
                  </a:lnTo>
                  <a:lnTo>
                    <a:pt x="16297" y="7631"/>
                  </a:lnTo>
                  <a:lnTo>
                    <a:pt x="15468" y="7092"/>
                  </a:lnTo>
                  <a:lnTo>
                    <a:pt x="14639" y="6594"/>
                  </a:lnTo>
                  <a:lnTo>
                    <a:pt x="12938" y="5640"/>
                  </a:lnTo>
                  <a:lnTo>
                    <a:pt x="12275" y="5267"/>
                  </a:lnTo>
                  <a:lnTo>
                    <a:pt x="10533" y="4396"/>
                  </a:lnTo>
                  <a:lnTo>
                    <a:pt x="8833" y="3567"/>
                  </a:lnTo>
                  <a:lnTo>
                    <a:pt x="7962" y="3111"/>
                  </a:lnTo>
                  <a:lnTo>
                    <a:pt x="5640" y="2033"/>
                  </a:lnTo>
                  <a:lnTo>
                    <a:pt x="3608" y="1162"/>
                  </a:lnTo>
                  <a:lnTo>
                    <a:pt x="2945" y="872"/>
                  </a:lnTo>
                  <a:lnTo>
                    <a:pt x="2240" y="623"/>
                  </a:lnTo>
                  <a:lnTo>
                    <a:pt x="1535" y="291"/>
                  </a:lnTo>
                  <a:lnTo>
                    <a:pt x="1452" y="250"/>
                  </a:lnTo>
                  <a:lnTo>
                    <a:pt x="1037" y="84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2942800" y="3341100"/>
              <a:ext cx="1289650" cy="1177675"/>
            </a:xfrm>
            <a:custGeom>
              <a:rect b="b" l="l" r="r" t="t"/>
              <a:pathLst>
                <a:path extrusionOk="0" h="47107" w="51586">
                  <a:moveTo>
                    <a:pt x="30769" y="2198"/>
                  </a:moveTo>
                  <a:lnTo>
                    <a:pt x="30313" y="2530"/>
                  </a:lnTo>
                  <a:lnTo>
                    <a:pt x="29981" y="2405"/>
                  </a:lnTo>
                  <a:lnTo>
                    <a:pt x="30396" y="2281"/>
                  </a:lnTo>
                  <a:lnTo>
                    <a:pt x="30769" y="2198"/>
                  </a:lnTo>
                  <a:close/>
                  <a:moveTo>
                    <a:pt x="25752" y="3484"/>
                  </a:moveTo>
                  <a:lnTo>
                    <a:pt x="25586" y="3815"/>
                  </a:lnTo>
                  <a:lnTo>
                    <a:pt x="25545" y="3691"/>
                  </a:lnTo>
                  <a:lnTo>
                    <a:pt x="25545" y="3608"/>
                  </a:lnTo>
                  <a:lnTo>
                    <a:pt x="25586" y="3567"/>
                  </a:lnTo>
                  <a:lnTo>
                    <a:pt x="25752" y="3484"/>
                  </a:lnTo>
                  <a:close/>
                  <a:moveTo>
                    <a:pt x="31723" y="2240"/>
                  </a:moveTo>
                  <a:lnTo>
                    <a:pt x="32179" y="2323"/>
                  </a:lnTo>
                  <a:lnTo>
                    <a:pt x="32594" y="2530"/>
                  </a:lnTo>
                  <a:lnTo>
                    <a:pt x="32967" y="2737"/>
                  </a:lnTo>
                  <a:lnTo>
                    <a:pt x="33299" y="2986"/>
                  </a:lnTo>
                  <a:lnTo>
                    <a:pt x="33631" y="3276"/>
                  </a:lnTo>
                  <a:lnTo>
                    <a:pt x="33921" y="3608"/>
                  </a:lnTo>
                  <a:lnTo>
                    <a:pt x="33299" y="3898"/>
                  </a:lnTo>
                  <a:lnTo>
                    <a:pt x="32055" y="3276"/>
                  </a:lnTo>
                  <a:lnTo>
                    <a:pt x="30811" y="2737"/>
                  </a:lnTo>
                  <a:lnTo>
                    <a:pt x="31723" y="2240"/>
                  </a:lnTo>
                  <a:close/>
                  <a:moveTo>
                    <a:pt x="34211" y="4064"/>
                  </a:moveTo>
                  <a:lnTo>
                    <a:pt x="34418" y="4520"/>
                  </a:lnTo>
                  <a:lnTo>
                    <a:pt x="33962" y="4271"/>
                  </a:lnTo>
                  <a:lnTo>
                    <a:pt x="33879" y="4230"/>
                  </a:lnTo>
                  <a:lnTo>
                    <a:pt x="34211" y="4064"/>
                  </a:lnTo>
                  <a:close/>
                  <a:moveTo>
                    <a:pt x="27991" y="4354"/>
                  </a:moveTo>
                  <a:lnTo>
                    <a:pt x="28115" y="4396"/>
                  </a:lnTo>
                  <a:lnTo>
                    <a:pt x="28240" y="4396"/>
                  </a:lnTo>
                  <a:lnTo>
                    <a:pt x="28364" y="4479"/>
                  </a:lnTo>
                  <a:lnTo>
                    <a:pt x="28406" y="4520"/>
                  </a:lnTo>
                  <a:lnTo>
                    <a:pt x="28447" y="4562"/>
                  </a:lnTo>
                  <a:lnTo>
                    <a:pt x="28447" y="4603"/>
                  </a:lnTo>
                  <a:lnTo>
                    <a:pt x="28364" y="4645"/>
                  </a:lnTo>
                  <a:lnTo>
                    <a:pt x="28281" y="4686"/>
                  </a:lnTo>
                  <a:lnTo>
                    <a:pt x="28033" y="4728"/>
                  </a:lnTo>
                  <a:lnTo>
                    <a:pt x="27825" y="4728"/>
                  </a:lnTo>
                  <a:lnTo>
                    <a:pt x="27991" y="4354"/>
                  </a:lnTo>
                  <a:close/>
                  <a:moveTo>
                    <a:pt x="36492" y="913"/>
                  </a:moveTo>
                  <a:lnTo>
                    <a:pt x="37197" y="954"/>
                  </a:lnTo>
                  <a:lnTo>
                    <a:pt x="37860" y="1037"/>
                  </a:lnTo>
                  <a:lnTo>
                    <a:pt x="38358" y="1203"/>
                  </a:lnTo>
                  <a:lnTo>
                    <a:pt x="38773" y="1369"/>
                  </a:lnTo>
                  <a:lnTo>
                    <a:pt x="39187" y="1576"/>
                  </a:lnTo>
                  <a:lnTo>
                    <a:pt x="39560" y="1866"/>
                  </a:lnTo>
                  <a:lnTo>
                    <a:pt x="39934" y="2157"/>
                  </a:lnTo>
                  <a:lnTo>
                    <a:pt x="40265" y="2447"/>
                  </a:lnTo>
                  <a:lnTo>
                    <a:pt x="40556" y="2820"/>
                  </a:lnTo>
                  <a:lnTo>
                    <a:pt x="40804" y="3152"/>
                  </a:lnTo>
                  <a:lnTo>
                    <a:pt x="41053" y="3567"/>
                  </a:lnTo>
                  <a:lnTo>
                    <a:pt x="41302" y="3940"/>
                  </a:lnTo>
                  <a:lnTo>
                    <a:pt x="41675" y="4769"/>
                  </a:lnTo>
                  <a:lnTo>
                    <a:pt x="41965" y="5640"/>
                  </a:lnTo>
                  <a:lnTo>
                    <a:pt x="42214" y="6428"/>
                  </a:lnTo>
                  <a:lnTo>
                    <a:pt x="41343" y="6718"/>
                  </a:lnTo>
                  <a:lnTo>
                    <a:pt x="40431" y="7008"/>
                  </a:lnTo>
                  <a:lnTo>
                    <a:pt x="40390" y="6677"/>
                  </a:lnTo>
                  <a:lnTo>
                    <a:pt x="40307" y="6303"/>
                  </a:lnTo>
                  <a:lnTo>
                    <a:pt x="40182" y="5972"/>
                  </a:lnTo>
                  <a:lnTo>
                    <a:pt x="40058" y="5681"/>
                  </a:lnTo>
                  <a:lnTo>
                    <a:pt x="39892" y="5391"/>
                  </a:lnTo>
                  <a:lnTo>
                    <a:pt x="39726" y="5101"/>
                  </a:lnTo>
                  <a:lnTo>
                    <a:pt x="39519" y="4852"/>
                  </a:lnTo>
                  <a:lnTo>
                    <a:pt x="39312" y="4603"/>
                  </a:lnTo>
                  <a:lnTo>
                    <a:pt x="39021" y="4354"/>
                  </a:lnTo>
                  <a:lnTo>
                    <a:pt x="38731" y="4147"/>
                  </a:lnTo>
                  <a:lnTo>
                    <a:pt x="38441" y="3940"/>
                  </a:lnTo>
                  <a:lnTo>
                    <a:pt x="38151" y="3774"/>
                  </a:lnTo>
                  <a:lnTo>
                    <a:pt x="37819" y="3608"/>
                  </a:lnTo>
                  <a:lnTo>
                    <a:pt x="37446" y="3484"/>
                  </a:lnTo>
                  <a:lnTo>
                    <a:pt x="37114" y="3401"/>
                  </a:lnTo>
                  <a:lnTo>
                    <a:pt x="36741" y="3318"/>
                  </a:lnTo>
                  <a:lnTo>
                    <a:pt x="36450" y="2779"/>
                  </a:lnTo>
                  <a:lnTo>
                    <a:pt x="36077" y="2281"/>
                  </a:lnTo>
                  <a:lnTo>
                    <a:pt x="35787" y="1949"/>
                  </a:lnTo>
                  <a:lnTo>
                    <a:pt x="35497" y="1659"/>
                  </a:lnTo>
                  <a:lnTo>
                    <a:pt x="35165" y="1369"/>
                  </a:lnTo>
                  <a:lnTo>
                    <a:pt x="34792" y="1079"/>
                  </a:lnTo>
                  <a:lnTo>
                    <a:pt x="35662" y="954"/>
                  </a:lnTo>
                  <a:lnTo>
                    <a:pt x="36492" y="913"/>
                  </a:lnTo>
                  <a:close/>
                  <a:moveTo>
                    <a:pt x="37072" y="3981"/>
                  </a:moveTo>
                  <a:lnTo>
                    <a:pt x="37529" y="4147"/>
                  </a:lnTo>
                  <a:lnTo>
                    <a:pt x="37985" y="4354"/>
                  </a:lnTo>
                  <a:lnTo>
                    <a:pt x="38358" y="4603"/>
                  </a:lnTo>
                  <a:lnTo>
                    <a:pt x="38731" y="4893"/>
                  </a:lnTo>
                  <a:lnTo>
                    <a:pt x="38980" y="5142"/>
                  </a:lnTo>
                  <a:lnTo>
                    <a:pt x="39187" y="5391"/>
                  </a:lnTo>
                  <a:lnTo>
                    <a:pt x="39353" y="5640"/>
                  </a:lnTo>
                  <a:lnTo>
                    <a:pt x="39477" y="5930"/>
                  </a:lnTo>
                  <a:lnTo>
                    <a:pt x="39602" y="6262"/>
                  </a:lnTo>
                  <a:lnTo>
                    <a:pt x="39685" y="6552"/>
                  </a:lnTo>
                  <a:lnTo>
                    <a:pt x="39768" y="6925"/>
                  </a:lnTo>
                  <a:lnTo>
                    <a:pt x="39809" y="7299"/>
                  </a:lnTo>
                  <a:lnTo>
                    <a:pt x="39519" y="7423"/>
                  </a:lnTo>
                  <a:lnTo>
                    <a:pt x="38773" y="6884"/>
                  </a:lnTo>
                  <a:lnTo>
                    <a:pt x="37943" y="6345"/>
                  </a:lnTo>
                  <a:lnTo>
                    <a:pt x="37446" y="6096"/>
                  </a:lnTo>
                  <a:lnTo>
                    <a:pt x="37404" y="6055"/>
                  </a:lnTo>
                  <a:lnTo>
                    <a:pt x="37404" y="6013"/>
                  </a:lnTo>
                  <a:lnTo>
                    <a:pt x="37404" y="5515"/>
                  </a:lnTo>
                  <a:lnTo>
                    <a:pt x="37321" y="5018"/>
                  </a:lnTo>
                  <a:lnTo>
                    <a:pt x="37238" y="4479"/>
                  </a:lnTo>
                  <a:lnTo>
                    <a:pt x="37072" y="3981"/>
                  </a:lnTo>
                  <a:close/>
                  <a:moveTo>
                    <a:pt x="34418" y="8045"/>
                  </a:moveTo>
                  <a:lnTo>
                    <a:pt x="34377" y="8086"/>
                  </a:lnTo>
                  <a:lnTo>
                    <a:pt x="34211" y="8460"/>
                  </a:lnTo>
                  <a:lnTo>
                    <a:pt x="34211" y="8501"/>
                  </a:lnTo>
                  <a:lnTo>
                    <a:pt x="34128" y="8335"/>
                  </a:lnTo>
                  <a:lnTo>
                    <a:pt x="34045" y="8211"/>
                  </a:lnTo>
                  <a:lnTo>
                    <a:pt x="34045" y="8128"/>
                  </a:lnTo>
                  <a:lnTo>
                    <a:pt x="34128" y="8086"/>
                  </a:lnTo>
                  <a:lnTo>
                    <a:pt x="34418" y="8045"/>
                  </a:lnTo>
                  <a:close/>
                  <a:moveTo>
                    <a:pt x="31640" y="457"/>
                  </a:moveTo>
                  <a:lnTo>
                    <a:pt x="32179" y="498"/>
                  </a:lnTo>
                  <a:lnTo>
                    <a:pt x="32635" y="581"/>
                  </a:lnTo>
                  <a:lnTo>
                    <a:pt x="33092" y="705"/>
                  </a:lnTo>
                  <a:lnTo>
                    <a:pt x="33548" y="913"/>
                  </a:lnTo>
                  <a:lnTo>
                    <a:pt x="33962" y="1120"/>
                  </a:lnTo>
                  <a:lnTo>
                    <a:pt x="34336" y="1410"/>
                  </a:lnTo>
                  <a:lnTo>
                    <a:pt x="34709" y="1701"/>
                  </a:lnTo>
                  <a:lnTo>
                    <a:pt x="35040" y="1991"/>
                  </a:lnTo>
                  <a:lnTo>
                    <a:pt x="35331" y="2281"/>
                  </a:lnTo>
                  <a:lnTo>
                    <a:pt x="35621" y="2613"/>
                  </a:lnTo>
                  <a:lnTo>
                    <a:pt x="35870" y="3027"/>
                  </a:lnTo>
                  <a:lnTo>
                    <a:pt x="36077" y="3401"/>
                  </a:lnTo>
                  <a:lnTo>
                    <a:pt x="36284" y="3815"/>
                  </a:lnTo>
                  <a:lnTo>
                    <a:pt x="36409" y="4271"/>
                  </a:lnTo>
                  <a:lnTo>
                    <a:pt x="36533" y="4728"/>
                  </a:lnTo>
                  <a:lnTo>
                    <a:pt x="36616" y="5184"/>
                  </a:lnTo>
                  <a:lnTo>
                    <a:pt x="36658" y="5640"/>
                  </a:lnTo>
                  <a:lnTo>
                    <a:pt x="36616" y="6096"/>
                  </a:lnTo>
                  <a:lnTo>
                    <a:pt x="36575" y="6552"/>
                  </a:lnTo>
                  <a:lnTo>
                    <a:pt x="36450" y="7381"/>
                  </a:lnTo>
                  <a:lnTo>
                    <a:pt x="36202" y="8335"/>
                  </a:lnTo>
                  <a:lnTo>
                    <a:pt x="36036" y="8791"/>
                  </a:lnTo>
                  <a:lnTo>
                    <a:pt x="35828" y="9289"/>
                  </a:lnTo>
                  <a:lnTo>
                    <a:pt x="34958" y="8957"/>
                  </a:lnTo>
                  <a:lnTo>
                    <a:pt x="34543" y="8708"/>
                  </a:lnTo>
                  <a:lnTo>
                    <a:pt x="34543" y="8584"/>
                  </a:lnTo>
                  <a:lnTo>
                    <a:pt x="34667" y="8211"/>
                  </a:lnTo>
                  <a:lnTo>
                    <a:pt x="34792" y="7921"/>
                  </a:lnTo>
                  <a:lnTo>
                    <a:pt x="34958" y="7547"/>
                  </a:lnTo>
                  <a:lnTo>
                    <a:pt x="35082" y="7216"/>
                  </a:lnTo>
                  <a:lnTo>
                    <a:pt x="35165" y="6801"/>
                  </a:lnTo>
                  <a:lnTo>
                    <a:pt x="35248" y="6386"/>
                  </a:lnTo>
                  <a:lnTo>
                    <a:pt x="35289" y="5972"/>
                  </a:lnTo>
                  <a:lnTo>
                    <a:pt x="35289" y="5557"/>
                  </a:lnTo>
                  <a:lnTo>
                    <a:pt x="35289" y="5184"/>
                  </a:lnTo>
                  <a:lnTo>
                    <a:pt x="35248" y="4852"/>
                  </a:lnTo>
                  <a:lnTo>
                    <a:pt x="35165" y="4479"/>
                  </a:lnTo>
                  <a:lnTo>
                    <a:pt x="35040" y="4147"/>
                  </a:lnTo>
                  <a:lnTo>
                    <a:pt x="34875" y="3815"/>
                  </a:lnTo>
                  <a:lnTo>
                    <a:pt x="34709" y="3484"/>
                  </a:lnTo>
                  <a:lnTo>
                    <a:pt x="34501" y="3193"/>
                  </a:lnTo>
                  <a:lnTo>
                    <a:pt x="34253" y="2862"/>
                  </a:lnTo>
                  <a:lnTo>
                    <a:pt x="33962" y="2613"/>
                  </a:lnTo>
                  <a:lnTo>
                    <a:pt x="33672" y="2364"/>
                  </a:lnTo>
                  <a:lnTo>
                    <a:pt x="33382" y="2157"/>
                  </a:lnTo>
                  <a:lnTo>
                    <a:pt x="33092" y="1991"/>
                  </a:lnTo>
                  <a:lnTo>
                    <a:pt x="32760" y="1825"/>
                  </a:lnTo>
                  <a:lnTo>
                    <a:pt x="32428" y="1742"/>
                  </a:lnTo>
                  <a:lnTo>
                    <a:pt x="32055" y="1659"/>
                  </a:lnTo>
                  <a:lnTo>
                    <a:pt x="31723" y="1659"/>
                  </a:lnTo>
                  <a:lnTo>
                    <a:pt x="31557" y="1618"/>
                  </a:lnTo>
                  <a:lnTo>
                    <a:pt x="31226" y="1659"/>
                  </a:lnTo>
                  <a:lnTo>
                    <a:pt x="30852" y="1701"/>
                  </a:lnTo>
                  <a:lnTo>
                    <a:pt x="30521" y="1742"/>
                  </a:lnTo>
                  <a:lnTo>
                    <a:pt x="30189" y="1866"/>
                  </a:lnTo>
                  <a:lnTo>
                    <a:pt x="29899" y="1991"/>
                  </a:lnTo>
                  <a:lnTo>
                    <a:pt x="29567" y="2115"/>
                  </a:lnTo>
                  <a:lnTo>
                    <a:pt x="29277" y="2281"/>
                  </a:lnTo>
                  <a:lnTo>
                    <a:pt x="29028" y="2488"/>
                  </a:lnTo>
                  <a:lnTo>
                    <a:pt x="28530" y="2945"/>
                  </a:lnTo>
                  <a:lnTo>
                    <a:pt x="28074" y="3442"/>
                  </a:lnTo>
                  <a:lnTo>
                    <a:pt x="27701" y="4023"/>
                  </a:lnTo>
                  <a:lnTo>
                    <a:pt x="27411" y="4645"/>
                  </a:lnTo>
                  <a:lnTo>
                    <a:pt x="26747" y="4437"/>
                  </a:lnTo>
                  <a:lnTo>
                    <a:pt x="26498" y="4354"/>
                  </a:lnTo>
                  <a:lnTo>
                    <a:pt x="26208" y="4230"/>
                  </a:lnTo>
                  <a:lnTo>
                    <a:pt x="25918" y="4064"/>
                  </a:lnTo>
                  <a:lnTo>
                    <a:pt x="26167" y="3608"/>
                  </a:lnTo>
                  <a:lnTo>
                    <a:pt x="26415" y="3193"/>
                  </a:lnTo>
                  <a:lnTo>
                    <a:pt x="26706" y="2820"/>
                  </a:lnTo>
                  <a:lnTo>
                    <a:pt x="26996" y="2488"/>
                  </a:lnTo>
                  <a:lnTo>
                    <a:pt x="27328" y="2157"/>
                  </a:lnTo>
                  <a:lnTo>
                    <a:pt x="27618" y="1866"/>
                  </a:lnTo>
                  <a:lnTo>
                    <a:pt x="27950" y="1618"/>
                  </a:lnTo>
                  <a:lnTo>
                    <a:pt x="28323" y="1369"/>
                  </a:lnTo>
                  <a:lnTo>
                    <a:pt x="28696" y="1161"/>
                  </a:lnTo>
                  <a:lnTo>
                    <a:pt x="29111" y="996"/>
                  </a:lnTo>
                  <a:lnTo>
                    <a:pt x="29525" y="830"/>
                  </a:lnTo>
                  <a:lnTo>
                    <a:pt x="29940" y="705"/>
                  </a:lnTo>
                  <a:lnTo>
                    <a:pt x="30355" y="581"/>
                  </a:lnTo>
                  <a:lnTo>
                    <a:pt x="30769" y="498"/>
                  </a:lnTo>
                  <a:lnTo>
                    <a:pt x="31226" y="457"/>
                  </a:lnTo>
                  <a:close/>
                  <a:moveTo>
                    <a:pt x="36575" y="9123"/>
                  </a:moveTo>
                  <a:lnTo>
                    <a:pt x="36699" y="9165"/>
                  </a:lnTo>
                  <a:lnTo>
                    <a:pt x="36782" y="9206"/>
                  </a:lnTo>
                  <a:lnTo>
                    <a:pt x="36865" y="9289"/>
                  </a:lnTo>
                  <a:lnTo>
                    <a:pt x="36865" y="9330"/>
                  </a:lnTo>
                  <a:lnTo>
                    <a:pt x="36865" y="9372"/>
                  </a:lnTo>
                  <a:lnTo>
                    <a:pt x="36741" y="9455"/>
                  </a:lnTo>
                  <a:lnTo>
                    <a:pt x="36367" y="9455"/>
                  </a:lnTo>
                  <a:lnTo>
                    <a:pt x="36575" y="9123"/>
                  </a:lnTo>
                  <a:close/>
                  <a:moveTo>
                    <a:pt x="42629" y="10035"/>
                  </a:moveTo>
                  <a:lnTo>
                    <a:pt x="42629" y="10782"/>
                  </a:lnTo>
                  <a:lnTo>
                    <a:pt x="42587" y="11487"/>
                  </a:lnTo>
                  <a:lnTo>
                    <a:pt x="42339" y="10865"/>
                  </a:lnTo>
                  <a:lnTo>
                    <a:pt x="42090" y="10243"/>
                  </a:lnTo>
                  <a:lnTo>
                    <a:pt x="42629" y="10035"/>
                  </a:lnTo>
                  <a:close/>
                  <a:moveTo>
                    <a:pt x="26208" y="2074"/>
                  </a:moveTo>
                  <a:lnTo>
                    <a:pt x="26747" y="2157"/>
                  </a:lnTo>
                  <a:lnTo>
                    <a:pt x="26374" y="2571"/>
                  </a:lnTo>
                  <a:lnTo>
                    <a:pt x="26001" y="3069"/>
                  </a:lnTo>
                  <a:lnTo>
                    <a:pt x="25669" y="3069"/>
                  </a:lnTo>
                  <a:lnTo>
                    <a:pt x="25503" y="3110"/>
                  </a:lnTo>
                  <a:lnTo>
                    <a:pt x="25420" y="3193"/>
                  </a:lnTo>
                  <a:lnTo>
                    <a:pt x="25296" y="3276"/>
                  </a:lnTo>
                  <a:lnTo>
                    <a:pt x="25213" y="3442"/>
                  </a:lnTo>
                  <a:lnTo>
                    <a:pt x="25213" y="3649"/>
                  </a:lnTo>
                  <a:lnTo>
                    <a:pt x="25254" y="3815"/>
                  </a:lnTo>
                  <a:lnTo>
                    <a:pt x="25337" y="3981"/>
                  </a:lnTo>
                  <a:lnTo>
                    <a:pt x="25420" y="4106"/>
                  </a:lnTo>
                  <a:lnTo>
                    <a:pt x="25586" y="4230"/>
                  </a:lnTo>
                  <a:lnTo>
                    <a:pt x="25876" y="4396"/>
                  </a:lnTo>
                  <a:lnTo>
                    <a:pt x="26167" y="4562"/>
                  </a:lnTo>
                  <a:lnTo>
                    <a:pt x="26249" y="4603"/>
                  </a:lnTo>
                  <a:lnTo>
                    <a:pt x="26830" y="4852"/>
                  </a:lnTo>
                  <a:lnTo>
                    <a:pt x="27162" y="4976"/>
                  </a:lnTo>
                  <a:lnTo>
                    <a:pt x="27493" y="5059"/>
                  </a:lnTo>
                  <a:lnTo>
                    <a:pt x="27784" y="5101"/>
                  </a:lnTo>
                  <a:lnTo>
                    <a:pt x="28033" y="5142"/>
                  </a:lnTo>
                  <a:lnTo>
                    <a:pt x="28281" y="5101"/>
                  </a:lnTo>
                  <a:lnTo>
                    <a:pt x="28489" y="5059"/>
                  </a:lnTo>
                  <a:lnTo>
                    <a:pt x="28655" y="4935"/>
                  </a:lnTo>
                  <a:lnTo>
                    <a:pt x="28779" y="4769"/>
                  </a:lnTo>
                  <a:lnTo>
                    <a:pt x="28820" y="4645"/>
                  </a:lnTo>
                  <a:lnTo>
                    <a:pt x="28820" y="4520"/>
                  </a:lnTo>
                  <a:lnTo>
                    <a:pt x="28820" y="4437"/>
                  </a:lnTo>
                  <a:lnTo>
                    <a:pt x="28779" y="4313"/>
                  </a:lnTo>
                  <a:lnTo>
                    <a:pt x="28655" y="4189"/>
                  </a:lnTo>
                  <a:lnTo>
                    <a:pt x="28530" y="4064"/>
                  </a:lnTo>
                  <a:lnTo>
                    <a:pt x="28364" y="3981"/>
                  </a:lnTo>
                  <a:lnTo>
                    <a:pt x="28240" y="3940"/>
                  </a:lnTo>
                  <a:lnTo>
                    <a:pt x="28281" y="3815"/>
                  </a:lnTo>
                  <a:lnTo>
                    <a:pt x="28447" y="3567"/>
                  </a:lnTo>
                  <a:lnTo>
                    <a:pt x="28655" y="3318"/>
                  </a:lnTo>
                  <a:lnTo>
                    <a:pt x="28903" y="3069"/>
                  </a:lnTo>
                  <a:lnTo>
                    <a:pt x="29194" y="2862"/>
                  </a:lnTo>
                  <a:lnTo>
                    <a:pt x="30147" y="3235"/>
                  </a:lnTo>
                  <a:lnTo>
                    <a:pt x="31184" y="3691"/>
                  </a:lnTo>
                  <a:lnTo>
                    <a:pt x="32387" y="4271"/>
                  </a:lnTo>
                  <a:lnTo>
                    <a:pt x="33506" y="4935"/>
                  </a:lnTo>
                  <a:lnTo>
                    <a:pt x="34626" y="5557"/>
                  </a:lnTo>
                  <a:lnTo>
                    <a:pt x="34626" y="6013"/>
                  </a:lnTo>
                  <a:lnTo>
                    <a:pt x="34584" y="6469"/>
                  </a:lnTo>
                  <a:lnTo>
                    <a:pt x="34584" y="6718"/>
                  </a:lnTo>
                  <a:lnTo>
                    <a:pt x="34501" y="7464"/>
                  </a:lnTo>
                  <a:lnTo>
                    <a:pt x="34460" y="7630"/>
                  </a:lnTo>
                  <a:lnTo>
                    <a:pt x="34087" y="7630"/>
                  </a:lnTo>
                  <a:lnTo>
                    <a:pt x="33962" y="7713"/>
                  </a:lnTo>
                  <a:lnTo>
                    <a:pt x="33838" y="7796"/>
                  </a:lnTo>
                  <a:lnTo>
                    <a:pt x="33755" y="7921"/>
                  </a:lnTo>
                  <a:lnTo>
                    <a:pt x="33714" y="8128"/>
                  </a:lnTo>
                  <a:lnTo>
                    <a:pt x="33755" y="8335"/>
                  </a:lnTo>
                  <a:lnTo>
                    <a:pt x="33838" y="8501"/>
                  </a:lnTo>
                  <a:lnTo>
                    <a:pt x="33962" y="8667"/>
                  </a:lnTo>
                  <a:lnTo>
                    <a:pt x="34170" y="8833"/>
                  </a:lnTo>
                  <a:lnTo>
                    <a:pt x="34211" y="8916"/>
                  </a:lnTo>
                  <a:lnTo>
                    <a:pt x="34253" y="8916"/>
                  </a:lnTo>
                  <a:lnTo>
                    <a:pt x="34626" y="9123"/>
                  </a:lnTo>
                  <a:lnTo>
                    <a:pt x="35206" y="9455"/>
                  </a:lnTo>
                  <a:lnTo>
                    <a:pt x="35538" y="9621"/>
                  </a:lnTo>
                  <a:lnTo>
                    <a:pt x="35828" y="9704"/>
                  </a:lnTo>
                  <a:lnTo>
                    <a:pt x="35911" y="9787"/>
                  </a:lnTo>
                  <a:lnTo>
                    <a:pt x="36036" y="9787"/>
                  </a:lnTo>
                  <a:lnTo>
                    <a:pt x="36284" y="9828"/>
                  </a:lnTo>
                  <a:lnTo>
                    <a:pt x="36533" y="9870"/>
                  </a:lnTo>
                  <a:lnTo>
                    <a:pt x="36741" y="9828"/>
                  </a:lnTo>
                  <a:lnTo>
                    <a:pt x="36948" y="9787"/>
                  </a:lnTo>
                  <a:lnTo>
                    <a:pt x="37114" y="9704"/>
                  </a:lnTo>
                  <a:lnTo>
                    <a:pt x="37197" y="9538"/>
                  </a:lnTo>
                  <a:lnTo>
                    <a:pt x="37280" y="9330"/>
                  </a:lnTo>
                  <a:lnTo>
                    <a:pt x="37238" y="9123"/>
                  </a:lnTo>
                  <a:lnTo>
                    <a:pt x="37155" y="8999"/>
                  </a:lnTo>
                  <a:lnTo>
                    <a:pt x="37072" y="8874"/>
                  </a:lnTo>
                  <a:lnTo>
                    <a:pt x="36906" y="8791"/>
                  </a:lnTo>
                  <a:lnTo>
                    <a:pt x="36782" y="8708"/>
                  </a:lnTo>
                  <a:lnTo>
                    <a:pt x="36948" y="8294"/>
                  </a:lnTo>
                  <a:lnTo>
                    <a:pt x="37114" y="7879"/>
                  </a:lnTo>
                  <a:lnTo>
                    <a:pt x="37238" y="7464"/>
                  </a:lnTo>
                  <a:lnTo>
                    <a:pt x="37321" y="7008"/>
                  </a:lnTo>
                  <a:lnTo>
                    <a:pt x="38068" y="7464"/>
                  </a:lnTo>
                  <a:lnTo>
                    <a:pt x="38731" y="7921"/>
                  </a:lnTo>
                  <a:lnTo>
                    <a:pt x="39477" y="8501"/>
                  </a:lnTo>
                  <a:lnTo>
                    <a:pt x="39851" y="8833"/>
                  </a:lnTo>
                  <a:lnTo>
                    <a:pt x="40224" y="9165"/>
                  </a:lnTo>
                  <a:lnTo>
                    <a:pt x="40597" y="9579"/>
                  </a:lnTo>
                  <a:lnTo>
                    <a:pt x="40929" y="9994"/>
                  </a:lnTo>
                  <a:lnTo>
                    <a:pt x="41219" y="10450"/>
                  </a:lnTo>
                  <a:lnTo>
                    <a:pt x="41468" y="10906"/>
                  </a:lnTo>
                  <a:lnTo>
                    <a:pt x="41634" y="11321"/>
                  </a:lnTo>
                  <a:lnTo>
                    <a:pt x="41800" y="11777"/>
                  </a:lnTo>
                  <a:lnTo>
                    <a:pt x="41883" y="12192"/>
                  </a:lnTo>
                  <a:lnTo>
                    <a:pt x="41965" y="12606"/>
                  </a:lnTo>
                  <a:lnTo>
                    <a:pt x="42090" y="13519"/>
                  </a:lnTo>
                  <a:lnTo>
                    <a:pt x="42090" y="14389"/>
                  </a:lnTo>
                  <a:lnTo>
                    <a:pt x="42048" y="15260"/>
                  </a:lnTo>
                  <a:lnTo>
                    <a:pt x="41965" y="16090"/>
                  </a:lnTo>
                  <a:lnTo>
                    <a:pt x="41717" y="17665"/>
                  </a:lnTo>
                  <a:lnTo>
                    <a:pt x="41219" y="20734"/>
                  </a:lnTo>
                  <a:lnTo>
                    <a:pt x="40639" y="23968"/>
                  </a:lnTo>
                  <a:lnTo>
                    <a:pt x="40307" y="25503"/>
                  </a:lnTo>
                  <a:lnTo>
                    <a:pt x="40058" y="26705"/>
                  </a:lnTo>
                  <a:lnTo>
                    <a:pt x="39851" y="27908"/>
                  </a:lnTo>
                  <a:lnTo>
                    <a:pt x="39436" y="27742"/>
                  </a:lnTo>
                  <a:lnTo>
                    <a:pt x="39021" y="27617"/>
                  </a:lnTo>
                  <a:lnTo>
                    <a:pt x="38565" y="27534"/>
                  </a:lnTo>
                  <a:lnTo>
                    <a:pt x="38151" y="27493"/>
                  </a:lnTo>
                  <a:lnTo>
                    <a:pt x="37694" y="27534"/>
                  </a:lnTo>
                  <a:lnTo>
                    <a:pt x="37280" y="27617"/>
                  </a:lnTo>
                  <a:lnTo>
                    <a:pt x="36741" y="27659"/>
                  </a:lnTo>
                  <a:lnTo>
                    <a:pt x="36202" y="27742"/>
                  </a:lnTo>
                  <a:lnTo>
                    <a:pt x="35704" y="27825"/>
                  </a:lnTo>
                  <a:lnTo>
                    <a:pt x="35206" y="27949"/>
                  </a:lnTo>
                  <a:lnTo>
                    <a:pt x="34709" y="28115"/>
                  </a:lnTo>
                  <a:lnTo>
                    <a:pt x="34294" y="28322"/>
                  </a:lnTo>
                  <a:lnTo>
                    <a:pt x="33879" y="28530"/>
                  </a:lnTo>
                  <a:lnTo>
                    <a:pt x="33465" y="28778"/>
                  </a:lnTo>
                  <a:lnTo>
                    <a:pt x="33009" y="29110"/>
                  </a:lnTo>
                  <a:lnTo>
                    <a:pt x="32552" y="29566"/>
                  </a:lnTo>
                  <a:lnTo>
                    <a:pt x="32552" y="29566"/>
                  </a:lnTo>
                  <a:lnTo>
                    <a:pt x="32594" y="29359"/>
                  </a:lnTo>
                  <a:lnTo>
                    <a:pt x="32635" y="29110"/>
                  </a:lnTo>
                  <a:lnTo>
                    <a:pt x="32884" y="28488"/>
                  </a:lnTo>
                  <a:lnTo>
                    <a:pt x="33133" y="27866"/>
                  </a:lnTo>
                  <a:lnTo>
                    <a:pt x="33257" y="27410"/>
                  </a:lnTo>
                  <a:lnTo>
                    <a:pt x="34004" y="25420"/>
                  </a:lnTo>
                  <a:lnTo>
                    <a:pt x="34087" y="25212"/>
                  </a:lnTo>
                  <a:lnTo>
                    <a:pt x="34792" y="23346"/>
                  </a:lnTo>
                  <a:lnTo>
                    <a:pt x="35123" y="22434"/>
                  </a:lnTo>
                  <a:lnTo>
                    <a:pt x="35414" y="21480"/>
                  </a:lnTo>
                  <a:lnTo>
                    <a:pt x="35662" y="20485"/>
                  </a:lnTo>
                  <a:lnTo>
                    <a:pt x="35870" y="19448"/>
                  </a:lnTo>
                  <a:lnTo>
                    <a:pt x="35994" y="18495"/>
                  </a:lnTo>
                  <a:lnTo>
                    <a:pt x="36077" y="17541"/>
                  </a:lnTo>
                  <a:lnTo>
                    <a:pt x="36160" y="16629"/>
                  </a:lnTo>
                  <a:lnTo>
                    <a:pt x="36160" y="15592"/>
                  </a:lnTo>
                  <a:lnTo>
                    <a:pt x="36119" y="15094"/>
                  </a:lnTo>
                  <a:lnTo>
                    <a:pt x="36077" y="14555"/>
                  </a:lnTo>
                  <a:lnTo>
                    <a:pt x="35994" y="14058"/>
                  </a:lnTo>
                  <a:lnTo>
                    <a:pt x="35870" y="13519"/>
                  </a:lnTo>
                  <a:lnTo>
                    <a:pt x="35621" y="12772"/>
                  </a:lnTo>
                  <a:lnTo>
                    <a:pt x="35289" y="12067"/>
                  </a:lnTo>
                  <a:lnTo>
                    <a:pt x="34833" y="11362"/>
                  </a:lnTo>
                  <a:lnTo>
                    <a:pt x="34294" y="10657"/>
                  </a:lnTo>
                  <a:lnTo>
                    <a:pt x="33631" y="9952"/>
                  </a:lnTo>
                  <a:lnTo>
                    <a:pt x="32884" y="9289"/>
                  </a:lnTo>
                  <a:lnTo>
                    <a:pt x="32055" y="8626"/>
                  </a:lnTo>
                  <a:lnTo>
                    <a:pt x="31101" y="8003"/>
                  </a:lnTo>
                  <a:lnTo>
                    <a:pt x="29650" y="7091"/>
                  </a:lnTo>
                  <a:lnTo>
                    <a:pt x="28903" y="6677"/>
                  </a:lnTo>
                  <a:lnTo>
                    <a:pt x="28115" y="6262"/>
                  </a:lnTo>
                  <a:lnTo>
                    <a:pt x="27286" y="5847"/>
                  </a:lnTo>
                  <a:lnTo>
                    <a:pt x="26457" y="5474"/>
                  </a:lnTo>
                  <a:lnTo>
                    <a:pt x="25586" y="5142"/>
                  </a:lnTo>
                  <a:lnTo>
                    <a:pt x="24674" y="4811"/>
                  </a:lnTo>
                  <a:lnTo>
                    <a:pt x="23886" y="4603"/>
                  </a:lnTo>
                  <a:lnTo>
                    <a:pt x="23098" y="4437"/>
                  </a:lnTo>
                  <a:lnTo>
                    <a:pt x="22352" y="4354"/>
                  </a:lnTo>
                  <a:lnTo>
                    <a:pt x="21647" y="4313"/>
                  </a:lnTo>
                  <a:lnTo>
                    <a:pt x="21149" y="4354"/>
                  </a:lnTo>
                  <a:lnTo>
                    <a:pt x="20693" y="4396"/>
                  </a:lnTo>
                  <a:lnTo>
                    <a:pt x="20237" y="4479"/>
                  </a:lnTo>
                  <a:lnTo>
                    <a:pt x="19822" y="4603"/>
                  </a:lnTo>
                  <a:lnTo>
                    <a:pt x="19822" y="4603"/>
                  </a:lnTo>
                  <a:lnTo>
                    <a:pt x="20320" y="4106"/>
                  </a:lnTo>
                  <a:lnTo>
                    <a:pt x="20942" y="3567"/>
                  </a:lnTo>
                  <a:lnTo>
                    <a:pt x="21605" y="3069"/>
                  </a:lnTo>
                  <a:lnTo>
                    <a:pt x="21978" y="2820"/>
                  </a:lnTo>
                  <a:lnTo>
                    <a:pt x="22393" y="2613"/>
                  </a:lnTo>
                  <a:lnTo>
                    <a:pt x="22891" y="2405"/>
                  </a:lnTo>
                  <a:lnTo>
                    <a:pt x="23388" y="2281"/>
                  </a:lnTo>
                  <a:lnTo>
                    <a:pt x="24010" y="2157"/>
                  </a:lnTo>
                  <a:lnTo>
                    <a:pt x="24674" y="2115"/>
                  </a:lnTo>
                  <a:lnTo>
                    <a:pt x="25627" y="2074"/>
                  </a:lnTo>
                  <a:close/>
                  <a:moveTo>
                    <a:pt x="22269" y="4852"/>
                  </a:moveTo>
                  <a:lnTo>
                    <a:pt x="22891" y="4935"/>
                  </a:lnTo>
                  <a:lnTo>
                    <a:pt x="23513" y="5059"/>
                  </a:lnTo>
                  <a:lnTo>
                    <a:pt x="24176" y="5184"/>
                  </a:lnTo>
                  <a:lnTo>
                    <a:pt x="24881" y="5391"/>
                  </a:lnTo>
                  <a:lnTo>
                    <a:pt x="25545" y="5640"/>
                  </a:lnTo>
                  <a:lnTo>
                    <a:pt x="26249" y="5930"/>
                  </a:lnTo>
                  <a:lnTo>
                    <a:pt x="26954" y="6262"/>
                  </a:lnTo>
                  <a:lnTo>
                    <a:pt x="27701" y="6594"/>
                  </a:lnTo>
                  <a:lnTo>
                    <a:pt x="28489" y="7008"/>
                  </a:lnTo>
                  <a:lnTo>
                    <a:pt x="29277" y="7506"/>
                  </a:lnTo>
                  <a:lnTo>
                    <a:pt x="30106" y="8003"/>
                  </a:lnTo>
                  <a:lnTo>
                    <a:pt x="31060" y="8626"/>
                  </a:lnTo>
                  <a:lnTo>
                    <a:pt x="31930" y="9289"/>
                  </a:lnTo>
                  <a:lnTo>
                    <a:pt x="32677" y="9911"/>
                  </a:lnTo>
                  <a:lnTo>
                    <a:pt x="33340" y="10574"/>
                  </a:lnTo>
                  <a:lnTo>
                    <a:pt x="33921" y="11238"/>
                  </a:lnTo>
                  <a:lnTo>
                    <a:pt x="34377" y="11901"/>
                  </a:lnTo>
                  <a:lnTo>
                    <a:pt x="34750" y="12565"/>
                  </a:lnTo>
                  <a:lnTo>
                    <a:pt x="35040" y="13270"/>
                  </a:lnTo>
                  <a:lnTo>
                    <a:pt x="35165" y="13726"/>
                  </a:lnTo>
                  <a:lnTo>
                    <a:pt x="35248" y="14182"/>
                  </a:lnTo>
                  <a:lnTo>
                    <a:pt x="35331" y="14638"/>
                  </a:lnTo>
                  <a:lnTo>
                    <a:pt x="35372" y="15136"/>
                  </a:lnTo>
                  <a:lnTo>
                    <a:pt x="35372" y="16090"/>
                  </a:lnTo>
                  <a:lnTo>
                    <a:pt x="35331" y="17043"/>
                  </a:lnTo>
                  <a:lnTo>
                    <a:pt x="35248" y="17956"/>
                  </a:lnTo>
                  <a:lnTo>
                    <a:pt x="35123" y="18826"/>
                  </a:lnTo>
                  <a:lnTo>
                    <a:pt x="34958" y="19780"/>
                  </a:lnTo>
                  <a:lnTo>
                    <a:pt x="34709" y="20734"/>
                  </a:lnTo>
                  <a:lnTo>
                    <a:pt x="34460" y="21688"/>
                  </a:lnTo>
                  <a:lnTo>
                    <a:pt x="34128" y="22683"/>
                  </a:lnTo>
                  <a:lnTo>
                    <a:pt x="33465" y="24549"/>
                  </a:lnTo>
                  <a:lnTo>
                    <a:pt x="33340" y="24881"/>
                  </a:lnTo>
                  <a:lnTo>
                    <a:pt x="33009" y="25834"/>
                  </a:lnTo>
                  <a:lnTo>
                    <a:pt x="32677" y="26912"/>
                  </a:lnTo>
                  <a:lnTo>
                    <a:pt x="32470" y="27493"/>
                  </a:lnTo>
                  <a:lnTo>
                    <a:pt x="32221" y="28281"/>
                  </a:lnTo>
                  <a:lnTo>
                    <a:pt x="32055" y="29069"/>
                  </a:lnTo>
                  <a:lnTo>
                    <a:pt x="32055" y="29193"/>
                  </a:lnTo>
                  <a:lnTo>
                    <a:pt x="31889" y="29815"/>
                  </a:lnTo>
                  <a:lnTo>
                    <a:pt x="31723" y="30354"/>
                  </a:lnTo>
                  <a:lnTo>
                    <a:pt x="31516" y="30893"/>
                  </a:lnTo>
                  <a:lnTo>
                    <a:pt x="31184" y="31515"/>
                  </a:lnTo>
                  <a:lnTo>
                    <a:pt x="30894" y="32096"/>
                  </a:lnTo>
                  <a:lnTo>
                    <a:pt x="30313" y="33340"/>
                  </a:lnTo>
                  <a:lnTo>
                    <a:pt x="30438" y="32137"/>
                  </a:lnTo>
                  <a:lnTo>
                    <a:pt x="30562" y="30976"/>
                  </a:lnTo>
                  <a:lnTo>
                    <a:pt x="30562" y="29774"/>
                  </a:lnTo>
                  <a:lnTo>
                    <a:pt x="30562" y="29193"/>
                  </a:lnTo>
                  <a:lnTo>
                    <a:pt x="30479" y="28613"/>
                  </a:lnTo>
                  <a:lnTo>
                    <a:pt x="30396" y="28032"/>
                  </a:lnTo>
                  <a:lnTo>
                    <a:pt x="30313" y="27452"/>
                  </a:lnTo>
                  <a:lnTo>
                    <a:pt x="30147" y="26912"/>
                  </a:lnTo>
                  <a:lnTo>
                    <a:pt x="29940" y="26373"/>
                  </a:lnTo>
                  <a:lnTo>
                    <a:pt x="29733" y="25834"/>
                  </a:lnTo>
                  <a:lnTo>
                    <a:pt x="29442" y="25337"/>
                  </a:lnTo>
                  <a:lnTo>
                    <a:pt x="29111" y="24881"/>
                  </a:lnTo>
                  <a:lnTo>
                    <a:pt x="28737" y="24424"/>
                  </a:lnTo>
                  <a:lnTo>
                    <a:pt x="27825" y="23471"/>
                  </a:lnTo>
                  <a:lnTo>
                    <a:pt x="26789" y="22558"/>
                  </a:lnTo>
                  <a:lnTo>
                    <a:pt x="25627" y="21646"/>
                  </a:lnTo>
                  <a:lnTo>
                    <a:pt x="24259" y="20692"/>
                  </a:lnTo>
                  <a:lnTo>
                    <a:pt x="23181" y="20029"/>
                  </a:lnTo>
                  <a:lnTo>
                    <a:pt x="22103" y="19365"/>
                  </a:lnTo>
                  <a:lnTo>
                    <a:pt x="20983" y="18743"/>
                  </a:lnTo>
                  <a:lnTo>
                    <a:pt x="19864" y="18163"/>
                  </a:lnTo>
                  <a:lnTo>
                    <a:pt x="18619" y="17582"/>
                  </a:lnTo>
                  <a:lnTo>
                    <a:pt x="17375" y="17126"/>
                  </a:lnTo>
                  <a:lnTo>
                    <a:pt x="16131" y="16712"/>
                  </a:lnTo>
                  <a:lnTo>
                    <a:pt x="14929" y="16421"/>
                  </a:lnTo>
                  <a:lnTo>
                    <a:pt x="14100" y="16255"/>
                  </a:lnTo>
                  <a:lnTo>
                    <a:pt x="13312" y="16172"/>
                  </a:lnTo>
                  <a:lnTo>
                    <a:pt x="12607" y="16090"/>
                  </a:lnTo>
                  <a:lnTo>
                    <a:pt x="11902" y="16048"/>
                  </a:lnTo>
                  <a:lnTo>
                    <a:pt x="11197" y="16090"/>
                  </a:lnTo>
                  <a:lnTo>
                    <a:pt x="11446" y="15758"/>
                  </a:lnTo>
                  <a:lnTo>
                    <a:pt x="13312" y="13187"/>
                  </a:lnTo>
                  <a:lnTo>
                    <a:pt x="14307" y="11818"/>
                  </a:lnTo>
                  <a:lnTo>
                    <a:pt x="17458" y="7547"/>
                  </a:lnTo>
                  <a:lnTo>
                    <a:pt x="17790" y="7133"/>
                  </a:lnTo>
                  <a:lnTo>
                    <a:pt x="18454" y="6262"/>
                  </a:lnTo>
                  <a:lnTo>
                    <a:pt x="19076" y="5433"/>
                  </a:lnTo>
                  <a:lnTo>
                    <a:pt x="19698" y="5184"/>
                  </a:lnTo>
                  <a:lnTo>
                    <a:pt x="20320" y="4976"/>
                  </a:lnTo>
                  <a:lnTo>
                    <a:pt x="20983" y="4893"/>
                  </a:lnTo>
                  <a:lnTo>
                    <a:pt x="21688" y="4852"/>
                  </a:lnTo>
                  <a:close/>
                  <a:moveTo>
                    <a:pt x="37487" y="28198"/>
                  </a:moveTo>
                  <a:lnTo>
                    <a:pt x="38026" y="28239"/>
                  </a:lnTo>
                  <a:lnTo>
                    <a:pt x="38607" y="28322"/>
                  </a:lnTo>
                  <a:lnTo>
                    <a:pt x="39104" y="28447"/>
                  </a:lnTo>
                  <a:lnTo>
                    <a:pt x="39560" y="28654"/>
                  </a:lnTo>
                  <a:lnTo>
                    <a:pt x="39975" y="28861"/>
                  </a:lnTo>
                  <a:lnTo>
                    <a:pt x="40307" y="29152"/>
                  </a:lnTo>
                  <a:lnTo>
                    <a:pt x="40597" y="29442"/>
                  </a:lnTo>
                  <a:lnTo>
                    <a:pt x="40846" y="29774"/>
                  </a:lnTo>
                  <a:lnTo>
                    <a:pt x="41053" y="30271"/>
                  </a:lnTo>
                  <a:lnTo>
                    <a:pt x="41219" y="30769"/>
                  </a:lnTo>
                  <a:lnTo>
                    <a:pt x="41343" y="31308"/>
                  </a:lnTo>
                  <a:lnTo>
                    <a:pt x="41385" y="31847"/>
                  </a:lnTo>
                  <a:lnTo>
                    <a:pt x="41385" y="32428"/>
                  </a:lnTo>
                  <a:lnTo>
                    <a:pt x="41385" y="33008"/>
                  </a:lnTo>
                  <a:lnTo>
                    <a:pt x="41302" y="34169"/>
                  </a:lnTo>
                  <a:lnTo>
                    <a:pt x="40804" y="34252"/>
                  </a:lnTo>
                  <a:lnTo>
                    <a:pt x="40348" y="34377"/>
                  </a:lnTo>
                  <a:lnTo>
                    <a:pt x="39643" y="34542"/>
                  </a:lnTo>
                  <a:lnTo>
                    <a:pt x="38731" y="34708"/>
                  </a:lnTo>
                  <a:lnTo>
                    <a:pt x="37736" y="34874"/>
                  </a:lnTo>
                  <a:lnTo>
                    <a:pt x="37072" y="35040"/>
                  </a:lnTo>
                  <a:lnTo>
                    <a:pt x="36284" y="35206"/>
                  </a:lnTo>
                  <a:lnTo>
                    <a:pt x="35497" y="35330"/>
                  </a:lnTo>
                  <a:lnTo>
                    <a:pt x="34709" y="35455"/>
                  </a:lnTo>
                  <a:lnTo>
                    <a:pt x="33465" y="35455"/>
                  </a:lnTo>
                  <a:lnTo>
                    <a:pt x="33506" y="33133"/>
                  </a:lnTo>
                  <a:lnTo>
                    <a:pt x="33465" y="32137"/>
                  </a:lnTo>
                  <a:lnTo>
                    <a:pt x="33423" y="31640"/>
                  </a:lnTo>
                  <a:lnTo>
                    <a:pt x="33382" y="31142"/>
                  </a:lnTo>
                  <a:lnTo>
                    <a:pt x="33299" y="30852"/>
                  </a:lnTo>
                  <a:lnTo>
                    <a:pt x="33216" y="30520"/>
                  </a:lnTo>
                  <a:lnTo>
                    <a:pt x="33050" y="30230"/>
                  </a:lnTo>
                  <a:lnTo>
                    <a:pt x="32967" y="30105"/>
                  </a:lnTo>
                  <a:lnTo>
                    <a:pt x="32843" y="30022"/>
                  </a:lnTo>
                  <a:lnTo>
                    <a:pt x="33257" y="29525"/>
                  </a:lnTo>
                  <a:lnTo>
                    <a:pt x="33465" y="29318"/>
                  </a:lnTo>
                  <a:lnTo>
                    <a:pt x="33714" y="29152"/>
                  </a:lnTo>
                  <a:lnTo>
                    <a:pt x="33962" y="28986"/>
                  </a:lnTo>
                  <a:lnTo>
                    <a:pt x="34211" y="28861"/>
                  </a:lnTo>
                  <a:lnTo>
                    <a:pt x="34792" y="28654"/>
                  </a:lnTo>
                  <a:lnTo>
                    <a:pt x="35414" y="28488"/>
                  </a:lnTo>
                  <a:lnTo>
                    <a:pt x="35911" y="28364"/>
                  </a:lnTo>
                  <a:lnTo>
                    <a:pt x="36409" y="28281"/>
                  </a:lnTo>
                  <a:lnTo>
                    <a:pt x="37487" y="28198"/>
                  </a:lnTo>
                  <a:close/>
                  <a:moveTo>
                    <a:pt x="44495" y="9828"/>
                  </a:moveTo>
                  <a:lnTo>
                    <a:pt x="44910" y="9870"/>
                  </a:lnTo>
                  <a:lnTo>
                    <a:pt x="45324" y="9994"/>
                  </a:lnTo>
                  <a:lnTo>
                    <a:pt x="45698" y="10118"/>
                  </a:lnTo>
                  <a:lnTo>
                    <a:pt x="46071" y="10243"/>
                  </a:lnTo>
                  <a:lnTo>
                    <a:pt x="46402" y="10450"/>
                  </a:lnTo>
                  <a:lnTo>
                    <a:pt x="46734" y="10657"/>
                  </a:lnTo>
                  <a:lnTo>
                    <a:pt x="47066" y="10906"/>
                  </a:lnTo>
                  <a:lnTo>
                    <a:pt x="47273" y="11155"/>
                  </a:lnTo>
                  <a:lnTo>
                    <a:pt x="47481" y="11404"/>
                  </a:lnTo>
                  <a:lnTo>
                    <a:pt x="47646" y="11694"/>
                  </a:lnTo>
                  <a:lnTo>
                    <a:pt x="47812" y="11984"/>
                  </a:lnTo>
                  <a:lnTo>
                    <a:pt x="47937" y="12316"/>
                  </a:lnTo>
                  <a:lnTo>
                    <a:pt x="48020" y="12648"/>
                  </a:lnTo>
                  <a:lnTo>
                    <a:pt x="48103" y="13021"/>
                  </a:lnTo>
                  <a:lnTo>
                    <a:pt x="48103" y="13394"/>
                  </a:lnTo>
                  <a:lnTo>
                    <a:pt x="48144" y="13809"/>
                  </a:lnTo>
                  <a:lnTo>
                    <a:pt x="48103" y="14265"/>
                  </a:lnTo>
                  <a:lnTo>
                    <a:pt x="48061" y="14680"/>
                  </a:lnTo>
                  <a:lnTo>
                    <a:pt x="47978" y="15177"/>
                  </a:lnTo>
                  <a:lnTo>
                    <a:pt x="47729" y="16172"/>
                  </a:lnTo>
                  <a:lnTo>
                    <a:pt x="47356" y="17251"/>
                  </a:lnTo>
                  <a:lnTo>
                    <a:pt x="46776" y="18661"/>
                  </a:lnTo>
                  <a:lnTo>
                    <a:pt x="46154" y="20029"/>
                  </a:lnTo>
                  <a:lnTo>
                    <a:pt x="45615" y="21231"/>
                  </a:lnTo>
                  <a:lnTo>
                    <a:pt x="45117" y="22434"/>
                  </a:lnTo>
                  <a:lnTo>
                    <a:pt x="44661" y="23678"/>
                  </a:lnTo>
                  <a:lnTo>
                    <a:pt x="44495" y="24300"/>
                  </a:lnTo>
                  <a:lnTo>
                    <a:pt x="44329" y="24922"/>
                  </a:lnTo>
                  <a:lnTo>
                    <a:pt x="44246" y="25503"/>
                  </a:lnTo>
                  <a:lnTo>
                    <a:pt x="44163" y="26042"/>
                  </a:lnTo>
                  <a:lnTo>
                    <a:pt x="44122" y="26581"/>
                  </a:lnTo>
                  <a:lnTo>
                    <a:pt x="44122" y="27161"/>
                  </a:lnTo>
                  <a:lnTo>
                    <a:pt x="44122" y="28198"/>
                  </a:lnTo>
                  <a:lnTo>
                    <a:pt x="44205" y="29235"/>
                  </a:lnTo>
                  <a:lnTo>
                    <a:pt x="44288" y="29691"/>
                  </a:lnTo>
                  <a:lnTo>
                    <a:pt x="44371" y="30644"/>
                  </a:lnTo>
                  <a:lnTo>
                    <a:pt x="44412" y="31640"/>
                  </a:lnTo>
                  <a:lnTo>
                    <a:pt x="44412" y="32137"/>
                  </a:lnTo>
                  <a:lnTo>
                    <a:pt x="44371" y="32635"/>
                  </a:lnTo>
                  <a:lnTo>
                    <a:pt x="44329" y="33133"/>
                  </a:lnTo>
                  <a:lnTo>
                    <a:pt x="44205" y="33630"/>
                  </a:lnTo>
                  <a:lnTo>
                    <a:pt x="44080" y="34128"/>
                  </a:lnTo>
                  <a:lnTo>
                    <a:pt x="43873" y="34625"/>
                  </a:lnTo>
                  <a:lnTo>
                    <a:pt x="43624" y="35081"/>
                  </a:lnTo>
                  <a:lnTo>
                    <a:pt x="43375" y="35538"/>
                  </a:lnTo>
                  <a:lnTo>
                    <a:pt x="43044" y="35952"/>
                  </a:lnTo>
                  <a:lnTo>
                    <a:pt x="42670" y="36367"/>
                  </a:lnTo>
                  <a:lnTo>
                    <a:pt x="42256" y="36782"/>
                  </a:lnTo>
                  <a:lnTo>
                    <a:pt x="41800" y="37155"/>
                  </a:lnTo>
                  <a:lnTo>
                    <a:pt x="41800" y="37155"/>
                  </a:lnTo>
                  <a:lnTo>
                    <a:pt x="41924" y="36201"/>
                  </a:lnTo>
                  <a:lnTo>
                    <a:pt x="42007" y="35662"/>
                  </a:lnTo>
                  <a:lnTo>
                    <a:pt x="42173" y="34086"/>
                  </a:lnTo>
                  <a:lnTo>
                    <a:pt x="42214" y="33298"/>
                  </a:lnTo>
                  <a:lnTo>
                    <a:pt x="42214" y="32510"/>
                  </a:lnTo>
                  <a:lnTo>
                    <a:pt x="42173" y="31723"/>
                  </a:lnTo>
                  <a:lnTo>
                    <a:pt x="42090" y="30935"/>
                  </a:lnTo>
                  <a:lnTo>
                    <a:pt x="42007" y="30562"/>
                  </a:lnTo>
                  <a:lnTo>
                    <a:pt x="41883" y="30188"/>
                  </a:lnTo>
                  <a:lnTo>
                    <a:pt x="41717" y="29857"/>
                  </a:lnTo>
                  <a:lnTo>
                    <a:pt x="41592" y="29483"/>
                  </a:lnTo>
                  <a:lnTo>
                    <a:pt x="41385" y="29152"/>
                  </a:lnTo>
                  <a:lnTo>
                    <a:pt x="41136" y="28861"/>
                  </a:lnTo>
                  <a:lnTo>
                    <a:pt x="40887" y="28571"/>
                  </a:lnTo>
                  <a:lnTo>
                    <a:pt x="40556" y="28322"/>
                  </a:lnTo>
                  <a:lnTo>
                    <a:pt x="40680" y="27908"/>
                  </a:lnTo>
                  <a:lnTo>
                    <a:pt x="41136" y="25627"/>
                  </a:lnTo>
                  <a:lnTo>
                    <a:pt x="41717" y="22558"/>
                  </a:lnTo>
                  <a:lnTo>
                    <a:pt x="42007" y="20900"/>
                  </a:lnTo>
                  <a:lnTo>
                    <a:pt x="42256" y="19241"/>
                  </a:lnTo>
                  <a:lnTo>
                    <a:pt x="42629" y="16712"/>
                  </a:lnTo>
                  <a:lnTo>
                    <a:pt x="42670" y="16172"/>
                  </a:lnTo>
                  <a:lnTo>
                    <a:pt x="42836" y="14721"/>
                  </a:lnTo>
                  <a:lnTo>
                    <a:pt x="42878" y="14016"/>
                  </a:lnTo>
                  <a:lnTo>
                    <a:pt x="42878" y="13353"/>
                  </a:lnTo>
                  <a:lnTo>
                    <a:pt x="42961" y="12980"/>
                  </a:lnTo>
                  <a:lnTo>
                    <a:pt x="43085" y="12233"/>
                  </a:lnTo>
                  <a:lnTo>
                    <a:pt x="43210" y="11487"/>
                  </a:lnTo>
                  <a:lnTo>
                    <a:pt x="43251" y="10699"/>
                  </a:lnTo>
                  <a:lnTo>
                    <a:pt x="43292" y="9870"/>
                  </a:lnTo>
                  <a:lnTo>
                    <a:pt x="43666" y="9828"/>
                  </a:lnTo>
                  <a:close/>
                  <a:moveTo>
                    <a:pt x="35040" y="35952"/>
                  </a:moveTo>
                  <a:lnTo>
                    <a:pt x="35082" y="35994"/>
                  </a:lnTo>
                  <a:lnTo>
                    <a:pt x="35082" y="36035"/>
                  </a:lnTo>
                  <a:lnTo>
                    <a:pt x="35165" y="36325"/>
                  </a:lnTo>
                  <a:lnTo>
                    <a:pt x="35206" y="36533"/>
                  </a:lnTo>
                  <a:lnTo>
                    <a:pt x="35289" y="37238"/>
                  </a:lnTo>
                  <a:lnTo>
                    <a:pt x="35289" y="38109"/>
                  </a:lnTo>
                  <a:lnTo>
                    <a:pt x="35206" y="38772"/>
                  </a:lnTo>
                  <a:lnTo>
                    <a:pt x="35165" y="38979"/>
                  </a:lnTo>
                  <a:lnTo>
                    <a:pt x="35123" y="39145"/>
                  </a:lnTo>
                  <a:lnTo>
                    <a:pt x="35082" y="39187"/>
                  </a:lnTo>
                  <a:lnTo>
                    <a:pt x="34999" y="39311"/>
                  </a:lnTo>
                  <a:lnTo>
                    <a:pt x="34916" y="39394"/>
                  </a:lnTo>
                  <a:lnTo>
                    <a:pt x="34875" y="39311"/>
                  </a:lnTo>
                  <a:lnTo>
                    <a:pt x="34792" y="39145"/>
                  </a:lnTo>
                  <a:lnTo>
                    <a:pt x="34709" y="38979"/>
                  </a:lnTo>
                  <a:lnTo>
                    <a:pt x="34626" y="38565"/>
                  </a:lnTo>
                  <a:lnTo>
                    <a:pt x="34543" y="37984"/>
                  </a:lnTo>
                  <a:lnTo>
                    <a:pt x="34543" y="37321"/>
                  </a:lnTo>
                  <a:lnTo>
                    <a:pt x="34626" y="36657"/>
                  </a:lnTo>
                  <a:lnTo>
                    <a:pt x="34792" y="35952"/>
                  </a:lnTo>
                  <a:close/>
                  <a:moveTo>
                    <a:pt x="44578" y="6677"/>
                  </a:moveTo>
                  <a:lnTo>
                    <a:pt x="45366" y="6718"/>
                  </a:lnTo>
                  <a:lnTo>
                    <a:pt x="46029" y="6842"/>
                  </a:lnTo>
                  <a:lnTo>
                    <a:pt x="46361" y="6967"/>
                  </a:lnTo>
                  <a:lnTo>
                    <a:pt x="46693" y="7091"/>
                  </a:lnTo>
                  <a:lnTo>
                    <a:pt x="47024" y="7216"/>
                  </a:lnTo>
                  <a:lnTo>
                    <a:pt x="47315" y="7381"/>
                  </a:lnTo>
                  <a:lnTo>
                    <a:pt x="47812" y="7755"/>
                  </a:lnTo>
                  <a:lnTo>
                    <a:pt x="48268" y="8169"/>
                  </a:lnTo>
                  <a:lnTo>
                    <a:pt x="48683" y="8584"/>
                  </a:lnTo>
                  <a:lnTo>
                    <a:pt x="49056" y="9082"/>
                  </a:lnTo>
                  <a:lnTo>
                    <a:pt x="49388" y="9579"/>
                  </a:lnTo>
                  <a:lnTo>
                    <a:pt x="49678" y="10118"/>
                  </a:lnTo>
                  <a:lnTo>
                    <a:pt x="49927" y="10657"/>
                  </a:lnTo>
                  <a:lnTo>
                    <a:pt x="50135" y="11196"/>
                  </a:lnTo>
                  <a:lnTo>
                    <a:pt x="50300" y="11736"/>
                  </a:lnTo>
                  <a:lnTo>
                    <a:pt x="50466" y="12275"/>
                  </a:lnTo>
                  <a:lnTo>
                    <a:pt x="50715" y="13311"/>
                  </a:lnTo>
                  <a:lnTo>
                    <a:pt x="50839" y="14224"/>
                  </a:lnTo>
                  <a:lnTo>
                    <a:pt x="50922" y="14970"/>
                  </a:lnTo>
                  <a:lnTo>
                    <a:pt x="50922" y="15550"/>
                  </a:lnTo>
                  <a:lnTo>
                    <a:pt x="50922" y="16172"/>
                  </a:lnTo>
                  <a:lnTo>
                    <a:pt x="50922" y="16753"/>
                  </a:lnTo>
                  <a:lnTo>
                    <a:pt x="50881" y="17334"/>
                  </a:lnTo>
                  <a:lnTo>
                    <a:pt x="50798" y="17873"/>
                  </a:lnTo>
                  <a:lnTo>
                    <a:pt x="50715" y="18453"/>
                  </a:lnTo>
                  <a:lnTo>
                    <a:pt x="50591" y="19034"/>
                  </a:lnTo>
                  <a:lnTo>
                    <a:pt x="50466" y="19573"/>
                  </a:lnTo>
                  <a:lnTo>
                    <a:pt x="50052" y="20775"/>
                  </a:lnTo>
                  <a:lnTo>
                    <a:pt x="49595" y="21936"/>
                  </a:lnTo>
                  <a:lnTo>
                    <a:pt x="49098" y="23097"/>
                  </a:lnTo>
                  <a:lnTo>
                    <a:pt x="48559" y="24217"/>
                  </a:lnTo>
                  <a:lnTo>
                    <a:pt x="48103" y="25129"/>
                  </a:lnTo>
                  <a:lnTo>
                    <a:pt x="47273" y="26912"/>
                  </a:lnTo>
                  <a:lnTo>
                    <a:pt x="46817" y="27825"/>
                  </a:lnTo>
                  <a:lnTo>
                    <a:pt x="46444" y="28778"/>
                  </a:lnTo>
                  <a:lnTo>
                    <a:pt x="46237" y="29359"/>
                  </a:lnTo>
                  <a:lnTo>
                    <a:pt x="46029" y="29940"/>
                  </a:lnTo>
                  <a:lnTo>
                    <a:pt x="45863" y="30520"/>
                  </a:lnTo>
                  <a:lnTo>
                    <a:pt x="45739" y="31142"/>
                  </a:lnTo>
                  <a:lnTo>
                    <a:pt x="45615" y="31723"/>
                  </a:lnTo>
                  <a:lnTo>
                    <a:pt x="45532" y="32345"/>
                  </a:lnTo>
                  <a:lnTo>
                    <a:pt x="45449" y="32967"/>
                  </a:lnTo>
                  <a:lnTo>
                    <a:pt x="45449" y="33589"/>
                  </a:lnTo>
                  <a:lnTo>
                    <a:pt x="45407" y="34335"/>
                  </a:lnTo>
                  <a:lnTo>
                    <a:pt x="45449" y="35081"/>
                  </a:lnTo>
                  <a:lnTo>
                    <a:pt x="45449" y="36367"/>
                  </a:lnTo>
                  <a:lnTo>
                    <a:pt x="45449" y="36740"/>
                  </a:lnTo>
                  <a:lnTo>
                    <a:pt x="45366" y="37030"/>
                  </a:lnTo>
                  <a:lnTo>
                    <a:pt x="45283" y="37362"/>
                  </a:lnTo>
                  <a:lnTo>
                    <a:pt x="45158" y="37694"/>
                  </a:lnTo>
                  <a:lnTo>
                    <a:pt x="45034" y="37984"/>
                  </a:lnTo>
                  <a:lnTo>
                    <a:pt x="44827" y="38316"/>
                  </a:lnTo>
                  <a:lnTo>
                    <a:pt x="44619" y="38606"/>
                  </a:lnTo>
                  <a:lnTo>
                    <a:pt x="44412" y="38855"/>
                  </a:lnTo>
                  <a:lnTo>
                    <a:pt x="43914" y="39353"/>
                  </a:lnTo>
                  <a:lnTo>
                    <a:pt x="43375" y="39809"/>
                  </a:lnTo>
                  <a:lnTo>
                    <a:pt x="42836" y="40182"/>
                  </a:lnTo>
                  <a:lnTo>
                    <a:pt x="42339" y="40555"/>
                  </a:lnTo>
                  <a:lnTo>
                    <a:pt x="41758" y="40970"/>
                  </a:lnTo>
                  <a:lnTo>
                    <a:pt x="41136" y="41302"/>
                  </a:lnTo>
                  <a:lnTo>
                    <a:pt x="40763" y="41509"/>
                  </a:lnTo>
                  <a:lnTo>
                    <a:pt x="41261" y="39809"/>
                  </a:lnTo>
                  <a:lnTo>
                    <a:pt x="41592" y="38274"/>
                  </a:lnTo>
                  <a:lnTo>
                    <a:pt x="42048" y="37943"/>
                  </a:lnTo>
                  <a:lnTo>
                    <a:pt x="42505" y="37569"/>
                  </a:lnTo>
                  <a:lnTo>
                    <a:pt x="42919" y="37155"/>
                  </a:lnTo>
                  <a:lnTo>
                    <a:pt x="43292" y="36740"/>
                  </a:lnTo>
                  <a:lnTo>
                    <a:pt x="43624" y="36325"/>
                  </a:lnTo>
                  <a:lnTo>
                    <a:pt x="43956" y="35869"/>
                  </a:lnTo>
                  <a:lnTo>
                    <a:pt x="44205" y="35413"/>
                  </a:lnTo>
                  <a:lnTo>
                    <a:pt x="44454" y="34916"/>
                  </a:lnTo>
                  <a:lnTo>
                    <a:pt x="44702" y="34252"/>
                  </a:lnTo>
                  <a:lnTo>
                    <a:pt x="44910" y="33589"/>
                  </a:lnTo>
                  <a:lnTo>
                    <a:pt x="44993" y="32925"/>
                  </a:lnTo>
                  <a:lnTo>
                    <a:pt x="45034" y="32220"/>
                  </a:lnTo>
                  <a:lnTo>
                    <a:pt x="45076" y="31557"/>
                  </a:lnTo>
                  <a:lnTo>
                    <a:pt x="45034" y="30852"/>
                  </a:lnTo>
                  <a:lnTo>
                    <a:pt x="44910" y="29483"/>
                  </a:lnTo>
                  <a:lnTo>
                    <a:pt x="44868" y="28571"/>
                  </a:lnTo>
                  <a:lnTo>
                    <a:pt x="44785" y="27659"/>
                  </a:lnTo>
                  <a:lnTo>
                    <a:pt x="44785" y="26705"/>
                  </a:lnTo>
                  <a:lnTo>
                    <a:pt x="44827" y="26249"/>
                  </a:lnTo>
                  <a:lnTo>
                    <a:pt x="44910" y="25793"/>
                  </a:lnTo>
                  <a:lnTo>
                    <a:pt x="45034" y="25088"/>
                  </a:lnTo>
                  <a:lnTo>
                    <a:pt x="45200" y="24383"/>
                  </a:lnTo>
                  <a:lnTo>
                    <a:pt x="45407" y="23719"/>
                  </a:lnTo>
                  <a:lnTo>
                    <a:pt x="45656" y="23056"/>
                  </a:lnTo>
                  <a:lnTo>
                    <a:pt x="46237" y="21729"/>
                  </a:lnTo>
                  <a:lnTo>
                    <a:pt x="46817" y="20444"/>
                  </a:lnTo>
                  <a:lnTo>
                    <a:pt x="47522" y="18909"/>
                  </a:lnTo>
                  <a:lnTo>
                    <a:pt x="47854" y="18121"/>
                  </a:lnTo>
                  <a:lnTo>
                    <a:pt x="48186" y="17334"/>
                  </a:lnTo>
                  <a:lnTo>
                    <a:pt x="48351" y="16712"/>
                  </a:lnTo>
                  <a:lnTo>
                    <a:pt x="48559" y="15965"/>
                  </a:lnTo>
                  <a:lnTo>
                    <a:pt x="48725" y="15094"/>
                  </a:lnTo>
                  <a:lnTo>
                    <a:pt x="48766" y="14638"/>
                  </a:lnTo>
                  <a:lnTo>
                    <a:pt x="48808" y="14182"/>
                  </a:lnTo>
                  <a:lnTo>
                    <a:pt x="48808" y="13726"/>
                  </a:lnTo>
                  <a:lnTo>
                    <a:pt x="48766" y="13228"/>
                  </a:lnTo>
                  <a:lnTo>
                    <a:pt x="48725" y="12772"/>
                  </a:lnTo>
                  <a:lnTo>
                    <a:pt x="48600" y="12275"/>
                  </a:lnTo>
                  <a:lnTo>
                    <a:pt x="48434" y="11818"/>
                  </a:lnTo>
                  <a:lnTo>
                    <a:pt x="48227" y="11404"/>
                  </a:lnTo>
                  <a:lnTo>
                    <a:pt x="47937" y="10989"/>
                  </a:lnTo>
                  <a:lnTo>
                    <a:pt x="47605" y="10616"/>
                  </a:lnTo>
                  <a:lnTo>
                    <a:pt x="47232" y="10284"/>
                  </a:lnTo>
                  <a:lnTo>
                    <a:pt x="46859" y="10035"/>
                  </a:lnTo>
                  <a:lnTo>
                    <a:pt x="46444" y="9787"/>
                  </a:lnTo>
                  <a:lnTo>
                    <a:pt x="46029" y="9579"/>
                  </a:lnTo>
                  <a:lnTo>
                    <a:pt x="45615" y="9455"/>
                  </a:lnTo>
                  <a:lnTo>
                    <a:pt x="45117" y="9330"/>
                  </a:lnTo>
                  <a:lnTo>
                    <a:pt x="44661" y="9248"/>
                  </a:lnTo>
                  <a:lnTo>
                    <a:pt x="44163" y="9248"/>
                  </a:lnTo>
                  <a:lnTo>
                    <a:pt x="43583" y="9289"/>
                  </a:lnTo>
                  <a:lnTo>
                    <a:pt x="42961" y="9372"/>
                  </a:lnTo>
                  <a:lnTo>
                    <a:pt x="42380" y="9538"/>
                  </a:lnTo>
                  <a:lnTo>
                    <a:pt x="41841" y="9787"/>
                  </a:lnTo>
                  <a:lnTo>
                    <a:pt x="41551" y="9372"/>
                  </a:lnTo>
                  <a:lnTo>
                    <a:pt x="41261" y="8999"/>
                  </a:lnTo>
                  <a:lnTo>
                    <a:pt x="40639" y="8335"/>
                  </a:lnTo>
                  <a:lnTo>
                    <a:pt x="39934" y="7713"/>
                  </a:lnTo>
                  <a:lnTo>
                    <a:pt x="41012" y="7340"/>
                  </a:lnTo>
                  <a:lnTo>
                    <a:pt x="42173" y="7008"/>
                  </a:lnTo>
                  <a:lnTo>
                    <a:pt x="42753" y="6884"/>
                  </a:lnTo>
                  <a:lnTo>
                    <a:pt x="43375" y="6759"/>
                  </a:lnTo>
                  <a:lnTo>
                    <a:pt x="43997" y="6718"/>
                  </a:lnTo>
                  <a:lnTo>
                    <a:pt x="44578" y="6677"/>
                  </a:lnTo>
                  <a:close/>
                  <a:moveTo>
                    <a:pt x="8543" y="19324"/>
                  </a:moveTo>
                  <a:lnTo>
                    <a:pt x="9165" y="19365"/>
                  </a:lnTo>
                  <a:lnTo>
                    <a:pt x="9828" y="19407"/>
                  </a:lnTo>
                  <a:lnTo>
                    <a:pt x="10450" y="19490"/>
                  </a:lnTo>
                  <a:lnTo>
                    <a:pt x="11114" y="19614"/>
                  </a:lnTo>
                  <a:lnTo>
                    <a:pt x="11985" y="19822"/>
                  </a:lnTo>
                  <a:lnTo>
                    <a:pt x="12814" y="20029"/>
                  </a:lnTo>
                  <a:lnTo>
                    <a:pt x="13685" y="20278"/>
                  </a:lnTo>
                  <a:lnTo>
                    <a:pt x="14514" y="20568"/>
                  </a:lnTo>
                  <a:lnTo>
                    <a:pt x="15344" y="20858"/>
                  </a:lnTo>
                  <a:lnTo>
                    <a:pt x="16173" y="21190"/>
                  </a:lnTo>
                  <a:lnTo>
                    <a:pt x="17002" y="21563"/>
                  </a:lnTo>
                  <a:lnTo>
                    <a:pt x="17790" y="21978"/>
                  </a:lnTo>
                  <a:lnTo>
                    <a:pt x="19159" y="22683"/>
                  </a:lnTo>
                  <a:lnTo>
                    <a:pt x="19864" y="23097"/>
                  </a:lnTo>
                  <a:lnTo>
                    <a:pt x="20610" y="23554"/>
                  </a:lnTo>
                  <a:lnTo>
                    <a:pt x="21356" y="24051"/>
                  </a:lnTo>
                  <a:lnTo>
                    <a:pt x="22061" y="24590"/>
                  </a:lnTo>
                  <a:lnTo>
                    <a:pt x="22766" y="25171"/>
                  </a:lnTo>
                  <a:lnTo>
                    <a:pt x="23430" y="25793"/>
                  </a:lnTo>
                  <a:lnTo>
                    <a:pt x="24093" y="26498"/>
                  </a:lnTo>
                  <a:lnTo>
                    <a:pt x="24674" y="27286"/>
                  </a:lnTo>
                  <a:lnTo>
                    <a:pt x="24881" y="27659"/>
                  </a:lnTo>
                  <a:lnTo>
                    <a:pt x="25130" y="28074"/>
                  </a:lnTo>
                  <a:lnTo>
                    <a:pt x="25337" y="28488"/>
                  </a:lnTo>
                  <a:lnTo>
                    <a:pt x="25503" y="28903"/>
                  </a:lnTo>
                  <a:lnTo>
                    <a:pt x="25627" y="29318"/>
                  </a:lnTo>
                  <a:lnTo>
                    <a:pt x="25752" y="29732"/>
                  </a:lnTo>
                  <a:lnTo>
                    <a:pt x="25835" y="30147"/>
                  </a:lnTo>
                  <a:lnTo>
                    <a:pt x="25918" y="30603"/>
                  </a:lnTo>
                  <a:lnTo>
                    <a:pt x="25959" y="31018"/>
                  </a:lnTo>
                  <a:lnTo>
                    <a:pt x="26001" y="31474"/>
                  </a:lnTo>
                  <a:lnTo>
                    <a:pt x="25959" y="31930"/>
                  </a:lnTo>
                  <a:lnTo>
                    <a:pt x="25918" y="32345"/>
                  </a:lnTo>
                  <a:lnTo>
                    <a:pt x="25876" y="32801"/>
                  </a:lnTo>
                  <a:lnTo>
                    <a:pt x="25793" y="33215"/>
                  </a:lnTo>
                  <a:lnTo>
                    <a:pt x="25545" y="34086"/>
                  </a:lnTo>
                  <a:lnTo>
                    <a:pt x="25254" y="34957"/>
                  </a:lnTo>
                  <a:lnTo>
                    <a:pt x="24922" y="35786"/>
                  </a:lnTo>
                  <a:lnTo>
                    <a:pt x="24798" y="36118"/>
                  </a:lnTo>
                  <a:lnTo>
                    <a:pt x="24383" y="37113"/>
                  </a:lnTo>
                  <a:lnTo>
                    <a:pt x="23969" y="38026"/>
                  </a:lnTo>
                  <a:lnTo>
                    <a:pt x="23554" y="38813"/>
                  </a:lnTo>
                  <a:lnTo>
                    <a:pt x="23139" y="39560"/>
                  </a:lnTo>
                  <a:lnTo>
                    <a:pt x="22600" y="40348"/>
                  </a:lnTo>
                  <a:lnTo>
                    <a:pt x="22310" y="40679"/>
                  </a:lnTo>
                  <a:lnTo>
                    <a:pt x="22020" y="41011"/>
                  </a:lnTo>
                  <a:lnTo>
                    <a:pt x="21730" y="41260"/>
                  </a:lnTo>
                  <a:lnTo>
                    <a:pt x="21439" y="41509"/>
                  </a:lnTo>
                  <a:lnTo>
                    <a:pt x="21108" y="41716"/>
                  </a:lnTo>
                  <a:lnTo>
                    <a:pt x="20817" y="41924"/>
                  </a:lnTo>
                  <a:lnTo>
                    <a:pt x="20486" y="42089"/>
                  </a:lnTo>
                  <a:lnTo>
                    <a:pt x="20154" y="42172"/>
                  </a:lnTo>
                  <a:lnTo>
                    <a:pt x="19781" y="42255"/>
                  </a:lnTo>
                  <a:lnTo>
                    <a:pt x="19366" y="42255"/>
                  </a:lnTo>
                  <a:lnTo>
                    <a:pt x="18910" y="42214"/>
                  </a:lnTo>
                  <a:lnTo>
                    <a:pt x="18412" y="42172"/>
                  </a:lnTo>
                  <a:lnTo>
                    <a:pt x="17458" y="41965"/>
                  </a:lnTo>
                  <a:lnTo>
                    <a:pt x="17251" y="41924"/>
                  </a:lnTo>
                  <a:lnTo>
                    <a:pt x="16256" y="41675"/>
                  </a:lnTo>
                  <a:lnTo>
                    <a:pt x="15385" y="41426"/>
                  </a:lnTo>
                  <a:lnTo>
                    <a:pt x="14556" y="41177"/>
                  </a:lnTo>
                  <a:lnTo>
                    <a:pt x="13768" y="40845"/>
                  </a:lnTo>
                  <a:lnTo>
                    <a:pt x="12399" y="40306"/>
                  </a:lnTo>
                  <a:lnTo>
                    <a:pt x="11280" y="39809"/>
                  </a:lnTo>
                  <a:lnTo>
                    <a:pt x="10160" y="39394"/>
                  </a:lnTo>
                  <a:lnTo>
                    <a:pt x="9248" y="38979"/>
                  </a:lnTo>
                  <a:lnTo>
                    <a:pt x="8336" y="38565"/>
                  </a:lnTo>
                  <a:lnTo>
                    <a:pt x="7465" y="38109"/>
                  </a:lnTo>
                  <a:lnTo>
                    <a:pt x="6635" y="37611"/>
                  </a:lnTo>
                  <a:lnTo>
                    <a:pt x="5806" y="37113"/>
                  </a:lnTo>
                  <a:lnTo>
                    <a:pt x="5018" y="36574"/>
                  </a:lnTo>
                  <a:lnTo>
                    <a:pt x="3525" y="35538"/>
                  </a:lnTo>
                  <a:lnTo>
                    <a:pt x="2779" y="34957"/>
                  </a:lnTo>
                  <a:lnTo>
                    <a:pt x="2157" y="34335"/>
                  </a:lnTo>
                  <a:lnTo>
                    <a:pt x="1908" y="34003"/>
                  </a:lnTo>
                  <a:lnTo>
                    <a:pt x="1659" y="33713"/>
                  </a:lnTo>
                  <a:lnTo>
                    <a:pt x="1452" y="33381"/>
                  </a:lnTo>
                  <a:lnTo>
                    <a:pt x="1245" y="33050"/>
                  </a:lnTo>
                  <a:lnTo>
                    <a:pt x="1120" y="32718"/>
                  </a:lnTo>
                  <a:lnTo>
                    <a:pt x="996" y="32345"/>
                  </a:lnTo>
                  <a:lnTo>
                    <a:pt x="872" y="32013"/>
                  </a:lnTo>
                  <a:lnTo>
                    <a:pt x="789" y="31598"/>
                  </a:lnTo>
                  <a:lnTo>
                    <a:pt x="747" y="31225"/>
                  </a:lnTo>
                  <a:lnTo>
                    <a:pt x="747" y="30810"/>
                  </a:lnTo>
                  <a:lnTo>
                    <a:pt x="747" y="30396"/>
                  </a:lnTo>
                  <a:lnTo>
                    <a:pt x="789" y="29981"/>
                  </a:lnTo>
                  <a:lnTo>
                    <a:pt x="872" y="29193"/>
                  </a:lnTo>
                  <a:lnTo>
                    <a:pt x="1037" y="28447"/>
                  </a:lnTo>
                  <a:lnTo>
                    <a:pt x="1203" y="27659"/>
                  </a:lnTo>
                  <a:lnTo>
                    <a:pt x="1452" y="26871"/>
                  </a:lnTo>
                  <a:lnTo>
                    <a:pt x="1494" y="26747"/>
                  </a:lnTo>
                  <a:lnTo>
                    <a:pt x="1701" y="26166"/>
                  </a:lnTo>
                  <a:lnTo>
                    <a:pt x="1908" y="25544"/>
                  </a:lnTo>
                  <a:lnTo>
                    <a:pt x="2157" y="24964"/>
                  </a:lnTo>
                  <a:lnTo>
                    <a:pt x="2489" y="24300"/>
                  </a:lnTo>
                  <a:lnTo>
                    <a:pt x="2779" y="23678"/>
                  </a:lnTo>
                  <a:lnTo>
                    <a:pt x="3152" y="23015"/>
                  </a:lnTo>
                  <a:lnTo>
                    <a:pt x="4023" y="21688"/>
                  </a:lnTo>
                  <a:lnTo>
                    <a:pt x="4687" y="20734"/>
                  </a:lnTo>
                  <a:lnTo>
                    <a:pt x="5350" y="19905"/>
                  </a:lnTo>
                  <a:lnTo>
                    <a:pt x="5433" y="19905"/>
                  </a:lnTo>
                  <a:lnTo>
                    <a:pt x="6138" y="19656"/>
                  </a:lnTo>
                  <a:lnTo>
                    <a:pt x="6884" y="19490"/>
                  </a:lnTo>
                  <a:lnTo>
                    <a:pt x="7672" y="19365"/>
                  </a:lnTo>
                  <a:lnTo>
                    <a:pt x="8543" y="19324"/>
                  </a:lnTo>
                  <a:close/>
                  <a:moveTo>
                    <a:pt x="11363" y="16836"/>
                  </a:moveTo>
                  <a:lnTo>
                    <a:pt x="11943" y="16877"/>
                  </a:lnTo>
                  <a:lnTo>
                    <a:pt x="12565" y="16919"/>
                  </a:lnTo>
                  <a:lnTo>
                    <a:pt x="13187" y="17002"/>
                  </a:lnTo>
                  <a:lnTo>
                    <a:pt x="13851" y="17126"/>
                  </a:lnTo>
                  <a:lnTo>
                    <a:pt x="15095" y="17417"/>
                  </a:lnTo>
                  <a:lnTo>
                    <a:pt x="16339" y="17831"/>
                  </a:lnTo>
                  <a:lnTo>
                    <a:pt x="17583" y="18287"/>
                  </a:lnTo>
                  <a:lnTo>
                    <a:pt x="18827" y="18826"/>
                  </a:lnTo>
                  <a:lnTo>
                    <a:pt x="19988" y="19407"/>
                  </a:lnTo>
                  <a:lnTo>
                    <a:pt x="21108" y="19987"/>
                  </a:lnTo>
                  <a:lnTo>
                    <a:pt x="22186" y="20609"/>
                  </a:lnTo>
                  <a:lnTo>
                    <a:pt x="23222" y="21273"/>
                  </a:lnTo>
                  <a:lnTo>
                    <a:pt x="24218" y="21936"/>
                  </a:lnTo>
                  <a:lnTo>
                    <a:pt x="25213" y="22641"/>
                  </a:lnTo>
                  <a:lnTo>
                    <a:pt x="26167" y="23388"/>
                  </a:lnTo>
                  <a:lnTo>
                    <a:pt x="27037" y="24134"/>
                  </a:lnTo>
                  <a:lnTo>
                    <a:pt x="27618" y="24632"/>
                  </a:lnTo>
                  <a:lnTo>
                    <a:pt x="28115" y="25171"/>
                  </a:lnTo>
                  <a:lnTo>
                    <a:pt x="28530" y="25710"/>
                  </a:lnTo>
                  <a:lnTo>
                    <a:pt x="28903" y="26290"/>
                  </a:lnTo>
                  <a:lnTo>
                    <a:pt x="29235" y="26830"/>
                  </a:lnTo>
                  <a:lnTo>
                    <a:pt x="29442" y="27410"/>
                  </a:lnTo>
                  <a:lnTo>
                    <a:pt x="29608" y="28032"/>
                  </a:lnTo>
                  <a:lnTo>
                    <a:pt x="29733" y="28613"/>
                  </a:lnTo>
                  <a:lnTo>
                    <a:pt x="29774" y="29193"/>
                  </a:lnTo>
                  <a:lnTo>
                    <a:pt x="29816" y="29774"/>
                  </a:lnTo>
                  <a:lnTo>
                    <a:pt x="29774" y="30396"/>
                  </a:lnTo>
                  <a:lnTo>
                    <a:pt x="29733" y="30976"/>
                  </a:lnTo>
                  <a:lnTo>
                    <a:pt x="29608" y="32179"/>
                  </a:lnTo>
                  <a:lnTo>
                    <a:pt x="29442" y="33340"/>
                  </a:lnTo>
                  <a:lnTo>
                    <a:pt x="29318" y="33879"/>
                  </a:lnTo>
                  <a:lnTo>
                    <a:pt x="29069" y="35538"/>
                  </a:lnTo>
                  <a:lnTo>
                    <a:pt x="28820" y="36906"/>
                  </a:lnTo>
                  <a:lnTo>
                    <a:pt x="28323" y="38274"/>
                  </a:lnTo>
                  <a:lnTo>
                    <a:pt x="27867" y="39643"/>
                  </a:lnTo>
                  <a:lnTo>
                    <a:pt x="27784" y="39809"/>
                  </a:lnTo>
                  <a:lnTo>
                    <a:pt x="27493" y="40762"/>
                  </a:lnTo>
                  <a:lnTo>
                    <a:pt x="27369" y="41260"/>
                  </a:lnTo>
                  <a:lnTo>
                    <a:pt x="27286" y="41758"/>
                  </a:lnTo>
                  <a:lnTo>
                    <a:pt x="26996" y="42214"/>
                  </a:lnTo>
                  <a:lnTo>
                    <a:pt x="26706" y="42670"/>
                  </a:lnTo>
                  <a:lnTo>
                    <a:pt x="26415" y="43085"/>
                  </a:lnTo>
                  <a:lnTo>
                    <a:pt x="26084" y="43499"/>
                  </a:lnTo>
                  <a:lnTo>
                    <a:pt x="25627" y="43707"/>
                  </a:lnTo>
                  <a:lnTo>
                    <a:pt x="25130" y="43872"/>
                  </a:lnTo>
                  <a:lnTo>
                    <a:pt x="24549" y="43955"/>
                  </a:lnTo>
                  <a:lnTo>
                    <a:pt x="23927" y="43997"/>
                  </a:lnTo>
                  <a:lnTo>
                    <a:pt x="23181" y="43955"/>
                  </a:lnTo>
                  <a:lnTo>
                    <a:pt x="22269" y="43872"/>
                  </a:lnTo>
                  <a:lnTo>
                    <a:pt x="21398" y="43707"/>
                  </a:lnTo>
                  <a:lnTo>
                    <a:pt x="20486" y="43499"/>
                  </a:lnTo>
                  <a:lnTo>
                    <a:pt x="19615" y="43292"/>
                  </a:lnTo>
                  <a:lnTo>
                    <a:pt x="18951" y="43085"/>
                  </a:lnTo>
                  <a:lnTo>
                    <a:pt x="18246" y="42836"/>
                  </a:lnTo>
                  <a:lnTo>
                    <a:pt x="18868" y="42919"/>
                  </a:lnTo>
                  <a:lnTo>
                    <a:pt x="19905" y="42919"/>
                  </a:lnTo>
                  <a:lnTo>
                    <a:pt x="20278" y="42836"/>
                  </a:lnTo>
                  <a:lnTo>
                    <a:pt x="20651" y="42711"/>
                  </a:lnTo>
                  <a:lnTo>
                    <a:pt x="21025" y="42546"/>
                  </a:lnTo>
                  <a:lnTo>
                    <a:pt x="21398" y="42338"/>
                  </a:lnTo>
                  <a:lnTo>
                    <a:pt x="21771" y="42089"/>
                  </a:lnTo>
                  <a:lnTo>
                    <a:pt x="22144" y="41799"/>
                  </a:lnTo>
                  <a:lnTo>
                    <a:pt x="22476" y="41467"/>
                  </a:lnTo>
                  <a:lnTo>
                    <a:pt x="23056" y="40845"/>
                  </a:lnTo>
                  <a:lnTo>
                    <a:pt x="23554" y="40140"/>
                  </a:lnTo>
                  <a:lnTo>
                    <a:pt x="24052" y="39394"/>
                  </a:lnTo>
                  <a:lnTo>
                    <a:pt x="24508" y="38606"/>
                  </a:lnTo>
                  <a:lnTo>
                    <a:pt x="24964" y="37694"/>
                  </a:lnTo>
                  <a:lnTo>
                    <a:pt x="25379" y="36782"/>
                  </a:lnTo>
                  <a:lnTo>
                    <a:pt x="25752" y="35745"/>
                  </a:lnTo>
                  <a:lnTo>
                    <a:pt x="26084" y="34708"/>
                  </a:lnTo>
                  <a:lnTo>
                    <a:pt x="26374" y="33630"/>
                  </a:lnTo>
                  <a:lnTo>
                    <a:pt x="26540" y="32593"/>
                  </a:lnTo>
                  <a:lnTo>
                    <a:pt x="26581" y="32096"/>
                  </a:lnTo>
                  <a:lnTo>
                    <a:pt x="26581" y="31598"/>
                  </a:lnTo>
                  <a:lnTo>
                    <a:pt x="26581" y="31142"/>
                  </a:lnTo>
                  <a:lnTo>
                    <a:pt x="26581" y="30686"/>
                  </a:lnTo>
                  <a:lnTo>
                    <a:pt x="26498" y="30230"/>
                  </a:lnTo>
                  <a:lnTo>
                    <a:pt x="26415" y="29774"/>
                  </a:lnTo>
                  <a:lnTo>
                    <a:pt x="26291" y="29318"/>
                  </a:lnTo>
                  <a:lnTo>
                    <a:pt x="26167" y="28861"/>
                  </a:lnTo>
                  <a:lnTo>
                    <a:pt x="25959" y="28405"/>
                  </a:lnTo>
                  <a:lnTo>
                    <a:pt x="25793" y="27949"/>
                  </a:lnTo>
                  <a:lnTo>
                    <a:pt x="25545" y="27493"/>
                  </a:lnTo>
                  <a:lnTo>
                    <a:pt x="25296" y="27078"/>
                  </a:lnTo>
                  <a:lnTo>
                    <a:pt x="24840" y="26415"/>
                  </a:lnTo>
                  <a:lnTo>
                    <a:pt x="24342" y="25751"/>
                  </a:lnTo>
                  <a:lnTo>
                    <a:pt x="23803" y="25129"/>
                  </a:lnTo>
                  <a:lnTo>
                    <a:pt x="23181" y="24549"/>
                  </a:lnTo>
                  <a:lnTo>
                    <a:pt x="22476" y="23927"/>
                  </a:lnTo>
                  <a:lnTo>
                    <a:pt x="21771" y="23388"/>
                  </a:lnTo>
                  <a:lnTo>
                    <a:pt x="20942" y="22807"/>
                  </a:lnTo>
                  <a:lnTo>
                    <a:pt x="20071" y="22268"/>
                  </a:lnTo>
                  <a:lnTo>
                    <a:pt x="19242" y="21812"/>
                  </a:lnTo>
                  <a:lnTo>
                    <a:pt x="18371" y="21356"/>
                  </a:lnTo>
                  <a:lnTo>
                    <a:pt x="17541" y="20941"/>
                  </a:lnTo>
                  <a:lnTo>
                    <a:pt x="16671" y="20568"/>
                  </a:lnTo>
                  <a:lnTo>
                    <a:pt x="15758" y="20195"/>
                  </a:lnTo>
                  <a:lnTo>
                    <a:pt x="14846" y="19863"/>
                  </a:lnTo>
                  <a:lnTo>
                    <a:pt x="13975" y="19573"/>
                  </a:lnTo>
                  <a:lnTo>
                    <a:pt x="13063" y="19324"/>
                  </a:lnTo>
                  <a:lnTo>
                    <a:pt x="11777" y="19034"/>
                  </a:lnTo>
                  <a:lnTo>
                    <a:pt x="10658" y="18785"/>
                  </a:lnTo>
                  <a:lnTo>
                    <a:pt x="9580" y="18661"/>
                  </a:lnTo>
                  <a:lnTo>
                    <a:pt x="8543" y="18619"/>
                  </a:lnTo>
                  <a:lnTo>
                    <a:pt x="7548" y="18702"/>
                  </a:lnTo>
                  <a:lnTo>
                    <a:pt x="6553" y="18826"/>
                  </a:lnTo>
                  <a:lnTo>
                    <a:pt x="6387" y="18868"/>
                  </a:lnTo>
                  <a:lnTo>
                    <a:pt x="6884" y="18453"/>
                  </a:lnTo>
                  <a:lnTo>
                    <a:pt x="7340" y="18080"/>
                  </a:lnTo>
                  <a:lnTo>
                    <a:pt x="7797" y="17790"/>
                  </a:lnTo>
                  <a:lnTo>
                    <a:pt x="8294" y="17499"/>
                  </a:lnTo>
                  <a:lnTo>
                    <a:pt x="8626" y="17334"/>
                  </a:lnTo>
                  <a:lnTo>
                    <a:pt x="8958" y="17209"/>
                  </a:lnTo>
                  <a:lnTo>
                    <a:pt x="9704" y="17002"/>
                  </a:lnTo>
                  <a:lnTo>
                    <a:pt x="10492" y="16877"/>
                  </a:lnTo>
                  <a:lnTo>
                    <a:pt x="11363" y="16836"/>
                  </a:lnTo>
                  <a:close/>
                  <a:moveTo>
                    <a:pt x="32552" y="30437"/>
                  </a:moveTo>
                  <a:lnTo>
                    <a:pt x="32594" y="30562"/>
                  </a:lnTo>
                  <a:lnTo>
                    <a:pt x="32677" y="30769"/>
                  </a:lnTo>
                  <a:lnTo>
                    <a:pt x="32760" y="31308"/>
                  </a:lnTo>
                  <a:lnTo>
                    <a:pt x="32801" y="32013"/>
                  </a:lnTo>
                  <a:lnTo>
                    <a:pt x="32843" y="32842"/>
                  </a:lnTo>
                  <a:lnTo>
                    <a:pt x="32801" y="34584"/>
                  </a:lnTo>
                  <a:lnTo>
                    <a:pt x="32760" y="36077"/>
                  </a:lnTo>
                  <a:lnTo>
                    <a:pt x="32635" y="37279"/>
                  </a:lnTo>
                  <a:lnTo>
                    <a:pt x="32511" y="38440"/>
                  </a:lnTo>
                  <a:lnTo>
                    <a:pt x="32179" y="40804"/>
                  </a:lnTo>
                  <a:lnTo>
                    <a:pt x="32096" y="41467"/>
                  </a:lnTo>
                  <a:lnTo>
                    <a:pt x="31723" y="44038"/>
                  </a:lnTo>
                  <a:lnTo>
                    <a:pt x="31640" y="44785"/>
                  </a:lnTo>
                  <a:lnTo>
                    <a:pt x="31557" y="45365"/>
                  </a:lnTo>
                  <a:lnTo>
                    <a:pt x="31516" y="45656"/>
                  </a:lnTo>
                  <a:lnTo>
                    <a:pt x="31474" y="46070"/>
                  </a:lnTo>
                  <a:lnTo>
                    <a:pt x="31350" y="46029"/>
                  </a:lnTo>
                  <a:lnTo>
                    <a:pt x="30769" y="45738"/>
                  </a:lnTo>
                  <a:lnTo>
                    <a:pt x="30272" y="45365"/>
                  </a:lnTo>
                  <a:lnTo>
                    <a:pt x="29774" y="44992"/>
                  </a:lnTo>
                  <a:lnTo>
                    <a:pt x="29318" y="44577"/>
                  </a:lnTo>
                  <a:lnTo>
                    <a:pt x="29194" y="44494"/>
                  </a:lnTo>
                  <a:lnTo>
                    <a:pt x="28820" y="44163"/>
                  </a:lnTo>
                  <a:lnTo>
                    <a:pt x="28406" y="43748"/>
                  </a:lnTo>
                  <a:lnTo>
                    <a:pt x="28281" y="43541"/>
                  </a:lnTo>
                  <a:lnTo>
                    <a:pt x="28115" y="43333"/>
                  </a:lnTo>
                  <a:lnTo>
                    <a:pt x="27991" y="43085"/>
                  </a:lnTo>
                  <a:lnTo>
                    <a:pt x="27908" y="42794"/>
                  </a:lnTo>
                  <a:lnTo>
                    <a:pt x="27867" y="42504"/>
                  </a:lnTo>
                  <a:lnTo>
                    <a:pt x="27867" y="42214"/>
                  </a:lnTo>
                  <a:lnTo>
                    <a:pt x="27908" y="41924"/>
                  </a:lnTo>
                  <a:lnTo>
                    <a:pt x="27950" y="41675"/>
                  </a:lnTo>
                  <a:lnTo>
                    <a:pt x="28115" y="41094"/>
                  </a:lnTo>
                  <a:lnTo>
                    <a:pt x="28281" y="40514"/>
                  </a:lnTo>
                  <a:lnTo>
                    <a:pt x="28489" y="40016"/>
                  </a:lnTo>
                  <a:lnTo>
                    <a:pt x="29401" y="37445"/>
                  </a:lnTo>
                  <a:lnTo>
                    <a:pt x="29899" y="36160"/>
                  </a:lnTo>
                  <a:lnTo>
                    <a:pt x="30438" y="34874"/>
                  </a:lnTo>
                  <a:lnTo>
                    <a:pt x="30894" y="33796"/>
                  </a:lnTo>
                  <a:lnTo>
                    <a:pt x="31267" y="32925"/>
                  </a:lnTo>
                  <a:lnTo>
                    <a:pt x="31640" y="32096"/>
                  </a:lnTo>
                  <a:lnTo>
                    <a:pt x="32055" y="31225"/>
                  </a:lnTo>
                  <a:lnTo>
                    <a:pt x="32552" y="30437"/>
                  </a:lnTo>
                  <a:close/>
                  <a:moveTo>
                    <a:pt x="41261" y="34750"/>
                  </a:moveTo>
                  <a:lnTo>
                    <a:pt x="41219" y="35081"/>
                  </a:lnTo>
                  <a:lnTo>
                    <a:pt x="41053" y="36533"/>
                  </a:lnTo>
                  <a:lnTo>
                    <a:pt x="40846" y="37943"/>
                  </a:lnTo>
                  <a:lnTo>
                    <a:pt x="40556" y="39311"/>
                  </a:lnTo>
                  <a:lnTo>
                    <a:pt x="40224" y="40721"/>
                  </a:lnTo>
                  <a:lnTo>
                    <a:pt x="40058" y="41302"/>
                  </a:lnTo>
                  <a:lnTo>
                    <a:pt x="39809" y="42172"/>
                  </a:lnTo>
                  <a:lnTo>
                    <a:pt x="39560" y="43043"/>
                  </a:lnTo>
                  <a:lnTo>
                    <a:pt x="39395" y="43416"/>
                  </a:lnTo>
                  <a:lnTo>
                    <a:pt x="39187" y="43831"/>
                  </a:lnTo>
                  <a:lnTo>
                    <a:pt x="38938" y="44204"/>
                  </a:lnTo>
                  <a:lnTo>
                    <a:pt x="38690" y="44536"/>
                  </a:lnTo>
                  <a:lnTo>
                    <a:pt x="38524" y="44743"/>
                  </a:lnTo>
                  <a:lnTo>
                    <a:pt x="38316" y="44909"/>
                  </a:lnTo>
                  <a:lnTo>
                    <a:pt x="38109" y="45034"/>
                  </a:lnTo>
                  <a:lnTo>
                    <a:pt x="37943" y="45116"/>
                  </a:lnTo>
                  <a:lnTo>
                    <a:pt x="37487" y="45282"/>
                  </a:lnTo>
                  <a:lnTo>
                    <a:pt x="37031" y="45407"/>
                  </a:lnTo>
                  <a:lnTo>
                    <a:pt x="36409" y="45573"/>
                  </a:lnTo>
                  <a:lnTo>
                    <a:pt x="35248" y="45904"/>
                  </a:lnTo>
                  <a:lnTo>
                    <a:pt x="34667" y="46029"/>
                  </a:lnTo>
                  <a:lnTo>
                    <a:pt x="34045" y="46153"/>
                  </a:lnTo>
                  <a:lnTo>
                    <a:pt x="33340" y="46236"/>
                  </a:lnTo>
                  <a:lnTo>
                    <a:pt x="32760" y="46278"/>
                  </a:lnTo>
                  <a:lnTo>
                    <a:pt x="32387" y="46278"/>
                  </a:lnTo>
                  <a:lnTo>
                    <a:pt x="32055" y="46236"/>
                  </a:lnTo>
                  <a:lnTo>
                    <a:pt x="32096" y="45904"/>
                  </a:lnTo>
                  <a:lnTo>
                    <a:pt x="32138" y="45656"/>
                  </a:lnTo>
                  <a:lnTo>
                    <a:pt x="32262" y="45116"/>
                  </a:lnTo>
                  <a:lnTo>
                    <a:pt x="32387" y="44494"/>
                  </a:lnTo>
                  <a:lnTo>
                    <a:pt x="32635" y="42794"/>
                  </a:lnTo>
                  <a:lnTo>
                    <a:pt x="32760" y="42172"/>
                  </a:lnTo>
                  <a:lnTo>
                    <a:pt x="33092" y="39933"/>
                  </a:lnTo>
                  <a:lnTo>
                    <a:pt x="33216" y="38772"/>
                  </a:lnTo>
                  <a:lnTo>
                    <a:pt x="33340" y="37611"/>
                  </a:lnTo>
                  <a:lnTo>
                    <a:pt x="33465" y="35828"/>
                  </a:lnTo>
                  <a:lnTo>
                    <a:pt x="33962" y="35911"/>
                  </a:lnTo>
                  <a:lnTo>
                    <a:pt x="34460" y="35952"/>
                  </a:lnTo>
                  <a:lnTo>
                    <a:pt x="34253" y="36616"/>
                  </a:lnTo>
                  <a:lnTo>
                    <a:pt x="34128" y="37321"/>
                  </a:lnTo>
                  <a:lnTo>
                    <a:pt x="34128" y="37984"/>
                  </a:lnTo>
                  <a:lnTo>
                    <a:pt x="34170" y="38648"/>
                  </a:lnTo>
                  <a:lnTo>
                    <a:pt x="34253" y="39021"/>
                  </a:lnTo>
                  <a:lnTo>
                    <a:pt x="34418" y="39435"/>
                  </a:lnTo>
                  <a:lnTo>
                    <a:pt x="34501" y="39601"/>
                  </a:lnTo>
                  <a:lnTo>
                    <a:pt x="34626" y="39726"/>
                  </a:lnTo>
                  <a:lnTo>
                    <a:pt x="34750" y="39850"/>
                  </a:lnTo>
                  <a:lnTo>
                    <a:pt x="35040" y="39850"/>
                  </a:lnTo>
                  <a:lnTo>
                    <a:pt x="35165" y="39767"/>
                  </a:lnTo>
                  <a:lnTo>
                    <a:pt x="35331" y="39643"/>
                  </a:lnTo>
                  <a:lnTo>
                    <a:pt x="35455" y="39518"/>
                  </a:lnTo>
                  <a:lnTo>
                    <a:pt x="35538" y="39353"/>
                  </a:lnTo>
                  <a:lnTo>
                    <a:pt x="35621" y="39145"/>
                  </a:lnTo>
                  <a:lnTo>
                    <a:pt x="35704" y="38772"/>
                  </a:lnTo>
                  <a:lnTo>
                    <a:pt x="35745" y="38399"/>
                  </a:lnTo>
                  <a:lnTo>
                    <a:pt x="35745" y="38357"/>
                  </a:lnTo>
                  <a:lnTo>
                    <a:pt x="35787" y="37818"/>
                  </a:lnTo>
                  <a:lnTo>
                    <a:pt x="35828" y="37321"/>
                  </a:lnTo>
                  <a:lnTo>
                    <a:pt x="35787" y="36865"/>
                  </a:lnTo>
                  <a:lnTo>
                    <a:pt x="35745" y="36450"/>
                  </a:lnTo>
                  <a:lnTo>
                    <a:pt x="35704" y="36201"/>
                  </a:lnTo>
                  <a:lnTo>
                    <a:pt x="35621" y="35911"/>
                  </a:lnTo>
                  <a:lnTo>
                    <a:pt x="35662" y="35911"/>
                  </a:lnTo>
                  <a:lnTo>
                    <a:pt x="36741" y="35745"/>
                  </a:lnTo>
                  <a:lnTo>
                    <a:pt x="37860" y="35538"/>
                  </a:lnTo>
                  <a:lnTo>
                    <a:pt x="38897" y="35330"/>
                  </a:lnTo>
                  <a:lnTo>
                    <a:pt x="39851" y="35164"/>
                  </a:lnTo>
                  <a:lnTo>
                    <a:pt x="40556" y="34999"/>
                  </a:lnTo>
                  <a:lnTo>
                    <a:pt x="40929" y="34916"/>
                  </a:lnTo>
                  <a:lnTo>
                    <a:pt x="41261" y="34750"/>
                  </a:lnTo>
                  <a:close/>
                  <a:moveTo>
                    <a:pt x="31599" y="0"/>
                  </a:moveTo>
                  <a:lnTo>
                    <a:pt x="30894" y="42"/>
                  </a:lnTo>
                  <a:lnTo>
                    <a:pt x="30147" y="208"/>
                  </a:lnTo>
                  <a:lnTo>
                    <a:pt x="29401" y="415"/>
                  </a:lnTo>
                  <a:lnTo>
                    <a:pt x="28655" y="705"/>
                  </a:lnTo>
                  <a:lnTo>
                    <a:pt x="28323" y="913"/>
                  </a:lnTo>
                  <a:lnTo>
                    <a:pt x="27950" y="1120"/>
                  </a:lnTo>
                  <a:lnTo>
                    <a:pt x="27618" y="1327"/>
                  </a:lnTo>
                  <a:lnTo>
                    <a:pt x="27286" y="1576"/>
                  </a:lnTo>
                  <a:lnTo>
                    <a:pt x="26540" y="1493"/>
                  </a:lnTo>
                  <a:lnTo>
                    <a:pt x="25793" y="1452"/>
                  </a:lnTo>
                  <a:lnTo>
                    <a:pt x="25337" y="1452"/>
                  </a:lnTo>
                  <a:lnTo>
                    <a:pt x="24300" y="1576"/>
                  </a:lnTo>
                  <a:lnTo>
                    <a:pt x="23803" y="1659"/>
                  </a:lnTo>
                  <a:lnTo>
                    <a:pt x="23264" y="1742"/>
                  </a:lnTo>
                  <a:lnTo>
                    <a:pt x="22766" y="1908"/>
                  </a:lnTo>
                  <a:lnTo>
                    <a:pt x="22227" y="2115"/>
                  </a:lnTo>
                  <a:lnTo>
                    <a:pt x="21730" y="2405"/>
                  </a:lnTo>
                  <a:lnTo>
                    <a:pt x="21232" y="2696"/>
                  </a:lnTo>
                  <a:lnTo>
                    <a:pt x="20734" y="3069"/>
                  </a:lnTo>
                  <a:lnTo>
                    <a:pt x="20320" y="3442"/>
                  </a:lnTo>
                  <a:lnTo>
                    <a:pt x="19490" y="4271"/>
                  </a:lnTo>
                  <a:lnTo>
                    <a:pt x="18744" y="5059"/>
                  </a:lnTo>
                  <a:lnTo>
                    <a:pt x="18122" y="5847"/>
                  </a:lnTo>
                  <a:lnTo>
                    <a:pt x="16629" y="7755"/>
                  </a:lnTo>
                  <a:lnTo>
                    <a:pt x="15012" y="9952"/>
                  </a:lnTo>
                  <a:lnTo>
                    <a:pt x="12773" y="12980"/>
                  </a:lnTo>
                  <a:lnTo>
                    <a:pt x="10492" y="16172"/>
                  </a:lnTo>
                  <a:lnTo>
                    <a:pt x="9787" y="16297"/>
                  </a:lnTo>
                  <a:lnTo>
                    <a:pt x="9082" y="16504"/>
                  </a:lnTo>
                  <a:lnTo>
                    <a:pt x="8377" y="16795"/>
                  </a:lnTo>
                  <a:lnTo>
                    <a:pt x="7714" y="17168"/>
                  </a:lnTo>
                  <a:lnTo>
                    <a:pt x="7050" y="17582"/>
                  </a:lnTo>
                  <a:lnTo>
                    <a:pt x="6387" y="18080"/>
                  </a:lnTo>
                  <a:lnTo>
                    <a:pt x="5765" y="18619"/>
                  </a:lnTo>
                  <a:lnTo>
                    <a:pt x="5143" y="19283"/>
                  </a:lnTo>
                  <a:lnTo>
                    <a:pt x="4521" y="19987"/>
                  </a:lnTo>
                  <a:lnTo>
                    <a:pt x="3940" y="20734"/>
                  </a:lnTo>
                  <a:lnTo>
                    <a:pt x="3443" y="21480"/>
                  </a:lnTo>
                  <a:lnTo>
                    <a:pt x="2945" y="22227"/>
                  </a:lnTo>
                  <a:lnTo>
                    <a:pt x="2530" y="22932"/>
                  </a:lnTo>
                  <a:lnTo>
                    <a:pt x="2157" y="23678"/>
                  </a:lnTo>
                  <a:lnTo>
                    <a:pt x="1784" y="24424"/>
                  </a:lnTo>
                  <a:lnTo>
                    <a:pt x="1576" y="24798"/>
                  </a:lnTo>
                  <a:lnTo>
                    <a:pt x="1369" y="25212"/>
                  </a:lnTo>
                  <a:lnTo>
                    <a:pt x="1037" y="26000"/>
                  </a:lnTo>
                  <a:lnTo>
                    <a:pt x="996" y="26166"/>
                  </a:lnTo>
                  <a:lnTo>
                    <a:pt x="747" y="26830"/>
                  </a:lnTo>
                  <a:lnTo>
                    <a:pt x="540" y="27534"/>
                  </a:lnTo>
                  <a:lnTo>
                    <a:pt x="332" y="28239"/>
                  </a:lnTo>
                  <a:lnTo>
                    <a:pt x="208" y="28986"/>
                  </a:lnTo>
                  <a:lnTo>
                    <a:pt x="84" y="29732"/>
                  </a:lnTo>
                  <a:lnTo>
                    <a:pt x="1" y="30520"/>
                  </a:lnTo>
                  <a:lnTo>
                    <a:pt x="1" y="30935"/>
                  </a:lnTo>
                  <a:lnTo>
                    <a:pt x="1" y="31391"/>
                  </a:lnTo>
                  <a:lnTo>
                    <a:pt x="84" y="31806"/>
                  </a:lnTo>
                  <a:lnTo>
                    <a:pt x="167" y="32220"/>
                  </a:lnTo>
                  <a:lnTo>
                    <a:pt x="374" y="32925"/>
                  </a:lnTo>
                  <a:lnTo>
                    <a:pt x="664" y="33589"/>
                  </a:lnTo>
                  <a:lnTo>
                    <a:pt x="1037" y="34252"/>
                  </a:lnTo>
                  <a:lnTo>
                    <a:pt x="1494" y="34833"/>
                  </a:lnTo>
                  <a:lnTo>
                    <a:pt x="2074" y="35455"/>
                  </a:lnTo>
                  <a:lnTo>
                    <a:pt x="2738" y="35994"/>
                  </a:lnTo>
                  <a:lnTo>
                    <a:pt x="3401" y="36491"/>
                  </a:lnTo>
                  <a:lnTo>
                    <a:pt x="4065" y="36989"/>
                  </a:lnTo>
                  <a:lnTo>
                    <a:pt x="4355" y="37155"/>
                  </a:lnTo>
                  <a:lnTo>
                    <a:pt x="5350" y="37860"/>
                  </a:lnTo>
                  <a:lnTo>
                    <a:pt x="6262" y="38440"/>
                  </a:lnTo>
                  <a:lnTo>
                    <a:pt x="7092" y="38938"/>
                  </a:lnTo>
                  <a:lnTo>
                    <a:pt x="7921" y="39353"/>
                  </a:lnTo>
                  <a:lnTo>
                    <a:pt x="8626" y="39726"/>
                  </a:lnTo>
                  <a:lnTo>
                    <a:pt x="9331" y="40016"/>
                  </a:lnTo>
                  <a:lnTo>
                    <a:pt x="10782" y="40597"/>
                  </a:lnTo>
                  <a:lnTo>
                    <a:pt x="11694" y="40970"/>
                  </a:lnTo>
                  <a:lnTo>
                    <a:pt x="11819" y="40970"/>
                  </a:lnTo>
                  <a:lnTo>
                    <a:pt x="12234" y="41260"/>
                  </a:lnTo>
                  <a:lnTo>
                    <a:pt x="12690" y="41509"/>
                  </a:lnTo>
                  <a:lnTo>
                    <a:pt x="13602" y="41882"/>
                  </a:lnTo>
                  <a:lnTo>
                    <a:pt x="13934" y="42006"/>
                  </a:lnTo>
                  <a:lnTo>
                    <a:pt x="15385" y="42546"/>
                  </a:lnTo>
                  <a:lnTo>
                    <a:pt x="16380" y="42919"/>
                  </a:lnTo>
                  <a:lnTo>
                    <a:pt x="17168" y="43250"/>
                  </a:lnTo>
                  <a:lnTo>
                    <a:pt x="18039" y="43582"/>
                  </a:lnTo>
                  <a:lnTo>
                    <a:pt x="18495" y="43748"/>
                  </a:lnTo>
                  <a:lnTo>
                    <a:pt x="18993" y="43872"/>
                  </a:lnTo>
                  <a:lnTo>
                    <a:pt x="19822" y="44080"/>
                  </a:lnTo>
                  <a:lnTo>
                    <a:pt x="20693" y="44287"/>
                  </a:lnTo>
                  <a:lnTo>
                    <a:pt x="21564" y="44412"/>
                  </a:lnTo>
                  <a:lnTo>
                    <a:pt x="22393" y="44536"/>
                  </a:lnTo>
                  <a:lnTo>
                    <a:pt x="23098" y="44577"/>
                  </a:lnTo>
                  <a:lnTo>
                    <a:pt x="23886" y="44619"/>
                  </a:lnTo>
                  <a:lnTo>
                    <a:pt x="24425" y="44577"/>
                  </a:lnTo>
                  <a:lnTo>
                    <a:pt x="24922" y="44536"/>
                  </a:lnTo>
                  <a:lnTo>
                    <a:pt x="25379" y="44453"/>
                  </a:lnTo>
                  <a:lnTo>
                    <a:pt x="25835" y="44329"/>
                  </a:lnTo>
                  <a:lnTo>
                    <a:pt x="26249" y="44163"/>
                  </a:lnTo>
                  <a:lnTo>
                    <a:pt x="26623" y="43955"/>
                  </a:lnTo>
                  <a:lnTo>
                    <a:pt x="26996" y="43665"/>
                  </a:lnTo>
                  <a:lnTo>
                    <a:pt x="27328" y="43333"/>
                  </a:lnTo>
                  <a:lnTo>
                    <a:pt x="27452" y="43624"/>
                  </a:lnTo>
                  <a:lnTo>
                    <a:pt x="27576" y="43914"/>
                  </a:lnTo>
                  <a:lnTo>
                    <a:pt x="27742" y="44163"/>
                  </a:lnTo>
                  <a:lnTo>
                    <a:pt x="27908" y="44412"/>
                  </a:lnTo>
                  <a:lnTo>
                    <a:pt x="28364" y="44909"/>
                  </a:lnTo>
                  <a:lnTo>
                    <a:pt x="28862" y="45407"/>
                  </a:lnTo>
                  <a:lnTo>
                    <a:pt x="29442" y="45863"/>
                  </a:lnTo>
                  <a:lnTo>
                    <a:pt x="30023" y="46278"/>
                  </a:lnTo>
                  <a:lnTo>
                    <a:pt x="30645" y="46651"/>
                  </a:lnTo>
                  <a:lnTo>
                    <a:pt x="31308" y="46900"/>
                  </a:lnTo>
                  <a:lnTo>
                    <a:pt x="31599" y="46982"/>
                  </a:lnTo>
                  <a:lnTo>
                    <a:pt x="31930" y="47065"/>
                  </a:lnTo>
                  <a:lnTo>
                    <a:pt x="32262" y="47107"/>
                  </a:lnTo>
                  <a:lnTo>
                    <a:pt x="32635" y="47107"/>
                  </a:lnTo>
                  <a:lnTo>
                    <a:pt x="33340" y="47065"/>
                  </a:lnTo>
                  <a:lnTo>
                    <a:pt x="34128" y="46982"/>
                  </a:lnTo>
                  <a:lnTo>
                    <a:pt x="34916" y="46817"/>
                  </a:lnTo>
                  <a:lnTo>
                    <a:pt x="35745" y="46609"/>
                  </a:lnTo>
                  <a:lnTo>
                    <a:pt x="36865" y="46236"/>
                  </a:lnTo>
                  <a:lnTo>
                    <a:pt x="37238" y="46112"/>
                  </a:lnTo>
                  <a:lnTo>
                    <a:pt x="37487" y="46029"/>
                  </a:lnTo>
                  <a:lnTo>
                    <a:pt x="37985" y="45904"/>
                  </a:lnTo>
                  <a:lnTo>
                    <a:pt x="38233" y="45780"/>
                  </a:lnTo>
                  <a:lnTo>
                    <a:pt x="38441" y="45656"/>
                  </a:lnTo>
                  <a:lnTo>
                    <a:pt x="38855" y="45365"/>
                  </a:lnTo>
                  <a:lnTo>
                    <a:pt x="39229" y="45034"/>
                  </a:lnTo>
                  <a:lnTo>
                    <a:pt x="39519" y="44619"/>
                  </a:lnTo>
                  <a:lnTo>
                    <a:pt x="39809" y="44204"/>
                  </a:lnTo>
                  <a:lnTo>
                    <a:pt x="40017" y="43748"/>
                  </a:lnTo>
                  <a:lnTo>
                    <a:pt x="40224" y="43250"/>
                  </a:lnTo>
                  <a:lnTo>
                    <a:pt x="40556" y="42297"/>
                  </a:lnTo>
                  <a:lnTo>
                    <a:pt x="41053" y="42089"/>
                  </a:lnTo>
                  <a:lnTo>
                    <a:pt x="41551" y="41841"/>
                  </a:lnTo>
                  <a:lnTo>
                    <a:pt x="42422" y="41260"/>
                  </a:lnTo>
                  <a:lnTo>
                    <a:pt x="43500" y="40514"/>
                  </a:lnTo>
                  <a:lnTo>
                    <a:pt x="44371" y="39809"/>
                  </a:lnTo>
                  <a:lnTo>
                    <a:pt x="44827" y="39353"/>
                  </a:lnTo>
                  <a:lnTo>
                    <a:pt x="45200" y="38896"/>
                  </a:lnTo>
                  <a:lnTo>
                    <a:pt x="45532" y="38440"/>
                  </a:lnTo>
                  <a:lnTo>
                    <a:pt x="45780" y="37943"/>
                  </a:lnTo>
                  <a:lnTo>
                    <a:pt x="45905" y="37652"/>
                  </a:lnTo>
                  <a:lnTo>
                    <a:pt x="45988" y="37362"/>
                  </a:lnTo>
                  <a:lnTo>
                    <a:pt x="46071" y="36782"/>
                  </a:lnTo>
                  <a:lnTo>
                    <a:pt x="46112" y="36160"/>
                  </a:lnTo>
                  <a:lnTo>
                    <a:pt x="46071" y="35455"/>
                  </a:lnTo>
                  <a:lnTo>
                    <a:pt x="46071" y="34667"/>
                  </a:lnTo>
                  <a:lnTo>
                    <a:pt x="46071" y="33962"/>
                  </a:lnTo>
                  <a:lnTo>
                    <a:pt x="46071" y="33215"/>
                  </a:lnTo>
                  <a:lnTo>
                    <a:pt x="46154" y="32552"/>
                  </a:lnTo>
                  <a:lnTo>
                    <a:pt x="46237" y="31930"/>
                  </a:lnTo>
                  <a:lnTo>
                    <a:pt x="46320" y="31308"/>
                  </a:lnTo>
                  <a:lnTo>
                    <a:pt x="46485" y="30727"/>
                  </a:lnTo>
                  <a:lnTo>
                    <a:pt x="46651" y="30147"/>
                  </a:lnTo>
                  <a:lnTo>
                    <a:pt x="47024" y="29027"/>
                  </a:lnTo>
                  <a:lnTo>
                    <a:pt x="47481" y="27908"/>
                  </a:lnTo>
                  <a:lnTo>
                    <a:pt x="47978" y="26830"/>
                  </a:lnTo>
                  <a:lnTo>
                    <a:pt x="48517" y="25751"/>
                  </a:lnTo>
                  <a:lnTo>
                    <a:pt x="48891" y="24964"/>
                  </a:lnTo>
                  <a:lnTo>
                    <a:pt x="49471" y="23802"/>
                  </a:lnTo>
                  <a:lnTo>
                    <a:pt x="49969" y="22641"/>
                  </a:lnTo>
                  <a:lnTo>
                    <a:pt x="50466" y="21480"/>
                  </a:lnTo>
                  <a:lnTo>
                    <a:pt x="50922" y="20236"/>
                  </a:lnTo>
                  <a:lnTo>
                    <a:pt x="51088" y="19656"/>
                  </a:lnTo>
                  <a:lnTo>
                    <a:pt x="51254" y="19034"/>
                  </a:lnTo>
                  <a:lnTo>
                    <a:pt x="51379" y="18412"/>
                  </a:lnTo>
                  <a:lnTo>
                    <a:pt x="51461" y="17790"/>
                  </a:lnTo>
                  <a:lnTo>
                    <a:pt x="51544" y="17209"/>
                  </a:lnTo>
                  <a:lnTo>
                    <a:pt x="51586" y="16587"/>
                  </a:lnTo>
                  <a:lnTo>
                    <a:pt x="51586" y="15965"/>
                  </a:lnTo>
                  <a:lnTo>
                    <a:pt x="51586" y="15343"/>
                  </a:lnTo>
                  <a:lnTo>
                    <a:pt x="51503" y="14514"/>
                  </a:lnTo>
                  <a:lnTo>
                    <a:pt x="51379" y="13519"/>
                  </a:lnTo>
                  <a:lnTo>
                    <a:pt x="51171" y="12440"/>
                  </a:lnTo>
                  <a:lnTo>
                    <a:pt x="51047" y="11901"/>
                  </a:lnTo>
                  <a:lnTo>
                    <a:pt x="50881" y="11321"/>
                  </a:lnTo>
                  <a:lnTo>
                    <a:pt x="50674" y="10782"/>
                  </a:lnTo>
                  <a:lnTo>
                    <a:pt x="50466" y="10201"/>
                  </a:lnTo>
                  <a:lnTo>
                    <a:pt x="50176" y="9662"/>
                  </a:lnTo>
                  <a:lnTo>
                    <a:pt x="49886" y="9123"/>
                  </a:lnTo>
                  <a:lnTo>
                    <a:pt x="49554" y="8626"/>
                  </a:lnTo>
                  <a:lnTo>
                    <a:pt x="49181" y="8128"/>
                  </a:lnTo>
                  <a:lnTo>
                    <a:pt x="48725" y="7672"/>
                  </a:lnTo>
                  <a:lnTo>
                    <a:pt x="48268" y="7257"/>
                  </a:lnTo>
                  <a:lnTo>
                    <a:pt x="47895" y="7008"/>
                  </a:lnTo>
                  <a:lnTo>
                    <a:pt x="47481" y="6759"/>
                  </a:lnTo>
                  <a:lnTo>
                    <a:pt x="47066" y="6552"/>
                  </a:lnTo>
                  <a:lnTo>
                    <a:pt x="46651" y="6386"/>
                  </a:lnTo>
                  <a:lnTo>
                    <a:pt x="46195" y="6262"/>
                  </a:lnTo>
                  <a:lnTo>
                    <a:pt x="45698" y="6137"/>
                  </a:lnTo>
                  <a:lnTo>
                    <a:pt x="45241" y="6096"/>
                  </a:lnTo>
                  <a:lnTo>
                    <a:pt x="44702" y="6055"/>
                  </a:lnTo>
                  <a:lnTo>
                    <a:pt x="44288" y="6096"/>
                  </a:lnTo>
                  <a:lnTo>
                    <a:pt x="43790" y="6137"/>
                  </a:lnTo>
                  <a:lnTo>
                    <a:pt x="42836" y="6303"/>
                  </a:lnTo>
                  <a:lnTo>
                    <a:pt x="42629" y="5515"/>
                  </a:lnTo>
                  <a:lnTo>
                    <a:pt x="42339" y="4686"/>
                  </a:lnTo>
                  <a:lnTo>
                    <a:pt x="42007" y="3857"/>
                  </a:lnTo>
                  <a:lnTo>
                    <a:pt x="41551" y="3069"/>
                  </a:lnTo>
                  <a:lnTo>
                    <a:pt x="41302" y="2696"/>
                  </a:lnTo>
                  <a:lnTo>
                    <a:pt x="41053" y="2364"/>
                  </a:lnTo>
                  <a:lnTo>
                    <a:pt x="40763" y="1991"/>
                  </a:lnTo>
                  <a:lnTo>
                    <a:pt x="40431" y="1701"/>
                  </a:lnTo>
                  <a:lnTo>
                    <a:pt x="40099" y="1369"/>
                  </a:lnTo>
                  <a:lnTo>
                    <a:pt x="39726" y="1120"/>
                  </a:lnTo>
                  <a:lnTo>
                    <a:pt x="39312" y="871"/>
                  </a:lnTo>
                  <a:lnTo>
                    <a:pt x="38897" y="705"/>
                  </a:lnTo>
                  <a:lnTo>
                    <a:pt x="38358" y="498"/>
                  </a:lnTo>
                  <a:lnTo>
                    <a:pt x="37777" y="374"/>
                  </a:lnTo>
                  <a:lnTo>
                    <a:pt x="37197" y="291"/>
                  </a:lnTo>
                  <a:lnTo>
                    <a:pt x="36575" y="249"/>
                  </a:lnTo>
                  <a:lnTo>
                    <a:pt x="35994" y="291"/>
                  </a:lnTo>
                  <a:lnTo>
                    <a:pt x="35372" y="374"/>
                  </a:lnTo>
                  <a:lnTo>
                    <a:pt x="34709" y="498"/>
                  </a:lnTo>
                  <a:lnTo>
                    <a:pt x="34087" y="664"/>
                  </a:lnTo>
                  <a:lnTo>
                    <a:pt x="33465" y="374"/>
                  </a:lnTo>
                  <a:lnTo>
                    <a:pt x="32843" y="166"/>
                  </a:lnTo>
                  <a:lnTo>
                    <a:pt x="32262" y="42"/>
                  </a:lnTo>
                  <a:lnTo>
                    <a:pt x="31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13"/>
          <p:cNvSpPr txBox="1"/>
          <p:nvPr/>
        </p:nvSpPr>
        <p:spPr>
          <a:xfrm>
            <a:off x="855600" y="508350"/>
            <a:ext cx="74328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Para realizar o analizar un discurso, debemos considerar:  </a:t>
            </a:r>
            <a:endParaRPr b="1" sz="19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ng Soon"/>
              <a:buChar char="➔"/>
            </a:pPr>
            <a:r>
              <a:rPr b="1"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la evidencia del sujeto en el enunciado.  </a:t>
            </a:r>
            <a:endParaRPr b="1" sz="19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ng Soon"/>
              <a:buChar char="➔"/>
            </a:pPr>
            <a:r>
              <a:rPr b="1"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la relación entre locutor e interlocutor.  </a:t>
            </a:r>
            <a:endParaRPr b="1" sz="19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ng Soon"/>
              <a:buChar char="➔"/>
            </a:pPr>
            <a:r>
              <a:rPr b="1"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la actitud del sujeto en lo que toca al enunciado. </a:t>
            </a:r>
            <a:endParaRPr b="1" sz="19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Esto, y la situación comunicativa, se pueden reconstruir a partir de las </a:t>
            </a:r>
            <a:r>
              <a:rPr lang="en" sz="1900">
                <a:solidFill>
                  <a:srgbClr val="000000"/>
                </a:solidFill>
                <a:highlight>
                  <a:srgbClr val="9FC5E8"/>
                </a:highlight>
                <a:latin typeface="Coming Soon"/>
                <a:ea typeface="Coming Soon"/>
                <a:cs typeface="Coming Soon"/>
                <a:sym typeface="Coming Soon"/>
              </a:rPr>
              <a:t>huellas que la enunciación deja en el discurso.</a:t>
            </a: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Entre las más importantes de esas huellas están los </a:t>
            </a:r>
            <a:r>
              <a:rPr b="1"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“deícticos”, palabras cuyo referente no puede determinarse sino con relación a los interlocutores y/o al tiempo y lugar del acto de enunciación.</a:t>
            </a: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endParaRPr sz="19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Si yo digo “yo lo hice”, aludo a quien enuncia estas palabras; si digo “ayer estuve aquí”, ayer alude al tiempo y aquí al lugar en que ocurre la enunciación, vale decir, al contexto. 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362" name="Google Shape;1362;p13"/>
          <p:cNvGrpSpPr/>
          <p:nvPr/>
        </p:nvGrpSpPr>
        <p:grpSpPr>
          <a:xfrm>
            <a:off x="7308928" y="880954"/>
            <a:ext cx="979429" cy="1101954"/>
            <a:chOff x="8368772" y="2409603"/>
            <a:chExt cx="2260915" cy="2573457"/>
          </a:xfrm>
        </p:grpSpPr>
        <p:sp>
          <p:nvSpPr>
            <p:cNvPr id="1363" name="Google Shape;1363;p13"/>
            <p:cNvSpPr/>
            <p:nvPr/>
          </p:nvSpPr>
          <p:spPr>
            <a:xfrm>
              <a:off x="8398608" y="3801377"/>
              <a:ext cx="2216054" cy="1164505"/>
            </a:xfrm>
            <a:custGeom>
              <a:rect b="b" l="l" r="r" t="t"/>
              <a:pathLst>
                <a:path extrusionOk="0" h="1164505" w="2216054">
                  <a:moveTo>
                    <a:pt x="2201703" y="12213"/>
                  </a:moveTo>
                  <a:cubicBezTo>
                    <a:pt x="2115936" y="0"/>
                    <a:pt x="1984607" y="67669"/>
                    <a:pt x="1807707" y="215148"/>
                  </a:cubicBezTo>
                  <a:cubicBezTo>
                    <a:pt x="1629230" y="361695"/>
                    <a:pt x="1389062" y="467296"/>
                    <a:pt x="1087183" y="531939"/>
                  </a:cubicBezTo>
                  <a:cubicBezTo>
                    <a:pt x="782436" y="596021"/>
                    <a:pt x="527462" y="583194"/>
                    <a:pt x="322156" y="493479"/>
                  </a:cubicBezTo>
                  <a:cubicBezTo>
                    <a:pt x="196035" y="436636"/>
                    <a:pt x="88635" y="363992"/>
                    <a:pt x="0" y="275462"/>
                  </a:cubicBezTo>
                  <a:cubicBezTo>
                    <a:pt x="21769" y="402187"/>
                    <a:pt x="63193" y="526362"/>
                    <a:pt x="124153" y="647953"/>
                  </a:cubicBezTo>
                  <a:cubicBezTo>
                    <a:pt x="220725" y="831754"/>
                    <a:pt x="316949" y="956108"/>
                    <a:pt x="412792" y="1021016"/>
                  </a:cubicBezTo>
                  <a:cubicBezTo>
                    <a:pt x="538786" y="1107630"/>
                    <a:pt x="642397" y="1153604"/>
                    <a:pt x="723614" y="1158885"/>
                  </a:cubicBezTo>
                  <a:cubicBezTo>
                    <a:pt x="803571" y="1164505"/>
                    <a:pt x="919046" y="1143730"/>
                    <a:pt x="1070038" y="1096496"/>
                  </a:cubicBezTo>
                  <a:cubicBezTo>
                    <a:pt x="1218205" y="1048691"/>
                    <a:pt x="1392046" y="1013586"/>
                    <a:pt x="1591648" y="991234"/>
                  </a:cubicBezTo>
                  <a:cubicBezTo>
                    <a:pt x="1790901" y="967581"/>
                    <a:pt x="1925891" y="911129"/>
                    <a:pt x="1996662" y="821838"/>
                  </a:cubicBezTo>
                  <a:cubicBezTo>
                    <a:pt x="2064871" y="733223"/>
                    <a:pt x="2122360" y="609642"/>
                    <a:pt x="2169128" y="451029"/>
                  </a:cubicBezTo>
                  <a:cubicBezTo>
                    <a:pt x="2205185" y="333184"/>
                    <a:pt x="2216054" y="186901"/>
                    <a:pt x="2201703" y="12213"/>
                  </a:cubicBezTo>
                  <a:close/>
                </a:path>
              </a:pathLst>
            </a:custGeom>
            <a:solidFill>
              <a:srgbClr val="CB363C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9039469" y="3155880"/>
              <a:ext cx="594370" cy="181387"/>
            </a:xfrm>
            <a:custGeom>
              <a:rect b="b" l="l" r="r" t="t"/>
              <a:pathLst>
                <a:path extrusionOk="0" h="181387" w="594370">
                  <a:moveTo>
                    <a:pt x="262911" y="23537"/>
                  </a:moveTo>
                  <a:cubicBezTo>
                    <a:pt x="246189" y="26680"/>
                    <a:pt x="230568" y="31538"/>
                    <a:pt x="216101" y="38121"/>
                  </a:cubicBezTo>
                  <a:cubicBezTo>
                    <a:pt x="200977" y="42174"/>
                    <a:pt x="172963" y="53742"/>
                    <a:pt x="132090" y="72792"/>
                  </a:cubicBezTo>
                  <a:cubicBezTo>
                    <a:pt x="89259" y="89683"/>
                    <a:pt x="59287" y="106478"/>
                    <a:pt x="42142" y="123285"/>
                  </a:cubicBezTo>
                  <a:cubicBezTo>
                    <a:pt x="25907" y="138440"/>
                    <a:pt x="11874" y="151637"/>
                    <a:pt x="0" y="162930"/>
                  </a:cubicBezTo>
                  <a:cubicBezTo>
                    <a:pt x="57605" y="175905"/>
                    <a:pt x="110468" y="181387"/>
                    <a:pt x="158580" y="179313"/>
                  </a:cubicBezTo>
                  <a:cubicBezTo>
                    <a:pt x="213391" y="176783"/>
                    <a:pt x="254529" y="173884"/>
                    <a:pt x="282056" y="170550"/>
                  </a:cubicBezTo>
                  <a:cubicBezTo>
                    <a:pt x="286141" y="170825"/>
                    <a:pt x="290131" y="170433"/>
                    <a:pt x="293909" y="169407"/>
                  </a:cubicBezTo>
                  <a:cubicBezTo>
                    <a:pt x="279526" y="125920"/>
                    <a:pt x="269229" y="77321"/>
                    <a:pt x="262911" y="23537"/>
                  </a:cubicBezTo>
                  <a:close/>
                  <a:moveTo>
                    <a:pt x="380915" y="2063"/>
                  </a:moveTo>
                  <a:cubicBezTo>
                    <a:pt x="371771" y="3174"/>
                    <a:pt x="362775" y="4900"/>
                    <a:pt x="353927" y="7270"/>
                  </a:cubicBezTo>
                  <a:cubicBezTo>
                    <a:pt x="358711" y="65489"/>
                    <a:pt x="362500" y="102340"/>
                    <a:pt x="365294" y="117845"/>
                  </a:cubicBezTo>
                  <a:cubicBezTo>
                    <a:pt x="368670" y="130439"/>
                    <a:pt x="372035" y="143065"/>
                    <a:pt x="375443" y="155701"/>
                  </a:cubicBezTo>
                  <a:cubicBezTo>
                    <a:pt x="398674" y="106171"/>
                    <a:pt x="417967" y="64494"/>
                    <a:pt x="433228" y="30659"/>
                  </a:cubicBezTo>
                  <a:cubicBezTo>
                    <a:pt x="427989" y="21240"/>
                    <a:pt x="423238" y="11017"/>
                    <a:pt x="418920" y="0"/>
                  </a:cubicBezTo>
                  <a:cubicBezTo>
                    <a:pt x="405637" y="836"/>
                    <a:pt x="392969" y="1534"/>
                    <a:pt x="380915" y="2063"/>
                  </a:cubicBezTo>
                  <a:close/>
                  <a:moveTo>
                    <a:pt x="435609" y="32035"/>
                  </a:moveTo>
                  <a:lnTo>
                    <a:pt x="433736" y="32533"/>
                  </a:lnTo>
                  <a:lnTo>
                    <a:pt x="433228" y="30659"/>
                  </a:lnTo>
                  <a:cubicBezTo>
                    <a:pt x="417967" y="64494"/>
                    <a:pt x="398674" y="106171"/>
                    <a:pt x="375443" y="155701"/>
                  </a:cubicBezTo>
                  <a:cubicBezTo>
                    <a:pt x="421523" y="146060"/>
                    <a:pt x="471857" y="131889"/>
                    <a:pt x="526362" y="113220"/>
                  </a:cubicBezTo>
                  <a:cubicBezTo>
                    <a:pt x="552195" y="103600"/>
                    <a:pt x="574854" y="94805"/>
                    <a:pt x="594370" y="86878"/>
                  </a:cubicBezTo>
                  <a:cubicBezTo>
                    <a:pt x="571796" y="63193"/>
                    <a:pt x="550735" y="45159"/>
                    <a:pt x="531188" y="32797"/>
                  </a:cubicBezTo>
                  <a:cubicBezTo>
                    <a:pt x="488198" y="38925"/>
                    <a:pt x="456310" y="38660"/>
                    <a:pt x="435609" y="32035"/>
                  </a:cubicBezTo>
                  <a:close/>
                </a:path>
              </a:pathLst>
            </a:custGeom>
            <a:solidFill>
              <a:srgbClr val="A2242C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8376939" y="2961480"/>
              <a:ext cx="2231940" cy="1419722"/>
            </a:xfrm>
            <a:custGeom>
              <a:rect b="b" l="l" r="r" t="t"/>
              <a:pathLst>
                <a:path extrusionOk="0" h="1419722" w="2231940">
                  <a:moveTo>
                    <a:pt x="753861" y="1419722"/>
                  </a:moveTo>
                  <a:cubicBezTo>
                    <a:pt x="599916" y="1419722"/>
                    <a:pt x="460904" y="1393084"/>
                    <a:pt x="340677" y="1340569"/>
                  </a:cubicBezTo>
                  <a:cubicBezTo>
                    <a:pt x="214143" y="1283546"/>
                    <a:pt x="104986" y="1209632"/>
                    <a:pt x="16118" y="1120912"/>
                  </a:cubicBezTo>
                  <a:lnTo>
                    <a:pt x="14276" y="1119071"/>
                  </a:lnTo>
                  <a:lnTo>
                    <a:pt x="13895" y="1116478"/>
                  </a:lnTo>
                  <a:cubicBezTo>
                    <a:pt x="4243" y="1049908"/>
                    <a:pt x="0" y="980334"/>
                    <a:pt x="1344" y="909595"/>
                  </a:cubicBezTo>
                  <a:cubicBezTo>
                    <a:pt x="4360" y="707580"/>
                    <a:pt x="78655" y="527081"/>
                    <a:pt x="222218" y="373062"/>
                  </a:cubicBezTo>
                  <a:cubicBezTo>
                    <a:pt x="364024" y="222228"/>
                    <a:pt x="598466" y="134503"/>
                    <a:pt x="919014" y="112299"/>
                  </a:cubicBezTo>
                  <a:lnTo>
                    <a:pt x="927353" y="111728"/>
                  </a:lnTo>
                  <a:lnTo>
                    <a:pt x="927396" y="120067"/>
                  </a:lnTo>
                  <a:cubicBezTo>
                    <a:pt x="927512" y="145213"/>
                    <a:pt x="928846" y="170518"/>
                    <a:pt x="931449" y="195283"/>
                  </a:cubicBezTo>
                  <a:cubicBezTo>
                    <a:pt x="932254" y="203316"/>
                    <a:pt x="932825" y="210703"/>
                    <a:pt x="933248" y="217445"/>
                  </a:cubicBezTo>
                  <a:lnTo>
                    <a:pt x="933703" y="224366"/>
                  </a:lnTo>
                  <a:lnTo>
                    <a:pt x="926898" y="225636"/>
                  </a:lnTo>
                  <a:cubicBezTo>
                    <a:pt x="910822" y="228652"/>
                    <a:pt x="895699" y="233362"/>
                    <a:pt x="881887" y="239638"/>
                  </a:cubicBezTo>
                  <a:cubicBezTo>
                    <a:pt x="866034" y="243998"/>
                    <a:pt x="838178" y="255523"/>
                    <a:pt x="797951" y="274319"/>
                  </a:cubicBezTo>
                  <a:cubicBezTo>
                    <a:pt x="755808" y="290925"/>
                    <a:pt x="726450" y="307350"/>
                    <a:pt x="710152" y="323267"/>
                  </a:cubicBezTo>
                  <a:cubicBezTo>
                    <a:pt x="698510" y="334136"/>
                    <a:pt x="688064" y="343979"/>
                    <a:pt x="678719" y="352816"/>
                  </a:cubicBezTo>
                  <a:cubicBezTo>
                    <a:pt x="722280" y="361770"/>
                    <a:pt x="763354" y="366289"/>
                    <a:pt x="801052" y="366289"/>
                  </a:cubicBezTo>
                  <a:cubicBezTo>
                    <a:pt x="807709" y="366289"/>
                    <a:pt x="814292" y="366172"/>
                    <a:pt x="820758" y="365876"/>
                  </a:cubicBezTo>
                  <a:cubicBezTo>
                    <a:pt x="875262" y="363378"/>
                    <a:pt x="916601" y="360436"/>
                    <a:pt x="943620" y="357176"/>
                  </a:cubicBezTo>
                  <a:lnTo>
                    <a:pt x="944276" y="357176"/>
                  </a:lnTo>
                  <a:cubicBezTo>
                    <a:pt x="949790" y="357176"/>
                    <a:pt x="952161" y="356838"/>
                    <a:pt x="954383" y="356224"/>
                  </a:cubicBezTo>
                  <a:cubicBezTo>
                    <a:pt x="980715" y="354615"/>
                    <a:pt x="1007617" y="350107"/>
                    <a:pt x="1035949" y="342518"/>
                  </a:cubicBezTo>
                  <a:cubicBezTo>
                    <a:pt x="1081987" y="332877"/>
                    <a:pt x="1132427" y="318674"/>
                    <a:pt x="1186359" y="300185"/>
                  </a:cubicBezTo>
                  <a:cubicBezTo>
                    <a:pt x="1207293" y="292428"/>
                    <a:pt x="1226248" y="285104"/>
                    <a:pt x="1243118" y="278373"/>
                  </a:cubicBezTo>
                  <a:cubicBezTo>
                    <a:pt x="1224100" y="259281"/>
                    <a:pt x="1206076" y="244305"/>
                    <a:pt x="1189534" y="233817"/>
                  </a:cubicBezTo>
                  <a:lnTo>
                    <a:pt x="1169056" y="220884"/>
                  </a:lnTo>
                  <a:lnTo>
                    <a:pt x="1193207" y="219392"/>
                  </a:lnTo>
                  <a:cubicBezTo>
                    <a:pt x="1199335" y="218969"/>
                    <a:pt x="1205304" y="218016"/>
                    <a:pt x="1211124" y="216439"/>
                  </a:cubicBezTo>
                  <a:cubicBezTo>
                    <a:pt x="1264210" y="207486"/>
                    <a:pt x="1306660" y="186245"/>
                    <a:pt x="1338008" y="153214"/>
                  </a:cubicBezTo>
                  <a:cubicBezTo>
                    <a:pt x="1371039" y="117813"/>
                    <a:pt x="1394883" y="88571"/>
                    <a:pt x="1408779" y="66293"/>
                  </a:cubicBezTo>
                  <a:cubicBezTo>
                    <a:pt x="1422283" y="42904"/>
                    <a:pt x="1433004" y="22468"/>
                    <a:pt x="1440539" y="5820"/>
                  </a:cubicBezTo>
                  <a:lnTo>
                    <a:pt x="1442540" y="1449"/>
                  </a:lnTo>
                  <a:lnTo>
                    <a:pt x="1447323" y="1195"/>
                  </a:lnTo>
                  <a:cubicBezTo>
                    <a:pt x="1463960" y="380"/>
                    <a:pt x="1480311" y="0"/>
                    <a:pt x="1496345" y="0"/>
                  </a:cubicBezTo>
                  <a:cubicBezTo>
                    <a:pt x="1635939" y="0"/>
                    <a:pt x="1755351" y="30998"/>
                    <a:pt x="1851268" y="92212"/>
                  </a:cubicBezTo>
                  <a:cubicBezTo>
                    <a:pt x="2050023" y="219815"/>
                    <a:pt x="2171202" y="414750"/>
                    <a:pt x="2211429" y="671533"/>
                  </a:cubicBezTo>
                  <a:cubicBezTo>
                    <a:pt x="2220118" y="733911"/>
                    <a:pt x="2226743" y="794437"/>
                    <a:pt x="2231188" y="851492"/>
                  </a:cubicBezTo>
                  <a:lnTo>
                    <a:pt x="2231940" y="861261"/>
                  </a:lnTo>
                  <a:lnTo>
                    <a:pt x="2222256" y="859885"/>
                  </a:lnTo>
                  <a:cubicBezTo>
                    <a:pt x="2216065" y="858996"/>
                    <a:pt x="2209630" y="858541"/>
                    <a:pt x="2202899" y="858541"/>
                  </a:cubicBezTo>
                  <a:cubicBezTo>
                    <a:pt x="2119577" y="858541"/>
                    <a:pt x="1995603" y="926666"/>
                    <a:pt x="1834387" y="1061053"/>
                  </a:cubicBezTo>
                  <a:cubicBezTo>
                    <a:pt x="1655720" y="1207759"/>
                    <a:pt x="1412176" y="1314883"/>
                    <a:pt x="1110498" y="1379495"/>
                  </a:cubicBezTo>
                  <a:cubicBezTo>
                    <a:pt x="983583" y="1406175"/>
                    <a:pt x="863589" y="1419722"/>
                    <a:pt x="753861" y="1419722"/>
                  </a:cubicBezTo>
                  <a:close/>
                  <a:moveTo>
                    <a:pt x="1516475" y="204046"/>
                  </a:moveTo>
                  <a:cubicBezTo>
                    <a:pt x="1493086" y="204046"/>
                    <a:pt x="1456351" y="221763"/>
                    <a:pt x="1407318" y="256709"/>
                  </a:cubicBezTo>
                  <a:cubicBezTo>
                    <a:pt x="1277990" y="345387"/>
                    <a:pt x="1267004" y="367019"/>
                    <a:pt x="1266697" y="371538"/>
                  </a:cubicBezTo>
                  <a:lnTo>
                    <a:pt x="1274201" y="384428"/>
                  </a:lnTo>
                  <a:cubicBezTo>
                    <a:pt x="1279016" y="388334"/>
                    <a:pt x="1287060" y="391244"/>
                    <a:pt x="1297209" y="391244"/>
                  </a:cubicBezTo>
                  <a:cubicBezTo>
                    <a:pt x="1298733" y="391244"/>
                    <a:pt x="1300310" y="391170"/>
                    <a:pt x="1301951" y="391054"/>
                  </a:cubicBezTo>
                  <a:cubicBezTo>
                    <a:pt x="1332261" y="388111"/>
                    <a:pt x="1380066" y="369199"/>
                    <a:pt x="1443873" y="334909"/>
                  </a:cubicBezTo>
                  <a:cubicBezTo>
                    <a:pt x="1530032" y="284458"/>
                    <a:pt x="1546637" y="253798"/>
                    <a:pt x="1545410" y="236960"/>
                  </a:cubicBezTo>
                  <a:cubicBezTo>
                    <a:pt x="1542351" y="207793"/>
                    <a:pt x="1528339" y="204046"/>
                    <a:pt x="1516475" y="204046"/>
                  </a:cubicBezTo>
                  <a:close/>
                  <a:moveTo>
                    <a:pt x="1201515" y="375136"/>
                  </a:moveTo>
                  <a:cubicBezTo>
                    <a:pt x="1191799" y="375972"/>
                    <a:pt x="1185132" y="378576"/>
                    <a:pt x="1181692" y="382862"/>
                  </a:cubicBezTo>
                  <a:cubicBezTo>
                    <a:pt x="1178782" y="386503"/>
                    <a:pt x="1177787" y="391625"/>
                    <a:pt x="1178697" y="398674"/>
                  </a:cubicBezTo>
                  <a:cubicBezTo>
                    <a:pt x="1180623" y="420369"/>
                    <a:pt x="1191334" y="423238"/>
                    <a:pt x="1201557" y="423238"/>
                  </a:cubicBezTo>
                  <a:cubicBezTo>
                    <a:pt x="1215252" y="422126"/>
                    <a:pt x="1222374" y="419258"/>
                    <a:pt x="1226047" y="414559"/>
                  </a:cubicBezTo>
                  <a:cubicBezTo>
                    <a:pt x="1229222" y="410569"/>
                    <a:pt x="1230259" y="404907"/>
                    <a:pt x="1229190" y="397255"/>
                  </a:cubicBezTo>
                  <a:cubicBezTo>
                    <a:pt x="1227962" y="381444"/>
                    <a:pt x="1221115" y="374903"/>
                    <a:pt x="1206298" y="374903"/>
                  </a:cubicBezTo>
                  <a:cubicBezTo>
                    <a:pt x="1204774" y="374903"/>
                    <a:pt x="1203166" y="374978"/>
                    <a:pt x="1201515" y="375136"/>
                  </a:cubicBezTo>
                  <a:close/>
                  <a:moveTo>
                    <a:pt x="742262" y="449421"/>
                  </a:moveTo>
                  <a:cubicBezTo>
                    <a:pt x="739203" y="449960"/>
                    <a:pt x="736441" y="451294"/>
                    <a:pt x="735065" y="453252"/>
                  </a:cubicBezTo>
                  <a:cubicBezTo>
                    <a:pt x="732959" y="456162"/>
                    <a:pt x="733266" y="461094"/>
                    <a:pt x="733922" y="464735"/>
                  </a:cubicBezTo>
                  <a:lnTo>
                    <a:pt x="735795" y="471625"/>
                  </a:lnTo>
                  <a:cubicBezTo>
                    <a:pt x="735710" y="470968"/>
                    <a:pt x="736250" y="470778"/>
                    <a:pt x="737245" y="470778"/>
                  </a:cubicBezTo>
                  <a:cubicBezTo>
                    <a:pt x="738430" y="470778"/>
                    <a:pt x="740314" y="471053"/>
                    <a:pt x="742526" y="471053"/>
                  </a:cubicBezTo>
                  <a:cubicBezTo>
                    <a:pt x="743860" y="471053"/>
                    <a:pt x="751331" y="470365"/>
                    <a:pt x="752443" y="470164"/>
                  </a:cubicBezTo>
                  <a:lnTo>
                    <a:pt x="755575" y="458268"/>
                  </a:lnTo>
                  <a:cubicBezTo>
                    <a:pt x="753776" y="451453"/>
                    <a:pt x="749416" y="449389"/>
                    <a:pt x="743330" y="449389"/>
                  </a:cubicBezTo>
                  <a:lnTo>
                    <a:pt x="743330" y="441536"/>
                  </a:lnTo>
                  <a:close/>
                  <a:moveTo>
                    <a:pt x="534500" y="374861"/>
                  </a:moveTo>
                  <a:cubicBezTo>
                    <a:pt x="520922" y="374861"/>
                    <a:pt x="511196" y="378004"/>
                    <a:pt x="505534" y="384122"/>
                  </a:cubicBezTo>
                  <a:cubicBezTo>
                    <a:pt x="499946" y="390175"/>
                    <a:pt x="497691" y="399817"/>
                    <a:pt x="498760" y="412834"/>
                  </a:cubicBezTo>
                  <a:cubicBezTo>
                    <a:pt x="498982" y="418380"/>
                    <a:pt x="503734" y="430053"/>
                    <a:pt x="533050" y="449537"/>
                  </a:cubicBezTo>
                  <a:cubicBezTo>
                    <a:pt x="556513" y="464809"/>
                    <a:pt x="583416" y="472545"/>
                    <a:pt x="613007" y="472545"/>
                  </a:cubicBezTo>
                  <a:cubicBezTo>
                    <a:pt x="618437" y="472545"/>
                    <a:pt x="624035" y="472270"/>
                    <a:pt x="629655" y="471773"/>
                  </a:cubicBezTo>
                  <a:cubicBezTo>
                    <a:pt x="674285" y="467719"/>
                    <a:pt x="677989" y="447770"/>
                    <a:pt x="676920" y="433122"/>
                  </a:cubicBezTo>
                  <a:cubicBezTo>
                    <a:pt x="676126" y="426762"/>
                    <a:pt x="665024" y="408273"/>
                    <a:pt x="579744" y="382365"/>
                  </a:cubicBezTo>
                  <a:cubicBezTo>
                    <a:pt x="561985" y="377391"/>
                    <a:pt x="546713" y="374861"/>
                    <a:pt x="534500" y="374861"/>
                  </a:cubicBezTo>
                  <a:close/>
                  <a:moveTo>
                    <a:pt x="1008655" y="202512"/>
                  </a:moveTo>
                  <a:cubicBezTo>
                    <a:pt x="1006771" y="185324"/>
                    <a:pt x="1005353" y="167258"/>
                    <a:pt x="1004368" y="148399"/>
                  </a:cubicBezTo>
                  <a:cubicBezTo>
                    <a:pt x="1002527" y="131709"/>
                    <a:pt x="1001606" y="115252"/>
                    <a:pt x="1001680" y="100012"/>
                  </a:cubicBezTo>
                  <a:lnTo>
                    <a:pt x="1001723" y="94498"/>
                  </a:lnTo>
                  <a:lnTo>
                    <a:pt x="1006930" y="92667"/>
                  </a:lnTo>
                  <a:cubicBezTo>
                    <a:pt x="1022815" y="87037"/>
                    <a:pt x="1039198" y="80687"/>
                    <a:pt x="1055994" y="73490"/>
                  </a:cubicBezTo>
                  <a:lnTo>
                    <a:pt x="1067318" y="68632"/>
                  </a:lnTo>
                  <a:lnTo>
                    <a:pt x="1066948" y="80920"/>
                  </a:lnTo>
                  <a:cubicBezTo>
                    <a:pt x="1066524" y="93884"/>
                    <a:pt x="1067360" y="106785"/>
                    <a:pt x="1069392" y="119305"/>
                  </a:cubicBezTo>
                  <a:lnTo>
                    <a:pt x="1069847" y="122057"/>
                  </a:lnTo>
                  <a:lnTo>
                    <a:pt x="1068472" y="124470"/>
                  </a:lnTo>
                  <a:cubicBezTo>
                    <a:pt x="1070504" y="145668"/>
                    <a:pt x="1077203" y="168105"/>
                    <a:pt x="1088495" y="190912"/>
                  </a:cubicBezTo>
                  <a:lnTo>
                    <a:pt x="1093702" y="201485"/>
                  </a:lnTo>
                  <a:lnTo>
                    <a:pt x="1081944" y="202205"/>
                  </a:lnTo>
                  <a:cubicBezTo>
                    <a:pt x="1068630" y="203051"/>
                    <a:pt x="1055877" y="203782"/>
                    <a:pt x="1043791" y="204311"/>
                  </a:cubicBezTo>
                  <a:cubicBezTo>
                    <a:pt x="1035600" y="205306"/>
                    <a:pt x="1026985" y="206946"/>
                    <a:pt x="1018487" y="209253"/>
                  </a:cubicBezTo>
                  <a:lnTo>
                    <a:pt x="1009681" y="211624"/>
                  </a:lnTo>
                  <a:close/>
                </a:path>
              </a:pathLst>
            </a:custGeom>
            <a:solidFill>
              <a:srgbClr val="D2454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8384786" y="2962744"/>
              <a:ext cx="2215525" cy="1434655"/>
            </a:xfrm>
            <a:custGeom>
              <a:rect b="b" l="l" r="r" t="t"/>
              <a:pathLst>
                <a:path extrusionOk="0" h="1434655" w="2215525">
                  <a:moveTo>
                    <a:pt x="1439851" y="7768"/>
                  </a:moveTo>
                  <a:cubicBezTo>
                    <a:pt x="1432200" y="24680"/>
                    <a:pt x="1421447" y="45159"/>
                    <a:pt x="1407593" y="69162"/>
                  </a:cubicBezTo>
                  <a:cubicBezTo>
                    <a:pt x="1393391" y="91895"/>
                    <a:pt x="1369504" y="121295"/>
                    <a:pt x="1335860" y="157352"/>
                  </a:cubicBezTo>
                  <a:cubicBezTo>
                    <a:pt x="1303168" y="191791"/>
                    <a:pt x="1259660" y="213613"/>
                    <a:pt x="1205304" y="222757"/>
                  </a:cubicBezTo>
                  <a:cubicBezTo>
                    <a:pt x="1198996" y="224440"/>
                    <a:pt x="1192519" y="225509"/>
                    <a:pt x="1185862" y="225943"/>
                  </a:cubicBezTo>
                  <a:cubicBezTo>
                    <a:pt x="1205420" y="238304"/>
                    <a:pt x="1226470" y="256328"/>
                    <a:pt x="1249055" y="280013"/>
                  </a:cubicBezTo>
                  <a:cubicBezTo>
                    <a:pt x="1296553" y="260540"/>
                    <a:pt x="1326366" y="243088"/>
                    <a:pt x="1338463" y="227658"/>
                  </a:cubicBezTo>
                  <a:cubicBezTo>
                    <a:pt x="1326366" y="243088"/>
                    <a:pt x="1296553" y="260540"/>
                    <a:pt x="1249055" y="280013"/>
                  </a:cubicBezTo>
                  <a:cubicBezTo>
                    <a:pt x="1229529" y="287940"/>
                    <a:pt x="1206880" y="296735"/>
                    <a:pt x="1181036" y="306355"/>
                  </a:cubicBezTo>
                  <a:cubicBezTo>
                    <a:pt x="1126542" y="325024"/>
                    <a:pt x="1076208" y="339195"/>
                    <a:pt x="1030128" y="348837"/>
                  </a:cubicBezTo>
                  <a:cubicBezTo>
                    <a:pt x="1001077" y="356605"/>
                    <a:pt x="973899" y="361156"/>
                    <a:pt x="948594" y="362542"/>
                  </a:cubicBezTo>
                  <a:cubicBezTo>
                    <a:pt x="944816" y="363569"/>
                    <a:pt x="940826" y="363960"/>
                    <a:pt x="936730" y="363685"/>
                  </a:cubicBezTo>
                  <a:cubicBezTo>
                    <a:pt x="909214" y="367019"/>
                    <a:pt x="868076" y="369929"/>
                    <a:pt x="813255" y="372448"/>
                  </a:cubicBezTo>
                  <a:cubicBezTo>
                    <a:pt x="765153" y="374522"/>
                    <a:pt x="712290" y="369051"/>
                    <a:pt x="654684" y="356065"/>
                  </a:cubicBezTo>
                  <a:cubicBezTo>
                    <a:pt x="643244" y="353737"/>
                    <a:pt x="630999" y="350943"/>
                    <a:pt x="617939" y="347683"/>
                  </a:cubicBezTo>
                  <a:cubicBezTo>
                    <a:pt x="630999" y="350943"/>
                    <a:pt x="643244" y="353737"/>
                    <a:pt x="654684" y="356065"/>
                  </a:cubicBezTo>
                  <a:cubicBezTo>
                    <a:pt x="666559" y="344783"/>
                    <a:pt x="680592" y="331575"/>
                    <a:pt x="696827" y="316420"/>
                  </a:cubicBezTo>
                  <a:cubicBezTo>
                    <a:pt x="713972" y="299614"/>
                    <a:pt x="743944" y="282818"/>
                    <a:pt x="786775" y="265927"/>
                  </a:cubicBezTo>
                  <a:cubicBezTo>
                    <a:pt x="827648" y="246877"/>
                    <a:pt x="855662" y="235309"/>
                    <a:pt x="870786" y="231256"/>
                  </a:cubicBezTo>
                  <a:cubicBezTo>
                    <a:pt x="885253" y="224673"/>
                    <a:pt x="900874" y="219815"/>
                    <a:pt x="917596" y="216672"/>
                  </a:cubicBezTo>
                  <a:cubicBezTo>
                    <a:pt x="917172" y="210015"/>
                    <a:pt x="916601" y="202744"/>
                    <a:pt x="915796" y="194817"/>
                  </a:cubicBezTo>
                  <a:cubicBezTo>
                    <a:pt x="913193" y="169830"/>
                    <a:pt x="911817" y="144525"/>
                    <a:pt x="911701" y="118840"/>
                  </a:cubicBezTo>
                  <a:cubicBezTo>
                    <a:pt x="591682" y="141001"/>
                    <a:pt x="361166" y="227118"/>
                    <a:pt x="220122" y="377158"/>
                  </a:cubicBezTo>
                  <a:cubicBezTo>
                    <a:pt x="77237" y="530415"/>
                    <a:pt x="4328" y="707548"/>
                    <a:pt x="1344" y="908483"/>
                  </a:cubicBezTo>
                  <a:cubicBezTo>
                    <a:pt x="0" y="979180"/>
                    <a:pt x="4169" y="1047728"/>
                    <a:pt x="13821" y="1114096"/>
                  </a:cubicBezTo>
                  <a:cubicBezTo>
                    <a:pt x="102457" y="1202626"/>
                    <a:pt x="209856" y="1275270"/>
                    <a:pt x="335978" y="1332113"/>
                  </a:cubicBezTo>
                  <a:cubicBezTo>
                    <a:pt x="541284" y="1421828"/>
                    <a:pt x="796268" y="1434655"/>
                    <a:pt x="1101005" y="1370573"/>
                  </a:cubicBezTo>
                  <a:cubicBezTo>
                    <a:pt x="1402884" y="1305930"/>
                    <a:pt x="1643051" y="1200329"/>
                    <a:pt x="1821529" y="1053782"/>
                  </a:cubicBezTo>
                  <a:cubicBezTo>
                    <a:pt x="1998429" y="906303"/>
                    <a:pt x="2129758" y="838633"/>
                    <a:pt x="2215525" y="850847"/>
                  </a:cubicBezTo>
                  <a:cubicBezTo>
                    <a:pt x="2211091" y="793855"/>
                    <a:pt x="2204540" y="734070"/>
                    <a:pt x="2195851" y="671491"/>
                  </a:cubicBezTo>
                  <a:cubicBezTo>
                    <a:pt x="2155782" y="415787"/>
                    <a:pt x="2036900" y="224483"/>
                    <a:pt x="1839213" y="97567"/>
                  </a:cubicBezTo>
                  <a:cubicBezTo>
                    <a:pt x="1733190" y="29929"/>
                    <a:pt x="1600072" y="0"/>
                    <a:pt x="1439851" y="7768"/>
                  </a:cubicBezTo>
                  <a:close/>
                  <a:moveTo>
                    <a:pt x="720365" y="472387"/>
                  </a:moveTo>
                  <a:lnTo>
                    <a:pt x="718333" y="464809"/>
                  </a:lnTo>
                  <a:cubicBezTo>
                    <a:pt x="715888" y="450606"/>
                    <a:pt x="721127" y="442415"/>
                    <a:pt x="734070" y="440308"/>
                  </a:cubicBezTo>
                  <a:cubicBezTo>
                    <a:pt x="746124" y="439779"/>
                    <a:pt x="753205" y="446013"/>
                    <a:pt x="755311" y="458988"/>
                  </a:cubicBezTo>
                  <a:lnTo>
                    <a:pt x="751289" y="474260"/>
                  </a:lnTo>
                  <a:cubicBezTo>
                    <a:pt x="750379" y="475868"/>
                    <a:pt x="746580" y="476863"/>
                    <a:pt x="739923" y="477287"/>
                  </a:cubicBezTo>
                  <a:cubicBezTo>
                    <a:pt x="730736" y="478398"/>
                    <a:pt x="724228" y="476747"/>
                    <a:pt x="720365" y="472387"/>
                  </a:cubicBezTo>
                  <a:close/>
                  <a:moveTo>
                    <a:pt x="1163087" y="398398"/>
                  </a:moveTo>
                  <a:cubicBezTo>
                    <a:pt x="1160557" y="378798"/>
                    <a:pt x="1170516" y="368014"/>
                    <a:pt x="1192985" y="366056"/>
                  </a:cubicBezTo>
                  <a:cubicBezTo>
                    <a:pt x="1215442" y="364108"/>
                    <a:pt x="1227465" y="373708"/>
                    <a:pt x="1229116" y="394917"/>
                  </a:cubicBezTo>
                  <a:cubicBezTo>
                    <a:pt x="1231984" y="415787"/>
                    <a:pt x="1221581" y="427376"/>
                    <a:pt x="1197842" y="429672"/>
                  </a:cubicBezTo>
                  <a:cubicBezTo>
                    <a:pt x="1176633" y="431281"/>
                    <a:pt x="1165045" y="420867"/>
                    <a:pt x="1163087" y="398398"/>
                  </a:cubicBezTo>
                  <a:close/>
                  <a:moveTo>
                    <a:pt x="1294754" y="397594"/>
                  </a:moveTo>
                  <a:cubicBezTo>
                    <a:pt x="1280212" y="398822"/>
                    <a:pt x="1268423" y="395223"/>
                    <a:pt x="1259384" y="386799"/>
                  </a:cubicBezTo>
                  <a:lnTo>
                    <a:pt x="1251045" y="370765"/>
                  </a:lnTo>
                  <a:cubicBezTo>
                    <a:pt x="1249859" y="356224"/>
                    <a:pt x="1297812" y="315658"/>
                    <a:pt x="1394915" y="249057"/>
                  </a:cubicBezTo>
                  <a:cubicBezTo>
                    <a:pt x="1489191" y="181885"/>
                    <a:pt x="1539324" y="177217"/>
                    <a:pt x="1545378" y="235119"/>
                  </a:cubicBezTo>
                  <a:cubicBezTo>
                    <a:pt x="1547442" y="262942"/>
                    <a:pt x="1512231" y="298079"/>
                    <a:pt x="1439735" y="340529"/>
                  </a:cubicBezTo>
                  <a:cubicBezTo>
                    <a:pt x="1374711" y="375507"/>
                    <a:pt x="1326409" y="394536"/>
                    <a:pt x="1294754" y="397594"/>
                  </a:cubicBezTo>
                  <a:close/>
                  <a:moveTo>
                    <a:pt x="520879" y="454818"/>
                  </a:moveTo>
                  <a:cubicBezTo>
                    <a:pt x="496231" y="438435"/>
                    <a:pt x="483605" y="424232"/>
                    <a:pt x="483107" y="412220"/>
                  </a:cubicBezTo>
                  <a:cubicBezTo>
                    <a:pt x="479509" y="368553"/>
                    <a:pt x="509852" y="355652"/>
                    <a:pt x="574198" y="373602"/>
                  </a:cubicBezTo>
                  <a:cubicBezTo>
                    <a:pt x="640450" y="393731"/>
                    <a:pt x="674666" y="412940"/>
                    <a:pt x="676888" y="431281"/>
                  </a:cubicBezTo>
                  <a:cubicBezTo>
                    <a:pt x="678963" y="459147"/>
                    <a:pt x="660812" y="474842"/>
                    <a:pt x="622532" y="478324"/>
                  </a:cubicBezTo>
                  <a:cubicBezTo>
                    <a:pt x="584263" y="481795"/>
                    <a:pt x="550354" y="473995"/>
                    <a:pt x="520879" y="454818"/>
                  </a:cubicBezTo>
                  <a:close/>
                  <a:moveTo>
                    <a:pt x="1053814" y="119305"/>
                  </a:moveTo>
                  <a:cubicBezTo>
                    <a:pt x="1051708" y="106362"/>
                    <a:pt x="1050829" y="93048"/>
                    <a:pt x="1051253" y="79417"/>
                  </a:cubicBezTo>
                  <a:cubicBezTo>
                    <a:pt x="1034256" y="86698"/>
                    <a:pt x="1017725" y="93122"/>
                    <a:pt x="1001680" y="98784"/>
                  </a:cubicBezTo>
                  <a:cubicBezTo>
                    <a:pt x="1001606" y="113675"/>
                    <a:pt x="1002485" y="129677"/>
                    <a:pt x="1004368" y="146748"/>
                  </a:cubicBezTo>
                  <a:cubicBezTo>
                    <a:pt x="1005321" y="165428"/>
                    <a:pt x="1006739" y="183335"/>
                    <a:pt x="1008612" y="200405"/>
                  </a:cubicBezTo>
                  <a:cubicBezTo>
                    <a:pt x="1017449" y="198035"/>
                    <a:pt x="1026456" y="196310"/>
                    <a:pt x="1035600" y="195198"/>
                  </a:cubicBezTo>
                  <a:cubicBezTo>
                    <a:pt x="1047654" y="194669"/>
                    <a:pt x="1060322" y="193981"/>
                    <a:pt x="1073605" y="193135"/>
                  </a:cubicBezTo>
                  <a:cubicBezTo>
                    <a:pt x="1061772" y="169248"/>
                    <a:pt x="1054925" y="146060"/>
                    <a:pt x="1052935" y="123592"/>
                  </a:cubicBezTo>
                  <a:cubicBezTo>
                    <a:pt x="1052597" y="122322"/>
                    <a:pt x="1052904" y="120914"/>
                    <a:pt x="1053814" y="119305"/>
                  </a:cubicBezTo>
                  <a:close/>
                </a:path>
              </a:pathLst>
            </a:custGeom>
            <a:solidFill>
              <a:srgbClr val="D24548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9291473" y="2424372"/>
              <a:ext cx="221530" cy="900916"/>
            </a:xfrm>
            <a:custGeom>
              <a:rect b="b" l="l" r="r" t="t"/>
              <a:pathLst>
                <a:path extrusionOk="0" h="900916" w="221530">
                  <a:moveTo>
                    <a:pt x="221530" y="49413"/>
                  </a:moveTo>
                  <a:cubicBezTo>
                    <a:pt x="199104" y="16192"/>
                    <a:pt x="153521" y="0"/>
                    <a:pt x="84740" y="846"/>
                  </a:cubicBezTo>
                  <a:cubicBezTo>
                    <a:pt x="32300" y="178551"/>
                    <a:pt x="4984" y="316378"/>
                    <a:pt x="2836" y="414358"/>
                  </a:cubicBezTo>
                  <a:cubicBezTo>
                    <a:pt x="0" y="509788"/>
                    <a:pt x="730" y="590729"/>
                    <a:pt x="5016" y="657214"/>
                  </a:cubicBezTo>
                  <a:cubicBezTo>
                    <a:pt x="5132" y="682900"/>
                    <a:pt x="6508" y="708204"/>
                    <a:pt x="9112" y="733192"/>
                  </a:cubicBezTo>
                  <a:cubicBezTo>
                    <a:pt x="9916" y="741108"/>
                    <a:pt x="10488" y="748389"/>
                    <a:pt x="10911" y="755046"/>
                  </a:cubicBezTo>
                  <a:cubicBezTo>
                    <a:pt x="17229" y="808820"/>
                    <a:pt x="27516" y="857429"/>
                    <a:pt x="41909" y="900916"/>
                  </a:cubicBezTo>
                  <a:cubicBezTo>
                    <a:pt x="67204" y="899530"/>
                    <a:pt x="94382" y="894979"/>
                    <a:pt x="123433" y="887211"/>
                  </a:cubicBezTo>
                  <a:cubicBezTo>
                    <a:pt x="120036" y="874574"/>
                    <a:pt x="116660" y="861948"/>
                    <a:pt x="113294" y="849354"/>
                  </a:cubicBezTo>
                  <a:cubicBezTo>
                    <a:pt x="110500" y="833850"/>
                    <a:pt x="106711" y="796999"/>
                    <a:pt x="101928" y="738780"/>
                  </a:cubicBezTo>
                  <a:cubicBezTo>
                    <a:pt x="100044" y="721709"/>
                    <a:pt x="98636" y="703802"/>
                    <a:pt x="97673" y="685112"/>
                  </a:cubicBezTo>
                  <a:cubicBezTo>
                    <a:pt x="95800" y="668051"/>
                    <a:pt x="94921" y="652049"/>
                    <a:pt x="94995" y="637158"/>
                  </a:cubicBezTo>
                  <a:cubicBezTo>
                    <a:pt x="93588" y="536077"/>
                    <a:pt x="101663" y="439927"/>
                    <a:pt x="119115" y="348678"/>
                  </a:cubicBezTo>
                  <a:cubicBezTo>
                    <a:pt x="139477" y="258042"/>
                    <a:pt x="173619" y="158263"/>
                    <a:pt x="221530" y="49413"/>
                  </a:cubicBezTo>
                  <a:close/>
                </a:path>
              </a:pathLst>
            </a:custGeom>
            <a:solidFill>
              <a:srgbClr val="B5683D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8864299" y="3139954"/>
              <a:ext cx="1067932" cy="304588"/>
            </a:xfrm>
            <a:custGeom>
              <a:rect b="b" l="l" r="r" t="t"/>
              <a:pathLst>
                <a:path extrusionOk="0" h="304588" w="1067932">
                  <a:moveTo>
                    <a:pt x="779875" y="209592"/>
                  </a:moveTo>
                  <a:cubicBezTo>
                    <a:pt x="788913" y="218016"/>
                    <a:pt x="800703" y="221614"/>
                    <a:pt x="815244" y="220387"/>
                  </a:cubicBezTo>
                  <a:cubicBezTo>
                    <a:pt x="846899" y="217328"/>
                    <a:pt x="895191" y="198299"/>
                    <a:pt x="960225" y="163321"/>
                  </a:cubicBezTo>
                  <a:cubicBezTo>
                    <a:pt x="1032721" y="120872"/>
                    <a:pt x="1067932" y="85735"/>
                    <a:pt x="1065858" y="57911"/>
                  </a:cubicBezTo>
                  <a:cubicBezTo>
                    <a:pt x="1059814" y="0"/>
                    <a:pt x="1009671" y="4677"/>
                    <a:pt x="915405" y="71850"/>
                  </a:cubicBezTo>
                  <a:cubicBezTo>
                    <a:pt x="818303" y="138440"/>
                    <a:pt x="770350" y="179006"/>
                    <a:pt x="771524" y="193558"/>
                  </a:cubicBezTo>
                  <a:close/>
                  <a:moveTo>
                    <a:pt x="713475" y="188848"/>
                  </a:moveTo>
                  <a:cubicBezTo>
                    <a:pt x="691006" y="190806"/>
                    <a:pt x="681048" y="201591"/>
                    <a:pt x="683577" y="221191"/>
                  </a:cubicBezTo>
                  <a:cubicBezTo>
                    <a:pt x="685524" y="243660"/>
                    <a:pt x="697124" y="254074"/>
                    <a:pt x="718333" y="252465"/>
                  </a:cubicBezTo>
                  <a:cubicBezTo>
                    <a:pt x="742060" y="250168"/>
                    <a:pt x="752474" y="238569"/>
                    <a:pt x="749606" y="217709"/>
                  </a:cubicBezTo>
                  <a:cubicBezTo>
                    <a:pt x="747955" y="196500"/>
                    <a:pt x="735933" y="186891"/>
                    <a:pt x="713475" y="188848"/>
                  </a:cubicBezTo>
                  <a:close/>
                  <a:moveTo>
                    <a:pt x="238823" y="287602"/>
                  </a:moveTo>
                  <a:lnTo>
                    <a:pt x="240855" y="295179"/>
                  </a:lnTo>
                  <a:cubicBezTo>
                    <a:pt x="244718" y="299540"/>
                    <a:pt x="251227" y="301180"/>
                    <a:pt x="260413" y="300079"/>
                  </a:cubicBezTo>
                  <a:cubicBezTo>
                    <a:pt x="267070" y="299656"/>
                    <a:pt x="270859" y="298661"/>
                    <a:pt x="271779" y="297052"/>
                  </a:cubicBezTo>
                  <a:lnTo>
                    <a:pt x="275801" y="281781"/>
                  </a:lnTo>
                  <a:cubicBezTo>
                    <a:pt x="273695" y="268806"/>
                    <a:pt x="266615" y="262561"/>
                    <a:pt x="254560" y="263101"/>
                  </a:cubicBezTo>
                  <a:cubicBezTo>
                    <a:pt x="241617" y="265207"/>
                    <a:pt x="236378" y="273399"/>
                    <a:pt x="238823" y="287602"/>
                  </a:cubicBezTo>
                  <a:close/>
                  <a:moveTo>
                    <a:pt x="3587" y="235002"/>
                  </a:moveTo>
                  <a:cubicBezTo>
                    <a:pt x="4085" y="247025"/>
                    <a:pt x="16721" y="261228"/>
                    <a:pt x="41370" y="277611"/>
                  </a:cubicBezTo>
                  <a:cubicBezTo>
                    <a:pt x="70834" y="296788"/>
                    <a:pt x="104743" y="304588"/>
                    <a:pt x="143023" y="301106"/>
                  </a:cubicBezTo>
                  <a:cubicBezTo>
                    <a:pt x="181303" y="297624"/>
                    <a:pt x="199442" y="281929"/>
                    <a:pt x="197368" y="254074"/>
                  </a:cubicBezTo>
                  <a:cubicBezTo>
                    <a:pt x="195156" y="235733"/>
                    <a:pt x="160940" y="216524"/>
                    <a:pt x="94678" y="196384"/>
                  </a:cubicBezTo>
                  <a:cubicBezTo>
                    <a:pt x="30342" y="178445"/>
                    <a:pt x="0" y="191336"/>
                    <a:pt x="3587" y="235002"/>
                  </a:cubicBezTo>
                  <a:close/>
                </a:path>
              </a:pathLst>
            </a:custGeom>
            <a:solidFill>
              <a:srgbClr val="E07476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9430035" y="2572390"/>
              <a:ext cx="438626" cy="622416"/>
            </a:xfrm>
            <a:custGeom>
              <a:rect b="b" l="l" r="r" t="t"/>
              <a:pathLst>
                <a:path extrusionOk="0" h="622416" w="438626">
                  <a:moveTo>
                    <a:pt x="362341" y="459517"/>
                  </a:moveTo>
                  <a:cubicBezTo>
                    <a:pt x="376195" y="435514"/>
                    <a:pt x="386947" y="415035"/>
                    <a:pt x="394599" y="398123"/>
                  </a:cubicBezTo>
                  <a:cubicBezTo>
                    <a:pt x="426413" y="330072"/>
                    <a:pt x="438626" y="254444"/>
                    <a:pt x="431196" y="171227"/>
                  </a:cubicBezTo>
                  <a:cubicBezTo>
                    <a:pt x="424762" y="91810"/>
                    <a:pt x="409109" y="35824"/>
                    <a:pt x="384153" y="3291"/>
                  </a:cubicBezTo>
                  <a:cubicBezTo>
                    <a:pt x="383804" y="2021"/>
                    <a:pt x="382852" y="910"/>
                    <a:pt x="381243" y="0"/>
                  </a:cubicBezTo>
                  <a:cubicBezTo>
                    <a:pt x="312155" y="19854"/>
                    <a:pt x="249427" y="48185"/>
                    <a:pt x="193008" y="84920"/>
                  </a:cubicBezTo>
                  <a:cubicBezTo>
                    <a:pt x="62346" y="172688"/>
                    <a:pt x="0" y="300989"/>
                    <a:pt x="6000" y="469772"/>
                  </a:cubicBezTo>
                  <a:cubicBezTo>
                    <a:pt x="5577" y="483404"/>
                    <a:pt x="6466" y="496718"/>
                    <a:pt x="8561" y="509661"/>
                  </a:cubicBezTo>
                  <a:cubicBezTo>
                    <a:pt x="7651" y="511270"/>
                    <a:pt x="7344" y="512677"/>
                    <a:pt x="7683" y="513947"/>
                  </a:cubicBezTo>
                  <a:cubicBezTo>
                    <a:pt x="9673" y="536416"/>
                    <a:pt x="16531" y="559604"/>
                    <a:pt x="28352" y="583490"/>
                  </a:cubicBezTo>
                  <a:cubicBezTo>
                    <a:pt x="32681" y="594508"/>
                    <a:pt x="37422" y="604731"/>
                    <a:pt x="42661" y="614150"/>
                  </a:cubicBezTo>
                  <a:cubicBezTo>
                    <a:pt x="46958" y="604879"/>
                    <a:pt x="51858" y="595428"/>
                    <a:pt x="57403" y="585861"/>
                  </a:cubicBezTo>
                  <a:cubicBezTo>
                    <a:pt x="58896" y="581384"/>
                    <a:pt x="60578" y="577553"/>
                    <a:pt x="62420" y="574346"/>
                  </a:cubicBezTo>
                  <a:cubicBezTo>
                    <a:pt x="67278" y="562250"/>
                    <a:pt x="72940" y="550576"/>
                    <a:pt x="79417" y="539358"/>
                  </a:cubicBezTo>
                  <a:cubicBezTo>
                    <a:pt x="88910" y="519228"/>
                    <a:pt x="98551" y="499744"/>
                    <a:pt x="108383" y="480874"/>
                  </a:cubicBezTo>
                  <a:cubicBezTo>
                    <a:pt x="96138" y="450373"/>
                    <a:pt x="91926" y="396705"/>
                    <a:pt x="95715" y="319965"/>
                  </a:cubicBezTo>
                  <a:cubicBezTo>
                    <a:pt x="91926" y="396705"/>
                    <a:pt x="96138" y="450373"/>
                    <a:pt x="108383" y="480874"/>
                  </a:cubicBezTo>
                  <a:cubicBezTo>
                    <a:pt x="138429" y="421428"/>
                    <a:pt x="169587" y="361039"/>
                    <a:pt x="201855" y="299645"/>
                  </a:cubicBezTo>
                  <a:cubicBezTo>
                    <a:pt x="194616" y="247480"/>
                    <a:pt x="188647" y="212534"/>
                    <a:pt x="183906" y="194892"/>
                  </a:cubicBezTo>
                  <a:cubicBezTo>
                    <a:pt x="188647" y="212534"/>
                    <a:pt x="194616" y="247480"/>
                    <a:pt x="201855" y="299645"/>
                  </a:cubicBezTo>
                  <a:cubicBezTo>
                    <a:pt x="229563" y="251650"/>
                    <a:pt x="258540" y="203305"/>
                    <a:pt x="288776" y="154622"/>
                  </a:cubicBezTo>
                  <a:cubicBezTo>
                    <a:pt x="258540" y="203305"/>
                    <a:pt x="229563" y="251650"/>
                    <a:pt x="201855" y="299645"/>
                  </a:cubicBezTo>
                  <a:cubicBezTo>
                    <a:pt x="204533" y="309710"/>
                    <a:pt x="260254" y="295476"/>
                    <a:pt x="368924" y="256889"/>
                  </a:cubicBezTo>
                  <a:cubicBezTo>
                    <a:pt x="260254" y="295476"/>
                    <a:pt x="204533" y="309710"/>
                    <a:pt x="201855" y="299645"/>
                  </a:cubicBezTo>
                  <a:cubicBezTo>
                    <a:pt x="169587" y="361039"/>
                    <a:pt x="138429" y="421428"/>
                    <a:pt x="108383" y="480874"/>
                  </a:cubicBezTo>
                  <a:lnTo>
                    <a:pt x="301095" y="435324"/>
                  </a:lnTo>
                  <a:lnTo>
                    <a:pt x="108383" y="480874"/>
                  </a:lnTo>
                  <a:cubicBezTo>
                    <a:pt x="98551" y="499744"/>
                    <a:pt x="88910" y="519228"/>
                    <a:pt x="79417" y="539358"/>
                  </a:cubicBezTo>
                  <a:cubicBezTo>
                    <a:pt x="72940" y="550576"/>
                    <a:pt x="67278" y="562250"/>
                    <a:pt x="62420" y="574346"/>
                  </a:cubicBezTo>
                  <a:cubicBezTo>
                    <a:pt x="60928" y="578823"/>
                    <a:pt x="59848" y="582496"/>
                    <a:pt x="59277" y="585332"/>
                  </a:cubicBezTo>
                  <a:cubicBezTo>
                    <a:pt x="52810" y="596540"/>
                    <a:pt x="48069" y="606604"/>
                    <a:pt x="45042" y="615526"/>
                  </a:cubicBezTo>
                  <a:cubicBezTo>
                    <a:pt x="65754" y="622151"/>
                    <a:pt x="97631" y="622416"/>
                    <a:pt x="140620" y="616288"/>
                  </a:cubicBezTo>
                  <a:cubicBezTo>
                    <a:pt x="147277" y="615865"/>
                    <a:pt x="153744" y="614796"/>
                    <a:pt x="160051" y="613113"/>
                  </a:cubicBezTo>
                  <a:cubicBezTo>
                    <a:pt x="214407" y="603969"/>
                    <a:pt x="257926" y="582146"/>
                    <a:pt x="290618" y="547708"/>
                  </a:cubicBezTo>
                  <a:cubicBezTo>
                    <a:pt x="324252" y="511651"/>
                    <a:pt x="348138" y="482250"/>
                    <a:pt x="362341" y="459517"/>
                  </a:cubicBezTo>
                  <a:close/>
                </a:path>
              </a:pathLst>
            </a:custGeom>
            <a:solidFill>
              <a:srgbClr val="6BB34C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9384721" y="2554810"/>
              <a:ext cx="517895" cy="654949"/>
            </a:xfrm>
            <a:custGeom>
              <a:rect b="b" l="l" r="r" t="t"/>
              <a:pathLst>
                <a:path extrusionOk="0" h="654949" w="517895">
                  <a:moveTo>
                    <a:pt x="195802" y="650441"/>
                  </a:moveTo>
                  <a:cubicBezTo>
                    <a:pt x="337904" y="627200"/>
                    <a:pt x="431598" y="513418"/>
                    <a:pt x="475255" y="380566"/>
                  </a:cubicBezTo>
                  <a:cubicBezTo>
                    <a:pt x="509164" y="277367"/>
                    <a:pt x="517895" y="99917"/>
                    <a:pt x="439716" y="11429"/>
                  </a:cubicBezTo>
                  <a:cubicBezTo>
                    <a:pt x="435281" y="6402"/>
                    <a:pt x="426000" y="0"/>
                    <a:pt x="418634" y="2307"/>
                  </a:cubicBezTo>
                  <a:cubicBezTo>
                    <a:pt x="274510" y="47392"/>
                    <a:pt x="136546" y="124068"/>
                    <a:pt x="72284" y="267504"/>
                  </a:cubicBezTo>
                  <a:cubicBezTo>
                    <a:pt x="19706" y="384862"/>
                    <a:pt x="20415" y="520191"/>
                    <a:pt x="73945" y="635179"/>
                  </a:cubicBezTo>
                  <a:cubicBezTo>
                    <a:pt x="79195" y="646451"/>
                    <a:pt x="98858" y="654949"/>
                    <a:pt x="105875" y="641487"/>
                  </a:cubicBezTo>
                  <a:cubicBezTo>
                    <a:pt x="123010" y="608594"/>
                    <a:pt x="169343" y="541475"/>
                    <a:pt x="171873" y="506348"/>
                  </a:cubicBezTo>
                  <a:cubicBezTo>
                    <a:pt x="175503" y="456183"/>
                    <a:pt x="157628" y="396578"/>
                    <a:pt x="159416" y="343577"/>
                  </a:cubicBezTo>
                  <a:cubicBezTo>
                    <a:pt x="159977" y="326781"/>
                    <a:pt x="125296" y="311086"/>
                    <a:pt x="124576" y="332824"/>
                  </a:cubicBezTo>
                  <a:cubicBezTo>
                    <a:pt x="122925" y="381634"/>
                    <a:pt x="135000" y="433271"/>
                    <a:pt x="132492" y="480589"/>
                  </a:cubicBezTo>
                  <a:cubicBezTo>
                    <a:pt x="130037" y="526732"/>
                    <a:pt x="93620" y="581776"/>
                    <a:pt x="72008" y="623263"/>
                  </a:cubicBezTo>
                  <a:cubicBezTo>
                    <a:pt x="82645" y="625369"/>
                    <a:pt x="93281" y="627475"/>
                    <a:pt x="103928" y="629581"/>
                  </a:cubicBezTo>
                  <a:cubicBezTo>
                    <a:pt x="0" y="406357"/>
                    <a:pt x="127317" y="164253"/>
                    <a:pt x="341100" y="69024"/>
                  </a:cubicBezTo>
                  <a:cubicBezTo>
                    <a:pt x="374724" y="54049"/>
                    <a:pt x="408834" y="26542"/>
                    <a:pt x="433101" y="57319"/>
                  </a:cubicBezTo>
                  <a:cubicBezTo>
                    <a:pt x="450648" y="79544"/>
                    <a:pt x="453231" y="124661"/>
                    <a:pt x="456734" y="151479"/>
                  </a:cubicBezTo>
                  <a:cubicBezTo>
                    <a:pt x="466629" y="227277"/>
                    <a:pt x="463020" y="305413"/>
                    <a:pt x="436371" y="377613"/>
                  </a:cubicBezTo>
                  <a:cubicBezTo>
                    <a:pt x="392874" y="495458"/>
                    <a:pt x="306048" y="597661"/>
                    <a:pt x="178043" y="618595"/>
                  </a:cubicBezTo>
                  <a:cubicBezTo>
                    <a:pt x="156919" y="622056"/>
                    <a:pt x="179228" y="653150"/>
                    <a:pt x="195802" y="650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9228537" y="2409603"/>
              <a:ext cx="304588" cy="933291"/>
            </a:xfrm>
            <a:custGeom>
              <a:rect b="b" l="l" r="r" t="t"/>
              <a:pathLst>
                <a:path extrusionOk="0" h="933291" w="304588">
                  <a:moveTo>
                    <a:pt x="176307" y="657955"/>
                  </a:moveTo>
                  <a:cubicBezTo>
                    <a:pt x="175894" y="450098"/>
                    <a:pt x="220514" y="263789"/>
                    <a:pt x="302365" y="73945"/>
                  </a:cubicBezTo>
                  <a:cubicBezTo>
                    <a:pt x="304588" y="68791"/>
                    <a:pt x="300884" y="61796"/>
                    <a:pt x="297635" y="58038"/>
                  </a:cubicBezTo>
                  <a:cubicBezTo>
                    <a:pt x="256677" y="10699"/>
                    <a:pt x="204544" y="2021"/>
                    <a:pt x="143890" y="158"/>
                  </a:cubicBezTo>
                  <a:cubicBezTo>
                    <a:pt x="138800" y="0"/>
                    <a:pt x="133328" y="1672"/>
                    <a:pt x="131741" y="7143"/>
                  </a:cubicBezTo>
                  <a:cubicBezTo>
                    <a:pt x="48408" y="294322"/>
                    <a:pt x="0" y="622522"/>
                    <a:pt x="89058" y="915003"/>
                  </a:cubicBezTo>
                  <a:cubicBezTo>
                    <a:pt x="92307" y="925671"/>
                    <a:pt x="103695" y="933291"/>
                    <a:pt x="114691" y="932254"/>
                  </a:cubicBezTo>
                  <a:cubicBezTo>
                    <a:pt x="142853" y="929597"/>
                    <a:pt x="168645" y="925057"/>
                    <a:pt x="196204" y="918548"/>
                  </a:cubicBezTo>
                  <a:cubicBezTo>
                    <a:pt x="203305" y="916876"/>
                    <a:pt x="205856" y="910632"/>
                    <a:pt x="204078" y="903964"/>
                  </a:cubicBezTo>
                  <a:cubicBezTo>
                    <a:pt x="183038" y="825129"/>
                    <a:pt x="178509" y="739319"/>
                    <a:pt x="176307" y="657955"/>
                  </a:cubicBezTo>
                  <a:cubicBezTo>
                    <a:pt x="175863" y="641212"/>
                    <a:pt x="140885" y="625665"/>
                    <a:pt x="141467" y="647202"/>
                  </a:cubicBezTo>
                  <a:cubicBezTo>
                    <a:pt x="143118" y="707823"/>
                    <a:pt x="147595" y="770392"/>
                    <a:pt x="155934" y="830548"/>
                  </a:cubicBezTo>
                  <a:cubicBezTo>
                    <a:pt x="163597" y="885782"/>
                    <a:pt x="162221" y="894270"/>
                    <a:pt x="96932" y="900408"/>
                  </a:cubicBezTo>
                  <a:cubicBezTo>
                    <a:pt x="105473" y="906166"/>
                    <a:pt x="114014" y="911912"/>
                    <a:pt x="122554" y="917670"/>
                  </a:cubicBezTo>
                  <a:cubicBezTo>
                    <a:pt x="53869" y="692065"/>
                    <a:pt x="68071" y="417374"/>
                    <a:pt x="121528" y="189801"/>
                  </a:cubicBezTo>
                  <a:cubicBezTo>
                    <a:pt x="128820" y="158718"/>
                    <a:pt x="133593" y="123560"/>
                    <a:pt x="145954" y="94339"/>
                  </a:cubicBezTo>
                  <a:cubicBezTo>
                    <a:pt x="149119" y="83015"/>
                    <a:pt x="152283" y="71702"/>
                    <a:pt x="155447" y="60388"/>
                  </a:cubicBezTo>
                  <a:cubicBezTo>
                    <a:pt x="187028" y="14499"/>
                    <a:pt x="220059" y="23727"/>
                    <a:pt x="254529" y="88106"/>
                  </a:cubicBezTo>
                  <a:cubicBezTo>
                    <a:pt x="258413" y="108775"/>
                    <a:pt x="224461" y="163057"/>
                    <a:pt x="217603" y="181980"/>
                  </a:cubicBezTo>
                  <a:cubicBezTo>
                    <a:pt x="206967" y="211359"/>
                    <a:pt x="197008" y="240993"/>
                    <a:pt x="188129" y="270954"/>
                  </a:cubicBezTo>
                  <a:cubicBezTo>
                    <a:pt x="151775" y="393551"/>
                    <a:pt x="141223" y="519705"/>
                    <a:pt x="141467" y="647202"/>
                  </a:cubicBezTo>
                  <a:cubicBezTo>
                    <a:pt x="141499" y="663977"/>
                    <a:pt x="176350" y="679598"/>
                    <a:pt x="176307" y="657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9357572" y="3021430"/>
              <a:ext cx="109283" cy="61182"/>
            </a:xfrm>
            <a:custGeom>
              <a:rect b="b" l="l" r="r" t="t"/>
              <a:pathLst>
                <a:path extrusionOk="0" h="61182" w="109283">
                  <a:moveTo>
                    <a:pt x="42290" y="55424"/>
                  </a:moveTo>
                  <a:cubicBezTo>
                    <a:pt x="59023" y="49445"/>
                    <a:pt x="75533" y="42978"/>
                    <a:pt x="91895" y="36046"/>
                  </a:cubicBezTo>
                  <a:cubicBezTo>
                    <a:pt x="109283" y="28701"/>
                    <a:pt x="82888" y="0"/>
                    <a:pt x="67024" y="6709"/>
                  </a:cubicBezTo>
                  <a:cubicBezTo>
                    <a:pt x="50662" y="13641"/>
                    <a:pt x="34152" y="20108"/>
                    <a:pt x="17420" y="26087"/>
                  </a:cubicBezTo>
                  <a:cubicBezTo>
                    <a:pt x="0" y="32300"/>
                    <a:pt x="26151" y="61182"/>
                    <a:pt x="42290" y="554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8978412" y="3289879"/>
              <a:ext cx="385773" cy="63870"/>
            </a:xfrm>
            <a:custGeom>
              <a:rect b="b" l="l" r="r" t="t"/>
              <a:pathLst>
                <a:path extrusionOk="0" h="63870" w="385773">
                  <a:moveTo>
                    <a:pt x="25696" y="36448"/>
                  </a:moveTo>
                  <a:cubicBezTo>
                    <a:pt x="140419" y="63870"/>
                    <a:pt x="248189" y="63267"/>
                    <a:pt x="364807" y="51974"/>
                  </a:cubicBezTo>
                  <a:cubicBezTo>
                    <a:pt x="385773" y="49942"/>
                    <a:pt x="363622" y="18531"/>
                    <a:pt x="347048" y="20129"/>
                  </a:cubicBezTo>
                  <a:cubicBezTo>
                    <a:pt x="236135" y="30871"/>
                    <a:pt x="134387" y="32120"/>
                    <a:pt x="24934" y="5958"/>
                  </a:cubicBezTo>
                  <a:cubicBezTo>
                    <a:pt x="0" y="0"/>
                    <a:pt x="7196" y="32035"/>
                    <a:pt x="25696" y="36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9592234" y="2700343"/>
              <a:ext cx="152389" cy="200247"/>
            </a:xfrm>
            <a:custGeom>
              <a:rect b="b" l="l" r="r" t="t"/>
              <a:pathLst>
                <a:path extrusionOk="0" h="200247" w="152389">
                  <a:moveTo>
                    <a:pt x="5947" y="66251"/>
                  </a:moveTo>
                  <a:cubicBezTo>
                    <a:pt x="14382" y="99208"/>
                    <a:pt x="18499" y="133328"/>
                    <a:pt x="23188" y="166962"/>
                  </a:cubicBezTo>
                  <a:cubicBezTo>
                    <a:pt x="24585" y="176910"/>
                    <a:pt x="46831" y="200247"/>
                    <a:pt x="55837" y="184668"/>
                  </a:cubicBezTo>
                  <a:cubicBezTo>
                    <a:pt x="84073" y="135889"/>
                    <a:pt x="113072" y="87566"/>
                    <a:pt x="142758" y="39655"/>
                  </a:cubicBezTo>
                  <a:cubicBezTo>
                    <a:pt x="152389" y="24108"/>
                    <a:pt x="121591" y="0"/>
                    <a:pt x="112299" y="14985"/>
                  </a:cubicBezTo>
                  <a:cubicBezTo>
                    <a:pt x="82613" y="62907"/>
                    <a:pt x="53615" y="111230"/>
                    <a:pt x="25378" y="160009"/>
                  </a:cubicBezTo>
                  <a:cubicBezTo>
                    <a:pt x="36269" y="165914"/>
                    <a:pt x="47148" y="171820"/>
                    <a:pt x="58028" y="177715"/>
                  </a:cubicBezTo>
                  <a:cubicBezTo>
                    <a:pt x="52969" y="141456"/>
                    <a:pt x="48545" y="104457"/>
                    <a:pt x="39454" y="68918"/>
                  </a:cubicBezTo>
                  <a:cubicBezTo>
                    <a:pt x="35168" y="52175"/>
                    <a:pt x="0" y="43000"/>
                    <a:pt x="5947" y="66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9393056" y="3161948"/>
              <a:ext cx="271589" cy="168592"/>
            </a:xfrm>
            <a:custGeom>
              <a:rect b="b" l="l" r="r" t="t"/>
              <a:pathLst>
                <a:path extrusionOk="0" h="168592" w="271589">
                  <a:moveTo>
                    <a:pt x="74136" y="10699"/>
                  </a:moveTo>
                  <a:cubicBezTo>
                    <a:pt x="73501" y="10869"/>
                    <a:pt x="72855" y="11027"/>
                    <a:pt x="72220" y="11197"/>
                  </a:cubicBezTo>
                  <a:cubicBezTo>
                    <a:pt x="80761" y="16943"/>
                    <a:pt x="89312" y="22701"/>
                    <a:pt x="97853" y="28447"/>
                  </a:cubicBezTo>
                  <a:lnTo>
                    <a:pt x="97356" y="26574"/>
                  </a:lnTo>
                  <a:cubicBezTo>
                    <a:pt x="94117" y="14382"/>
                    <a:pt x="70971" y="0"/>
                    <a:pt x="63669" y="16128"/>
                  </a:cubicBezTo>
                  <a:cubicBezTo>
                    <a:pt x="44735" y="57954"/>
                    <a:pt x="25378" y="99599"/>
                    <a:pt x="5873" y="141171"/>
                  </a:cubicBezTo>
                  <a:cubicBezTo>
                    <a:pt x="0" y="153701"/>
                    <a:pt x="20711" y="168592"/>
                    <a:pt x="31686" y="166200"/>
                  </a:cubicBezTo>
                  <a:cubicBezTo>
                    <a:pt x="108098" y="149627"/>
                    <a:pt x="181705" y="125253"/>
                    <a:pt x="254179" y="96138"/>
                  </a:cubicBezTo>
                  <a:cubicBezTo>
                    <a:pt x="271589" y="89143"/>
                    <a:pt x="245268" y="60377"/>
                    <a:pt x="229309" y="66791"/>
                  </a:cubicBezTo>
                  <a:cubicBezTo>
                    <a:pt x="159152" y="94985"/>
                    <a:pt x="87862" y="118321"/>
                    <a:pt x="13927" y="134365"/>
                  </a:cubicBezTo>
                  <a:cubicBezTo>
                    <a:pt x="22531" y="142705"/>
                    <a:pt x="31146" y="151055"/>
                    <a:pt x="39740" y="159395"/>
                  </a:cubicBezTo>
                  <a:cubicBezTo>
                    <a:pt x="59245" y="117834"/>
                    <a:pt x="78602" y="76189"/>
                    <a:pt x="97535" y="34353"/>
                  </a:cubicBezTo>
                  <a:cubicBezTo>
                    <a:pt x="86307" y="30871"/>
                    <a:pt x="75078" y="27389"/>
                    <a:pt x="63849" y="23907"/>
                  </a:cubicBezTo>
                  <a:lnTo>
                    <a:pt x="64346" y="25780"/>
                  </a:lnTo>
                  <a:cubicBezTo>
                    <a:pt x="66844" y="35178"/>
                    <a:pt x="79724" y="45698"/>
                    <a:pt x="89979" y="43042"/>
                  </a:cubicBezTo>
                  <a:cubicBezTo>
                    <a:pt x="90625" y="42873"/>
                    <a:pt x="91260" y="42703"/>
                    <a:pt x="91895" y="42544"/>
                  </a:cubicBezTo>
                  <a:cubicBezTo>
                    <a:pt x="112924" y="37083"/>
                    <a:pt x="90476" y="6455"/>
                    <a:pt x="74136" y="10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9451068" y="3166116"/>
              <a:ext cx="150537" cy="47529"/>
            </a:xfrm>
            <a:custGeom>
              <a:rect b="b" l="l" r="r" t="t"/>
              <a:pathLst>
                <a:path extrusionOk="0" h="47529" w="150537">
                  <a:moveTo>
                    <a:pt x="25389" y="37697"/>
                  </a:moveTo>
                  <a:cubicBezTo>
                    <a:pt x="59002" y="47529"/>
                    <a:pt x="95292" y="43772"/>
                    <a:pt x="129455" y="39137"/>
                  </a:cubicBezTo>
                  <a:cubicBezTo>
                    <a:pt x="150537" y="36279"/>
                    <a:pt x="128291" y="5048"/>
                    <a:pt x="111696" y="7291"/>
                  </a:cubicBezTo>
                  <a:cubicBezTo>
                    <a:pt x="83534" y="11112"/>
                    <a:pt x="52461" y="15345"/>
                    <a:pt x="24627" y="7207"/>
                  </a:cubicBezTo>
                  <a:cubicBezTo>
                    <a:pt x="0" y="0"/>
                    <a:pt x="7291" y="32406"/>
                    <a:pt x="25389" y="37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9453227" y="3119627"/>
              <a:ext cx="62314" cy="96551"/>
            </a:xfrm>
            <a:custGeom>
              <a:rect b="b" l="l" r="r" t="t"/>
              <a:pathLst>
                <a:path extrusionOk="0" h="96551" w="62314">
                  <a:moveTo>
                    <a:pt x="39782" y="78052"/>
                  </a:moveTo>
                  <a:cubicBezTo>
                    <a:pt x="45000" y="63859"/>
                    <a:pt x="52620" y="51255"/>
                    <a:pt x="57160" y="36872"/>
                  </a:cubicBezTo>
                  <a:cubicBezTo>
                    <a:pt x="62314" y="20499"/>
                    <a:pt x="29167" y="0"/>
                    <a:pt x="23283" y="18637"/>
                  </a:cubicBezTo>
                  <a:cubicBezTo>
                    <a:pt x="18764" y="32988"/>
                    <a:pt x="11101" y="45730"/>
                    <a:pt x="5916" y="59827"/>
                  </a:cubicBezTo>
                  <a:cubicBezTo>
                    <a:pt x="0" y="75882"/>
                    <a:pt x="32977" y="96551"/>
                    <a:pt x="39782" y="78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9514889" y="2808418"/>
              <a:ext cx="314515" cy="272383"/>
            </a:xfrm>
            <a:custGeom>
              <a:rect b="b" l="l" r="r" t="t"/>
              <a:pathLst>
                <a:path extrusionOk="0" h="272383" w="314515">
                  <a:moveTo>
                    <a:pt x="41465" y="254613"/>
                  </a:moveTo>
                  <a:cubicBezTo>
                    <a:pt x="72178" y="193981"/>
                    <a:pt x="103346" y="133582"/>
                    <a:pt x="134895" y="73384"/>
                  </a:cubicBezTo>
                  <a:cubicBezTo>
                    <a:pt x="124248" y="71278"/>
                    <a:pt x="113601" y="69172"/>
                    <a:pt x="102965" y="67066"/>
                  </a:cubicBezTo>
                  <a:cubicBezTo>
                    <a:pt x="114003" y="83470"/>
                    <a:pt x="128132" y="84084"/>
                    <a:pt x="146240" y="82274"/>
                  </a:cubicBezTo>
                  <a:cubicBezTo>
                    <a:pt x="195960" y="77342"/>
                    <a:pt x="247395" y="53805"/>
                    <a:pt x="293909" y="37433"/>
                  </a:cubicBezTo>
                  <a:cubicBezTo>
                    <a:pt x="314515" y="30183"/>
                    <a:pt x="292025" y="0"/>
                    <a:pt x="276140" y="5598"/>
                  </a:cubicBezTo>
                  <a:cubicBezTo>
                    <a:pt x="240664" y="18086"/>
                    <a:pt x="205083" y="30670"/>
                    <a:pt x="168857" y="40883"/>
                  </a:cubicBezTo>
                  <a:cubicBezTo>
                    <a:pt x="160369" y="43275"/>
                    <a:pt x="147425" y="44703"/>
                    <a:pt x="139371" y="48429"/>
                  </a:cubicBezTo>
                  <a:cubicBezTo>
                    <a:pt x="119856" y="57499"/>
                    <a:pt x="117718" y="38830"/>
                    <a:pt x="132947" y="61467"/>
                  </a:cubicBezTo>
                  <a:cubicBezTo>
                    <a:pt x="126322" y="51614"/>
                    <a:pt x="108637" y="40618"/>
                    <a:pt x="101017" y="55149"/>
                  </a:cubicBezTo>
                  <a:cubicBezTo>
                    <a:pt x="69468" y="115358"/>
                    <a:pt x="38311" y="175746"/>
                    <a:pt x="7598" y="236378"/>
                  </a:cubicBezTo>
                  <a:cubicBezTo>
                    <a:pt x="0" y="251375"/>
                    <a:pt x="32459" y="272383"/>
                    <a:pt x="41465" y="2546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9604968" y="3164782"/>
              <a:ext cx="146071" cy="99917"/>
            </a:xfrm>
            <a:custGeom>
              <a:rect b="b" l="l" r="r" t="t"/>
              <a:pathLst>
                <a:path extrusionOk="0" h="99917" w="146071">
                  <a:moveTo>
                    <a:pt x="42269" y="93302"/>
                  </a:moveTo>
                  <a:cubicBezTo>
                    <a:pt x="73956" y="80136"/>
                    <a:pt x="111791" y="65764"/>
                    <a:pt x="134503" y="38607"/>
                  </a:cubicBezTo>
                  <a:cubicBezTo>
                    <a:pt x="146071" y="24775"/>
                    <a:pt x="115707" y="0"/>
                    <a:pt x="104044" y="13938"/>
                  </a:cubicBezTo>
                  <a:cubicBezTo>
                    <a:pt x="83206" y="38872"/>
                    <a:pt x="46429" y="51900"/>
                    <a:pt x="17388" y="63965"/>
                  </a:cubicBezTo>
                  <a:cubicBezTo>
                    <a:pt x="0" y="71194"/>
                    <a:pt x="26363" y="99917"/>
                    <a:pt x="42269" y="93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9796786" y="2947846"/>
              <a:ext cx="823690" cy="892979"/>
            </a:xfrm>
            <a:custGeom>
              <a:rect b="b" l="l" r="r" t="t"/>
              <a:pathLst>
                <a:path extrusionOk="0" h="892979" w="823690">
                  <a:moveTo>
                    <a:pt x="821901" y="871770"/>
                  </a:moveTo>
                  <a:cubicBezTo>
                    <a:pt x="802407" y="640841"/>
                    <a:pt x="757607" y="414908"/>
                    <a:pt x="596931" y="238008"/>
                  </a:cubicBezTo>
                  <a:cubicBezTo>
                    <a:pt x="444118" y="69765"/>
                    <a:pt x="248771" y="0"/>
                    <a:pt x="24024" y="7217"/>
                  </a:cubicBezTo>
                  <a:cubicBezTo>
                    <a:pt x="0" y="7979"/>
                    <a:pt x="16160" y="39983"/>
                    <a:pt x="33602" y="39433"/>
                  </a:cubicBezTo>
                  <a:cubicBezTo>
                    <a:pt x="253820" y="32363"/>
                    <a:pt x="445685" y="100562"/>
                    <a:pt x="590190" y="271769"/>
                  </a:cubicBezTo>
                  <a:cubicBezTo>
                    <a:pt x="731731" y="439472"/>
                    <a:pt x="769133" y="648610"/>
                    <a:pt x="787061" y="861017"/>
                  </a:cubicBezTo>
                  <a:cubicBezTo>
                    <a:pt x="788458" y="877591"/>
                    <a:pt x="823690" y="892979"/>
                    <a:pt x="821901" y="871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10547042" y="3787574"/>
              <a:ext cx="82645" cy="493278"/>
            </a:xfrm>
            <a:custGeom>
              <a:rect b="b" l="l" r="r" t="t"/>
              <a:pathLst>
                <a:path extrusionOk="0" h="493278" w="82645">
                  <a:moveTo>
                    <a:pt x="38629" y="474598"/>
                  </a:moveTo>
                  <a:cubicBezTo>
                    <a:pt x="80200" y="330337"/>
                    <a:pt x="82645" y="180847"/>
                    <a:pt x="71649" y="32046"/>
                  </a:cubicBezTo>
                  <a:cubicBezTo>
                    <a:pt x="70410" y="15430"/>
                    <a:pt x="35231" y="0"/>
                    <a:pt x="36808" y="21283"/>
                  </a:cubicBezTo>
                  <a:cubicBezTo>
                    <a:pt x="47635" y="167766"/>
                    <a:pt x="45698" y="314272"/>
                    <a:pt x="4762" y="456363"/>
                  </a:cubicBezTo>
                  <a:cubicBezTo>
                    <a:pt x="0" y="472884"/>
                    <a:pt x="33252" y="493278"/>
                    <a:pt x="38629" y="4745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10370132" y="4225288"/>
              <a:ext cx="220514" cy="425344"/>
            </a:xfrm>
            <a:custGeom>
              <a:rect b="b" l="l" r="r" t="t"/>
              <a:pathLst>
                <a:path extrusionOk="0" h="425344" w="220514">
                  <a:moveTo>
                    <a:pt x="41327" y="410908"/>
                  </a:moveTo>
                  <a:cubicBezTo>
                    <a:pt x="124629" y="299338"/>
                    <a:pt x="175513" y="169269"/>
                    <a:pt x="215540" y="36882"/>
                  </a:cubicBezTo>
                  <a:cubicBezTo>
                    <a:pt x="220514" y="20436"/>
                    <a:pt x="187314" y="0"/>
                    <a:pt x="181673" y="18658"/>
                  </a:cubicBezTo>
                  <a:cubicBezTo>
                    <a:pt x="142335" y="148748"/>
                    <a:pt x="92752" y="276584"/>
                    <a:pt x="10869" y="386238"/>
                  </a:cubicBezTo>
                  <a:cubicBezTo>
                    <a:pt x="0" y="400801"/>
                    <a:pt x="30554" y="425344"/>
                    <a:pt x="41327" y="410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9961270" y="4597617"/>
              <a:ext cx="461793" cy="213698"/>
            </a:xfrm>
            <a:custGeom>
              <a:rect b="b" l="l" r="r" t="t"/>
              <a:pathLst>
                <a:path extrusionOk="0" h="213698" w="461793">
                  <a:moveTo>
                    <a:pt x="38819" y="211571"/>
                  </a:moveTo>
                  <a:cubicBezTo>
                    <a:pt x="186044" y="192648"/>
                    <a:pt x="349927" y="157733"/>
                    <a:pt x="450193" y="38576"/>
                  </a:cubicBezTo>
                  <a:cubicBezTo>
                    <a:pt x="461793" y="24796"/>
                    <a:pt x="431440" y="0"/>
                    <a:pt x="419734" y="13917"/>
                  </a:cubicBezTo>
                  <a:cubicBezTo>
                    <a:pt x="322728" y="129190"/>
                    <a:pt x="163396" y="161438"/>
                    <a:pt x="21060" y="179726"/>
                  </a:cubicBezTo>
                  <a:cubicBezTo>
                    <a:pt x="0" y="182435"/>
                    <a:pt x="22224" y="213698"/>
                    <a:pt x="38819" y="211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9439948" y="4775399"/>
              <a:ext cx="581173" cy="144102"/>
            </a:xfrm>
            <a:custGeom>
              <a:rect b="b" l="l" r="r" t="t"/>
              <a:pathLst>
                <a:path extrusionOk="0" h="144102" w="581173">
                  <a:moveTo>
                    <a:pt x="38576" y="139043"/>
                  </a:moveTo>
                  <a:cubicBezTo>
                    <a:pt x="208618" y="85661"/>
                    <a:pt x="383338" y="54461"/>
                    <a:pt x="560144" y="33792"/>
                  </a:cubicBezTo>
                  <a:cubicBezTo>
                    <a:pt x="581173" y="31326"/>
                    <a:pt x="558969" y="0"/>
                    <a:pt x="542385" y="1947"/>
                  </a:cubicBezTo>
                  <a:cubicBezTo>
                    <a:pt x="365580" y="22627"/>
                    <a:pt x="190859" y="53816"/>
                    <a:pt x="20817" y="107198"/>
                  </a:cubicBezTo>
                  <a:cubicBezTo>
                    <a:pt x="0" y="113739"/>
                    <a:pt x="22478" y="144102"/>
                    <a:pt x="38576" y="1390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9094461" y="4877651"/>
              <a:ext cx="404907" cy="105409"/>
            </a:xfrm>
            <a:custGeom>
              <a:rect b="b" l="l" r="r" t="t"/>
              <a:pathLst>
                <a:path extrusionOk="0" h="105409" w="404907">
                  <a:moveTo>
                    <a:pt x="33506" y="99366"/>
                  </a:moveTo>
                  <a:cubicBezTo>
                    <a:pt x="152579" y="105409"/>
                    <a:pt x="271409" y="71384"/>
                    <a:pt x="384069" y="36787"/>
                  </a:cubicBezTo>
                  <a:cubicBezTo>
                    <a:pt x="404907" y="30395"/>
                    <a:pt x="382428" y="0"/>
                    <a:pt x="366299" y="4952"/>
                  </a:cubicBezTo>
                  <a:cubicBezTo>
                    <a:pt x="256508" y="38671"/>
                    <a:pt x="140017" y="73046"/>
                    <a:pt x="23939" y="67151"/>
                  </a:cubicBezTo>
                  <a:cubicBezTo>
                    <a:pt x="0" y="65934"/>
                    <a:pt x="16234" y="98488"/>
                    <a:pt x="33506" y="99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8783663" y="4799276"/>
              <a:ext cx="368077" cy="179884"/>
            </a:xfrm>
            <a:custGeom>
              <a:rect b="b" l="l" r="r" t="t"/>
              <a:pathLst>
                <a:path extrusionOk="0" h="179884" w="368077">
                  <a:moveTo>
                    <a:pt x="20267" y="34215"/>
                  </a:moveTo>
                  <a:cubicBezTo>
                    <a:pt x="117295" y="99885"/>
                    <a:pt x="224789" y="166962"/>
                    <a:pt x="344307" y="177747"/>
                  </a:cubicBezTo>
                  <a:cubicBezTo>
                    <a:pt x="368077" y="179884"/>
                    <a:pt x="351853" y="147076"/>
                    <a:pt x="334729" y="145531"/>
                  </a:cubicBezTo>
                  <a:cubicBezTo>
                    <a:pt x="225414" y="135667"/>
                    <a:pt x="125983" y="73416"/>
                    <a:pt x="37189" y="13324"/>
                  </a:cubicBezTo>
                  <a:cubicBezTo>
                    <a:pt x="17504" y="0"/>
                    <a:pt x="0" y="20499"/>
                    <a:pt x="20267" y="34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8496683" y="4430117"/>
              <a:ext cx="344127" cy="417163"/>
            </a:xfrm>
            <a:custGeom>
              <a:rect b="b" l="l" r="r" t="t"/>
              <a:pathLst>
                <a:path extrusionOk="0" h="417163" w="344127">
                  <a:moveTo>
                    <a:pt x="12086" y="22658"/>
                  </a:moveTo>
                  <a:cubicBezTo>
                    <a:pt x="87100" y="163226"/>
                    <a:pt x="174677" y="309636"/>
                    <a:pt x="307244" y="403373"/>
                  </a:cubicBezTo>
                  <a:cubicBezTo>
                    <a:pt x="326749" y="417163"/>
                    <a:pt x="344127" y="396589"/>
                    <a:pt x="324167" y="382481"/>
                  </a:cubicBezTo>
                  <a:cubicBezTo>
                    <a:pt x="196892" y="292491"/>
                    <a:pt x="114088" y="152029"/>
                    <a:pt x="42068" y="17070"/>
                  </a:cubicBezTo>
                  <a:cubicBezTo>
                    <a:pt x="33199" y="444"/>
                    <a:pt x="0" y="0"/>
                    <a:pt x="12086" y="22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8378527" y="4052494"/>
              <a:ext cx="171524" cy="417734"/>
            </a:xfrm>
            <a:custGeom>
              <a:rect b="b" l="l" r="r" t="t"/>
              <a:pathLst>
                <a:path extrusionOk="0" h="417734" w="171524">
                  <a:moveTo>
                    <a:pt x="4317" y="23664"/>
                  </a:moveTo>
                  <a:cubicBezTo>
                    <a:pt x="28352" y="155373"/>
                    <a:pt x="71363" y="280193"/>
                    <a:pt x="130238" y="400282"/>
                  </a:cubicBezTo>
                  <a:cubicBezTo>
                    <a:pt x="138588" y="417300"/>
                    <a:pt x="171524" y="417734"/>
                    <a:pt x="160221" y="394694"/>
                  </a:cubicBezTo>
                  <a:cubicBezTo>
                    <a:pt x="102541" y="277039"/>
                    <a:pt x="61340" y="155236"/>
                    <a:pt x="37824" y="26331"/>
                  </a:cubicBezTo>
                  <a:cubicBezTo>
                    <a:pt x="34702" y="9207"/>
                    <a:pt x="0" y="0"/>
                    <a:pt x="4317" y="23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8368772" y="3844811"/>
              <a:ext cx="51149" cy="258836"/>
            </a:xfrm>
            <a:custGeom>
              <a:rect b="b" l="l" r="r" t="t"/>
              <a:pathLst>
                <a:path extrusionOk="0" h="258836" w="51149">
                  <a:moveTo>
                    <a:pt x="931" y="21695"/>
                  </a:moveTo>
                  <a:cubicBezTo>
                    <a:pt x="0" y="90614"/>
                    <a:pt x="3873" y="159025"/>
                    <a:pt x="13409" y="227308"/>
                  </a:cubicBezTo>
                  <a:cubicBezTo>
                    <a:pt x="15684" y="243628"/>
                    <a:pt x="51149" y="258836"/>
                    <a:pt x="48249" y="238050"/>
                  </a:cubicBezTo>
                  <a:cubicBezTo>
                    <a:pt x="38713" y="169777"/>
                    <a:pt x="34840" y="101367"/>
                    <a:pt x="35771" y="32448"/>
                  </a:cubicBezTo>
                  <a:cubicBezTo>
                    <a:pt x="35993" y="15663"/>
                    <a:pt x="1217" y="0"/>
                    <a:pt x="931" y="216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8369143" y="3314652"/>
              <a:ext cx="263927" cy="584348"/>
            </a:xfrm>
            <a:custGeom>
              <a:rect b="b" l="l" r="r" t="t"/>
              <a:pathLst>
                <a:path extrusionOk="0" h="584348" w="263927">
                  <a:moveTo>
                    <a:pt x="221487" y="13567"/>
                  </a:moveTo>
                  <a:cubicBezTo>
                    <a:pt x="83798" y="166401"/>
                    <a:pt x="7397" y="345683"/>
                    <a:pt x="560" y="551857"/>
                  </a:cubicBezTo>
                  <a:cubicBezTo>
                    <a:pt x="0" y="568642"/>
                    <a:pt x="34681" y="584348"/>
                    <a:pt x="35401" y="562599"/>
                  </a:cubicBezTo>
                  <a:cubicBezTo>
                    <a:pt x="42079" y="361441"/>
                    <a:pt x="117760" y="187187"/>
                    <a:pt x="251946" y="38237"/>
                  </a:cubicBezTo>
                  <a:cubicBezTo>
                    <a:pt x="263927" y="24944"/>
                    <a:pt x="233711" y="0"/>
                    <a:pt x="221487" y="135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8578241" y="3065038"/>
              <a:ext cx="748961" cy="300958"/>
            </a:xfrm>
            <a:custGeom>
              <a:rect b="b" l="l" r="r" t="t"/>
              <a:pathLst>
                <a:path extrusionOk="0" h="300958" w="748961">
                  <a:moveTo>
                    <a:pt x="710321" y="1280"/>
                  </a:moveTo>
                  <a:cubicBezTo>
                    <a:pt x="459316" y="20648"/>
                    <a:pt x="194638" y="76496"/>
                    <a:pt x="12393" y="263186"/>
                  </a:cubicBezTo>
                  <a:cubicBezTo>
                    <a:pt x="0" y="275865"/>
                    <a:pt x="30056" y="300958"/>
                    <a:pt x="42851" y="287845"/>
                  </a:cubicBezTo>
                  <a:cubicBezTo>
                    <a:pt x="221339" y="105007"/>
                    <a:pt x="482515" y="52069"/>
                    <a:pt x="728080" y="33125"/>
                  </a:cubicBezTo>
                  <a:cubicBezTo>
                    <a:pt x="748961" y="31506"/>
                    <a:pt x="726863" y="0"/>
                    <a:pt x="710321" y="1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9509458" y="2988568"/>
              <a:ext cx="252592" cy="85153"/>
            </a:xfrm>
            <a:custGeom>
              <a:rect b="b" l="l" r="r" t="t"/>
              <a:pathLst>
                <a:path extrusionOk="0" h="85153" w="252592">
                  <a:moveTo>
                    <a:pt x="38840" y="81269"/>
                  </a:moveTo>
                  <a:cubicBezTo>
                    <a:pt x="103060" y="66082"/>
                    <a:pt x="167290" y="50905"/>
                    <a:pt x="231520" y="35718"/>
                  </a:cubicBezTo>
                  <a:cubicBezTo>
                    <a:pt x="252592" y="30744"/>
                    <a:pt x="230176" y="0"/>
                    <a:pt x="213751" y="3884"/>
                  </a:cubicBezTo>
                  <a:cubicBezTo>
                    <a:pt x="149531" y="19060"/>
                    <a:pt x="85301" y="34247"/>
                    <a:pt x="21081" y="49424"/>
                  </a:cubicBezTo>
                  <a:cubicBezTo>
                    <a:pt x="0" y="54408"/>
                    <a:pt x="22415" y="85153"/>
                    <a:pt x="38840" y="81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9"/>
          <p:cNvGrpSpPr/>
          <p:nvPr/>
        </p:nvGrpSpPr>
        <p:grpSpPr>
          <a:xfrm>
            <a:off x="7411618" y="3755434"/>
            <a:ext cx="1595627" cy="1307832"/>
            <a:chOff x="3158275" y="2452400"/>
            <a:chExt cx="323650" cy="275275"/>
          </a:xfrm>
        </p:grpSpPr>
        <p:sp>
          <p:nvSpPr>
            <p:cNvPr id="1398" name="Google Shape;1398;p9"/>
            <p:cNvSpPr/>
            <p:nvPr/>
          </p:nvSpPr>
          <p:spPr>
            <a:xfrm>
              <a:off x="3168275" y="2678150"/>
              <a:ext cx="263050" cy="48400"/>
            </a:xfrm>
            <a:custGeom>
              <a:rect b="b" l="l" r="r" t="t"/>
              <a:pathLst>
                <a:path extrusionOk="0" h="1936" w="10522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3298950" y="2691500"/>
              <a:ext cx="23925" cy="15050"/>
            </a:xfrm>
            <a:custGeom>
              <a:rect b="b" l="l" r="r" t="t"/>
              <a:pathLst>
                <a:path extrusionOk="0" fill="none" h="602" w="957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3168275" y="2678150"/>
              <a:ext cx="132375" cy="25050"/>
            </a:xfrm>
            <a:custGeom>
              <a:rect b="b" l="l" r="r" t="t"/>
              <a:pathLst>
                <a:path extrusionOk="0" fill="none" h="1002" w="5295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3345100" y="2698175"/>
              <a:ext cx="86225" cy="28375"/>
            </a:xfrm>
            <a:custGeom>
              <a:rect b="b" l="l" r="r" t="t"/>
              <a:pathLst>
                <a:path extrusionOk="0" fill="none" h="1135" w="3449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9"/>
            <p:cNvSpPr/>
            <p:nvPr/>
          </p:nvSpPr>
          <p:spPr>
            <a:xfrm>
              <a:off x="3168275" y="2637550"/>
              <a:ext cx="273050" cy="77325"/>
            </a:xfrm>
            <a:custGeom>
              <a:rect b="b" l="l" r="r" t="t"/>
              <a:pathLst>
                <a:path extrusionOk="0" h="3093" w="10922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3300625" y="2680375"/>
              <a:ext cx="21150" cy="13925"/>
            </a:xfrm>
            <a:custGeom>
              <a:rect b="b" l="l" r="r" t="t"/>
              <a:pathLst>
                <a:path extrusionOk="0" fill="none" h="557" w="846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3168275" y="2637550"/>
              <a:ext cx="134025" cy="53975"/>
            </a:xfrm>
            <a:custGeom>
              <a:rect b="b" l="l" r="r" t="t"/>
              <a:pathLst>
                <a:path extrusionOk="0" fill="none" h="2159" w="5361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3342325" y="2675375"/>
              <a:ext cx="99000" cy="39500"/>
            </a:xfrm>
            <a:custGeom>
              <a:rect b="b" l="l" r="r" t="t"/>
              <a:pathLst>
                <a:path extrusionOk="0" fill="none" h="1580" w="396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3319525" y="2653675"/>
              <a:ext cx="31150" cy="69550"/>
            </a:xfrm>
            <a:custGeom>
              <a:rect b="b" l="l" r="r" t="t"/>
              <a:pathLst>
                <a:path extrusionOk="0" h="2782" w="1246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3159925" y="2454050"/>
              <a:ext cx="320875" cy="216900"/>
            </a:xfrm>
            <a:custGeom>
              <a:rect b="b" l="l" r="r" t="t"/>
              <a:pathLst>
                <a:path extrusionOk="0" h="8676" w="12835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3159925" y="2454050"/>
              <a:ext cx="166300" cy="201325"/>
            </a:xfrm>
            <a:custGeom>
              <a:rect b="b" l="l" r="r" t="t"/>
              <a:pathLst>
                <a:path extrusionOk="0" fill="none" h="8053" w="6652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3289500" y="2501325"/>
              <a:ext cx="11150" cy="8925"/>
            </a:xfrm>
            <a:custGeom>
              <a:rect b="b" l="l" r="r" t="t"/>
              <a:pathLst>
                <a:path extrusionOk="0" fill="none" h="357" w="446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3240550" y="2526350"/>
              <a:ext cx="48425" cy="22275"/>
            </a:xfrm>
            <a:custGeom>
              <a:rect b="b" l="l" r="r" t="t"/>
              <a:pathLst>
                <a:path extrusionOk="0" fill="none" h="891" w="1937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3196075" y="2488525"/>
              <a:ext cx="63425" cy="12825"/>
            </a:xfrm>
            <a:custGeom>
              <a:rect b="b" l="l" r="r" t="t"/>
              <a:pathLst>
                <a:path extrusionOk="0" fill="none" h="513" w="2537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3208875" y="2528025"/>
              <a:ext cx="13350" cy="3350"/>
            </a:xfrm>
            <a:custGeom>
              <a:rect b="b" l="l" r="r" t="t"/>
              <a:pathLst>
                <a:path extrusionOk="0" fill="none" h="134" w="534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3192175" y="2564150"/>
              <a:ext cx="74550" cy="10050"/>
            </a:xfrm>
            <a:custGeom>
              <a:rect b="b" l="l" r="r" t="t"/>
              <a:pathLst>
                <a:path extrusionOk="0" fill="none" h="402" w="2982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3277250" y="2576950"/>
              <a:ext cx="7275" cy="5025"/>
            </a:xfrm>
            <a:custGeom>
              <a:rect b="b" l="l" r="r" t="t"/>
              <a:pathLst>
                <a:path extrusionOk="0" fill="none" h="201" w="291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3273375" y="2492425"/>
              <a:ext cx="6125" cy="2250"/>
            </a:xfrm>
            <a:custGeom>
              <a:rect b="b" l="l" r="r" t="t"/>
              <a:pathLst>
                <a:path extrusionOk="0" fill="none" h="90" w="245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3303950" y="2472975"/>
              <a:ext cx="176850" cy="197975"/>
            </a:xfrm>
            <a:custGeom>
              <a:rect b="b" l="l" r="r" t="t"/>
              <a:pathLst>
                <a:path extrusionOk="0" fill="none" h="7919" w="7074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3431850" y="2602525"/>
              <a:ext cx="1125" cy="1700"/>
            </a:xfrm>
            <a:custGeom>
              <a:rect b="b" l="l" r="r" t="t"/>
              <a:pathLst>
                <a:path extrusionOk="0" fill="none" h="68" w="45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3382350" y="2581400"/>
              <a:ext cx="40625" cy="13375"/>
            </a:xfrm>
            <a:custGeom>
              <a:rect b="b" l="l" r="r" t="t"/>
              <a:pathLst>
                <a:path extrusionOk="0" fill="none" h="535" w="1625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3332875" y="2548600"/>
              <a:ext cx="62850" cy="8900"/>
            </a:xfrm>
            <a:custGeom>
              <a:rect b="b" l="l" r="r" t="t"/>
              <a:pathLst>
                <a:path extrusionOk="0" fill="none" h="356" w="2514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3387375" y="2507450"/>
              <a:ext cx="67850" cy="41175"/>
            </a:xfrm>
            <a:custGeom>
              <a:rect b="b" l="l" r="r" t="t"/>
              <a:pathLst>
                <a:path extrusionOk="0" fill="none" h="1647" w="2714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3351775" y="2509675"/>
              <a:ext cx="16150" cy="4475"/>
            </a:xfrm>
            <a:custGeom>
              <a:rect b="b" l="l" r="r" t="t"/>
              <a:pathLst>
                <a:path extrusionOk="0" fill="none" h="179" w="646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3365675" y="2580275"/>
              <a:ext cx="5025" cy="600"/>
            </a:xfrm>
            <a:custGeom>
              <a:rect b="b" l="l" r="r" t="t"/>
              <a:pathLst>
                <a:path extrusionOk="0" fill="none" h="24" w="201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3329525" y="2581950"/>
              <a:ext cx="23950" cy="6700"/>
            </a:xfrm>
            <a:custGeom>
              <a:rect b="b" l="l" r="r" t="t"/>
              <a:pathLst>
                <a:path extrusionOk="0" fill="none" h="268" w="958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3407950" y="2553600"/>
              <a:ext cx="11700" cy="6700"/>
            </a:xfrm>
            <a:custGeom>
              <a:rect b="b" l="l" r="r" t="t"/>
              <a:pathLst>
                <a:path extrusionOk="0" fill="none" h="268" w="468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3159925" y="2609750"/>
              <a:ext cx="289175" cy="90125"/>
            </a:xfrm>
            <a:custGeom>
              <a:rect b="b" l="l" r="r" t="t"/>
              <a:pathLst>
                <a:path extrusionOk="0" h="3605" w="11567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3159925" y="2609750"/>
              <a:ext cx="289175" cy="90125"/>
            </a:xfrm>
            <a:custGeom>
              <a:rect b="b" l="l" r="r" t="t"/>
              <a:pathLst>
                <a:path extrusionOk="0" fill="none" h="3605" w="11567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3240000" y="2638675"/>
              <a:ext cx="37850" cy="13925"/>
            </a:xfrm>
            <a:custGeom>
              <a:rect b="b" l="l" r="r" t="t"/>
              <a:pathLst>
                <a:path extrusionOk="0" fill="none" h="557" w="1514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3286150" y="2658700"/>
              <a:ext cx="3925" cy="3900"/>
            </a:xfrm>
            <a:custGeom>
              <a:rect b="b" l="l" r="r" t="t"/>
              <a:pathLst>
                <a:path extrusionOk="0" fill="none" h="156" w="157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3233900" y="2654250"/>
              <a:ext cx="47825" cy="11150"/>
            </a:xfrm>
            <a:custGeom>
              <a:rect b="b" l="l" r="r" t="t"/>
              <a:pathLst>
                <a:path extrusionOk="0" fill="none" h="446" w="1913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3378475" y="2668150"/>
              <a:ext cx="7800" cy="1125"/>
            </a:xfrm>
            <a:custGeom>
              <a:rect b="b" l="l" r="r" t="t"/>
              <a:pathLst>
                <a:path extrusionOk="0" fill="none" h="45" w="312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3430175" y="2600850"/>
              <a:ext cx="3925" cy="5050"/>
            </a:xfrm>
            <a:custGeom>
              <a:rect b="b" l="l" r="r" t="t"/>
              <a:pathLst>
                <a:path extrusionOk="0" h="202" w="157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3380700" y="2579725"/>
              <a:ext cx="43950" cy="16700"/>
            </a:xfrm>
            <a:custGeom>
              <a:rect b="b" l="l" r="r" t="t"/>
              <a:pathLst>
                <a:path extrusionOk="0" h="668" w="1758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3302275" y="2471300"/>
              <a:ext cx="179650" cy="201325"/>
            </a:xfrm>
            <a:custGeom>
              <a:rect b="b" l="l" r="r" t="t"/>
              <a:pathLst>
                <a:path extrusionOk="0" h="8053" w="7186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3158275" y="2452400"/>
              <a:ext cx="292500" cy="275275"/>
            </a:xfrm>
            <a:custGeom>
              <a:rect b="b" l="l" r="r" t="t"/>
              <a:pathLst>
                <a:path extrusionOk="0" h="11011" w="1170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3340650" y="2673700"/>
              <a:ext cx="102350" cy="42850"/>
            </a:xfrm>
            <a:custGeom>
              <a:rect b="b" l="l" r="r" t="t"/>
              <a:pathLst>
                <a:path extrusionOk="0" h="1714" w="4094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3287825" y="2499650"/>
              <a:ext cx="14475" cy="12275"/>
            </a:xfrm>
            <a:custGeom>
              <a:rect b="b" l="l" r="r" t="t"/>
              <a:pathLst>
                <a:path extrusionOk="0" h="491" w="579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3238900" y="2524675"/>
              <a:ext cx="51725" cy="25600"/>
            </a:xfrm>
            <a:custGeom>
              <a:rect b="b" l="l" r="r" t="t"/>
              <a:pathLst>
                <a:path extrusionOk="0" h="1024" w="2069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3331200" y="2546925"/>
              <a:ext cx="65650" cy="12250"/>
            </a:xfrm>
            <a:custGeom>
              <a:rect b="b" l="l" r="r" t="t"/>
              <a:pathLst>
                <a:path extrusionOk="0" h="490" w="2626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3385700" y="2505775"/>
              <a:ext cx="71200" cy="43950"/>
            </a:xfrm>
            <a:custGeom>
              <a:rect b="b" l="l" r="r" t="t"/>
              <a:pathLst>
                <a:path extrusionOk="0" h="1758" w="2848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3350100" y="2508000"/>
              <a:ext cx="19500" cy="7250"/>
            </a:xfrm>
            <a:custGeom>
              <a:rect b="b" l="l" r="r" t="t"/>
              <a:pathLst>
                <a:path extrusionOk="0" h="290" w="78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3363450" y="2578625"/>
              <a:ext cx="8925" cy="3900"/>
            </a:xfrm>
            <a:custGeom>
              <a:rect b="b" l="l" r="r" t="t"/>
              <a:pathLst>
                <a:path extrusionOk="0" h="156" w="357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193850" y="2486875"/>
              <a:ext cx="67300" cy="16150"/>
            </a:xfrm>
            <a:custGeom>
              <a:rect b="b" l="l" r="r" t="t"/>
              <a:pathLst>
                <a:path extrusionOk="0" h="646" w="2692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3207200" y="2526350"/>
              <a:ext cx="16700" cy="6700"/>
            </a:xfrm>
            <a:custGeom>
              <a:rect b="b" l="l" r="r" t="t"/>
              <a:pathLst>
                <a:path extrusionOk="0" h="268" w="668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3190525" y="2561925"/>
              <a:ext cx="77875" cy="13925"/>
            </a:xfrm>
            <a:custGeom>
              <a:rect b="b" l="l" r="r" t="t"/>
              <a:pathLst>
                <a:path extrusionOk="0" h="557" w="3115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3166600" y="2635900"/>
              <a:ext cx="137375" cy="57300"/>
            </a:xfrm>
            <a:custGeom>
              <a:rect b="b" l="l" r="r" t="t"/>
              <a:pathLst>
                <a:path extrusionOk="0" h="2292" w="5495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3158275" y="2608100"/>
              <a:ext cx="147375" cy="48950"/>
            </a:xfrm>
            <a:custGeom>
              <a:rect b="b" l="l" r="r" t="t"/>
              <a:pathLst>
                <a:path extrusionOk="0" h="1958" w="5895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3335100" y="2648675"/>
              <a:ext cx="11150" cy="6150"/>
            </a:xfrm>
            <a:custGeom>
              <a:rect b="b" l="l" r="r" t="t"/>
              <a:pathLst>
                <a:path extrusionOk="0" h="246" w="446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3337325" y="2667600"/>
              <a:ext cx="6700" cy="18375"/>
            </a:xfrm>
            <a:custGeom>
              <a:rect b="b" l="l" r="r" t="t"/>
              <a:pathLst>
                <a:path extrusionOk="0" h="735" w="268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317850" y="2652025"/>
              <a:ext cx="52850" cy="18925"/>
            </a:xfrm>
            <a:custGeom>
              <a:rect b="b" l="l" r="r" t="t"/>
              <a:pathLst>
                <a:path extrusionOk="0" h="757" w="2114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313400" y="2660350"/>
              <a:ext cx="11150" cy="47850"/>
            </a:xfrm>
            <a:custGeom>
              <a:rect b="b" l="l" r="r" t="t"/>
              <a:pathLst>
                <a:path extrusionOk="0" h="1914" w="446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3238325" y="2637000"/>
              <a:ext cx="41175" cy="17275"/>
            </a:xfrm>
            <a:custGeom>
              <a:rect b="b" l="l" r="r" t="t"/>
              <a:pathLst>
                <a:path extrusionOk="0" h="691" w="1647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3284500" y="2657025"/>
              <a:ext cx="7250" cy="7250"/>
            </a:xfrm>
            <a:custGeom>
              <a:rect b="b" l="l" r="r" t="t"/>
              <a:pathLst>
                <a:path extrusionOk="0" h="290" w="29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275600" y="2575275"/>
              <a:ext cx="10025" cy="8375"/>
            </a:xfrm>
            <a:custGeom>
              <a:rect b="b" l="l" r="r" t="t"/>
              <a:pathLst>
                <a:path extrusionOk="0" h="335" w="401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3232225" y="2652575"/>
              <a:ext cx="50625" cy="13925"/>
            </a:xfrm>
            <a:custGeom>
              <a:rect b="b" l="l" r="r" t="t"/>
              <a:pathLst>
                <a:path extrusionOk="0" h="557" w="2025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3342875" y="2696500"/>
              <a:ext cx="6150" cy="15600"/>
            </a:xfrm>
            <a:custGeom>
              <a:rect b="b" l="l" r="r" t="t"/>
              <a:pathLst>
                <a:path extrusionOk="0" h="624" w="246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3297275" y="2689825"/>
              <a:ext cx="26175" cy="15050"/>
            </a:xfrm>
            <a:custGeom>
              <a:rect b="b" l="l" r="r" t="t"/>
              <a:pathLst>
                <a:path extrusionOk="0" h="602" w="1047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3300625" y="2678700"/>
              <a:ext cx="21700" cy="6150"/>
            </a:xfrm>
            <a:custGeom>
              <a:rect b="b" l="l" r="r" t="t"/>
              <a:pathLst>
                <a:path extrusionOk="0" h="246" w="868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3327875" y="2580850"/>
              <a:ext cx="27250" cy="9475"/>
            </a:xfrm>
            <a:custGeom>
              <a:rect b="b" l="l" r="r" t="t"/>
              <a:pathLst>
                <a:path extrusionOk="0" h="379" w="109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3271700" y="2490750"/>
              <a:ext cx="8925" cy="5600"/>
            </a:xfrm>
            <a:custGeom>
              <a:rect b="b" l="l" r="r" t="t"/>
              <a:pathLst>
                <a:path extrusionOk="0" h="224" w="357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3406275" y="2551925"/>
              <a:ext cx="14475" cy="10025"/>
            </a:xfrm>
            <a:custGeom>
              <a:rect b="b" l="l" r="r" t="t"/>
              <a:pathLst>
                <a:path extrusionOk="0" h="401" w="579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3376800" y="2667025"/>
              <a:ext cx="11150" cy="3925"/>
            </a:xfrm>
            <a:custGeom>
              <a:rect b="b" l="l" r="r" t="t"/>
              <a:pathLst>
                <a:path extrusionOk="0" h="157" w="446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2" name="Google Shape;1462;p9"/>
          <p:cNvSpPr txBox="1"/>
          <p:nvPr/>
        </p:nvSpPr>
        <p:spPr>
          <a:xfrm>
            <a:off x="908100" y="850950"/>
            <a:ext cx="73278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Son términos deícticos los </a:t>
            </a:r>
            <a:r>
              <a:rPr b="1" lang="en" sz="1900">
                <a:solidFill>
                  <a:srgbClr val="000000"/>
                </a:solidFill>
                <a:highlight>
                  <a:srgbClr val="9FC5E8"/>
                </a:highlight>
                <a:latin typeface="Coming Soon"/>
                <a:ea typeface="Coming Soon"/>
                <a:cs typeface="Coming Soon"/>
                <a:sym typeface="Coming Soon"/>
              </a:rPr>
              <a:t>pronombres personales</a:t>
            </a: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(yo, tú, él, etc.), los </a:t>
            </a:r>
            <a:r>
              <a:rPr b="1" lang="en" sz="1900">
                <a:solidFill>
                  <a:srgbClr val="000000"/>
                </a:solidFill>
                <a:highlight>
                  <a:srgbClr val="9FC5E8"/>
                </a:highlight>
                <a:latin typeface="Coming Soon"/>
                <a:ea typeface="Coming Soon"/>
                <a:cs typeface="Coming Soon"/>
                <a:sym typeface="Coming Soon"/>
              </a:rPr>
              <a:t>demostrativos</a:t>
            </a: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(este, ese, aquel con sus derivaciones); </a:t>
            </a:r>
            <a:r>
              <a:rPr b="1" lang="en" sz="1900">
                <a:solidFill>
                  <a:srgbClr val="000000"/>
                </a:solidFill>
                <a:highlight>
                  <a:srgbClr val="9FC5E8"/>
                </a:highlight>
                <a:latin typeface="Coming Soon"/>
                <a:ea typeface="Coming Soon"/>
                <a:cs typeface="Coming Soon"/>
                <a:sym typeface="Coming Soon"/>
              </a:rPr>
              <a:t>adverbios de tiempo y lugar</a:t>
            </a: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(ahora, aquí, allí, entre otros). </a:t>
            </a:r>
            <a:r>
              <a:rPr b="1"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Los nombres propios referidos a personas existentes en el contexto también</a:t>
            </a: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cumplen esa función. </a:t>
            </a:r>
            <a:endParaRPr sz="19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Los deícticos muchas veces permiten</a:t>
            </a:r>
            <a:r>
              <a:rPr b="1"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identificar si nos encontramos ante una comunicación oral o escrita, dado que, al </a:t>
            </a:r>
            <a:r>
              <a:rPr b="1" lang="en" sz="1900">
                <a:solidFill>
                  <a:srgbClr val="000000"/>
                </a:solidFill>
                <a:highlight>
                  <a:srgbClr val="9FC5E8"/>
                </a:highlight>
                <a:latin typeface="Coming Soon"/>
                <a:ea typeface="Coming Soon"/>
                <a:cs typeface="Coming Soon"/>
                <a:sym typeface="Coming Soon"/>
              </a:rPr>
              <a:t>apelar directamente a la situación de comunicación,</a:t>
            </a:r>
            <a:r>
              <a:rPr b="1"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 es posible identificar si hay c</a:t>
            </a:r>
            <a:r>
              <a:rPr b="1" lang="en" sz="1900">
                <a:solidFill>
                  <a:srgbClr val="000000"/>
                </a:solidFill>
                <a:highlight>
                  <a:srgbClr val="9FC5E8"/>
                </a:highlight>
                <a:latin typeface="Coming Soon"/>
                <a:ea typeface="Coming Soon"/>
                <a:cs typeface="Coming Soon"/>
                <a:sym typeface="Coming Soon"/>
              </a:rPr>
              <a:t>ontacto inmediato con el interlocutor</a:t>
            </a:r>
            <a:r>
              <a:rPr b="1" lang="en" sz="19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.</a:t>
            </a:r>
            <a:endParaRPr b="1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7" name="Google Shape;1467;p11"/>
          <p:cNvGrpSpPr/>
          <p:nvPr/>
        </p:nvGrpSpPr>
        <p:grpSpPr>
          <a:xfrm>
            <a:off x="4721403" y="1560844"/>
            <a:ext cx="3566877" cy="2466462"/>
            <a:chOff x="6459632" y="3043449"/>
            <a:chExt cx="4487767" cy="2052648"/>
          </a:xfrm>
        </p:grpSpPr>
        <p:sp>
          <p:nvSpPr>
            <p:cNvPr id="1468" name="Google Shape;1468;p11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6459632" y="3043449"/>
              <a:ext cx="4487767" cy="2052648"/>
            </a:xfrm>
            <a:custGeom>
              <a:rect b="b" l="l" r="r" t="t"/>
              <a:pathLst>
                <a:path extrusionOk="0" h="2052648" w="4487767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11"/>
          <p:cNvGrpSpPr/>
          <p:nvPr/>
        </p:nvGrpSpPr>
        <p:grpSpPr>
          <a:xfrm>
            <a:off x="855726" y="1560691"/>
            <a:ext cx="3566877" cy="2466462"/>
            <a:chOff x="1574069" y="3043449"/>
            <a:chExt cx="4487767" cy="2052648"/>
          </a:xfrm>
        </p:grpSpPr>
        <p:sp>
          <p:nvSpPr>
            <p:cNvPr id="1471" name="Google Shape;1471;p11"/>
            <p:cNvSpPr/>
            <p:nvPr/>
          </p:nvSpPr>
          <p:spPr>
            <a:xfrm>
              <a:off x="1616403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1574069" y="3043449"/>
              <a:ext cx="4487767" cy="2052648"/>
            </a:xfrm>
            <a:custGeom>
              <a:rect b="b" l="l" r="r" t="t"/>
              <a:pathLst>
                <a:path extrusionOk="0" h="2052648" w="4487767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anchorCtr="0" anchor="ctr" bIns="34325" lIns="68650" spcFirstLastPara="1" rIns="68650" wrap="square" tIns="343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11"/>
          <p:cNvSpPr txBox="1"/>
          <p:nvPr>
            <p:ph idx="2" type="body"/>
          </p:nvPr>
        </p:nvSpPr>
        <p:spPr>
          <a:xfrm>
            <a:off x="1086213" y="1747225"/>
            <a:ext cx="31059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2F2F2"/>
                </a:solidFill>
                <a:latin typeface="Coming Soon"/>
                <a:ea typeface="Coming Soon"/>
                <a:cs typeface="Coming Soon"/>
                <a:sym typeface="Coming Soon"/>
              </a:rPr>
              <a:t>Todo texto presenta unidad de forma y sentido. Los recursos lingüísticos o gramaticales que configuran y entrelazan el texto constituyen lo que se denomina </a:t>
            </a:r>
            <a:r>
              <a:rPr b="1" lang="en" sz="1800">
                <a:solidFill>
                  <a:srgbClr val="F2F2F2"/>
                </a:solidFill>
                <a:latin typeface="Coming Soon"/>
                <a:ea typeface="Coming Soon"/>
                <a:cs typeface="Coming Soon"/>
                <a:sym typeface="Coming Soon"/>
              </a:rPr>
              <a:t>“cohesión”</a:t>
            </a:r>
            <a:r>
              <a:rPr lang="en" sz="1800">
                <a:solidFill>
                  <a:srgbClr val="F2F2F2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  <a:endParaRPr sz="1800">
              <a:solidFill>
                <a:srgbClr val="F2F2F2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800">
              <a:solidFill>
                <a:srgbClr val="F2F2F2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74" name="Google Shape;1474;p11"/>
          <p:cNvSpPr txBox="1"/>
          <p:nvPr>
            <p:ph idx="4" type="body"/>
          </p:nvPr>
        </p:nvSpPr>
        <p:spPr>
          <a:xfrm>
            <a:off x="4912625" y="1784250"/>
            <a:ext cx="31059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2F2F2"/>
                </a:solidFill>
                <a:latin typeface="Coming Soon"/>
                <a:ea typeface="Coming Soon"/>
                <a:cs typeface="Coming Soon"/>
                <a:sym typeface="Coming Soon"/>
              </a:rPr>
              <a:t>La </a:t>
            </a:r>
            <a:r>
              <a:rPr b="1" lang="en" sz="1800">
                <a:solidFill>
                  <a:srgbClr val="F2F2F2"/>
                </a:solidFill>
                <a:latin typeface="Coming Soon"/>
                <a:ea typeface="Coming Soon"/>
                <a:cs typeface="Coming Soon"/>
                <a:sym typeface="Coming Soon"/>
              </a:rPr>
              <a:t>“coherencia”</a:t>
            </a:r>
            <a:r>
              <a:rPr lang="en" sz="1800">
                <a:solidFill>
                  <a:srgbClr val="F2F2F2"/>
                </a:solidFill>
                <a:latin typeface="Coming Soon"/>
                <a:ea typeface="Coming Soon"/>
                <a:cs typeface="Coming Soon"/>
                <a:sym typeface="Coming Soon"/>
              </a:rPr>
              <a:t>, en cambio, se refiere a las relaciones de contenido que vinculan las ideas y corresponde a la dimensión semántica que otorga sentido al discurso mismo. </a:t>
            </a:r>
            <a:endParaRPr sz="1800">
              <a:solidFill>
                <a:srgbClr val="F2F2F2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75" name="Google Shape;1475;p11"/>
          <p:cNvSpPr txBox="1"/>
          <p:nvPr/>
        </p:nvSpPr>
        <p:spPr>
          <a:xfrm>
            <a:off x="1277400" y="748150"/>
            <a:ext cx="6569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COHESIÓN Y COHERENCIA</a:t>
            </a:r>
            <a:endParaRPr b="1" sz="400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476" name="Google Shape;1476;p11"/>
          <p:cNvGrpSpPr/>
          <p:nvPr/>
        </p:nvGrpSpPr>
        <p:grpSpPr>
          <a:xfrm>
            <a:off x="7750292" y="1329622"/>
            <a:ext cx="1076111" cy="941216"/>
            <a:chOff x="6384575" y="3630325"/>
            <a:chExt cx="872900" cy="698750"/>
          </a:xfrm>
        </p:grpSpPr>
        <p:sp>
          <p:nvSpPr>
            <p:cNvPr id="1477" name="Google Shape;1477;p11"/>
            <p:cNvSpPr/>
            <p:nvPr/>
          </p:nvSpPr>
          <p:spPr>
            <a:xfrm>
              <a:off x="6883225" y="4002500"/>
              <a:ext cx="367000" cy="265400"/>
            </a:xfrm>
            <a:custGeom>
              <a:rect b="b" l="l" r="r" t="t"/>
              <a:pathLst>
                <a:path extrusionOk="0" h="10616" w="14680">
                  <a:moveTo>
                    <a:pt x="3857" y="0"/>
                  </a:moveTo>
                  <a:lnTo>
                    <a:pt x="3193" y="83"/>
                  </a:lnTo>
                  <a:lnTo>
                    <a:pt x="2571" y="166"/>
                  </a:lnTo>
                  <a:lnTo>
                    <a:pt x="2447" y="456"/>
                  </a:lnTo>
                  <a:lnTo>
                    <a:pt x="2115" y="1078"/>
                  </a:lnTo>
                  <a:lnTo>
                    <a:pt x="1659" y="1908"/>
                  </a:lnTo>
                  <a:lnTo>
                    <a:pt x="1410" y="2281"/>
                  </a:lnTo>
                  <a:lnTo>
                    <a:pt x="1161" y="2613"/>
                  </a:lnTo>
                  <a:lnTo>
                    <a:pt x="291" y="3566"/>
                  </a:lnTo>
                  <a:lnTo>
                    <a:pt x="0" y="3981"/>
                  </a:lnTo>
                  <a:lnTo>
                    <a:pt x="166" y="4479"/>
                  </a:lnTo>
                  <a:lnTo>
                    <a:pt x="374" y="5018"/>
                  </a:lnTo>
                  <a:lnTo>
                    <a:pt x="664" y="5681"/>
                  </a:lnTo>
                  <a:lnTo>
                    <a:pt x="1078" y="6469"/>
                  </a:lnTo>
                  <a:lnTo>
                    <a:pt x="1618" y="7257"/>
                  </a:lnTo>
                  <a:lnTo>
                    <a:pt x="1908" y="7672"/>
                  </a:lnTo>
                  <a:lnTo>
                    <a:pt x="2240" y="8045"/>
                  </a:lnTo>
                  <a:lnTo>
                    <a:pt x="2613" y="8418"/>
                  </a:lnTo>
                  <a:lnTo>
                    <a:pt x="3027" y="8750"/>
                  </a:lnTo>
                  <a:lnTo>
                    <a:pt x="3815" y="9372"/>
                  </a:lnTo>
                  <a:lnTo>
                    <a:pt x="4562" y="9787"/>
                  </a:lnTo>
                  <a:lnTo>
                    <a:pt x="5225" y="10118"/>
                  </a:lnTo>
                  <a:lnTo>
                    <a:pt x="5764" y="10367"/>
                  </a:lnTo>
                  <a:lnTo>
                    <a:pt x="6220" y="10491"/>
                  </a:lnTo>
                  <a:lnTo>
                    <a:pt x="6594" y="10574"/>
                  </a:lnTo>
                  <a:lnTo>
                    <a:pt x="6884" y="10616"/>
                  </a:lnTo>
                  <a:lnTo>
                    <a:pt x="6096" y="7755"/>
                  </a:lnTo>
                  <a:lnTo>
                    <a:pt x="6511" y="8086"/>
                  </a:lnTo>
                  <a:lnTo>
                    <a:pt x="6967" y="8377"/>
                  </a:lnTo>
                  <a:lnTo>
                    <a:pt x="7589" y="8708"/>
                  </a:lnTo>
                  <a:lnTo>
                    <a:pt x="8294" y="9040"/>
                  </a:lnTo>
                  <a:lnTo>
                    <a:pt x="8708" y="9206"/>
                  </a:lnTo>
                  <a:lnTo>
                    <a:pt x="9123" y="9330"/>
                  </a:lnTo>
                  <a:lnTo>
                    <a:pt x="9538" y="9413"/>
                  </a:lnTo>
                  <a:lnTo>
                    <a:pt x="9994" y="9496"/>
                  </a:lnTo>
                  <a:lnTo>
                    <a:pt x="10865" y="9496"/>
                  </a:lnTo>
                  <a:lnTo>
                    <a:pt x="12482" y="9247"/>
                  </a:lnTo>
                  <a:lnTo>
                    <a:pt x="13684" y="9040"/>
                  </a:lnTo>
                  <a:lnTo>
                    <a:pt x="14680" y="8833"/>
                  </a:lnTo>
                  <a:lnTo>
                    <a:pt x="13353" y="7879"/>
                  </a:lnTo>
                  <a:lnTo>
                    <a:pt x="12233" y="7008"/>
                  </a:lnTo>
                  <a:lnTo>
                    <a:pt x="11694" y="6552"/>
                  </a:lnTo>
                  <a:lnTo>
                    <a:pt x="11238" y="6096"/>
                  </a:lnTo>
                  <a:lnTo>
                    <a:pt x="10450" y="5391"/>
                  </a:lnTo>
                  <a:lnTo>
                    <a:pt x="9787" y="4769"/>
                  </a:lnTo>
                  <a:lnTo>
                    <a:pt x="9165" y="4271"/>
                  </a:lnTo>
                  <a:lnTo>
                    <a:pt x="9330" y="4188"/>
                  </a:lnTo>
                  <a:lnTo>
                    <a:pt x="9496" y="4106"/>
                  </a:lnTo>
                  <a:lnTo>
                    <a:pt x="9745" y="4023"/>
                  </a:lnTo>
                  <a:lnTo>
                    <a:pt x="10035" y="3981"/>
                  </a:lnTo>
                  <a:lnTo>
                    <a:pt x="10409" y="3940"/>
                  </a:lnTo>
                  <a:lnTo>
                    <a:pt x="10782" y="3981"/>
                  </a:lnTo>
                  <a:lnTo>
                    <a:pt x="11238" y="4106"/>
                  </a:lnTo>
                  <a:lnTo>
                    <a:pt x="11984" y="4354"/>
                  </a:lnTo>
                  <a:lnTo>
                    <a:pt x="12482" y="4479"/>
                  </a:lnTo>
                  <a:lnTo>
                    <a:pt x="12814" y="4562"/>
                  </a:lnTo>
                  <a:lnTo>
                    <a:pt x="12814" y="4479"/>
                  </a:lnTo>
                  <a:lnTo>
                    <a:pt x="12772" y="4313"/>
                  </a:lnTo>
                  <a:lnTo>
                    <a:pt x="12689" y="4023"/>
                  </a:lnTo>
                  <a:lnTo>
                    <a:pt x="12482" y="3608"/>
                  </a:lnTo>
                  <a:lnTo>
                    <a:pt x="12316" y="3401"/>
                  </a:lnTo>
                  <a:lnTo>
                    <a:pt x="12109" y="3152"/>
                  </a:lnTo>
                  <a:lnTo>
                    <a:pt x="11818" y="2862"/>
                  </a:lnTo>
                  <a:lnTo>
                    <a:pt x="11528" y="2571"/>
                  </a:lnTo>
                  <a:lnTo>
                    <a:pt x="11114" y="2281"/>
                  </a:lnTo>
                  <a:lnTo>
                    <a:pt x="10657" y="1949"/>
                  </a:lnTo>
                  <a:lnTo>
                    <a:pt x="10118" y="1618"/>
                  </a:lnTo>
                  <a:lnTo>
                    <a:pt x="9538" y="1244"/>
                  </a:lnTo>
                  <a:lnTo>
                    <a:pt x="8874" y="913"/>
                  </a:lnTo>
                  <a:lnTo>
                    <a:pt x="8211" y="664"/>
                  </a:lnTo>
                  <a:lnTo>
                    <a:pt x="7589" y="415"/>
                  </a:lnTo>
                  <a:lnTo>
                    <a:pt x="6967" y="249"/>
                  </a:lnTo>
                  <a:lnTo>
                    <a:pt x="6345" y="166"/>
                  </a:lnTo>
                  <a:lnTo>
                    <a:pt x="5764" y="42"/>
                  </a:lnTo>
                  <a:lnTo>
                    <a:pt x="52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6912250" y="4030475"/>
              <a:ext cx="176250" cy="153475"/>
            </a:xfrm>
            <a:custGeom>
              <a:rect b="b" l="l" r="r" t="t"/>
              <a:pathLst>
                <a:path extrusionOk="0" h="6139" w="7050">
                  <a:moveTo>
                    <a:pt x="1079" y="1"/>
                  </a:moveTo>
                  <a:lnTo>
                    <a:pt x="0" y="1494"/>
                  </a:lnTo>
                  <a:lnTo>
                    <a:pt x="42" y="1701"/>
                  </a:lnTo>
                  <a:lnTo>
                    <a:pt x="208" y="2240"/>
                  </a:lnTo>
                  <a:lnTo>
                    <a:pt x="332" y="2613"/>
                  </a:lnTo>
                  <a:lnTo>
                    <a:pt x="539" y="3028"/>
                  </a:lnTo>
                  <a:lnTo>
                    <a:pt x="788" y="3484"/>
                  </a:lnTo>
                  <a:lnTo>
                    <a:pt x="1079" y="3940"/>
                  </a:lnTo>
                  <a:lnTo>
                    <a:pt x="1701" y="4770"/>
                  </a:lnTo>
                  <a:lnTo>
                    <a:pt x="2323" y="5475"/>
                  </a:lnTo>
                  <a:lnTo>
                    <a:pt x="2903" y="6138"/>
                  </a:lnTo>
                  <a:lnTo>
                    <a:pt x="2820" y="5765"/>
                  </a:lnTo>
                  <a:lnTo>
                    <a:pt x="2654" y="4935"/>
                  </a:lnTo>
                  <a:lnTo>
                    <a:pt x="2571" y="4521"/>
                  </a:lnTo>
                  <a:lnTo>
                    <a:pt x="2571" y="4106"/>
                  </a:lnTo>
                  <a:lnTo>
                    <a:pt x="2571" y="3940"/>
                  </a:lnTo>
                  <a:lnTo>
                    <a:pt x="2613" y="3816"/>
                  </a:lnTo>
                  <a:lnTo>
                    <a:pt x="2696" y="3733"/>
                  </a:lnTo>
                  <a:lnTo>
                    <a:pt x="2779" y="3691"/>
                  </a:lnTo>
                  <a:lnTo>
                    <a:pt x="3110" y="3733"/>
                  </a:lnTo>
                  <a:lnTo>
                    <a:pt x="3650" y="3899"/>
                  </a:lnTo>
                  <a:lnTo>
                    <a:pt x="4272" y="4106"/>
                  </a:lnTo>
                  <a:lnTo>
                    <a:pt x="4976" y="4355"/>
                  </a:lnTo>
                  <a:lnTo>
                    <a:pt x="6220" y="4894"/>
                  </a:lnTo>
                  <a:lnTo>
                    <a:pt x="6677" y="5143"/>
                  </a:lnTo>
                  <a:lnTo>
                    <a:pt x="6925" y="5267"/>
                  </a:lnTo>
                  <a:lnTo>
                    <a:pt x="6967" y="5309"/>
                  </a:lnTo>
                  <a:lnTo>
                    <a:pt x="7008" y="5309"/>
                  </a:lnTo>
                  <a:lnTo>
                    <a:pt x="7050" y="5143"/>
                  </a:lnTo>
                  <a:lnTo>
                    <a:pt x="7008" y="4894"/>
                  </a:lnTo>
                  <a:lnTo>
                    <a:pt x="6967" y="4562"/>
                  </a:lnTo>
                  <a:lnTo>
                    <a:pt x="6884" y="4189"/>
                  </a:lnTo>
                  <a:lnTo>
                    <a:pt x="6718" y="3774"/>
                  </a:lnTo>
                  <a:lnTo>
                    <a:pt x="6552" y="3443"/>
                  </a:lnTo>
                  <a:lnTo>
                    <a:pt x="6345" y="3152"/>
                  </a:lnTo>
                  <a:lnTo>
                    <a:pt x="5930" y="2696"/>
                  </a:lnTo>
                  <a:lnTo>
                    <a:pt x="5516" y="2323"/>
                  </a:lnTo>
                  <a:lnTo>
                    <a:pt x="5059" y="1991"/>
                  </a:lnTo>
                  <a:lnTo>
                    <a:pt x="6220" y="1908"/>
                  </a:lnTo>
                  <a:lnTo>
                    <a:pt x="6138" y="1743"/>
                  </a:lnTo>
                  <a:lnTo>
                    <a:pt x="6055" y="1535"/>
                  </a:lnTo>
                  <a:lnTo>
                    <a:pt x="5847" y="1286"/>
                  </a:lnTo>
                  <a:lnTo>
                    <a:pt x="5557" y="996"/>
                  </a:lnTo>
                  <a:lnTo>
                    <a:pt x="5142" y="747"/>
                  </a:lnTo>
                  <a:lnTo>
                    <a:pt x="4894" y="623"/>
                  </a:lnTo>
                  <a:lnTo>
                    <a:pt x="4603" y="499"/>
                  </a:lnTo>
                  <a:lnTo>
                    <a:pt x="4230" y="416"/>
                  </a:lnTo>
                  <a:lnTo>
                    <a:pt x="3857" y="333"/>
                  </a:lnTo>
                  <a:lnTo>
                    <a:pt x="2488" y="125"/>
                  </a:lnTo>
                  <a:lnTo>
                    <a:pt x="1618" y="42"/>
                  </a:lnTo>
                  <a:lnTo>
                    <a:pt x="1079" y="1"/>
                  </a:lnTo>
                  <a:close/>
                </a:path>
              </a:pathLst>
            </a:custGeom>
            <a:solidFill>
              <a:srgbClr val="EF7E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6635450" y="4027375"/>
              <a:ext cx="223950" cy="284075"/>
            </a:xfrm>
            <a:custGeom>
              <a:rect b="b" l="l" r="r" t="t"/>
              <a:pathLst>
                <a:path extrusionOk="0" h="11363" w="8958">
                  <a:moveTo>
                    <a:pt x="1" y="1"/>
                  </a:moveTo>
                  <a:lnTo>
                    <a:pt x="42" y="747"/>
                  </a:lnTo>
                  <a:lnTo>
                    <a:pt x="84" y="1576"/>
                  </a:lnTo>
                  <a:lnTo>
                    <a:pt x="84" y="1991"/>
                  </a:lnTo>
                  <a:lnTo>
                    <a:pt x="167" y="2406"/>
                  </a:lnTo>
                  <a:lnTo>
                    <a:pt x="249" y="2820"/>
                  </a:lnTo>
                  <a:lnTo>
                    <a:pt x="374" y="3235"/>
                  </a:lnTo>
                  <a:lnTo>
                    <a:pt x="581" y="3567"/>
                  </a:lnTo>
                  <a:lnTo>
                    <a:pt x="789" y="3940"/>
                  </a:lnTo>
                  <a:lnTo>
                    <a:pt x="1037" y="4272"/>
                  </a:lnTo>
                  <a:lnTo>
                    <a:pt x="1286" y="4603"/>
                  </a:lnTo>
                  <a:lnTo>
                    <a:pt x="1867" y="5225"/>
                  </a:lnTo>
                  <a:lnTo>
                    <a:pt x="2862" y="6221"/>
                  </a:lnTo>
                  <a:lnTo>
                    <a:pt x="3899" y="7216"/>
                  </a:lnTo>
                  <a:lnTo>
                    <a:pt x="4977" y="8294"/>
                  </a:lnTo>
                  <a:lnTo>
                    <a:pt x="5516" y="8833"/>
                  </a:lnTo>
                  <a:lnTo>
                    <a:pt x="6055" y="9372"/>
                  </a:lnTo>
                  <a:lnTo>
                    <a:pt x="6926" y="10160"/>
                  </a:lnTo>
                  <a:lnTo>
                    <a:pt x="7838" y="10906"/>
                  </a:lnTo>
                  <a:lnTo>
                    <a:pt x="8128" y="11114"/>
                  </a:lnTo>
                  <a:lnTo>
                    <a:pt x="8294" y="11238"/>
                  </a:lnTo>
                  <a:lnTo>
                    <a:pt x="8501" y="11321"/>
                  </a:lnTo>
                  <a:lnTo>
                    <a:pt x="8667" y="11362"/>
                  </a:lnTo>
                  <a:lnTo>
                    <a:pt x="8792" y="11362"/>
                  </a:lnTo>
                  <a:lnTo>
                    <a:pt x="8916" y="11238"/>
                  </a:lnTo>
                  <a:lnTo>
                    <a:pt x="8958" y="11031"/>
                  </a:lnTo>
                  <a:lnTo>
                    <a:pt x="8958" y="10616"/>
                  </a:lnTo>
                  <a:lnTo>
                    <a:pt x="8916" y="10201"/>
                  </a:lnTo>
                  <a:lnTo>
                    <a:pt x="8792" y="9787"/>
                  </a:lnTo>
                  <a:lnTo>
                    <a:pt x="8667" y="9372"/>
                  </a:lnTo>
                  <a:lnTo>
                    <a:pt x="8377" y="8584"/>
                  </a:lnTo>
                  <a:lnTo>
                    <a:pt x="8087" y="7838"/>
                  </a:lnTo>
                  <a:lnTo>
                    <a:pt x="7755" y="6801"/>
                  </a:lnTo>
                  <a:lnTo>
                    <a:pt x="7423" y="5764"/>
                  </a:lnTo>
                  <a:lnTo>
                    <a:pt x="6967" y="4355"/>
                  </a:lnTo>
                  <a:lnTo>
                    <a:pt x="6760" y="3650"/>
                  </a:lnTo>
                  <a:lnTo>
                    <a:pt x="6594" y="2945"/>
                  </a:lnTo>
                  <a:lnTo>
                    <a:pt x="5184" y="2323"/>
                  </a:lnTo>
                  <a:lnTo>
                    <a:pt x="1659" y="7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1C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6394950" y="3641725"/>
              <a:ext cx="553600" cy="463425"/>
            </a:xfrm>
            <a:custGeom>
              <a:rect b="b" l="l" r="r" t="t"/>
              <a:pathLst>
                <a:path extrusionOk="0" h="18537" w="22144">
                  <a:moveTo>
                    <a:pt x="7672" y="2779"/>
                  </a:moveTo>
                  <a:lnTo>
                    <a:pt x="8128" y="2821"/>
                  </a:lnTo>
                  <a:lnTo>
                    <a:pt x="8543" y="2945"/>
                  </a:lnTo>
                  <a:lnTo>
                    <a:pt x="8957" y="3069"/>
                  </a:lnTo>
                  <a:lnTo>
                    <a:pt x="9330" y="3277"/>
                  </a:lnTo>
                  <a:lnTo>
                    <a:pt x="9621" y="3525"/>
                  </a:lnTo>
                  <a:lnTo>
                    <a:pt x="9911" y="3816"/>
                  </a:lnTo>
                  <a:lnTo>
                    <a:pt x="10160" y="4106"/>
                  </a:lnTo>
                  <a:lnTo>
                    <a:pt x="10409" y="4438"/>
                  </a:lnTo>
                  <a:lnTo>
                    <a:pt x="10574" y="4811"/>
                  </a:lnTo>
                  <a:lnTo>
                    <a:pt x="10740" y="5350"/>
                  </a:lnTo>
                  <a:lnTo>
                    <a:pt x="10823" y="5889"/>
                  </a:lnTo>
                  <a:lnTo>
                    <a:pt x="10823" y="6428"/>
                  </a:lnTo>
                  <a:lnTo>
                    <a:pt x="10740" y="6967"/>
                  </a:lnTo>
                  <a:lnTo>
                    <a:pt x="10657" y="7216"/>
                  </a:lnTo>
                  <a:lnTo>
                    <a:pt x="10574" y="7465"/>
                  </a:lnTo>
                  <a:lnTo>
                    <a:pt x="10450" y="7714"/>
                  </a:lnTo>
                  <a:lnTo>
                    <a:pt x="10284" y="7962"/>
                  </a:lnTo>
                  <a:lnTo>
                    <a:pt x="10118" y="8170"/>
                  </a:lnTo>
                  <a:lnTo>
                    <a:pt x="9911" y="8377"/>
                  </a:lnTo>
                  <a:lnTo>
                    <a:pt x="9662" y="8584"/>
                  </a:lnTo>
                  <a:lnTo>
                    <a:pt x="9413" y="8750"/>
                  </a:lnTo>
                  <a:lnTo>
                    <a:pt x="9123" y="8916"/>
                  </a:lnTo>
                  <a:lnTo>
                    <a:pt x="8833" y="8999"/>
                  </a:lnTo>
                  <a:lnTo>
                    <a:pt x="8543" y="9124"/>
                  </a:lnTo>
                  <a:lnTo>
                    <a:pt x="8252" y="9165"/>
                  </a:lnTo>
                  <a:lnTo>
                    <a:pt x="7921" y="9206"/>
                  </a:lnTo>
                  <a:lnTo>
                    <a:pt x="7630" y="9248"/>
                  </a:lnTo>
                  <a:lnTo>
                    <a:pt x="7299" y="9206"/>
                  </a:lnTo>
                  <a:lnTo>
                    <a:pt x="7008" y="9165"/>
                  </a:lnTo>
                  <a:lnTo>
                    <a:pt x="6677" y="9041"/>
                  </a:lnTo>
                  <a:lnTo>
                    <a:pt x="6345" y="8916"/>
                  </a:lnTo>
                  <a:lnTo>
                    <a:pt x="6055" y="8750"/>
                  </a:lnTo>
                  <a:lnTo>
                    <a:pt x="5764" y="8543"/>
                  </a:lnTo>
                  <a:lnTo>
                    <a:pt x="5557" y="8294"/>
                  </a:lnTo>
                  <a:lnTo>
                    <a:pt x="5350" y="8045"/>
                  </a:lnTo>
                  <a:lnTo>
                    <a:pt x="5142" y="7755"/>
                  </a:lnTo>
                  <a:lnTo>
                    <a:pt x="5018" y="7465"/>
                  </a:lnTo>
                  <a:lnTo>
                    <a:pt x="4893" y="7133"/>
                  </a:lnTo>
                  <a:lnTo>
                    <a:pt x="4810" y="6801"/>
                  </a:lnTo>
                  <a:lnTo>
                    <a:pt x="4769" y="6470"/>
                  </a:lnTo>
                  <a:lnTo>
                    <a:pt x="4769" y="6138"/>
                  </a:lnTo>
                  <a:lnTo>
                    <a:pt x="4769" y="5806"/>
                  </a:lnTo>
                  <a:lnTo>
                    <a:pt x="4810" y="5433"/>
                  </a:lnTo>
                  <a:lnTo>
                    <a:pt x="4893" y="5101"/>
                  </a:lnTo>
                  <a:lnTo>
                    <a:pt x="4976" y="4770"/>
                  </a:lnTo>
                  <a:lnTo>
                    <a:pt x="5142" y="4396"/>
                  </a:lnTo>
                  <a:lnTo>
                    <a:pt x="5350" y="4065"/>
                  </a:lnTo>
                  <a:lnTo>
                    <a:pt x="5557" y="3774"/>
                  </a:lnTo>
                  <a:lnTo>
                    <a:pt x="5847" y="3484"/>
                  </a:lnTo>
                  <a:lnTo>
                    <a:pt x="6137" y="3277"/>
                  </a:lnTo>
                  <a:lnTo>
                    <a:pt x="6469" y="3069"/>
                  </a:lnTo>
                  <a:lnTo>
                    <a:pt x="6842" y="2945"/>
                  </a:lnTo>
                  <a:lnTo>
                    <a:pt x="7216" y="2821"/>
                  </a:lnTo>
                  <a:lnTo>
                    <a:pt x="7672" y="2779"/>
                  </a:lnTo>
                  <a:close/>
                  <a:moveTo>
                    <a:pt x="14016" y="7589"/>
                  </a:moveTo>
                  <a:lnTo>
                    <a:pt x="14472" y="7631"/>
                  </a:lnTo>
                  <a:lnTo>
                    <a:pt x="14887" y="7714"/>
                  </a:lnTo>
                  <a:lnTo>
                    <a:pt x="15260" y="7880"/>
                  </a:lnTo>
                  <a:lnTo>
                    <a:pt x="15633" y="8087"/>
                  </a:lnTo>
                  <a:lnTo>
                    <a:pt x="15965" y="8336"/>
                  </a:lnTo>
                  <a:lnTo>
                    <a:pt x="16255" y="8584"/>
                  </a:lnTo>
                  <a:lnTo>
                    <a:pt x="16504" y="8916"/>
                  </a:lnTo>
                  <a:lnTo>
                    <a:pt x="16712" y="9248"/>
                  </a:lnTo>
                  <a:lnTo>
                    <a:pt x="16877" y="9621"/>
                  </a:lnTo>
                  <a:lnTo>
                    <a:pt x="17085" y="10119"/>
                  </a:lnTo>
                  <a:lnTo>
                    <a:pt x="17168" y="10699"/>
                  </a:lnTo>
                  <a:lnTo>
                    <a:pt x="17168" y="11238"/>
                  </a:lnTo>
                  <a:lnTo>
                    <a:pt x="17085" y="11777"/>
                  </a:lnTo>
                  <a:lnTo>
                    <a:pt x="17002" y="12026"/>
                  </a:lnTo>
                  <a:lnTo>
                    <a:pt x="16877" y="12275"/>
                  </a:lnTo>
                  <a:lnTo>
                    <a:pt x="16753" y="12524"/>
                  </a:lnTo>
                  <a:lnTo>
                    <a:pt x="16629" y="12773"/>
                  </a:lnTo>
                  <a:lnTo>
                    <a:pt x="16421" y="12980"/>
                  </a:lnTo>
                  <a:lnTo>
                    <a:pt x="16214" y="13187"/>
                  </a:lnTo>
                  <a:lnTo>
                    <a:pt x="16007" y="13395"/>
                  </a:lnTo>
                  <a:lnTo>
                    <a:pt x="15716" y="13561"/>
                  </a:lnTo>
                  <a:lnTo>
                    <a:pt x="15468" y="13685"/>
                  </a:lnTo>
                  <a:lnTo>
                    <a:pt x="15177" y="13809"/>
                  </a:lnTo>
                  <a:lnTo>
                    <a:pt x="14887" y="13892"/>
                  </a:lnTo>
                  <a:lnTo>
                    <a:pt x="14555" y="13975"/>
                  </a:lnTo>
                  <a:lnTo>
                    <a:pt x="14265" y="14017"/>
                  </a:lnTo>
                  <a:lnTo>
                    <a:pt x="13643" y="14017"/>
                  </a:lnTo>
                  <a:lnTo>
                    <a:pt x="13353" y="13934"/>
                  </a:lnTo>
                  <a:lnTo>
                    <a:pt x="12980" y="13851"/>
                  </a:lnTo>
                  <a:lnTo>
                    <a:pt x="12648" y="13726"/>
                  </a:lnTo>
                  <a:lnTo>
                    <a:pt x="12358" y="13519"/>
                  </a:lnTo>
                  <a:lnTo>
                    <a:pt x="12109" y="13312"/>
                  </a:lnTo>
                  <a:lnTo>
                    <a:pt x="11860" y="13104"/>
                  </a:lnTo>
                  <a:lnTo>
                    <a:pt x="11653" y="12856"/>
                  </a:lnTo>
                  <a:lnTo>
                    <a:pt x="11487" y="12565"/>
                  </a:lnTo>
                  <a:lnTo>
                    <a:pt x="11362" y="12275"/>
                  </a:lnTo>
                  <a:lnTo>
                    <a:pt x="11238" y="11943"/>
                  </a:lnTo>
                  <a:lnTo>
                    <a:pt x="11155" y="11612"/>
                  </a:lnTo>
                  <a:lnTo>
                    <a:pt x="11113" y="11280"/>
                  </a:lnTo>
                  <a:lnTo>
                    <a:pt x="11072" y="10948"/>
                  </a:lnTo>
                  <a:lnTo>
                    <a:pt x="11072" y="10616"/>
                  </a:lnTo>
                  <a:lnTo>
                    <a:pt x="11113" y="10243"/>
                  </a:lnTo>
                  <a:lnTo>
                    <a:pt x="11196" y="9911"/>
                  </a:lnTo>
                  <a:lnTo>
                    <a:pt x="11321" y="9580"/>
                  </a:lnTo>
                  <a:lnTo>
                    <a:pt x="11445" y="9206"/>
                  </a:lnTo>
                  <a:lnTo>
                    <a:pt x="11653" y="8875"/>
                  </a:lnTo>
                  <a:lnTo>
                    <a:pt x="11901" y="8584"/>
                  </a:lnTo>
                  <a:lnTo>
                    <a:pt x="12150" y="8294"/>
                  </a:lnTo>
                  <a:lnTo>
                    <a:pt x="12440" y="8045"/>
                  </a:lnTo>
                  <a:lnTo>
                    <a:pt x="12772" y="7880"/>
                  </a:lnTo>
                  <a:lnTo>
                    <a:pt x="13145" y="7714"/>
                  </a:lnTo>
                  <a:lnTo>
                    <a:pt x="13519" y="7631"/>
                  </a:lnTo>
                  <a:lnTo>
                    <a:pt x="14016" y="7589"/>
                  </a:lnTo>
                  <a:close/>
                  <a:moveTo>
                    <a:pt x="3318" y="1"/>
                  </a:moveTo>
                  <a:lnTo>
                    <a:pt x="2779" y="42"/>
                  </a:lnTo>
                  <a:lnTo>
                    <a:pt x="2281" y="125"/>
                  </a:lnTo>
                  <a:lnTo>
                    <a:pt x="1783" y="250"/>
                  </a:lnTo>
                  <a:lnTo>
                    <a:pt x="1286" y="415"/>
                  </a:lnTo>
                  <a:lnTo>
                    <a:pt x="1078" y="540"/>
                  </a:lnTo>
                  <a:lnTo>
                    <a:pt x="913" y="664"/>
                  </a:lnTo>
                  <a:lnTo>
                    <a:pt x="581" y="955"/>
                  </a:lnTo>
                  <a:lnTo>
                    <a:pt x="332" y="1328"/>
                  </a:lnTo>
                  <a:lnTo>
                    <a:pt x="125" y="1742"/>
                  </a:lnTo>
                  <a:lnTo>
                    <a:pt x="42" y="2199"/>
                  </a:lnTo>
                  <a:lnTo>
                    <a:pt x="0" y="2738"/>
                  </a:lnTo>
                  <a:lnTo>
                    <a:pt x="83" y="3277"/>
                  </a:lnTo>
                  <a:lnTo>
                    <a:pt x="208" y="3857"/>
                  </a:lnTo>
                  <a:lnTo>
                    <a:pt x="374" y="4396"/>
                  </a:lnTo>
                  <a:lnTo>
                    <a:pt x="539" y="4977"/>
                  </a:lnTo>
                  <a:lnTo>
                    <a:pt x="1078" y="6262"/>
                  </a:lnTo>
                  <a:lnTo>
                    <a:pt x="1369" y="6926"/>
                  </a:lnTo>
                  <a:lnTo>
                    <a:pt x="1659" y="7589"/>
                  </a:lnTo>
                  <a:lnTo>
                    <a:pt x="2032" y="8211"/>
                  </a:lnTo>
                  <a:lnTo>
                    <a:pt x="2364" y="8833"/>
                  </a:lnTo>
                  <a:lnTo>
                    <a:pt x="2779" y="9414"/>
                  </a:lnTo>
                  <a:lnTo>
                    <a:pt x="3193" y="9953"/>
                  </a:lnTo>
                  <a:lnTo>
                    <a:pt x="3691" y="10492"/>
                  </a:lnTo>
                  <a:lnTo>
                    <a:pt x="4147" y="10990"/>
                  </a:lnTo>
                  <a:lnTo>
                    <a:pt x="4686" y="11446"/>
                  </a:lnTo>
                  <a:lnTo>
                    <a:pt x="5225" y="11860"/>
                  </a:lnTo>
                  <a:lnTo>
                    <a:pt x="5764" y="12275"/>
                  </a:lnTo>
                  <a:lnTo>
                    <a:pt x="6345" y="12690"/>
                  </a:lnTo>
                  <a:lnTo>
                    <a:pt x="7506" y="13395"/>
                  </a:lnTo>
                  <a:lnTo>
                    <a:pt x="8833" y="14100"/>
                  </a:lnTo>
                  <a:lnTo>
                    <a:pt x="10201" y="14763"/>
                  </a:lnTo>
                  <a:lnTo>
                    <a:pt x="12938" y="15966"/>
                  </a:lnTo>
                  <a:lnTo>
                    <a:pt x="15841" y="17251"/>
                  </a:lnTo>
                  <a:lnTo>
                    <a:pt x="16546" y="17541"/>
                  </a:lnTo>
                  <a:lnTo>
                    <a:pt x="17292" y="17790"/>
                  </a:lnTo>
                  <a:lnTo>
                    <a:pt x="17997" y="18080"/>
                  </a:lnTo>
                  <a:lnTo>
                    <a:pt x="18702" y="18412"/>
                  </a:lnTo>
                  <a:lnTo>
                    <a:pt x="18826" y="18537"/>
                  </a:lnTo>
                  <a:lnTo>
                    <a:pt x="18992" y="18371"/>
                  </a:lnTo>
                  <a:lnTo>
                    <a:pt x="19614" y="17832"/>
                  </a:lnTo>
                  <a:lnTo>
                    <a:pt x="20278" y="17127"/>
                  </a:lnTo>
                  <a:lnTo>
                    <a:pt x="20900" y="16380"/>
                  </a:lnTo>
                  <a:lnTo>
                    <a:pt x="21190" y="15924"/>
                  </a:lnTo>
                  <a:lnTo>
                    <a:pt x="21439" y="15509"/>
                  </a:lnTo>
                  <a:lnTo>
                    <a:pt x="21646" y="15012"/>
                  </a:lnTo>
                  <a:lnTo>
                    <a:pt x="21853" y="14556"/>
                  </a:lnTo>
                  <a:lnTo>
                    <a:pt x="22019" y="13934"/>
                  </a:lnTo>
                  <a:lnTo>
                    <a:pt x="22144" y="13312"/>
                  </a:lnTo>
                  <a:lnTo>
                    <a:pt x="22102" y="13270"/>
                  </a:lnTo>
                  <a:lnTo>
                    <a:pt x="21522" y="12648"/>
                  </a:lnTo>
                  <a:lnTo>
                    <a:pt x="20983" y="11985"/>
                  </a:lnTo>
                  <a:lnTo>
                    <a:pt x="20444" y="11321"/>
                  </a:lnTo>
                  <a:lnTo>
                    <a:pt x="19905" y="10658"/>
                  </a:lnTo>
                  <a:lnTo>
                    <a:pt x="17665" y="8087"/>
                  </a:lnTo>
                  <a:lnTo>
                    <a:pt x="15716" y="5931"/>
                  </a:lnTo>
                  <a:lnTo>
                    <a:pt x="14721" y="4852"/>
                  </a:lnTo>
                  <a:lnTo>
                    <a:pt x="13643" y="3816"/>
                  </a:lnTo>
                  <a:lnTo>
                    <a:pt x="13104" y="3360"/>
                  </a:lnTo>
                  <a:lnTo>
                    <a:pt x="12565" y="2903"/>
                  </a:lnTo>
                  <a:lnTo>
                    <a:pt x="11943" y="2447"/>
                  </a:lnTo>
                  <a:lnTo>
                    <a:pt x="11362" y="2033"/>
                  </a:lnTo>
                  <a:lnTo>
                    <a:pt x="10740" y="1659"/>
                  </a:lnTo>
                  <a:lnTo>
                    <a:pt x="10077" y="1328"/>
                  </a:lnTo>
                  <a:lnTo>
                    <a:pt x="9413" y="1037"/>
                  </a:lnTo>
                  <a:lnTo>
                    <a:pt x="8708" y="789"/>
                  </a:lnTo>
                  <a:lnTo>
                    <a:pt x="7962" y="581"/>
                  </a:lnTo>
                  <a:lnTo>
                    <a:pt x="7174" y="415"/>
                  </a:lnTo>
                  <a:lnTo>
                    <a:pt x="6386" y="291"/>
                  </a:lnTo>
                  <a:lnTo>
                    <a:pt x="5598" y="167"/>
                  </a:lnTo>
                  <a:lnTo>
                    <a:pt x="4437" y="42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6526600" y="3725700"/>
              <a:ext cx="124425" cy="128575"/>
            </a:xfrm>
            <a:custGeom>
              <a:rect b="b" l="l" r="r" t="t"/>
              <a:pathLst>
                <a:path extrusionOk="0" h="5143" w="4977">
                  <a:moveTo>
                    <a:pt x="1867" y="1"/>
                  </a:moveTo>
                  <a:lnTo>
                    <a:pt x="1452" y="125"/>
                  </a:lnTo>
                  <a:lnTo>
                    <a:pt x="1079" y="291"/>
                  </a:lnTo>
                  <a:lnTo>
                    <a:pt x="747" y="540"/>
                  </a:lnTo>
                  <a:lnTo>
                    <a:pt x="540" y="788"/>
                  </a:lnTo>
                  <a:lnTo>
                    <a:pt x="332" y="1037"/>
                  </a:lnTo>
                  <a:lnTo>
                    <a:pt x="208" y="1369"/>
                  </a:lnTo>
                  <a:lnTo>
                    <a:pt x="84" y="1659"/>
                  </a:lnTo>
                  <a:lnTo>
                    <a:pt x="42" y="1991"/>
                  </a:lnTo>
                  <a:lnTo>
                    <a:pt x="1" y="2323"/>
                  </a:lnTo>
                  <a:lnTo>
                    <a:pt x="1" y="2655"/>
                  </a:lnTo>
                  <a:lnTo>
                    <a:pt x="1" y="2986"/>
                  </a:lnTo>
                  <a:lnTo>
                    <a:pt x="125" y="3484"/>
                  </a:lnTo>
                  <a:lnTo>
                    <a:pt x="291" y="3940"/>
                  </a:lnTo>
                  <a:lnTo>
                    <a:pt x="581" y="4313"/>
                  </a:lnTo>
                  <a:lnTo>
                    <a:pt x="747" y="4521"/>
                  </a:lnTo>
                  <a:lnTo>
                    <a:pt x="913" y="4686"/>
                  </a:lnTo>
                  <a:lnTo>
                    <a:pt x="1162" y="4852"/>
                  </a:lnTo>
                  <a:lnTo>
                    <a:pt x="1411" y="4977"/>
                  </a:lnTo>
                  <a:lnTo>
                    <a:pt x="1701" y="5060"/>
                  </a:lnTo>
                  <a:lnTo>
                    <a:pt x="1950" y="5101"/>
                  </a:lnTo>
                  <a:lnTo>
                    <a:pt x="2240" y="5143"/>
                  </a:lnTo>
                  <a:lnTo>
                    <a:pt x="2530" y="5143"/>
                  </a:lnTo>
                  <a:lnTo>
                    <a:pt x="2820" y="5101"/>
                  </a:lnTo>
                  <a:lnTo>
                    <a:pt x="3069" y="5018"/>
                  </a:lnTo>
                  <a:lnTo>
                    <a:pt x="3359" y="4935"/>
                  </a:lnTo>
                  <a:lnTo>
                    <a:pt x="3608" y="4811"/>
                  </a:lnTo>
                  <a:lnTo>
                    <a:pt x="3857" y="4686"/>
                  </a:lnTo>
                  <a:lnTo>
                    <a:pt x="4064" y="4479"/>
                  </a:lnTo>
                  <a:lnTo>
                    <a:pt x="4272" y="4313"/>
                  </a:lnTo>
                  <a:lnTo>
                    <a:pt x="4479" y="4106"/>
                  </a:lnTo>
                  <a:lnTo>
                    <a:pt x="4645" y="3857"/>
                  </a:lnTo>
                  <a:lnTo>
                    <a:pt x="4769" y="3608"/>
                  </a:lnTo>
                  <a:lnTo>
                    <a:pt x="4852" y="3359"/>
                  </a:lnTo>
                  <a:lnTo>
                    <a:pt x="4935" y="3111"/>
                  </a:lnTo>
                  <a:lnTo>
                    <a:pt x="4977" y="2737"/>
                  </a:lnTo>
                  <a:lnTo>
                    <a:pt x="4977" y="2364"/>
                  </a:lnTo>
                  <a:lnTo>
                    <a:pt x="4935" y="1991"/>
                  </a:lnTo>
                  <a:lnTo>
                    <a:pt x="4811" y="1618"/>
                  </a:lnTo>
                  <a:lnTo>
                    <a:pt x="4645" y="1286"/>
                  </a:lnTo>
                  <a:lnTo>
                    <a:pt x="4438" y="954"/>
                  </a:lnTo>
                  <a:lnTo>
                    <a:pt x="4189" y="706"/>
                  </a:lnTo>
                  <a:lnTo>
                    <a:pt x="3857" y="457"/>
                  </a:lnTo>
                  <a:lnTo>
                    <a:pt x="3525" y="249"/>
                  </a:lnTo>
                  <a:lnTo>
                    <a:pt x="3111" y="125"/>
                  </a:lnTo>
                  <a:lnTo>
                    <a:pt x="2696" y="42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6684175" y="3844925"/>
              <a:ext cx="125475" cy="129600"/>
            </a:xfrm>
            <a:custGeom>
              <a:rect b="b" l="l" r="r" t="t"/>
              <a:pathLst>
                <a:path extrusionOk="0" h="5184" w="5019">
                  <a:moveTo>
                    <a:pt x="2281" y="0"/>
                  </a:moveTo>
                  <a:lnTo>
                    <a:pt x="1867" y="42"/>
                  </a:lnTo>
                  <a:lnTo>
                    <a:pt x="1493" y="125"/>
                  </a:lnTo>
                  <a:lnTo>
                    <a:pt x="1120" y="291"/>
                  </a:lnTo>
                  <a:lnTo>
                    <a:pt x="747" y="539"/>
                  </a:lnTo>
                  <a:lnTo>
                    <a:pt x="540" y="788"/>
                  </a:lnTo>
                  <a:lnTo>
                    <a:pt x="374" y="1078"/>
                  </a:lnTo>
                  <a:lnTo>
                    <a:pt x="208" y="1369"/>
                  </a:lnTo>
                  <a:lnTo>
                    <a:pt x="125" y="1700"/>
                  </a:lnTo>
                  <a:lnTo>
                    <a:pt x="42" y="2032"/>
                  </a:lnTo>
                  <a:lnTo>
                    <a:pt x="1" y="2364"/>
                  </a:lnTo>
                  <a:lnTo>
                    <a:pt x="1" y="2696"/>
                  </a:lnTo>
                  <a:lnTo>
                    <a:pt x="42" y="3027"/>
                  </a:lnTo>
                  <a:lnTo>
                    <a:pt x="125" y="3484"/>
                  </a:lnTo>
                  <a:lnTo>
                    <a:pt x="332" y="3940"/>
                  </a:lnTo>
                  <a:lnTo>
                    <a:pt x="581" y="4354"/>
                  </a:lnTo>
                  <a:lnTo>
                    <a:pt x="747" y="4562"/>
                  </a:lnTo>
                  <a:lnTo>
                    <a:pt x="954" y="4728"/>
                  </a:lnTo>
                  <a:lnTo>
                    <a:pt x="1203" y="4893"/>
                  </a:lnTo>
                  <a:lnTo>
                    <a:pt x="1452" y="5018"/>
                  </a:lnTo>
                  <a:lnTo>
                    <a:pt x="1701" y="5101"/>
                  </a:lnTo>
                  <a:lnTo>
                    <a:pt x="1991" y="5142"/>
                  </a:lnTo>
                  <a:lnTo>
                    <a:pt x="2240" y="5184"/>
                  </a:lnTo>
                  <a:lnTo>
                    <a:pt x="2530" y="5184"/>
                  </a:lnTo>
                  <a:lnTo>
                    <a:pt x="2820" y="5142"/>
                  </a:lnTo>
                  <a:lnTo>
                    <a:pt x="3111" y="5059"/>
                  </a:lnTo>
                  <a:lnTo>
                    <a:pt x="3359" y="4976"/>
                  </a:lnTo>
                  <a:lnTo>
                    <a:pt x="3608" y="4852"/>
                  </a:lnTo>
                  <a:lnTo>
                    <a:pt x="3857" y="4686"/>
                  </a:lnTo>
                  <a:lnTo>
                    <a:pt x="4106" y="4520"/>
                  </a:lnTo>
                  <a:lnTo>
                    <a:pt x="4313" y="4354"/>
                  </a:lnTo>
                  <a:lnTo>
                    <a:pt x="4479" y="4106"/>
                  </a:lnTo>
                  <a:lnTo>
                    <a:pt x="4645" y="3898"/>
                  </a:lnTo>
                  <a:lnTo>
                    <a:pt x="4811" y="3649"/>
                  </a:lnTo>
                  <a:lnTo>
                    <a:pt x="4894" y="3401"/>
                  </a:lnTo>
                  <a:lnTo>
                    <a:pt x="4935" y="3152"/>
                  </a:lnTo>
                  <a:lnTo>
                    <a:pt x="5018" y="2779"/>
                  </a:lnTo>
                  <a:lnTo>
                    <a:pt x="5018" y="2405"/>
                  </a:lnTo>
                  <a:lnTo>
                    <a:pt x="4935" y="2032"/>
                  </a:lnTo>
                  <a:lnTo>
                    <a:pt x="4811" y="1659"/>
                  </a:lnTo>
                  <a:lnTo>
                    <a:pt x="4686" y="1327"/>
                  </a:lnTo>
                  <a:lnTo>
                    <a:pt x="4438" y="996"/>
                  </a:lnTo>
                  <a:lnTo>
                    <a:pt x="4189" y="747"/>
                  </a:lnTo>
                  <a:lnTo>
                    <a:pt x="3899" y="498"/>
                  </a:lnTo>
                  <a:lnTo>
                    <a:pt x="3525" y="291"/>
                  </a:lnTo>
                  <a:lnTo>
                    <a:pt x="3152" y="166"/>
                  </a:lnTo>
                  <a:lnTo>
                    <a:pt x="2737" y="42"/>
                  </a:lnTo>
                  <a:lnTo>
                    <a:pt x="2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6793025" y="3746425"/>
              <a:ext cx="341100" cy="150350"/>
            </a:xfrm>
            <a:custGeom>
              <a:rect b="b" l="l" r="r" t="t"/>
              <a:pathLst>
                <a:path extrusionOk="0" h="6014" w="13644">
                  <a:moveTo>
                    <a:pt x="2696" y="1"/>
                  </a:moveTo>
                  <a:lnTo>
                    <a:pt x="2281" y="42"/>
                  </a:lnTo>
                  <a:lnTo>
                    <a:pt x="1867" y="167"/>
                  </a:lnTo>
                  <a:lnTo>
                    <a:pt x="498" y="499"/>
                  </a:lnTo>
                  <a:lnTo>
                    <a:pt x="1" y="623"/>
                  </a:lnTo>
                  <a:lnTo>
                    <a:pt x="664" y="1369"/>
                  </a:lnTo>
                  <a:lnTo>
                    <a:pt x="1328" y="2116"/>
                  </a:lnTo>
                  <a:lnTo>
                    <a:pt x="2655" y="3609"/>
                  </a:lnTo>
                  <a:lnTo>
                    <a:pt x="4769" y="6014"/>
                  </a:lnTo>
                  <a:lnTo>
                    <a:pt x="5184" y="5931"/>
                  </a:lnTo>
                  <a:lnTo>
                    <a:pt x="5640" y="5889"/>
                  </a:lnTo>
                  <a:lnTo>
                    <a:pt x="6511" y="5848"/>
                  </a:lnTo>
                  <a:lnTo>
                    <a:pt x="9331" y="5848"/>
                  </a:lnTo>
                  <a:lnTo>
                    <a:pt x="10409" y="5889"/>
                  </a:lnTo>
                  <a:lnTo>
                    <a:pt x="12482" y="5889"/>
                  </a:lnTo>
                  <a:lnTo>
                    <a:pt x="12855" y="5848"/>
                  </a:lnTo>
                  <a:lnTo>
                    <a:pt x="13229" y="5765"/>
                  </a:lnTo>
                  <a:lnTo>
                    <a:pt x="13395" y="5682"/>
                  </a:lnTo>
                  <a:lnTo>
                    <a:pt x="13560" y="5599"/>
                  </a:lnTo>
                  <a:lnTo>
                    <a:pt x="13602" y="5516"/>
                  </a:lnTo>
                  <a:lnTo>
                    <a:pt x="13643" y="5433"/>
                  </a:lnTo>
                  <a:lnTo>
                    <a:pt x="13643" y="5350"/>
                  </a:lnTo>
                  <a:lnTo>
                    <a:pt x="13643" y="5267"/>
                  </a:lnTo>
                  <a:lnTo>
                    <a:pt x="13519" y="5143"/>
                  </a:lnTo>
                  <a:lnTo>
                    <a:pt x="13395" y="4977"/>
                  </a:lnTo>
                  <a:lnTo>
                    <a:pt x="12980" y="4687"/>
                  </a:lnTo>
                  <a:lnTo>
                    <a:pt x="12690" y="4521"/>
                  </a:lnTo>
                  <a:lnTo>
                    <a:pt x="11611" y="3857"/>
                  </a:lnTo>
                  <a:lnTo>
                    <a:pt x="10492" y="3235"/>
                  </a:lnTo>
                  <a:lnTo>
                    <a:pt x="9123" y="2530"/>
                  </a:lnTo>
                  <a:lnTo>
                    <a:pt x="7797" y="1867"/>
                  </a:lnTo>
                  <a:lnTo>
                    <a:pt x="6428" y="1162"/>
                  </a:lnTo>
                  <a:lnTo>
                    <a:pt x="5765" y="789"/>
                  </a:lnTo>
                  <a:lnTo>
                    <a:pt x="5060" y="499"/>
                  </a:lnTo>
                  <a:lnTo>
                    <a:pt x="4272" y="208"/>
                  </a:lnTo>
                  <a:lnTo>
                    <a:pt x="3899" y="125"/>
                  </a:lnTo>
                  <a:lnTo>
                    <a:pt x="3484" y="42"/>
                  </a:lnTo>
                  <a:lnTo>
                    <a:pt x="3111" y="1"/>
                  </a:lnTo>
                  <a:close/>
                </a:path>
              </a:pathLst>
            </a:custGeom>
            <a:solidFill>
              <a:srgbClr val="A1C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6512100" y="3710150"/>
              <a:ext cx="155525" cy="163825"/>
            </a:xfrm>
            <a:custGeom>
              <a:rect b="b" l="l" r="r" t="t"/>
              <a:pathLst>
                <a:path extrusionOk="0" h="6553" w="6221">
                  <a:moveTo>
                    <a:pt x="2820" y="664"/>
                  </a:moveTo>
                  <a:lnTo>
                    <a:pt x="3235" y="706"/>
                  </a:lnTo>
                  <a:lnTo>
                    <a:pt x="3649" y="788"/>
                  </a:lnTo>
                  <a:lnTo>
                    <a:pt x="4064" y="954"/>
                  </a:lnTo>
                  <a:lnTo>
                    <a:pt x="4396" y="1162"/>
                  </a:lnTo>
                  <a:lnTo>
                    <a:pt x="4686" y="1369"/>
                  </a:lnTo>
                  <a:lnTo>
                    <a:pt x="4935" y="1618"/>
                  </a:lnTo>
                  <a:lnTo>
                    <a:pt x="5142" y="1908"/>
                  </a:lnTo>
                  <a:lnTo>
                    <a:pt x="5308" y="2240"/>
                  </a:lnTo>
                  <a:lnTo>
                    <a:pt x="5432" y="2613"/>
                  </a:lnTo>
                  <a:lnTo>
                    <a:pt x="5474" y="2986"/>
                  </a:lnTo>
                  <a:lnTo>
                    <a:pt x="5474" y="3359"/>
                  </a:lnTo>
                  <a:lnTo>
                    <a:pt x="5432" y="3733"/>
                  </a:lnTo>
                  <a:lnTo>
                    <a:pt x="5391" y="3981"/>
                  </a:lnTo>
                  <a:lnTo>
                    <a:pt x="5308" y="4189"/>
                  </a:lnTo>
                  <a:lnTo>
                    <a:pt x="5101" y="4521"/>
                  </a:lnTo>
                  <a:lnTo>
                    <a:pt x="4893" y="4811"/>
                  </a:lnTo>
                  <a:lnTo>
                    <a:pt x="4603" y="5060"/>
                  </a:lnTo>
                  <a:lnTo>
                    <a:pt x="4313" y="5267"/>
                  </a:lnTo>
                  <a:lnTo>
                    <a:pt x="3981" y="5474"/>
                  </a:lnTo>
                  <a:lnTo>
                    <a:pt x="3649" y="5599"/>
                  </a:lnTo>
                  <a:lnTo>
                    <a:pt x="3276" y="5682"/>
                  </a:lnTo>
                  <a:lnTo>
                    <a:pt x="2530" y="5682"/>
                  </a:lnTo>
                  <a:lnTo>
                    <a:pt x="2156" y="5599"/>
                  </a:lnTo>
                  <a:lnTo>
                    <a:pt x="1825" y="5433"/>
                  </a:lnTo>
                  <a:lnTo>
                    <a:pt x="1534" y="5225"/>
                  </a:lnTo>
                  <a:lnTo>
                    <a:pt x="1203" y="4935"/>
                  </a:lnTo>
                  <a:lnTo>
                    <a:pt x="954" y="4521"/>
                  </a:lnTo>
                  <a:lnTo>
                    <a:pt x="788" y="4106"/>
                  </a:lnTo>
                  <a:lnTo>
                    <a:pt x="664" y="3608"/>
                  </a:lnTo>
                  <a:lnTo>
                    <a:pt x="622" y="3318"/>
                  </a:lnTo>
                  <a:lnTo>
                    <a:pt x="622" y="3028"/>
                  </a:lnTo>
                  <a:lnTo>
                    <a:pt x="664" y="2696"/>
                  </a:lnTo>
                  <a:lnTo>
                    <a:pt x="746" y="2364"/>
                  </a:lnTo>
                  <a:lnTo>
                    <a:pt x="829" y="2033"/>
                  </a:lnTo>
                  <a:lnTo>
                    <a:pt x="954" y="1742"/>
                  </a:lnTo>
                  <a:lnTo>
                    <a:pt x="1161" y="1452"/>
                  </a:lnTo>
                  <a:lnTo>
                    <a:pt x="1369" y="1203"/>
                  </a:lnTo>
                  <a:lnTo>
                    <a:pt x="1659" y="954"/>
                  </a:lnTo>
                  <a:lnTo>
                    <a:pt x="2032" y="788"/>
                  </a:lnTo>
                  <a:lnTo>
                    <a:pt x="2405" y="706"/>
                  </a:lnTo>
                  <a:lnTo>
                    <a:pt x="2820" y="664"/>
                  </a:lnTo>
                  <a:close/>
                  <a:moveTo>
                    <a:pt x="2986" y="1"/>
                  </a:moveTo>
                  <a:lnTo>
                    <a:pt x="2530" y="42"/>
                  </a:lnTo>
                  <a:lnTo>
                    <a:pt x="2115" y="125"/>
                  </a:lnTo>
                  <a:lnTo>
                    <a:pt x="1783" y="249"/>
                  </a:lnTo>
                  <a:lnTo>
                    <a:pt x="1410" y="457"/>
                  </a:lnTo>
                  <a:lnTo>
                    <a:pt x="1120" y="706"/>
                  </a:lnTo>
                  <a:lnTo>
                    <a:pt x="829" y="954"/>
                  </a:lnTo>
                  <a:lnTo>
                    <a:pt x="581" y="1286"/>
                  </a:lnTo>
                  <a:lnTo>
                    <a:pt x="373" y="1618"/>
                  </a:lnTo>
                  <a:lnTo>
                    <a:pt x="249" y="2033"/>
                  </a:lnTo>
                  <a:lnTo>
                    <a:pt x="124" y="2406"/>
                  </a:lnTo>
                  <a:lnTo>
                    <a:pt x="42" y="2820"/>
                  </a:lnTo>
                  <a:lnTo>
                    <a:pt x="0" y="3194"/>
                  </a:lnTo>
                  <a:lnTo>
                    <a:pt x="0" y="3608"/>
                  </a:lnTo>
                  <a:lnTo>
                    <a:pt x="42" y="3981"/>
                  </a:lnTo>
                  <a:lnTo>
                    <a:pt x="124" y="4355"/>
                  </a:lnTo>
                  <a:lnTo>
                    <a:pt x="249" y="4728"/>
                  </a:lnTo>
                  <a:lnTo>
                    <a:pt x="415" y="5060"/>
                  </a:lnTo>
                  <a:lnTo>
                    <a:pt x="581" y="5350"/>
                  </a:lnTo>
                  <a:lnTo>
                    <a:pt x="788" y="5557"/>
                  </a:lnTo>
                  <a:lnTo>
                    <a:pt x="995" y="5806"/>
                  </a:lnTo>
                  <a:lnTo>
                    <a:pt x="1203" y="5972"/>
                  </a:lnTo>
                  <a:lnTo>
                    <a:pt x="1451" y="6138"/>
                  </a:lnTo>
                  <a:lnTo>
                    <a:pt x="1742" y="6304"/>
                  </a:lnTo>
                  <a:lnTo>
                    <a:pt x="1991" y="6387"/>
                  </a:lnTo>
                  <a:lnTo>
                    <a:pt x="2322" y="6469"/>
                  </a:lnTo>
                  <a:lnTo>
                    <a:pt x="2654" y="6552"/>
                  </a:lnTo>
                  <a:lnTo>
                    <a:pt x="2986" y="6552"/>
                  </a:lnTo>
                  <a:lnTo>
                    <a:pt x="3442" y="6511"/>
                  </a:lnTo>
                  <a:lnTo>
                    <a:pt x="3898" y="6428"/>
                  </a:lnTo>
                  <a:lnTo>
                    <a:pt x="4354" y="6304"/>
                  </a:lnTo>
                  <a:lnTo>
                    <a:pt x="4769" y="6096"/>
                  </a:lnTo>
                  <a:lnTo>
                    <a:pt x="5018" y="5889"/>
                  </a:lnTo>
                  <a:lnTo>
                    <a:pt x="5266" y="5682"/>
                  </a:lnTo>
                  <a:lnTo>
                    <a:pt x="5515" y="5474"/>
                  </a:lnTo>
                  <a:lnTo>
                    <a:pt x="5681" y="5225"/>
                  </a:lnTo>
                  <a:lnTo>
                    <a:pt x="5847" y="4977"/>
                  </a:lnTo>
                  <a:lnTo>
                    <a:pt x="5971" y="4728"/>
                  </a:lnTo>
                  <a:lnTo>
                    <a:pt x="6096" y="4479"/>
                  </a:lnTo>
                  <a:lnTo>
                    <a:pt x="6137" y="4189"/>
                  </a:lnTo>
                  <a:lnTo>
                    <a:pt x="6220" y="3650"/>
                  </a:lnTo>
                  <a:lnTo>
                    <a:pt x="6220" y="3069"/>
                  </a:lnTo>
                  <a:lnTo>
                    <a:pt x="6137" y="2530"/>
                  </a:lnTo>
                  <a:lnTo>
                    <a:pt x="5930" y="2033"/>
                  </a:lnTo>
                  <a:lnTo>
                    <a:pt x="5764" y="1659"/>
                  </a:lnTo>
                  <a:lnTo>
                    <a:pt x="5515" y="1286"/>
                  </a:lnTo>
                  <a:lnTo>
                    <a:pt x="5266" y="996"/>
                  </a:lnTo>
                  <a:lnTo>
                    <a:pt x="4935" y="706"/>
                  </a:lnTo>
                  <a:lnTo>
                    <a:pt x="4603" y="457"/>
                  </a:lnTo>
                  <a:lnTo>
                    <a:pt x="4271" y="249"/>
                  </a:lnTo>
                  <a:lnTo>
                    <a:pt x="3857" y="125"/>
                  </a:lnTo>
                  <a:lnTo>
                    <a:pt x="3483" y="42"/>
                  </a:lnTo>
                  <a:lnTo>
                    <a:pt x="29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6670700" y="3829375"/>
              <a:ext cx="155525" cy="164850"/>
            </a:xfrm>
            <a:custGeom>
              <a:rect b="b" l="l" r="r" t="t"/>
              <a:pathLst>
                <a:path extrusionOk="0" h="6594" w="6221">
                  <a:moveTo>
                    <a:pt x="2779" y="705"/>
                  </a:moveTo>
                  <a:lnTo>
                    <a:pt x="3194" y="747"/>
                  </a:lnTo>
                  <a:lnTo>
                    <a:pt x="3608" y="830"/>
                  </a:lnTo>
                  <a:lnTo>
                    <a:pt x="4023" y="954"/>
                  </a:lnTo>
                  <a:lnTo>
                    <a:pt x="4396" y="1161"/>
                  </a:lnTo>
                  <a:lnTo>
                    <a:pt x="4686" y="1410"/>
                  </a:lnTo>
                  <a:lnTo>
                    <a:pt x="4935" y="1659"/>
                  </a:lnTo>
                  <a:lnTo>
                    <a:pt x="5142" y="1949"/>
                  </a:lnTo>
                  <a:lnTo>
                    <a:pt x="5308" y="2281"/>
                  </a:lnTo>
                  <a:lnTo>
                    <a:pt x="5391" y="2654"/>
                  </a:lnTo>
                  <a:lnTo>
                    <a:pt x="5474" y="3027"/>
                  </a:lnTo>
                  <a:lnTo>
                    <a:pt x="5474" y="3401"/>
                  </a:lnTo>
                  <a:lnTo>
                    <a:pt x="5433" y="3774"/>
                  </a:lnTo>
                  <a:lnTo>
                    <a:pt x="5350" y="4023"/>
                  </a:lnTo>
                  <a:lnTo>
                    <a:pt x="5267" y="4230"/>
                  </a:lnTo>
                  <a:lnTo>
                    <a:pt x="5101" y="4562"/>
                  </a:lnTo>
                  <a:lnTo>
                    <a:pt x="4852" y="4852"/>
                  </a:lnTo>
                  <a:lnTo>
                    <a:pt x="4603" y="5101"/>
                  </a:lnTo>
                  <a:lnTo>
                    <a:pt x="4313" y="5308"/>
                  </a:lnTo>
                  <a:lnTo>
                    <a:pt x="3981" y="5474"/>
                  </a:lnTo>
                  <a:lnTo>
                    <a:pt x="3608" y="5640"/>
                  </a:lnTo>
                  <a:lnTo>
                    <a:pt x="3235" y="5681"/>
                  </a:lnTo>
                  <a:lnTo>
                    <a:pt x="2862" y="5723"/>
                  </a:lnTo>
                  <a:lnTo>
                    <a:pt x="2489" y="5681"/>
                  </a:lnTo>
                  <a:lnTo>
                    <a:pt x="2157" y="5598"/>
                  </a:lnTo>
                  <a:lnTo>
                    <a:pt x="1825" y="5474"/>
                  </a:lnTo>
                  <a:lnTo>
                    <a:pt x="1535" y="5267"/>
                  </a:lnTo>
                  <a:lnTo>
                    <a:pt x="1203" y="4935"/>
                  </a:lnTo>
                  <a:lnTo>
                    <a:pt x="954" y="4562"/>
                  </a:lnTo>
                  <a:lnTo>
                    <a:pt x="747" y="4106"/>
                  </a:lnTo>
                  <a:lnTo>
                    <a:pt x="623" y="3649"/>
                  </a:lnTo>
                  <a:lnTo>
                    <a:pt x="623" y="3359"/>
                  </a:lnTo>
                  <a:lnTo>
                    <a:pt x="623" y="3069"/>
                  </a:lnTo>
                  <a:lnTo>
                    <a:pt x="664" y="2737"/>
                  </a:lnTo>
                  <a:lnTo>
                    <a:pt x="706" y="2405"/>
                  </a:lnTo>
                  <a:lnTo>
                    <a:pt x="788" y="2074"/>
                  </a:lnTo>
                  <a:lnTo>
                    <a:pt x="954" y="1783"/>
                  </a:lnTo>
                  <a:lnTo>
                    <a:pt x="1120" y="1493"/>
                  </a:lnTo>
                  <a:lnTo>
                    <a:pt x="1369" y="1244"/>
                  </a:lnTo>
                  <a:lnTo>
                    <a:pt x="1659" y="996"/>
                  </a:lnTo>
                  <a:lnTo>
                    <a:pt x="1991" y="830"/>
                  </a:lnTo>
                  <a:lnTo>
                    <a:pt x="2364" y="747"/>
                  </a:lnTo>
                  <a:lnTo>
                    <a:pt x="2779" y="705"/>
                  </a:lnTo>
                  <a:close/>
                  <a:moveTo>
                    <a:pt x="2986" y="0"/>
                  </a:moveTo>
                  <a:lnTo>
                    <a:pt x="2489" y="42"/>
                  </a:lnTo>
                  <a:lnTo>
                    <a:pt x="2115" y="166"/>
                  </a:lnTo>
                  <a:lnTo>
                    <a:pt x="1742" y="291"/>
                  </a:lnTo>
                  <a:lnTo>
                    <a:pt x="1410" y="498"/>
                  </a:lnTo>
                  <a:lnTo>
                    <a:pt x="1079" y="747"/>
                  </a:lnTo>
                  <a:lnTo>
                    <a:pt x="830" y="996"/>
                  </a:lnTo>
                  <a:lnTo>
                    <a:pt x="581" y="1327"/>
                  </a:lnTo>
                  <a:lnTo>
                    <a:pt x="374" y="1659"/>
                  </a:lnTo>
                  <a:lnTo>
                    <a:pt x="208" y="2032"/>
                  </a:lnTo>
                  <a:lnTo>
                    <a:pt x="83" y="2447"/>
                  </a:lnTo>
                  <a:lnTo>
                    <a:pt x="1" y="2820"/>
                  </a:lnTo>
                  <a:lnTo>
                    <a:pt x="1" y="3235"/>
                  </a:lnTo>
                  <a:lnTo>
                    <a:pt x="1" y="3649"/>
                  </a:lnTo>
                  <a:lnTo>
                    <a:pt x="42" y="4023"/>
                  </a:lnTo>
                  <a:lnTo>
                    <a:pt x="125" y="4396"/>
                  </a:lnTo>
                  <a:lnTo>
                    <a:pt x="249" y="4769"/>
                  </a:lnTo>
                  <a:lnTo>
                    <a:pt x="415" y="5101"/>
                  </a:lnTo>
                  <a:lnTo>
                    <a:pt x="581" y="5350"/>
                  </a:lnTo>
                  <a:lnTo>
                    <a:pt x="747" y="5598"/>
                  </a:lnTo>
                  <a:lnTo>
                    <a:pt x="954" y="5806"/>
                  </a:lnTo>
                  <a:lnTo>
                    <a:pt x="1203" y="6013"/>
                  </a:lnTo>
                  <a:lnTo>
                    <a:pt x="1452" y="6179"/>
                  </a:lnTo>
                  <a:lnTo>
                    <a:pt x="1701" y="6303"/>
                  </a:lnTo>
                  <a:lnTo>
                    <a:pt x="1991" y="6428"/>
                  </a:lnTo>
                  <a:lnTo>
                    <a:pt x="2281" y="6511"/>
                  </a:lnTo>
                  <a:lnTo>
                    <a:pt x="2613" y="6552"/>
                  </a:lnTo>
                  <a:lnTo>
                    <a:pt x="2986" y="6594"/>
                  </a:lnTo>
                  <a:lnTo>
                    <a:pt x="3442" y="6552"/>
                  </a:lnTo>
                  <a:lnTo>
                    <a:pt x="3898" y="6469"/>
                  </a:lnTo>
                  <a:lnTo>
                    <a:pt x="4313" y="6303"/>
                  </a:lnTo>
                  <a:lnTo>
                    <a:pt x="4728" y="6096"/>
                  </a:lnTo>
                  <a:lnTo>
                    <a:pt x="5018" y="5930"/>
                  </a:lnTo>
                  <a:lnTo>
                    <a:pt x="5267" y="5723"/>
                  </a:lnTo>
                  <a:lnTo>
                    <a:pt x="5474" y="5515"/>
                  </a:lnTo>
                  <a:lnTo>
                    <a:pt x="5682" y="5267"/>
                  </a:lnTo>
                  <a:lnTo>
                    <a:pt x="5847" y="5018"/>
                  </a:lnTo>
                  <a:lnTo>
                    <a:pt x="5972" y="4769"/>
                  </a:lnTo>
                  <a:lnTo>
                    <a:pt x="6055" y="4479"/>
                  </a:lnTo>
                  <a:lnTo>
                    <a:pt x="6138" y="4230"/>
                  </a:lnTo>
                  <a:lnTo>
                    <a:pt x="6221" y="3649"/>
                  </a:lnTo>
                  <a:lnTo>
                    <a:pt x="6179" y="3110"/>
                  </a:lnTo>
                  <a:lnTo>
                    <a:pt x="6096" y="2571"/>
                  </a:lnTo>
                  <a:lnTo>
                    <a:pt x="5930" y="2074"/>
                  </a:lnTo>
                  <a:lnTo>
                    <a:pt x="5723" y="1700"/>
                  </a:lnTo>
                  <a:lnTo>
                    <a:pt x="5516" y="1327"/>
                  </a:lnTo>
                  <a:lnTo>
                    <a:pt x="5225" y="996"/>
                  </a:lnTo>
                  <a:lnTo>
                    <a:pt x="4935" y="747"/>
                  </a:lnTo>
                  <a:lnTo>
                    <a:pt x="4603" y="498"/>
                  </a:lnTo>
                  <a:lnTo>
                    <a:pt x="4230" y="291"/>
                  </a:lnTo>
                  <a:lnTo>
                    <a:pt x="3857" y="166"/>
                  </a:lnTo>
                  <a:lnTo>
                    <a:pt x="3442" y="42"/>
                  </a:lnTo>
                  <a:lnTo>
                    <a:pt x="29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6384575" y="3630325"/>
              <a:ext cx="872900" cy="698750"/>
            </a:xfrm>
            <a:custGeom>
              <a:rect b="b" l="l" r="r" t="t"/>
              <a:pathLst>
                <a:path extrusionOk="0" h="27950" w="34916">
                  <a:moveTo>
                    <a:pt x="19780" y="4728"/>
                  </a:moveTo>
                  <a:lnTo>
                    <a:pt x="20278" y="4852"/>
                  </a:lnTo>
                  <a:lnTo>
                    <a:pt x="20776" y="4977"/>
                  </a:lnTo>
                  <a:lnTo>
                    <a:pt x="21356" y="5184"/>
                  </a:lnTo>
                  <a:lnTo>
                    <a:pt x="22020" y="5516"/>
                  </a:lnTo>
                  <a:lnTo>
                    <a:pt x="22683" y="5806"/>
                  </a:lnTo>
                  <a:lnTo>
                    <a:pt x="23969" y="6511"/>
                  </a:lnTo>
                  <a:lnTo>
                    <a:pt x="24093" y="6552"/>
                  </a:lnTo>
                  <a:lnTo>
                    <a:pt x="25420" y="7257"/>
                  </a:lnTo>
                  <a:lnTo>
                    <a:pt x="26788" y="7921"/>
                  </a:lnTo>
                  <a:lnTo>
                    <a:pt x="27867" y="8543"/>
                  </a:lnTo>
                  <a:lnTo>
                    <a:pt x="28986" y="9206"/>
                  </a:lnTo>
                  <a:lnTo>
                    <a:pt x="29069" y="9248"/>
                  </a:lnTo>
                  <a:lnTo>
                    <a:pt x="29318" y="9414"/>
                  </a:lnTo>
                  <a:lnTo>
                    <a:pt x="29567" y="9580"/>
                  </a:lnTo>
                  <a:lnTo>
                    <a:pt x="29816" y="9787"/>
                  </a:lnTo>
                  <a:lnTo>
                    <a:pt x="29898" y="9911"/>
                  </a:lnTo>
                  <a:lnTo>
                    <a:pt x="29898" y="10036"/>
                  </a:lnTo>
                  <a:lnTo>
                    <a:pt x="29898" y="10077"/>
                  </a:lnTo>
                  <a:lnTo>
                    <a:pt x="29857" y="10160"/>
                  </a:lnTo>
                  <a:lnTo>
                    <a:pt x="29733" y="10243"/>
                  </a:lnTo>
                  <a:lnTo>
                    <a:pt x="29567" y="10326"/>
                  </a:lnTo>
                  <a:lnTo>
                    <a:pt x="29235" y="10409"/>
                  </a:lnTo>
                  <a:lnTo>
                    <a:pt x="28903" y="10450"/>
                  </a:lnTo>
                  <a:lnTo>
                    <a:pt x="28447" y="10450"/>
                  </a:lnTo>
                  <a:lnTo>
                    <a:pt x="27825" y="10492"/>
                  </a:lnTo>
                  <a:lnTo>
                    <a:pt x="26747" y="10450"/>
                  </a:lnTo>
                  <a:lnTo>
                    <a:pt x="25752" y="10409"/>
                  </a:lnTo>
                  <a:lnTo>
                    <a:pt x="25047" y="10450"/>
                  </a:lnTo>
                  <a:lnTo>
                    <a:pt x="23803" y="10450"/>
                  </a:lnTo>
                  <a:lnTo>
                    <a:pt x="23139" y="10409"/>
                  </a:lnTo>
                  <a:lnTo>
                    <a:pt x="22144" y="10450"/>
                  </a:lnTo>
                  <a:lnTo>
                    <a:pt x="21646" y="10492"/>
                  </a:lnTo>
                  <a:lnTo>
                    <a:pt x="21149" y="10575"/>
                  </a:lnTo>
                  <a:lnTo>
                    <a:pt x="19739" y="8999"/>
                  </a:lnTo>
                  <a:lnTo>
                    <a:pt x="19034" y="8211"/>
                  </a:lnTo>
                  <a:lnTo>
                    <a:pt x="18578" y="7672"/>
                  </a:lnTo>
                  <a:lnTo>
                    <a:pt x="17541" y="6511"/>
                  </a:lnTo>
                  <a:lnTo>
                    <a:pt x="16463" y="5308"/>
                  </a:lnTo>
                  <a:lnTo>
                    <a:pt x="16836" y="5226"/>
                  </a:lnTo>
                  <a:lnTo>
                    <a:pt x="18246" y="4852"/>
                  </a:lnTo>
                  <a:lnTo>
                    <a:pt x="18744" y="4769"/>
                  </a:lnTo>
                  <a:lnTo>
                    <a:pt x="19283" y="4728"/>
                  </a:lnTo>
                  <a:close/>
                  <a:moveTo>
                    <a:pt x="3940" y="540"/>
                  </a:moveTo>
                  <a:lnTo>
                    <a:pt x="4852" y="581"/>
                  </a:lnTo>
                  <a:lnTo>
                    <a:pt x="5765" y="664"/>
                  </a:lnTo>
                  <a:lnTo>
                    <a:pt x="6013" y="706"/>
                  </a:lnTo>
                  <a:lnTo>
                    <a:pt x="6760" y="789"/>
                  </a:lnTo>
                  <a:lnTo>
                    <a:pt x="7506" y="913"/>
                  </a:lnTo>
                  <a:lnTo>
                    <a:pt x="8336" y="1079"/>
                  </a:lnTo>
                  <a:lnTo>
                    <a:pt x="9123" y="1328"/>
                  </a:lnTo>
                  <a:lnTo>
                    <a:pt x="9787" y="1535"/>
                  </a:lnTo>
                  <a:lnTo>
                    <a:pt x="10409" y="1825"/>
                  </a:lnTo>
                  <a:lnTo>
                    <a:pt x="11031" y="2115"/>
                  </a:lnTo>
                  <a:lnTo>
                    <a:pt x="11611" y="2489"/>
                  </a:lnTo>
                  <a:lnTo>
                    <a:pt x="12192" y="2862"/>
                  </a:lnTo>
                  <a:lnTo>
                    <a:pt x="12731" y="3235"/>
                  </a:lnTo>
                  <a:lnTo>
                    <a:pt x="13270" y="3691"/>
                  </a:lnTo>
                  <a:lnTo>
                    <a:pt x="13809" y="4106"/>
                  </a:lnTo>
                  <a:lnTo>
                    <a:pt x="14804" y="5060"/>
                  </a:lnTo>
                  <a:lnTo>
                    <a:pt x="15758" y="6055"/>
                  </a:lnTo>
                  <a:lnTo>
                    <a:pt x="16712" y="7092"/>
                  </a:lnTo>
                  <a:lnTo>
                    <a:pt x="17624" y="8170"/>
                  </a:lnTo>
                  <a:lnTo>
                    <a:pt x="18039" y="8626"/>
                  </a:lnTo>
                  <a:lnTo>
                    <a:pt x="19034" y="9745"/>
                  </a:lnTo>
                  <a:lnTo>
                    <a:pt x="20278" y="11155"/>
                  </a:lnTo>
                  <a:lnTo>
                    <a:pt x="21066" y="12150"/>
                  </a:lnTo>
                  <a:lnTo>
                    <a:pt x="21729" y="12980"/>
                  </a:lnTo>
                  <a:lnTo>
                    <a:pt x="22103" y="13395"/>
                  </a:lnTo>
                  <a:lnTo>
                    <a:pt x="22476" y="13768"/>
                  </a:lnTo>
                  <a:lnTo>
                    <a:pt x="22517" y="13809"/>
                  </a:lnTo>
                  <a:lnTo>
                    <a:pt x="22393" y="14390"/>
                  </a:lnTo>
                  <a:lnTo>
                    <a:pt x="22186" y="14970"/>
                  </a:lnTo>
                  <a:lnTo>
                    <a:pt x="22020" y="15426"/>
                  </a:lnTo>
                  <a:lnTo>
                    <a:pt x="21812" y="15883"/>
                  </a:lnTo>
                  <a:lnTo>
                    <a:pt x="21564" y="16339"/>
                  </a:lnTo>
                  <a:lnTo>
                    <a:pt x="21232" y="16795"/>
                  </a:lnTo>
                  <a:lnTo>
                    <a:pt x="20651" y="17500"/>
                  </a:lnTo>
                  <a:lnTo>
                    <a:pt x="19988" y="18246"/>
                  </a:lnTo>
                  <a:lnTo>
                    <a:pt x="19366" y="18785"/>
                  </a:lnTo>
                  <a:lnTo>
                    <a:pt x="19241" y="18868"/>
                  </a:lnTo>
                  <a:lnTo>
                    <a:pt x="19158" y="18827"/>
                  </a:lnTo>
                  <a:lnTo>
                    <a:pt x="18702" y="18619"/>
                  </a:lnTo>
                  <a:lnTo>
                    <a:pt x="18246" y="18412"/>
                  </a:lnTo>
                  <a:lnTo>
                    <a:pt x="17334" y="18039"/>
                  </a:lnTo>
                  <a:lnTo>
                    <a:pt x="16256" y="17624"/>
                  </a:lnTo>
                  <a:lnTo>
                    <a:pt x="14265" y="16753"/>
                  </a:lnTo>
                  <a:lnTo>
                    <a:pt x="13395" y="16339"/>
                  </a:lnTo>
                  <a:lnTo>
                    <a:pt x="12316" y="15883"/>
                  </a:lnTo>
                  <a:lnTo>
                    <a:pt x="10119" y="14887"/>
                  </a:lnTo>
                  <a:lnTo>
                    <a:pt x="9040" y="14390"/>
                  </a:lnTo>
                  <a:lnTo>
                    <a:pt x="7962" y="13809"/>
                  </a:lnTo>
                  <a:lnTo>
                    <a:pt x="7299" y="13395"/>
                  </a:lnTo>
                  <a:lnTo>
                    <a:pt x="6677" y="13021"/>
                  </a:lnTo>
                  <a:lnTo>
                    <a:pt x="6096" y="12607"/>
                  </a:lnTo>
                  <a:lnTo>
                    <a:pt x="5516" y="12150"/>
                  </a:lnTo>
                  <a:lnTo>
                    <a:pt x="5018" y="11736"/>
                  </a:lnTo>
                  <a:lnTo>
                    <a:pt x="4521" y="11280"/>
                  </a:lnTo>
                  <a:lnTo>
                    <a:pt x="4106" y="10824"/>
                  </a:lnTo>
                  <a:lnTo>
                    <a:pt x="3691" y="10367"/>
                  </a:lnTo>
                  <a:lnTo>
                    <a:pt x="3235" y="9787"/>
                  </a:lnTo>
                  <a:lnTo>
                    <a:pt x="2820" y="9206"/>
                  </a:lnTo>
                  <a:lnTo>
                    <a:pt x="2447" y="8584"/>
                  </a:lnTo>
                  <a:lnTo>
                    <a:pt x="2115" y="7962"/>
                  </a:lnTo>
                  <a:lnTo>
                    <a:pt x="1825" y="7299"/>
                  </a:lnTo>
                  <a:lnTo>
                    <a:pt x="1535" y="6635"/>
                  </a:lnTo>
                  <a:lnTo>
                    <a:pt x="1037" y="5391"/>
                  </a:lnTo>
                  <a:lnTo>
                    <a:pt x="789" y="4769"/>
                  </a:lnTo>
                  <a:lnTo>
                    <a:pt x="664" y="4189"/>
                  </a:lnTo>
                  <a:lnTo>
                    <a:pt x="540" y="3691"/>
                  </a:lnTo>
                  <a:lnTo>
                    <a:pt x="498" y="3194"/>
                  </a:lnTo>
                  <a:lnTo>
                    <a:pt x="498" y="2696"/>
                  </a:lnTo>
                  <a:lnTo>
                    <a:pt x="581" y="2281"/>
                  </a:lnTo>
                  <a:lnTo>
                    <a:pt x="789" y="1867"/>
                  </a:lnTo>
                  <a:lnTo>
                    <a:pt x="1037" y="1452"/>
                  </a:lnTo>
                  <a:lnTo>
                    <a:pt x="1369" y="1162"/>
                  </a:lnTo>
                  <a:lnTo>
                    <a:pt x="1742" y="954"/>
                  </a:lnTo>
                  <a:lnTo>
                    <a:pt x="2157" y="789"/>
                  </a:lnTo>
                  <a:lnTo>
                    <a:pt x="2613" y="664"/>
                  </a:lnTo>
                  <a:lnTo>
                    <a:pt x="3152" y="581"/>
                  </a:lnTo>
                  <a:lnTo>
                    <a:pt x="3733" y="540"/>
                  </a:lnTo>
                  <a:close/>
                  <a:moveTo>
                    <a:pt x="22310" y="16214"/>
                  </a:moveTo>
                  <a:lnTo>
                    <a:pt x="22683" y="16297"/>
                  </a:lnTo>
                  <a:lnTo>
                    <a:pt x="23056" y="16339"/>
                  </a:lnTo>
                  <a:lnTo>
                    <a:pt x="23305" y="16339"/>
                  </a:lnTo>
                  <a:lnTo>
                    <a:pt x="24052" y="16463"/>
                  </a:lnTo>
                  <a:lnTo>
                    <a:pt x="24798" y="16587"/>
                  </a:lnTo>
                  <a:lnTo>
                    <a:pt x="25461" y="16795"/>
                  </a:lnTo>
                  <a:lnTo>
                    <a:pt x="26042" y="17044"/>
                  </a:lnTo>
                  <a:lnTo>
                    <a:pt x="26540" y="17375"/>
                  </a:lnTo>
                  <a:lnTo>
                    <a:pt x="26954" y="17707"/>
                  </a:lnTo>
                  <a:lnTo>
                    <a:pt x="26664" y="17707"/>
                  </a:lnTo>
                  <a:lnTo>
                    <a:pt x="26332" y="17666"/>
                  </a:lnTo>
                  <a:lnTo>
                    <a:pt x="26125" y="17707"/>
                  </a:lnTo>
                  <a:lnTo>
                    <a:pt x="25918" y="17707"/>
                  </a:lnTo>
                  <a:lnTo>
                    <a:pt x="25793" y="17790"/>
                  </a:lnTo>
                  <a:lnTo>
                    <a:pt x="25710" y="17956"/>
                  </a:lnTo>
                  <a:lnTo>
                    <a:pt x="25752" y="18122"/>
                  </a:lnTo>
                  <a:lnTo>
                    <a:pt x="25793" y="18163"/>
                  </a:lnTo>
                  <a:lnTo>
                    <a:pt x="25835" y="18246"/>
                  </a:lnTo>
                  <a:lnTo>
                    <a:pt x="26249" y="18495"/>
                  </a:lnTo>
                  <a:lnTo>
                    <a:pt x="26623" y="18785"/>
                  </a:lnTo>
                  <a:lnTo>
                    <a:pt x="26954" y="19117"/>
                  </a:lnTo>
                  <a:lnTo>
                    <a:pt x="27245" y="19449"/>
                  </a:lnTo>
                  <a:lnTo>
                    <a:pt x="27452" y="19822"/>
                  </a:lnTo>
                  <a:lnTo>
                    <a:pt x="27659" y="20195"/>
                  </a:lnTo>
                  <a:lnTo>
                    <a:pt x="27784" y="20568"/>
                  </a:lnTo>
                  <a:lnTo>
                    <a:pt x="27867" y="20983"/>
                  </a:lnTo>
                  <a:lnTo>
                    <a:pt x="27452" y="20693"/>
                  </a:lnTo>
                  <a:lnTo>
                    <a:pt x="26996" y="20444"/>
                  </a:lnTo>
                  <a:lnTo>
                    <a:pt x="26498" y="20195"/>
                  </a:lnTo>
                  <a:lnTo>
                    <a:pt x="25959" y="20029"/>
                  </a:lnTo>
                  <a:lnTo>
                    <a:pt x="25254" y="19780"/>
                  </a:lnTo>
                  <a:lnTo>
                    <a:pt x="24839" y="19656"/>
                  </a:lnTo>
                  <a:lnTo>
                    <a:pt x="24715" y="19656"/>
                  </a:lnTo>
                  <a:lnTo>
                    <a:pt x="24383" y="19532"/>
                  </a:lnTo>
                  <a:lnTo>
                    <a:pt x="24217" y="19449"/>
                  </a:lnTo>
                  <a:lnTo>
                    <a:pt x="24093" y="19366"/>
                  </a:lnTo>
                  <a:lnTo>
                    <a:pt x="23969" y="19283"/>
                  </a:lnTo>
                  <a:lnTo>
                    <a:pt x="23803" y="19283"/>
                  </a:lnTo>
                  <a:lnTo>
                    <a:pt x="23720" y="19324"/>
                  </a:lnTo>
                  <a:lnTo>
                    <a:pt x="23637" y="19407"/>
                  </a:lnTo>
                  <a:lnTo>
                    <a:pt x="23637" y="19490"/>
                  </a:lnTo>
                  <a:lnTo>
                    <a:pt x="23554" y="19697"/>
                  </a:lnTo>
                  <a:lnTo>
                    <a:pt x="23512" y="19946"/>
                  </a:lnTo>
                  <a:lnTo>
                    <a:pt x="23554" y="20402"/>
                  </a:lnTo>
                  <a:lnTo>
                    <a:pt x="23595" y="20900"/>
                  </a:lnTo>
                  <a:lnTo>
                    <a:pt x="23720" y="21356"/>
                  </a:lnTo>
                  <a:lnTo>
                    <a:pt x="23430" y="21107"/>
                  </a:lnTo>
                  <a:lnTo>
                    <a:pt x="23181" y="20817"/>
                  </a:lnTo>
                  <a:lnTo>
                    <a:pt x="22973" y="20527"/>
                  </a:lnTo>
                  <a:lnTo>
                    <a:pt x="22725" y="20195"/>
                  </a:lnTo>
                  <a:lnTo>
                    <a:pt x="22393" y="19656"/>
                  </a:lnTo>
                  <a:lnTo>
                    <a:pt x="22061" y="19075"/>
                  </a:lnTo>
                  <a:lnTo>
                    <a:pt x="21729" y="18453"/>
                  </a:lnTo>
                  <a:lnTo>
                    <a:pt x="21398" y="17749"/>
                  </a:lnTo>
                  <a:lnTo>
                    <a:pt x="21895" y="17002"/>
                  </a:lnTo>
                  <a:lnTo>
                    <a:pt x="22310" y="16214"/>
                  </a:lnTo>
                  <a:close/>
                  <a:moveTo>
                    <a:pt x="23015" y="15178"/>
                  </a:moveTo>
                  <a:lnTo>
                    <a:pt x="24135" y="15219"/>
                  </a:lnTo>
                  <a:lnTo>
                    <a:pt x="25254" y="15302"/>
                  </a:lnTo>
                  <a:lnTo>
                    <a:pt x="26125" y="15385"/>
                  </a:lnTo>
                  <a:lnTo>
                    <a:pt x="26913" y="15468"/>
                  </a:lnTo>
                  <a:lnTo>
                    <a:pt x="27701" y="15634"/>
                  </a:lnTo>
                  <a:lnTo>
                    <a:pt x="28074" y="15717"/>
                  </a:lnTo>
                  <a:lnTo>
                    <a:pt x="28489" y="15883"/>
                  </a:lnTo>
                  <a:lnTo>
                    <a:pt x="28903" y="16048"/>
                  </a:lnTo>
                  <a:lnTo>
                    <a:pt x="29276" y="16256"/>
                  </a:lnTo>
                  <a:lnTo>
                    <a:pt x="30106" y="16795"/>
                  </a:lnTo>
                  <a:lnTo>
                    <a:pt x="30520" y="17127"/>
                  </a:lnTo>
                  <a:lnTo>
                    <a:pt x="30894" y="17417"/>
                  </a:lnTo>
                  <a:lnTo>
                    <a:pt x="31225" y="17790"/>
                  </a:lnTo>
                  <a:lnTo>
                    <a:pt x="31557" y="18163"/>
                  </a:lnTo>
                  <a:lnTo>
                    <a:pt x="31847" y="18578"/>
                  </a:lnTo>
                  <a:lnTo>
                    <a:pt x="32096" y="19034"/>
                  </a:lnTo>
                  <a:lnTo>
                    <a:pt x="31972" y="18993"/>
                  </a:lnTo>
                  <a:lnTo>
                    <a:pt x="31474" y="18827"/>
                  </a:lnTo>
                  <a:lnTo>
                    <a:pt x="30935" y="18661"/>
                  </a:lnTo>
                  <a:lnTo>
                    <a:pt x="30438" y="18536"/>
                  </a:lnTo>
                  <a:lnTo>
                    <a:pt x="29898" y="18495"/>
                  </a:lnTo>
                  <a:lnTo>
                    <a:pt x="29608" y="18495"/>
                  </a:lnTo>
                  <a:lnTo>
                    <a:pt x="29318" y="18536"/>
                  </a:lnTo>
                  <a:lnTo>
                    <a:pt x="29028" y="18619"/>
                  </a:lnTo>
                  <a:lnTo>
                    <a:pt x="28779" y="18744"/>
                  </a:lnTo>
                  <a:lnTo>
                    <a:pt x="28654" y="18868"/>
                  </a:lnTo>
                  <a:lnTo>
                    <a:pt x="28613" y="19034"/>
                  </a:lnTo>
                  <a:lnTo>
                    <a:pt x="28654" y="19200"/>
                  </a:lnTo>
                  <a:lnTo>
                    <a:pt x="28779" y="19324"/>
                  </a:lnTo>
                  <a:lnTo>
                    <a:pt x="29276" y="19656"/>
                  </a:lnTo>
                  <a:lnTo>
                    <a:pt x="29774" y="20029"/>
                  </a:lnTo>
                  <a:lnTo>
                    <a:pt x="30728" y="20817"/>
                  </a:lnTo>
                  <a:lnTo>
                    <a:pt x="31640" y="21605"/>
                  </a:lnTo>
                  <a:lnTo>
                    <a:pt x="32511" y="22434"/>
                  </a:lnTo>
                  <a:lnTo>
                    <a:pt x="33962" y="23803"/>
                  </a:lnTo>
                  <a:lnTo>
                    <a:pt x="33548" y="23927"/>
                  </a:lnTo>
                  <a:lnTo>
                    <a:pt x="33050" y="24010"/>
                  </a:lnTo>
                  <a:lnTo>
                    <a:pt x="32552" y="24093"/>
                  </a:lnTo>
                  <a:lnTo>
                    <a:pt x="31599" y="24093"/>
                  </a:lnTo>
                  <a:lnTo>
                    <a:pt x="31142" y="24052"/>
                  </a:lnTo>
                  <a:lnTo>
                    <a:pt x="30272" y="23886"/>
                  </a:lnTo>
                  <a:lnTo>
                    <a:pt x="29442" y="23678"/>
                  </a:lnTo>
                  <a:lnTo>
                    <a:pt x="28613" y="23347"/>
                  </a:lnTo>
                  <a:lnTo>
                    <a:pt x="27867" y="23056"/>
                  </a:lnTo>
                  <a:lnTo>
                    <a:pt x="27203" y="22683"/>
                  </a:lnTo>
                  <a:lnTo>
                    <a:pt x="26581" y="22351"/>
                  </a:lnTo>
                  <a:lnTo>
                    <a:pt x="26083" y="22061"/>
                  </a:lnTo>
                  <a:lnTo>
                    <a:pt x="26001" y="22020"/>
                  </a:lnTo>
                  <a:lnTo>
                    <a:pt x="25918" y="21978"/>
                  </a:lnTo>
                  <a:lnTo>
                    <a:pt x="25793" y="22020"/>
                  </a:lnTo>
                  <a:lnTo>
                    <a:pt x="25669" y="22144"/>
                  </a:lnTo>
                  <a:lnTo>
                    <a:pt x="25586" y="22310"/>
                  </a:lnTo>
                  <a:lnTo>
                    <a:pt x="25627" y="22476"/>
                  </a:lnTo>
                  <a:lnTo>
                    <a:pt x="25793" y="22890"/>
                  </a:lnTo>
                  <a:lnTo>
                    <a:pt x="25918" y="23305"/>
                  </a:lnTo>
                  <a:lnTo>
                    <a:pt x="26166" y="24176"/>
                  </a:lnTo>
                  <a:lnTo>
                    <a:pt x="26415" y="25047"/>
                  </a:lnTo>
                  <a:lnTo>
                    <a:pt x="26415" y="25047"/>
                  </a:lnTo>
                  <a:lnTo>
                    <a:pt x="25918" y="24881"/>
                  </a:lnTo>
                  <a:lnTo>
                    <a:pt x="25420" y="24632"/>
                  </a:lnTo>
                  <a:lnTo>
                    <a:pt x="24922" y="24383"/>
                  </a:lnTo>
                  <a:lnTo>
                    <a:pt x="24466" y="24093"/>
                  </a:lnTo>
                  <a:lnTo>
                    <a:pt x="24052" y="23761"/>
                  </a:lnTo>
                  <a:lnTo>
                    <a:pt x="23637" y="23388"/>
                  </a:lnTo>
                  <a:lnTo>
                    <a:pt x="23222" y="23015"/>
                  </a:lnTo>
                  <a:lnTo>
                    <a:pt x="22849" y="22600"/>
                  </a:lnTo>
                  <a:lnTo>
                    <a:pt x="22144" y="21729"/>
                  </a:lnTo>
                  <a:lnTo>
                    <a:pt x="21481" y="20817"/>
                  </a:lnTo>
                  <a:lnTo>
                    <a:pt x="20900" y="19863"/>
                  </a:lnTo>
                  <a:lnTo>
                    <a:pt x="20361" y="18951"/>
                  </a:lnTo>
                  <a:lnTo>
                    <a:pt x="20693" y="18619"/>
                  </a:lnTo>
                  <a:lnTo>
                    <a:pt x="21024" y="18288"/>
                  </a:lnTo>
                  <a:lnTo>
                    <a:pt x="21190" y="18744"/>
                  </a:lnTo>
                  <a:lnTo>
                    <a:pt x="21398" y="19158"/>
                  </a:lnTo>
                  <a:lnTo>
                    <a:pt x="21895" y="19988"/>
                  </a:lnTo>
                  <a:lnTo>
                    <a:pt x="22144" y="20319"/>
                  </a:lnTo>
                  <a:lnTo>
                    <a:pt x="22600" y="21024"/>
                  </a:lnTo>
                  <a:lnTo>
                    <a:pt x="23056" y="21522"/>
                  </a:lnTo>
                  <a:lnTo>
                    <a:pt x="23430" y="21895"/>
                  </a:lnTo>
                  <a:lnTo>
                    <a:pt x="23803" y="22186"/>
                  </a:lnTo>
                  <a:lnTo>
                    <a:pt x="23969" y="22351"/>
                  </a:lnTo>
                  <a:lnTo>
                    <a:pt x="24093" y="22559"/>
                  </a:lnTo>
                  <a:lnTo>
                    <a:pt x="24176" y="22642"/>
                  </a:lnTo>
                  <a:lnTo>
                    <a:pt x="24342" y="22683"/>
                  </a:lnTo>
                  <a:lnTo>
                    <a:pt x="24466" y="22642"/>
                  </a:lnTo>
                  <a:lnTo>
                    <a:pt x="24591" y="22559"/>
                  </a:lnTo>
                  <a:lnTo>
                    <a:pt x="24632" y="22476"/>
                  </a:lnTo>
                  <a:lnTo>
                    <a:pt x="24632" y="22310"/>
                  </a:lnTo>
                  <a:lnTo>
                    <a:pt x="24425" y="21688"/>
                  </a:lnTo>
                  <a:lnTo>
                    <a:pt x="24259" y="21273"/>
                  </a:lnTo>
                  <a:lnTo>
                    <a:pt x="24176" y="20859"/>
                  </a:lnTo>
                  <a:lnTo>
                    <a:pt x="24093" y="20402"/>
                  </a:lnTo>
                  <a:lnTo>
                    <a:pt x="24093" y="19988"/>
                  </a:lnTo>
                  <a:lnTo>
                    <a:pt x="24549" y="20195"/>
                  </a:lnTo>
                  <a:lnTo>
                    <a:pt x="25047" y="20319"/>
                  </a:lnTo>
                  <a:lnTo>
                    <a:pt x="25461" y="20444"/>
                  </a:lnTo>
                  <a:lnTo>
                    <a:pt x="26249" y="20734"/>
                  </a:lnTo>
                  <a:lnTo>
                    <a:pt x="26913" y="21066"/>
                  </a:lnTo>
                  <a:lnTo>
                    <a:pt x="27452" y="21439"/>
                  </a:lnTo>
                  <a:lnTo>
                    <a:pt x="27949" y="21854"/>
                  </a:lnTo>
                  <a:lnTo>
                    <a:pt x="28032" y="21895"/>
                  </a:lnTo>
                  <a:lnTo>
                    <a:pt x="28115" y="21937"/>
                  </a:lnTo>
                  <a:lnTo>
                    <a:pt x="28240" y="21895"/>
                  </a:lnTo>
                  <a:lnTo>
                    <a:pt x="28323" y="21854"/>
                  </a:lnTo>
                  <a:lnTo>
                    <a:pt x="28406" y="21771"/>
                  </a:lnTo>
                  <a:lnTo>
                    <a:pt x="28447" y="21646"/>
                  </a:lnTo>
                  <a:lnTo>
                    <a:pt x="28447" y="21149"/>
                  </a:lnTo>
                  <a:lnTo>
                    <a:pt x="28364" y="20693"/>
                  </a:lnTo>
                  <a:lnTo>
                    <a:pt x="28281" y="20195"/>
                  </a:lnTo>
                  <a:lnTo>
                    <a:pt x="28074" y="19739"/>
                  </a:lnTo>
                  <a:lnTo>
                    <a:pt x="27825" y="19324"/>
                  </a:lnTo>
                  <a:lnTo>
                    <a:pt x="27535" y="18910"/>
                  </a:lnTo>
                  <a:lnTo>
                    <a:pt x="27203" y="18536"/>
                  </a:lnTo>
                  <a:lnTo>
                    <a:pt x="26830" y="18205"/>
                  </a:lnTo>
                  <a:lnTo>
                    <a:pt x="27162" y="18163"/>
                  </a:lnTo>
                  <a:lnTo>
                    <a:pt x="27493" y="18122"/>
                  </a:lnTo>
                  <a:lnTo>
                    <a:pt x="27618" y="18080"/>
                  </a:lnTo>
                  <a:lnTo>
                    <a:pt x="27659" y="17997"/>
                  </a:lnTo>
                  <a:lnTo>
                    <a:pt x="27701" y="17873"/>
                  </a:lnTo>
                  <a:lnTo>
                    <a:pt x="27659" y="17790"/>
                  </a:lnTo>
                  <a:lnTo>
                    <a:pt x="27452" y="17500"/>
                  </a:lnTo>
                  <a:lnTo>
                    <a:pt x="27203" y="17209"/>
                  </a:lnTo>
                  <a:lnTo>
                    <a:pt x="26954" y="17002"/>
                  </a:lnTo>
                  <a:lnTo>
                    <a:pt x="26623" y="16753"/>
                  </a:lnTo>
                  <a:lnTo>
                    <a:pt x="26332" y="16546"/>
                  </a:lnTo>
                  <a:lnTo>
                    <a:pt x="25959" y="16380"/>
                  </a:lnTo>
                  <a:lnTo>
                    <a:pt x="25586" y="16214"/>
                  </a:lnTo>
                  <a:lnTo>
                    <a:pt x="25130" y="16048"/>
                  </a:lnTo>
                  <a:lnTo>
                    <a:pt x="24383" y="15883"/>
                  </a:lnTo>
                  <a:lnTo>
                    <a:pt x="23554" y="15717"/>
                  </a:lnTo>
                  <a:lnTo>
                    <a:pt x="23430" y="15717"/>
                  </a:lnTo>
                  <a:lnTo>
                    <a:pt x="23098" y="15675"/>
                  </a:lnTo>
                  <a:lnTo>
                    <a:pt x="22766" y="15634"/>
                  </a:lnTo>
                  <a:lnTo>
                    <a:pt x="22600" y="15675"/>
                  </a:lnTo>
                  <a:lnTo>
                    <a:pt x="22808" y="15219"/>
                  </a:lnTo>
                  <a:lnTo>
                    <a:pt x="22849" y="15178"/>
                  </a:lnTo>
                  <a:close/>
                  <a:moveTo>
                    <a:pt x="10077" y="16007"/>
                  </a:moveTo>
                  <a:lnTo>
                    <a:pt x="11694" y="16753"/>
                  </a:lnTo>
                  <a:lnTo>
                    <a:pt x="13726" y="17624"/>
                  </a:lnTo>
                  <a:lnTo>
                    <a:pt x="15219" y="18288"/>
                  </a:lnTo>
                  <a:lnTo>
                    <a:pt x="16587" y="18868"/>
                  </a:lnTo>
                  <a:lnTo>
                    <a:pt x="16670" y="19407"/>
                  </a:lnTo>
                  <a:lnTo>
                    <a:pt x="16836" y="19946"/>
                  </a:lnTo>
                  <a:lnTo>
                    <a:pt x="17168" y="20983"/>
                  </a:lnTo>
                  <a:lnTo>
                    <a:pt x="17375" y="21646"/>
                  </a:lnTo>
                  <a:lnTo>
                    <a:pt x="17541" y="22186"/>
                  </a:lnTo>
                  <a:lnTo>
                    <a:pt x="17790" y="22973"/>
                  </a:lnTo>
                  <a:lnTo>
                    <a:pt x="18080" y="23761"/>
                  </a:lnTo>
                  <a:lnTo>
                    <a:pt x="18163" y="23969"/>
                  </a:lnTo>
                  <a:lnTo>
                    <a:pt x="18412" y="24632"/>
                  </a:lnTo>
                  <a:lnTo>
                    <a:pt x="18619" y="25296"/>
                  </a:lnTo>
                  <a:lnTo>
                    <a:pt x="18661" y="25420"/>
                  </a:lnTo>
                  <a:lnTo>
                    <a:pt x="18785" y="25793"/>
                  </a:lnTo>
                  <a:lnTo>
                    <a:pt x="18868" y="26166"/>
                  </a:lnTo>
                  <a:lnTo>
                    <a:pt x="18951" y="26540"/>
                  </a:lnTo>
                  <a:lnTo>
                    <a:pt x="18951" y="26913"/>
                  </a:lnTo>
                  <a:lnTo>
                    <a:pt x="18910" y="27079"/>
                  </a:lnTo>
                  <a:lnTo>
                    <a:pt x="18827" y="27162"/>
                  </a:lnTo>
                  <a:lnTo>
                    <a:pt x="18785" y="27203"/>
                  </a:lnTo>
                  <a:lnTo>
                    <a:pt x="18744" y="27203"/>
                  </a:lnTo>
                  <a:lnTo>
                    <a:pt x="18536" y="27162"/>
                  </a:lnTo>
                  <a:lnTo>
                    <a:pt x="18329" y="27037"/>
                  </a:lnTo>
                  <a:lnTo>
                    <a:pt x="17956" y="26788"/>
                  </a:lnTo>
                  <a:lnTo>
                    <a:pt x="17914" y="26747"/>
                  </a:lnTo>
                  <a:lnTo>
                    <a:pt x="17085" y="26042"/>
                  </a:lnTo>
                  <a:lnTo>
                    <a:pt x="16297" y="25337"/>
                  </a:lnTo>
                  <a:lnTo>
                    <a:pt x="16173" y="25213"/>
                  </a:lnTo>
                  <a:lnTo>
                    <a:pt x="15551" y="24591"/>
                  </a:lnTo>
                  <a:lnTo>
                    <a:pt x="14929" y="24010"/>
                  </a:lnTo>
                  <a:lnTo>
                    <a:pt x="13975" y="23056"/>
                  </a:lnTo>
                  <a:lnTo>
                    <a:pt x="12938" y="22061"/>
                  </a:lnTo>
                  <a:lnTo>
                    <a:pt x="11943" y="21024"/>
                  </a:lnTo>
                  <a:lnTo>
                    <a:pt x="11404" y="20444"/>
                  </a:lnTo>
                  <a:lnTo>
                    <a:pt x="11114" y="20154"/>
                  </a:lnTo>
                  <a:lnTo>
                    <a:pt x="10865" y="19822"/>
                  </a:lnTo>
                  <a:lnTo>
                    <a:pt x="10658" y="19449"/>
                  </a:lnTo>
                  <a:lnTo>
                    <a:pt x="10492" y="19075"/>
                  </a:lnTo>
                  <a:lnTo>
                    <a:pt x="10326" y="18702"/>
                  </a:lnTo>
                  <a:lnTo>
                    <a:pt x="10243" y="18288"/>
                  </a:lnTo>
                  <a:lnTo>
                    <a:pt x="10202" y="17831"/>
                  </a:lnTo>
                  <a:lnTo>
                    <a:pt x="10160" y="17375"/>
                  </a:lnTo>
                  <a:lnTo>
                    <a:pt x="10119" y="16629"/>
                  </a:lnTo>
                  <a:lnTo>
                    <a:pt x="10077" y="16007"/>
                  </a:lnTo>
                  <a:close/>
                  <a:moveTo>
                    <a:pt x="3484" y="1"/>
                  </a:moveTo>
                  <a:lnTo>
                    <a:pt x="2986" y="84"/>
                  </a:lnTo>
                  <a:lnTo>
                    <a:pt x="2489" y="167"/>
                  </a:lnTo>
                  <a:lnTo>
                    <a:pt x="1991" y="291"/>
                  </a:lnTo>
                  <a:lnTo>
                    <a:pt x="1493" y="498"/>
                  </a:lnTo>
                  <a:lnTo>
                    <a:pt x="1037" y="747"/>
                  </a:lnTo>
                  <a:lnTo>
                    <a:pt x="664" y="996"/>
                  </a:lnTo>
                  <a:lnTo>
                    <a:pt x="498" y="1162"/>
                  </a:lnTo>
                  <a:lnTo>
                    <a:pt x="374" y="1369"/>
                  </a:lnTo>
                  <a:lnTo>
                    <a:pt x="249" y="1535"/>
                  </a:lnTo>
                  <a:lnTo>
                    <a:pt x="166" y="1742"/>
                  </a:lnTo>
                  <a:lnTo>
                    <a:pt x="84" y="2115"/>
                  </a:lnTo>
                  <a:lnTo>
                    <a:pt x="1" y="2489"/>
                  </a:lnTo>
                  <a:lnTo>
                    <a:pt x="1" y="2862"/>
                  </a:lnTo>
                  <a:lnTo>
                    <a:pt x="1" y="3235"/>
                  </a:lnTo>
                  <a:lnTo>
                    <a:pt x="84" y="3899"/>
                  </a:lnTo>
                  <a:lnTo>
                    <a:pt x="166" y="4355"/>
                  </a:lnTo>
                  <a:lnTo>
                    <a:pt x="291" y="4935"/>
                  </a:lnTo>
                  <a:lnTo>
                    <a:pt x="498" y="5474"/>
                  </a:lnTo>
                  <a:lnTo>
                    <a:pt x="913" y="6552"/>
                  </a:lnTo>
                  <a:lnTo>
                    <a:pt x="1535" y="8004"/>
                  </a:lnTo>
                  <a:lnTo>
                    <a:pt x="1867" y="8709"/>
                  </a:lnTo>
                  <a:lnTo>
                    <a:pt x="2198" y="9372"/>
                  </a:lnTo>
                  <a:lnTo>
                    <a:pt x="2489" y="9870"/>
                  </a:lnTo>
                  <a:lnTo>
                    <a:pt x="2779" y="10326"/>
                  </a:lnTo>
                  <a:lnTo>
                    <a:pt x="3111" y="10741"/>
                  </a:lnTo>
                  <a:lnTo>
                    <a:pt x="3442" y="11197"/>
                  </a:lnTo>
                  <a:lnTo>
                    <a:pt x="4189" y="12026"/>
                  </a:lnTo>
                  <a:lnTo>
                    <a:pt x="5060" y="12855"/>
                  </a:lnTo>
                  <a:lnTo>
                    <a:pt x="6013" y="13602"/>
                  </a:lnTo>
                  <a:lnTo>
                    <a:pt x="7092" y="14348"/>
                  </a:lnTo>
                  <a:lnTo>
                    <a:pt x="8253" y="15053"/>
                  </a:lnTo>
                  <a:lnTo>
                    <a:pt x="9580" y="15758"/>
                  </a:lnTo>
                  <a:lnTo>
                    <a:pt x="9580" y="16297"/>
                  </a:lnTo>
                  <a:lnTo>
                    <a:pt x="9580" y="16339"/>
                  </a:lnTo>
                  <a:lnTo>
                    <a:pt x="9621" y="17127"/>
                  </a:lnTo>
                  <a:lnTo>
                    <a:pt x="9662" y="18039"/>
                  </a:lnTo>
                  <a:lnTo>
                    <a:pt x="9745" y="18453"/>
                  </a:lnTo>
                  <a:lnTo>
                    <a:pt x="9828" y="18827"/>
                  </a:lnTo>
                  <a:lnTo>
                    <a:pt x="9953" y="19200"/>
                  </a:lnTo>
                  <a:lnTo>
                    <a:pt x="10077" y="19573"/>
                  </a:lnTo>
                  <a:lnTo>
                    <a:pt x="10450" y="20195"/>
                  </a:lnTo>
                  <a:lnTo>
                    <a:pt x="10824" y="20776"/>
                  </a:lnTo>
                  <a:lnTo>
                    <a:pt x="11321" y="21398"/>
                  </a:lnTo>
                  <a:lnTo>
                    <a:pt x="11819" y="22020"/>
                  </a:lnTo>
                  <a:lnTo>
                    <a:pt x="12855" y="23098"/>
                  </a:lnTo>
                  <a:lnTo>
                    <a:pt x="13726" y="24010"/>
                  </a:lnTo>
                  <a:lnTo>
                    <a:pt x="14473" y="24756"/>
                  </a:lnTo>
                  <a:lnTo>
                    <a:pt x="15261" y="25503"/>
                  </a:lnTo>
                  <a:lnTo>
                    <a:pt x="16256" y="26457"/>
                  </a:lnTo>
                  <a:lnTo>
                    <a:pt x="16836" y="26913"/>
                  </a:lnTo>
                  <a:lnTo>
                    <a:pt x="17417" y="27369"/>
                  </a:lnTo>
                  <a:lnTo>
                    <a:pt x="17707" y="27576"/>
                  </a:lnTo>
                  <a:lnTo>
                    <a:pt x="18039" y="27742"/>
                  </a:lnTo>
                  <a:lnTo>
                    <a:pt x="18371" y="27908"/>
                  </a:lnTo>
                  <a:lnTo>
                    <a:pt x="18536" y="27949"/>
                  </a:lnTo>
                  <a:lnTo>
                    <a:pt x="18702" y="27949"/>
                  </a:lnTo>
                  <a:lnTo>
                    <a:pt x="18993" y="27908"/>
                  </a:lnTo>
                  <a:lnTo>
                    <a:pt x="19200" y="27784"/>
                  </a:lnTo>
                  <a:lnTo>
                    <a:pt x="19366" y="27659"/>
                  </a:lnTo>
                  <a:lnTo>
                    <a:pt x="19449" y="27535"/>
                  </a:lnTo>
                  <a:lnTo>
                    <a:pt x="19532" y="27369"/>
                  </a:lnTo>
                  <a:lnTo>
                    <a:pt x="19573" y="27203"/>
                  </a:lnTo>
                  <a:lnTo>
                    <a:pt x="19615" y="26788"/>
                  </a:lnTo>
                  <a:lnTo>
                    <a:pt x="19573" y="26415"/>
                  </a:lnTo>
                  <a:lnTo>
                    <a:pt x="19490" y="25876"/>
                  </a:lnTo>
                  <a:lnTo>
                    <a:pt x="19366" y="25378"/>
                  </a:lnTo>
                  <a:lnTo>
                    <a:pt x="19076" y="24425"/>
                  </a:lnTo>
                  <a:lnTo>
                    <a:pt x="18951" y="24052"/>
                  </a:lnTo>
                  <a:lnTo>
                    <a:pt x="18454" y="22476"/>
                  </a:lnTo>
                  <a:lnTo>
                    <a:pt x="18039" y="21149"/>
                  </a:lnTo>
                  <a:lnTo>
                    <a:pt x="17873" y="20527"/>
                  </a:lnTo>
                  <a:lnTo>
                    <a:pt x="17666" y="19739"/>
                  </a:lnTo>
                  <a:lnTo>
                    <a:pt x="17541" y="19241"/>
                  </a:lnTo>
                  <a:lnTo>
                    <a:pt x="17541" y="19241"/>
                  </a:lnTo>
                  <a:lnTo>
                    <a:pt x="18163" y="19490"/>
                  </a:lnTo>
                  <a:lnTo>
                    <a:pt x="18454" y="19573"/>
                  </a:lnTo>
                  <a:lnTo>
                    <a:pt x="18785" y="19656"/>
                  </a:lnTo>
                  <a:lnTo>
                    <a:pt x="19034" y="19656"/>
                  </a:lnTo>
                  <a:lnTo>
                    <a:pt x="19158" y="19573"/>
                  </a:lnTo>
                  <a:lnTo>
                    <a:pt x="19573" y="19407"/>
                  </a:lnTo>
                  <a:lnTo>
                    <a:pt x="19988" y="19200"/>
                  </a:lnTo>
                  <a:lnTo>
                    <a:pt x="20361" y="19946"/>
                  </a:lnTo>
                  <a:lnTo>
                    <a:pt x="20734" y="20651"/>
                  </a:lnTo>
                  <a:lnTo>
                    <a:pt x="21107" y="21315"/>
                  </a:lnTo>
                  <a:lnTo>
                    <a:pt x="21481" y="21937"/>
                  </a:lnTo>
                  <a:lnTo>
                    <a:pt x="21854" y="22476"/>
                  </a:lnTo>
                  <a:lnTo>
                    <a:pt x="22268" y="23015"/>
                  </a:lnTo>
                  <a:lnTo>
                    <a:pt x="22683" y="23512"/>
                  </a:lnTo>
                  <a:lnTo>
                    <a:pt x="23139" y="23927"/>
                  </a:lnTo>
                  <a:lnTo>
                    <a:pt x="23554" y="24342"/>
                  </a:lnTo>
                  <a:lnTo>
                    <a:pt x="24010" y="24674"/>
                  </a:lnTo>
                  <a:lnTo>
                    <a:pt x="24466" y="25005"/>
                  </a:lnTo>
                  <a:lnTo>
                    <a:pt x="24964" y="25254"/>
                  </a:lnTo>
                  <a:lnTo>
                    <a:pt x="25420" y="25461"/>
                  </a:lnTo>
                  <a:lnTo>
                    <a:pt x="25918" y="25627"/>
                  </a:lnTo>
                  <a:lnTo>
                    <a:pt x="26457" y="25752"/>
                  </a:lnTo>
                  <a:lnTo>
                    <a:pt x="26954" y="25835"/>
                  </a:lnTo>
                  <a:lnTo>
                    <a:pt x="27079" y="25793"/>
                  </a:lnTo>
                  <a:lnTo>
                    <a:pt x="27203" y="25710"/>
                  </a:lnTo>
                  <a:lnTo>
                    <a:pt x="27286" y="25544"/>
                  </a:lnTo>
                  <a:lnTo>
                    <a:pt x="27245" y="25420"/>
                  </a:lnTo>
                  <a:lnTo>
                    <a:pt x="26954" y="24591"/>
                  </a:lnTo>
                  <a:lnTo>
                    <a:pt x="26747" y="23761"/>
                  </a:lnTo>
                  <a:lnTo>
                    <a:pt x="26540" y="23139"/>
                  </a:lnTo>
                  <a:lnTo>
                    <a:pt x="27203" y="23512"/>
                  </a:lnTo>
                  <a:lnTo>
                    <a:pt x="27867" y="23844"/>
                  </a:lnTo>
                  <a:lnTo>
                    <a:pt x="28571" y="24093"/>
                  </a:lnTo>
                  <a:lnTo>
                    <a:pt x="29276" y="24342"/>
                  </a:lnTo>
                  <a:lnTo>
                    <a:pt x="29940" y="24508"/>
                  </a:lnTo>
                  <a:lnTo>
                    <a:pt x="30645" y="24674"/>
                  </a:lnTo>
                  <a:lnTo>
                    <a:pt x="31308" y="24756"/>
                  </a:lnTo>
                  <a:lnTo>
                    <a:pt x="31972" y="24756"/>
                  </a:lnTo>
                  <a:lnTo>
                    <a:pt x="32718" y="24715"/>
                  </a:lnTo>
                  <a:lnTo>
                    <a:pt x="33423" y="24632"/>
                  </a:lnTo>
                  <a:lnTo>
                    <a:pt x="34087" y="24425"/>
                  </a:lnTo>
                  <a:lnTo>
                    <a:pt x="34750" y="24176"/>
                  </a:lnTo>
                  <a:lnTo>
                    <a:pt x="34833" y="24093"/>
                  </a:lnTo>
                  <a:lnTo>
                    <a:pt x="34916" y="23927"/>
                  </a:lnTo>
                  <a:lnTo>
                    <a:pt x="34874" y="23761"/>
                  </a:lnTo>
                  <a:lnTo>
                    <a:pt x="34792" y="23678"/>
                  </a:lnTo>
                  <a:lnTo>
                    <a:pt x="33838" y="22766"/>
                  </a:lnTo>
                  <a:lnTo>
                    <a:pt x="32884" y="21895"/>
                  </a:lnTo>
                  <a:lnTo>
                    <a:pt x="32138" y="21149"/>
                  </a:lnTo>
                  <a:lnTo>
                    <a:pt x="31350" y="20444"/>
                  </a:lnTo>
                  <a:lnTo>
                    <a:pt x="30562" y="19780"/>
                  </a:lnTo>
                  <a:lnTo>
                    <a:pt x="29691" y="19158"/>
                  </a:lnTo>
                  <a:lnTo>
                    <a:pt x="30023" y="19117"/>
                  </a:lnTo>
                  <a:lnTo>
                    <a:pt x="30479" y="19158"/>
                  </a:lnTo>
                  <a:lnTo>
                    <a:pt x="30977" y="19283"/>
                  </a:lnTo>
                  <a:lnTo>
                    <a:pt x="31889" y="19573"/>
                  </a:lnTo>
                  <a:lnTo>
                    <a:pt x="32469" y="19739"/>
                  </a:lnTo>
                  <a:lnTo>
                    <a:pt x="32552" y="19780"/>
                  </a:lnTo>
                  <a:lnTo>
                    <a:pt x="32677" y="19739"/>
                  </a:lnTo>
                  <a:lnTo>
                    <a:pt x="32801" y="19656"/>
                  </a:lnTo>
                  <a:lnTo>
                    <a:pt x="32843" y="19532"/>
                  </a:lnTo>
                  <a:lnTo>
                    <a:pt x="32843" y="19407"/>
                  </a:lnTo>
                  <a:lnTo>
                    <a:pt x="32594" y="18785"/>
                  </a:lnTo>
                  <a:lnTo>
                    <a:pt x="32304" y="18205"/>
                  </a:lnTo>
                  <a:lnTo>
                    <a:pt x="31930" y="17666"/>
                  </a:lnTo>
                  <a:lnTo>
                    <a:pt x="31516" y="17168"/>
                  </a:lnTo>
                  <a:lnTo>
                    <a:pt x="31101" y="16753"/>
                  </a:lnTo>
                  <a:lnTo>
                    <a:pt x="30645" y="16339"/>
                  </a:lnTo>
                  <a:lnTo>
                    <a:pt x="30230" y="16007"/>
                  </a:lnTo>
                  <a:lnTo>
                    <a:pt x="29816" y="15717"/>
                  </a:lnTo>
                  <a:lnTo>
                    <a:pt x="29442" y="15509"/>
                  </a:lnTo>
                  <a:lnTo>
                    <a:pt x="29069" y="15302"/>
                  </a:lnTo>
                  <a:lnTo>
                    <a:pt x="28696" y="15136"/>
                  </a:lnTo>
                  <a:lnTo>
                    <a:pt x="28323" y="15012"/>
                  </a:lnTo>
                  <a:lnTo>
                    <a:pt x="27908" y="14887"/>
                  </a:lnTo>
                  <a:lnTo>
                    <a:pt x="27452" y="14763"/>
                  </a:lnTo>
                  <a:lnTo>
                    <a:pt x="26540" y="14639"/>
                  </a:lnTo>
                  <a:lnTo>
                    <a:pt x="25337" y="14556"/>
                  </a:lnTo>
                  <a:lnTo>
                    <a:pt x="24715" y="14514"/>
                  </a:lnTo>
                  <a:lnTo>
                    <a:pt x="24300" y="14473"/>
                  </a:lnTo>
                  <a:lnTo>
                    <a:pt x="23720" y="14431"/>
                  </a:lnTo>
                  <a:lnTo>
                    <a:pt x="23098" y="14431"/>
                  </a:lnTo>
                  <a:lnTo>
                    <a:pt x="23181" y="14182"/>
                  </a:lnTo>
                  <a:lnTo>
                    <a:pt x="23222" y="13934"/>
                  </a:lnTo>
                  <a:lnTo>
                    <a:pt x="23222" y="13726"/>
                  </a:lnTo>
                  <a:lnTo>
                    <a:pt x="23222" y="13560"/>
                  </a:lnTo>
                  <a:lnTo>
                    <a:pt x="23222" y="13395"/>
                  </a:lnTo>
                  <a:lnTo>
                    <a:pt x="23181" y="13229"/>
                  </a:lnTo>
                  <a:lnTo>
                    <a:pt x="22890" y="12731"/>
                  </a:lnTo>
                  <a:lnTo>
                    <a:pt x="22559" y="12275"/>
                  </a:lnTo>
                  <a:lnTo>
                    <a:pt x="22186" y="11819"/>
                  </a:lnTo>
                  <a:lnTo>
                    <a:pt x="21771" y="11321"/>
                  </a:lnTo>
                  <a:lnTo>
                    <a:pt x="22351" y="11280"/>
                  </a:lnTo>
                  <a:lnTo>
                    <a:pt x="23015" y="11238"/>
                  </a:lnTo>
                  <a:lnTo>
                    <a:pt x="23927" y="11238"/>
                  </a:lnTo>
                  <a:lnTo>
                    <a:pt x="24964" y="11197"/>
                  </a:lnTo>
                  <a:lnTo>
                    <a:pt x="25047" y="11197"/>
                  </a:lnTo>
                  <a:lnTo>
                    <a:pt x="26664" y="11155"/>
                  </a:lnTo>
                  <a:lnTo>
                    <a:pt x="28198" y="11155"/>
                  </a:lnTo>
                  <a:lnTo>
                    <a:pt x="28862" y="11114"/>
                  </a:lnTo>
                  <a:lnTo>
                    <a:pt x="29235" y="11072"/>
                  </a:lnTo>
                  <a:lnTo>
                    <a:pt x="29650" y="10989"/>
                  </a:lnTo>
                  <a:lnTo>
                    <a:pt x="30023" y="10824"/>
                  </a:lnTo>
                  <a:lnTo>
                    <a:pt x="30230" y="10741"/>
                  </a:lnTo>
                  <a:lnTo>
                    <a:pt x="30355" y="10616"/>
                  </a:lnTo>
                  <a:lnTo>
                    <a:pt x="30520" y="10450"/>
                  </a:lnTo>
                  <a:lnTo>
                    <a:pt x="30645" y="10284"/>
                  </a:lnTo>
                  <a:lnTo>
                    <a:pt x="30686" y="10119"/>
                  </a:lnTo>
                  <a:lnTo>
                    <a:pt x="30686" y="9911"/>
                  </a:lnTo>
                  <a:lnTo>
                    <a:pt x="30645" y="9787"/>
                  </a:lnTo>
                  <a:lnTo>
                    <a:pt x="30603" y="9621"/>
                  </a:lnTo>
                  <a:lnTo>
                    <a:pt x="30396" y="9331"/>
                  </a:lnTo>
                  <a:lnTo>
                    <a:pt x="30147" y="9040"/>
                  </a:lnTo>
                  <a:lnTo>
                    <a:pt x="29816" y="8792"/>
                  </a:lnTo>
                  <a:lnTo>
                    <a:pt x="29484" y="8543"/>
                  </a:lnTo>
                  <a:lnTo>
                    <a:pt x="29152" y="8294"/>
                  </a:lnTo>
                  <a:lnTo>
                    <a:pt x="28530" y="7962"/>
                  </a:lnTo>
                  <a:lnTo>
                    <a:pt x="28364" y="7838"/>
                  </a:lnTo>
                  <a:lnTo>
                    <a:pt x="27659" y="7423"/>
                  </a:lnTo>
                  <a:lnTo>
                    <a:pt x="26954" y="7050"/>
                  </a:lnTo>
                  <a:lnTo>
                    <a:pt x="25544" y="6387"/>
                  </a:lnTo>
                  <a:lnTo>
                    <a:pt x="25130" y="6179"/>
                  </a:lnTo>
                  <a:lnTo>
                    <a:pt x="24425" y="5806"/>
                  </a:lnTo>
                  <a:lnTo>
                    <a:pt x="23264" y="5226"/>
                  </a:lnTo>
                  <a:lnTo>
                    <a:pt x="22642" y="4977"/>
                  </a:lnTo>
                  <a:lnTo>
                    <a:pt x="22061" y="4728"/>
                  </a:lnTo>
                  <a:lnTo>
                    <a:pt x="21439" y="4521"/>
                  </a:lnTo>
                  <a:lnTo>
                    <a:pt x="20776" y="4313"/>
                  </a:lnTo>
                  <a:lnTo>
                    <a:pt x="20071" y="4189"/>
                  </a:lnTo>
                  <a:lnTo>
                    <a:pt x="19739" y="4147"/>
                  </a:lnTo>
                  <a:lnTo>
                    <a:pt x="19366" y="4147"/>
                  </a:lnTo>
                  <a:lnTo>
                    <a:pt x="18868" y="4189"/>
                  </a:lnTo>
                  <a:lnTo>
                    <a:pt x="18412" y="4272"/>
                  </a:lnTo>
                  <a:lnTo>
                    <a:pt x="17541" y="4479"/>
                  </a:lnTo>
                  <a:lnTo>
                    <a:pt x="16753" y="4686"/>
                  </a:lnTo>
                  <a:lnTo>
                    <a:pt x="16712" y="4728"/>
                  </a:lnTo>
                  <a:lnTo>
                    <a:pt x="16380" y="4811"/>
                  </a:lnTo>
                  <a:lnTo>
                    <a:pt x="16048" y="4935"/>
                  </a:lnTo>
                  <a:lnTo>
                    <a:pt x="15219" y="4147"/>
                  </a:lnTo>
                  <a:lnTo>
                    <a:pt x="14431" y="3484"/>
                  </a:lnTo>
                  <a:lnTo>
                    <a:pt x="13726" y="2945"/>
                  </a:lnTo>
                  <a:lnTo>
                    <a:pt x="13063" y="2489"/>
                  </a:lnTo>
                  <a:lnTo>
                    <a:pt x="12399" y="2033"/>
                  </a:lnTo>
                  <a:lnTo>
                    <a:pt x="11736" y="1659"/>
                  </a:lnTo>
                  <a:lnTo>
                    <a:pt x="11114" y="1369"/>
                  </a:lnTo>
                  <a:lnTo>
                    <a:pt x="10492" y="1079"/>
                  </a:lnTo>
                  <a:lnTo>
                    <a:pt x="9828" y="830"/>
                  </a:lnTo>
                  <a:lnTo>
                    <a:pt x="9206" y="664"/>
                  </a:lnTo>
                  <a:lnTo>
                    <a:pt x="8377" y="457"/>
                  </a:lnTo>
                  <a:lnTo>
                    <a:pt x="7548" y="332"/>
                  </a:lnTo>
                  <a:lnTo>
                    <a:pt x="6760" y="208"/>
                  </a:lnTo>
                  <a:lnTo>
                    <a:pt x="6013" y="125"/>
                  </a:lnTo>
                  <a:lnTo>
                    <a:pt x="5847" y="125"/>
                  </a:lnTo>
                  <a:lnTo>
                    <a:pt x="4977" y="42"/>
                  </a:lnTo>
                  <a:lnTo>
                    <a:pt x="40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7" name="Google Shape;1487;p11"/>
          <p:cNvGrpSpPr/>
          <p:nvPr/>
        </p:nvGrpSpPr>
        <p:grpSpPr>
          <a:xfrm rot="3235746">
            <a:off x="479388" y="3471038"/>
            <a:ext cx="872876" cy="865932"/>
            <a:chOff x="1457250" y="2323075"/>
            <a:chExt cx="585750" cy="555700"/>
          </a:xfrm>
        </p:grpSpPr>
        <p:sp>
          <p:nvSpPr>
            <p:cNvPr id="1488" name="Google Shape;1488;p11"/>
            <p:cNvSpPr/>
            <p:nvPr/>
          </p:nvSpPr>
          <p:spPr>
            <a:xfrm>
              <a:off x="1463475" y="2334475"/>
              <a:ext cx="570200" cy="529775"/>
            </a:xfrm>
            <a:custGeom>
              <a:rect b="b" l="l" r="r" t="t"/>
              <a:pathLst>
                <a:path extrusionOk="0" h="21191" w="22808">
                  <a:moveTo>
                    <a:pt x="22600" y="1"/>
                  </a:moveTo>
                  <a:lnTo>
                    <a:pt x="22144" y="125"/>
                  </a:lnTo>
                  <a:lnTo>
                    <a:pt x="21480" y="333"/>
                  </a:lnTo>
                  <a:lnTo>
                    <a:pt x="20609" y="664"/>
                  </a:lnTo>
                  <a:lnTo>
                    <a:pt x="18412" y="1535"/>
                  </a:lnTo>
                  <a:lnTo>
                    <a:pt x="15924" y="2613"/>
                  </a:lnTo>
                  <a:lnTo>
                    <a:pt x="13394" y="3733"/>
                  </a:lnTo>
                  <a:lnTo>
                    <a:pt x="11113" y="4770"/>
                  </a:lnTo>
                  <a:lnTo>
                    <a:pt x="9413" y="5557"/>
                  </a:lnTo>
                  <a:lnTo>
                    <a:pt x="8542" y="6014"/>
                  </a:lnTo>
                  <a:lnTo>
                    <a:pt x="7920" y="6345"/>
                  </a:lnTo>
                  <a:lnTo>
                    <a:pt x="6842" y="6926"/>
                  </a:lnTo>
                  <a:lnTo>
                    <a:pt x="3940" y="8377"/>
                  </a:lnTo>
                  <a:lnTo>
                    <a:pt x="1244" y="9746"/>
                  </a:lnTo>
                  <a:lnTo>
                    <a:pt x="332" y="10243"/>
                  </a:lnTo>
                  <a:lnTo>
                    <a:pt x="125" y="10409"/>
                  </a:lnTo>
                  <a:lnTo>
                    <a:pt x="0" y="10492"/>
                  </a:lnTo>
                  <a:lnTo>
                    <a:pt x="83" y="10575"/>
                  </a:lnTo>
                  <a:lnTo>
                    <a:pt x="249" y="10658"/>
                  </a:lnTo>
                  <a:lnTo>
                    <a:pt x="871" y="10865"/>
                  </a:lnTo>
                  <a:lnTo>
                    <a:pt x="2696" y="11446"/>
                  </a:lnTo>
                  <a:lnTo>
                    <a:pt x="4520" y="11943"/>
                  </a:lnTo>
                  <a:lnTo>
                    <a:pt x="5349" y="12151"/>
                  </a:lnTo>
                  <a:lnTo>
                    <a:pt x="5474" y="13146"/>
                  </a:lnTo>
                  <a:lnTo>
                    <a:pt x="5598" y="14100"/>
                  </a:lnTo>
                  <a:lnTo>
                    <a:pt x="5806" y="15178"/>
                  </a:lnTo>
                  <a:lnTo>
                    <a:pt x="6345" y="17666"/>
                  </a:lnTo>
                  <a:lnTo>
                    <a:pt x="6635" y="19076"/>
                  </a:lnTo>
                  <a:lnTo>
                    <a:pt x="6801" y="19034"/>
                  </a:lnTo>
                  <a:lnTo>
                    <a:pt x="7050" y="18910"/>
                  </a:lnTo>
                  <a:lnTo>
                    <a:pt x="7630" y="18537"/>
                  </a:lnTo>
                  <a:lnTo>
                    <a:pt x="8335" y="18039"/>
                  </a:lnTo>
                  <a:lnTo>
                    <a:pt x="9123" y="17459"/>
                  </a:lnTo>
                  <a:lnTo>
                    <a:pt x="10408" y="16422"/>
                  </a:lnTo>
                  <a:lnTo>
                    <a:pt x="10989" y="15924"/>
                  </a:lnTo>
                  <a:lnTo>
                    <a:pt x="11487" y="16754"/>
                  </a:lnTo>
                  <a:lnTo>
                    <a:pt x="12606" y="18537"/>
                  </a:lnTo>
                  <a:lnTo>
                    <a:pt x="13270" y="19490"/>
                  </a:lnTo>
                  <a:lnTo>
                    <a:pt x="13850" y="20320"/>
                  </a:lnTo>
                  <a:lnTo>
                    <a:pt x="14348" y="20942"/>
                  </a:lnTo>
                  <a:lnTo>
                    <a:pt x="14514" y="21108"/>
                  </a:lnTo>
                  <a:lnTo>
                    <a:pt x="14638" y="21191"/>
                  </a:lnTo>
                  <a:lnTo>
                    <a:pt x="14721" y="21108"/>
                  </a:lnTo>
                  <a:lnTo>
                    <a:pt x="14845" y="20942"/>
                  </a:lnTo>
                  <a:lnTo>
                    <a:pt x="15177" y="20320"/>
                  </a:lnTo>
                  <a:lnTo>
                    <a:pt x="15633" y="19283"/>
                  </a:lnTo>
                  <a:lnTo>
                    <a:pt x="16214" y="17956"/>
                  </a:lnTo>
                  <a:lnTo>
                    <a:pt x="17541" y="14680"/>
                  </a:lnTo>
                  <a:lnTo>
                    <a:pt x="19034" y="10824"/>
                  </a:lnTo>
                  <a:lnTo>
                    <a:pt x="20485" y="7009"/>
                  </a:lnTo>
                  <a:lnTo>
                    <a:pt x="21729" y="3609"/>
                  </a:lnTo>
                  <a:lnTo>
                    <a:pt x="22227" y="2199"/>
                  </a:lnTo>
                  <a:lnTo>
                    <a:pt x="22558" y="1121"/>
                  </a:lnTo>
                  <a:lnTo>
                    <a:pt x="22766" y="374"/>
                  </a:lnTo>
                  <a:lnTo>
                    <a:pt x="22807" y="167"/>
                  </a:lnTo>
                  <a:lnTo>
                    <a:pt x="22807" y="42"/>
                  </a:lnTo>
                  <a:lnTo>
                    <a:pt x="227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1457250" y="2323075"/>
              <a:ext cx="585750" cy="555700"/>
            </a:xfrm>
            <a:custGeom>
              <a:rect b="b" l="l" r="r" t="t"/>
              <a:pathLst>
                <a:path extrusionOk="0" h="22228" w="23430">
                  <a:moveTo>
                    <a:pt x="21812" y="913"/>
                  </a:moveTo>
                  <a:lnTo>
                    <a:pt x="19739" y="2281"/>
                  </a:lnTo>
                  <a:lnTo>
                    <a:pt x="17707" y="3691"/>
                  </a:lnTo>
                  <a:lnTo>
                    <a:pt x="16255" y="4645"/>
                  </a:lnTo>
                  <a:lnTo>
                    <a:pt x="14224" y="6055"/>
                  </a:lnTo>
                  <a:lnTo>
                    <a:pt x="12026" y="7589"/>
                  </a:lnTo>
                  <a:lnTo>
                    <a:pt x="9787" y="9206"/>
                  </a:lnTo>
                  <a:lnTo>
                    <a:pt x="7547" y="10865"/>
                  </a:lnTo>
                  <a:lnTo>
                    <a:pt x="6759" y="11446"/>
                  </a:lnTo>
                  <a:lnTo>
                    <a:pt x="6055" y="12068"/>
                  </a:lnTo>
                  <a:lnTo>
                    <a:pt x="5972" y="12109"/>
                  </a:lnTo>
                  <a:lnTo>
                    <a:pt x="5764" y="12275"/>
                  </a:lnTo>
                  <a:lnTo>
                    <a:pt x="5640" y="12192"/>
                  </a:lnTo>
                  <a:lnTo>
                    <a:pt x="5474" y="12109"/>
                  </a:lnTo>
                  <a:lnTo>
                    <a:pt x="5101" y="12026"/>
                  </a:lnTo>
                  <a:lnTo>
                    <a:pt x="4893" y="11943"/>
                  </a:lnTo>
                  <a:lnTo>
                    <a:pt x="3276" y="11446"/>
                  </a:lnTo>
                  <a:lnTo>
                    <a:pt x="1991" y="11114"/>
                  </a:lnTo>
                  <a:lnTo>
                    <a:pt x="747" y="10824"/>
                  </a:lnTo>
                  <a:lnTo>
                    <a:pt x="871" y="10741"/>
                  </a:lnTo>
                  <a:lnTo>
                    <a:pt x="1493" y="10368"/>
                  </a:lnTo>
                  <a:lnTo>
                    <a:pt x="2323" y="9994"/>
                  </a:lnTo>
                  <a:lnTo>
                    <a:pt x="2654" y="9828"/>
                  </a:lnTo>
                  <a:lnTo>
                    <a:pt x="4686" y="8833"/>
                  </a:lnTo>
                  <a:lnTo>
                    <a:pt x="6801" y="7714"/>
                  </a:lnTo>
                  <a:lnTo>
                    <a:pt x="9579" y="6304"/>
                  </a:lnTo>
                  <a:lnTo>
                    <a:pt x="12275" y="4977"/>
                  </a:lnTo>
                  <a:lnTo>
                    <a:pt x="14846" y="3733"/>
                  </a:lnTo>
                  <a:lnTo>
                    <a:pt x="17334" y="2655"/>
                  </a:lnTo>
                  <a:lnTo>
                    <a:pt x="19822" y="1618"/>
                  </a:lnTo>
                  <a:lnTo>
                    <a:pt x="20817" y="1245"/>
                  </a:lnTo>
                  <a:lnTo>
                    <a:pt x="21812" y="913"/>
                  </a:lnTo>
                  <a:close/>
                  <a:moveTo>
                    <a:pt x="22268" y="1120"/>
                  </a:moveTo>
                  <a:lnTo>
                    <a:pt x="21771" y="1618"/>
                  </a:lnTo>
                  <a:lnTo>
                    <a:pt x="21356" y="2116"/>
                  </a:lnTo>
                  <a:lnTo>
                    <a:pt x="20858" y="2696"/>
                  </a:lnTo>
                  <a:lnTo>
                    <a:pt x="17956" y="5765"/>
                  </a:lnTo>
                  <a:lnTo>
                    <a:pt x="12938" y="11072"/>
                  </a:lnTo>
                  <a:lnTo>
                    <a:pt x="11818" y="12275"/>
                  </a:lnTo>
                  <a:lnTo>
                    <a:pt x="10948" y="13146"/>
                  </a:lnTo>
                  <a:lnTo>
                    <a:pt x="10035" y="14141"/>
                  </a:lnTo>
                  <a:lnTo>
                    <a:pt x="9952" y="14141"/>
                  </a:lnTo>
                  <a:lnTo>
                    <a:pt x="9787" y="14265"/>
                  </a:lnTo>
                  <a:lnTo>
                    <a:pt x="9621" y="14390"/>
                  </a:lnTo>
                  <a:lnTo>
                    <a:pt x="9330" y="14722"/>
                  </a:lnTo>
                  <a:lnTo>
                    <a:pt x="9248" y="14846"/>
                  </a:lnTo>
                  <a:lnTo>
                    <a:pt x="8957" y="15261"/>
                  </a:lnTo>
                  <a:lnTo>
                    <a:pt x="8708" y="15675"/>
                  </a:lnTo>
                  <a:lnTo>
                    <a:pt x="8584" y="15883"/>
                  </a:lnTo>
                  <a:lnTo>
                    <a:pt x="8128" y="16670"/>
                  </a:lnTo>
                  <a:lnTo>
                    <a:pt x="7672" y="17417"/>
                  </a:lnTo>
                  <a:lnTo>
                    <a:pt x="7050" y="18454"/>
                  </a:lnTo>
                  <a:lnTo>
                    <a:pt x="6967" y="18619"/>
                  </a:lnTo>
                  <a:lnTo>
                    <a:pt x="6801" y="17915"/>
                  </a:lnTo>
                  <a:lnTo>
                    <a:pt x="6677" y="17210"/>
                  </a:lnTo>
                  <a:lnTo>
                    <a:pt x="6428" y="15758"/>
                  </a:lnTo>
                  <a:lnTo>
                    <a:pt x="6220" y="14307"/>
                  </a:lnTo>
                  <a:lnTo>
                    <a:pt x="6055" y="13602"/>
                  </a:lnTo>
                  <a:lnTo>
                    <a:pt x="5930" y="12856"/>
                  </a:lnTo>
                  <a:lnTo>
                    <a:pt x="5972" y="12690"/>
                  </a:lnTo>
                  <a:lnTo>
                    <a:pt x="5972" y="12565"/>
                  </a:lnTo>
                  <a:lnTo>
                    <a:pt x="6469" y="12151"/>
                  </a:lnTo>
                  <a:lnTo>
                    <a:pt x="7008" y="11736"/>
                  </a:lnTo>
                  <a:lnTo>
                    <a:pt x="7464" y="11404"/>
                  </a:lnTo>
                  <a:lnTo>
                    <a:pt x="9455" y="9953"/>
                  </a:lnTo>
                  <a:lnTo>
                    <a:pt x="11362" y="8584"/>
                  </a:lnTo>
                  <a:lnTo>
                    <a:pt x="15675" y="5599"/>
                  </a:lnTo>
                  <a:lnTo>
                    <a:pt x="20195" y="2530"/>
                  </a:lnTo>
                  <a:lnTo>
                    <a:pt x="20568" y="2240"/>
                  </a:lnTo>
                  <a:lnTo>
                    <a:pt x="22268" y="1120"/>
                  </a:lnTo>
                  <a:close/>
                  <a:moveTo>
                    <a:pt x="10118" y="14639"/>
                  </a:moveTo>
                  <a:lnTo>
                    <a:pt x="10243" y="14846"/>
                  </a:lnTo>
                  <a:lnTo>
                    <a:pt x="10284" y="14887"/>
                  </a:lnTo>
                  <a:lnTo>
                    <a:pt x="10492" y="15344"/>
                  </a:lnTo>
                  <a:lnTo>
                    <a:pt x="10699" y="15758"/>
                  </a:lnTo>
                  <a:lnTo>
                    <a:pt x="10782" y="15924"/>
                  </a:lnTo>
                  <a:lnTo>
                    <a:pt x="10948" y="16297"/>
                  </a:lnTo>
                  <a:lnTo>
                    <a:pt x="10574" y="16546"/>
                  </a:lnTo>
                  <a:lnTo>
                    <a:pt x="10201" y="16836"/>
                  </a:lnTo>
                  <a:lnTo>
                    <a:pt x="10035" y="16961"/>
                  </a:lnTo>
                  <a:lnTo>
                    <a:pt x="8874" y="17832"/>
                  </a:lnTo>
                  <a:lnTo>
                    <a:pt x="8294" y="18288"/>
                  </a:lnTo>
                  <a:lnTo>
                    <a:pt x="7962" y="18619"/>
                  </a:lnTo>
                  <a:lnTo>
                    <a:pt x="7838" y="18702"/>
                  </a:lnTo>
                  <a:lnTo>
                    <a:pt x="7381" y="19076"/>
                  </a:lnTo>
                  <a:lnTo>
                    <a:pt x="7879" y="18246"/>
                  </a:lnTo>
                  <a:lnTo>
                    <a:pt x="8916" y="16505"/>
                  </a:lnTo>
                  <a:lnTo>
                    <a:pt x="9206" y="15966"/>
                  </a:lnTo>
                  <a:lnTo>
                    <a:pt x="9538" y="15344"/>
                  </a:lnTo>
                  <a:lnTo>
                    <a:pt x="9745" y="15053"/>
                  </a:lnTo>
                  <a:lnTo>
                    <a:pt x="9952" y="14763"/>
                  </a:lnTo>
                  <a:lnTo>
                    <a:pt x="10118" y="14639"/>
                  </a:lnTo>
                  <a:close/>
                  <a:moveTo>
                    <a:pt x="22144" y="1950"/>
                  </a:moveTo>
                  <a:lnTo>
                    <a:pt x="21688" y="3277"/>
                  </a:lnTo>
                  <a:lnTo>
                    <a:pt x="20775" y="5806"/>
                  </a:lnTo>
                  <a:lnTo>
                    <a:pt x="19863" y="8170"/>
                  </a:lnTo>
                  <a:lnTo>
                    <a:pt x="17790" y="13560"/>
                  </a:lnTo>
                  <a:lnTo>
                    <a:pt x="15799" y="18661"/>
                  </a:lnTo>
                  <a:lnTo>
                    <a:pt x="15426" y="19615"/>
                  </a:lnTo>
                  <a:lnTo>
                    <a:pt x="14887" y="21066"/>
                  </a:lnTo>
                  <a:lnTo>
                    <a:pt x="14597" y="20568"/>
                  </a:lnTo>
                  <a:lnTo>
                    <a:pt x="14307" y="20112"/>
                  </a:lnTo>
                  <a:lnTo>
                    <a:pt x="14141" y="19863"/>
                  </a:lnTo>
                  <a:lnTo>
                    <a:pt x="13850" y="19407"/>
                  </a:lnTo>
                  <a:lnTo>
                    <a:pt x="12980" y="18080"/>
                  </a:lnTo>
                  <a:lnTo>
                    <a:pt x="12192" y="16836"/>
                  </a:lnTo>
                  <a:lnTo>
                    <a:pt x="11321" y="15344"/>
                  </a:lnTo>
                  <a:lnTo>
                    <a:pt x="11279" y="15261"/>
                  </a:lnTo>
                  <a:lnTo>
                    <a:pt x="11114" y="15012"/>
                  </a:lnTo>
                  <a:lnTo>
                    <a:pt x="10906" y="14680"/>
                  </a:lnTo>
                  <a:lnTo>
                    <a:pt x="10657" y="14390"/>
                  </a:lnTo>
                  <a:lnTo>
                    <a:pt x="10533" y="14265"/>
                  </a:lnTo>
                  <a:lnTo>
                    <a:pt x="10367" y="14182"/>
                  </a:lnTo>
                  <a:lnTo>
                    <a:pt x="11279" y="13353"/>
                  </a:lnTo>
                  <a:lnTo>
                    <a:pt x="12150" y="12482"/>
                  </a:lnTo>
                  <a:lnTo>
                    <a:pt x="13809" y="10741"/>
                  </a:lnTo>
                  <a:lnTo>
                    <a:pt x="14638" y="9870"/>
                  </a:lnTo>
                  <a:lnTo>
                    <a:pt x="17665" y="6718"/>
                  </a:lnTo>
                  <a:lnTo>
                    <a:pt x="20858" y="3277"/>
                  </a:lnTo>
                  <a:lnTo>
                    <a:pt x="21397" y="2738"/>
                  </a:lnTo>
                  <a:lnTo>
                    <a:pt x="22144" y="1950"/>
                  </a:lnTo>
                  <a:close/>
                  <a:moveTo>
                    <a:pt x="22724" y="1"/>
                  </a:moveTo>
                  <a:lnTo>
                    <a:pt x="22476" y="42"/>
                  </a:lnTo>
                  <a:lnTo>
                    <a:pt x="22227" y="84"/>
                  </a:lnTo>
                  <a:lnTo>
                    <a:pt x="21729" y="167"/>
                  </a:lnTo>
                  <a:lnTo>
                    <a:pt x="21232" y="332"/>
                  </a:lnTo>
                  <a:lnTo>
                    <a:pt x="20361" y="664"/>
                  </a:lnTo>
                  <a:lnTo>
                    <a:pt x="18951" y="1203"/>
                  </a:lnTo>
                  <a:lnTo>
                    <a:pt x="17582" y="1784"/>
                  </a:lnTo>
                  <a:lnTo>
                    <a:pt x="14929" y="3028"/>
                  </a:lnTo>
                  <a:lnTo>
                    <a:pt x="10865" y="5018"/>
                  </a:lnTo>
                  <a:lnTo>
                    <a:pt x="6511" y="7257"/>
                  </a:lnTo>
                  <a:lnTo>
                    <a:pt x="3069" y="9041"/>
                  </a:lnTo>
                  <a:lnTo>
                    <a:pt x="1452" y="9828"/>
                  </a:lnTo>
                  <a:lnTo>
                    <a:pt x="871" y="10160"/>
                  </a:lnTo>
                  <a:lnTo>
                    <a:pt x="581" y="10326"/>
                  </a:lnTo>
                  <a:lnTo>
                    <a:pt x="332" y="10533"/>
                  </a:lnTo>
                  <a:lnTo>
                    <a:pt x="166" y="10741"/>
                  </a:lnTo>
                  <a:lnTo>
                    <a:pt x="42" y="10824"/>
                  </a:lnTo>
                  <a:lnTo>
                    <a:pt x="0" y="10948"/>
                  </a:lnTo>
                  <a:lnTo>
                    <a:pt x="0" y="11114"/>
                  </a:lnTo>
                  <a:lnTo>
                    <a:pt x="125" y="11197"/>
                  </a:lnTo>
                  <a:lnTo>
                    <a:pt x="830" y="11487"/>
                  </a:lnTo>
                  <a:lnTo>
                    <a:pt x="1535" y="11777"/>
                  </a:lnTo>
                  <a:lnTo>
                    <a:pt x="2986" y="12234"/>
                  </a:lnTo>
                  <a:lnTo>
                    <a:pt x="4603" y="12731"/>
                  </a:lnTo>
                  <a:lnTo>
                    <a:pt x="5184" y="12938"/>
                  </a:lnTo>
                  <a:lnTo>
                    <a:pt x="5350" y="12980"/>
                  </a:lnTo>
                  <a:lnTo>
                    <a:pt x="5391" y="12980"/>
                  </a:lnTo>
                  <a:lnTo>
                    <a:pt x="5474" y="13063"/>
                  </a:lnTo>
                  <a:lnTo>
                    <a:pt x="5640" y="14597"/>
                  </a:lnTo>
                  <a:lnTo>
                    <a:pt x="5806" y="15841"/>
                  </a:lnTo>
                  <a:lnTo>
                    <a:pt x="5972" y="17044"/>
                  </a:lnTo>
                  <a:lnTo>
                    <a:pt x="6096" y="17666"/>
                  </a:lnTo>
                  <a:lnTo>
                    <a:pt x="6220" y="18288"/>
                  </a:lnTo>
                  <a:lnTo>
                    <a:pt x="6386" y="18868"/>
                  </a:lnTo>
                  <a:lnTo>
                    <a:pt x="6594" y="19449"/>
                  </a:lnTo>
                  <a:lnTo>
                    <a:pt x="6552" y="19490"/>
                  </a:lnTo>
                  <a:lnTo>
                    <a:pt x="6594" y="19615"/>
                  </a:lnTo>
                  <a:lnTo>
                    <a:pt x="6635" y="19698"/>
                  </a:lnTo>
                  <a:lnTo>
                    <a:pt x="6718" y="19781"/>
                  </a:lnTo>
                  <a:lnTo>
                    <a:pt x="6759" y="19822"/>
                  </a:lnTo>
                  <a:lnTo>
                    <a:pt x="6842" y="19863"/>
                  </a:lnTo>
                  <a:lnTo>
                    <a:pt x="6925" y="19905"/>
                  </a:lnTo>
                  <a:lnTo>
                    <a:pt x="7008" y="19863"/>
                  </a:lnTo>
                  <a:lnTo>
                    <a:pt x="7506" y="19656"/>
                  </a:lnTo>
                  <a:lnTo>
                    <a:pt x="8004" y="19407"/>
                  </a:lnTo>
                  <a:lnTo>
                    <a:pt x="8418" y="19076"/>
                  </a:lnTo>
                  <a:lnTo>
                    <a:pt x="8874" y="18744"/>
                  </a:lnTo>
                  <a:lnTo>
                    <a:pt x="9165" y="18495"/>
                  </a:lnTo>
                  <a:lnTo>
                    <a:pt x="9911" y="17956"/>
                  </a:lnTo>
                  <a:lnTo>
                    <a:pt x="10284" y="17666"/>
                  </a:lnTo>
                  <a:lnTo>
                    <a:pt x="10616" y="17458"/>
                  </a:lnTo>
                  <a:lnTo>
                    <a:pt x="10948" y="17210"/>
                  </a:lnTo>
                  <a:lnTo>
                    <a:pt x="11279" y="16961"/>
                  </a:lnTo>
                  <a:lnTo>
                    <a:pt x="12150" y="18454"/>
                  </a:lnTo>
                  <a:lnTo>
                    <a:pt x="13311" y="20278"/>
                  </a:lnTo>
                  <a:lnTo>
                    <a:pt x="13685" y="20900"/>
                  </a:lnTo>
                  <a:lnTo>
                    <a:pt x="14058" y="21522"/>
                  </a:lnTo>
                  <a:lnTo>
                    <a:pt x="14472" y="22103"/>
                  </a:lnTo>
                  <a:lnTo>
                    <a:pt x="14597" y="22186"/>
                  </a:lnTo>
                  <a:lnTo>
                    <a:pt x="14721" y="22227"/>
                  </a:lnTo>
                  <a:lnTo>
                    <a:pt x="14846" y="22186"/>
                  </a:lnTo>
                  <a:lnTo>
                    <a:pt x="14970" y="22103"/>
                  </a:lnTo>
                  <a:lnTo>
                    <a:pt x="15053" y="21937"/>
                  </a:lnTo>
                  <a:lnTo>
                    <a:pt x="15094" y="21812"/>
                  </a:lnTo>
                  <a:lnTo>
                    <a:pt x="15633" y="20734"/>
                  </a:lnTo>
                  <a:lnTo>
                    <a:pt x="16131" y="19698"/>
                  </a:lnTo>
                  <a:lnTo>
                    <a:pt x="16214" y="19449"/>
                  </a:lnTo>
                  <a:lnTo>
                    <a:pt x="17209" y="17168"/>
                  </a:lnTo>
                  <a:lnTo>
                    <a:pt x="18163" y="14887"/>
                  </a:lnTo>
                  <a:lnTo>
                    <a:pt x="18204" y="14763"/>
                  </a:lnTo>
                  <a:lnTo>
                    <a:pt x="20278" y="9663"/>
                  </a:lnTo>
                  <a:lnTo>
                    <a:pt x="21356" y="6884"/>
                  </a:lnTo>
                  <a:lnTo>
                    <a:pt x="22434" y="4065"/>
                  </a:lnTo>
                  <a:lnTo>
                    <a:pt x="23180" y="1950"/>
                  </a:lnTo>
                  <a:lnTo>
                    <a:pt x="23180" y="1825"/>
                  </a:lnTo>
                  <a:lnTo>
                    <a:pt x="23346" y="1245"/>
                  </a:lnTo>
                  <a:lnTo>
                    <a:pt x="23429" y="955"/>
                  </a:lnTo>
                  <a:lnTo>
                    <a:pt x="23388" y="623"/>
                  </a:lnTo>
                  <a:lnTo>
                    <a:pt x="23429" y="540"/>
                  </a:lnTo>
                  <a:lnTo>
                    <a:pt x="23429" y="415"/>
                  </a:lnTo>
                  <a:lnTo>
                    <a:pt x="23388" y="332"/>
                  </a:lnTo>
                  <a:lnTo>
                    <a:pt x="23346" y="250"/>
                  </a:lnTo>
                  <a:lnTo>
                    <a:pt x="23222" y="125"/>
                  </a:lnTo>
                  <a:lnTo>
                    <a:pt x="23098" y="84"/>
                  </a:lnTo>
                  <a:lnTo>
                    <a:pt x="22932" y="42"/>
                  </a:lnTo>
                  <a:lnTo>
                    <a:pt x="227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