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diagrams/data2.xml" ContentType="application/vnd.openxmlformats-officedocument.drawingml.diagramData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1"/>
  </p:sldMasterIdLst>
  <p:sldIdLst>
    <p:sldId id="256" r:id="rId2"/>
    <p:sldId id="272" r:id="rId3"/>
    <p:sldId id="257" r:id="rId4"/>
    <p:sldId id="273" r:id="rId5"/>
    <p:sldId id="274" r:id="rId6"/>
    <p:sldId id="275" r:id="rId7"/>
    <p:sldId id="276" r:id="rId8"/>
    <p:sldId id="258" r:id="rId9"/>
    <p:sldId id="259" r:id="rId10"/>
    <p:sldId id="261" r:id="rId11"/>
    <p:sldId id="260" r:id="rId12"/>
    <p:sldId id="264" r:id="rId13"/>
    <p:sldId id="267" r:id="rId14"/>
    <p:sldId id="268" r:id="rId15"/>
    <p:sldId id="262" r:id="rId16"/>
    <p:sldId id="263" r:id="rId17"/>
    <p:sldId id="270" r:id="rId18"/>
    <p:sldId id="277" r:id="rId19"/>
    <p:sldId id="26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image" Target="../media/image80.png"/><Relationship Id="rId4" Type="http://schemas.openxmlformats.org/officeDocument/2006/relationships/image" Target="../media/image110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99A2A9-EC7D-4F11-AF60-014C3995525C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7701D7FA-5CB6-4AD9-9AB6-E861E99DF796}">
      <dgm:prSet phldrT="[Texto]" custT="1"/>
      <dgm:spPr/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Tipos de fuerzas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A8A2B0-2DEA-477B-8BA1-C50A52D3E72B}" type="parTrans" cxnId="{BDB7C65D-664C-41B3-B01F-F5B7C5F73DF7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0D7A47-17BD-48F0-AB5D-D7BFA23E1CFF}" type="sibTrans" cxnId="{BDB7C65D-664C-41B3-B01F-F5B7C5F73DF7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F7ABE21D-F411-4784-89B8-0E7FE313FDFE}">
          <dgm:prSet phldrT="[Texto]" custT="1"/>
          <dgm:spPr/>
          <dgm:t>
            <a:bodyPr/>
            <a:lstStyle/>
            <a:p>
              <a:r>
                <a:rPr lang="es-ES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Peso    (</a:t>
              </a:r>
              <a14:m>
                <m:oMath xmlns:m="http://schemas.openxmlformats.org/officeDocument/2006/math">
                  <m:groupChr>
                    <m:groupChrPr>
                      <m:chr m:val="→"/>
                      <m:pos m:val="top"/>
                      <m:ctrlPr>
                        <a:rPr lang="es-ES" sz="1800" i="1" smtClean="0">
                          <a:latin typeface="Cambria Math" panose="02040503050406030204" pitchFamily="18" charset="0"/>
                        </a:rPr>
                      </m:ctrlPr>
                    </m:groupChrPr>
                    <m:e>
                      <m:r>
                        <m:rPr>
                          <m:brk m:alnAt="1"/>
                        </m:rPr>
                        <a:rPr lang="es-CL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</m:e>
                  </m:groupChr>
                </m:oMath>
              </a14:m>
              <a:r>
                <a:rPr lang="es-ES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s-E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F7ABE21D-F411-4784-89B8-0E7FE313FDFE}">
          <dgm:prSet phldrT="[Texto]" custT="1"/>
          <dgm:spPr/>
          <dgm:t>
            <a:bodyPr/>
            <a:lstStyle/>
            <a:p>
              <a:r>
                <a:rPr lang="es-ES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Peso    (</a:t>
              </a:r>
              <a:r>
                <a:rPr lang="es-ES" sz="1800" i="0" smtClean="0">
                  <a:latin typeface="Cambria Math" panose="02040503050406030204" pitchFamily="18" charset="0"/>
                </a:rPr>
                <a:t>→┬</a:t>
              </a:r>
              <a:r>
                <a:rPr lang="es-CL" sz="1800" b="0" i="0" smtClean="0">
                  <a:latin typeface="Cambria Math" panose="02040503050406030204" pitchFamily="18" charset="0"/>
                </a:rPr>
                <a:t>𝑃</a:t>
              </a:r>
              <a:r>
                <a:rPr lang="es-ES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s-E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3428D6DC-28C6-41B7-9A46-83F3E96547E0}" type="parTrans" cxnId="{E874F8FC-B2BF-4A82-96A6-43CD80CBDC1C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74C71D-9742-41CC-BCCD-DC7285B6402A}" type="sibTrans" cxnId="{E874F8FC-B2BF-4A82-96A6-43CD80CBDC1C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95BBBAAC-54A1-4017-8927-E00AA3B343F8}">
          <dgm:prSet phldrT="[Texto]" custT="1"/>
          <dgm:spPr/>
          <dgm:t>
            <a:bodyPr/>
            <a:lstStyle/>
            <a:p>
              <a:r>
                <a:rPr lang="es-ES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Normal    (</a:t>
              </a:r>
              <a14:m>
                <m:oMath xmlns:m="http://schemas.openxmlformats.org/officeDocument/2006/math">
                  <m:groupChr>
                    <m:groupChrPr>
                      <m:chr m:val="→"/>
                      <m:pos m:val="top"/>
                      <m:ctrlPr>
                        <a:rPr lang="es-ES" sz="1800" i="1" smtClean="0">
                          <a:latin typeface="Cambria Math" panose="02040503050406030204" pitchFamily="18" charset="0"/>
                        </a:rPr>
                      </m:ctrlPr>
                    </m:groupChrPr>
                    <m:e>
                      <m:r>
                        <m:rPr>
                          <m:brk m:alnAt="1"/>
                        </m:rPr>
                        <a:rPr lang="es-CL" sz="1800" b="0" i="1" smtClean="0">
                          <a:latin typeface="Cambria Math" panose="02040503050406030204" pitchFamily="18" charset="0"/>
                        </a:rPr>
                        <m:t>𝑁</m:t>
                      </m:r>
                    </m:e>
                  </m:groupChr>
                </m:oMath>
              </a14:m>
              <a:r>
                <a:rPr lang="es-ES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s-E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95BBBAAC-54A1-4017-8927-E00AA3B343F8}">
          <dgm:prSet phldrT="[Texto]" custT="1"/>
          <dgm:spPr/>
          <dgm:t>
            <a:bodyPr/>
            <a:lstStyle/>
            <a:p>
              <a:r>
                <a:rPr lang="es-ES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Normal    (</a:t>
              </a:r>
              <a:r>
                <a:rPr lang="es-ES" sz="1800" i="0" smtClean="0">
                  <a:latin typeface="Cambria Math" panose="02040503050406030204" pitchFamily="18" charset="0"/>
                </a:rPr>
                <a:t>→</a:t>
              </a:r>
              <a:r>
                <a:rPr lang="es-CL" sz="1800" b="0" i="0" smtClean="0">
                  <a:latin typeface="Cambria Math" panose="02040503050406030204" pitchFamily="18" charset="0"/>
                </a:rPr>
                <a:t>┬𝑁</a:t>
              </a:r>
              <a:r>
                <a:rPr lang="es-ES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s-E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74E58F3C-7558-4B18-BEF6-BF9086921705}" type="parTrans" cxnId="{77F90498-53FB-4697-8AA6-4C0003EE1A04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DF73B3-17E6-4E31-B906-DD688AB5F14D}" type="sibTrans" cxnId="{77F90498-53FB-4697-8AA6-4C0003EE1A04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F653663B-5C50-4427-B3B2-61718E3C3C66}">
          <dgm:prSet phldrT="[Texto]" custT="1"/>
          <dgm:spPr/>
          <dgm:t>
            <a:bodyPr/>
            <a:lstStyle/>
            <a:p>
              <a:r>
                <a:rPr lang="es-ES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Tensión    </a:t>
              </a:r>
              <a14:m>
                <m:oMath xmlns:m="http://schemas.openxmlformats.org/officeDocument/2006/math">
                  <m:groupChr>
                    <m:groupChrPr>
                      <m:chr m:val="→"/>
                      <m:pos m:val="top"/>
                      <m:ctrlPr>
                        <a:rPr lang="es-ES" sz="1800" i="1" smtClean="0">
                          <a:latin typeface="Cambria Math" panose="02040503050406030204" pitchFamily="18" charset="0"/>
                        </a:rPr>
                      </m:ctrlPr>
                    </m:groupChrPr>
                    <m:e>
                      <m:r>
                        <m:rPr>
                          <m:brk m:alnAt="1"/>
                        </m:rPr>
                        <a:rPr lang="es-CL" sz="1800" b="0" i="1" smtClean="0">
                          <a:latin typeface="Cambria Math" panose="02040503050406030204" pitchFamily="18" charset="0"/>
                        </a:rPr>
                        <m:t>𝑇</m:t>
                      </m:r>
                    </m:e>
                  </m:groupChr>
                </m:oMath>
              </a14:m>
              <a:r>
                <a:rPr lang="es-ES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F653663B-5C50-4427-B3B2-61718E3C3C66}">
          <dgm:prSet phldrT="[Texto]" custT="1"/>
          <dgm:spPr/>
          <dgm:t>
            <a:bodyPr/>
            <a:lstStyle/>
            <a:p>
              <a:r>
                <a:rPr lang="es-ES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Tensión    </a:t>
              </a:r>
              <a:r>
                <a:rPr lang="es-ES" sz="1800" i="0" smtClean="0">
                  <a:latin typeface="Cambria Math" panose="02040503050406030204" pitchFamily="18" charset="0"/>
                </a:rPr>
                <a:t>→</a:t>
              </a:r>
              <a:r>
                <a:rPr lang="es-CL" sz="1800" b="0" i="0" smtClean="0">
                  <a:latin typeface="Cambria Math" panose="02040503050406030204" pitchFamily="18" charset="0"/>
                </a:rPr>
                <a:t>┬𝑇</a:t>
              </a:r>
              <a:r>
                <a:rPr lang="es-ES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15FD7BB1-9061-496A-8B0E-999F2F4F7D9B}" type="parTrans" cxnId="{E3156F00-52DA-4FEA-84EC-489D49FF122D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90F36F-8DE9-4824-9101-AB356FC2A2A6}" type="sibTrans" cxnId="{E3156F00-52DA-4FEA-84EC-489D49FF122D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6F559A67-F12D-437B-AC25-8CE0FB7D2585}">
          <dgm:prSet custT="1"/>
          <dgm:spPr/>
          <dgm:t>
            <a:bodyPr/>
            <a:lstStyle/>
            <a:p>
              <a:r>
                <a:rPr lang="es-ES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Elástica    </a:t>
              </a:r>
              <a14:m>
                <m:oMath xmlns:m="http://schemas.openxmlformats.org/officeDocument/2006/math">
                  <m:groupChr>
                    <m:groupChrPr>
                      <m:chr m:val="→"/>
                      <m:pos m:val="top"/>
                      <m:ctrlPr>
                        <a:rPr lang="es-ES" sz="1800" i="1" smtClean="0">
                          <a:latin typeface="Cambria Math" panose="02040503050406030204" pitchFamily="18" charset="0"/>
                        </a:rPr>
                      </m:ctrlPr>
                    </m:groupChrPr>
                    <m:e>
                      <m:sSub>
                        <m:sSubPr>
                          <m:ctrlPr>
                            <a:rPr lang="es-E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1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CL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e>
                  </m:groupChr>
                </m:oMath>
              </a14:m>
              <a:endParaRPr lang="es-E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6F559A67-F12D-437B-AC25-8CE0FB7D2585}">
          <dgm:prSet custT="1"/>
          <dgm:spPr/>
          <dgm:t>
            <a:bodyPr/>
            <a:lstStyle/>
            <a:p>
              <a:r>
                <a:rPr lang="es-ES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Elástica    </a:t>
              </a:r>
              <a:r>
                <a:rPr lang="es-ES" sz="1800" i="0" smtClean="0">
                  <a:latin typeface="Cambria Math" panose="02040503050406030204" pitchFamily="18" charset="0"/>
                </a:rPr>
                <a:t>→</a:t>
              </a:r>
              <a:r>
                <a:rPr lang="es-CL" sz="1800" b="0" i="0" smtClean="0">
                  <a:latin typeface="Cambria Math" panose="02040503050406030204" pitchFamily="18" charset="0"/>
                </a:rPr>
                <a:t>┬𝐹</a:t>
              </a:r>
              <a:r>
                <a:rPr lang="es-ES" sz="1800" b="0" i="0" smtClean="0">
                  <a:latin typeface="Cambria Math" panose="02040503050406030204" pitchFamily="18" charset="0"/>
                </a:rPr>
                <a:t>_</a:t>
              </a:r>
              <a:r>
                <a:rPr lang="es-CL" sz="1800" b="0" i="0" smtClean="0">
                  <a:latin typeface="Cambria Math" panose="02040503050406030204" pitchFamily="18" charset="0"/>
                </a:rPr>
                <a:t>𝑒 </a:t>
              </a:r>
              <a:endParaRPr lang="es-E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C0258D0B-0B6A-4BA4-80A3-EB8C63D6584E}" type="parTrans" cxnId="{C24932D3-7DBA-4A99-834F-5AFEF40BA500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3042C7-DFE7-4A41-BFA9-1198385DA98A}" type="sibTrans" cxnId="{C24932D3-7DBA-4A99-834F-5AFEF40BA500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64ACF9-9754-4C69-8F43-B694F2FC7E9C}" type="pres">
      <dgm:prSet presAssocID="{F499A2A9-EC7D-4F11-AF60-014C3995525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AB102A2-F62B-462A-BC22-6FB727265C12}" type="pres">
      <dgm:prSet presAssocID="{7701D7FA-5CB6-4AD9-9AB6-E861E99DF796}" presName="hierRoot1" presStyleCnt="0">
        <dgm:presLayoutVars>
          <dgm:hierBranch val="init"/>
        </dgm:presLayoutVars>
      </dgm:prSet>
      <dgm:spPr/>
    </dgm:pt>
    <dgm:pt modelId="{55FD0D01-2E67-4CA0-ABFF-3D7E517789F2}" type="pres">
      <dgm:prSet presAssocID="{7701D7FA-5CB6-4AD9-9AB6-E861E99DF796}" presName="rootComposite1" presStyleCnt="0"/>
      <dgm:spPr/>
    </dgm:pt>
    <dgm:pt modelId="{89B76183-7C59-41EF-BB30-152A8BD5FF80}" type="pres">
      <dgm:prSet presAssocID="{7701D7FA-5CB6-4AD9-9AB6-E861E99DF796}" presName="rootText1" presStyleLbl="node0" presStyleIdx="0" presStyleCnt="1" custLinFactNeighborX="417" custLinFactNeighborY="-54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1111C0-55F5-4030-B871-381DEC8F4A31}" type="pres">
      <dgm:prSet presAssocID="{7701D7FA-5CB6-4AD9-9AB6-E861E99DF79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933BACD-C9A5-4DBE-985F-44B9BD98C718}" type="pres">
      <dgm:prSet presAssocID="{7701D7FA-5CB6-4AD9-9AB6-E861E99DF796}" presName="hierChild2" presStyleCnt="0"/>
      <dgm:spPr/>
    </dgm:pt>
    <dgm:pt modelId="{8D592355-8D43-486D-B076-99C6FA0B148C}" type="pres">
      <dgm:prSet presAssocID="{3428D6DC-28C6-41B7-9A46-83F3E96547E0}" presName="Name64" presStyleLbl="parChTrans1D2" presStyleIdx="0" presStyleCnt="4"/>
      <dgm:spPr/>
      <dgm:t>
        <a:bodyPr/>
        <a:lstStyle/>
        <a:p>
          <a:endParaRPr lang="es-ES"/>
        </a:p>
      </dgm:t>
    </dgm:pt>
    <dgm:pt modelId="{4553EB1C-5069-47A4-AD4C-ED52FAB9A8AB}" type="pres">
      <dgm:prSet presAssocID="{F7ABE21D-F411-4784-89B8-0E7FE313FDFE}" presName="hierRoot2" presStyleCnt="0">
        <dgm:presLayoutVars>
          <dgm:hierBranch val="init"/>
        </dgm:presLayoutVars>
      </dgm:prSet>
      <dgm:spPr/>
    </dgm:pt>
    <dgm:pt modelId="{65BA0972-D970-483B-8F9F-F8BF56734490}" type="pres">
      <dgm:prSet presAssocID="{F7ABE21D-F411-4784-89B8-0E7FE313FDFE}" presName="rootComposite" presStyleCnt="0"/>
      <dgm:spPr/>
    </dgm:pt>
    <dgm:pt modelId="{36B101FF-6A26-4755-B4FD-5C11DB0B9934}" type="pres">
      <dgm:prSet presAssocID="{F7ABE21D-F411-4784-89B8-0E7FE313FDFE}" presName="rootText" presStyleLbl="node2" presStyleIdx="0" presStyleCnt="4" custScaleX="94024" custScaleY="856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45BCF0-C78F-4CEE-8805-BC42C1BEE528}" type="pres">
      <dgm:prSet presAssocID="{F7ABE21D-F411-4784-89B8-0E7FE313FDFE}" presName="rootConnector" presStyleLbl="node2" presStyleIdx="0" presStyleCnt="4"/>
      <dgm:spPr/>
      <dgm:t>
        <a:bodyPr/>
        <a:lstStyle/>
        <a:p>
          <a:endParaRPr lang="es-ES"/>
        </a:p>
      </dgm:t>
    </dgm:pt>
    <dgm:pt modelId="{1A749BC8-97F3-46AE-B209-3412F39DB339}" type="pres">
      <dgm:prSet presAssocID="{F7ABE21D-F411-4784-89B8-0E7FE313FDFE}" presName="hierChild4" presStyleCnt="0"/>
      <dgm:spPr/>
    </dgm:pt>
    <dgm:pt modelId="{9F8560E7-BE6A-48DA-B8F8-B81C29DE1E2A}" type="pres">
      <dgm:prSet presAssocID="{F7ABE21D-F411-4784-89B8-0E7FE313FDFE}" presName="hierChild5" presStyleCnt="0"/>
      <dgm:spPr/>
    </dgm:pt>
    <dgm:pt modelId="{86A02882-4521-47C5-A765-69686DEF6EF1}" type="pres">
      <dgm:prSet presAssocID="{74E58F3C-7558-4B18-BEF6-BF9086921705}" presName="Name64" presStyleLbl="parChTrans1D2" presStyleIdx="1" presStyleCnt="4"/>
      <dgm:spPr/>
      <dgm:t>
        <a:bodyPr/>
        <a:lstStyle/>
        <a:p>
          <a:endParaRPr lang="es-ES"/>
        </a:p>
      </dgm:t>
    </dgm:pt>
    <dgm:pt modelId="{A3DE48C2-A10C-49A6-8A29-C6D60105083F}" type="pres">
      <dgm:prSet presAssocID="{95BBBAAC-54A1-4017-8927-E00AA3B343F8}" presName="hierRoot2" presStyleCnt="0">
        <dgm:presLayoutVars>
          <dgm:hierBranch val="init"/>
        </dgm:presLayoutVars>
      </dgm:prSet>
      <dgm:spPr/>
    </dgm:pt>
    <dgm:pt modelId="{9D98DC16-8801-4C93-9237-0BAC821CF4A8}" type="pres">
      <dgm:prSet presAssocID="{95BBBAAC-54A1-4017-8927-E00AA3B343F8}" presName="rootComposite" presStyleCnt="0"/>
      <dgm:spPr/>
    </dgm:pt>
    <dgm:pt modelId="{947B103E-5DF8-4E3A-B1AD-F385AE0A83A8}" type="pres">
      <dgm:prSet presAssocID="{95BBBAAC-54A1-4017-8927-E00AA3B343F8}" presName="rootText" presStyleLbl="node2" presStyleIdx="1" presStyleCnt="4" custScaleX="99581" custScaleY="702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AC0A97-A6AB-4E9C-99F0-0699B9E3646E}" type="pres">
      <dgm:prSet presAssocID="{95BBBAAC-54A1-4017-8927-E00AA3B343F8}" presName="rootConnector" presStyleLbl="node2" presStyleIdx="1" presStyleCnt="4"/>
      <dgm:spPr/>
      <dgm:t>
        <a:bodyPr/>
        <a:lstStyle/>
        <a:p>
          <a:endParaRPr lang="es-ES"/>
        </a:p>
      </dgm:t>
    </dgm:pt>
    <dgm:pt modelId="{330FC7C1-7BE6-4064-8352-0DF0495495AC}" type="pres">
      <dgm:prSet presAssocID="{95BBBAAC-54A1-4017-8927-E00AA3B343F8}" presName="hierChild4" presStyleCnt="0"/>
      <dgm:spPr/>
    </dgm:pt>
    <dgm:pt modelId="{E0A0F03F-F38D-4090-96FC-725C401ED045}" type="pres">
      <dgm:prSet presAssocID="{95BBBAAC-54A1-4017-8927-E00AA3B343F8}" presName="hierChild5" presStyleCnt="0"/>
      <dgm:spPr/>
    </dgm:pt>
    <dgm:pt modelId="{F4A73D38-8BC5-4F88-BCBF-B32118780380}" type="pres">
      <dgm:prSet presAssocID="{15FD7BB1-9061-496A-8B0E-999F2F4F7D9B}" presName="Name64" presStyleLbl="parChTrans1D2" presStyleIdx="2" presStyleCnt="4"/>
      <dgm:spPr/>
      <dgm:t>
        <a:bodyPr/>
        <a:lstStyle/>
        <a:p>
          <a:endParaRPr lang="es-ES"/>
        </a:p>
      </dgm:t>
    </dgm:pt>
    <dgm:pt modelId="{2D053076-DF74-4A7D-83F4-D45FC394EF6D}" type="pres">
      <dgm:prSet presAssocID="{F653663B-5C50-4427-B3B2-61718E3C3C66}" presName="hierRoot2" presStyleCnt="0">
        <dgm:presLayoutVars>
          <dgm:hierBranch val="init"/>
        </dgm:presLayoutVars>
      </dgm:prSet>
      <dgm:spPr/>
    </dgm:pt>
    <dgm:pt modelId="{00BEDE66-A005-4A18-AC1F-F9159167944B}" type="pres">
      <dgm:prSet presAssocID="{F653663B-5C50-4427-B3B2-61718E3C3C66}" presName="rootComposite" presStyleCnt="0"/>
      <dgm:spPr/>
    </dgm:pt>
    <dgm:pt modelId="{CEA9856E-D746-46AD-B6DA-1A51E031452E}" type="pres">
      <dgm:prSet presAssocID="{F653663B-5C50-4427-B3B2-61718E3C3C66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88E04-58C9-4C1A-B20F-120892A97166}" type="pres">
      <dgm:prSet presAssocID="{F653663B-5C50-4427-B3B2-61718E3C3C66}" presName="rootConnector" presStyleLbl="node2" presStyleIdx="2" presStyleCnt="4"/>
      <dgm:spPr/>
      <dgm:t>
        <a:bodyPr/>
        <a:lstStyle/>
        <a:p>
          <a:endParaRPr lang="es-ES"/>
        </a:p>
      </dgm:t>
    </dgm:pt>
    <dgm:pt modelId="{441AD78D-D5C9-4FE5-A4F8-329784B4FC7B}" type="pres">
      <dgm:prSet presAssocID="{F653663B-5C50-4427-B3B2-61718E3C3C66}" presName="hierChild4" presStyleCnt="0"/>
      <dgm:spPr/>
    </dgm:pt>
    <dgm:pt modelId="{63E321D3-F734-4CEB-B4BC-D5103EAC9693}" type="pres">
      <dgm:prSet presAssocID="{F653663B-5C50-4427-B3B2-61718E3C3C66}" presName="hierChild5" presStyleCnt="0"/>
      <dgm:spPr/>
    </dgm:pt>
    <dgm:pt modelId="{DE11E5B6-18DE-4047-BA9A-77AF693C0D69}" type="pres">
      <dgm:prSet presAssocID="{C0258D0B-0B6A-4BA4-80A3-EB8C63D6584E}" presName="Name64" presStyleLbl="parChTrans1D2" presStyleIdx="3" presStyleCnt="4"/>
      <dgm:spPr/>
      <dgm:t>
        <a:bodyPr/>
        <a:lstStyle/>
        <a:p>
          <a:endParaRPr lang="es-ES"/>
        </a:p>
      </dgm:t>
    </dgm:pt>
    <dgm:pt modelId="{BFD3563B-B532-4B79-BC1B-06035EA9910D}" type="pres">
      <dgm:prSet presAssocID="{6F559A67-F12D-437B-AC25-8CE0FB7D2585}" presName="hierRoot2" presStyleCnt="0">
        <dgm:presLayoutVars>
          <dgm:hierBranch val="init"/>
        </dgm:presLayoutVars>
      </dgm:prSet>
      <dgm:spPr/>
    </dgm:pt>
    <dgm:pt modelId="{C1333495-B223-4A4A-883A-3814D2F6DA8E}" type="pres">
      <dgm:prSet presAssocID="{6F559A67-F12D-437B-AC25-8CE0FB7D2585}" presName="rootComposite" presStyleCnt="0"/>
      <dgm:spPr/>
    </dgm:pt>
    <dgm:pt modelId="{49F299DD-8607-4D5A-8D9C-D04ECE9776AF}" type="pres">
      <dgm:prSet presAssocID="{6F559A67-F12D-437B-AC25-8CE0FB7D2585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D24A42-E8AE-4939-8CFB-267B8C6244A6}" type="pres">
      <dgm:prSet presAssocID="{6F559A67-F12D-437B-AC25-8CE0FB7D2585}" presName="rootConnector" presStyleLbl="node2" presStyleIdx="3" presStyleCnt="4"/>
      <dgm:spPr/>
      <dgm:t>
        <a:bodyPr/>
        <a:lstStyle/>
        <a:p>
          <a:endParaRPr lang="es-ES"/>
        </a:p>
      </dgm:t>
    </dgm:pt>
    <dgm:pt modelId="{432810CA-5833-4D64-B569-30629F58076B}" type="pres">
      <dgm:prSet presAssocID="{6F559A67-F12D-437B-AC25-8CE0FB7D2585}" presName="hierChild4" presStyleCnt="0"/>
      <dgm:spPr/>
    </dgm:pt>
    <dgm:pt modelId="{5590967E-084C-4005-A433-55FF2F4BD568}" type="pres">
      <dgm:prSet presAssocID="{6F559A67-F12D-437B-AC25-8CE0FB7D2585}" presName="hierChild5" presStyleCnt="0"/>
      <dgm:spPr/>
    </dgm:pt>
    <dgm:pt modelId="{BDF6BF90-4813-4ADB-8F05-4713D0C63F53}" type="pres">
      <dgm:prSet presAssocID="{7701D7FA-5CB6-4AD9-9AB6-E861E99DF796}" presName="hierChild3" presStyleCnt="0"/>
      <dgm:spPr/>
    </dgm:pt>
  </dgm:ptLst>
  <dgm:cxnLst>
    <dgm:cxn modelId="{8BE4E552-09F1-47B6-8F91-8455B9B84C22}" type="presOf" srcId="{F7ABE21D-F411-4784-89B8-0E7FE313FDFE}" destId="{8D45BCF0-C78F-4CEE-8805-BC42C1BEE528}" srcOrd="1" destOrd="0" presId="urn:microsoft.com/office/officeart/2009/3/layout/HorizontalOrganizationChart"/>
    <dgm:cxn modelId="{B08D381F-89C7-46BE-B335-5F111DA3BBD4}" type="presOf" srcId="{3428D6DC-28C6-41B7-9A46-83F3E96547E0}" destId="{8D592355-8D43-486D-B076-99C6FA0B148C}" srcOrd="0" destOrd="0" presId="urn:microsoft.com/office/officeart/2009/3/layout/HorizontalOrganizationChart"/>
    <dgm:cxn modelId="{1FEA162D-6C9D-4519-A761-EA827295DF25}" type="presOf" srcId="{15FD7BB1-9061-496A-8B0E-999F2F4F7D9B}" destId="{F4A73D38-8BC5-4F88-BCBF-B32118780380}" srcOrd="0" destOrd="0" presId="urn:microsoft.com/office/officeart/2009/3/layout/HorizontalOrganizationChart"/>
    <dgm:cxn modelId="{E874F8FC-B2BF-4A82-96A6-43CD80CBDC1C}" srcId="{7701D7FA-5CB6-4AD9-9AB6-E861E99DF796}" destId="{F7ABE21D-F411-4784-89B8-0E7FE313FDFE}" srcOrd="0" destOrd="0" parTransId="{3428D6DC-28C6-41B7-9A46-83F3E96547E0}" sibTransId="{B674C71D-9742-41CC-BCCD-DC7285B6402A}"/>
    <dgm:cxn modelId="{49ABDBC2-3777-4AF0-8D38-D4E18F5A25D4}" type="presOf" srcId="{7701D7FA-5CB6-4AD9-9AB6-E861E99DF796}" destId="{111111C0-55F5-4030-B871-381DEC8F4A31}" srcOrd="1" destOrd="0" presId="urn:microsoft.com/office/officeart/2009/3/layout/HorizontalOrganizationChart"/>
    <dgm:cxn modelId="{77F90498-53FB-4697-8AA6-4C0003EE1A04}" srcId="{7701D7FA-5CB6-4AD9-9AB6-E861E99DF796}" destId="{95BBBAAC-54A1-4017-8927-E00AA3B343F8}" srcOrd="1" destOrd="0" parTransId="{74E58F3C-7558-4B18-BEF6-BF9086921705}" sibTransId="{11DF73B3-17E6-4E31-B906-DD688AB5F14D}"/>
    <dgm:cxn modelId="{2F27EBD3-4D33-432E-8FD1-F2BC1D13DE08}" type="presOf" srcId="{6F559A67-F12D-437B-AC25-8CE0FB7D2585}" destId="{F0D24A42-E8AE-4939-8CFB-267B8C6244A6}" srcOrd="1" destOrd="0" presId="urn:microsoft.com/office/officeart/2009/3/layout/HorizontalOrganizationChart"/>
    <dgm:cxn modelId="{BDB7C65D-664C-41B3-B01F-F5B7C5F73DF7}" srcId="{F499A2A9-EC7D-4F11-AF60-014C3995525C}" destId="{7701D7FA-5CB6-4AD9-9AB6-E861E99DF796}" srcOrd="0" destOrd="0" parTransId="{86A8A2B0-2DEA-477B-8BA1-C50A52D3E72B}" sibTransId="{C20D7A47-17BD-48F0-AB5D-D7BFA23E1CFF}"/>
    <dgm:cxn modelId="{0E5A1993-6C51-4C7F-ADA6-DE9DF37534A2}" type="presOf" srcId="{95BBBAAC-54A1-4017-8927-E00AA3B343F8}" destId="{947B103E-5DF8-4E3A-B1AD-F385AE0A83A8}" srcOrd="0" destOrd="0" presId="urn:microsoft.com/office/officeart/2009/3/layout/HorizontalOrganizationChart"/>
    <dgm:cxn modelId="{B16A565D-6748-4684-81B6-50C389CA6CAB}" type="presOf" srcId="{C0258D0B-0B6A-4BA4-80A3-EB8C63D6584E}" destId="{DE11E5B6-18DE-4047-BA9A-77AF693C0D69}" srcOrd="0" destOrd="0" presId="urn:microsoft.com/office/officeart/2009/3/layout/HorizontalOrganizationChart"/>
    <dgm:cxn modelId="{8E783062-2B16-4AFD-8483-2A05FA638D86}" type="presOf" srcId="{F7ABE21D-F411-4784-89B8-0E7FE313FDFE}" destId="{36B101FF-6A26-4755-B4FD-5C11DB0B9934}" srcOrd="0" destOrd="0" presId="urn:microsoft.com/office/officeart/2009/3/layout/HorizontalOrganizationChart"/>
    <dgm:cxn modelId="{E3156F00-52DA-4FEA-84EC-489D49FF122D}" srcId="{7701D7FA-5CB6-4AD9-9AB6-E861E99DF796}" destId="{F653663B-5C50-4427-B3B2-61718E3C3C66}" srcOrd="2" destOrd="0" parTransId="{15FD7BB1-9061-496A-8B0E-999F2F4F7D9B}" sibTransId="{5190F36F-8DE9-4824-9101-AB356FC2A2A6}"/>
    <dgm:cxn modelId="{97CE535B-BD79-4C53-852E-88D2CD3BB8DE}" type="presOf" srcId="{F653663B-5C50-4427-B3B2-61718E3C3C66}" destId="{CEA9856E-D746-46AD-B6DA-1A51E031452E}" srcOrd="0" destOrd="0" presId="urn:microsoft.com/office/officeart/2009/3/layout/HorizontalOrganizationChart"/>
    <dgm:cxn modelId="{A53FB18F-12D4-4A6D-8AC7-D252E0A17BF5}" type="presOf" srcId="{6F559A67-F12D-437B-AC25-8CE0FB7D2585}" destId="{49F299DD-8607-4D5A-8D9C-D04ECE9776AF}" srcOrd="0" destOrd="0" presId="urn:microsoft.com/office/officeart/2009/3/layout/HorizontalOrganizationChart"/>
    <dgm:cxn modelId="{897C094B-6853-4821-84C2-05F4930D8F9D}" type="presOf" srcId="{95BBBAAC-54A1-4017-8927-E00AA3B343F8}" destId="{D0AC0A97-A6AB-4E9C-99F0-0699B9E3646E}" srcOrd="1" destOrd="0" presId="urn:microsoft.com/office/officeart/2009/3/layout/HorizontalOrganizationChart"/>
    <dgm:cxn modelId="{9E438FA1-8E48-44D8-B29F-9DF9251E2EE5}" type="presOf" srcId="{F653663B-5C50-4427-B3B2-61718E3C3C66}" destId="{33888E04-58C9-4C1A-B20F-120892A97166}" srcOrd="1" destOrd="0" presId="urn:microsoft.com/office/officeart/2009/3/layout/HorizontalOrganizationChart"/>
    <dgm:cxn modelId="{C24932D3-7DBA-4A99-834F-5AFEF40BA500}" srcId="{7701D7FA-5CB6-4AD9-9AB6-E861E99DF796}" destId="{6F559A67-F12D-437B-AC25-8CE0FB7D2585}" srcOrd="3" destOrd="0" parTransId="{C0258D0B-0B6A-4BA4-80A3-EB8C63D6584E}" sibTransId="{483042C7-DFE7-4A41-BFA9-1198385DA98A}"/>
    <dgm:cxn modelId="{B16F967E-70D5-4B03-8E6F-E88812775F0D}" type="presOf" srcId="{7701D7FA-5CB6-4AD9-9AB6-E861E99DF796}" destId="{89B76183-7C59-41EF-BB30-152A8BD5FF80}" srcOrd="0" destOrd="0" presId="urn:microsoft.com/office/officeart/2009/3/layout/HorizontalOrganizationChart"/>
    <dgm:cxn modelId="{B6A4C5D7-F01B-4975-9F44-59559B473F91}" type="presOf" srcId="{74E58F3C-7558-4B18-BEF6-BF9086921705}" destId="{86A02882-4521-47C5-A765-69686DEF6EF1}" srcOrd="0" destOrd="0" presId="urn:microsoft.com/office/officeart/2009/3/layout/HorizontalOrganizationChart"/>
    <dgm:cxn modelId="{82701CDC-BA62-41C0-B1F5-4F33956B3A20}" type="presOf" srcId="{F499A2A9-EC7D-4F11-AF60-014C3995525C}" destId="{B564ACF9-9754-4C69-8F43-B694F2FC7E9C}" srcOrd="0" destOrd="0" presId="urn:microsoft.com/office/officeart/2009/3/layout/HorizontalOrganizationChart"/>
    <dgm:cxn modelId="{E92A0C24-FB41-474F-935A-8041B7836C13}" type="presParOf" srcId="{B564ACF9-9754-4C69-8F43-B694F2FC7E9C}" destId="{2AB102A2-F62B-462A-BC22-6FB727265C12}" srcOrd="0" destOrd="0" presId="urn:microsoft.com/office/officeart/2009/3/layout/HorizontalOrganizationChart"/>
    <dgm:cxn modelId="{D34E6CC5-8F34-4975-9F64-5FF145D6AD1F}" type="presParOf" srcId="{2AB102A2-F62B-462A-BC22-6FB727265C12}" destId="{55FD0D01-2E67-4CA0-ABFF-3D7E517789F2}" srcOrd="0" destOrd="0" presId="urn:microsoft.com/office/officeart/2009/3/layout/HorizontalOrganizationChart"/>
    <dgm:cxn modelId="{510BB445-3849-485B-9360-DC5F69002A4A}" type="presParOf" srcId="{55FD0D01-2E67-4CA0-ABFF-3D7E517789F2}" destId="{89B76183-7C59-41EF-BB30-152A8BD5FF80}" srcOrd="0" destOrd="0" presId="urn:microsoft.com/office/officeart/2009/3/layout/HorizontalOrganizationChart"/>
    <dgm:cxn modelId="{13289CB5-22CC-480D-8C8D-2930DE76F5E0}" type="presParOf" srcId="{55FD0D01-2E67-4CA0-ABFF-3D7E517789F2}" destId="{111111C0-55F5-4030-B871-381DEC8F4A31}" srcOrd="1" destOrd="0" presId="urn:microsoft.com/office/officeart/2009/3/layout/HorizontalOrganizationChart"/>
    <dgm:cxn modelId="{852ACE79-9E3E-41DE-BF96-98CA8962496C}" type="presParOf" srcId="{2AB102A2-F62B-462A-BC22-6FB727265C12}" destId="{B933BACD-C9A5-4DBE-985F-44B9BD98C718}" srcOrd="1" destOrd="0" presId="urn:microsoft.com/office/officeart/2009/3/layout/HorizontalOrganizationChart"/>
    <dgm:cxn modelId="{DAE5ED40-A0A8-4733-8D13-EC72D87BA044}" type="presParOf" srcId="{B933BACD-C9A5-4DBE-985F-44B9BD98C718}" destId="{8D592355-8D43-486D-B076-99C6FA0B148C}" srcOrd="0" destOrd="0" presId="urn:microsoft.com/office/officeart/2009/3/layout/HorizontalOrganizationChart"/>
    <dgm:cxn modelId="{26864868-6A71-476F-BAA3-DE01C24811CE}" type="presParOf" srcId="{B933BACD-C9A5-4DBE-985F-44B9BD98C718}" destId="{4553EB1C-5069-47A4-AD4C-ED52FAB9A8AB}" srcOrd="1" destOrd="0" presId="urn:microsoft.com/office/officeart/2009/3/layout/HorizontalOrganizationChart"/>
    <dgm:cxn modelId="{4046AA5E-2AD2-4321-839B-7416F64EDD33}" type="presParOf" srcId="{4553EB1C-5069-47A4-AD4C-ED52FAB9A8AB}" destId="{65BA0972-D970-483B-8F9F-F8BF56734490}" srcOrd="0" destOrd="0" presId="urn:microsoft.com/office/officeart/2009/3/layout/HorizontalOrganizationChart"/>
    <dgm:cxn modelId="{0C48E486-9CB5-4225-9E01-86F4C2B42452}" type="presParOf" srcId="{65BA0972-D970-483B-8F9F-F8BF56734490}" destId="{36B101FF-6A26-4755-B4FD-5C11DB0B9934}" srcOrd="0" destOrd="0" presId="urn:microsoft.com/office/officeart/2009/3/layout/HorizontalOrganizationChart"/>
    <dgm:cxn modelId="{462D28C8-1FB9-4F3B-AF4A-76A793EDAD66}" type="presParOf" srcId="{65BA0972-D970-483B-8F9F-F8BF56734490}" destId="{8D45BCF0-C78F-4CEE-8805-BC42C1BEE528}" srcOrd="1" destOrd="0" presId="urn:microsoft.com/office/officeart/2009/3/layout/HorizontalOrganizationChart"/>
    <dgm:cxn modelId="{2158B557-018E-43E8-8BE9-4DA58DA202DA}" type="presParOf" srcId="{4553EB1C-5069-47A4-AD4C-ED52FAB9A8AB}" destId="{1A749BC8-97F3-46AE-B209-3412F39DB339}" srcOrd="1" destOrd="0" presId="urn:microsoft.com/office/officeart/2009/3/layout/HorizontalOrganizationChart"/>
    <dgm:cxn modelId="{D5BD1AE1-C947-4EFA-A23C-50F66D50B051}" type="presParOf" srcId="{4553EB1C-5069-47A4-AD4C-ED52FAB9A8AB}" destId="{9F8560E7-BE6A-48DA-B8F8-B81C29DE1E2A}" srcOrd="2" destOrd="0" presId="urn:microsoft.com/office/officeart/2009/3/layout/HorizontalOrganizationChart"/>
    <dgm:cxn modelId="{F7C8F05F-DEEF-4AB6-A55A-5369381F745C}" type="presParOf" srcId="{B933BACD-C9A5-4DBE-985F-44B9BD98C718}" destId="{86A02882-4521-47C5-A765-69686DEF6EF1}" srcOrd="2" destOrd="0" presId="urn:microsoft.com/office/officeart/2009/3/layout/HorizontalOrganizationChart"/>
    <dgm:cxn modelId="{B904C04F-5493-4C8E-BD2F-6729EEB66AC1}" type="presParOf" srcId="{B933BACD-C9A5-4DBE-985F-44B9BD98C718}" destId="{A3DE48C2-A10C-49A6-8A29-C6D60105083F}" srcOrd="3" destOrd="0" presId="urn:microsoft.com/office/officeart/2009/3/layout/HorizontalOrganizationChart"/>
    <dgm:cxn modelId="{A5AEEAB7-F06C-40FE-B0A6-FB1D5F5DD39B}" type="presParOf" srcId="{A3DE48C2-A10C-49A6-8A29-C6D60105083F}" destId="{9D98DC16-8801-4C93-9237-0BAC821CF4A8}" srcOrd="0" destOrd="0" presId="urn:microsoft.com/office/officeart/2009/3/layout/HorizontalOrganizationChart"/>
    <dgm:cxn modelId="{8F66AC2F-1D39-42BF-A4E1-B6F266ABE4F4}" type="presParOf" srcId="{9D98DC16-8801-4C93-9237-0BAC821CF4A8}" destId="{947B103E-5DF8-4E3A-B1AD-F385AE0A83A8}" srcOrd="0" destOrd="0" presId="urn:microsoft.com/office/officeart/2009/3/layout/HorizontalOrganizationChart"/>
    <dgm:cxn modelId="{7916BAB5-C31A-489E-861F-3B90AAB7CBCC}" type="presParOf" srcId="{9D98DC16-8801-4C93-9237-0BAC821CF4A8}" destId="{D0AC0A97-A6AB-4E9C-99F0-0699B9E3646E}" srcOrd="1" destOrd="0" presId="urn:microsoft.com/office/officeart/2009/3/layout/HorizontalOrganizationChart"/>
    <dgm:cxn modelId="{64310E6C-D8FC-41CC-A798-AB4E536C7A17}" type="presParOf" srcId="{A3DE48C2-A10C-49A6-8A29-C6D60105083F}" destId="{330FC7C1-7BE6-4064-8352-0DF0495495AC}" srcOrd="1" destOrd="0" presId="urn:microsoft.com/office/officeart/2009/3/layout/HorizontalOrganizationChart"/>
    <dgm:cxn modelId="{34536FEE-DCAD-4AB9-8D74-DD90C017C582}" type="presParOf" srcId="{A3DE48C2-A10C-49A6-8A29-C6D60105083F}" destId="{E0A0F03F-F38D-4090-96FC-725C401ED045}" srcOrd="2" destOrd="0" presId="urn:microsoft.com/office/officeart/2009/3/layout/HorizontalOrganizationChart"/>
    <dgm:cxn modelId="{CED0BC55-ADD7-4599-9548-479639FB2570}" type="presParOf" srcId="{B933BACD-C9A5-4DBE-985F-44B9BD98C718}" destId="{F4A73D38-8BC5-4F88-BCBF-B32118780380}" srcOrd="4" destOrd="0" presId="urn:microsoft.com/office/officeart/2009/3/layout/HorizontalOrganizationChart"/>
    <dgm:cxn modelId="{B792BD82-A75F-4E01-BEB0-698708A0AF2A}" type="presParOf" srcId="{B933BACD-C9A5-4DBE-985F-44B9BD98C718}" destId="{2D053076-DF74-4A7D-83F4-D45FC394EF6D}" srcOrd="5" destOrd="0" presId="urn:microsoft.com/office/officeart/2009/3/layout/HorizontalOrganizationChart"/>
    <dgm:cxn modelId="{DD61BCEF-BCE3-4C27-AFF7-8A6723F3FA86}" type="presParOf" srcId="{2D053076-DF74-4A7D-83F4-D45FC394EF6D}" destId="{00BEDE66-A005-4A18-AC1F-F9159167944B}" srcOrd="0" destOrd="0" presId="urn:microsoft.com/office/officeart/2009/3/layout/HorizontalOrganizationChart"/>
    <dgm:cxn modelId="{799C112D-CE3C-46AC-811C-1395AE0EB42D}" type="presParOf" srcId="{00BEDE66-A005-4A18-AC1F-F9159167944B}" destId="{CEA9856E-D746-46AD-B6DA-1A51E031452E}" srcOrd="0" destOrd="0" presId="urn:microsoft.com/office/officeart/2009/3/layout/HorizontalOrganizationChart"/>
    <dgm:cxn modelId="{28A20076-AF36-44A8-980F-32D59465A05F}" type="presParOf" srcId="{00BEDE66-A005-4A18-AC1F-F9159167944B}" destId="{33888E04-58C9-4C1A-B20F-120892A97166}" srcOrd="1" destOrd="0" presId="urn:microsoft.com/office/officeart/2009/3/layout/HorizontalOrganizationChart"/>
    <dgm:cxn modelId="{5AEF06D2-B1CC-42E0-9896-2E842FD6A3A2}" type="presParOf" srcId="{2D053076-DF74-4A7D-83F4-D45FC394EF6D}" destId="{441AD78D-D5C9-4FE5-A4F8-329784B4FC7B}" srcOrd="1" destOrd="0" presId="urn:microsoft.com/office/officeart/2009/3/layout/HorizontalOrganizationChart"/>
    <dgm:cxn modelId="{3123AC6D-6F05-40DB-8DBF-DD5F32B30954}" type="presParOf" srcId="{2D053076-DF74-4A7D-83F4-D45FC394EF6D}" destId="{63E321D3-F734-4CEB-B4BC-D5103EAC9693}" srcOrd="2" destOrd="0" presId="urn:microsoft.com/office/officeart/2009/3/layout/HorizontalOrganizationChart"/>
    <dgm:cxn modelId="{C58468EA-5F06-4D07-AD7A-9D8C0A5D9D49}" type="presParOf" srcId="{B933BACD-C9A5-4DBE-985F-44B9BD98C718}" destId="{DE11E5B6-18DE-4047-BA9A-77AF693C0D69}" srcOrd="6" destOrd="0" presId="urn:microsoft.com/office/officeart/2009/3/layout/HorizontalOrganizationChart"/>
    <dgm:cxn modelId="{E55CF3B1-E46B-4005-8F5F-EC77E49B4FE6}" type="presParOf" srcId="{B933BACD-C9A5-4DBE-985F-44B9BD98C718}" destId="{BFD3563B-B532-4B79-BC1B-06035EA9910D}" srcOrd="7" destOrd="0" presId="urn:microsoft.com/office/officeart/2009/3/layout/HorizontalOrganizationChart"/>
    <dgm:cxn modelId="{72CB71C3-EE78-4934-AC3E-1864B57FC348}" type="presParOf" srcId="{BFD3563B-B532-4B79-BC1B-06035EA9910D}" destId="{C1333495-B223-4A4A-883A-3814D2F6DA8E}" srcOrd="0" destOrd="0" presId="urn:microsoft.com/office/officeart/2009/3/layout/HorizontalOrganizationChart"/>
    <dgm:cxn modelId="{744BBFF8-19D1-424B-9FD4-36CEB830F5C1}" type="presParOf" srcId="{C1333495-B223-4A4A-883A-3814D2F6DA8E}" destId="{49F299DD-8607-4D5A-8D9C-D04ECE9776AF}" srcOrd="0" destOrd="0" presId="urn:microsoft.com/office/officeart/2009/3/layout/HorizontalOrganizationChart"/>
    <dgm:cxn modelId="{69353CAF-DCCC-474F-9247-F8EB5321418D}" type="presParOf" srcId="{C1333495-B223-4A4A-883A-3814D2F6DA8E}" destId="{F0D24A42-E8AE-4939-8CFB-267B8C6244A6}" srcOrd="1" destOrd="0" presId="urn:microsoft.com/office/officeart/2009/3/layout/HorizontalOrganizationChart"/>
    <dgm:cxn modelId="{0627C699-2564-41FF-BD38-3FF3BC050253}" type="presParOf" srcId="{BFD3563B-B532-4B79-BC1B-06035EA9910D}" destId="{432810CA-5833-4D64-B569-30629F58076B}" srcOrd="1" destOrd="0" presId="urn:microsoft.com/office/officeart/2009/3/layout/HorizontalOrganizationChart"/>
    <dgm:cxn modelId="{235DC69A-B26A-4A8E-89B1-B922B3DF2B31}" type="presParOf" srcId="{BFD3563B-B532-4B79-BC1B-06035EA9910D}" destId="{5590967E-084C-4005-A433-55FF2F4BD568}" srcOrd="2" destOrd="0" presId="urn:microsoft.com/office/officeart/2009/3/layout/HorizontalOrganizationChart"/>
    <dgm:cxn modelId="{8B1F539B-ACBC-4B12-9A2D-1B52B3961E43}" type="presParOf" srcId="{2AB102A2-F62B-462A-BC22-6FB727265C12}" destId="{BDF6BF90-4813-4ADB-8F05-4713D0C63F53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99A2A9-EC7D-4F11-AF60-014C3995525C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7701D7FA-5CB6-4AD9-9AB6-E861E99DF796}">
      <dgm:prSet phldrT="[Texto]" custT="1"/>
      <dgm:spPr/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Tipos de fuerzas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A8A2B0-2DEA-477B-8BA1-C50A52D3E72B}" type="parTrans" cxnId="{BDB7C65D-664C-41B3-B01F-F5B7C5F73DF7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0D7A47-17BD-48F0-AB5D-D7BFA23E1CFF}" type="sibTrans" cxnId="{BDB7C65D-664C-41B3-B01F-F5B7C5F73DF7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ABE21D-F411-4784-89B8-0E7FE313FDFE}">
      <dgm:prSet phldrT="[Texto]"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CL">
              <a:noFill/>
            </a:rPr>
            <a:t> </a:t>
          </a:r>
        </a:p>
      </dgm:t>
    </dgm:pt>
    <dgm:pt modelId="{3428D6DC-28C6-41B7-9A46-83F3E96547E0}" type="parTrans" cxnId="{E874F8FC-B2BF-4A82-96A6-43CD80CBDC1C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74C71D-9742-41CC-BCCD-DC7285B6402A}" type="sibTrans" cxnId="{E874F8FC-B2BF-4A82-96A6-43CD80CBDC1C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BBBAAC-54A1-4017-8927-E00AA3B343F8}">
      <dgm:prSet phldrT="[Texto]" custT="1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s-CL">
              <a:noFill/>
            </a:rPr>
            <a:t> </a:t>
          </a:r>
        </a:p>
      </dgm:t>
    </dgm:pt>
    <dgm:pt modelId="{74E58F3C-7558-4B18-BEF6-BF9086921705}" type="parTrans" cxnId="{77F90498-53FB-4697-8AA6-4C0003EE1A04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DF73B3-17E6-4E31-B906-DD688AB5F14D}" type="sibTrans" cxnId="{77F90498-53FB-4697-8AA6-4C0003EE1A04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53663B-5C50-4427-B3B2-61718E3C3C66}">
      <dgm:prSet phldrT="[Texto]" custT="1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s-CL">
              <a:noFill/>
            </a:rPr>
            <a:t> </a:t>
          </a:r>
        </a:p>
      </dgm:t>
    </dgm:pt>
    <dgm:pt modelId="{15FD7BB1-9061-496A-8B0E-999F2F4F7D9B}" type="parTrans" cxnId="{E3156F00-52DA-4FEA-84EC-489D49FF122D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90F36F-8DE9-4824-9101-AB356FC2A2A6}" type="sibTrans" cxnId="{E3156F00-52DA-4FEA-84EC-489D49FF122D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559A67-F12D-437B-AC25-8CE0FB7D2585}">
      <dgm:prSet custT="1"/>
      <dgm:spPr>
        <a:blipFill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s-CL">
              <a:noFill/>
            </a:rPr>
            <a:t> </a:t>
          </a:r>
        </a:p>
      </dgm:t>
    </dgm:pt>
    <dgm:pt modelId="{C0258D0B-0B6A-4BA4-80A3-EB8C63D6584E}" type="parTrans" cxnId="{C24932D3-7DBA-4A99-834F-5AFEF40BA500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3042C7-DFE7-4A41-BFA9-1198385DA98A}" type="sibTrans" cxnId="{C24932D3-7DBA-4A99-834F-5AFEF40BA500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64ACF9-9754-4C69-8F43-B694F2FC7E9C}" type="pres">
      <dgm:prSet presAssocID="{F499A2A9-EC7D-4F11-AF60-014C3995525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AB102A2-F62B-462A-BC22-6FB727265C12}" type="pres">
      <dgm:prSet presAssocID="{7701D7FA-5CB6-4AD9-9AB6-E861E99DF796}" presName="hierRoot1" presStyleCnt="0">
        <dgm:presLayoutVars>
          <dgm:hierBranch val="init"/>
        </dgm:presLayoutVars>
      </dgm:prSet>
      <dgm:spPr/>
    </dgm:pt>
    <dgm:pt modelId="{55FD0D01-2E67-4CA0-ABFF-3D7E517789F2}" type="pres">
      <dgm:prSet presAssocID="{7701D7FA-5CB6-4AD9-9AB6-E861E99DF796}" presName="rootComposite1" presStyleCnt="0"/>
      <dgm:spPr/>
    </dgm:pt>
    <dgm:pt modelId="{89B76183-7C59-41EF-BB30-152A8BD5FF80}" type="pres">
      <dgm:prSet presAssocID="{7701D7FA-5CB6-4AD9-9AB6-E861E99DF796}" presName="rootText1" presStyleLbl="node0" presStyleIdx="0" presStyleCnt="1" custLinFactNeighborX="417" custLinFactNeighborY="-54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1111C0-55F5-4030-B871-381DEC8F4A31}" type="pres">
      <dgm:prSet presAssocID="{7701D7FA-5CB6-4AD9-9AB6-E861E99DF796}" presName="rootConnector1" presStyleLbl="node1" presStyleIdx="0" presStyleCnt="0"/>
      <dgm:spPr/>
    </dgm:pt>
    <dgm:pt modelId="{B933BACD-C9A5-4DBE-985F-44B9BD98C718}" type="pres">
      <dgm:prSet presAssocID="{7701D7FA-5CB6-4AD9-9AB6-E861E99DF796}" presName="hierChild2" presStyleCnt="0"/>
      <dgm:spPr/>
    </dgm:pt>
    <dgm:pt modelId="{8D592355-8D43-486D-B076-99C6FA0B148C}" type="pres">
      <dgm:prSet presAssocID="{3428D6DC-28C6-41B7-9A46-83F3E96547E0}" presName="Name64" presStyleLbl="parChTrans1D2" presStyleIdx="0" presStyleCnt="4"/>
      <dgm:spPr/>
    </dgm:pt>
    <dgm:pt modelId="{4553EB1C-5069-47A4-AD4C-ED52FAB9A8AB}" type="pres">
      <dgm:prSet presAssocID="{F7ABE21D-F411-4784-89B8-0E7FE313FDFE}" presName="hierRoot2" presStyleCnt="0">
        <dgm:presLayoutVars>
          <dgm:hierBranch val="init"/>
        </dgm:presLayoutVars>
      </dgm:prSet>
      <dgm:spPr/>
    </dgm:pt>
    <dgm:pt modelId="{65BA0972-D970-483B-8F9F-F8BF56734490}" type="pres">
      <dgm:prSet presAssocID="{F7ABE21D-F411-4784-89B8-0E7FE313FDFE}" presName="rootComposite" presStyleCnt="0"/>
      <dgm:spPr/>
    </dgm:pt>
    <dgm:pt modelId="{36B101FF-6A26-4755-B4FD-5C11DB0B9934}" type="pres">
      <dgm:prSet presAssocID="{F7ABE21D-F411-4784-89B8-0E7FE313FDFE}" presName="rootText" presStyleLbl="node2" presStyleIdx="0" presStyleCnt="4" custScaleX="94024" custScaleY="856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45BCF0-C78F-4CEE-8805-BC42C1BEE528}" type="pres">
      <dgm:prSet presAssocID="{F7ABE21D-F411-4784-89B8-0E7FE313FDFE}" presName="rootConnector" presStyleLbl="node2" presStyleIdx="0" presStyleCnt="4"/>
      <dgm:spPr/>
    </dgm:pt>
    <dgm:pt modelId="{1A749BC8-97F3-46AE-B209-3412F39DB339}" type="pres">
      <dgm:prSet presAssocID="{F7ABE21D-F411-4784-89B8-0E7FE313FDFE}" presName="hierChild4" presStyleCnt="0"/>
      <dgm:spPr/>
    </dgm:pt>
    <dgm:pt modelId="{9F8560E7-BE6A-48DA-B8F8-B81C29DE1E2A}" type="pres">
      <dgm:prSet presAssocID="{F7ABE21D-F411-4784-89B8-0E7FE313FDFE}" presName="hierChild5" presStyleCnt="0"/>
      <dgm:spPr/>
    </dgm:pt>
    <dgm:pt modelId="{86A02882-4521-47C5-A765-69686DEF6EF1}" type="pres">
      <dgm:prSet presAssocID="{74E58F3C-7558-4B18-BEF6-BF9086921705}" presName="Name64" presStyleLbl="parChTrans1D2" presStyleIdx="1" presStyleCnt="4"/>
      <dgm:spPr/>
    </dgm:pt>
    <dgm:pt modelId="{A3DE48C2-A10C-49A6-8A29-C6D60105083F}" type="pres">
      <dgm:prSet presAssocID="{95BBBAAC-54A1-4017-8927-E00AA3B343F8}" presName="hierRoot2" presStyleCnt="0">
        <dgm:presLayoutVars>
          <dgm:hierBranch val="init"/>
        </dgm:presLayoutVars>
      </dgm:prSet>
      <dgm:spPr/>
    </dgm:pt>
    <dgm:pt modelId="{9D98DC16-8801-4C93-9237-0BAC821CF4A8}" type="pres">
      <dgm:prSet presAssocID="{95BBBAAC-54A1-4017-8927-E00AA3B343F8}" presName="rootComposite" presStyleCnt="0"/>
      <dgm:spPr/>
    </dgm:pt>
    <dgm:pt modelId="{947B103E-5DF8-4E3A-B1AD-F385AE0A83A8}" type="pres">
      <dgm:prSet presAssocID="{95BBBAAC-54A1-4017-8927-E00AA3B343F8}" presName="rootText" presStyleLbl="node2" presStyleIdx="1" presStyleCnt="4" custScaleX="99581" custScaleY="702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AC0A97-A6AB-4E9C-99F0-0699B9E3646E}" type="pres">
      <dgm:prSet presAssocID="{95BBBAAC-54A1-4017-8927-E00AA3B343F8}" presName="rootConnector" presStyleLbl="node2" presStyleIdx="1" presStyleCnt="4"/>
      <dgm:spPr/>
    </dgm:pt>
    <dgm:pt modelId="{330FC7C1-7BE6-4064-8352-0DF0495495AC}" type="pres">
      <dgm:prSet presAssocID="{95BBBAAC-54A1-4017-8927-E00AA3B343F8}" presName="hierChild4" presStyleCnt="0"/>
      <dgm:spPr/>
    </dgm:pt>
    <dgm:pt modelId="{E0A0F03F-F38D-4090-96FC-725C401ED045}" type="pres">
      <dgm:prSet presAssocID="{95BBBAAC-54A1-4017-8927-E00AA3B343F8}" presName="hierChild5" presStyleCnt="0"/>
      <dgm:spPr/>
    </dgm:pt>
    <dgm:pt modelId="{F4A73D38-8BC5-4F88-BCBF-B32118780380}" type="pres">
      <dgm:prSet presAssocID="{15FD7BB1-9061-496A-8B0E-999F2F4F7D9B}" presName="Name64" presStyleLbl="parChTrans1D2" presStyleIdx="2" presStyleCnt="4"/>
      <dgm:spPr/>
    </dgm:pt>
    <dgm:pt modelId="{2D053076-DF74-4A7D-83F4-D45FC394EF6D}" type="pres">
      <dgm:prSet presAssocID="{F653663B-5C50-4427-B3B2-61718E3C3C66}" presName="hierRoot2" presStyleCnt="0">
        <dgm:presLayoutVars>
          <dgm:hierBranch val="init"/>
        </dgm:presLayoutVars>
      </dgm:prSet>
      <dgm:spPr/>
    </dgm:pt>
    <dgm:pt modelId="{00BEDE66-A005-4A18-AC1F-F9159167944B}" type="pres">
      <dgm:prSet presAssocID="{F653663B-5C50-4427-B3B2-61718E3C3C66}" presName="rootComposite" presStyleCnt="0"/>
      <dgm:spPr/>
    </dgm:pt>
    <dgm:pt modelId="{CEA9856E-D746-46AD-B6DA-1A51E031452E}" type="pres">
      <dgm:prSet presAssocID="{F653663B-5C50-4427-B3B2-61718E3C3C66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88E04-58C9-4C1A-B20F-120892A97166}" type="pres">
      <dgm:prSet presAssocID="{F653663B-5C50-4427-B3B2-61718E3C3C66}" presName="rootConnector" presStyleLbl="node2" presStyleIdx="2" presStyleCnt="4"/>
      <dgm:spPr/>
    </dgm:pt>
    <dgm:pt modelId="{441AD78D-D5C9-4FE5-A4F8-329784B4FC7B}" type="pres">
      <dgm:prSet presAssocID="{F653663B-5C50-4427-B3B2-61718E3C3C66}" presName="hierChild4" presStyleCnt="0"/>
      <dgm:spPr/>
    </dgm:pt>
    <dgm:pt modelId="{63E321D3-F734-4CEB-B4BC-D5103EAC9693}" type="pres">
      <dgm:prSet presAssocID="{F653663B-5C50-4427-B3B2-61718E3C3C66}" presName="hierChild5" presStyleCnt="0"/>
      <dgm:spPr/>
    </dgm:pt>
    <dgm:pt modelId="{DE11E5B6-18DE-4047-BA9A-77AF693C0D69}" type="pres">
      <dgm:prSet presAssocID="{C0258D0B-0B6A-4BA4-80A3-EB8C63D6584E}" presName="Name64" presStyleLbl="parChTrans1D2" presStyleIdx="3" presStyleCnt="4"/>
      <dgm:spPr/>
    </dgm:pt>
    <dgm:pt modelId="{BFD3563B-B532-4B79-BC1B-06035EA9910D}" type="pres">
      <dgm:prSet presAssocID="{6F559A67-F12D-437B-AC25-8CE0FB7D2585}" presName="hierRoot2" presStyleCnt="0">
        <dgm:presLayoutVars>
          <dgm:hierBranch val="init"/>
        </dgm:presLayoutVars>
      </dgm:prSet>
      <dgm:spPr/>
    </dgm:pt>
    <dgm:pt modelId="{C1333495-B223-4A4A-883A-3814D2F6DA8E}" type="pres">
      <dgm:prSet presAssocID="{6F559A67-F12D-437B-AC25-8CE0FB7D2585}" presName="rootComposite" presStyleCnt="0"/>
      <dgm:spPr/>
    </dgm:pt>
    <dgm:pt modelId="{49F299DD-8607-4D5A-8D9C-D04ECE9776AF}" type="pres">
      <dgm:prSet presAssocID="{6F559A67-F12D-437B-AC25-8CE0FB7D2585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D24A42-E8AE-4939-8CFB-267B8C6244A6}" type="pres">
      <dgm:prSet presAssocID="{6F559A67-F12D-437B-AC25-8CE0FB7D2585}" presName="rootConnector" presStyleLbl="node2" presStyleIdx="3" presStyleCnt="4"/>
      <dgm:spPr/>
    </dgm:pt>
    <dgm:pt modelId="{432810CA-5833-4D64-B569-30629F58076B}" type="pres">
      <dgm:prSet presAssocID="{6F559A67-F12D-437B-AC25-8CE0FB7D2585}" presName="hierChild4" presStyleCnt="0"/>
      <dgm:spPr/>
    </dgm:pt>
    <dgm:pt modelId="{5590967E-084C-4005-A433-55FF2F4BD568}" type="pres">
      <dgm:prSet presAssocID="{6F559A67-F12D-437B-AC25-8CE0FB7D2585}" presName="hierChild5" presStyleCnt="0"/>
      <dgm:spPr/>
    </dgm:pt>
    <dgm:pt modelId="{BDF6BF90-4813-4ADB-8F05-4713D0C63F53}" type="pres">
      <dgm:prSet presAssocID="{7701D7FA-5CB6-4AD9-9AB6-E861E99DF796}" presName="hierChild3" presStyleCnt="0"/>
      <dgm:spPr/>
    </dgm:pt>
  </dgm:ptLst>
  <dgm:cxnLst>
    <dgm:cxn modelId="{A53FB18F-12D4-4A6D-8AC7-D252E0A17BF5}" type="presOf" srcId="{6F559A67-F12D-437B-AC25-8CE0FB7D2585}" destId="{49F299DD-8607-4D5A-8D9C-D04ECE9776AF}" srcOrd="0" destOrd="0" presId="urn:microsoft.com/office/officeart/2009/3/layout/HorizontalOrganizationChart"/>
    <dgm:cxn modelId="{2F27EBD3-4D33-432E-8FD1-F2BC1D13DE08}" type="presOf" srcId="{6F559A67-F12D-437B-AC25-8CE0FB7D2585}" destId="{F0D24A42-E8AE-4939-8CFB-267B8C6244A6}" srcOrd="1" destOrd="0" presId="urn:microsoft.com/office/officeart/2009/3/layout/HorizontalOrganizationChart"/>
    <dgm:cxn modelId="{B6A4C5D7-F01B-4975-9F44-59559B473F91}" type="presOf" srcId="{74E58F3C-7558-4B18-BEF6-BF9086921705}" destId="{86A02882-4521-47C5-A765-69686DEF6EF1}" srcOrd="0" destOrd="0" presId="urn:microsoft.com/office/officeart/2009/3/layout/HorizontalOrganizationChart"/>
    <dgm:cxn modelId="{82701CDC-BA62-41C0-B1F5-4F33956B3A20}" type="presOf" srcId="{F499A2A9-EC7D-4F11-AF60-014C3995525C}" destId="{B564ACF9-9754-4C69-8F43-B694F2FC7E9C}" srcOrd="0" destOrd="0" presId="urn:microsoft.com/office/officeart/2009/3/layout/HorizontalOrganizationChart"/>
    <dgm:cxn modelId="{8BE4E552-09F1-47B6-8F91-8455B9B84C22}" type="presOf" srcId="{F7ABE21D-F411-4784-89B8-0E7FE313FDFE}" destId="{8D45BCF0-C78F-4CEE-8805-BC42C1BEE528}" srcOrd="1" destOrd="0" presId="urn:microsoft.com/office/officeart/2009/3/layout/HorizontalOrganizationChart"/>
    <dgm:cxn modelId="{E3156F00-52DA-4FEA-84EC-489D49FF122D}" srcId="{7701D7FA-5CB6-4AD9-9AB6-E861E99DF796}" destId="{F653663B-5C50-4427-B3B2-61718E3C3C66}" srcOrd="2" destOrd="0" parTransId="{15FD7BB1-9061-496A-8B0E-999F2F4F7D9B}" sibTransId="{5190F36F-8DE9-4824-9101-AB356FC2A2A6}"/>
    <dgm:cxn modelId="{897C094B-6853-4821-84C2-05F4930D8F9D}" type="presOf" srcId="{95BBBAAC-54A1-4017-8927-E00AA3B343F8}" destId="{D0AC0A97-A6AB-4E9C-99F0-0699B9E3646E}" srcOrd="1" destOrd="0" presId="urn:microsoft.com/office/officeart/2009/3/layout/HorizontalOrganizationChart"/>
    <dgm:cxn modelId="{B16F967E-70D5-4B03-8E6F-E88812775F0D}" type="presOf" srcId="{7701D7FA-5CB6-4AD9-9AB6-E861E99DF796}" destId="{89B76183-7C59-41EF-BB30-152A8BD5FF80}" srcOrd="0" destOrd="0" presId="urn:microsoft.com/office/officeart/2009/3/layout/HorizontalOrganizationChart"/>
    <dgm:cxn modelId="{BDB7C65D-664C-41B3-B01F-F5B7C5F73DF7}" srcId="{F499A2A9-EC7D-4F11-AF60-014C3995525C}" destId="{7701D7FA-5CB6-4AD9-9AB6-E861E99DF796}" srcOrd="0" destOrd="0" parTransId="{86A8A2B0-2DEA-477B-8BA1-C50A52D3E72B}" sibTransId="{C20D7A47-17BD-48F0-AB5D-D7BFA23E1CFF}"/>
    <dgm:cxn modelId="{49ABDBC2-3777-4AF0-8D38-D4E18F5A25D4}" type="presOf" srcId="{7701D7FA-5CB6-4AD9-9AB6-E861E99DF796}" destId="{111111C0-55F5-4030-B871-381DEC8F4A31}" srcOrd="1" destOrd="0" presId="urn:microsoft.com/office/officeart/2009/3/layout/HorizontalOrganizationChart"/>
    <dgm:cxn modelId="{9E438FA1-8E48-44D8-B29F-9DF9251E2EE5}" type="presOf" srcId="{F653663B-5C50-4427-B3B2-61718E3C3C66}" destId="{33888E04-58C9-4C1A-B20F-120892A97166}" srcOrd="1" destOrd="0" presId="urn:microsoft.com/office/officeart/2009/3/layout/HorizontalOrganizationChart"/>
    <dgm:cxn modelId="{77F90498-53FB-4697-8AA6-4C0003EE1A04}" srcId="{7701D7FA-5CB6-4AD9-9AB6-E861E99DF796}" destId="{95BBBAAC-54A1-4017-8927-E00AA3B343F8}" srcOrd="1" destOrd="0" parTransId="{74E58F3C-7558-4B18-BEF6-BF9086921705}" sibTransId="{11DF73B3-17E6-4E31-B906-DD688AB5F14D}"/>
    <dgm:cxn modelId="{1FEA162D-6C9D-4519-A761-EA827295DF25}" type="presOf" srcId="{15FD7BB1-9061-496A-8B0E-999F2F4F7D9B}" destId="{F4A73D38-8BC5-4F88-BCBF-B32118780380}" srcOrd="0" destOrd="0" presId="urn:microsoft.com/office/officeart/2009/3/layout/HorizontalOrganizationChart"/>
    <dgm:cxn modelId="{0E5A1993-6C51-4C7F-ADA6-DE9DF37534A2}" type="presOf" srcId="{95BBBAAC-54A1-4017-8927-E00AA3B343F8}" destId="{947B103E-5DF8-4E3A-B1AD-F385AE0A83A8}" srcOrd="0" destOrd="0" presId="urn:microsoft.com/office/officeart/2009/3/layout/HorizontalOrganizationChart"/>
    <dgm:cxn modelId="{97CE535B-BD79-4C53-852E-88D2CD3BB8DE}" type="presOf" srcId="{F653663B-5C50-4427-B3B2-61718E3C3C66}" destId="{CEA9856E-D746-46AD-B6DA-1A51E031452E}" srcOrd="0" destOrd="0" presId="urn:microsoft.com/office/officeart/2009/3/layout/HorizontalOrganizationChart"/>
    <dgm:cxn modelId="{E874F8FC-B2BF-4A82-96A6-43CD80CBDC1C}" srcId="{7701D7FA-5CB6-4AD9-9AB6-E861E99DF796}" destId="{F7ABE21D-F411-4784-89B8-0E7FE313FDFE}" srcOrd="0" destOrd="0" parTransId="{3428D6DC-28C6-41B7-9A46-83F3E96547E0}" sibTransId="{B674C71D-9742-41CC-BCCD-DC7285B6402A}"/>
    <dgm:cxn modelId="{B16A565D-6748-4684-81B6-50C389CA6CAB}" type="presOf" srcId="{C0258D0B-0B6A-4BA4-80A3-EB8C63D6584E}" destId="{DE11E5B6-18DE-4047-BA9A-77AF693C0D69}" srcOrd="0" destOrd="0" presId="urn:microsoft.com/office/officeart/2009/3/layout/HorizontalOrganizationChart"/>
    <dgm:cxn modelId="{C24932D3-7DBA-4A99-834F-5AFEF40BA500}" srcId="{7701D7FA-5CB6-4AD9-9AB6-E861E99DF796}" destId="{6F559A67-F12D-437B-AC25-8CE0FB7D2585}" srcOrd="3" destOrd="0" parTransId="{C0258D0B-0B6A-4BA4-80A3-EB8C63D6584E}" sibTransId="{483042C7-DFE7-4A41-BFA9-1198385DA98A}"/>
    <dgm:cxn modelId="{8E783062-2B16-4AFD-8483-2A05FA638D86}" type="presOf" srcId="{F7ABE21D-F411-4784-89B8-0E7FE313FDFE}" destId="{36B101FF-6A26-4755-B4FD-5C11DB0B9934}" srcOrd="0" destOrd="0" presId="urn:microsoft.com/office/officeart/2009/3/layout/HorizontalOrganizationChart"/>
    <dgm:cxn modelId="{B08D381F-89C7-46BE-B335-5F111DA3BBD4}" type="presOf" srcId="{3428D6DC-28C6-41B7-9A46-83F3E96547E0}" destId="{8D592355-8D43-486D-B076-99C6FA0B148C}" srcOrd="0" destOrd="0" presId="urn:microsoft.com/office/officeart/2009/3/layout/HorizontalOrganizationChart"/>
    <dgm:cxn modelId="{E92A0C24-FB41-474F-935A-8041B7836C13}" type="presParOf" srcId="{B564ACF9-9754-4C69-8F43-B694F2FC7E9C}" destId="{2AB102A2-F62B-462A-BC22-6FB727265C12}" srcOrd="0" destOrd="0" presId="urn:microsoft.com/office/officeart/2009/3/layout/HorizontalOrganizationChart"/>
    <dgm:cxn modelId="{D34E6CC5-8F34-4975-9F64-5FF145D6AD1F}" type="presParOf" srcId="{2AB102A2-F62B-462A-BC22-6FB727265C12}" destId="{55FD0D01-2E67-4CA0-ABFF-3D7E517789F2}" srcOrd="0" destOrd="0" presId="urn:microsoft.com/office/officeart/2009/3/layout/HorizontalOrganizationChart"/>
    <dgm:cxn modelId="{510BB445-3849-485B-9360-DC5F69002A4A}" type="presParOf" srcId="{55FD0D01-2E67-4CA0-ABFF-3D7E517789F2}" destId="{89B76183-7C59-41EF-BB30-152A8BD5FF80}" srcOrd="0" destOrd="0" presId="urn:microsoft.com/office/officeart/2009/3/layout/HorizontalOrganizationChart"/>
    <dgm:cxn modelId="{13289CB5-22CC-480D-8C8D-2930DE76F5E0}" type="presParOf" srcId="{55FD0D01-2E67-4CA0-ABFF-3D7E517789F2}" destId="{111111C0-55F5-4030-B871-381DEC8F4A31}" srcOrd="1" destOrd="0" presId="urn:microsoft.com/office/officeart/2009/3/layout/HorizontalOrganizationChart"/>
    <dgm:cxn modelId="{852ACE79-9E3E-41DE-BF96-98CA8962496C}" type="presParOf" srcId="{2AB102A2-F62B-462A-BC22-6FB727265C12}" destId="{B933BACD-C9A5-4DBE-985F-44B9BD98C718}" srcOrd="1" destOrd="0" presId="urn:microsoft.com/office/officeart/2009/3/layout/HorizontalOrganizationChart"/>
    <dgm:cxn modelId="{DAE5ED40-A0A8-4733-8D13-EC72D87BA044}" type="presParOf" srcId="{B933BACD-C9A5-4DBE-985F-44B9BD98C718}" destId="{8D592355-8D43-486D-B076-99C6FA0B148C}" srcOrd="0" destOrd="0" presId="urn:microsoft.com/office/officeart/2009/3/layout/HorizontalOrganizationChart"/>
    <dgm:cxn modelId="{26864868-6A71-476F-BAA3-DE01C24811CE}" type="presParOf" srcId="{B933BACD-C9A5-4DBE-985F-44B9BD98C718}" destId="{4553EB1C-5069-47A4-AD4C-ED52FAB9A8AB}" srcOrd="1" destOrd="0" presId="urn:microsoft.com/office/officeart/2009/3/layout/HorizontalOrganizationChart"/>
    <dgm:cxn modelId="{4046AA5E-2AD2-4321-839B-7416F64EDD33}" type="presParOf" srcId="{4553EB1C-5069-47A4-AD4C-ED52FAB9A8AB}" destId="{65BA0972-D970-483B-8F9F-F8BF56734490}" srcOrd="0" destOrd="0" presId="urn:microsoft.com/office/officeart/2009/3/layout/HorizontalOrganizationChart"/>
    <dgm:cxn modelId="{0C48E486-9CB5-4225-9E01-86F4C2B42452}" type="presParOf" srcId="{65BA0972-D970-483B-8F9F-F8BF56734490}" destId="{36B101FF-6A26-4755-B4FD-5C11DB0B9934}" srcOrd="0" destOrd="0" presId="urn:microsoft.com/office/officeart/2009/3/layout/HorizontalOrganizationChart"/>
    <dgm:cxn modelId="{462D28C8-1FB9-4F3B-AF4A-76A793EDAD66}" type="presParOf" srcId="{65BA0972-D970-483B-8F9F-F8BF56734490}" destId="{8D45BCF0-C78F-4CEE-8805-BC42C1BEE528}" srcOrd="1" destOrd="0" presId="urn:microsoft.com/office/officeart/2009/3/layout/HorizontalOrganizationChart"/>
    <dgm:cxn modelId="{2158B557-018E-43E8-8BE9-4DA58DA202DA}" type="presParOf" srcId="{4553EB1C-5069-47A4-AD4C-ED52FAB9A8AB}" destId="{1A749BC8-97F3-46AE-B209-3412F39DB339}" srcOrd="1" destOrd="0" presId="urn:microsoft.com/office/officeart/2009/3/layout/HorizontalOrganizationChart"/>
    <dgm:cxn modelId="{D5BD1AE1-C947-4EFA-A23C-50F66D50B051}" type="presParOf" srcId="{4553EB1C-5069-47A4-AD4C-ED52FAB9A8AB}" destId="{9F8560E7-BE6A-48DA-B8F8-B81C29DE1E2A}" srcOrd="2" destOrd="0" presId="urn:microsoft.com/office/officeart/2009/3/layout/HorizontalOrganizationChart"/>
    <dgm:cxn modelId="{F7C8F05F-DEEF-4AB6-A55A-5369381F745C}" type="presParOf" srcId="{B933BACD-C9A5-4DBE-985F-44B9BD98C718}" destId="{86A02882-4521-47C5-A765-69686DEF6EF1}" srcOrd="2" destOrd="0" presId="urn:microsoft.com/office/officeart/2009/3/layout/HorizontalOrganizationChart"/>
    <dgm:cxn modelId="{B904C04F-5493-4C8E-BD2F-6729EEB66AC1}" type="presParOf" srcId="{B933BACD-C9A5-4DBE-985F-44B9BD98C718}" destId="{A3DE48C2-A10C-49A6-8A29-C6D60105083F}" srcOrd="3" destOrd="0" presId="urn:microsoft.com/office/officeart/2009/3/layout/HorizontalOrganizationChart"/>
    <dgm:cxn modelId="{A5AEEAB7-F06C-40FE-B0A6-FB1D5F5DD39B}" type="presParOf" srcId="{A3DE48C2-A10C-49A6-8A29-C6D60105083F}" destId="{9D98DC16-8801-4C93-9237-0BAC821CF4A8}" srcOrd="0" destOrd="0" presId="urn:microsoft.com/office/officeart/2009/3/layout/HorizontalOrganizationChart"/>
    <dgm:cxn modelId="{8F66AC2F-1D39-42BF-A4E1-B6F266ABE4F4}" type="presParOf" srcId="{9D98DC16-8801-4C93-9237-0BAC821CF4A8}" destId="{947B103E-5DF8-4E3A-B1AD-F385AE0A83A8}" srcOrd="0" destOrd="0" presId="urn:microsoft.com/office/officeart/2009/3/layout/HorizontalOrganizationChart"/>
    <dgm:cxn modelId="{7916BAB5-C31A-489E-861F-3B90AAB7CBCC}" type="presParOf" srcId="{9D98DC16-8801-4C93-9237-0BAC821CF4A8}" destId="{D0AC0A97-A6AB-4E9C-99F0-0699B9E3646E}" srcOrd="1" destOrd="0" presId="urn:microsoft.com/office/officeart/2009/3/layout/HorizontalOrganizationChart"/>
    <dgm:cxn modelId="{64310E6C-D8FC-41CC-A798-AB4E536C7A17}" type="presParOf" srcId="{A3DE48C2-A10C-49A6-8A29-C6D60105083F}" destId="{330FC7C1-7BE6-4064-8352-0DF0495495AC}" srcOrd="1" destOrd="0" presId="urn:microsoft.com/office/officeart/2009/3/layout/HorizontalOrganizationChart"/>
    <dgm:cxn modelId="{34536FEE-DCAD-4AB9-8D74-DD90C017C582}" type="presParOf" srcId="{A3DE48C2-A10C-49A6-8A29-C6D60105083F}" destId="{E0A0F03F-F38D-4090-96FC-725C401ED045}" srcOrd="2" destOrd="0" presId="urn:microsoft.com/office/officeart/2009/3/layout/HorizontalOrganizationChart"/>
    <dgm:cxn modelId="{CED0BC55-ADD7-4599-9548-479639FB2570}" type="presParOf" srcId="{B933BACD-C9A5-4DBE-985F-44B9BD98C718}" destId="{F4A73D38-8BC5-4F88-BCBF-B32118780380}" srcOrd="4" destOrd="0" presId="urn:microsoft.com/office/officeart/2009/3/layout/HorizontalOrganizationChart"/>
    <dgm:cxn modelId="{B792BD82-A75F-4E01-BEB0-698708A0AF2A}" type="presParOf" srcId="{B933BACD-C9A5-4DBE-985F-44B9BD98C718}" destId="{2D053076-DF74-4A7D-83F4-D45FC394EF6D}" srcOrd="5" destOrd="0" presId="urn:microsoft.com/office/officeart/2009/3/layout/HorizontalOrganizationChart"/>
    <dgm:cxn modelId="{DD61BCEF-BCE3-4C27-AFF7-8A6723F3FA86}" type="presParOf" srcId="{2D053076-DF74-4A7D-83F4-D45FC394EF6D}" destId="{00BEDE66-A005-4A18-AC1F-F9159167944B}" srcOrd="0" destOrd="0" presId="urn:microsoft.com/office/officeart/2009/3/layout/HorizontalOrganizationChart"/>
    <dgm:cxn modelId="{799C112D-CE3C-46AC-811C-1395AE0EB42D}" type="presParOf" srcId="{00BEDE66-A005-4A18-AC1F-F9159167944B}" destId="{CEA9856E-D746-46AD-B6DA-1A51E031452E}" srcOrd="0" destOrd="0" presId="urn:microsoft.com/office/officeart/2009/3/layout/HorizontalOrganizationChart"/>
    <dgm:cxn modelId="{28A20076-AF36-44A8-980F-32D59465A05F}" type="presParOf" srcId="{00BEDE66-A005-4A18-AC1F-F9159167944B}" destId="{33888E04-58C9-4C1A-B20F-120892A97166}" srcOrd="1" destOrd="0" presId="urn:microsoft.com/office/officeart/2009/3/layout/HorizontalOrganizationChart"/>
    <dgm:cxn modelId="{5AEF06D2-B1CC-42E0-9896-2E842FD6A3A2}" type="presParOf" srcId="{2D053076-DF74-4A7D-83F4-D45FC394EF6D}" destId="{441AD78D-D5C9-4FE5-A4F8-329784B4FC7B}" srcOrd="1" destOrd="0" presId="urn:microsoft.com/office/officeart/2009/3/layout/HorizontalOrganizationChart"/>
    <dgm:cxn modelId="{3123AC6D-6F05-40DB-8DBF-DD5F32B30954}" type="presParOf" srcId="{2D053076-DF74-4A7D-83F4-D45FC394EF6D}" destId="{63E321D3-F734-4CEB-B4BC-D5103EAC9693}" srcOrd="2" destOrd="0" presId="urn:microsoft.com/office/officeart/2009/3/layout/HorizontalOrganizationChart"/>
    <dgm:cxn modelId="{C58468EA-5F06-4D07-AD7A-9D8C0A5D9D49}" type="presParOf" srcId="{B933BACD-C9A5-4DBE-985F-44B9BD98C718}" destId="{DE11E5B6-18DE-4047-BA9A-77AF693C0D69}" srcOrd="6" destOrd="0" presId="urn:microsoft.com/office/officeart/2009/3/layout/HorizontalOrganizationChart"/>
    <dgm:cxn modelId="{E55CF3B1-E46B-4005-8F5F-EC77E49B4FE6}" type="presParOf" srcId="{B933BACD-C9A5-4DBE-985F-44B9BD98C718}" destId="{BFD3563B-B532-4B79-BC1B-06035EA9910D}" srcOrd="7" destOrd="0" presId="urn:microsoft.com/office/officeart/2009/3/layout/HorizontalOrganizationChart"/>
    <dgm:cxn modelId="{72CB71C3-EE78-4934-AC3E-1864B57FC348}" type="presParOf" srcId="{BFD3563B-B532-4B79-BC1B-06035EA9910D}" destId="{C1333495-B223-4A4A-883A-3814D2F6DA8E}" srcOrd="0" destOrd="0" presId="urn:microsoft.com/office/officeart/2009/3/layout/HorizontalOrganizationChart"/>
    <dgm:cxn modelId="{744BBFF8-19D1-424B-9FD4-36CEB830F5C1}" type="presParOf" srcId="{C1333495-B223-4A4A-883A-3814D2F6DA8E}" destId="{49F299DD-8607-4D5A-8D9C-D04ECE9776AF}" srcOrd="0" destOrd="0" presId="urn:microsoft.com/office/officeart/2009/3/layout/HorizontalOrganizationChart"/>
    <dgm:cxn modelId="{69353CAF-DCCC-474F-9247-F8EB5321418D}" type="presParOf" srcId="{C1333495-B223-4A4A-883A-3814D2F6DA8E}" destId="{F0D24A42-E8AE-4939-8CFB-267B8C6244A6}" srcOrd="1" destOrd="0" presId="urn:microsoft.com/office/officeart/2009/3/layout/HorizontalOrganizationChart"/>
    <dgm:cxn modelId="{0627C699-2564-41FF-BD38-3FF3BC050253}" type="presParOf" srcId="{BFD3563B-B532-4B79-BC1B-06035EA9910D}" destId="{432810CA-5833-4D64-B569-30629F58076B}" srcOrd="1" destOrd="0" presId="urn:microsoft.com/office/officeart/2009/3/layout/HorizontalOrganizationChart"/>
    <dgm:cxn modelId="{235DC69A-B26A-4A8E-89B1-B922B3DF2B31}" type="presParOf" srcId="{BFD3563B-B532-4B79-BC1B-06035EA9910D}" destId="{5590967E-084C-4005-A433-55FF2F4BD568}" srcOrd="2" destOrd="0" presId="urn:microsoft.com/office/officeart/2009/3/layout/HorizontalOrganizationChart"/>
    <dgm:cxn modelId="{8B1F539B-ACBC-4B12-9A2D-1B52B3961E43}" type="presParOf" srcId="{2AB102A2-F62B-462A-BC22-6FB727265C12}" destId="{BDF6BF90-4813-4ADB-8F05-4713D0C63F53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711578-F8B6-4F8C-8705-F12B1F2D5A7B}" type="doc">
      <dgm:prSet loTypeId="urn:microsoft.com/office/officeart/2009/3/layout/HorizontalOrganizationChart" loCatId="hierarchy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753BE9FB-4F31-489A-986F-329DD4FD89CF}">
      <dgm:prSet phldrT="[Texto]" custT="1"/>
      <dgm:spPr/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Tipos de fuerzas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31D368-EE11-455A-8BDA-E3495DF793C9}" type="parTrans" cxnId="{BAFDBDFF-0868-4863-A87F-C1305E05C52B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9A9379-8E41-4C85-99F2-0EC8450D69F0}" type="sibTrans" cxnId="{BAFDBDFF-0868-4863-A87F-C1305E05C52B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FFA06038-AC2A-4238-99FA-20742F793F50}">
          <dgm:prSet phldrT="[Texto]" custT="1"/>
          <dgm:spPr/>
          <dgm:t>
            <a:bodyPr/>
            <a:lstStyle/>
            <a:p>
              <a:r>
                <a:rPr lang="es-ES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Roce o fricción </a:t>
              </a:r>
            </a:p>
            <a:p>
              <a14:m>
                <m:oMath xmlns:m="http://schemas.openxmlformats.org/officeDocument/2006/math">
                  <m:groupChr>
                    <m:groupChrPr>
                      <m:chr m:val="→"/>
                      <m:pos m:val="top"/>
                      <m:ctrlPr>
                        <a:rPr lang="es-ES" sz="2400" i="1" smtClean="0">
                          <a:latin typeface="Cambria Math" panose="02040503050406030204" pitchFamily="18" charset="0"/>
                        </a:rPr>
                      </m:ctrlPr>
                    </m:groupChrPr>
                    <m:e>
                      <m:sSub>
                        <m:sSubPr>
                          <m:ctrlPr>
                            <a:rPr lang="es-E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e>
                  </m:groupChr>
                </m:oMath>
              </a14:m>
              <a:r>
                <a:rPr lang="es-E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FFA06038-AC2A-4238-99FA-20742F793F50}">
          <dgm:prSet phldrT="[Texto]" custT="1"/>
          <dgm:spPr/>
          <dgm:t>
            <a:bodyPr/>
            <a:lstStyle/>
            <a:p>
              <a:r>
                <a:rPr lang="es-ES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Roce o fricción </a:t>
              </a:r>
            </a:p>
            <a:p>
              <a:r>
                <a:rPr lang="es-ES" sz="2400" i="0" smtClean="0">
                  <a:latin typeface="Cambria Math" panose="02040503050406030204" pitchFamily="18" charset="0"/>
                </a:rPr>
                <a:t>→</a:t>
              </a:r>
              <a:r>
                <a:rPr lang="es-CL" sz="2400" b="0" i="0" smtClean="0">
                  <a:latin typeface="Cambria Math" panose="02040503050406030204" pitchFamily="18" charset="0"/>
                </a:rPr>
                <a:t>┬</a:t>
              </a:r>
              <a:r>
                <a:rPr lang="es-CL" sz="2400" b="0" i="0" smtClean="0">
                  <a:latin typeface="Cambria Math" panose="02040503050406030204" pitchFamily="18" charset="0"/>
                </a:rPr>
                <a:t>𝐹</a:t>
              </a:r>
              <a:r>
                <a:rPr lang="es-ES" sz="2400" b="0" i="0" smtClean="0">
                  <a:latin typeface="Cambria Math" panose="02040503050406030204" pitchFamily="18" charset="0"/>
                </a:rPr>
                <a:t>_</a:t>
              </a:r>
              <a:r>
                <a:rPr lang="es-CL" sz="2400" b="0" i="0" smtClean="0">
                  <a:latin typeface="Cambria Math" panose="02040503050406030204" pitchFamily="18" charset="0"/>
                </a:rPr>
                <a:t>𝑟 </a:t>
              </a:r>
              <a:r>
                <a:rPr lang="es-E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36BC84D1-B451-4602-A8B1-E169BE98DCF4}" type="parTrans" cxnId="{B7562968-9352-4A2E-B522-A66CDE9F0D87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42DEEC-7157-4F55-AA15-4B9E61350872}" type="sibTrans" cxnId="{B7562968-9352-4A2E-B522-A66CDE9F0D87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FC5808-6D30-49F2-9E75-2FA6B18402CA}">
      <dgm:prSet phldrT="[Texto]" custT="1"/>
      <dgm:spPr/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Diagrama de cuerpo libre (sumatoria de fuerzas)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3E4974-A569-4C61-AA00-65CFBD3CDC9A}" type="parTrans" cxnId="{B974D6A6-57BF-4CB3-B7B4-86103C7FE532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2FA197-35EA-456A-9186-02D465A8C1B6}" type="sibTrans" cxnId="{B974D6A6-57BF-4CB3-B7B4-86103C7FE532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FF2215-3172-409F-A5F0-A4FBCCFF0AB9}" type="pres">
      <dgm:prSet presAssocID="{D6711578-F8B6-4F8C-8705-F12B1F2D5A7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2F0A009-C46E-4678-8296-E72CAE7E4449}" type="pres">
      <dgm:prSet presAssocID="{753BE9FB-4F31-489A-986F-329DD4FD89CF}" presName="hierRoot1" presStyleCnt="0">
        <dgm:presLayoutVars>
          <dgm:hierBranch val="init"/>
        </dgm:presLayoutVars>
      </dgm:prSet>
      <dgm:spPr/>
    </dgm:pt>
    <dgm:pt modelId="{87274860-3E14-473D-897F-4E3FB4F8FF2C}" type="pres">
      <dgm:prSet presAssocID="{753BE9FB-4F31-489A-986F-329DD4FD89CF}" presName="rootComposite1" presStyleCnt="0"/>
      <dgm:spPr/>
    </dgm:pt>
    <dgm:pt modelId="{45728BD8-9352-489E-9DEB-51D86E3B67A2}" type="pres">
      <dgm:prSet presAssocID="{753BE9FB-4F31-489A-986F-329DD4FD89CF}" presName="rootText1" presStyleLbl="node0" presStyleIdx="0" presStyleCnt="1" custScaleX="29092" custScaleY="80746" custLinFactNeighborY="-11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A8310-3F4D-4E07-B606-5540C6578245}" type="pres">
      <dgm:prSet presAssocID="{753BE9FB-4F31-489A-986F-329DD4FD89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8B76296-35A2-4C62-9459-5F0D905CE71A}" type="pres">
      <dgm:prSet presAssocID="{753BE9FB-4F31-489A-986F-329DD4FD89CF}" presName="hierChild2" presStyleCnt="0"/>
      <dgm:spPr/>
    </dgm:pt>
    <dgm:pt modelId="{48A3A7FD-DD7E-489A-8AC4-56844F63B1B3}" type="pres">
      <dgm:prSet presAssocID="{36BC84D1-B451-4602-A8B1-E169BE98DCF4}" presName="Name64" presStyleLbl="parChTrans1D2" presStyleIdx="0" presStyleCnt="2"/>
      <dgm:spPr/>
      <dgm:t>
        <a:bodyPr/>
        <a:lstStyle/>
        <a:p>
          <a:endParaRPr lang="es-ES"/>
        </a:p>
      </dgm:t>
    </dgm:pt>
    <dgm:pt modelId="{2B95805D-81A8-43F8-B739-51E823AB0551}" type="pres">
      <dgm:prSet presAssocID="{FFA06038-AC2A-4238-99FA-20742F793F50}" presName="hierRoot2" presStyleCnt="0">
        <dgm:presLayoutVars>
          <dgm:hierBranch val="init"/>
        </dgm:presLayoutVars>
      </dgm:prSet>
      <dgm:spPr/>
    </dgm:pt>
    <dgm:pt modelId="{D90E5EE0-DB59-4BC8-B8C4-626E1C744EBA}" type="pres">
      <dgm:prSet presAssocID="{FFA06038-AC2A-4238-99FA-20742F793F50}" presName="rootComposite" presStyleCnt="0"/>
      <dgm:spPr/>
    </dgm:pt>
    <dgm:pt modelId="{E627F2D1-0132-4A5A-B9DB-6563D93D8F96}" type="pres">
      <dgm:prSet presAssocID="{FFA06038-AC2A-4238-99FA-20742F793F50}" presName="rootText" presStyleLbl="node2" presStyleIdx="0" presStyleCnt="2" custScaleX="23866" custScaleY="52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265BD7-4D84-431F-9DCA-7D5E42FA72F5}" type="pres">
      <dgm:prSet presAssocID="{FFA06038-AC2A-4238-99FA-20742F793F50}" presName="rootConnector" presStyleLbl="node2" presStyleIdx="0" presStyleCnt="2"/>
      <dgm:spPr/>
      <dgm:t>
        <a:bodyPr/>
        <a:lstStyle/>
        <a:p>
          <a:endParaRPr lang="es-ES"/>
        </a:p>
      </dgm:t>
    </dgm:pt>
    <dgm:pt modelId="{44F629C4-D52B-4AE3-A208-B218B8633C10}" type="pres">
      <dgm:prSet presAssocID="{FFA06038-AC2A-4238-99FA-20742F793F50}" presName="hierChild4" presStyleCnt="0"/>
      <dgm:spPr/>
    </dgm:pt>
    <dgm:pt modelId="{B747BBD3-5403-474D-B1AC-6D2C36A636C9}" type="pres">
      <dgm:prSet presAssocID="{FFA06038-AC2A-4238-99FA-20742F793F50}" presName="hierChild5" presStyleCnt="0"/>
      <dgm:spPr/>
    </dgm:pt>
    <dgm:pt modelId="{A62815D5-0E2C-4A61-8AFC-98D2AE6BD4B6}" type="pres">
      <dgm:prSet presAssocID="{DF3E4974-A569-4C61-AA00-65CFBD3CDC9A}" presName="Name64" presStyleLbl="parChTrans1D2" presStyleIdx="1" presStyleCnt="2"/>
      <dgm:spPr/>
      <dgm:t>
        <a:bodyPr/>
        <a:lstStyle/>
        <a:p>
          <a:endParaRPr lang="es-ES"/>
        </a:p>
      </dgm:t>
    </dgm:pt>
    <dgm:pt modelId="{EAF9EEDD-F6D1-4B2A-BBEC-E374C623C073}" type="pres">
      <dgm:prSet presAssocID="{7CFC5808-6D30-49F2-9E75-2FA6B18402CA}" presName="hierRoot2" presStyleCnt="0">
        <dgm:presLayoutVars>
          <dgm:hierBranch val="init"/>
        </dgm:presLayoutVars>
      </dgm:prSet>
      <dgm:spPr/>
    </dgm:pt>
    <dgm:pt modelId="{6AF9B0B3-3959-45D5-BFAB-A968D499B9DA}" type="pres">
      <dgm:prSet presAssocID="{7CFC5808-6D30-49F2-9E75-2FA6B18402CA}" presName="rootComposite" presStyleCnt="0"/>
      <dgm:spPr/>
    </dgm:pt>
    <dgm:pt modelId="{F234D5F6-2AEE-4D0F-982D-7E84AE495F33}" type="pres">
      <dgm:prSet presAssocID="{7CFC5808-6D30-49F2-9E75-2FA6B18402CA}" presName="rootText" presStyleLbl="node2" presStyleIdx="1" presStyleCnt="2" custScaleX="25819" custScaleY="660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09CB25-89E1-41C8-97A9-4E223EE78BAD}" type="pres">
      <dgm:prSet presAssocID="{7CFC5808-6D30-49F2-9E75-2FA6B18402CA}" presName="rootConnector" presStyleLbl="node2" presStyleIdx="1" presStyleCnt="2"/>
      <dgm:spPr/>
      <dgm:t>
        <a:bodyPr/>
        <a:lstStyle/>
        <a:p>
          <a:endParaRPr lang="es-ES"/>
        </a:p>
      </dgm:t>
    </dgm:pt>
    <dgm:pt modelId="{D3FFC581-C823-443D-A89E-C8123E920BFD}" type="pres">
      <dgm:prSet presAssocID="{7CFC5808-6D30-49F2-9E75-2FA6B18402CA}" presName="hierChild4" presStyleCnt="0"/>
      <dgm:spPr/>
    </dgm:pt>
    <dgm:pt modelId="{DF8AE903-3C59-4643-871D-A44083B36A23}" type="pres">
      <dgm:prSet presAssocID="{7CFC5808-6D30-49F2-9E75-2FA6B18402CA}" presName="hierChild5" presStyleCnt="0"/>
      <dgm:spPr/>
    </dgm:pt>
    <dgm:pt modelId="{874DD356-01CF-4539-A237-896890894585}" type="pres">
      <dgm:prSet presAssocID="{753BE9FB-4F31-489A-986F-329DD4FD89CF}" presName="hierChild3" presStyleCnt="0"/>
      <dgm:spPr/>
    </dgm:pt>
  </dgm:ptLst>
  <dgm:cxnLst>
    <dgm:cxn modelId="{893FEA6C-8F49-4A37-83DC-2464727E3AD7}" type="presOf" srcId="{DF3E4974-A569-4C61-AA00-65CFBD3CDC9A}" destId="{A62815D5-0E2C-4A61-8AFC-98D2AE6BD4B6}" srcOrd="0" destOrd="0" presId="urn:microsoft.com/office/officeart/2009/3/layout/HorizontalOrganizationChart"/>
    <dgm:cxn modelId="{BAFDBDFF-0868-4863-A87F-C1305E05C52B}" srcId="{D6711578-F8B6-4F8C-8705-F12B1F2D5A7B}" destId="{753BE9FB-4F31-489A-986F-329DD4FD89CF}" srcOrd="0" destOrd="0" parTransId="{4A31D368-EE11-455A-8BDA-E3495DF793C9}" sibTransId="{0A9A9379-8E41-4C85-99F2-0EC8450D69F0}"/>
    <dgm:cxn modelId="{D7928069-B426-4E1D-ACB6-900EFC4FCA18}" type="presOf" srcId="{FFA06038-AC2A-4238-99FA-20742F793F50}" destId="{E627F2D1-0132-4A5A-B9DB-6563D93D8F96}" srcOrd="0" destOrd="0" presId="urn:microsoft.com/office/officeart/2009/3/layout/HorizontalOrganizationChart"/>
    <dgm:cxn modelId="{EDC47E7D-98F7-4819-882E-88B36C08F194}" type="presOf" srcId="{7CFC5808-6D30-49F2-9E75-2FA6B18402CA}" destId="{B809CB25-89E1-41C8-97A9-4E223EE78BAD}" srcOrd="1" destOrd="0" presId="urn:microsoft.com/office/officeart/2009/3/layout/HorizontalOrganizationChart"/>
    <dgm:cxn modelId="{B974D6A6-57BF-4CB3-B7B4-86103C7FE532}" srcId="{753BE9FB-4F31-489A-986F-329DD4FD89CF}" destId="{7CFC5808-6D30-49F2-9E75-2FA6B18402CA}" srcOrd="1" destOrd="0" parTransId="{DF3E4974-A569-4C61-AA00-65CFBD3CDC9A}" sibTransId="{2D2FA197-35EA-456A-9186-02D465A8C1B6}"/>
    <dgm:cxn modelId="{F56567E6-56C8-40EE-BDA0-1360D324149A}" type="presOf" srcId="{FFA06038-AC2A-4238-99FA-20742F793F50}" destId="{69265BD7-4D84-431F-9DCA-7D5E42FA72F5}" srcOrd="1" destOrd="0" presId="urn:microsoft.com/office/officeart/2009/3/layout/HorizontalOrganizationChart"/>
    <dgm:cxn modelId="{6F1928C4-0AE8-4AFD-B991-840F1335E1F6}" type="presOf" srcId="{D6711578-F8B6-4F8C-8705-F12B1F2D5A7B}" destId="{A2FF2215-3172-409F-A5F0-A4FBCCFF0AB9}" srcOrd="0" destOrd="0" presId="urn:microsoft.com/office/officeart/2009/3/layout/HorizontalOrganizationChart"/>
    <dgm:cxn modelId="{41573D35-27B4-456A-9324-6C4DD4FDC0D8}" type="presOf" srcId="{7CFC5808-6D30-49F2-9E75-2FA6B18402CA}" destId="{F234D5F6-2AEE-4D0F-982D-7E84AE495F33}" srcOrd="0" destOrd="0" presId="urn:microsoft.com/office/officeart/2009/3/layout/HorizontalOrganizationChart"/>
    <dgm:cxn modelId="{B7562968-9352-4A2E-B522-A66CDE9F0D87}" srcId="{753BE9FB-4F31-489A-986F-329DD4FD89CF}" destId="{FFA06038-AC2A-4238-99FA-20742F793F50}" srcOrd="0" destOrd="0" parTransId="{36BC84D1-B451-4602-A8B1-E169BE98DCF4}" sibTransId="{C542DEEC-7157-4F55-AA15-4B9E61350872}"/>
    <dgm:cxn modelId="{00319D61-6AE1-445C-8F37-DEC03C2A8827}" type="presOf" srcId="{753BE9FB-4F31-489A-986F-329DD4FD89CF}" destId="{2A5A8310-3F4D-4E07-B606-5540C6578245}" srcOrd="1" destOrd="0" presId="urn:microsoft.com/office/officeart/2009/3/layout/HorizontalOrganizationChart"/>
    <dgm:cxn modelId="{2205E338-C445-4512-9549-0213F57E65F6}" type="presOf" srcId="{753BE9FB-4F31-489A-986F-329DD4FD89CF}" destId="{45728BD8-9352-489E-9DEB-51D86E3B67A2}" srcOrd="0" destOrd="0" presId="urn:microsoft.com/office/officeart/2009/3/layout/HorizontalOrganizationChart"/>
    <dgm:cxn modelId="{29563326-7219-4D3E-A953-CBC5CBE7ED83}" type="presOf" srcId="{36BC84D1-B451-4602-A8B1-E169BE98DCF4}" destId="{48A3A7FD-DD7E-489A-8AC4-56844F63B1B3}" srcOrd="0" destOrd="0" presId="urn:microsoft.com/office/officeart/2009/3/layout/HorizontalOrganizationChart"/>
    <dgm:cxn modelId="{F6358D6F-08D0-4CCD-B0CA-D03925A3ED28}" type="presParOf" srcId="{A2FF2215-3172-409F-A5F0-A4FBCCFF0AB9}" destId="{32F0A009-C46E-4678-8296-E72CAE7E4449}" srcOrd="0" destOrd="0" presId="urn:microsoft.com/office/officeart/2009/3/layout/HorizontalOrganizationChart"/>
    <dgm:cxn modelId="{B2024444-A658-44A5-8129-8B54CF5E3559}" type="presParOf" srcId="{32F0A009-C46E-4678-8296-E72CAE7E4449}" destId="{87274860-3E14-473D-897F-4E3FB4F8FF2C}" srcOrd="0" destOrd="0" presId="urn:microsoft.com/office/officeart/2009/3/layout/HorizontalOrganizationChart"/>
    <dgm:cxn modelId="{F31DDC94-964C-4452-BEDC-2D4655DF38F2}" type="presParOf" srcId="{87274860-3E14-473D-897F-4E3FB4F8FF2C}" destId="{45728BD8-9352-489E-9DEB-51D86E3B67A2}" srcOrd="0" destOrd="0" presId="urn:microsoft.com/office/officeart/2009/3/layout/HorizontalOrganizationChart"/>
    <dgm:cxn modelId="{AC5C5AAA-07AE-4D2E-88A2-8BE3A902FAB6}" type="presParOf" srcId="{87274860-3E14-473D-897F-4E3FB4F8FF2C}" destId="{2A5A8310-3F4D-4E07-B606-5540C6578245}" srcOrd="1" destOrd="0" presId="urn:microsoft.com/office/officeart/2009/3/layout/HorizontalOrganizationChart"/>
    <dgm:cxn modelId="{4A0214D9-E5B3-4B4A-AE96-F0F870ABFCEA}" type="presParOf" srcId="{32F0A009-C46E-4678-8296-E72CAE7E4449}" destId="{18B76296-35A2-4C62-9459-5F0D905CE71A}" srcOrd="1" destOrd="0" presId="urn:microsoft.com/office/officeart/2009/3/layout/HorizontalOrganizationChart"/>
    <dgm:cxn modelId="{B3A89B59-165A-4E7F-BFE7-55E0E53C4AC7}" type="presParOf" srcId="{18B76296-35A2-4C62-9459-5F0D905CE71A}" destId="{48A3A7FD-DD7E-489A-8AC4-56844F63B1B3}" srcOrd="0" destOrd="0" presId="urn:microsoft.com/office/officeart/2009/3/layout/HorizontalOrganizationChart"/>
    <dgm:cxn modelId="{987FBD4A-478D-4B00-8001-A5C99A3EA8DC}" type="presParOf" srcId="{18B76296-35A2-4C62-9459-5F0D905CE71A}" destId="{2B95805D-81A8-43F8-B739-51E823AB0551}" srcOrd="1" destOrd="0" presId="urn:microsoft.com/office/officeart/2009/3/layout/HorizontalOrganizationChart"/>
    <dgm:cxn modelId="{2815DFE5-AC09-492D-9628-3DE13F091AB6}" type="presParOf" srcId="{2B95805D-81A8-43F8-B739-51E823AB0551}" destId="{D90E5EE0-DB59-4BC8-B8C4-626E1C744EBA}" srcOrd="0" destOrd="0" presId="urn:microsoft.com/office/officeart/2009/3/layout/HorizontalOrganizationChart"/>
    <dgm:cxn modelId="{B854F35A-215C-43CD-9D62-A047C7BDE531}" type="presParOf" srcId="{D90E5EE0-DB59-4BC8-B8C4-626E1C744EBA}" destId="{E627F2D1-0132-4A5A-B9DB-6563D93D8F96}" srcOrd="0" destOrd="0" presId="urn:microsoft.com/office/officeart/2009/3/layout/HorizontalOrganizationChart"/>
    <dgm:cxn modelId="{E28128E4-8D4A-482E-AE47-7F331C75EE3B}" type="presParOf" srcId="{D90E5EE0-DB59-4BC8-B8C4-626E1C744EBA}" destId="{69265BD7-4D84-431F-9DCA-7D5E42FA72F5}" srcOrd="1" destOrd="0" presId="urn:microsoft.com/office/officeart/2009/3/layout/HorizontalOrganizationChart"/>
    <dgm:cxn modelId="{C6B98EBE-DD72-4218-9B1C-265D3779CF70}" type="presParOf" srcId="{2B95805D-81A8-43F8-B739-51E823AB0551}" destId="{44F629C4-D52B-4AE3-A208-B218B8633C10}" srcOrd="1" destOrd="0" presId="urn:microsoft.com/office/officeart/2009/3/layout/HorizontalOrganizationChart"/>
    <dgm:cxn modelId="{CE197FE0-00CF-4EF5-BE35-3D4D3CEAD5F2}" type="presParOf" srcId="{2B95805D-81A8-43F8-B739-51E823AB0551}" destId="{B747BBD3-5403-474D-B1AC-6D2C36A636C9}" srcOrd="2" destOrd="0" presId="urn:microsoft.com/office/officeart/2009/3/layout/HorizontalOrganizationChart"/>
    <dgm:cxn modelId="{D9AE8C28-6B37-4E57-B64E-5DFD1C637A8A}" type="presParOf" srcId="{18B76296-35A2-4C62-9459-5F0D905CE71A}" destId="{A62815D5-0E2C-4A61-8AFC-98D2AE6BD4B6}" srcOrd="2" destOrd="0" presId="urn:microsoft.com/office/officeart/2009/3/layout/HorizontalOrganizationChart"/>
    <dgm:cxn modelId="{9A6A8C4F-0EA0-4079-9FF1-9E2F42B2E42A}" type="presParOf" srcId="{18B76296-35A2-4C62-9459-5F0D905CE71A}" destId="{EAF9EEDD-F6D1-4B2A-BBEC-E374C623C073}" srcOrd="3" destOrd="0" presId="urn:microsoft.com/office/officeart/2009/3/layout/HorizontalOrganizationChart"/>
    <dgm:cxn modelId="{169C2161-5475-4CA8-84F6-0914CBF81605}" type="presParOf" srcId="{EAF9EEDD-F6D1-4B2A-BBEC-E374C623C073}" destId="{6AF9B0B3-3959-45D5-BFAB-A968D499B9DA}" srcOrd="0" destOrd="0" presId="urn:microsoft.com/office/officeart/2009/3/layout/HorizontalOrganizationChart"/>
    <dgm:cxn modelId="{93982B8E-EFA9-4243-BBEC-948779B1FF22}" type="presParOf" srcId="{6AF9B0B3-3959-45D5-BFAB-A968D499B9DA}" destId="{F234D5F6-2AEE-4D0F-982D-7E84AE495F33}" srcOrd="0" destOrd="0" presId="urn:microsoft.com/office/officeart/2009/3/layout/HorizontalOrganizationChart"/>
    <dgm:cxn modelId="{6EDBC1B6-A877-4FCC-BD3A-64038032E09A}" type="presParOf" srcId="{6AF9B0B3-3959-45D5-BFAB-A968D499B9DA}" destId="{B809CB25-89E1-41C8-97A9-4E223EE78BAD}" srcOrd="1" destOrd="0" presId="urn:microsoft.com/office/officeart/2009/3/layout/HorizontalOrganizationChart"/>
    <dgm:cxn modelId="{7FBB174B-6509-414A-A08C-C9A79996DAC0}" type="presParOf" srcId="{EAF9EEDD-F6D1-4B2A-BBEC-E374C623C073}" destId="{D3FFC581-C823-443D-A89E-C8123E920BFD}" srcOrd="1" destOrd="0" presId="urn:microsoft.com/office/officeart/2009/3/layout/HorizontalOrganizationChart"/>
    <dgm:cxn modelId="{601B578C-8242-490C-B92C-331DB3FFA9FA}" type="presParOf" srcId="{EAF9EEDD-F6D1-4B2A-BBEC-E374C623C073}" destId="{DF8AE903-3C59-4643-871D-A44083B36A23}" srcOrd="2" destOrd="0" presId="urn:microsoft.com/office/officeart/2009/3/layout/HorizontalOrganizationChart"/>
    <dgm:cxn modelId="{7FE92D1A-2575-4AA4-8286-4B4B4C3C135D}" type="presParOf" srcId="{32F0A009-C46E-4678-8296-E72CAE7E4449}" destId="{874DD356-01CF-4539-A237-896890894585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711578-F8B6-4F8C-8705-F12B1F2D5A7B}" type="doc">
      <dgm:prSet loTypeId="urn:microsoft.com/office/officeart/2009/3/layout/HorizontalOrganizationChart" loCatId="hierarchy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753BE9FB-4F31-489A-986F-329DD4FD89CF}">
      <dgm:prSet phldrT="[Texto]" custT="1"/>
      <dgm:spPr/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Tipos de fuerzas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31D368-EE11-455A-8BDA-E3495DF793C9}" type="parTrans" cxnId="{BAFDBDFF-0868-4863-A87F-C1305E05C52B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9A9379-8E41-4C85-99F2-0EC8450D69F0}" type="sibTrans" cxnId="{BAFDBDFF-0868-4863-A87F-C1305E05C52B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A06038-AC2A-4238-99FA-20742F793F50}">
      <dgm:prSet phldrT="[Texto]"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CL">
              <a:noFill/>
            </a:rPr>
            <a:t> </a:t>
          </a:r>
        </a:p>
      </dgm:t>
    </dgm:pt>
    <dgm:pt modelId="{36BC84D1-B451-4602-A8B1-E169BE98DCF4}" type="parTrans" cxnId="{B7562968-9352-4A2E-B522-A66CDE9F0D87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42DEEC-7157-4F55-AA15-4B9E61350872}" type="sibTrans" cxnId="{B7562968-9352-4A2E-B522-A66CDE9F0D87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FC5808-6D30-49F2-9E75-2FA6B18402CA}">
      <dgm:prSet phldrT="[Texto]" custT="1"/>
      <dgm:spPr/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Diagrama de cuerpo libre (sumatoria de fuerzas)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3E4974-A569-4C61-AA00-65CFBD3CDC9A}" type="parTrans" cxnId="{B974D6A6-57BF-4CB3-B7B4-86103C7FE532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2FA197-35EA-456A-9186-02D465A8C1B6}" type="sibTrans" cxnId="{B974D6A6-57BF-4CB3-B7B4-86103C7FE532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FF2215-3172-409F-A5F0-A4FBCCFF0AB9}" type="pres">
      <dgm:prSet presAssocID="{D6711578-F8B6-4F8C-8705-F12B1F2D5A7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2F0A009-C46E-4678-8296-E72CAE7E4449}" type="pres">
      <dgm:prSet presAssocID="{753BE9FB-4F31-489A-986F-329DD4FD89CF}" presName="hierRoot1" presStyleCnt="0">
        <dgm:presLayoutVars>
          <dgm:hierBranch val="init"/>
        </dgm:presLayoutVars>
      </dgm:prSet>
      <dgm:spPr/>
    </dgm:pt>
    <dgm:pt modelId="{87274860-3E14-473D-897F-4E3FB4F8FF2C}" type="pres">
      <dgm:prSet presAssocID="{753BE9FB-4F31-489A-986F-329DD4FD89CF}" presName="rootComposite1" presStyleCnt="0"/>
      <dgm:spPr/>
    </dgm:pt>
    <dgm:pt modelId="{45728BD8-9352-489E-9DEB-51D86E3B67A2}" type="pres">
      <dgm:prSet presAssocID="{753BE9FB-4F31-489A-986F-329DD4FD89CF}" presName="rootText1" presStyleLbl="node0" presStyleIdx="0" presStyleCnt="1" custScaleX="29092" custScaleY="80746" custLinFactNeighborY="-11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A8310-3F4D-4E07-B606-5540C6578245}" type="pres">
      <dgm:prSet presAssocID="{753BE9FB-4F31-489A-986F-329DD4FD89CF}" presName="rootConnector1" presStyleLbl="node1" presStyleIdx="0" presStyleCnt="0"/>
      <dgm:spPr/>
    </dgm:pt>
    <dgm:pt modelId="{18B76296-35A2-4C62-9459-5F0D905CE71A}" type="pres">
      <dgm:prSet presAssocID="{753BE9FB-4F31-489A-986F-329DD4FD89CF}" presName="hierChild2" presStyleCnt="0"/>
      <dgm:spPr/>
    </dgm:pt>
    <dgm:pt modelId="{48A3A7FD-DD7E-489A-8AC4-56844F63B1B3}" type="pres">
      <dgm:prSet presAssocID="{36BC84D1-B451-4602-A8B1-E169BE98DCF4}" presName="Name64" presStyleLbl="parChTrans1D2" presStyleIdx="0" presStyleCnt="2"/>
      <dgm:spPr/>
    </dgm:pt>
    <dgm:pt modelId="{2B95805D-81A8-43F8-B739-51E823AB0551}" type="pres">
      <dgm:prSet presAssocID="{FFA06038-AC2A-4238-99FA-20742F793F50}" presName="hierRoot2" presStyleCnt="0">
        <dgm:presLayoutVars>
          <dgm:hierBranch val="init"/>
        </dgm:presLayoutVars>
      </dgm:prSet>
      <dgm:spPr/>
    </dgm:pt>
    <dgm:pt modelId="{D90E5EE0-DB59-4BC8-B8C4-626E1C744EBA}" type="pres">
      <dgm:prSet presAssocID="{FFA06038-AC2A-4238-99FA-20742F793F50}" presName="rootComposite" presStyleCnt="0"/>
      <dgm:spPr/>
    </dgm:pt>
    <dgm:pt modelId="{E627F2D1-0132-4A5A-B9DB-6563D93D8F96}" type="pres">
      <dgm:prSet presAssocID="{FFA06038-AC2A-4238-99FA-20742F793F50}" presName="rootText" presStyleLbl="node2" presStyleIdx="0" presStyleCnt="2" custScaleX="23866" custScaleY="52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265BD7-4D84-431F-9DCA-7D5E42FA72F5}" type="pres">
      <dgm:prSet presAssocID="{FFA06038-AC2A-4238-99FA-20742F793F50}" presName="rootConnector" presStyleLbl="node2" presStyleIdx="0" presStyleCnt="2"/>
      <dgm:spPr/>
    </dgm:pt>
    <dgm:pt modelId="{44F629C4-D52B-4AE3-A208-B218B8633C10}" type="pres">
      <dgm:prSet presAssocID="{FFA06038-AC2A-4238-99FA-20742F793F50}" presName="hierChild4" presStyleCnt="0"/>
      <dgm:spPr/>
    </dgm:pt>
    <dgm:pt modelId="{B747BBD3-5403-474D-B1AC-6D2C36A636C9}" type="pres">
      <dgm:prSet presAssocID="{FFA06038-AC2A-4238-99FA-20742F793F50}" presName="hierChild5" presStyleCnt="0"/>
      <dgm:spPr/>
    </dgm:pt>
    <dgm:pt modelId="{A62815D5-0E2C-4A61-8AFC-98D2AE6BD4B6}" type="pres">
      <dgm:prSet presAssocID="{DF3E4974-A569-4C61-AA00-65CFBD3CDC9A}" presName="Name64" presStyleLbl="parChTrans1D2" presStyleIdx="1" presStyleCnt="2"/>
      <dgm:spPr/>
    </dgm:pt>
    <dgm:pt modelId="{EAF9EEDD-F6D1-4B2A-BBEC-E374C623C073}" type="pres">
      <dgm:prSet presAssocID="{7CFC5808-6D30-49F2-9E75-2FA6B18402CA}" presName="hierRoot2" presStyleCnt="0">
        <dgm:presLayoutVars>
          <dgm:hierBranch val="init"/>
        </dgm:presLayoutVars>
      </dgm:prSet>
      <dgm:spPr/>
    </dgm:pt>
    <dgm:pt modelId="{6AF9B0B3-3959-45D5-BFAB-A968D499B9DA}" type="pres">
      <dgm:prSet presAssocID="{7CFC5808-6D30-49F2-9E75-2FA6B18402CA}" presName="rootComposite" presStyleCnt="0"/>
      <dgm:spPr/>
    </dgm:pt>
    <dgm:pt modelId="{F234D5F6-2AEE-4D0F-982D-7E84AE495F33}" type="pres">
      <dgm:prSet presAssocID="{7CFC5808-6D30-49F2-9E75-2FA6B18402CA}" presName="rootText" presStyleLbl="node2" presStyleIdx="1" presStyleCnt="2" custScaleX="25819" custScaleY="660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09CB25-89E1-41C8-97A9-4E223EE78BAD}" type="pres">
      <dgm:prSet presAssocID="{7CFC5808-6D30-49F2-9E75-2FA6B18402CA}" presName="rootConnector" presStyleLbl="node2" presStyleIdx="1" presStyleCnt="2"/>
      <dgm:spPr/>
    </dgm:pt>
    <dgm:pt modelId="{D3FFC581-C823-443D-A89E-C8123E920BFD}" type="pres">
      <dgm:prSet presAssocID="{7CFC5808-6D30-49F2-9E75-2FA6B18402CA}" presName="hierChild4" presStyleCnt="0"/>
      <dgm:spPr/>
    </dgm:pt>
    <dgm:pt modelId="{DF8AE903-3C59-4643-871D-A44083B36A23}" type="pres">
      <dgm:prSet presAssocID="{7CFC5808-6D30-49F2-9E75-2FA6B18402CA}" presName="hierChild5" presStyleCnt="0"/>
      <dgm:spPr/>
    </dgm:pt>
    <dgm:pt modelId="{874DD356-01CF-4539-A237-896890894585}" type="pres">
      <dgm:prSet presAssocID="{753BE9FB-4F31-489A-986F-329DD4FD89CF}" presName="hierChild3" presStyleCnt="0"/>
      <dgm:spPr/>
    </dgm:pt>
  </dgm:ptLst>
  <dgm:cxnLst>
    <dgm:cxn modelId="{F56567E6-56C8-40EE-BDA0-1360D324149A}" type="presOf" srcId="{FFA06038-AC2A-4238-99FA-20742F793F50}" destId="{69265BD7-4D84-431F-9DCA-7D5E42FA72F5}" srcOrd="1" destOrd="0" presId="urn:microsoft.com/office/officeart/2009/3/layout/HorizontalOrganizationChart"/>
    <dgm:cxn modelId="{2205E338-C445-4512-9549-0213F57E65F6}" type="presOf" srcId="{753BE9FB-4F31-489A-986F-329DD4FD89CF}" destId="{45728BD8-9352-489E-9DEB-51D86E3B67A2}" srcOrd="0" destOrd="0" presId="urn:microsoft.com/office/officeart/2009/3/layout/HorizontalOrganizationChart"/>
    <dgm:cxn modelId="{B7562968-9352-4A2E-B522-A66CDE9F0D87}" srcId="{753BE9FB-4F31-489A-986F-329DD4FD89CF}" destId="{FFA06038-AC2A-4238-99FA-20742F793F50}" srcOrd="0" destOrd="0" parTransId="{36BC84D1-B451-4602-A8B1-E169BE98DCF4}" sibTransId="{C542DEEC-7157-4F55-AA15-4B9E61350872}"/>
    <dgm:cxn modelId="{41573D35-27B4-456A-9324-6C4DD4FDC0D8}" type="presOf" srcId="{7CFC5808-6D30-49F2-9E75-2FA6B18402CA}" destId="{F234D5F6-2AEE-4D0F-982D-7E84AE495F33}" srcOrd="0" destOrd="0" presId="urn:microsoft.com/office/officeart/2009/3/layout/HorizontalOrganizationChart"/>
    <dgm:cxn modelId="{00319D61-6AE1-445C-8F37-DEC03C2A8827}" type="presOf" srcId="{753BE9FB-4F31-489A-986F-329DD4FD89CF}" destId="{2A5A8310-3F4D-4E07-B606-5540C6578245}" srcOrd="1" destOrd="0" presId="urn:microsoft.com/office/officeart/2009/3/layout/HorizontalOrganizationChart"/>
    <dgm:cxn modelId="{29563326-7219-4D3E-A953-CBC5CBE7ED83}" type="presOf" srcId="{36BC84D1-B451-4602-A8B1-E169BE98DCF4}" destId="{48A3A7FD-DD7E-489A-8AC4-56844F63B1B3}" srcOrd="0" destOrd="0" presId="urn:microsoft.com/office/officeart/2009/3/layout/HorizontalOrganizationChart"/>
    <dgm:cxn modelId="{BAFDBDFF-0868-4863-A87F-C1305E05C52B}" srcId="{D6711578-F8B6-4F8C-8705-F12B1F2D5A7B}" destId="{753BE9FB-4F31-489A-986F-329DD4FD89CF}" srcOrd="0" destOrd="0" parTransId="{4A31D368-EE11-455A-8BDA-E3495DF793C9}" sibTransId="{0A9A9379-8E41-4C85-99F2-0EC8450D69F0}"/>
    <dgm:cxn modelId="{6F1928C4-0AE8-4AFD-B991-840F1335E1F6}" type="presOf" srcId="{D6711578-F8B6-4F8C-8705-F12B1F2D5A7B}" destId="{A2FF2215-3172-409F-A5F0-A4FBCCFF0AB9}" srcOrd="0" destOrd="0" presId="urn:microsoft.com/office/officeart/2009/3/layout/HorizontalOrganizationChart"/>
    <dgm:cxn modelId="{D7928069-B426-4E1D-ACB6-900EFC4FCA18}" type="presOf" srcId="{FFA06038-AC2A-4238-99FA-20742F793F50}" destId="{E627F2D1-0132-4A5A-B9DB-6563D93D8F96}" srcOrd="0" destOrd="0" presId="urn:microsoft.com/office/officeart/2009/3/layout/HorizontalOrganizationChart"/>
    <dgm:cxn modelId="{893FEA6C-8F49-4A37-83DC-2464727E3AD7}" type="presOf" srcId="{DF3E4974-A569-4C61-AA00-65CFBD3CDC9A}" destId="{A62815D5-0E2C-4A61-8AFC-98D2AE6BD4B6}" srcOrd="0" destOrd="0" presId="urn:microsoft.com/office/officeart/2009/3/layout/HorizontalOrganizationChart"/>
    <dgm:cxn modelId="{EDC47E7D-98F7-4819-882E-88B36C08F194}" type="presOf" srcId="{7CFC5808-6D30-49F2-9E75-2FA6B18402CA}" destId="{B809CB25-89E1-41C8-97A9-4E223EE78BAD}" srcOrd="1" destOrd="0" presId="urn:microsoft.com/office/officeart/2009/3/layout/HorizontalOrganizationChart"/>
    <dgm:cxn modelId="{B974D6A6-57BF-4CB3-B7B4-86103C7FE532}" srcId="{753BE9FB-4F31-489A-986F-329DD4FD89CF}" destId="{7CFC5808-6D30-49F2-9E75-2FA6B18402CA}" srcOrd="1" destOrd="0" parTransId="{DF3E4974-A569-4C61-AA00-65CFBD3CDC9A}" sibTransId="{2D2FA197-35EA-456A-9186-02D465A8C1B6}"/>
    <dgm:cxn modelId="{F6358D6F-08D0-4CCD-B0CA-D03925A3ED28}" type="presParOf" srcId="{A2FF2215-3172-409F-A5F0-A4FBCCFF0AB9}" destId="{32F0A009-C46E-4678-8296-E72CAE7E4449}" srcOrd="0" destOrd="0" presId="urn:microsoft.com/office/officeart/2009/3/layout/HorizontalOrganizationChart"/>
    <dgm:cxn modelId="{B2024444-A658-44A5-8129-8B54CF5E3559}" type="presParOf" srcId="{32F0A009-C46E-4678-8296-E72CAE7E4449}" destId="{87274860-3E14-473D-897F-4E3FB4F8FF2C}" srcOrd="0" destOrd="0" presId="urn:microsoft.com/office/officeart/2009/3/layout/HorizontalOrganizationChart"/>
    <dgm:cxn modelId="{F31DDC94-964C-4452-BEDC-2D4655DF38F2}" type="presParOf" srcId="{87274860-3E14-473D-897F-4E3FB4F8FF2C}" destId="{45728BD8-9352-489E-9DEB-51D86E3B67A2}" srcOrd="0" destOrd="0" presId="urn:microsoft.com/office/officeart/2009/3/layout/HorizontalOrganizationChart"/>
    <dgm:cxn modelId="{AC5C5AAA-07AE-4D2E-88A2-8BE3A902FAB6}" type="presParOf" srcId="{87274860-3E14-473D-897F-4E3FB4F8FF2C}" destId="{2A5A8310-3F4D-4E07-B606-5540C6578245}" srcOrd="1" destOrd="0" presId="urn:microsoft.com/office/officeart/2009/3/layout/HorizontalOrganizationChart"/>
    <dgm:cxn modelId="{4A0214D9-E5B3-4B4A-AE96-F0F870ABFCEA}" type="presParOf" srcId="{32F0A009-C46E-4678-8296-E72CAE7E4449}" destId="{18B76296-35A2-4C62-9459-5F0D905CE71A}" srcOrd="1" destOrd="0" presId="urn:microsoft.com/office/officeart/2009/3/layout/HorizontalOrganizationChart"/>
    <dgm:cxn modelId="{B3A89B59-165A-4E7F-BFE7-55E0E53C4AC7}" type="presParOf" srcId="{18B76296-35A2-4C62-9459-5F0D905CE71A}" destId="{48A3A7FD-DD7E-489A-8AC4-56844F63B1B3}" srcOrd="0" destOrd="0" presId="urn:microsoft.com/office/officeart/2009/3/layout/HorizontalOrganizationChart"/>
    <dgm:cxn modelId="{987FBD4A-478D-4B00-8001-A5C99A3EA8DC}" type="presParOf" srcId="{18B76296-35A2-4C62-9459-5F0D905CE71A}" destId="{2B95805D-81A8-43F8-B739-51E823AB0551}" srcOrd="1" destOrd="0" presId="urn:microsoft.com/office/officeart/2009/3/layout/HorizontalOrganizationChart"/>
    <dgm:cxn modelId="{2815DFE5-AC09-492D-9628-3DE13F091AB6}" type="presParOf" srcId="{2B95805D-81A8-43F8-B739-51E823AB0551}" destId="{D90E5EE0-DB59-4BC8-B8C4-626E1C744EBA}" srcOrd="0" destOrd="0" presId="urn:microsoft.com/office/officeart/2009/3/layout/HorizontalOrganizationChart"/>
    <dgm:cxn modelId="{B854F35A-215C-43CD-9D62-A047C7BDE531}" type="presParOf" srcId="{D90E5EE0-DB59-4BC8-B8C4-626E1C744EBA}" destId="{E627F2D1-0132-4A5A-B9DB-6563D93D8F96}" srcOrd="0" destOrd="0" presId="urn:microsoft.com/office/officeart/2009/3/layout/HorizontalOrganizationChart"/>
    <dgm:cxn modelId="{E28128E4-8D4A-482E-AE47-7F331C75EE3B}" type="presParOf" srcId="{D90E5EE0-DB59-4BC8-B8C4-626E1C744EBA}" destId="{69265BD7-4D84-431F-9DCA-7D5E42FA72F5}" srcOrd="1" destOrd="0" presId="urn:microsoft.com/office/officeart/2009/3/layout/HorizontalOrganizationChart"/>
    <dgm:cxn modelId="{C6B98EBE-DD72-4218-9B1C-265D3779CF70}" type="presParOf" srcId="{2B95805D-81A8-43F8-B739-51E823AB0551}" destId="{44F629C4-D52B-4AE3-A208-B218B8633C10}" srcOrd="1" destOrd="0" presId="urn:microsoft.com/office/officeart/2009/3/layout/HorizontalOrganizationChart"/>
    <dgm:cxn modelId="{CE197FE0-00CF-4EF5-BE35-3D4D3CEAD5F2}" type="presParOf" srcId="{2B95805D-81A8-43F8-B739-51E823AB0551}" destId="{B747BBD3-5403-474D-B1AC-6D2C36A636C9}" srcOrd="2" destOrd="0" presId="urn:microsoft.com/office/officeart/2009/3/layout/HorizontalOrganizationChart"/>
    <dgm:cxn modelId="{D9AE8C28-6B37-4E57-B64E-5DFD1C637A8A}" type="presParOf" srcId="{18B76296-35A2-4C62-9459-5F0D905CE71A}" destId="{A62815D5-0E2C-4A61-8AFC-98D2AE6BD4B6}" srcOrd="2" destOrd="0" presId="urn:microsoft.com/office/officeart/2009/3/layout/HorizontalOrganizationChart"/>
    <dgm:cxn modelId="{9A6A8C4F-0EA0-4079-9FF1-9E2F42B2E42A}" type="presParOf" srcId="{18B76296-35A2-4C62-9459-5F0D905CE71A}" destId="{EAF9EEDD-F6D1-4B2A-BBEC-E374C623C073}" srcOrd="3" destOrd="0" presId="urn:microsoft.com/office/officeart/2009/3/layout/HorizontalOrganizationChart"/>
    <dgm:cxn modelId="{169C2161-5475-4CA8-84F6-0914CBF81605}" type="presParOf" srcId="{EAF9EEDD-F6D1-4B2A-BBEC-E374C623C073}" destId="{6AF9B0B3-3959-45D5-BFAB-A968D499B9DA}" srcOrd="0" destOrd="0" presId="urn:microsoft.com/office/officeart/2009/3/layout/HorizontalOrganizationChart"/>
    <dgm:cxn modelId="{93982B8E-EFA9-4243-BBEC-948779B1FF22}" type="presParOf" srcId="{6AF9B0B3-3959-45D5-BFAB-A968D499B9DA}" destId="{F234D5F6-2AEE-4D0F-982D-7E84AE495F33}" srcOrd="0" destOrd="0" presId="urn:microsoft.com/office/officeart/2009/3/layout/HorizontalOrganizationChart"/>
    <dgm:cxn modelId="{6EDBC1B6-A877-4FCC-BD3A-64038032E09A}" type="presParOf" srcId="{6AF9B0B3-3959-45D5-BFAB-A968D499B9DA}" destId="{B809CB25-89E1-41C8-97A9-4E223EE78BAD}" srcOrd="1" destOrd="0" presId="urn:microsoft.com/office/officeart/2009/3/layout/HorizontalOrganizationChart"/>
    <dgm:cxn modelId="{7FBB174B-6509-414A-A08C-C9A79996DAC0}" type="presParOf" srcId="{EAF9EEDD-F6D1-4B2A-BBEC-E374C623C073}" destId="{D3FFC581-C823-443D-A89E-C8123E920BFD}" srcOrd="1" destOrd="0" presId="urn:microsoft.com/office/officeart/2009/3/layout/HorizontalOrganizationChart"/>
    <dgm:cxn modelId="{601B578C-8242-490C-B92C-331DB3FFA9FA}" type="presParOf" srcId="{EAF9EEDD-F6D1-4B2A-BBEC-E374C623C073}" destId="{DF8AE903-3C59-4643-871D-A44083B36A23}" srcOrd="2" destOrd="0" presId="urn:microsoft.com/office/officeart/2009/3/layout/HorizontalOrganizationChart"/>
    <dgm:cxn modelId="{7FE92D1A-2575-4AA4-8286-4B4B4C3C135D}" type="presParOf" srcId="{32F0A009-C46E-4678-8296-E72CAE7E4449}" destId="{874DD356-01CF-4539-A237-896890894585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11E5B6-18DE-4047-BA9A-77AF693C0D69}">
      <dsp:nvSpPr>
        <dsp:cNvPr id="0" name=""/>
        <dsp:cNvSpPr/>
      </dsp:nvSpPr>
      <dsp:spPr>
        <a:xfrm>
          <a:off x="4293138" y="2638969"/>
          <a:ext cx="723178" cy="2195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3889" y="0"/>
              </a:lnTo>
              <a:lnTo>
                <a:pt x="353889" y="2195477"/>
              </a:lnTo>
              <a:lnTo>
                <a:pt x="723178" y="21954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A73D38-8BC5-4F88-BCBF-B32118780380}">
      <dsp:nvSpPr>
        <dsp:cNvPr id="0" name=""/>
        <dsp:cNvSpPr/>
      </dsp:nvSpPr>
      <dsp:spPr>
        <a:xfrm>
          <a:off x="4293138" y="2638969"/>
          <a:ext cx="723178" cy="607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3889" y="0"/>
              </a:lnTo>
              <a:lnTo>
                <a:pt x="353889" y="607535"/>
              </a:lnTo>
              <a:lnTo>
                <a:pt x="723178" y="6075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A02882-4521-47C5-A765-69686DEF6EF1}">
      <dsp:nvSpPr>
        <dsp:cNvPr id="0" name=""/>
        <dsp:cNvSpPr/>
      </dsp:nvSpPr>
      <dsp:spPr>
        <a:xfrm>
          <a:off x="4293138" y="1826058"/>
          <a:ext cx="723178" cy="812910"/>
        </a:xfrm>
        <a:custGeom>
          <a:avLst/>
          <a:gdLst/>
          <a:ahLst/>
          <a:cxnLst/>
          <a:rect l="0" t="0" r="0" b="0"/>
          <a:pathLst>
            <a:path>
              <a:moveTo>
                <a:pt x="0" y="812910"/>
              </a:moveTo>
              <a:lnTo>
                <a:pt x="353889" y="812910"/>
              </a:lnTo>
              <a:lnTo>
                <a:pt x="353889" y="0"/>
              </a:lnTo>
              <a:lnTo>
                <a:pt x="72317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592355-8D43-486D-B076-99C6FA0B148C}">
      <dsp:nvSpPr>
        <dsp:cNvPr id="0" name=""/>
        <dsp:cNvSpPr/>
      </dsp:nvSpPr>
      <dsp:spPr>
        <a:xfrm>
          <a:off x="4293138" y="486207"/>
          <a:ext cx="723178" cy="2152761"/>
        </a:xfrm>
        <a:custGeom>
          <a:avLst/>
          <a:gdLst/>
          <a:ahLst/>
          <a:cxnLst/>
          <a:rect l="0" t="0" r="0" b="0"/>
          <a:pathLst>
            <a:path>
              <a:moveTo>
                <a:pt x="0" y="2152761"/>
              </a:moveTo>
              <a:lnTo>
                <a:pt x="353889" y="2152761"/>
              </a:lnTo>
              <a:lnTo>
                <a:pt x="353889" y="0"/>
              </a:lnTo>
              <a:lnTo>
                <a:pt x="72317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B76183-7C59-41EF-BB30-152A8BD5FF80}">
      <dsp:nvSpPr>
        <dsp:cNvPr id="0" name=""/>
        <dsp:cNvSpPr/>
      </dsp:nvSpPr>
      <dsp:spPr>
        <a:xfrm>
          <a:off x="600248" y="2075803"/>
          <a:ext cx="3692889" cy="11263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Tipos de fuerzas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0248" y="2075803"/>
        <a:ext cx="3692889" cy="1126331"/>
      </dsp:txXfrm>
    </dsp:sp>
    <dsp:sp modelId="{36B101FF-6A26-4755-B4FD-5C11DB0B9934}">
      <dsp:nvSpPr>
        <dsp:cNvPr id="0" name=""/>
        <dsp:cNvSpPr/>
      </dsp:nvSpPr>
      <dsp:spPr>
        <a:xfrm>
          <a:off x="5016316" y="3636"/>
          <a:ext cx="3472202" cy="9651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Peso    (</a:t>
          </a:r>
          <a14:m xmlns:a14="http://schemas.microsoft.com/office/drawing/2010/main">
            <m:oMath xmlns:m="http://schemas.openxmlformats.org/officeDocument/2006/math">
              <m:groupChr>
                <m:groupChrPr>
                  <m:chr m:val="→"/>
                  <m:pos m:val="top"/>
                  <m:ctrlPr>
                    <a:rPr lang="es-ES" sz="1800" i="1" kern="1200" smtClean="0">
                      <a:latin typeface="Cambria Math" panose="02040503050406030204" pitchFamily="18" charset="0"/>
                    </a:rPr>
                  </m:ctrlPr>
                </m:groupChrPr>
                <m:e>
                  <m:r>
                    <m:rPr>
                      <m:brk m:alnAt="1"/>
                    </m:rPr>
                    <a:rPr lang="es-CL" sz="1800" b="0" i="1" kern="1200" smtClean="0">
                      <a:latin typeface="Cambria Math" panose="02040503050406030204" pitchFamily="18" charset="0"/>
                    </a:rPr>
                    <m:t>𝑃</m:t>
                  </m:r>
                </m:e>
              </m:groupChr>
            </m:oMath>
          </a14:m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16316" y="3636"/>
        <a:ext cx="3472202" cy="965142"/>
      </dsp:txXfrm>
    </dsp:sp>
    <dsp:sp modelId="{947B103E-5DF8-4E3A-B1AD-F385AE0A83A8}">
      <dsp:nvSpPr>
        <dsp:cNvPr id="0" name=""/>
        <dsp:cNvSpPr/>
      </dsp:nvSpPr>
      <dsp:spPr>
        <a:xfrm>
          <a:off x="5016316" y="1430389"/>
          <a:ext cx="3677416" cy="7913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Normal    (</a:t>
          </a:r>
          <a14:m xmlns:a14="http://schemas.microsoft.com/office/drawing/2010/main">
            <m:oMath xmlns:m="http://schemas.openxmlformats.org/officeDocument/2006/math">
              <m:groupChr>
                <m:groupChrPr>
                  <m:chr m:val="→"/>
                  <m:pos m:val="top"/>
                  <m:ctrlPr>
                    <a:rPr lang="es-ES" sz="1800" i="1" kern="1200" smtClean="0">
                      <a:latin typeface="Cambria Math" panose="02040503050406030204" pitchFamily="18" charset="0"/>
                    </a:rPr>
                  </m:ctrlPr>
                </m:groupChrPr>
                <m:e>
                  <m:r>
                    <m:rPr>
                      <m:brk m:alnAt="1"/>
                    </m:rPr>
                    <a:rPr lang="es-CL" sz="1800" b="0" i="1" kern="1200" smtClean="0">
                      <a:latin typeface="Cambria Math" panose="02040503050406030204" pitchFamily="18" charset="0"/>
                    </a:rPr>
                    <m:t>𝑁</m:t>
                  </m:r>
                </m:e>
              </m:groupChr>
            </m:oMath>
          </a14:m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16316" y="1430389"/>
        <a:ext cx="3677416" cy="791337"/>
      </dsp:txXfrm>
    </dsp:sp>
    <dsp:sp modelId="{CEA9856E-D746-46AD-B6DA-1A51E031452E}">
      <dsp:nvSpPr>
        <dsp:cNvPr id="0" name=""/>
        <dsp:cNvSpPr/>
      </dsp:nvSpPr>
      <dsp:spPr>
        <a:xfrm>
          <a:off x="5016316" y="2683338"/>
          <a:ext cx="3692889" cy="11263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Tensión    </a:t>
          </a:r>
          <a14:m xmlns:a14="http://schemas.microsoft.com/office/drawing/2010/main">
            <m:oMath xmlns:m="http://schemas.openxmlformats.org/officeDocument/2006/math">
              <m:groupChr>
                <m:groupChrPr>
                  <m:chr m:val="→"/>
                  <m:pos m:val="top"/>
                  <m:ctrlPr>
                    <a:rPr lang="es-ES" sz="1800" i="1" kern="1200" smtClean="0">
                      <a:latin typeface="Cambria Math" panose="02040503050406030204" pitchFamily="18" charset="0"/>
                    </a:rPr>
                  </m:ctrlPr>
                </m:groupChrPr>
                <m:e>
                  <m:r>
                    <m:rPr>
                      <m:brk m:alnAt="1"/>
                    </m:rPr>
                    <a:rPr lang="es-CL" sz="1800" b="0" i="1" kern="1200" smtClean="0">
                      <a:latin typeface="Cambria Math" panose="02040503050406030204" pitchFamily="18" charset="0"/>
                    </a:rPr>
                    <m:t>𝑇</m:t>
                  </m:r>
                </m:e>
              </m:groupChr>
            </m:oMath>
          </a14:m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16316" y="2683338"/>
        <a:ext cx="3692889" cy="1126331"/>
      </dsp:txXfrm>
    </dsp:sp>
    <dsp:sp modelId="{49F299DD-8607-4D5A-8D9C-D04ECE9776AF}">
      <dsp:nvSpPr>
        <dsp:cNvPr id="0" name=""/>
        <dsp:cNvSpPr/>
      </dsp:nvSpPr>
      <dsp:spPr>
        <a:xfrm>
          <a:off x="5016316" y="4271281"/>
          <a:ext cx="3692889" cy="11263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Elástica    </a:t>
          </a:r>
          <a14:m xmlns:a14="http://schemas.microsoft.com/office/drawing/2010/main">
            <m:oMath xmlns:m="http://schemas.openxmlformats.org/officeDocument/2006/math">
              <m:groupChr>
                <m:groupChrPr>
                  <m:chr m:val="→"/>
                  <m:pos m:val="top"/>
                  <m:ctrlPr>
                    <a:rPr lang="es-ES" sz="1800" i="1" kern="1200" smtClean="0">
                      <a:latin typeface="Cambria Math" panose="02040503050406030204" pitchFamily="18" charset="0"/>
                    </a:rPr>
                  </m:ctrlPr>
                </m:groupChrPr>
                <m:e>
                  <m:sSub>
                    <m:sSubPr>
                      <m:ctrlPr>
                        <a:rPr lang="es-ES" sz="1800" i="1" kern="1200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s-CL" sz="1800" b="0" i="1" kern="1200" smtClean="0">
                          <a:latin typeface="Cambria Math" panose="02040503050406030204" pitchFamily="18" charset="0"/>
                        </a:rPr>
                        <m:t>𝐹</m:t>
                      </m:r>
                    </m:e>
                    <m:sub>
                      <m:r>
                        <a:rPr lang="es-CL" sz="1800" b="0" i="1" kern="1200" smtClean="0">
                          <a:latin typeface="Cambria Math" panose="02040503050406030204" pitchFamily="18" charset="0"/>
                        </a:rPr>
                        <m:t>𝑒</m:t>
                      </m:r>
                    </m:sub>
                  </m:sSub>
                </m:e>
              </m:groupChr>
            </m:oMath>
          </a14:m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16316" y="4271281"/>
        <a:ext cx="3692889" cy="11263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815D5-0E2C-4A61-8AFC-98D2AE6BD4B6}">
      <dsp:nvSpPr>
        <dsp:cNvPr id="0" name=""/>
        <dsp:cNvSpPr/>
      </dsp:nvSpPr>
      <dsp:spPr>
        <a:xfrm>
          <a:off x="3470833" y="2179818"/>
          <a:ext cx="1823088" cy="1325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11544" y="0"/>
              </a:lnTo>
              <a:lnTo>
                <a:pt x="911544" y="1325278"/>
              </a:lnTo>
              <a:lnTo>
                <a:pt x="1823088" y="13252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A3A7FD-DD7E-489A-8AC4-56844F63B1B3}">
      <dsp:nvSpPr>
        <dsp:cNvPr id="0" name=""/>
        <dsp:cNvSpPr/>
      </dsp:nvSpPr>
      <dsp:spPr>
        <a:xfrm>
          <a:off x="3470833" y="724370"/>
          <a:ext cx="1823088" cy="1455448"/>
        </a:xfrm>
        <a:custGeom>
          <a:avLst/>
          <a:gdLst/>
          <a:ahLst/>
          <a:cxnLst/>
          <a:rect l="0" t="0" r="0" b="0"/>
          <a:pathLst>
            <a:path>
              <a:moveTo>
                <a:pt x="0" y="1455448"/>
              </a:moveTo>
              <a:lnTo>
                <a:pt x="911544" y="1455448"/>
              </a:lnTo>
              <a:lnTo>
                <a:pt x="911544" y="0"/>
              </a:lnTo>
              <a:lnTo>
                <a:pt x="182308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728BD8-9352-489E-9DEB-51D86E3B67A2}">
      <dsp:nvSpPr>
        <dsp:cNvPr id="0" name=""/>
        <dsp:cNvSpPr/>
      </dsp:nvSpPr>
      <dsp:spPr>
        <a:xfrm>
          <a:off x="818968" y="1057364"/>
          <a:ext cx="2651864" cy="22449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Tipos de fuerzas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18968" y="1057364"/>
        <a:ext cx="2651864" cy="2244908"/>
      </dsp:txXfrm>
    </dsp:sp>
    <dsp:sp modelId="{E627F2D1-0132-4A5A-B9DB-6563D93D8F96}">
      <dsp:nvSpPr>
        <dsp:cNvPr id="0" name=""/>
        <dsp:cNvSpPr/>
      </dsp:nvSpPr>
      <dsp:spPr>
        <a:xfrm>
          <a:off x="5293921" y="974"/>
          <a:ext cx="2175491" cy="14467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Roce o fricción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groupChr>
                <m:groupChrPr>
                  <m:chr m:val="→"/>
                  <m:pos m:val="top"/>
                  <m:ctrlPr>
                    <a:rPr lang="es-ES" sz="2400" i="1" kern="1200" smtClean="0">
                      <a:latin typeface="Cambria Math" panose="02040503050406030204" pitchFamily="18" charset="0"/>
                    </a:rPr>
                  </m:ctrlPr>
                </m:groupChrPr>
                <m:e>
                  <m:sSub>
                    <m:sSubPr>
                      <m:ctrlPr>
                        <a:rPr lang="es-ES" sz="2400" i="1" kern="1200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s-CL" sz="2400" b="0" i="1" kern="1200" smtClean="0">
                          <a:latin typeface="Cambria Math" panose="02040503050406030204" pitchFamily="18" charset="0"/>
                        </a:rPr>
                        <m:t>𝐹</m:t>
                      </m:r>
                    </m:e>
                    <m:sub>
                      <m:r>
                        <a:rPr lang="es-CL" sz="2400" b="0" i="1" kern="1200" smtClean="0">
                          <a:latin typeface="Cambria Math" panose="02040503050406030204" pitchFamily="18" charset="0"/>
                        </a:rPr>
                        <m:t>𝑟</m:t>
                      </m:r>
                    </m:sub>
                  </m:sSub>
                </m:e>
              </m:groupChr>
            </m:oMath>
          </a14:m>
          <a:r>
            <a:rPr lang="es-E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E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93921" y="974"/>
        <a:ext cx="2175491" cy="1446793"/>
      </dsp:txXfrm>
    </dsp:sp>
    <dsp:sp modelId="{F234D5F6-2AEE-4D0F-982D-7E84AE495F33}">
      <dsp:nvSpPr>
        <dsp:cNvPr id="0" name=""/>
        <dsp:cNvSpPr/>
      </dsp:nvSpPr>
      <dsp:spPr>
        <a:xfrm>
          <a:off x="5293921" y="2587197"/>
          <a:ext cx="2353515" cy="1835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Diagrama de cuerpo libre (sumatoria de fuerzas)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93921" y="2587197"/>
        <a:ext cx="2353515" cy="1835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93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432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666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60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7DE6118-2437-4B30-8E3C-4D2BE6020583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961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913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131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246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479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990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7DE6118-2437-4B30-8E3C-4D2BE6020583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2003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74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g.uc.cl/wp-content/uploads/2017/07/M%C3%B3dulo-4-Leyes-de-Newton.pdf" TargetMode="External"/><Relationship Id="rId2" Type="http://schemas.openxmlformats.org/officeDocument/2006/relationships/hyperlink" Target="https://www.dspace.espol.edu.ec/bitstream/123456789/5581/3/Leyes%20de%20Newton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8.png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4.xml"/><Relationship Id="rId12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89689" y="2439167"/>
            <a:ext cx="6815669" cy="1515533"/>
          </a:xfrm>
        </p:spPr>
        <p:txBody>
          <a:bodyPr>
            <a:normAutofit fontScale="90000"/>
          </a:bodyPr>
          <a:lstStyle/>
          <a:p>
            <a:r>
              <a:rPr lang="es-CL" sz="48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48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4800" smtClean="0">
                <a:latin typeface="Arial" panose="020B0604020202020204" pitchFamily="34" charset="0"/>
                <a:cs typeface="Arial" panose="020B0604020202020204" pitchFamily="34" charset="0"/>
              </a:rPr>
              <a:t>Fuerza</a:t>
            </a:r>
            <a:r>
              <a:rPr lang="es-C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Leyes de Newton</a:t>
            </a:r>
            <a:r>
              <a:rPr lang="es-CL" sz="48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480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62098" y="4557371"/>
            <a:ext cx="9070848" cy="457201"/>
          </a:xfrm>
        </p:spPr>
        <p:txBody>
          <a:bodyPr>
            <a:normAutofit fontScale="92500" lnSpcReduction="20000"/>
          </a:bodyPr>
          <a:lstStyle/>
          <a:p>
            <a:pPr algn="r"/>
            <a:endParaRPr lang="es-C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Paula Ríos A.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377086" y="3954700"/>
            <a:ext cx="1910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Dinámica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210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72" y="2372437"/>
            <a:ext cx="6731318" cy="2796086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175164" y="1031543"/>
            <a:ext cx="8222776" cy="62438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referencia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inerciales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465" y="3480180"/>
            <a:ext cx="4244420" cy="317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1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2da Ley: o Principio fundamental de la dinámica.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encarga de cuantificar el concepto de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fuerza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Sabemos que los objetos solo pueden acelerar si hay fuerzas actuando sobre ellos.</a:t>
            </a:r>
            <a:r>
              <a:rPr lang="es-ES" dirty="0"/>
              <a:t> </a:t>
            </a:r>
            <a:endParaRPr lang="es-ES" dirty="0" smtClean="0"/>
          </a:p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7475" y="3857338"/>
            <a:ext cx="4578926" cy="228946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281" y="3832019"/>
            <a:ext cx="4358629" cy="217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9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60764" y="942109"/>
            <a:ext cx="9712036" cy="4925291"/>
          </a:xfrm>
        </p:spPr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segunda ley de Newton nos dice exactamente cuánto puede acelerar un objeto para una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fuerza neta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dada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Ejercicio: Determinar peso</a:t>
            </a:r>
          </a:p>
          <a:p>
            <a:pPr marL="0" indent="0">
              <a:buNone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3042" t="11147" r="56993" b="76353"/>
          <a:stretch/>
        </p:blipFill>
        <p:spPr>
          <a:xfrm>
            <a:off x="5188734" y="1929919"/>
            <a:ext cx="1856096" cy="13090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2222" t="18928" r="57488" b="55271"/>
          <a:stretch/>
        </p:blipFill>
        <p:spPr>
          <a:xfrm>
            <a:off x="5188734" y="3924886"/>
            <a:ext cx="2405576" cy="165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7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518" t="13013" r="36539" b="31949"/>
          <a:stretch/>
        </p:blipFill>
        <p:spPr>
          <a:xfrm>
            <a:off x="989463" y="668738"/>
            <a:ext cx="10778540" cy="547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20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96" t="9999" r="35167" b="60744"/>
          <a:stretch/>
        </p:blipFill>
        <p:spPr>
          <a:xfrm>
            <a:off x="1219820" y="233047"/>
            <a:ext cx="9444250" cy="221065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2833" t="9654" r="80174" b="60122"/>
          <a:stretch/>
        </p:blipFill>
        <p:spPr>
          <a:xfrm>
            <a:off x="1219820" y="3578195"/>
            <a:ext cx="2210937" cy="221093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3358" t="10400" r="45874" b="19450"/>
          <a:stretch/>
        </p:blipFill>
        <p:spPr>
          <a:xfrm>
            <a:off x="4476466" y="2596103"/>
            <a:ext cx="6187604" cy="385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32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9479" y="427950"/>
            <a:ext cx="9601196" cy="1303867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3ra Ley: Principio de acción y reacción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87355" y="1610436"/>
            <a:ext cx="9785445" cy="5022376"/>
          </a:xfrm>
        </p:spPr>
        <p:txBody>
          <a:bodyPr>
            <a:normAutofit/>
          </a:bodyPr>
          <a:lstStyle/>
          <a:p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i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un cuerpo A ejerce una acción sobre otro cuerpo B, éste realiza sobre A otra acción igual y de sentido contrario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Hay que destacar que, aunque los pares de acción y reacción tenga el mismo valor y sentidos contrarios, 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no se anulan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 entre si, puesto que 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actúan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sobre cuerpos distintos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2203" t="10401" r="15979" b="45382"/>
          <a:stretch/>
        </p:blipFill>
        <p:spPr>
          <a:xfrm>
            <a:off x="2988859" y="2333018"/>
            <a:ext cx="6072014" cy="291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3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476" t="11880" r="13453" b="20657"/>
          <a:stretch/>
        </p:blipFill>
        <p:spPr>
          <a:xfrm>
            <a:off x="1676401" y="644793"/>
            <a:ext cx="8997804" cy="541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3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5070" t="36520" r="26993" b="40905"/>
          <a:stretch/>
        </p:blipFill>
        <p:spPr>
          <a:xfrm>
            <a:off x="910882" y="1611883"/>
            <a:ext cx="10663451" cy="282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26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888" y="1962145"/>
            <a:ext cx="4540916" cy="453043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89834" y="207819"/>
            <a:ext cx="1019983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Espero les haya gustado la clase :D</a:t>
            </a:r>
            <a:endParaRPr lang="es-E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9240982" y="3893128"/>
            <a:ext cx="141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Gracias !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07536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Paginas de interés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www.dspace.espol.edu.ec/bitstream/123456789/5581/3/Leyes%20de%20Newton.pdf</a:t>
            </a:r>
            <a:endParaRPr lang="en-US" dirty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www.ing.uc.cl/wp-content/uploads/2017/07/M%C3%B3dulo-4-Leyes-de-Newton.pdf</a:t>
            </a:r>
            <a:endParaRPr lang="en-US" dirty="0" smtClean="0"/>
          </a:p>
          <a:p>
            <a:r>
              <a:rPr lang="en-US" dirty="0"/>
              <a:t>https://www.fisicalab.com/apartado/las-fuerzas</a:t>
            </a:r>
          </a:p>
        </p:txBody>
      </p:sp>
    </p:spTree>
    <p:extLst>
      <p:ext uri="{BB962C8B-B14F-4D97-AF65-F5344CB8AC3E}">
        <p14:creationId xmlns:p14="http://schemas.microsoft.com/office/powerpoint/2010/main" val="2182237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739576"/>
            <a:ext cx="10058400" cy="1371600"/>
          </a:xfrm>
        </p:spPr>
        <p:txBody>
          <a:bodyPr/>
          <a:lstStyle/>
          <a:p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¿Qué veremos hoy?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19655" y="2790048"/>
            <a:ext cx="2971800" cy="1394024"/>
          </a:xfrm>
        </p:spPr>
        <p:txBody>
          <a:bodyPr/>
          <a:lstStyle/>
          <a:p>
            <a:r>
              <a:rPr lang="es-CL" dirty="0" smtClean="0"/>
              <a:t>Conceptos de fuerza </a:t>
            </a:r>
          </a:p>
          <a:p>
            <a:r>
              <a:rPr lang="es-CL" dirty="0" smtClean="0"/>
              <a:t>Leyes de Newton</a:t>
            </a:r>
          </a:p>
          <a:p>
            <a:r>
              <a:rPr lang="es-CL" dirty="0" smtClean="0"/>
              <a:t>Ejercicios 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11176"/>
            <a:ext cx="5984731" cy="371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245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79227"/>
          </a:xfrm>
        </p:spPr>
        <p:txBody>
          <a:bodyPr>
            <a:normAutofit/>
          </a:bodyPr>
          <a:lstStyle/>
          <a:p>
            <a:pPr algn="ctr"/>
            <a:r>
              <a:rPr lang="es-CL" sz="6000" dirty="0" smtClean="0"/>
              <a:t> </a:t>
            </a:r>
            <a:r>
              <a:rPr lang="es-CL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Introducción a la dinámica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3000" y="1481423"/>
            <a:ext cx="10058400" cy="4023360"/>
          </a:xfrm>
        </p:spPr>
        <p:txBody>
          <a:bodyPr/>
          <a:lstStyle/>
          <a:p>
            <a:endParaRPr lang="es-ES" dirty="0" smtClean="0"/>
          </a:p>
          <a:p>
            <a:pPr marL="0" indent="0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Parte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 la Mecánica que estudia las relaciones entre las causas que originan los movimientos y las propiedades de los movimientos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originados</a:t>
            </a:r>
          </a:p>
          <a:p>
            <a:pPr marL="0" indent="0">
              <a:buNone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S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“Lo que sabemos es una gota de agua; lo que ignoramos es el océano“</a:t>
            </a:r>
          </a:p>
          <a:p>
            <a:pPr marL="0" indent="0" algn="ctr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335" y="3695596"/>
            <a:ext cx="3467791" cy="194196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698" y="3493103"/>
            <a:ext cx="1942400" cy="268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3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Que se entiende por fuerza?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oda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acción capaz de producir cambios en el movimiento o en la estructura de un cuerpo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2771" t="36009" r="39981" b="20722"/>
          <a:stretch/>
        </p:blipFill>
        <p:spPr>
          <a:xfrm>
            <a:off x="2900716" y="2738083"/>
            <a:ext cx="6147581" cy="316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44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12874" y="956603"/>
            <a:ext cx="10112326" cy="5078437"/>
          </a:xfrm>
        </p:spPr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 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fuerza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 es una </a:t>
            </a:r>
            <a:r>
              <a:rPr lang="es-ES" u="sng" dirty="0">
                <a:latin typeface="Arial" panose="020B0604020202020204" pitchFamily="34" charset="0"/>
                <a:cs typeface="Arial" panose="020B0604020202020204" pitchFamily="34" charset="0"/>
              </a:rPr>
              <a:t>magnitud vectorial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que representa 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toda causa capaz de modificar el estado de movimiento o de reposo de un cuerpo o de producir una deformación en él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Su unidad en el Sistema Internacional es el 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Newton (N)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   1 Newton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es la fuerza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sobre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una masa de 1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Kg la cual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le provoca una aceleración de 1 m/s</a:t>
            </a:r>
            <a:r>
              <a:rPr lang="es-E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3808508" y="2824463"/>
            <a:ext cx="568036" cy="3228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2828" t="47163" r="42467" b="35145"/>
          <a:stretch/>
        </p:blipFill>
        <p:spPr>
          <a:xfrm>
            <a:off x="4740813" y="3601330"/>
            <a:ext cx="1913206" cy="12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61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18857339"/>
                  </p:ext>
                </p:extLst>
              </p:nvPr>
            </p:nvGraphicFramePr>
            <p:xfrm>
              <a:off x="-240644" y="497802"/>
              <a:ext cx="9294056" cy="540124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18857339"/>
                  </p:ext>
                </p:extLst>
              </p:nvPr>
            </p:nvGraphicFramePr>
            <p:xfrm>
              <a:off x="-240644" y="497802"/>
              <a:ext cx="9294056" cy="540124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11"/>
          <a:srcRect l="29313" t="31971" r="55550" b="50529"/>
          <a:stretch/>
        </p:blipFill>
        <p:spPr>
          <a:xfrm>
            <a:off x="9385604" y="359044"/>
            <a:ext cx="1969476" cy="128016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12"/>
          <a:srcRect l="35043" t="52356" r="34791" b="30914"/>
          <a:stretch/>
        </p:blipFill>
        <p:spPr>
          <a:xfrm>
            <a:off x="8850920" y="1860774"/>
            <a:ext cx="3038840" cy="94759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13"/>
          <a:srcRect l="46072" t="29663" r="45928" b="47645"/>
          <a:stretch/>
        </p:blipFill>
        <p:spPr>
          <a:xfrm>
            <a:off x="9951081" y="2931489"/>
            <a:ext cx="1041009" cy="165998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14"/>
          <a:srcRect l="52126" t="31394" r="28737" b="46106"/>
          <a:stretch/>
        </p:blipFill>
        <p:spPr>
          <a:xfrm>
            <a:off x="9125349" y="4695414"/>
            <a:ext cx="2489981" cy="164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85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2223890"/>
                  </p:ext>
                </p:extLst>
              </p:nvPr>
            </p:nvGraphicFramePr>
            <p:xfrm>
              <a:off x="0" y="1337066"/>
              <a:ext cx="8466406" cy="442397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2223890"/>
                  </p:ext>
                </p:extLst>
              </p:nvPr>
            </p:nvGraphicFramePr>
            <p:xfrm>
              <a:off x="0" y="1337066"/>
              <a:ext cx="8466406" cy="442397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11"/>
          <a:srcRect l="33854" t="46202" r="33710" b="31106"/>
          <a:stretch/>
        </p:blipFill>
        <p:spPr>
          <a:xfrm>
            <a:off x="7684474" y="1337066"/>
            <a:ext cx="3987022" cy="156823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12"/>
          <a:srcRect l="34503" t="39471" r="34034" b="41683"/>
          <a:stretch/>
        </p:blipFill>
        <p:spPr>
          <a:xfrm>
            <a:off x="7782948" y="4135902"/>
            <a:ext cx="4093698" cy="137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34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Leyes de Newton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662545" y="2206186"/>
            <a:ext cx="4754880" cy="3749040"/>
          </a:xfrm>
        </p:spPr>
        <p:txBody>
          <a:bodyPr>
            <a:norm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onstituyen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los tres principios básicos que explican el movimiento de los cuerpos, según la mecánica clásica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Qué es una ley científica?</a:t>
            </a:r>
          </a:p>
          <a:p>
            <a:pPr marL="0" indent="0"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una proposición científica que afirma una relación constante entre dos o más variables o factores, cada uno de los cuales representa una propiedad o medición de sistemas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concretos.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1153" t="20000" r="25904" b="24182"/>
          <a:stretch/>
        </p:blipFill>
        <p:spPr>
          <a:xfrm>
            <a:off x="7380849" y="1936066"/>
            <a:ext cx="2985122" cy="408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5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5745" y="388961"/>
            <a:ext cx="10058400" cy="1371600"/>
          </a:xfrm>
        </p:spPr>
        <p:txBody>
          <a:bodyPr/>
          <a:lstStyle/>
          <a:p>
            <a:pPr algn="ctr"/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C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era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 Ley: o Ley de inercia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5594" y="1760561"/>
            <a:ext cx="9717206" cy="4106839"/>
          </a:xfrm>
        </p:spPr>
        <p:txBody>
          <a:bodyPr/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Si sobre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un cuerpo no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actúa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ningún otro, este permanecerá indefinidamente moviéndose en línea recta con velocidad constante (incluido el estado de reposo, que equivale a velocidad cero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buNone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Todo cuerpo continúa en su estado de reposo o de movimiento, uniforme y rectilíneo, a menos que sea impelido a cambiar dicho estado por fuerzas ejercidas sobre él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651" y="4030212"/>
            <a:ext cx="3346588" cy="257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0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646</TotalTime>
  <Words>348</Words>
  <Application>Microsoft Office PowerPoint</Application>
  <PresentationFormat>Panorámica</PresentationFormat>
  <Paragraphs>68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Cambria Math</vt:lpstr>
      <vt:lpstr>Century Gothic</vt:lpstr>
      <vt:lpstr>Garamond</vt:lpstr>
      <vt:lpstr>Savon</vt:lpstr>
      <vt:lpstr> Fuerza Leyes de Newton </vt:lpstr>
      <vt:lpstr>         ¿Qué veremos hoy?</vt:lpstr>
      <vt:lpstr> Introducción a la dinámica</vt:lpstr>
      <vt:lpstr>¿Que se entiende por fuerza?</vt:lpstr>
      <vt:lpstr>Presentación de PowerPoint</vt:lpstr>
      <vt:lpstr>Presentación de PowerPoint</vt:lpstr>
      <vt:lpstr>Presentación de PowerPoint</vt:lpstr>
      <vt:lpstr>Leyes de Newton</vt:lpstr>
      <vt:lpstr>1era Ley: o Ley de inercia</vt:lpstr>
      <vt:lpstr>Sistemas de referencia inerciales</vt:lpstr>
      <vt:lpstr>2da Ley: o Principio fundamental de la dinámica.</vt:lpstr>
      <vt:lpstr>Presentación de PowerPoint</vt:lpstr>
      <vt:lpstr>Presentación de PowerPoint</vt:lpstr>
      <vt:lpstr>Presentación de PowerPoint</vt:lpstr>
      <vt:lpstr>3ra Ley: Principio de acción y reacción</vt:lpstr>
      <vt:lpstr>Presentación de PowerPoint</vt:lpstr>
      <vt:lpstr>Presentación de PowerPoint</vt:lpstr>
      <vt:lpstr>Presentación de PowerPoint</vt:lpstr>
      <vt:lpstr>Paginas de interés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Leyes de Newton ley de gravitación universal</dc:title>
  <dc:creator>Usuario</dc:creator>
  <cp:lastModifiedBy>Usuario</cp:lastModifiedBy>
  <cp:revision>34</cp:revision>
  <dcterms:created xsi:type="dcterms:W3CDTF">2020-09-26T00:43:31Z</dcterms:created>
  <dcterms:modified xsi:type="dcterms:W3CDTF">2021-05-28T02:18:33Z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