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0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00:17.3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96353E-D9C8-45FA-BB06-69136C83F801}" emma:medium="tactile" emma:mode="ink">
          <msink:context xmlns:msink="http://schemas.microsoft.com/ink/2010/main" type="writingRegion" rotatedBoundingBox="8786,9913 10006,9913 10006,11301 8786,11301"/>
        </emma:interpretation>
      </emma:emma>
    </inkml:annotationXML>
    <inkml:traceGroup>
      <inkml:annotationXML>
        <emma:emma xmlns:emma="http://www.w3.org/2003/04/emma" version="1.0">
          <emma:interpretation id="{C2793F09-A009-40CF-A6A3-1D51A6F0FD82}" emma:medium="tactile" emma:mode="ink">
            <msink:context xmlns:msink="http://schemas.microsoft.com/ink/2010/main" type="paragraph" rotatedBoundingBox="8786,9913 10006,9913 10006,11301 8786,11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6B7692-A9DC-46BF-9749-D8FC76CA993F}" emma:medium="tactile" emma:mode="ink">
              <msink:context xmlns:msink="http://schemas.microsoft.com/ink/2010/main" type="line" rotatedBoundingBox="8786,9913 10006,9913 10006,11301 8786,11301"/>
            </emma:interpretation>
          </emma:emma>
        </inkml:annotationXML>
        <inkml:traceGroup>
          <inkml:annotationXML>
            <emma:emma xmlns:emma="http://www.w3.org/2003/04/emma" version="1.0">
              <emma:interpretation id="{CA943524-4671-4A1D-B08F-A15DEFCAB141}" emma:medium="tactile" emma:mode="ink">
                <msink:context xmlns:msink="http://schemas.microsoft.com/ink/2010/main" type="inkWord" rotatedBoundingBox="8786,9913 10006,9913 10006,11301 8786,11301"/>
              </emma:interpretation>
            </emma:emma>
          </inkml:annotationXML>
          <inkml:trace contextRef="#ctx0" brushRef="#br0">30 1344 496 0,'0'0'64'0,"-7"9"2"16,7-9-20-16,-9 10 7 0,9-10-5 0,0 0 2 16,-7 9-5-16,7-9 3 0,0 0 2 0,-9 6-2 15,9-6 1-15,0 0 8 0,0 0-3 16,0 0 2-16,0 0 8 0,0 0 0 16,0 0 3-16,0 0 0 0,0 0 2 0,0 0 5 15,0 0 2-15,0 0 4 0,0 0-2 16,0 0 0-16,0 0 2 0,0 0-4 15,0 0-4-15,0 0-3 0,0 0-2 0,0 0-4 16,48-20-1-16,-37 11-2 0,-2-5-3 16,7-1-5-16,-5-2 0 0,1 2-2 0,4-3-5 15,0-3-2 17,0 3-3-1,0-2 1-16,0-1-4 1,0 3-4-16,0-6-3 0,4 3 2 16,-4 0-5-1,2 5-3-15,3-9 1 16,-5 4 3-16,0 1-5 0,4-4 1 0,1 1-2 16,-5 3-1-16,-3 0-2 0,8 0-3 15,-1-2 3-15,-4-1-3 16,5 2 1-16,-3-1-4 0,-2 1 0 15,4 4-4-15,-4-4 0 0,0 0-1 0,5 4-1 0,-5-2 3 16,3 1 0-16,-3 1-3 16,0 2-3-16,-5 1 2 0,5-1-1 0,-3 1 0 15,-2 3-1 1,2-1 0-16,-5 1-2 0,3-1 5 0,2 3-2 0,-2-2-2 16,0-3 0-16,2 5 0 0,-5-2-1 0,3-4 0 0,2 4-1 15,3-2 0-15,-5 2 1 16,2-1-4-16,-2-1 4 0,0-1 7 15,2-1-9-15,0 0 0 16,3 0-4 0,0-3 8-16,-5 2-6 0,5 0 3 0,-5-2 0 15,5 0-1-15,-5 4 3 16,3-5-3-16,2 4-1 16,-9 0-1-16,4 4 2 0,3-4-4 0,-7 3 4 15,2 1 2-15,-2 0-1 0,2 0 4 0,-2 2-6 0,-1-3 0 16,4 3 0-16,-4-3-1 0,4 3 3 0,-6-2 1 15,3 0-4-15,2 0 1 0,-2 2-1 0,2 0 2 16,-9 9 2-16,12-17-3 0,-6 8-1 0,-6 9 2 0,8-12 1 16,0 6 0-16,-8 6-1 0,5-11 2 0,-5 11-3 0,9-9 3 0,-9 9 0 0,0 0-2 0,7-10 0 0,-7 10 4 15,0 0-2-15,0 0-4 0,0 0 2 0,0 0 1 0,0 0 0 0,0 0-3 0,0 0 2 0,0 0 0 0,0 0 0 0,0 0 0 0,0 0-4 0,0 0 3 0,-23 43-5 0,14-32-1 16,2 0 1-16,-2 4-3 0,-2 6 0 0,-1-3-4 16,-2 0 0-16,3 3-3 0,-5-1 2 15,5 2 1-15,-5-1-2 0,0-1 3 16,0 1 0-16,0 4 0 0,0-5 2 0,0 1 3 15,0 2-1-15,0-3 1 0,-3 2 5 16,3-1-5-16,0-3 1 16,0 2 1-16,0 3-1 0,0-7 0 0,-3 2 2 0,6 3 1 15,-3-3 1-15,5-2 1 16,-5 0-2 0,3-3 0-16,7 1 4 15,-7 2-2-15,0-5-1 0,2 1 2 0,3 1 4 31,-3 1-7-31,-2-2 2 0,5 0-1 16,-3-4 2-16,3 7-3 0,0-2 2 0,0-1 2 0,-4 0-2 16,3-4 2-16,2 4 0 0,-2-3-3 0,2 3 3 0,3-3-1 15,-4 2-2-15,0-1 2 0,0-1 0 0,0 0-2 16,0 2 0-16,8-11 2 16,-11 18 2-16,2-9-1 0,2 3-1 0,-2-1 1 0,2 0 0 0,-2 0-3 15,4-2 1-15,-1 3 1 0,-4-4 1 16,4 1 0-16,-1 4-2 0,-2-6 0 0,2 7 4 0,-2-5-3 15,2-1 1-15,-2 4-3 0,2-3 2 0,-2 3 2 16,9-12-3-16,-16 18-1 0,9-10 1 0,-2-1-1 0,2 4 1 0,-2-4 0 16,9-7 0-16,-12 14 1 0,8-5-1 0,4-9 3 15,-11 12-3-15,4-6 1 0,7-6 0 0,-9 12-2 0,9-12 3 16,-7 9 3-16,7-9-7 0,-9 9 4 0,9-9-1 0,-7 9-3 16,7-9 3-16,-9 9-2 0,4 0 2 15,5-9-1-15,0 0 3 0,-7 12-2 16,7-12 1-16,0 0-1 0,-9 12-2 0,9-12 3 15,0 0 0-15,0 0-3 0,-7 9 1 16,7-9 4-16,0 0-3 0,0 0 2 16,0 0-1-16,0 0-2 0,-9 11 1 0,9-11 0 15,0 0-2-15,0 0 4 0,0 0-3 16,0 0 1-16,0 0 0 0,0 0 2 16,0 0-3-16,0 0 0 0,0 0 1 0,0 0 4 15,0 0-2-15,-7 9-2 0,7-9 2 16,0 0-2-16,0 0 1 0,0 0 0 0,0 0-1 15,0 0 0-15,0 0 2 0,0 0-2 16,0 0-2-16,0 0 0 0,0 0 3 0,0 0 0 16,0 0 0-16,0 0 2 0,0 0-1 15,-4 11 1-15,4-11-3 0,0 0 1 16,0 0 3-16,0 0-2 0,0 0-1 16,0 0 2-16,0 0 4 0,0 0-5 15,0 0 2-15,0 0 0 0,0 0 3 0,0 0-4 16,0 0 1-16,0 0 1 0,0 0 1 0,0 0 3 15,0 0-4-15,0 0 1 0,0 0 1 16,0 0 0-16,0 0 3 0,0 0-6 16,0 0 4-16,-12 7-2 0,12-7 0 0,0 0-3 15,0 0 2-15,0 0 0 0,0 0-1 16,-11 9-1-16,11-9-3 0,0 0 2 16,0 0 0-16,-16 6-1 0,16-6 0 0,-9 7-1 15,9-7 0-15,-7 9 1 0,7-9 4 16,0 0-9-16,0 0 1 0,-11 8 3 15,11-8-1-15,0 0 1 0,0 0 0 0,0 0 2 16,0 0 2-16,-14 6-4 0,14-6 0 16,0 0 1-16,0 0-1 0,0 0 4 0,0 0-4 15,0 0-3-15,0 0 3 0,0 0-3 16,0 0 1-16,0 0 1 0,-11 6 4 16,11-6-3-16,0 0 2 0,0 0-3 15,0 0 1-15,0 0-2 0,0 0-2 0,0 0 1 16,0 0 3-16,0 0-1 0,0 0-1 0,0 0 1 15,0 0 1-15,0 0 3 0,0 0-3 16,0 0-1-16,0 0 2 0,0 0-1 16,0 0-1-16,20-29 0 0,-20 29 2 15,7-15-4-15,2 6 2 0,-2-1-2 0,-7 10 5 16,14-18-5-16,-8 7 2 0,4 2 3 16,-4-3-1-16,4 0 1 0,1-1-4 15,-4 4 1-15,2-2 1 0,-2-1-2 0,4 3 2 16,-2-3 1-16,-2 1-3 0,2-2 1 15,-2 1 3-15,2 1-1 0,-2-2 1 16,2 2-3-16,-2-1 1 0,2 3-2 0,-2-3 4 16,-3 3 0-16,3 1-1 0,-7 8 0 15,9-19-2-15,-9 19 3 0,12-11-4 0,-8 4 3 16,-4 7-5-16,7-8 4 0,-7 8-2 16,0 0 2-16,9-15 0 0,-9 15 0 15,7-5-3-15,-7 5 3 0,0 0 5 0,0 0-9 16,9-13 6-16,-9 13-8 15,0 0-3-15,0 0-9 0,0 0-15 0,7-11-30 16,-7 11-38-16,0 0-56 0,0-16-65 0,0 16-172 16,0 0-85-16,5-14-154 0,-5 14-129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48.3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8D87E0A-69C6-4CD8-BC38-AA2CA6411385}" emma:medium="tactile" emma:mode="ink">
          <msink:context xmlns:msink="http://schemas.microsoft.com/ink/2010/main" type="inkDrawing"/>
        </emma:interpretation>
      </emma:emma>
    </inkml:annotationXML>
    <inkml:trace contextRef="#ctx0" brushRef="#br0">34 311 1658 0,'0'0'-51'0,"0"0"16"15,0 0 26-15,0 0 18 0,0 0 13 16,-23 3 13-16,23-3 7 0,0 0 5 15,-9-9 4-15,9 9 4 0,-2-12-3 16,2 12 1-16,0-20 0 0,0 6-2 0,0-1-3 16,0 1-5-16,2-3 2 0,2-1-1 15,1 0 1-15,0-4-3 0,1 2 0 0,4 5 1 16,-4-2-2-16,-1-2-2 0,2 4 1 16,2 3-3-16,-7 1 1 0,7-5-3 15,-4 7-3-15,1 2 2 0,-6 7 1 16,12-9-3-16,-12 9-1 0,0 0-2 0,0 0-2 15,0 0 0-15,16 23-1 0,-12-12 0 16,-4-11-3 0,5 27 0-16,-5-13 5 0,5 6-5 0,1-2 3 0,-1-1 3 0,0 1-3 15,1 2 5-15,6 2-4 0,-1-2 1 16,3-2 8-16,2 0-8 0,2-1-7 16,-2 2 0-16,4-4-1 0,1-3-7 15,-3 2 2-15,3-1 0 0,-1-6-5 0,-4 2 1 16,0 2 0-16,0-6 0 0,0 1 0 0,-5 1-1 15,-11-7-5-15,24 5 0 0,-24-5-4 16,21-3-2-16,-21 3-1 0,11-9-3 16,-11 9 3-16,8-15-2 0,-8 15 0 0,0-18-3 15,0 18 4-15,-3-21-5 0,-2 12 6 16,2-5-1-16,3 14-1 0,-5-20 5 0,2 11 0 16,-2-2-6-16,5 11 3 0,-3-18 4 15,3 18-2-15,0-20 7 0,0 20 4 16,8-15 0-16,-5 6 7 0,10-2 8 0,-2 5 2 15,2-4 8-15,3 5 3 0,3-4 3 16,0 0-2-16,5 0-1 0,0 0-2 0,0 0-4 16,0-3 2-16,3 4-10 15,-6-1 6-15,3-1-9 0,0 1 17 16,-5 0-4-16,-3 3-16 0,0 1-16 16,-5-4-19-16,3 2-37 15,-3 2-38-15,1-1-45 16,-3-1-55-16,-9 7-60 0,11-11-83 0,-11 11-137 0,7-10-1 0,-7 10-186 0,0 0-155 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6.8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26 5 1433 0,'-12'6'-76'16,"12"-6"15"-16,0 0 18 0,0 0 23 16,-14 7 17-16,14-7 4 0,0 0 19 0,0 0 12 0,0 0 8 15,0 0 2-15,0 0 11 0,46 8 7 16,-26-8 11-16,-1 0 9 0,10 0 7 15,-4 0 8-15,16 0 1 0,0 0 6 16,1 0-2-16,7 0 4 0,6 0-4 16,1 0-2-16,4 3-5 0,-5-3-4 0,8 0-7 47,-11 3-3-47,3-3-7 0,-10 3-5 0,-2-3-3 0,5 0-8 0,-9 3-8 0,2-3 1 0,-10 0-5 15,-3 3-9-15,-5-3 2 16,2 0-1-1,-5 0-8 1,-1 0-1 0,-19 0-3-16,36 0 2 0,-24 0-6 47,-12 0-10-16,27 0-17-31,-27 0-22 15,20-6-25-15,-20 6-37 16,16-3-45-16,-16 3-38 16,9-9-39-16,-9 9-107 0,11-12-147 0,-11 12-182 15,5-11-144-15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7.7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186 70 1620 0,'0'0'-88'0,"0"-15"8"0,0 15 19 0,0 0 16 0,4-15 13 0,-4 15 25 0,0 0 16 0,0-16 9 0,0 16 7 0,0 0 7 0,0-14 0 0,0 14 9 0,0 0 2 0,0 0 0 0,0 0 1 16,0 0-5-16,-4-11-1 0,4 11-8 0,0 0 5 15,0 0-2-15,0 0-4 0,0 0 4 16,-19 39 1-16,15-22-1 15,0-2 2-15,-4 8 2 16,4 2 4-16,0 4 6 16,-4 1-4-1,3 1-1 1,2 7-1 0,-5-3 2-16,3 1 0 0,-2 3-5 15,3 0 0-15,-1-1 0 0,2 0-2 16,-1 1-4-16,-5 0 1 15,6-7-4-15,-1-2-3 16,-5-1-4-16,6 2 1 16,-1-4-2-1,1-3-3-15,-1 0-3 16,-1-6-5-16,5-4-5 16,-4 4-8-16,1-6-24 0,-1-1-21 15,-5-2-27-15,9-9-29 0,-7 14-23 0,7-14-25 0,0 0-35 0,0 0-101 16,0 0-271-16,-20-20-61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8.1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0 161 1444 0,'4'-17'-58'0,"-4"17"19"0,12-9 20 16,-4 2 22-16,4-2 13 0,4 0 13 15,6 3 18-15,4-3 7 0,1 0 7 0,2 3 3 16,3-3 3-16,-2 0-2 0,2 4-3 0,4-1 0 16,-8 1-9-16,4-2-6 47,-4 0-1-47,-4 5-6 15,3-2-4 1,-8 2-12-1,2-5-9-15,0 5-21 32,-2 2-31-32,-3-3-42 0,4-3-49 0,-4 6-54 0,-16 0-137 0,36-3-147 0,-20 0 28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9.0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330 88 1212 0,'12'-3'-53'0,"-12"3"15"0,0 0 13 0,11-9 14 0,-11 9 5 0,5-9 12 0,-5 9 2 0,0 0-2 0,4-15 19 0,-4 15 2 0,0 0 9 0,-9-18 4 0,2 9 6 0,7 9 5 0,-20-12-6 0,12 9-7 0,-8 1 6 0,1-2 2 0,-6 1-6 0,6 3 2 0,-6-2 1 0,1 4-5 15,-3 1-5-15,7 3-3 0,-4 0-2 0,1 3 0 0,-1 2-3 0,4-2-6 0,0 4-2 0,0-2 3 0,4 3-3 0,1 0 2 0,2-3 2 0,-3 4-4 0,4 0 5 0,4-4-2 0,-4 5-1 0,8-4-1 0,0 3 0 0,0-15-6 0,0 23-1 0,0-23 1 0,8 18-2 0,0-8-2 16,-8-10 0 0,20 11 3-16,-20-11-5 0,24 4 0 15,-8-4-3-15,-16 0-1 32,27-11 0-32,-11 7 0 0,0-6 0 0,0 1-4 15,4-6 2 1,-4 7 0 31,0-4 0-47,4-3-1 15,-4 6 0-15,-4 0-4 16,3 0 3 0,-7 0-2-16,5 0 2 31,-2 3 2-16,1 0 3-15,-12 6-3 16,16-12 1-16,-8 6 1 16,-8 6-4-16,16-5 2 0,-16 5 5 15,16-6-2-15,-16 6 2 0,0 0 0 0,0 0 6 0,0 0-5 0,19 17-1 0,-19-17 4 16,4 18 1-16,-4-18-1 16,0 24 3-16,0-13 0 15,-4 5 1-15,4 2 2 0,-3-1 3 16,3 1-2-16,-8 2-3 0,3 0 1 0,-2 3 1 15,3-2 1-15,-8 3-1 0,8-1-2 16,-8 1 2-16,4 3-1 0,0-3 3 16,-4 3-5-16,4-4 2 0,1 4-1 15,-6 3 1-15,5-3 2 16,0 0 0 0,-4 3 0-1,5-4-1-15,-6 1 2 0,6 0-3 16,-2 0 2-16,2-4 1 0,-2 4 1 0,-2-3 2 15,6-3 2 1,-2 0-1 0,0-4-1-16,-2 5 1 15,5-7 1-15,-4-1-1 0,4 1-5 16,-3-3 1-16,3-1 0 16,-1-2-4-16,1 5-1 0,4-14 2 15,-7 14-5-15,2-6 0 0,5-8-3 0,-7 12 1 0,7-12-9 16,-8 12-5-16,8-12-4 0,-12 6-15 0,12-6-10 15,0 0-13-15,0 0-16 0,-12 6-16 0,12-6-22 16,0 0-23-16,0 0-23 0,0 0-10 0,-8-21-29 0,8 21-78 0,0-15-277 0,0 15-46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9.4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0 165 1401 0,'0'0'-54'16,"0"0"19"-16,0 0 9 0,0 0 20 0,4-16 9 16,-4 16 9-16,0 0-2 0,0 0 12 15,0 0 2-15,7-11 8 0,-7 11 7 0,0 0 8 16,16-6 4-16,-16 6 5 0,16-6 4 16,-16 6-7-16,20-6 3 0,-8 6-1 0,1-6 5 15,6 4-1-15,-3-5-3 0,4 5-2 31,3-4-3-31,9 3 0 0,-5-3-5 0,10 0-5 0,-6 0-4 0,5-1-2 0,0 1-3 16,-1-3-2-16,-3 7-3 0,0-1 0 16,0-3-2-16,-5 0 4 15,2 3-2-15,-6 0 4 0,-3 0-2 16,4 0 3-16,-4 3 0 0,-4-3-1 0,0 0-3 0,0 0-3 16,-16 3-1-1,31-3-1-15,-31 3-3 16,16-3-3-16,-16 3-1 0,20-2-1 0,-20 2-1 0,16-4-3 0,-16 4 1 0,0 0-7 15,19-3-13-15,-19 3-17 0,0 0-21 16,0 0-25-16,0 0-31 0,16-2-39 0,-16 2-48 47,0 0-70-47,0 0-123 0,0 0-172 0,0 0-57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33.4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206 334 1501 0,'0'-15'-37'0,"0"15"14"0,5-12 26 16,-5 12 20-16,0 0 21 0,0-18 17 0,0 18 13 16,0 0 4-16,0-12 5 0,0 12 3 15,0 0 3-15,0 0 0 0,0-15 0 0,0 15-2 16,0 0-7-16,0 0 3 0,0 0-2 16,0 0-5-16,0 0-2 0,0 0 0 15,0 0 4-15,0 0-3 0,0 0-11 16,0 0 8-16,-28 42 0 0,20-30-2 0,-4 6-4 15,0-2-3-15,1 0-10 16,-2 2 8-16,-3 0-14 0,4 0-1 16,1 1 4-16,2-5-4 0,-3 1-14 0,5 0 2 15,-1 0 5-15,0-4-17 16,0 1 6-16,0-1-1 0,0 0 4 0,4-2-26 0,4-9-3 16,-8 17 0-16,8-17 2 0,-8 15-5 0,8-15 5 15,0 12 1-15,0-12-5 0,0 0 3 0,20 8 9 16,-20-8-9-16,27 3-1 0,-2-3 1 15,-2-5 7-15,9 1-12 0,8-1 11 16,4-4-11-16,6-3 5 0,15-3-1 16,-1-3-3-16,7-3 2 0,11-3 4 15,6-5-7-15,-1 3 1 0,1-4-4 16,8 0 6-16,22-10 2 0,-15 8-2 16,-15 5 1-16,-1 3 0 0,-3-2-6 15,-13 5 3-15,-3 3 1 16,-9 0 9-16,-7 2-9 0,-8 2-2 15,-1 2 0-15,-7 3-1 16,0 1 4 0,-4-1-1-1,-9 0 3-15,5 0 0 0,-8 4-1 16,0 0-2-16,0-1-5 0,-4 3 3 31,0-3 4-31,-4 4-5 16,4-5 4-16,-16 7 2 0,23-5-3 0,-23 5-2 15,20-6 3-15,-20 6-2 0,16-6 3 0,-16 6 7 16,12-3 0-16,-12 3-9 0,16-2 10 0,-16 2-11 0,0 0 3 16,11-6-2-16,-11 6-2 0,0 0 3 0,0 0-4 0,16-3 3 0,-16 3-12 0,0 0-7 0,0 0-15 0,0 0-22 0,9-9-32 0,-9 9-47 15,0 0-53-15,0 0-63 0,0 0-116 0,-25-13-127 0,25 13 59 16,-16-2-181-16,16 2-113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36.4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316F4D-73E5-4AB5-8091-327DBAEEC3CE}" emma:medium="tactile" emma:mode="ink">
          <msink:context xmlns:msink="http://schemas.microsoft.com/ink/2010/main" type="writingRegion" rotatedBoundingBox="6543,7374 7662,6944 7717,7087 6597,7517"/>
        </emma:interpretation>
      </emma:emma>
    </inkml:annotationXML>
    <inkml:traceGroup>
      <inkml:annotationXML>
        <emma:emma xmlns:emma="http://www.w3.org/2003/04/emma" version="1.0">
          <emma:interpretation id="{CA44A172-D48B-4BEB-B004-EF98D6DA77A2}" emma:medium="tactile" emma:mode="ink">
            <msink:context xmlns:msink="http://schemas.microsoft.com/ink/2010/main" type="paragraph" rotatedBoundingBox="6543,7374 7662,6944 7717,7087 6597,7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5ADF33-BD74-4BD6-9610-DACEADB1D443}" emma:medium="tactile" emma:mode="ink">
              <msink:context xmlns:msink="http://schemas.microsoft.com/ink/2010/main" type="line" rotatedBoundingBox="6543,7374 7662,6944 7717,7087 6598,7517"/>
            </emma:interpretation>
          </emma:emma>
        </inkml:annotationXML>
        <inkml:traceGroup>
          <inkml:annotationXML>
            <emma:emma xmlns:emma="http://www.w3.org/2003/04/emma" version="1.0">
              <emma:interpretation id="{67E0593F-6D06-4966-8419-6D1224A5811A}" emma:medium="tactile" emma:mode="ink">
                <msink:context xmlns:msink="http://schemas.microsoft.com/ink/2010/main" type="inkWord" rotatedBoundingBox="6543,7374 7662,6944 7717,7087 6598,751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67 454 1525 0,'0'0'-102'0,"0"0"17"0,-7 8 14 15,7-8 18-15,0 0 10 0,0 0 16 16,0 0 15-16,-9 9 12 0,9-9 7 0,0 0 5 15,0 0 10-15,0 0 11 0,0 0 7 16,0 0 4-16,0 0 0 0,0 0 2 0,0 0 3 16,-7 10 1-16,7-10 1 0,0 0 6 15,0 0 1-15,0 0 0 0,0 0-1 16,43-19-1-16,-18 11 1 0,-2-7-3 0,9 3-3 16,7-5-2-16,6-4 2 15,7-3-9-15,4 0 5 0,2-3-1 16,1 1-6-16,1-2-1 15,0 2-2-15,0 0-4 16,-3 1-3-16,-3 2-2 16,-11 2 1-16,1 6-7 15,-1-6-4-15,-2 6 1 16,-4-3-5-16,-11 7 2 0,2-4-2 16,0 6 4-16,-9-1-6 15,5 1-1-15,-8 3-2 0,0-3 4 0,-5 7-4 16,-11 2-2-16,0 0 3 0,0 0-5 0,0 0 0 0,0 0 1 15,0 0-1-15,0 0-3 0,-45 21-1 0,19-12 0 0,3 3 0 16,-9 0-2-16,-4 3 1 16,-2 2-1-16,-3-3-2 15,-3 6 1 1,1 0-1-16,-2-2 3 0,-10 3-2 16,11 0 2-16,-3-1-3 15,3-2 2-15,0-1 1 16,0 1 2-16,5 0-4 0,3-2 2 15,-3-1 0-15,10-4 0 0,-3 1 0 16,9 0 0-16,-5-3 2 16,4-1-2-16,2-1 2 0,1 2 0 0,5-2 1 0,-4-2 1 15,8 1-2-15,-4-1 1 0,4 1 3 0,1-3 3 0,11-3-9 0,-25 6 2 0,25-6 0 16,-16 6 1-16,16-6-3 0,0 0 1 0,0 0-2 0,0 0 3 0,-15-8-1 0,15 8-2 0,0 0-2 0,0 0 4 0,41-33-3 0,-23 19 1 31,6-2 2-31,4-2-1 16,4 0 1-16,-1-2 2 0,10-5-1 15,2 7 2-15,2-2 1 16,1-6 2-16,5 1 1 0,-6 4-1 16,-2 3 0-16,2 4-1 0,-6-4 2 15,0 0-4-15,-3 3-1 0,-8 3 2 16,-1 0-2-16,-2 3 0 0,-2 0 0 0,-3 0 1 16,-4 4 1-16,0-2 2 0,-4 5 2 15,-12 2-1-15,20-7 2 0,-20 7-3 31,0 0 1-31,0 0-1 0,0 0 1 0,0 0-1 0,-32 28-2 0,16-19 0 0,-6 2-1 0,-8 1 0 0,3 0 1 16,-7 5 3-16,-8 2-5 0,2-4-2 0,-2 6 1 16,1-3 0-16,-3-2-1 0,0 4 2 15,5-2-3-15,-4-4 2 0,2 7 0 16,5-7-1-16,-3-2 1 0,12 3 2 16,-4-2-2-16,1-5 2 0,7 4-2 15,0-4 3-15,-2 1-2 16,9-2 2-16,-4-1 0 0,8 1-1 0,-3-3-1 15,3 3 0-15,0 0-3 0,12-7 4 16,-11 2-3-16,11-2 4 0,0 0-3 0,0 0 3 0,0 0-1 0,30-20 3 0,-5 7 3 16,-2 1 5-16,13-6 1 0,3 0 5 0,9 0 3 15,4-5 6-15,7 1-8 16,2-4-2-16,-5 1-5 16,2 5 3-16,-2-1-1 0,1 1-3 0,-7-3-2 15,-2 7-1-15,-4 1-3 16,-8 0 1-16,-5 6 1 15,1-2 4-15,-4 2-6 16,-8 2 3-16,-1 2-3 16,-3-2-1-16,-2 7 0 0,-14 0-3 0,0 0 4 0,0 0-6 0,0 0-1 0,0 0-1 0,-42 28 0 0,11-17-2 15,-1 1-3-15,-7 2 4 16,-6 6-2-16,-3-4 0 31,-3 0-2-31,4 2 3 16,-4-4-2-16,-5 4 1 15,8 0 4-15,3-3-3 16,-1 0-2-16,1-1 10 0,10 1-7 16,3-3 3-16,2-3-1 0,-2 0-2 15,2 0 9-15,7 0-10 0,0 0 1 16,2-3 0-16,1 0 2 0,4-3 0 0,5 3-3 16,11-6 3-16,-20 2-2 0,20-2 0 0,0 0 6 0,0 0-5 0,0 0-2 0,0 0 2 0,31-35 4 15,-5 24 1-15,0-2-1 0,14-5 1 16,3 4 6-16,6-4-4 15,2 3 4-15,-4 0-1 0,1-1 4 16,1 2-5-16,-7 3-2 16,-6-1-4-16,-4 3 2 0,0 0 2 15,-3 3-2-15,-10-1 3 0,1 2-1 16,-4 5-1-16,-16 0 1 0,16-2 2 0,-16 2-6 0,0 0 1 0,0 0-4 0,0 0-2 0,-45 23 4 0,26-14-4 16,-10 2-1-16,3-2-1 15,-11 7 3-15,2-4 0 0,-5 3 2 16,-4-4-2-16,5 4-6 0,-1-3 7 15,0 3 0-15,0-4-2 16,4 1 0-16,4-3 0 0,0 4 1 16,5-4 1-16,-1-1 0 0,8-2 0 15,2 0 0-15,-3 0-4 16,5 0 2-16,4-3 0 0,12-3-1 0,-16 2 1 16,16-2-1-16,0 0 4 0,0 0-1 0,40-32-2 0,-13 20-1 0,9-5 4 15,8-2-1-15,8-1 2 0,11-1 4 16,2 1-1-16,2-5 8 15,-5 4-8-15,2 1 0 0,5-1-2 0,-11 5 2 16,-6 1-6-16,-9 4 1 16,-2-1 4-16,-4 4 0 0,-5-1 7 15,-14 3-7-15,2 3 4 0,-13 3-4 0,-7 0 2 0,0 0-2 0,0 0-1 0,0 0-1 0,-27 26 0 0,3-17-2 16,-2 0 1-16,-4 2 1 0,3 3-4 31,-5-7-1-31,7 6 3 16,-2-8 0-16,4 8-2 0,2-8-1 15,7 2 3-15,-2 2-3 0,3-7 2 16,1 5-4-16,12-7 5 0,-16 5-2 0,16-5-9 0,0 0-24 0,0 0-47 0,-12 9-79 0,12-9-78 0,0 0-161 16,0 0-96-16,0 0 64 0,0 0-118 0,0 0-52 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7:09.5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78CCAB4-CE63-45FB-B83D-298CA928D575}" emma:medium="tactile" emma:mode="ink">
          <msink:context xmlns:msink="http://schemas.microsoft.com/ink/2010/main" type="writingRegion" rotatedBoundingBox="7467,9056 8297,9056 8297,9636 7467,9636"/>
        </emma:interpretation>
      </emma:emma>
    </inkml:annotationXML>
    <inkml:traceGroup>
      <inkml:annotationXML>
        <emma:emma xmlns:emma="http://www.w3.org/2003/04/emma" version="1.0">
          <emma:interpretation id="{4311D3A4-5EDB-4F81-B474-BCF4F9B43C64}" emma:medium="tactile" emma:mode="ink">
            <msink:context xmlns:msink="http://schemas.microsoft.com/ink/2010/main" type="paragraph" rotatedBoundingBox="7467,9056 8297,9056 8297,9636 7467,9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E6ACC8-1272-4860-9269-C1C358BF8C74}" emma:medium="tactile" emma:mode="ink">
              <msink:context xmlns:msink="http://schemas.microsoft.com/ink/2010/main" type="line" rotatedBoundingBox="7467,9056 8297,9056 8297,9636 7467,9636"/>
            </emma:interpretation>
          </emma:emma>
        </inkml:annotationXML>
        <inkml:traceGroup>
          <inkml:annotationXML>
            <emma:emma xmlns:emma="http://www.w3.org/2003/04/emma" version="1.0">
              <emma:interpretation id="{9825F574-8731-432F-8E30-5AD49AAFDE8C}" emma:medium="tactile" emma:mode="ink">
                <msink:context xmlns:msink="http://schemas.microsoft.com/ink/2010/main" type="inkWord" rotatedBoundingBox="7467,9056 8297,9056 8297,9636 7467,9636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75 580 287 0,'-11'-2'86'16,"11"2"-36"-16,0 0-1 0,-12-4-6 15,12 4-4-15,0 0 10 0,-12-3-12 0,12 3 0 16,0 0 7-16,0 0 4 0,0 0 8 16,-10-2 6-16,10 2 3 0,0 0 1 15,0 0 1-15,0 0 0 0,0 0 4 0,0 0-2 16,-17 0 3-16,17 0-3 0,0 0 2 15,0 0-5-15,0 0 4 0,0 0-7 0,0 0-4 16,0 0 3-16,0 0-2 0,0 0-3 16,0 0-2-16,0 0-3 0,0 0-6 15,0 0-1-15,0 0-4 0,0 0-1 0,0 0-3 16,-13-7-4-16,13 7-2 0,0 0-1 16,0 0-6-16,0 0 1 0,0 0-1 15,0 0-5-15,0 0-1 0,20-23-2 0,-20 23-2 16,12-11 1-16,2 2 0 15,-8 0-2-15,6-2-1 0,-4 0 3 0,4 2-3 16,4-2 0-16,0-2-3 0,0 2 2 16,-1-3-4-16,1 0 0 0,6 3 0 0,-9-4 0 15,3 3-3-15,0 0 1 16,0 3 1-16,0-2-4 0,-3 0 0 0,4 2 2 0,-1 0 1 16,-2 2-3-16,-2-2 0 15,4 0 2-15,-4 0-2 16,4 0 0-16,-3 3 0 0,-2-3-1 0,2 3 0 15,-3-3 2-15,4 0-2 0,-3 2 1 16,5-1 2-16,-5-1-4 0,1 3 0 0,4-3 2 0,0 0 1 16,-5 0-1-16,5 0-3 0,0 2 3 0,0 0-16 15,-4-2 0-15,1 0 1 0,3 0 2 16,-5 0 5-16,1 0-4 0,4 3 3 16,-5-2 1-16,-2 1-2 0,2 1 5 0,-11 6-3 15,21-11 3-15,-14 4-2 0,-7 7 2 16,20-9-1-16,-20 9 2 0,12-9-1 15,-3 4 1-15,-9 5-1 0,11-9 1 0,-11 9 0 16,12-6 0-16,-12 6 0 0,11-7 0 16,-11 7-2-16,14-5 6 0,-14 5-2 0,0 0-3 15,11-6 1-15,-11 6 4 0,0 0-3 16,0 0 8-16,0 0-6 0,11-9 0 0,-11 9 3 16,0 0-2-16,0 0-2 0,0 0 2 15,0 0 0-15,0 0-2 0,0 0 0 16,0 0 2-16,0 0-1 0,0 0 2 15,0 0-2-15,0 0 2 0,0 0-2 0,0 0 3 16,-16 42-4-16,10-31 1 0,-4-1-1 16,-1 1 1-16,0 4-4 0,-3 0 5 15,3 0-4-15,-5 3 0 0,-2 0 3 16,2-4 2-16,-5 4-4 0,5 0 1 16,-4-3-1-16,4 0 3 0,-4 3-2 15,1-3 1-15,-2 0-3 0,1-3-2 16,4 3 5-16,-7-4-4 0,7 3 2 15,-4-1 2-15,4-4-1 0,0 3-2 0,4-3 1 0,-2 3 2 16,-3-6-6 0,5 3 8-16,1 0-4 0,-2 0 0 0,1-2 1 0,0-2-1 0,1 1 1 15,2-1 1-15,-1 2-2 16,10-7-1-16,-16 8 2 0,16-8 0 0,-17 9-3 0,9-3 5 16,8-6-1-16,-12 5-1 0,12-5-2 15,-12 7 2-15,12-7 0 0,0 0 1 0,0 0 0 16,-13 9-1-16,13-9 1 0,0 0 0 15,-11 6-1-15,11-6 0 0,0 0 0 16,-8 9-1-16,8-9 0 0,0 0 8 0,0 0-9 16,-13 7 4-16,13-7 3 0,0 0-8 15,0 0 0-15,-11 9 2 0,11-9-1 16,0 0 4-16,0 0 0 0,0 0-2 0,0 0 0 16,0 0 2-16,-12 5-4 0,12-5 5 15,0 0-1-15,0 0-1 0,0 0-1 0,0 0 3 16,0 0-3-16,0 0 1 0,0 0-2 15,0 0 3-15,0 0 0 0,0 0 0 16,0 0-4-16,0 0 4 0,0 0 1 0,0 0-2 16,0 0-2-16,0 0 3 0,0 0 0 15,0 0-1-15,0 0-2 0,0 0 3 16,0 0 1-16,0 0-1 0,0 0-2 16,0 0 1-16,0 0-1 0,0 0-3 0,0 0 5 15,0 0 0-15,0 0-3 0,0 0 2 16,0 0 0-16,0 0-2 0,0 0 2 0,0 0-2 15,0 0 0-15,0 0 2 0,0 0-1 16,0 0-3-16,0 0 2 0,0 0-2 16,0 0-8-16,28-23-8 0,-28 23-20 15,8-11-30-15,-8 11-49 0,8-11-32 0,-8 11-49 16,11-9-142-16,-6 0-224 0,-5 9-66 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32:26.7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4A334A1-3B0E-45C5-9133-0EDCA87CCD23}" emma:medium="tactile" emma:mode="ink">
          <msink:context xmlns:msink="http://schemas.microsoft.com/ink/2010/main" type="writingRegion" rotatedBoundingBox="7220,7467 8412,6814 8520,7011 7328,7664"/>
        </emma:interpretation>
      </emma:emma>
    </inkml:annotationXML>
    <inkml:traceGroup>
      <inkml:annotationXML>
        <emma:emma xmlns:emma="http://www.w3.org/2003/04/emma" version="1.0">
          <emma:interpretation id="{8B2F0EAB-34B8-4764-AE3C-6EC6984E4A57}" emma:medium="tactile" emma:mode="ink">
            <msink:context xmlns:msink="http://schemas.microsoft.com/ink/2010/main" type="paragraph" rotatedBoundingBox="7220,7467 8412,6814 8520,7011 7328,7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B1FAC6-6D12-4D6E-BD14-090D3D670B1E}" emma:medium="tactile" emma:mode="ink">
              <msink:context xmlns:msink="http://schemas.microsoft.com/ink/2010/main" type="line" rotatedBoundingBox="7220,7467 8412,6814 8520,7011 7328,7664"/>
            </emma:interpretation>
          </emma:emma>
        </inkml:annotationXML>
        <inkml:traceGroup>
          <inkml:annotationXML>
            <emma:emma xmlns:emma="http://www.w3.org/2003/04/emma" version="1.0">
              <emma:interpretation id="{6E49C3E7-DD90-49C6-800C-1278E6FF0C59}" emma:medium="tactile" emma:mode="ink">
                <msink:context xmlns:msink="http://schemas.microsoft.com/ink/2010/main" type="inkWord" rotatedBoundingBox="7220,7467 8412,6814 8520,7011 7328,7664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32</emma:literal>
                </emma:interpretation>
                <emma:interpretation id="interp4" emma:lang="" emma:confidence="0">
                  <emma:literal>52</emma:literal>
                </emma:interpretation>
              </emma:one-of>
            </emma:emma>
          </inkml:annotationXML>
          <inkml:trace contextRef="#ctx0" brushRef="#br0">124 530 1507 0,'-4'13'-113'0,"4"-13"14"16,-4 9 15-16,4-9 16 15,-2 14 16-15,2-14 15 0,-6 12 6 0,6-12 8 16,-4 12 14-16,4-12 8 0,-6 12 7 0,6-12 8 15,-10 11-1-15,6-2 7 0,4-9 14 16,-7 12 3 0,7-12 0-16,-9 13 7 0,9-13 2 0,-12 11-3 0,12-11 3 15,-4 9-2-15,4-9 3 0,-7 9-1 0,7-9-3 16,0 0-5-16,-9 9-1 0,9-9 5 16,0 0-6-16,0 0-2 0,-4 12-2 0,4-12-5 15,0 0 2-15,0 0-1 16,0 0 0-16,0 0 1 0,0 0 3 0,0 0-2 0,0 0-1 15,45-15 3-15,-30 6-5 0,1 1-2 16,3-5 1-16,2-3-5 0,3 2 3 16,-1-4 0-16,5-2-8 0,4-1 6 15,-5 1-5-15,10-5-1 0,-2 1 0 16,-3 2 0-16,3-3-5 0,2-2 2 0,-6 4 0 16,5 1-1-16,0-1 3 15,1 1 1-15,-3 0-7 0,2 0 3 0,1 1 2 31,-3 1-4-15,-2-5-1-16,4 7 1 16,-4-3-2-16,0 4-1 0,0-1-1 15,0 3-2-15,-5 4-1 0,0-4 6 16,1 0-4-16,-3 2 1 0,-2 2-1 16,2 2-5-16,-9 0 2 0,3 1 2 15,-6-1-1-15,3 2 0 0,-5 1-1 0,5-1 1 0,-8 3 0 16,-8 4 1-16,11-7-2 0,-11 7 0 0,0 0 0 0,0 0 1 0,0 0 0 0,0 0-2 0,0 0 1 0,-46 24 2 0,30-15-5 15,-5 0 1-15,-3 0 1 0,0 6-4 0,-1-4 5 16,2 2-3-16,-9 2-3 0,5-3 2 0,0 2 1 16,-10 4 0-16,1-1-5 0,2 3 2 15,-3-4-6-15,1 6 5 0,2-5-2 16,-7 5 0-16,5-6 3 0,1 6 0 16,-6-4-2-16,7-3 3 15,-3 3 1-15,7-1-4 0,-7 2 1 16,9-5 1-16,-4-2-1 0,6 3 4 15,1-3-1-15,-3 1-1 0,3-4 0 16,6 2 2-16,-1-6 1 16,4 4 1-16,0-3-2 0,5 3 2 15,-5-3-1-15,4 0-1 0,-1-3-2 0,13-3 6 0,-16 12-2 0,5-9-3 16,11-3 4-16,-12 5-1 0,12-5-1 0,0 0 2 0,0 0 1 0,0 0 0 16,0 0 2-16,0 0 1 0,23-32-1 15,-10 20 2-15,3-3 6 0,0-6 4 16,3 4 4-16,5-1 0 0,4-3 0 15,0 1 2-15,-1-2 0 0,5-2 0 0,-2 4 1 16,-1-1-2-16,0 1 0 0,3-1-1 16,-5 5-4-16,5-4-1 0,-7 2-2 15,-2 4 2-15,2 0-3 16,-7-1-3-16,2 7 0 0,1-4 0 0,-5 4-1 16,0-1 0-16,-5 2-2 0,1-1 3 15,-1 2-2-15,-11 6 1 0,16-9 2 0,-16 9-3 0,0 0-4 16,0 0 3-16,0 0-2 0,0 0 0 15,0 0 1-15,0 0-2 0,0 0-2 0,-55 21 0 16,35-12-2-16,-3 2 0 0,-2 4 1 16,-2 0 2-16,-1-1-4 15,-4 6 0-15,-4 0 0 0,4 1 2 16,1-1-5-16,-5 1 2 0,4-3 0 16,0 3 2-16,-3-3-2 0,6 2 2 15,6-1-1-15,-4-4 1 0,2-1-1 0,2 1 1 16,3-3-2-16,2 0 0 0,-4 1 2 0,7-2 0 15,2-4 5-15,-3 0-6 0,4 2 5 0,1-3-4 16,2 1-2-16,9-7 2 0,-16 8-3 0,16-8 6 16,0 0 3-16,0 0-6 0,0 0 1 15,0 0 5-15,0 0-1 0,32-26 7 0,-16 11 2 16,13 1 3-16,-2-11 8 0,9 4 6 16,3-5-1-1,5-2 7 1,8 2-3-16,-5-3 3 0,1-2-4 15,3 1 3-15,1 3-3 0,0-3-4 16,-4 6-3-16,-5 2-2 16,-2 4-4-16,-7 0 0 15,-2 0-3-15,-2 3-1 0,-3 3 1 16,-8 0 1-16,1 3-7 0,-4 0 4 16,-5 3 0-16,3-1-5 0,-14 7 3 0,0 0-6 0,0 0-2 0,0 0-1 0,0 0 3 0,0 0-2 0,0 0-4 0,-57 29 0 0,37-18-4 15,-8 1-1-15,0 2 4 16,1 1 0-16,-5 6-2 15,0-3-2-15,-4 3 8 16,4 2-4-16,-2 2-6 0,5-7 4 16,-3 2-1-16,1 1 0 0,7-5 1 15,0 2 0-15,3-3-1 16,2-1 1-16,-1-2 2 0,8-1-3 0,-3-2 1 0,3 1 2 16,-1-1 0-16,6-3-3 0,7-6 1 0,0 0 1 15,0 0 3-15,0 0 0 0,0 0-3 0,0 0 2 0,44-25 4 0,-19 10 1 0,1 1 2 31,6-7-2-15,0 3 2-16,4-3 4 0,-4 3-1 0,-5 0-3 16,1 7-3-16,-1-5 1 15,-2 4-1-15,-2 1 1 0,-3 2-2 0,-4 0 4 16,0 3 0-16,-9 3-4 0,-7 3-2 0,16-6 6 0,-16 6-1 16,0 0-5-16,0 0 8 0,0 0-9 0,-34 35 1 0,18-19-1 0,-9 2-1 15,-3 3-1-15,1 2 1 0,0-3 2 0,-5 5-1 16,3-4-6-16,7-3 7 0,-3-1-2 0,4-2-6 0,2 0 6 15,-1-3 0-15,4 0 8 0,4-3-9 0,2 0 1 16,0-3-4-16,10-6 5 0,0 0-1 16,0 0-2-16,0 0 8 0,0 0-1 0,0 0 5 15,0 0 5-15,48-30 4 0,-28 19 19 16,4-4-2-16,-5-1 3 0,9 2-10 0,-4-2 1 16,4 2-4-16,0 0-4 0,1-1 0 15,-2 1 1-15,-4 0 0 0,2 3-5 16,-2-2-4-16,-3 5 2 0,3-1-3 0,-7 0-4 15,0 0-8-15,0 3-15 0,-4 1-22 16,1-2-22-16,-2-2-26 0,1 2-46 16,-1 1-66-16,-2 1-71 0,-9 5-146 15,21-15-131-15,-5 4 64 0,0-4-133 0,-1-4-112 16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35:07.4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4A0C18-C3E1-4999-B560-9E0047BE4F85}" emma:medium="tactile" emma:mode="ink">
          <msink:context xmlns:msink="http://schemas.microsoft.com/ink/2010/main" type="writingRegion" rotatedBoundingBox="8706,8907 9589,8907 9589,9526 8706,9526"/>
        </emma:interpretation>
      </emma:emma>
    </inkml:annotationXML>
    <inkml:traceGroup>
      <inkml:annotationXML>
        <emma:emma xmlns:emma="http://www.w3.org/2003/04/emma" version="1.0">
          <emma:interpretation id="{B21FB59E-5465-4183-A2F6-81C950FB72CF}" emma:medium="tactile" emma:mode="ink">
            <msink:context xmlns:msink="http://schemas.microsoft.com/ink/2010/main" type="paragraph" rotatedBoundingBox="8706,8907 9589,8907 9589,9526 8706,9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E02613-DE8E-4998-8B14-688ABA7D106E}" emma:medium="tactile" emma:mode="ink">
              <msink:context xmlns:msink="http://schemas.microsoft.com/ink/2010/main" type="line" rotatedBoundingBox="8706,8907 9589,8907 9589,9526 8706,9526"/>
            </emma:interpretation>
          </emma:emma>
        </inkml:annotationXML>
        <inkml:traceGroup>
          <inkml:annotationXML>
            <emma:emma xmlns:emma="http://www.w3.org/2003/04/emma" version="1.0">
              <emma:interpretation id="{FE2670A7-F382-4B62-B10A-17476F115ECB}" emma:medium="tactile" emma:mode="ink">
                <msink:context xmlns:msink="http://schemas.microsoft.com/ink/2010/main" type="inkWord" rotatedBoundingBox="8706,8907 9589,8907 9589,9526 8706,9526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7 588 1167 0,'0'0'-87'32,"0"0"13"-32,0 0 13 31,-11 5 15-31,11-5 8 16,0 0 11-16,0 0 6 0,0 0 10 0,0 0 4 0,0 0 13 0,0 0 2 0,0 0 1 0,0 0 5 15,0 0 2 1,0 0 25-1,0 0-13-15,0 0-7 0,0 0 10 0,0 0-6 16,0 0-5-16,0 0 2 0,0 0 7 0,-5 11-8 0,5-11 3 0,0 0 0 0,0 0 1 16,0 0-10-16,0 0 7 0,0 0 8 0,0 0-3 0,0 0 8 0,0 0 11 15,0 0-15-15,0 0 3 0,0 0 3 0,0 0 0 0,0 0-5 0,0 0-3 0,36-23 2 16,-27 16-4-16,-9 7 0 0,19-11-2 0,-10 5 0 16,2-1-3-16,-2-2-1 15,3 1-1-15,-1-1 0 16,1 0-3-16,-1-2 1 0,3 2-4 0,-3-4-1 15,0 1-2-15,1 3 1 16,-3 0-4 0,2-2 3-16,1 2-5 0,-1 0 1 15,3 0 4-15,-7 0-6 0,4-1-1 16,-2 1 0-16,3 0 2 0,-1 1-2 16,3-4 1-16,-3 6 0 0,0-5-3 15,1 5 3-15,-3-3-5 0,2 0 3 0,1-1 1 16,-1 1-3-16,3 3 0 15,-7-3 3 1,4 4-3 0,30-25 3-1,-30 24-5-15,21-14 4 16,-20 11-5-16,-3 2 6 0,2-2-1 16,1 4-2-16,-1-2 0 0,3 1 0 15,-14 6-2-15,18-11 0 0,-9 5 0 16,-9 6 3-16,19-12 0 0,-11 10-2 15,-8 2 1-15,16-13-4 0,-8 11 2 0,-8 2-1 16,13-9-1 15,19-16 5-31,-32 25-2 16,14-5 2-16,11-4-4 16,-10 0 4-16,-15 9-4 0,13-9 1 0,-13 9 4 15,16-9 2-15,-16 9-6 0,11-9 3 0,-11 9-6 0,13-10 2 0,-13 10 0 16,11-2 5-16,-11 2-4 15,0 0-4-15,13-9 9 0,-13 9-4 0,0 0 1 16,11-7-3-16,-11 7 0 16,0 0 3-16,0 0-5 0,11-6 4 0,-11 6-5 0,0 0 7 15,13-2 0-15,-13 2-3 0,0 0 1 0,0 0 4 16,13-7-5 0,-13 7 0-16,0 0 0 0,0 0 0 15,0 0 3 1,11-5 0-16,-11 5-2 0,0 0 1 0,0 0-2 15,0 0 1-15,0 0-3 0,0 0-1 0,0 0 2 0,0 0 2 16,0 0 1-16,0 0-4 0,0 0 2 16,0 0 1-16,0 0 1 0,0 0 2 0,0 0-2 0,0 0-1 15,0 0 6-15,0 0-5 0,0 0-4 16,-37 23 4-16,31-17-2 16,6-6 1-16,-16 16-1 0,3-11 4 0,2 2-2 15,3-1-2-15,-5 3 2 0,-38 23 1 31,35-27-4-31,4 4 0 16,-4 5 2-16,4-6 2 0,-4 1-3 0,0 0 4 16,0 0-6-1,-15 8 0-15,10-8-3 0,5 3 3 0,0-3 3 16,0 0-2-16,-2 0-5 0,2 4 5 16,2-5-4-16,1 1 0 15,-3 2 1-15,2-2 1 16,-13 15-2-16,-26 12-3 15,46-24 7 1,-47 39-8 0,29-30 8-1,18-12 3-15,-2-3-3 0,9-6 0 16,-12 11 1-16,-8 3-3 0,13-5 3 16,-2 0 2-16,2 2-3 0,-9 3 4 15,5-5 0-15,1-3-4 0,4 3-1 16,6-9 4-16,-16 12 0 0,7-3-4 15,9-9 1-15,-12 11 3 0,1-2-3 16,2-2-2 0,9-7 4-16,-7 12-5 0,7-12 5 0,0 0 3 15,-12 6 4-15,12-6-10 0,0 0 3 16,-9 9-2-16,9-9 4 0,0 0-3 16,0 0 2-16,-11 5-4 0,11-5 0 0,0 0-2 0,0 0 3 0,0 0 0 15,0 0-2-15,0 0 5 0,0 0-5 0,-12 6 6 0,12-6 0 0,0 0-1 16,0 0-2-16,0 0 1 0,0 0-2 0,0 0 1 0,0 0-1 0,0 0 3 0,0 0-3 15,0 0 1-15,0 0 5 0,0 0-3 0,0 0-7 0,28-24 8 16,-28 24-7-16,11-5 9 0,-11 5-5 16,16-9 4-16,-16 9-6 0,16-11 5 0,-9 4-2 0,-7 7 4 15,21-13-4-15,-12 4 2 32,-3 1-2-32,6 2 2 31,2-3-1-31,-8 0 1 0,6 4-2 0,2-4 1 15,-3-2-1-15,0 2 3 0,1-2-3 0,-1 2 2 0,3 0-7 16,-3 1 2-16,1-1 5 16,-1 0-1-16,3 0 0 15,2 0-1-15,-5 0 1 16,0 0 1-16,1 0 2 0,-1 0-2 0,3 0-6 16,-3-3 2-16,1 3 1 0,-1-2 4 15,5 2-1-15,-2-1-1 0,-3 1 1 16,-4 0-2-16,4 1 3 0,3-1-4 15,-7 3 2 1,25-23 9 0,-21 20-11-1,3-1-3-15,-3 1 4 0,-11 9 0 16,0 0-1-16,12-12 1 0,-12 12-1 16,6-5-2-16,-6 5 3 0,0 0-2 0,9-13 0 0,-9 13 2 0,0 0-1 15,0 0 0-15,12-5 4 0,-12 5-2 0,0 0 1 0,0 0-4 0,0 0 2 16,9-9 7-1,-9 9-9-15,0 0-1 16,0 0 4-16,0 0 0 0,0 0-3 0,7-12 5 16,-7 12-1-16,0 0-1 0,9-5-2 15,-2-4 1 1,2-2-8-16,-9 11 11 0,7-9-4 16,-7 9 0-16,12-9-2 0,-12 9 5 15,8-7 4-15,-8 7-7 0,0 0-1 0,12-9 5 0,-12 9-5 31,0 0 4-31,0 0 1 0,0 0-4 0,7-9-1 0,-7 9 2 16,0 0 0-16,0 0-2 0,0 0 4 0,0 0-2 16,0 0 1-16,9-9 1 0,-9 9-3 0,0 0 7 0,0 0-8 15,0 0 4 1,0 0-1-16,0 0-2 0,0 0 0 0,0 0 0 16,0 0-1-16,0 0 4 0,0 0 0 0,0 0-2 0,7-9-5 0,-7 9 4 15,0 0 2-15,0 0-3 0,0 0-1 0,0 0 3 0,0 0 2 0,0 0-4 0,0 0 6 31,0 0-6-31,0 0 4 0,0 0-11 0,0 0-17 0,0 0-41 16,0 0-46-16,0 0-136 0,0 0-225 0,0 0 20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49.1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574E532-7258-4B11-9F13-ADCA8E831B46}" emma:medium="tactile" emma:mode="ink">
          <msink:context xmlns:msink="http://schemas.microsoft.com/ink/2010/main" type="inkDrawing"/>
        </emma:interpretation>
      </emma:emma>
    </inkml:annotationXML>
    <inkml:trace contextRef="#ctx0" brushRef="#br0">0 0 1687 0,'0'0'-71'15,"0"0"22"-15,9 12 22 0,-9-12 8 0,0 0 22 16,5 14 11-16,-5-14 8 0,7 12 6 0,-7-12 9 15,6 14 5-15,-6-14 8 0,10 18 8 16,-4-7 2-16,4-2 1 0,-10-9 6 0,20 11 0 16,-4-2 3-16,-5-4 9 0,5-1 1 15,-16-4-4-15,28 5 0 0,-12-2 0 16,-16-3-12 0,22-5-2-16,-6 2-9 0,-16 3-5 0,16-13-4 0,-7 8-7 15,-4-4-3-15,-5 9-2 0,0-22-5 0,0 22 0 16,-9-18-5-16,4 10-3 0,-6 2-1 0,0-2-2 15,1 1 0-15,-6 5 1 0,5-2 0 16,11 4 4-16,-27 0-1 0,15 6 2 16,12-6 1-16,-25 12 0 0,14-3 4 0,4-1-6 15,-2 5 3-15,2-2-4 0,3 3 1 16,-1-3-1-16,5-11 6 0,0 23-12 0,0-23-1 16,9 25 0-16,-7-18 2 0,-2-7-9 15,14 20 0-15,-7-15 0 0,-7-5-2 16,20 9-7-16,-20-9-4 0,21 0 5 0,-21 0-12 15,23-3-4-15,-23 3 2 0,16-8-2 16,-10 1 0-16,-6 7-1 0,21-12 6 16,-16 6-3-16,-5 6 5 0,16-9 0 0,-16 9 5 15,11-5-4-15,-11 5 8 0,0 0 0 16,0 0 6-16,0 0 1 0,20 14 3 0,-15-3 3 16,-5-11 10-16,2 31 2 0,3-13 19 15,-5 2 9-15,0 5 2 0,4-1 18 16,-4 2 25-16,0 0-1 0,2-1-2 15,-2 4 0-15,5-2-8 0,-5 0-6 32,0-3-1-32,0 0-7 15,0-4-9-15,5 2-4 0,-5-4-5 0,-5-1-6 0,5 1-5 16,0-1-7-16,0-1-11 0,0-2-12 0,-5-1-15 0,5-13-16 16,0 20-19-16,0-9-27 0,0-11-27 0,-6 15-31 0,1-6-36 0,5-9-43 15,-7 14-39-15,7-14-40 0,0 0-64 16,-20 2-112-16,20-2-18 0,0 0-209 0,-21-9-179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40:16.7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4A93B57-7094-49E2-94DD-84B315DE52DF}" emma:medium="tactile" emma:mode="ink">
          <msink:context xmlns:msink="http://schemas.microsoft.com/ink/2010/main" type="writingRegion" rotatedBoundingBox="21246,3144 25818,3314 25719,5980 21147,5810"/>
        </emma:interpretation>
      </emma:emma>
    </inkml:annotationXML>
    <inkml:traceGroup>
      <inkml:annotationXML>
        <emma:emma xmlns:emma="http://www.w3.org/2003/04/emma" version="1.0">
          <emma:interpretation id="{8A20A1A0-F50E-4EC0-AEC5-FAE3D66DA203}" emma:medium="tactile" emma:mode="ink">
            <msink:context xmlns:msink="http://schemas.microsoft.com/ink/2010/main" type="paragraph" rotatedBoundingBox="21246,3144 25698,3310 25644,4753 21193,4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F5FE87-1485-41CE-9AB6-B7DA3ED27EB6}" emma:medium="tactile" emma:mode="ink">
              <msink:context xmlns:msink="http://schemas.microsoft.com/ink/2010/main" type="line" rotatedBoundingBox="21246,3144 25698,3310 25644,4753 21193,4587"/>
            </emma:interpretation>
          </emma:emma>
        </inkml:annotationXML>
        <inkml:traceGroup>
          <inkml:annotationXML>
            <emma:emma xmlns:emma="http://www.w3.org/2003/04/emma" version="1.0">
              <emma:interpretation id="{2A79D5D7-202C-4B3C-AA03-5D131350CCF8}" emma:medium="tactile" emma:mode="ink">
                <msink:context xmlns:msink="http://schemas.microsoft.com/ink/2010/main" type="inkWord" rotatedBoundingBox="21246,3144 25698,3310 25644,4753 21193,4587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4015 225 1321 0,'24'-2'-58'0,"-13"-1"10"0,-11 3 14 0,16-6 8 0,-8-1 7 0,-8 7 14 0,13-13 6 0,-10 0 11 0,-3 13 11 0,0-22 2 0,0 10 15 0,-3-1-1 0,-2-3 4 15,-3 5 10-15,5 2 3 32,-5 1 3-32,0-1 5 0,0 3-2 0,8 6 3 0,-19 0 2 0,19 0 0 0,-21 8 5 0,13 4-3 15,0 0 3-15,0-1-9 0,0 7 1 16,0-2-4-16,0-1-5 16,5-1-6-16,-2 4-1 0,2-3-6 0,-2 0-3 15,5 1-4-15,0-2-1 0,-4 1-6 0,4-15-2 16,4 24-4-16,1-15-2 15,-5-9-2-15,3 18-1 0,-3-18-3 16,13 9-2-16,-13-9-5 0,11 6 0 0,-11-6-3 0,21 3 0 16,-21-3 0-16,19 6-2 0,-6-1-2 15,3 1 5-15,-2 0-5 0,2 3 1 0,5 2 2 16,-2 5-2-16,2 2 3 16,-2 0 0-16,5 8 1 0,0 3 0 15,-5 0-2-15,5 0 6 16,0 2-8-1,-5 4 1 1,2-4 3-16,-1 2-2 0,1 4 2 16,-5-3 1-16,-5 0 1 15,1-8 0-15,-1 12 5 16,0-9-1-16,-6 1 0 16,0-5 1-16,-5 4 2 0,0-3 9 15,-10-2-7-15,8 3 2 0,-9-7-2 16,-3 0-1-16,-2 2 2 15,-2-4-1-15,-3-4-1 0,-4 2 0 0,3-5-3 16,-7 0 1-16,2-4 0 16,-2 2-5-16,2-7-4 15,0 1-2-15,-10 2-16 16,5-5-21-16,5 0-32 0,3 1-47 16,-8-2-58-16,8 1-68 15,0 1-156-15,4-1-283 0,2 3-173 16</inkml:trace>
          <inkml:trace contextRef="#ctx0" brushRef="#br0" timeOffset="-3252.0249">1573 449 1520 0,'0'0'-77'0,"0"0"6"16,-9 9 13-16,9-9 19 0,0 0 5 15,0 0 11-15,0 0 6 0,0 0 8 0,0 0 4 16,-16-23 7-16,13 15 8 0,3 8-2 16,-4-18 3-16,-1 8 18 0,1-5-8 15,1 0 2-15,-1 4 4 0,0-4-2 0,-1-1 0 16,-1 3 5-16,6-1-1 31,-5 0 1-31,0-1 0 0,2 3 5 0,0 0 1 0,-2 1 2 0,5 11-3 0,-3-20 5 0,3 11 3 16,0 9-5-16,-5-11 3 0,5 11 5 15,0 0 2-15,0 0 5 0,0 0 3 16,0 0 1-16,0 0 3 0,16 49 3 0,-8-35-8 16,0 7 3-16,0-3 1 0,0 4-1 15,4 1-2-15,-1 0-2 0,-2 1-1 0,-1 0-2 31,3-3-3-31,-3 2-5 0,0-2-3 16,0-1-3 0,0-1-7-1,0 2-3-15,0-3-1 0,-3-7 1 0,2 3-4 0,-3 1-4 16,1-4-3-16,-5-11-1 0,7 20-8 0,-4-11-10 16,-3-9-12-16,5 11-18 0,-5-11-23 0,4 13-23 0,-4-13-31 0,0 0-23 0,0 0-30 0,0 0-20 0,0 0-80 15,0 0-397-15,0 0-156 0</inkml:trace>
          <inkml:trace contextRef="#ctx0" brushRef="#br0" timeOffset="-2691.0596">1804 90 1694 0,'0'0'-85'0,"0"0"8"15,0 0 20-15,0 0 7 0,0 0 17 16,0 0 14-16,0 0 5 0,0 0 17 0,0 0 5 16,0 0 14-16,0 0 3 0,0 0 11 15,0 0 3-15,0 0 2 0,0 0 3 16,55-9-1-16,-44 5 4 0,-11 4 1 16,26-5-5-16,-17-1 1 0,4 1-8 0,3 1-4 15,-4-3-2-15,-12 7-5 16,25-9-3-16,-9 5 3 0,-5-1-11 0,0 0-4 15,-11 5-21-15,20-15-21 0,-8 9-32 16,-2-3-16 0,0 3-29-16,-10 6-35 0,12-14-96 0,-5 7-208 0,-7 7 44 0</inkml:trace>
          <inkml:trace contextRef="#ctx0" brushRef="#br0" timeOffset="-2266.0872">1848 360 1180 0,'16'18'-44'0,"-16"-18"9"15,0 0 13-15,0 0 15 0,0 0 9 0,0 0 7 16,0 0 9-16,27-6 10 0,-27 6 13 0,0 0 10 16,23-9 2-16,-9 6 12 0,-14 3-1 15,22-6 2-15,-10 3 3 0,-1 1-4 16,-11 2 2-16,25-4 1 0,-14 2-5 0,-11 2-4 15,26-7-7-15,-16 5-2 16,-10 2-4-16,19 0-3 0,-19 0-4 16,16-5-6-16,-16 5-2 0,16-4-7 0,-16 4-4 0,16-7-13 15,-16 7-22-15,16-4-35 0,-8-3-28 16,0-2-19-16,0 0-22 0,0 0-30 16,3-3-87-16,-2 3-261 0,3-3-3 0</inkml:trace>
          <inkml:trace contextRef="#ctx0" brushRef="#br0" timeOffset="-1538.037">2514-211 1330 0,'0'0'-39'16,"0"0"15"-16,-25 9 17 0,25-9 20 16,0 0 16-16,-18 6 21 0,18-6 8 0,0 0 6 15,-16 3 0-15,16-3 2 0,0 0 2 16,0 0-5-16,0 0 0 0,0 0-1 0,0 0 7 16,0 0 0-16,0 0-6 0,0 0 5 15,0 0-3-15,0 0-5 0,62-9 2 16,-42 9-3-16,5 2-1 0,2 5 1 0,-4-1-4 15,2 5-4-15,2 4-2 0,-2 3-3 16,-5-1-6-16,4 11-2 0,-8 1-2 16,-8 1-6-16,0 3-3 0,-8 0-4 15,0 1-4-15,-5 3-4 16,2-1-4 0,-5 2-4-16,0-3-9 15,0-4-1-15,3-1-3 0,-2-3 2 16,-2-2-1-1,2 0 1-15,-2-4 0 0,2-6-2 0,3 3-2 0,4-3 1 16,-5-2 1-16,5-13-1 0,0 20 4 0,0-20-1 16,5 17 0-16,-5-17 5 0,11 9 0 0,-11-9-1 15,21 6 5-15,-21-6 4 0,27 0 4 0,-27 0 0 16,32-6 7-16,-16 3-1 0,0-3-1 0,0 0 1 16,4 3-3-16,-6 1 3 0,2-4 0 15,0-1-3-15,-2 5-3 0,-3-4 4 16,5 1-5-1,-16 5-1-15,23-9 1 0,-10 5-2 16,-1-1-8-16,-12 5-5 0,16-10-25 0,-7 4-24 0,1-1-20 0,-2-1-33 16,3-1-31-16,-1 0-22 15,-4 0-28-15,4-2-42 0,-4 0-85 0,3 2-316 16,-2-2-128-16</inkml:trace>
          <inkml:trace contextRef="#ctx0" brushRef="#br0" timeOffset="-970.5527">3078-259 1592 0,'11'-8'-69'16,"-11"8"5"-16,0 0 18 0,8-7 13 15,-8 7 13-15,0 0 12 0,0 0 15 16,0 0 13-16,30 24 12 0,-28-15 8 0,6 5 6 16,0 4 4-16,0 4 5 0,0-2 1 15,0 4-3-15,0 2 0 0,0-1-1 16,0 1 1-16,0 1-2 0,0 0 0 15,-5-3-3-15,5 3-1 0,0-5 0 16,0 3-2-16,0-4 1 16,-4 3-4-16,5-3 2 0,-2-3-5 31,-3-3 3-31,4-1-9 31,-4-2-1-31,5 0-4 16,-6 1-2-16,5-2-2 0,-8-11 0 0,8 15 0 0,-8-15 0 15,0 0-2-15,13 12 0 0,-13-12-2 0,0 0-1 0,0 0-3 0,0 0 1 0,19-24-2 0,-11 12-1 16,-8 12-1-16,3-27 2 0,3 10-3 0,-3-1-1 16,1 1 0-16,-4-1-2 15,3-5-2-15,1 6 4 0,1-1-3 0,-5 3 1 16,5-3-4-16,-5 5 0 0,2-3-2 0,2-2 5 16,-4 6-7-16,5-2 0 0,0 1-2 15,-3-2 8-15,2 3-11 0,1 1-9 16,-5 11-8-16,7-22-14 0,-7 15-20 0,4-7-19 0,-4 14-22 0,10-13-23 0,-8 4-25 15,-2 9-12-15,0-16-21 0,0 16-57 0,0 0-357 0,0 0-92 0</inkml:trace>
          <inkml:trace contextRef="#ctx0" brushRef="#br0" timeOffset="-662.5155">3360-9 1545 0,'4'12'-61'0,"-4"-12"6"0,0 0 11 0,7 20 11 0,-2-11 14 0,2 0 9 16,-7-9 14-16,14 20 14 0,-8-9 6 16,6 0 5-16,2 1 14 0,-3 3 1 15,5-3 5-15,-5 2 6 0,5 2-3 0,0-1 2 16,0-1 1-16,0-1-6 15,-5-2-9-15,5 0 0 32,-4-2-6-32,4 2-1 0,-7 0-3 15,2-2-4-15,0-3-9 0,-11-6-20 0,21 15-24 0,-21-15-35 0,11 6-29 0,-11-6-32 0,0 0-74 0,26 0-319 16,-26 0-20-16</inkml:trace>
          <inkml:trace contextRef="#ctx0" brushRef="#br0" timeOffset="-3975.7272">24 131 901 0,'0'0'-41'0,"0"0"11"15,0-18 7-15,0 18 7 16,0-9 13-16,0 9 5 0,0 0-1 0,4-14 9 0,-4 14 8 16,0 0-3-16,-4-13 1 0,4 13 12 15,0 0-5-15,-5-9 8 0,5 9 9 16,0 0-4-16,-7-11 12 0,7 11-8 0,0 0 7 15,0 0 1-15,-8-9-3 0,8 9 6 16,0 0 5-16,0 0 2 0,0 0 0 16,-5-9 9-16,5 9-8 0,0 0 1 0,0 0-1 15,0 0-3-15,0 0-2 0,0 0-4 16,0 0-1-16,0 0-3 0,0 0 3 16,0 0-3-16,0 0 0 0,36 27 1 0,-24-16-4 15,1 7-2-15,3 0 5 0,4 0-8 16,-4 3 1-16,7 3-3 0,0 2-1 15,-3 1-5-15,5 0-2 0,-2 0 1 16,2-3-4-16,2 3-2 16,-4-1 1-16,2 0-5 0,-6 2-2 15,5-2 1-15,0-2 1 16,-8 0-4-16,4-6-1 0,-4 3-1 16,-5-3-3-16,5 0 2 15,-3 1-4 1,-2-8 1-16,-3 2 0 0,5-2-1 0,-6 0-1 0,-3-2-1 15,-4-9 4-15,12 15-2 0,-8-6-1 16,-4-9-5-16,0 0 3 0,0 0-2 0,0 0-1 16,0 0-1-16,0 0 5 0,0 0-7 0,0 0 2 0,-40-20-2 0,28 11 3 0,1-6-5 15,-1 4 2-15,-1-7-2 16,-3-2 1-16,5 0-3 0,-5-1 1 16,4 0 0-1,-4-1-2-15,5-4 1 16,-2 3-1-16,-3-3 0 15,4-5 2-15,1 7-1 0,2-3 0 0,2 0 0 16,-2 1 4-16,6 2-5 16,-5-1 3-16,8 2 1 0,-5 0-3 15,-2 0 1-15,7 1 0 0,4 4 2 0,-1-3 2 0,2 7-2 16,-1-6 1-16,3 7 1 16,2 2-1-16,-2-5-1 0,6 7 1 15,-2 0 1-15,1 6-2 0,-12 3 4 0,36 0-4 0,-20 3 0 31,4 6 4-31,4 0-2 16,-4 7 2-16,3-3 1 0,1 5-3 0,0 4 1 16,0-2 0-1,4 1 1 1,-5 0 0-16,1-1 0 0,-3-2-2 16,2 3 1-16,-3-3-2 0,0 3 0 0,-4-3 3 15,3-3-1-15,-6 0 2 0,3 1-3 16,-5-5-1-16,1 0 0 0,0 2 3 0,-4-4-3 15,-8-9 2-15,16 14-1 0,-8-5 0 0,-8-9 1 16,11 9 1-16,-11-9-1 0,0 0-1 0,13 5 0 0,-13-5 0 0,0 0 0 0,0 0 0 0,0 0-1 0,0 0 2 0,-4-32-2 0,4 32 0 16,-5-27-2-16,1 11 1 15,1 3 0-15,3-5 2 0,-4 0-4 0,4 3 2 0,-4-3 4 16,4 0-5-16,0 0 1 0,0 1 0 0,4 2 0 0,0 1 0 16,-4-1 0-16,7 1 7 0,-2 5-7 0,-5 9-1 0,16-11 5 0,-16 11-2 15,20-3-2-15,-20 3 2 0,0 0-1 0,39 18 3 0,-27-6 0 0,4 4 0 0,-1-1-3 16,1 1 2-16,4 2 2 0,-4-1-3 0,0 3 3 15,0-2 3-15,-4 2 0 0,4-3 1 16,-5 1 2-16,2 0-4 0,-1-2-1 16,-1-5 6-16,-2 4-5 15,-2-3-2-15,2-3 0 0,-2 0 3 16,2 1-3-16,-2-1 1 0,2 0-2 16,-9-9 3-16,7 11-5 0,-7-11-3 0,0 0-7 0,5 11-13 0,-5-11-18 15,0 0-30-15,0 0-28 0,0 0-32 0,0 0-29 16,0 0-37-16,0 0-119 0,0 0-278 15,0 0-95-15</inkml:trace>
        </inkml:traceGroup>
      </inkml:traceGroup>
    </inkml:traceGroup>
    <inkml:traceGroup>
      <inkml:annotationXML>
        <emma:emma xmlns:emma="http://www.w3.org/2003/04/emma" version="1.0">
          <emma:interpretation id="{0CC2E565-48B7-4DC6-A53B-47649AB765FF}" emma:medium="tactile" emma:mode="ink">
            <msink:context xmlns:msink="http://schemas.microsoft.com/ink/2010/main" type="paragraph" rotatedBoundingBox="21266,4682 25709,4587 25739,5962 21296,6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092127-5AB9-4883-A1D1-EE71896AE4B9}" emma:medium="tactile" emma:mode="ink">
              <msink:context xmlns:msink="http://schemas.microsoft.com/ink/2010/main" type="line" rotatedBoundingBox="21266,4682 25709,4587 25739,5962 21296,6058"/>
            </emma:interpretation>
          </emma:emma>
        </inkml:annotationXML>
        <inkml:traceGroup>
          <inkml:annotationXML>
            <emma:emma xmlns:emma="http://www.w3.org/2003/04/emma" version="1.0">
              <emma:interpretation id="{4FEFD175-79F1-4085-892D-E44112EB1959}" emma:medium="tactile" emma:mode="ink">
                <msink:context xmlns:msink="http://schemas.microsoft.com/ink/2010/main" type="inkWord" rotatedBoundingBox="21266,4682 25709,4587 25739,5962 21296,605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62.9504">1921 1599 1510 0,'7'18'-58'0,"-7"-18"18"0,0 0 17 0,9 8 21 0,-9-8 11 0,0 0 16 0,0 0 14 0,20 0 10 16,-20 0 9-16,0 0 3 0,0 0 5 16,36-8 2-16,-24 5 3 0,2-3-9 0,-14 6-8 15,18-9-3-15,-4 6-9 0,-14 3-4 16,18-12-12-16,-9 7-17 0,2 1-28 15,-11 4-26-15,11-11-29 0,-1 4-28 0,-4-2-27 16,-6 9-42-16,16-14-89 0,-4 8-188 16,-4-1 45-16</inkml:trace>
          <inkml:trace contextRef="#ctx0" brushRef="#br0" timeOffset="3748.4283">2446 1198 1202 0,'0'0'-18'0,"-7"-10"4"15,7 10 6-15,0 0 11 16,0 0 15-16,0 0 13 0,11-25 4 0,-3 21 12 0,5-5 6 16,-2 0 14-16,2 0 1 0,-3 4 1 15,6-4 0-15,0-2-1 0,0 6 2 16,4 1 0-16,1 1-2 0,-3 3 0 16,7 3-3-16,-9 1-2 0,4 5-3 62,-8 0-4-62,4 5-7 0,-5 4-4 0,2 0-2 0,-10 0-6 0,-3 5-3 0,0 2-5 0,0-2-3 0,0 1-2 0,-3 0-3 0,3 0-1 0,-4-7-5 0,0 1 0 0,4 0 0 16,-5-2-1-16,5-1-3 15,0-3-1-15,0-12 0 0,-3 23-4 0,3-23 1 0,0 0-2 16,3 11 0-16,-3-11-1 0,0 0-1 0,0 0-1 16,0 0 2-16,0 0-1 0,0 0-2 15,39-25 1-15,-30 18-1 16,2-2 3-16,1 4-4 0,1 1 0 15,3-1 2-15,0-1 1 0,0 3-1 16,-16 3 0-16,28 0 2 0,-28 0-3 0,27 3 3 0,-11 3 0 16,-5-1 1-16,1 4 1 0,-3 0-1 15,-9-9-1-15,11 25 1 0,-11-14 1 0,5 8 1 16,-10-6 0-16,1 3-1 0,1-1 1 0,-1 2 0 16,-1 2 1-16,1-4 0 0,-3-1 0 15,2 1-1-15,-2 0 3 0,-6 0 1 16,11-1-1-1,-12-1-1-15,12-1-2 0,-12-4-1 0,7 1 0 16,-4-3-1-16,11-6 0 0,-21 9-4 0,5-6-2 0,16-3-4 16,-23 2-6-16,7-7-11 0,16 5-20 15,-23-6-18-15,10 3-15 0,2-3-18 0,-1 0-11 16,3-3-19-16,-2 4-14 0,-1-4-4 16,3 0-7-16,2 0 1 0,-2 0-20 0,2 3-25 15,0-3-283-15,-2 0 19 0</inkml:trace>
          <inkml:trace contextRef="#ctx0" brushRef="#br0" timeOffset="4404.9092">3033 1093 1227 0,'0'0'-50'0,"0"0"12"15,0 0 12-15,0 0 12 0,21 11 11 16,-21-11 17-16,11 14 9 0,-6-3 10 0,3 1 0 16,0-1 11-16,1 5 5 0,1-3 3 0,-2 4-2 125,0 2 3-125,5 3 4 0,-7-2-9 0,4-2 4 0,-4 3-2 0,7 1 1 0,-10-8-3 0,7 4-1 0,-4-4-2 0,4 1-3 0,-7-3-5 0,5 1 1 0,-5-1-3 0,-3-12-2 0,8 18 4 0,-3-9-6 0,-5-9 2 0,0 0 0 0,9 11-2 0,-9-11 0 0,0 0-1 0,0 0 0 0,0 0-1 0,0 0-2 0,14-29-3 0,-14 29 3 15,4-25-2-15,-4 14-1 16,0-8-2-16,5 4 0 0,-5-2-1 0,3-1-1 15,1 1-3-15,0-2-3 0,1 1-1 16,-5 1 0-16,3-1-2 16,1 2 0-16,-4 6-2 0,4-4 0 15,-4 14-3-15,5-23-1 0,-5 14 0 0,3-2 0 0,-3 11-2 0,8-16-2 16,-8 16-4-16,0-14-10 0,0 14-7 0,5-13-13 16,-5 13-12-16,3-14-15 0,-3 14-10 15,0 0-16-15,0 0-11 0,4-13-16 16,-4 13-7-16,0 0-18 0,0 0-24 0,0 0-66 15,0 0-269-15,0 0-3 0</inkml:trace>
          <inkml:trace contextRef="#ctx0" brushRef="#br0" timeOffset="4734.8868">3280 1311 1327 0,'0'0'-39'15,"12"14"5"-15,-8-5 6 16,5 3 12-16,2-1 13 0,-3 2 7 0,3-2 6 16,2 1 12-16,-1 1 6 0,-1 1 1 0,5 2 5 15,0-5-1-15,0 3 1 31,0 0 0-15,0-4 3-16,0 6-2 0,0-4 2 0,-5-4-1 0,5 5-6 0,0-4-2 16,-4-2-5-16,4 7-2 15,-2-8-3-15,-3 3-1 16,0 0-10-16,-11-9-13 0,16 11-18 0,-16-11-30 16,16 6-26-16,-16-6-27 0,16 6-67 0,-16-6-261 0,0 0 55 15</inkml:trace>
          <inkml:trace contextRef="#ctx0" brushRef="#br0" timeOffset="1817.0278">80 1476 1698 0,'-9'-15'-118'0,"9"15"14"16,-4-11 18-16,0 6 14 0,4 5 15 0,-3-9 12 15,3 9 11-15,-4-12 11 0,4 12 7 16,-5-9 9-16,5 9 14 0,-4-9-1 0,4 9 17 16,0 0-1-16,0-13 10 0,0 13 7 0,0 0 1 15,0 0 4-15,0 0 5 0,-7-9 1 16,7 9 1-16,0 0-3 0,0 0 1 16,0 0 1-16,0 0 2 0,0 0-1 15,0 0 1-15,23 34-3 0,-19-20-2 0,12 8-4 16,-3-1-1-16,3 1 0 0,3 6-3 15,1-3-4-15,3 6-4 0,-3-1 0 16,1-1-2-16,-1 1-2 0,3 0 0 16,-3-3-2-16,-4 2-7 0,3-2 5 15,-3-6-5-15,0 0 0 16,0 3-3-16,0-6-1 0,0 0-2 0,-4-1 2 16,-4-2-4-16,3-3 0 15,-2 1 0-15,-2-1-1 0,2-1-2 0,-2-2-2 0,2-1 1 0,-9-8-2 16,7 15-1-16,-7-15 2 0,0 0-3 0,4 9-1 15,-4-9 2-15,0 0-3 0,0 0 1 0,0 0-1 16,0 0-3-16,0 0-2 0,-27-35-1 16,15 24-5-16,4-2-4 0,-4-5 0 15,0 0-3-15,0-2-1 16,0 2 4-16,0-3 3 16,4 1-1-16,-4-1 0 0,0 3 1 15,4-3 1 1,5 1 3-16,-6 0-1 0,5 6 0 15,1-1 2-15,3 0-1 0,-4 1 3 0,4 1 0 16,-5 4 0-16,5 9 2 0,9-20 1 0,-2 13-1 0,-7 7 3 16,20-5 1-16,-20 5 1 0,24 3 2 0,-24-3 2 15,32 15 1-15,-16-4 0 0,4 5 0 16,0 2 1-16,0-1 0 16,-1 1-2-16,-3 2 0 0,0 5 0 15,0-5 2-15,0-1-2 16,0 1-1-16,-5 1 1 0,5-3-2 15,-7-1 3-15,2-2-4 0,-2 0 6 16,-2-2-7-16,2-1 5 0,-6 0-2 0,5-3 0 16,-8-9-2-16,8 17-1 0,-8-17 0 0,8 9 1 0,-8-9-1 15,0 0 1-15,0 0-2 0,0 0-3 0,0 0 1 0,0 0-1 0,-20-38-2 0,20 25 3 16,-4-5 2-16,1 3-4 0,-2 1 1 0,1-4 1 16,8 1 0-16,-4-3 0 0,5 4-1 15,-2-2 0-15,1-1 1 0,5 1 2 0,-2 5-2 31,5-1-1-31,-4 3 0 16,4 2 2-16,4 0 2 0,-5 6 0 16,5 3 3-16,-16 0-3 15,36 12 2-15,-20-3 1 0,0 5 1 16,0 1 0-16,4 3 1 0,-4 3 5 0,0 0 4 16,0-1 5-16,0 5 5 15,-5-1-1-15,1 0 0 16,0 0-1-16,-1-1 0 15,-2-2-1-15,-2 0-2 0,2 1 0 16,-5-8-5-16,3 4-3 0,-2-4 3 0,2-2-5 0,-3 0 0 16,1 0-8-16,-5-12-9 0,4 18-16 0,-4-18-20 15,0 13-24-15,0-13-25 0,0 0-31 0,0 0-22 0,0 0-24 0,0 0-70 0,0 0-380 0,0 0-117 0</inkml:trace>
          <inkml:trace contextRef="#ctx0" brushRef="#br0" timeOffset="2397.9921">1247 1938 1590 0,'0'0'-73'0,"0"-14"13"0,0 14 15 16,7-9 18-16,2 2 12 15,-9 7 22-15,12-12 5 0,-5 7 10 0,-7 5 5 0,20-13-4 16,-11 8 9-16,-9 5 1 0,19-6 0 16,-19 6 7-16,20 3-11 0,-20-3-2 0,16 12-4 15,-8-3 2-15,-5 6-4 0,2 0-5 16,-5 2-2-16,0 1-1 0,0 3 1 15,0 2-5-15,-5 2-2 0,2-1 1 0,3-1 2 16,-3 0-3-16,-2 2-2 16,1-7 2-16,4 3 0 0,-4-7-4 0,8 4 0 15,-4-3 4-15,0 1 5 0,9-5 3 0,-9-11 11 16,11 17 3-16,0-10 10 0,2-1 13 16,-13-6 6-16,28 5 4 0,-12-5 6 15,-16 0-2-15,36 0-4 0,-22 0-4 16,7 0-2-16,-1-3-7 0,-4 3-5 15,0-2-5 1,-16 2-2-16,23-4-3 0,-23 4-6 16,24-2-12-16,-11-1-16 15,-13 3-33-15,16-9-37 0,-16 9-38 47,15-9-37-47,-7 0-18 16,4 0-52-16,-4 0-101 0,4 0-247 0,-5-2-64 0</inkml:trace>
          <inkml:trace contextRef="#ctx0" brushRef="#br0" timeOffset="2815.9642">1870 1450 1465 0,'0'0'-43'16,"0"0"15"-16,-22 9 21 0,22-9 23 0,0 0 13 0,-14 6 14 0,14-6 5 0,0 0 4 16,0 0-2-16,0 0 5 0,-7 10 5 15,7-10 5-15,0 0 3 0,0 0 4 0,0 0-1 16,0 0 0-16,0 0-2 0,0 0-2 16,0 0-4-16,59-10-3 0,-47 4-8 15,2 1-1-15,-5-2-9 0,-9 7 0 16,29-9-8-16,-17 7-2 0,-1-5-8 0,3 2-8 15,-3-1-24-15,0-1-22 0,-11 7-27 16,16-11-42-16,-16 11-27 0,16-9-25 0,-16 9-39 16,10-10-80-16,-10 10-311 0,0 0-82 15</inkml:trace>
          <inkml:trace contextRef="#ctx0" brushRef="#br0" timeOffset="5701.4087">4015 1432 1155 0,'8'-5'-34'16,"-8"5"4"-16,8-16 11 0,-5 7 6 0,-3 9 6 0,5-18 12 16,-5 18 5-16,-5-14 6 0,5 14 9 15,-6-18 3-15,1 9 7 0,-3 3 12 16,0 0 1-16,8 6 8 0,-16-9-2 0,5 7 1 16,11 2 6-16,-21-4-1 0,21 4-1 15,-24 6-3-15,24-6-2 0,-24 12-4 31,13-6-2-31,0 2-4 0,-3 5-2 16,3-2-2-16,4 1-6 0,-2 1-1 16,2 1-5-1,-2-1-4-15,4 1 1 16,3 2-5 0,2 0 2-16,-5 2-4 0,5 1-1 0,0-5-1 0,0 4 0 0,5 0-2 15,-3-2-2-15,3-1 1 0,4-1-3 0,-2 1-2 16,2-3-1-16,-2-3 0 0,4 2 0 0,3-4-7 15,2 2 4-15,-16-9 0 0,27 5-2 0,-16-1 4 16,-11-4 0-16,29-4-5 0,-13 2 2 16,0-1-2-1,-16 3 3-15,27-6-1 0,-11 3-1 0,-5-1 2 16,-11 4 1-16,24-5-2 0,-8-2 1 16,-16 7-1-16,24-2 4 0,-8-2 2 0,0 4 2 0,-16 0 0 0,27-2 4 0,-27 2 2 15,24 2 2-15,-24-2-4 16,29 4 4-16,-13-2-2 0,-5 5 1 15,2-2-1-15,-13-5 1 0,24 16 4 0,-18-7-8 0,7-1 3 16,-1 1-6-16,0 3-2 0,-3 0 3 16,7 6-2-1,-5-2-2-15,-4-3 6 0,7 5-4 0,-3 1-4 16,-4 1 3-16,2 1 0 0,3 3-2 16,-6-4-3-1,8 1 3-15,-3 0-3 16,-6 4 1-16,2-5-1 15,-3 3-2-15,3 2 1 16,-2-2 1 0,-5-2-3-16,4-1 2 15,-4 3-1-15,-4-3 5 16,4 1-3-16,-5-3-3 0,3 3-2 16,-7-1 2-16,4 4-1 15,-2-3 1 1,-2-3-2-16,-2 3 1 0,0-1-1 15,-5-2 0 1,4 0 1-16,-4-6-1 0,-4 4 3 16,4-5 0-16,-5 1 0 0,2 0-1 15,0-3 1-15,-5-3 3 0,3-1 2 0,2-5-3 0,-2 4 1 16,-3-4 6-16,5 0 2 0,-5-4 4 16,5 1 2-16,-2-3 5 15,5 4 1-15,0-1 3 0,0-1-1 0,2-1-1 31,1 2-3-31,0 0 1 16,13 3-4-16,-19-6-3 0,8 3 0 0,11 3-2 0,-13-3-2 0,5-3 0 16,8 6 0-16,0 0-6 0,-11-8-6 0,11 8-10 0,-5-9-27 0,5 9-31 0,0 0-26 0,5-19-38 0,-5 19-26 15,3-18-32-15,2 9-42 0,-5 9-97 0,3-14-309 16,-3 14-134-16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41:07.9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C6E3AC-8317-4C26-8AA7-891CBEAC0504}" emma:medium="tactile" emma:mode="ink">
          <msink:context xmlns:msink="http://schemas.microsoft.com/ink/2010/main" type="writingRegion" rotatedBoundingBox="10391,10973 10776,11069 10705,11352 10320,11256"/>
        </emma:interpretation>
      </emma:emma>
    </inkml:annotationXML>
    <inkml:traceGroup>
      <inkml:annotationXML>
        <emma:emma xmlns:emma="http://www.w3.org/2003/04/emma" version="1.0">
          <emma:interpretation id="{570E109A-9417-4F8E-9D3D-D8249B9830AF}" emma:medium="tactile" emma:mode="ink">
            <msink:context xmlns:msink="http://schemas.microsoft.com/ink/2010/main" type="paragraph" rotatedBoundingBox="10391,10973 10776,11069 10705,11352 10320,11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DCAF51-F89D-4C77-99AA-375CC98D68CA}" emma:medium="tactile" emma:mode="ink">
              <msink:context xmlns:msink="http://schemas.microsoft.com/ink/2010/main" type="line" rotatedBoundingBox="10391,10973 10776,11069 10705,11352 10320,11256"/>
            </emma:interpretation>
          </emma:emma>
        </inkml:annotationXML>
        <inkml:traceGroup>
          <inkml:annotationXML>
            <emma:emma xmlns:emma="http://www.w3.org/2003/04/emma" version="1.0">
              <emma:interpretation id="{8C892431-6827-4CFE-9C77-AC9D040CE8CA}" emma:medium="tactile" emma:mode="ink">
                <msink:context xmlns:msink="http://schemas.microsoft.com/ink/2010/main" type="inkWord" rotatedBoundingBox="10391,10973 10776,11069 10705,11352 10320,1125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0 152 125 0,'0'0'42'0,"0"0"-14"0,0 0-13 16,0 0 3-16,0 0 2 0,0 0-3 0,0 0-6 15,0 0 2-15,0 0-1 0,0 0 1 16,0 0 0-16,0 0 2 0,0 0 2 16,0 0-5-16,0 0 3 0,0 0-1 0,0 0 3 15,0 0 2-15,0 0 4 0,0 0 1 16,0 0 5-16,0 0 5 0,0 0-4 15,0 0 5-15,0 0-2 0,0 0 3 16,0 0 1-16,0 0-6 0,0 0 4 0,0 0 5 16,0 0 0-16,0 0-2 0,0 0 2 15,0 0-2-15,0 0 8 0,0 0-1 0,0 0-4 16,0 0-1-16,0 0 2 0,0 0-3 16,0 0 5-16,0 0-2 0,0 0-2 15,0 0-1-15,0 0-2 0,0 0-2 16,0 0-1-16,0 0-7 0,0 0 6 0,0 0-10 15,0 0 0-15,0 0 0 0,0 0-2 16,0 0-3-16,0 0-2 0,0 0 2 0,0 0-3 16,0 0 2-16,0 0-1 0,29 18-1 15,-29-18 0-15,0 0 2 0,0 0-4 16,0 0 1-16,36-9-3 0,-36 9 1 0,16-4-1 16,-16 4 2-16,24-5-1 0,-13 2-2 15,2 0-1-15,-13 3 2 0,27-6 0 16,-14 3-2-16,3 0-2 0,-16 3 1 0,27-3-2 15,-16 1-1-15,5-2 2 0,-16 4 2 16,23-3-3-16,-9 3-1 16,-14 0-1-16,19-2 0 0,-19 2 1 0,20-4 4 0,-20 4-7 15,16-2 1-15,-16 2-1 0,0 0 2 16,20 0-4-16,-20 0 2 16,0 0 3-16,0 0 8 0,16-3-11 0,-16 3 5 15,0 0-3-15,0 0-1 0,0 0 1 0,0 0 1 16,0 0 1-16,11-6-5 0,-11 6 1 15,0 0 1-15,0 0-2 0,0 0 0 16,0 0 0-16,0 0-1 0,0 0 1 0,0 0-1 16,-54 9 4-16,54-9-5 0,-21 6 1 0,21-6 1 15,-16 2 1-15,16-2 5 0,-20 0-1 16,20 0 1-16,-15 3 0 0,15-3 1 16,0 0 4-16,-24 0-5 0,24 0 4 15,0 0 2-15,-21 4-2 0,21-4-2 0,0 0 0 16,-19 0 2-16,19 0 0 0,0 0-1 15,-16 0 2-15,16 0 0 16,0 0 0-16,0 0-1 0,0 0 3 0,0 0-3 0,-19 0-3 16,19 0-2-16,0 0 2 0,0 0-1 15,0 0-1-15,-16 2-1 0,16-2 2 0,0 0-3 16,0 0-2-16,0 0 3 0,0 0-4 16,0 0 2-16,0 0-2 0,0 0 2 15,0 0 1-15,0 0 0 0,0 0-1 16,-16 3-2-16,16-3 3 15,0 0-2-15,0 0-2 0,0 0 1 0,0 0 1 0,0 0 0 16,0 0 2-16,0 0-2 0,0 0 1 0,0 0 0 16,-16 3-2-16,16-3 3 0,0 0-1 15,0 0-3-15,-21 0 0 0,21 0 1 16,0 0 0-16,-16 6-1 0,16-6 5 16,0 0-2-16,-15 0-6 0,15 0 3 0,0 0 3 15,0 0-1-15,-16 3 2 0,16-3-1 16,0 0-3-16,0 0 1 0,0 0 1 0,0 0-1 15,0 0 2-15,0 0-3 0,0 0 0 16,0 0 1-16,-20 0-2 0,20 0 1 16,0 0 1-16,0 0 0 0,0 0-1 0,0 0 3 15,0 0-3-15,0 0-1 0,0 0 2 16,0 0 0-16,0 0 1 0,0 0-4 16,0 0 3-16,0 0-1 0,60 0 2 0,-60 0 0 15,20 3-2-15,-20-3 4 0,0 0 0 16,24 0 2-16,-24 0-5 0,16-3 0 15,-16 3 1-15,19 0-2 0,-19 0 2 0,20-3 0 16,-20 3-1-16,20 0 0 0,-20 0 0 16,24 0 1-16,-24 0-2 0,19-3 1 15,-19 3 0-15,21-3 3 0,-21 3-4 0,19 0 1 16,-6-3 1-16,-13 3 0 0,0 0-1 16,23-3 0-16,-23 3 2 0,0 0-4 15,16 0 7-15,-16 0-3 0,0 0-3 0,20 0 1 16,-20 0 1-16,0 0 1 0,0 0-2 15,0 0 3-15,16-2-3 0,-16 2 4 16,0 0-4-16,0 0-1 0,0 0-1 0,0 0 2 16,0 0-1-16,0 0 1 0,16-4-1 15,-16 4 6-15,0 0-8 0,0 0 3 16,0 0 0-16,0 0-1 0,0 0 2 0,0 0-3 16,0 0 1-16,0 0 1 0,0 0 3 15,0 0-3-15,11-5-3 0,-11 5 1 0,0 0 2 16,0 0 1-16,0 0 0 0,0 0-1 15,0 0 0-15,0 0-2 0,0 0 2 16,0 0-1-16,0 0 1 0,0 0 0 0,0 0-1 16,0 0 0-16,0 0 1 0,0 0 3 15,0 0-2-15,0 0 0 0,0 0 2 16,0 0-2-16,0 0 1 0,0 0 0 16,0 0-3-16,0 0 3 0,0 0-1 0,0 0-1 15,0 0 1-15,0 0-1 0,0 0 4 16,0 0-3-16,0 0-1 0,-41-4 1 15,41 4 0-15,-10-5-4 0,10 5 5 0,-16-11-4 16,16 11-1-16,-12-9 2 0,5 4 1 16,-2-1-2-16,2 1 1 0,-2-2 1 0,2 1-3 15,7 6 2-15,-14-8 1 0,14 8-1 16,-10-6 0-16,2 0 0 0,8 6 0 16,-14-9 2-16,14 9 0 0,-7-6-3 15,7 6 4-15,-11-5 1 0,11 5-1 16,0 0 2-16,-8-6 0 0,8 6 1 0,0 0-4 15,0 0 4-15,-8-7-2 0,8 7 3 0,0 0-3 16,0 0 2-16,-11-2 1 0,11 2 0 16,0 0-1-16,0 0 2 0,0 0 1 15,0 0-2-15,0 0 0 0,0 0 0 0,0 0 1 16,0 0-1-16,0 0 0 0,0 0 3 16,0 0-7-16,0 0 3 0,0 0-3 15,0 0 6-15,0 0-6 0,0 0 0 0,0 0-2 16,0 0 0-16,0 0 0 0,0 0 0 15,0 0 1-15,0 0 2 0,0 0-1 0,0 0-2 16,32 24 0-16,-32-24 0 16,0 0 0-16,0 0 0 0,0 0 1 0,6 9-1 15,-6-9 1-15,0 0 0 0,0 0-2 16,0 0 3-16,0 0-1 0,0 0 1 0,0 0 1 16,0 0 1-16,0 0 0 0,0 0 0 15,0 0 0-15,0 0-2 0,0 0-1 16,0 0-1-16,0 0-1 15,0 0 4-15,0 0 1 0,0 0-2 0,0 0 2 0,0 0 0 16,0 0-2-16,-43-15 2 0,43 15-4 0,-8-7 3 16,8 7-1-16,-8-7 2 0,8 7-1 15,0 0 2-15,-11-4-1 0,11 4 0 16,0 0 3-16,0 0-1 0,-14-7 3 16,14 7 2-16,0 0-4 0,0 0 0 0,0 0-1 15,0 0-2-15,0 0 2 0,0 0-4 16,0 0 1-16,0 0 0 0,0 0 2 0,0 0-3 15,0 0-1-15,0 0 3 0,0 0-2 16,0 0 2-16,0 0 0 0,33 27-3 16,-33-27 1-16,16 9 1 0,-8-3 0 15,-8-6 1-15,21 9-3 0,-21-9 2 0,13 9-4 16,1-3 2-16,-14-6-2 0,18 9 2 16,-18-9-1-16,17 9 1 0,-4-7 2 15,-13-2-3-15,16 10 1 0,-16-10 0 0,16 4-3 16,-16-4 2-16,16 11-1 0,-16-11 2 15,11 5-2-15,-11-5 0 0,0 0-1 0,11 6 1 16,-11-6 0-16,0 0 4 0,16 7-4 16,-16-7 3-16,0 0-2 0,0 0 1 15,12 5 0-15,-12-5 3 0,0 0-2 0,0 0-2 16,13 6 2-16,-13-6-4 0,0 0 2 16,0 0 1-16,0 0-3 0,0 0 4 15,0 0 1-15,0 0-2 0,7 9-1 0,-7-9 4 16,0 0-1-16,0 0-5 0,0 0 2 15,0 0 1-15,-16 24-2 0,7-18 0 16,9-6 2-16,-7 11 2 0,7-11-4 16,-11 14 1-16,11-14-4 0,-8 11 1 0,0-2 0 15,8-9 2-15,-8 14 1 0,0-5 0 16,8-9-3-16,-8 15 2 0,0-7-1 16,8-8 4-16,-8 14-6 0,8-14 2 0,-3 11 2 15,3-11-2-15,-13 9 1 0,13-9 0 16,-3 9-2-16,3-9 2 0,0 0-1 0,-9 9 1 15,9-9-4-15,0 0 3 0,0 0 2 16,-7 8 0-16,7-8 2 0,0 0-7 16,0 0 1-16,0 0 1 0,0 0 0 0,0 0 0 15,0 0 4-15,0 0-4 0,0 0 2 16,0 0-1-16,0 0 0 0,0 0-1 16,11-35 4-16,-11 35-2 0,5-16-1 0,-5 16-4 15,3-14 5-15,-3 14-2 0,8-12 3 16,-8 12-2-16,5-9 3 0,-5 9 0 15,0 0 0-15,3-11-2 0,-3 11 3 0,0 0-2 16,8-9-1-16,-8 9 2 0,0 0-2 16,0 0 2-16,0 0-2 0,5-13-2 15,-5 13 5-15,0 0-2 0,0 0-1 0,0 0 0 16,0 0 1-16,0 0 1 0,0 0 0 16,0 0-4-16,0 0 1 0,0 0 2 15,-13 39-1-15,13-39 2 0,-3 15-4 0,3-15 3 16,-9 14-2-16,9-14 2 0,0 16 0 15,0-16-3-15,-4 12 1 0,4-12 0 16,0 0-1-16,-8 15 1 0,8-15-1 0,0 0 0 16,0 0-2-16,0 0 4 0,0 0 1 15,0 0-4-15,0 0 2 0,0 0 1 0,0 0 0 16,12-38-2-16,-12 38 2 0,9-19 2 16,-6 10-5-16,1-3 1 0,0 3 1 15,-4 9-1-15,8-15 5 0,-4 6-2 0,-4 9-3 16,4-14 1-16,-4 14 2 0,5-9-1 15,-5 9 2-15,0 0-1 0,3-15-3 16,-3 15 3-16,0 0 1 0,4-9-3 16,-4 9 2-16,0 0-1 0,0 0 2 0,0 0-4 15,6-12 7-15,-6 12-3 0,0 0-2 16,0 0 0-16,0 0 0 0,0 0 0 0,0 0 1 16,6-12-3-16,-6 12 3 0,0 0 1 15,0 0-2-15,0 0-2 0,0 0 4 16,0 0-4-16,0 0 2 0,0 0 0 15,0 0 0-15,0 0 1 0,0 0 1 0,0 0-1 16,0 0-2-16,0 0 0 0,0 0 0 16,3-11 4-16,-3 11-3 0,0 0 1 0,0 0-1 15,0 0 1-15,0 0-1 0,0 0-2 16,0 0 1-16,0 0 2 0,0 0-1 16,0 0 3-16,0 0-4 0,0 0 1 0,0 0 2 15,0 0-4-15,0 0 3 0,0 0-2 16,0 0 3-16,0 0 4 0,0 0-4 15,0 0-1-15,0 0-3 0,0 0 0 0,0 0 4 16,0 0-2-16,0 0 0 0,0 0 0 16,-22 28 0-16,22-28-1 0,-9 7 1 15,9-7 2-15,0 0-3 0,-12 9 0 0,12-9 1 16,-16 6 1-16,16-6 1 0,-11 7-4 16,11-7 0-16,-13 2 4 0,13-2-2 15,-17 7-2-15,17-7 1 0,-10 5 2 0,10-5-1 16,-16 4 2-16,16-4 0 0,0 0-4 15,-19 5 3-15,19-5-2 0,-13 2 1 16,13-2 1-16,-16 4-2 0,16-4 4 0,0 0-6 16,-19 3 5-16,19-3-1 0,0 0-2 15,-21 0 2-15,21 0-1 0,0 0 0 0,-19 2 0 16,19-2 2-16,0 0-2 0,-16 4 0 16,16-4 2-16,0 0-5 0,0 0 4 15,-20 2-3-15,20-2 7 0,0 0-6 16,0 0 0-16,0 0 2 0,-16 3 3 15,16-3-6-15,0 0 7 0,0 0-3 0,0 0 2 16,0 0-4-16,0 0 5 0,0 0-3 16,0 0 5-16,0 0-3 0,0 0-2 0,0 0 2 15,0 0-3-15,0 0 4 0,-16 4-1 16,16-4-2-16,0 0 2 0,0 0-4 0,0 0 4 16,0 0 0-16,0 0-1 0,0 0-2 15,0 0 2-15,0 0-2 0,0 0-1 16,0 0 1-16,0 0 1 0,0 0-3 15,0 0-1-15,0 0-5 0,0 0-14 0,0 0-29 16,0 0-39-16,0 0-56 0,-8-13-57 16,8 13-113-16,-4-14-168 0,4 3-141 0,0-3-122 15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40:57.2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C67D038-3CEF-4086-B875-758DC1797292}" emma:medium="tactile" emma:mode="ink">
          <msink:context xmlns:msink="http://schemas.microsoft.com/ink/2010/main" type="writingRegion" rotatedBoundingBox="14410,7534 21529,7534 21529,9442 14410,9442"/>
        </emma:interpretation>
      </emma:emma>
    </inkml:annotationXML>
    <inkml:traceGroup>
      <inkml:annotationXML>
        <emma:emma xmlns:emma="http://www.w3.org/2003/04/emma" version="1.0">
          <emma:interpretation id="{AFB2F49C-CCD1-43F9-A367-0E330A23F15F}" emma:medium="tactile" emma:mode="ink">
            <msink:context xmlns:msink="http://schemas.microsoft.com/ink/2010/main" type="paragraph" rotatedBoundingBox="19117,7814 21362,7302 21548,8121 19303,86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9A0BF6-D671-4B50-AA44-AABE5DD6F790}" emma:medium="tactile" emma:mode="ink">
              <msink:context xmlns:msink="http://schemas.microsoft.com/ink/2010/main" type="line" rotatedBoundingBox="19117,7814 21362,7302 21548,8121 19303,8633"/>
            </emma:interpretation>
          </emma:emma>
        </inkml:annotationXML>
        <inkml:traceGroup>
          <inkml:annotationXML>
            <emma:emma xmlns:emma="http://www.w3.org/2003/04/emma" version="1.0">
              <emma:interpretation id="{84BDBFB4-A63E-416B-9F6C-224976083D3E}" emma:medium="tactile" emma:mode="ink">
                <msink:context xmlns:msink="http://schemas.microsoft.com/ink/2010/main" type="inkWord" rotatedBoundingBox="19117,7814 21362,7302 21548,8121 19303,86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5071 278 1186 0,'12'-7'-86'0,"-12"7"14"16,0 0 9-16,0 0 15 0,7-9 9 16,-7 9 11-16,0 0 8 0,0 0 0 15,13-7 9-15,-13 7 4 0,0 0 11 0,0 0-1 16,7-9 4-16,-7 9 6 0,0 0 5 16,9-9 2-16,-9 9 2 0,0 0 3 15,7-9-10-15,-7 9 16 0,0 0-4 16,9-9 4-16,-9 9 2 0,0 0 5 0,0 0-3 15,3-14 1-15,-3 14-3 0,0 0 2 16,0 0-1-16,-12-22-5 0,12 22-4 0,-11-5-4 16,11 5 0-16,-21-6 5 0,10 3-13 15,-5 0 5-15,16 3-2 0,-32 0-3 0,16 0-5 16,16 0 2-16,-32 3-1 0,16 0-5 16,1 3 7-16,-6-3-13 0,6 5 9 15,-1-1 1-15,0 2-3 0,4 3-2 0,0-1 5 16,1 2-3-16,2 1-3 15,5 2 1-15,-3-2-2 0,7 4-2 0,0-3 1 16,0 3 13-16,4-1-13 0,-1-2-1 16,1 3 1-16,8-3 2 0,-4-2-1 0,4-2 2 15,0 1 0-15,4 0-1 0,0-1 0 16,-1-5-1-16,1 1 3 16,0-5-2-16,-16-2 0 0,40 0 5 0,-19-2-4 15,-5-5-3-15,3-2-6 16,-3 3 7-16,-1-5 0 15,-3-1 0-15,4 3-2 0,-3-5 2 0,-2 1-4 0,-3 2 8 0,0-5-4 0,0 4 3 16,-4 1-4-16,0-4 8 0,-1 4-4 16,2 2 15-16,-5 9-1 0,4-25 4 0,-4 25 0 15,0-15 5-15,4 6-1 0,-4 9-2 16,0 0 0-16,3-14 6 0,-3 14-10 16,0 0-1-16,0 0-3 0,0 0-4 0,0 0 4 15,0 0-5-15,0 0-2 0,0 0 3 16,25 27-2-16,-25-27-4 0,11 16 1 0,-2-2 1 15,-2-3-3-15,2 2 2 0,-2-5-1 16,5 4 0-16,0 3 2 16,0-4-5-16,4-1 1 0,-4 1 0 0,4 2 2 0,-5-2 3 15,9-5-4-15,-4 6 1 16,0-6 0-16,0 0 1 16,4-3-2-16,-4-1 2 0,3 2 3 15,-19-4-3-15,36 0 2 0,-20 0-2 16,-16 0-1-16,32-4 6 0,-20 2-3 0,0-5-3 15,-12 7 5-15,24-8-6 0,-13 2-1 16,-2-3 2-16,-9 9-1 0,16-9-2 16,-16 9-8-16,11-12-17 0,-2 10-25 15,-9 2-30 1,7-10-30-16,-7 10-17 0,12-5-58 0,-12 5-350 0,13-7-35 0</inkml:trace>
          <inkml:trace contextRef="#ctx0" brushRef="#br0" timeOffset="43903.5559">5976-474 1494 0,'0'0'-51'0,"0"0"4"0,-8-14 19 0,8 14 9 16,0 0 24-16,-16-7 2 0,16 7 15 0,-16 0 7 15,16 0 1-15,0 0 4 0,-20 9 3 16,8-3 3-16,12-6-2 0,-20 12 1 15,9-3 0-15,-5-1 4 0,8 5-3 16,-3 3 1-16,-2 0-3 0,1 2 2 0,5 6 5 16,-2-3-2-16,2 6 3 0,3 0 0 15,-1-1-1-15,1 4 3 0,4-3 1 0,0 3 2 16,4 1 5-16,-4-2 2 0,9-3 1 16,-6 1-2-16,6 0 0 15,-2-1-2-15,6-6 0 16,-2 3-1-16,1-6 4 0,0 1-5 15,4-3-5-15,-5-4-4 16,5 2-2-16,-3-4 0 0,3 0-8 16,0-6-2-16,-16-3-2 0,27 2-9 0,-27-2-8 15,28-5-13-15,-12-2-20 0,-5 2-22 0,5-5-27 0,0 1-33 16,0 0-41-16,0-2-29 16,-8-1-32-16,8 7-73 0,0-4-92 0,-4 2-214 15,4 1-84-15</inkml:trace>
          <inkml:trace contextRef="#ctx0" brushRef="#br0" timeOffset="44284.5308">6437-108 1505 0,'4'-12'-24'0,"-4"12"15"0,16-18 6 0,-9 7 18 0,6-1 28 0,-2-3 13 0,5 3 14 0,0-3 13 0,0 0 4 16,4 6 4-16,-4 1 1 94,3-1 3-94,1 2-2 0,-4 0-2 0,0 7-7 0,4 0-7 0,-20 0-6 0,24 16-6 0,-13-3-7 0,-6 1-3 0,3 1-4 0,-5 9 10 0,2-7-2 0,-5 4-1 0,0 3-1 0,0-4-3 0,4 2-1 0,-4-1-2 0,0-1 3 0,4 1-4 0,-1-3 4 0,6 0 3 15,-2-3-21-15,2 3 1 0,-2-6 2 31,6 0 5-31,-2-1 0 0,1-2-1 16,4 1 0-16,-4-5 0 0,3 2-4 0,1-4 3 0,5-1 4 16,-1-2-6-16,-20 0-7 0,36 0-1 0,-17 0 0 15,1-2-1-15,0-4-24 0,-4 2-26 0,0-1-31 0,0-1-47 16,0-3-50-16,-5 0-59 16,1-3-45-16,0 0-81 0,-4 0-135 0,0-2 27 0,0-1-232 15,-5-4-168-15</inkml:trace>
        </inkml:traceGroup>
      </inkml:traceGroup>
    </inkml:traceGroup>
    <inkml:traceGroup>
      <inkml:annotationXML>
        <emma:emma xmlns:emma="http://www.w3.org/2003/04/emma" version="1.0">
          <emma:interpretation id="{88B8D097-D0A1-44B5-8956-277F5A3F6183}" emma:medium="tactile" emma:mode="ink">
            <msink:context xmlns:msink="http://schemas.microsoft.com/ink/2010/main" type="paragraph" rotatedBoundingBox="14410,8028 19390,8028 19390,9442 14410,9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0F729D-1D5E-4546-BC69-689E338405C0}" emma:medium="tactile" emma:mode="ink">
              <msink:context xmlns:msink="http://schemas.microsoft.com/ink/2010/main" type="line" rotatedBoundingBox="14410,8028 19390,8028 19390,9442 14410,9442"/>
            </emma:interpretation>
          </emma:emma>
        </inkml:annotationXML>
        <inkml:traceGroup>
          <inkml:annotationXML>
            <emma:emma xmlns:emma="http://www.w3.org/2003/04/emma" version="1.0">
              <emma:interpretation id="{1D6EFDB0-A936-4877-B28D-0A64AC80760B}" emma:medium="tactile" emma:mode="ink">
                <msink:context xmlns:msink="http://schemas.microsoft.com/ink/2010/main" type="inkWord" rotatedBoundingBox="14410,8028 15328,8028 15328,8912 14410,89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051.4693">441 44 1736 0,'-5'-9'-67'0,"-2"2"15"0,7 7 7 0,-13-14 27 16,2 10 13-16,3-1 10 0,8 5 6 15,-20-6 16-15,8 6 6 0,12 0 9 0,-27 4-3 16,11-2 4-16,0 1-1 0,-4 3 7 15,0-1-3-15,1 2-1 0,-2 6 2 16,-3-4 1-16,1 2-6 16,-2 4 1-16,2-4 10 0,3 4-4 0,0 1-5 0,1-2-3 15,3 2-3-15,0 1-3 0,0 1 0 16,8-1-2-16,0-1-1 0,4 2 2 0,0-1-5 16,8 1 2-16,-4 0 0 0,7 0 1 15,2-3-1-15,-2 0 4 0,6-3 1 16,-1 3-1-16,3-1 0 0,1-2 2 0,0-2-1 15,3-1 1-15,2-7 0 0,-1 5-2 16,-4-5-3-16,4-2-3 0,-20 0-6 0,31 0 3 16,-15-2-3-16,0-5-6 0,-4 1-3 15,4-3-7-15,-9 0-11 0,6-3-16 0,-6-3-18 16,-2 4-23-16,2-4-29 0,-3 1-37 16,1-1-40-16,-5-1-41 0,4 4-97 15,3 1-122-15,-7-2-154 16,0 13-80-1</inkml:trace>
          <inkml:trace contextRef="#ctx0" brushRef="#br0" timeOffset="41506.4418">675 651 1500 0,'0'0'-57'0,"0"0"15"15,16 7 12-15,-16-7 20 0,0 0 18 0,0 0 4 16,0 0 9-16,0 0 7 0,11-19 0 16,-11 19 10-16,5-18 4 0,-5 18 2 0,0-17 1 15,4 5 4-15,-4 12 0 0,0-21 2 16,0 5 0-16,3 7 1 0,-3 9 0 0,0-14 2 15,0 14 0-15,4-15 5 16,-4 15-3-16,9-8-1 0,-9 8 7 0,0 0 5 16,0 0 6-16,0 0 0 0,0 0 3 0,32 23 5 15,-25-11-4-15,2 4 5 0,-2-2-5 16,1 4-1-16,4 0 1 16,-4 2-5-16,0-1 2 15,-1 1-3-15,2 1-6 0,3-1 4 0,-4-2-3 16,-1 2-1-16,-2-4-4 15,2-1-12-15,-3-3-2 0,5 3-4 0,-6-4 0 0,6 2-11 0,-5-1-5 16,-4-12-2-16,7 18-14 0,-7-18-25 0,4 11-13 16,-4-11-25-16,5 12-32 0,-5-12-42 0,0 0-51 15,0 0-56-15,0 0-66 0,0 0-137 16,0 0-37-16,0 0-183 0,0 0-153 16</inkml:trace>
        </inkml:traceGroup>
        <inkml:traceGroup>
          <inkml:annotationXML>
            <emma:emma xmlns:emma="http://www.w3.org/2003/04/emma" version="1.0">
              <emma:interpretation id="{3BE66FDC-A983-4E47-A0BA-FD7302005B92}" emma:medium="tactile" emma:mode="ink">
                <msink:context xmlns:msink="http://schemas.microsoft.com/ink/2010/main" type="inkWord" rotatedBoundingBox="16066,8103 16450,8103 16450,8808 16066,8808">
                  <msink:destinationLink direction="with" ref="{6A5FAD29-3491-4FD1-A0E3-C2126DCA6FC4}"/>
                </msink:context>
              </emma:interpretation>
              <emma:one-of disjunction-type="recognition" id="oneOf2"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8</emma:literal>
                </emma:interpretation>
                <emma:interpretation id="interp6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94946.0175">1680 368 1637 0,'-9'13'-106'0,"9"-13"16"15,0 0 21-15,0 0 13 0,0 0 21 16,-7 11 13-16,7-11 17 0,0 0 9 0,-4 9 8 15,4-9 12-15,0 0 7 0,0 0 12 16,0 0-2-16,-4 13 5 0,4-13 5 16,0 0 1-16,0 0 1 0,0 0 3 15,0 0-5-15,0 0 0 0,0 0-4 0,0 0-1 16,0 0 1-16,0 0 4 0,0 0-2 16,0 0 1-16,0 0 0 0,0 0-6 0,0 0 2 15,0 0-1-15,0 0-3 0,0 0 1 16,15-40-8-16,-10 31-4 0,2-3-3 0,-3 1-4 15,1-4 1-15,-1 0-4 0,-1-1 0 16,5 2-3-16,-3 3-1 0,-2-5-3 16,1-2-1-16,0 4 0 0,1-2-2 0,-5 1 0 15,3 1 0-15,1 2 2 0,0 0-2 16,0 1 0-16,-4 11 3 0,4-18-2 0,0 6 3 16,-4 12 2-16,4-15 3 0,-4 15-2 15,4-13 0-15,-4 13 1 0,0 0-5 16,4-11-2-16,-4 11 0 0,0 0-1 15,0 0 0-15,0 0-3 0,0 0 0 16,0 0 1-16,36 24 0 0,-28-15 1 0,4 0 0 16,-5 0 1-16,-7-9 0 0,16 21 0 15,-3-13 2-15,-6 7 6 0,5-3 1 16,1-1 1-16,-2 2 4 0,1 1 4 0,0-1 1 16,-1 4 6-16,5-2 6 0,-7-3-3 0,-2-1-1 15,2 5-2-15,-2-3-2 16,1-2 4-16,0-2 1 0,0 0-7 0,-8-9-4 15,12 15 1-15,-8-7-6 16,-4-8 2-16,8 13-7 0,-8-13-1 0,8 11 1 0,-8-11-24 16,0 0-29-16,0 0-44 0,3 15-74 0,-3-15-65 31,0 0-87-31,0 0-170 0,0 0-7 0,0 0-142 0,0 0-121 0</inkml:trace>
          <inkml:trace contextRef="#ctx0" brushRef="#br0" timeOffset="94115.5301">1858 226 1558 0,'0'0'-89'16,"0"0"12"-16,0 0 19 0,0 0 14 15,0 0 8-15,0 0 20 0,0 0 1 0,0 0 8 16,0 0 19-16,0 0 1 0,0 0 11 16,0 0 7-16,0 0 6 0,0 0 6 15,0 0 3-15,0 0 9 0,0 32 2 0,0-32 1 16,0 0-3-16,4 18 3 0,-4-18-3 16,4 18-1-1,1-3-3-15,-2-3-1 0,-3-12-1 0,0 30-3 16,4-16-1-16,-4 2-2 0,4 1-2 0,-4 1-4 15,5 0 2 1,-5 3-2 0,3-1 0-16,1 1 1 0,0-3-3 15,-1 3 0-15,-6-3-5 0,6 3 1 16,2-3 3-16,-5 0-3 0,4-4-1 0,0 4 0 16,-4-2-1-1,3-1-1-15,-3-1-2 16,0-14 1-16,5 21-1 0,-5-10-1 0,0-11-1 0,4 20-2 0,-4-20-3 15,0 14-3 1,0-14 1-16,4 11-2 0,-4-11-4 0,0 0-2 0,-4 15 0 0,4-15-11 16,0 0-14-16,0 0-31 0,0 0-28 0,0 0-27 0,0 0-25 0,0 0-33 0,-32-22-24 0,28 13-49 15,-4 0-427-15,4-7-156 0</inkml:trace>
        </inkml:traceGroup>
        <inkml:traceGroup>
          <inkml:annotationXML>
            <emma:emma xmlns:emma="http://www.w3.org/2003/04/emma" version="1.0">
              <emma:interpretation id="{19759013-C011-4028-8DF4-40329EBEBF1C}" emma:medium="tactile" emma:mode="ink">
                <msink:context xmlns:msink="http://schemas.microsoft.com/ink/2010/main" type="inkWord" rotatedBoundingBox="18818,8716 19390,8716 19390,9442 18818,944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2391.5357">4416 1166 1572 0,'0'0'-93'16,"-4"-11"15"-16,4 11 13 0,0 0 23 16,0 0 7-16,0 0 10 0,0 0 20 0,-4-9 0 15,4 9 8-15,0 0 3 0,0 0 9 0,0 0 7 16,0 0 1-16,0 0 3 0,0 0 6 15,0 0-2-15,0 0 10 0,0 0 3 16,0 0 5-16,0 0-3 0,0 0 0 0,0 0-1 47,0 0 0-47,0 0 0 0,0 0 0 0,0 0-3 0,0 0 4 0,47 14-5 0,-38-8-2 16,-9-6-2-16,11 12 4 0,-3-3-7 0,-8-9-2 0,16 16-3 0,-5-5-4 15,-2-2 0-15,-2 0-3 0,6 3 0 16,-1-3 0-16,-5 2 0 0,2-1-1 15,2 1-1-15,-2-2-3 0,2 4 2 16,1-8-1-16,-4 7 1 16,4-3 1-1,-4 0 1-15,0 0-2 0,4-3 1 16,-12-6-3-16,11 16 6 0,-11-16-7 0,16 9 3 0,-7-4-1 16,-9-5 1-16,11 9 2 15,-11-9-1-15,0 0 3 0,12 11 0 0,-12-11 0 0,0 0 3 16,13 6-3-16,-13-6 0 0,0 0 0 0,0 0 0 0,0 0-2 0,0 0-3 0,0 0 2 15,0 0-3-15,19-20-1 0,-19 20 1 16,8-11-4-16,-8 11 0 0,5-14-1 0,-5 14-1 16,11-11-2-16,-11 11-2 0,8-15 1 15,-4 8 5-15,3-1-6 0,-2-4-1 16,-5 12 0-16,8-17-1 0,-1 8 0 0,2-4 0 31,-2 4-2-31,2-3 2 0,-6 1-3 31,5-1 3-31,-3 0-2 0,2-3 9 16,2 4-11-16,-2-5 0 0,-3 4 0 0,4-3 0 16,0 3 1-16,0 1-1 0,-4-1 0 0,0 1 1 0,4 2 1 15,-8 9-2-15,8-20 1 0,-5 11 0 0,-3 9 0 0,9-13 2 0,-9 13 1 16,7-13 0-16,-7 13-1 0,4-11 4 0,-4 11-2 0,9-9 3 16,-9 9 0-16,0 0-3 0,4-12 2 0,-4 12-1 15,0 0 3-15,0 0-2 0,3-13 0 16,-3 13-1-16,0 0 1 0,0 0-3 0,0 0 1 15,0 0 0-15,9-9 5 0,-9 9-10 16,0 0 2-16,0 0 1 0,0 0-2 16,0 0 1-16,0 0-7 0,0 0-8 15,0 0-18-15,0 0-33 0,0 0-50 0,0 0-52 16,0 0-40-16,0 0-73 0,0 0-141 16,0 0-199-16,4-11-118 0</inkml:trace>
          <inkml:trace contextRef="#ctx0" brushRef="#br0" timeOffset="91371.557">4701 739 526 0,'-16'-5'58'0,"16"5"-20"15,-7-6-15-15,7 6 12 0,0 0-3 0,-12-5-3 16,12 5 5-16,0 0-12 0,-8-9 4 0,8 9 0 16,0 0 2-16,-12-4 3 0,12 4 0 15,0 0-2-15,0 0 5 0,0 0 0 16,0 0 4-16,0 0 5 0,0 0 5 0,0 0-2 16,0 0 1-16,-4-11 2 15,4 11 3-15,0 0 3 0,0 0-3 0,0 0-2 16,0 0 3-16,0 0 1 0,0 0-1 15,0 0-2-15,0 0 0 0,0 0-1 0,0 0-2 16,0 0-2-16,0 0 1 0,-4-12-5 16,4 12 1-16,0 0 0 0,0 0-1 15,0 0-1-15,0 0-1 0,0 0-3 0,0 0 3 16,0 0-2-16,0 0-2 0,0 0-1 16,0 0-4-16,0 0-2 0,0 0-2 0,0 0-3 15,0 0-4-15,0 0-1 0,0 0 0 16,0 0-3-16,0 0-2 0,12 39 0 0,-12-39-6 15,3 22 3-15,-3-22-1 0,5 23 2 16,-1-8-4-16,-4-15-2 0,4 26 0 16,-1-10-1-16,-3-2 1 0,5 1 0 15,-5-15 0-15,4 26-1 0,0-11 0 0,-4-1-2 16,3 0 1-16,-3-14-2 0,0 26 3 16,4-14-3-16,-4-12-1 0,0 23 2 15,5-10-1-15,-5-13 0 0,4 18-1 0,-4-18-1 16,0 18-1-16,0-18 4 15,3 14-2-15,-3-14 0 0,4 12-1 0,-4-12 2 16,0 0-1-16,5 21-3 0,-5-21 3 0,0 15 1 16,0-15-3-16,4 16 2 0,-4-16 0 15,3 11-1-15,-3-11 1 0,0 0 1 0,4 21 0 16,-4-21-1-16,0 0-1 0,0 14 0 16,0-14 0-16,0 0 3 0,0 0-3 15,0 18 1-15,0-18 0 0,0 0 0 0,5 11-2 16,-5-11 2-16,0 0-1 0,0 0 2 15,0 0-5-15,-9 16 7 0,9-16-7 16,0 0-5-16,0 0-13 0,0 0-15 0,0 0-21 16,0 0-33-16,-23 0-33 0,23 0-27 15,0 0-31-15,-12-16-65 0,12 16-382 0,-4-9-127 16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41:43.6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0531B43-1597-4D40-98B4-E038A81EF111}" emma:medium="tactile" emma:mode="ink">
          <msink:context xmlns:msink="http://schemas.microsoft.com/ink/2010/main" type="inkDrawing" rotatedBoundingBox="16703,4661 19240,4864 19071,6990 16533,6787" hotPoints="19065,5950 17911,7103 16757,5950 17911,4796" semanticType="enclosure" shapeName="Circle"/>
        </emma:interpretation>
      </emma:emma>
    </inkml:annotationXML>
    <inkml:trace contextRef="#ctx0" brushRef="#br0">1798 83 1708 0,'-7'-3'-80'0,"7"3"17"0,-20-3 19 15,20 3 25-15,-24-2 18 0,12 2 14 16,12 0 12-16,-25-4 10 0,11 4 5 0,-2 0 7 16,3-4 10-16,13 4 7 0,-28 0-1 15,17 0-1-15,-5 0-1 0,0 0 2 0,16 0-1 16,-32 4-2-16,12 0-4 0,1-2 0 15,-1-2-1-15,-5 3-2 0,6 0-1 16,-5-3-4-16,1 3 1 0,-2-3-2 0,2 3-1 16,-1 0-8-16,-4-3 4 0,0 3-6 15,1 0-1-15,-2 0-6 0,-6-3-1 16,7 2-3-16,-4 2 1 0,0 1-2 0,4-5 0 16,-3 4-2-16,3-2 1 0,1 5-1 15,-5-2-3-15,7-1-1 0,-2 1-3 0,-5 2-2 16,4-1 1-16,1-1-1 0,-2 4-1 15,2-2 0-15,-1 2-5 16,5 0 1-16,-6 0 0 16,2 0-1-16,-1-2-1 15,0 2 4-15,4 5-5 0,-3-3-2 16,3 1 2-16,-4 0-2 0,4-1 1 0,-3 2 0 16,2 1 1-16,2 2-1 15,-6-1-2-15,6 2 0 0,0-2-2 0,3 3 2 31,-5-4-1-15,2 4 3 0,3-3-4-16,0 0 0 0,4-1 0 15,-3 1 0-15,3 3-1 0,-4 0 1 0,4 3 1 0,4-3-2 16,-4 0 1 0,3 3 1-16,-1 0 2 0,1 0 0 15,1 0-1-15,5 2-5 0,-9-1 2 16,7 1 2-16,5 0 0 0,1 0-1 0,-1-3 0 15,-1 0-1-15,5 1 2 0,0 0 4 16,0 1 3-16,5 0-1 0,-1 2 2 0,-1 0-1 16,6 4-2-16,-5-5 0 15,3 0 3-15,-3 4-2 0,4 0 0 0,0 3-1 16,0-3 3-16,5 0-3 0,-6 3-1 16,5-5 6-16,-4 4-6 15,4-1-1-15,-1 1 0 0,-2-6 3 16,3 3-2-16,-1 0-4 0,1 2 0 0,1-1 3 15,3-4 7-15,-5 4-10 0,5-3 1 0,0 6-1 16,0-7 2-16,0 4 4 0,0-3-7 0,4 5 3 16,-4-7-2-16,3 1 3 15,1 4-4-15,0-2 6 0,3-2-6 16,-2 4 6-16,2-6-2 16,1-1 3-16,0 1-2 0,0 1 4 15,4-2 1-15,-4 1 0 16,3-1-5-16,1-1 8 0,8-2-3 15,-8 1-2-15,3-3 7 16,1 1-3-16,0-5-1 16,0 1-1-16,0 0 5 0,-1-3-8 0,4 0 3 15,1-3-1-15,-4 3-2 16,4-4 4-16,-4 1-8 0,3-3 7 16,-3 4-5-16,4-5 2 0,-4 0 3 15,4 3-3-15,-4-3-2 0,-1 2-3 16,4-4 0-16,1-4 2 15,-4 4-2-15,4 0-4 16,-4-2 3-16,4-3 3 0,-1 5 0 16,-3-4 0-16,4-1-1 15,-4 3 0-15,0-3-1 0,4-2-4 16,-6 5 4-16,6-7-2 0,-4 3 6 16,0-3-3-16,4-3-1 15,-8 3 0-15,3-3 0 16,1 1-1-16,-4-5-2 0,4 4 1 15,-5-2 0-15,2-1 0 16,3 3 2-16,-5-4-3 0,-4-1 2 16,2-1-2-16,2 0 2 15,-2 1 1-15,-6-2-5 0,5-2 6 0,-5 1-2 16,1 0-5-16,1 2 12 16,-1-4-9-16,-4 1-4 0,0 1 7 15,-1-1-3-15,1 1 0 0,-4-2 1 0,0-2 0 16,-1 4-1-16,2-4-2 0,-6 0 2 15,2 0 4-15,-2 0-3 0,-2 0 1 0,2 1-1 0,-3-2-3 16,1 2 3-16,-5-4 4 16,4 3-2-16,-4 0-1 15,0 3 4-15,0 1-2 0,0-7-6 16,-4 4 0-16,-1-1 2 0,5-1 1 0,-7-1 2 16,7 2-6-16,-4-4 4 0,-1 3-3 15,1-2 8-15,1-3-6 0,-1 3 0 16,-5 0-3-16,6 0-2 0,-5 0 6 15,0 1 2-15,4 3-7 0,-5-6 4 16,6 6 0-16,-5-4 1 0,0 4 1 16,-4-1-2-16,4-3 3 0,-3 3-3 15,-2 1-1-15,5-1 1 0,-3 0 5 0,-2 0-4 16,1-1-1-16,-4 2-1 16,5 0 7-16,-5 3-3 0,4-5-4 0,-4 4 8 15,0-2-6-15,1 1 3 0,-1 1-3 0,-4 4 6 31,4-4-4-31,-5 3 0 16,6-2-1-16,-9 4-1 0,4-2 1 16,4 1 0-16,-4 1-1 15,1-2 3-15,-1 4-4 0,0 3 3 16,1-2 2-16,3-1 1 16,0 5-3-16,-4 0 1 0,4 0 0 15,-4-3 3-15,4-1-2 0,-3 4 1 0,3 0-1 16,0 0-2-16,0 1-4 0,0 2 3 15,-1-3 2-15,1 4 0 0,-3-3-3 0,6 3 8 0,-3 0-8 16,-3-1-2-16,3 2 1 0,1-2-4 0,3 0 3 0,-4 1 2 0,0-2-2 16,3 5-4-16,-1-5 2 0,1 5-7 0,1-2-4 15,0 2-5-15,-3-1-4 0,15 3-3 0,-25-3-9 0,25 3-4 16,-19-3-10-16,6 3-9 0,13 0-6 0,-19 0-5 0,19 0-8 16,-24 3-7-16,24-3-8 0,-20 6-6 0,20-6 6 15,-19 2 1-15,6 2 9 0,13-4 3 0,-19 2 3 0,19-2 7 0,-13 3 6 0,13-3 3 0,-19 4 8 0,19-4 7 16,-20 2 4-16,20-2 1 0,-20 3 1 0,20-3 0 0,-19 4-4 0,6-2-7 15,13-2 4-15,-23 3-10 0,11 0 4 0,-4 0-2 0,16-3-1 16,-24 6-9-16,24-6-4 0,-24 4-11 0,12-4-13 16,12 0-41-16,-19 2-91 0,19-2-126 0,-20 0 135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41:44.6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90AF9A4-1464-4E65-B52A-80B61AB734B8}" emma:medium="tactile" emma:mode="ink">
          <msink:context xmlns:msink="http://schemas.microsoft.com/ink/2010/main" type="writingRegion" rotatedBoundingBox="19596,5666 20851,5666 20851,6585 19596,6585"/>
        </emma:interpretation>
      </emma:emma>
    </inkml:annotationXML>
    <inkml:traceGroup>
      <inkml:annotationXML>
        <emma:emma xmlns:emma="http://www.w3.org/2003/04/emma" version="1.0">
          <emma:interpretation id="{28504771-0188-4300-9986-B46892460D53}" emma:medium="tactile" emma:mode="ink">
            <msink:context xmlns:msink="http://schemas.microsoft.com/ink/2010/main" type="paragraph" rotatedBoundingBox="19596,5666 20851,5666 20851,6585 19596,6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403FFD-1616-4FD9-8E5B-DEA9A1DD3F16}" emma:medium="tactile" emma:mode="ink">
              <msink:context xmlns:msink="http://schemas.microsoft.com/ink/2010/main" type="line" rotatedBoundingBox="19596,5666 20851,5666 20851,6585 19596,6585"/>
            </emma:interpretation>
          </emma:emma>
        </inkml:annotationXML>
        <inkml:traceGroup>
          <inkml:annotationXML>
            <emma:emma xmlns:emma="http://www.w3.org/2003/04/emma" version="1.0">
              <emma:interpretation id="{F8F72E03-0839-4740-98A6-DAAE7F8C36E6}" emma:medium="tactile" emma:mode="ink">
                <msink:context xmlns:msink="http://schemas.microsoft.com/ink/2010/main" type="inkWord" rotatedBoundingBox="19596,5666 20851,5666 20851,6585 19596,6585"/>
              </emma:interpretation>
              <emma:one-of disjunction-type="recognition" id="oneOf0">
                <emma:interpretation id="interp0" emma:lang="" emma:confidence="0">
                  <emma:literal>C3</emma:literal>
                </emma:interpretation>
                <emma:interpretation id="interp1" emma:lang="" emma:confidence="0">
                  <emma:literal>es</emma:literal>
                </emma:interpretation>
                <emma:interpretation id="interp2" emma:lang="" emma:confidence="0">
                  <emma:literal>c3</emma:literal>
                </emma:interpretation>
                <emma:interpretation id="interp3" emma:lang="" emma:confidence="0">
                  <emma:literal>c,</emma:literal>
                </emma:interpretation>
                <emma:interpretation id="interp4" emma:lang="" emma:confidence="0">
                  <emma:literal>Cs</emma:literal>
                </emma:interpretation>
              </emma:one-of>
            </emma:emma>
          </inkml:annotationXML>
          <inkml:trace contextRef="#ctx0" brushRef="#br0">-1354 2164 942 0,'0'0'-9'15,"0"0"8"-15,0 0 6 0,0 0 14 0,0 0 6 16,0 0 18-16,0 0 7 0,0 0 8 15,0 0 9-15,0 0 5 0,0 0 11 0,0 0-4 16,0 0-3-16,0 0-1 0,0 0-1 16,0 0 2-16,0 0-3 0,0-31-6 15,0 31-5-15,-16 0-1 0,16 0-7 16,-24 2-3-16,24-2 0 0,-31 6-8 0,15-1-3 16,-4 2-1-16,4-1-4 0,-4 3-5 15,4-1-3-15,-4 5 1 0,0-2-4 0,4 2-1 47,1 1-1-47,3 4-4 16,-1 0 1-1,6 0 0-15,-2-4-4 32,2 4 3-32,3 0-3 0,4 0 2 15,0 1 0-15,0 1 1 31,4-2 1-31,0 3 10 0,4-5-6 0,0 2-1 0,-1 2 0 16,2-6 5-16,3 1-3 16,-1-3 1-16,1 2-1 0,1-1 1 0,-2-4 0 15,1 3 0-15,-4-3 0 0,8-1-3 0,-4 1 0 16,0-3-4-16,-1-1 5 0,-11-5-4 0,25 7-2 0,-14-5-4 16,-11-2 0-16,0 0-3 0,32 0-1 0,-32 0 2 0,20 0-4 0,-8-5 2 15,-12 5-3-15,23-6 0 0,-14 3 2 0,2-3-9 16,-11 6-8-16,21-9-3 0,-10 3-12 0,-2 1-10 0,2-1-16 0,-11 6-13 15,20-9-15-15,-4 4-19 0,-4-2-26 16,0 0-20-16,-12 7-16 0,20-6-23 0,-8 3-50 0,-12 3-428 16,27-2-157-16</inkml:trace>
          <inkml:trace contextRef="#ctx0" brushRef="#br0" timeOffset="591.1315">-814 2531 1713 0,'0'0'-68'0,"0"0"10"16,0 0 11-16,0 0 28 0,0 0 22 15,0 0 9-15,0 0 7 0,0 0 6 0,0 0 10 16,0 0 4-16,0 0 0 0,0 0 10 16,0 0-3-16,8-24 4 0,0 18 3 0,-8 6 5 15,19-11-4-15,-10 2-4 0,7 5 5 16,-5-1-2-16,5 1 1 0,-16 4-2 0,28-2-4 15,-12 4-2-15,-16-2-3 16,27 9 1-16,-14-3-3 0,-6 6-2 0,2-3-6 16,-6 5-1-16,1 1-4 0,-4 1-1 15,0-16-5-15,-4 30 1 0,4-13-5 16,0-2-1-16,-3 3-3 0,-1-2 0 0,-1-5-4 16,5 3 1-16,0-14-6 0,-4 21-1 15,1-12 1-15,3-9-1 0,0 0-1 0,3 18 2 16,-3-18-2-16,0 0-1 0,13 9-2 15,-13-9 3-15,0 0-4 0,0 0 1 16,27 0 9-16,-27 0-6 0,20-2-1 0,-20 2-2 16,28 2 4-16,-28-2-2 0,28 7 0 15,-8-1 3-15,-4-1-5 0,0 1 3 16,-1 3 1-16,1 0 0 0,-4 3 0 0,0 0 1 16,-1-1 0-16,-2 4-1 0,-2 1-2 15,-2-2 5-15,-1 1 1 0,-4 0 3 16,0-15 7-16,-4 29 4 0,-1-13 0 15,2-2 9-15,-5 2 2 0,3-2 13 0,-6-1-14 16,-1-1 4-16,0-3 1 0,1 0-2 0,-2-1-6 16,1-1 7-16,-4-2 7 0,1-2-5 15,-1 0-4-15,0 0-4 0,0 0-1 16,0 0-8-16,-4-1-4 0,1-2-11 0,3 4-16 16,-4-4-15-16,20 0-23 0,-28 0-29 15,12 0-44-15,16 0-64 0,-36 0-46 16,24 0-112-16,12 0-132 0,-31 0-197 0,11-4-166 15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41:37.2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A5FAD29-3491-4FD1-A0E3-C2126DCA6FC4}" emma:medium="tactile" emma:mode="ink">
          <msink:context xmlns:msink="http://schemas.microsoft.com/ink/2010/main" type="inkDrawing" rotatedBoundingBox="17215,7475 17393,9032 15972,9194 15794,7638" hotPoints="17331,8445 16586,9189 15842,8445 16586,7701" semanticType="enclosure" shapeName="Circle">
            <msink:sourceLink direction="with" ref="{3BE66FDC-A983-4E47-A0BA-FD7302005B92}"/>
          </msink:context>
        </emma:interpretation>
      </emma:emma>
    </inkml:annotationXML>
    <inkml:trace contextRef="#ctx0" brushRef="#br0">2700-459 348 0,'0'0'153'0,"0"0"-73"0,0 0-20 0,0 0-2 16,0 0-3-16,0 0 0 0,-40-12 7 15,40 12-4-15,-11-3 5 0,11 3 4 0,0 0 7 16,-16-3 2-16,7-3 4 0,9 6 3 16,-11-5 1-16,11 5-2 0,0 0 1 0,-20-7 3 15,20 7 3-15,-16-2-3 0,16 2-2 16,-16-4-3-16,16 4-1 0,-16-2-2 15,4-1 0-15,1-1-4 0,11 4-1 16,-21-2-2-16,21 2-7 0,-20 0-3 0,20 0-3 16,-23 2-4-16,23-2-6 0,-24 0-2 15,24 0-3-15,-24 4-5 0,8-4-3 0,16 0-2 16,-27 3-1-16,7-1-6 16,8 2-1 15,-8-2-4-31,4 1-2 15,0 1-1-15,0-2-1 0,-4 1-2 0,-3 3-1 16,7 0-3-16,-4-3 2 0,1 3-3 0,-2 0 1 16,6-1-3-16,-6 2-1 0,1-1-2 15,1 3 1-15,2 0-1 0,-6 3 2 16,7-3 1-16,-4-1-4 0,1 4-1 16,3 3-1-16,-4-3-1 0,0 2 3 0,-4 0 11 15,4 3 0 1,0-2 1-1,4-1-3 1,-7 1-2-16,3 4-2 0,-1 1 2 16,6-2-2-16,-5 0-1 15,5 0 0-15,-1 0-1 0,0 0-3 16,0 2-1-16,0 0 2 16,3-2-2-16,-3 2 2 0,5-4-1 15,-1 5-2-15,5-3 2 0,-6 0 2 0,1 0-4 0,5 4-1 31,-2-8 2-15,2 7-3-16,-2 0 4 0,2-4-4 0,-1 5 1 0,0-5 0 0,4 6-1 16,-5-1 1-16,6-1-3 0,-5 2 1 0,8 1 5 0,-3-3 3 0,-2 3-5 0,1 0-4 15,4-1 0-15,-4-1 2 0,4-2-1 0,0 1 0 16,0-3-1 0,4 2 3-16,-4 1-4 0,4-3 3 0,-4 3 4 15,0-1-6-15,8 2 1 0,-4-1 4 16,0-4-2-16,4 1-2 15,0 2 1-15,-5 0 0 0,10-3 3 0,-6 1-5 0,2 0 3 16,3-1 1-16,3 4-3 16,1-6 2-16,0 0-1 0,3 3-1 15,-3 0 0-15,0-2 3 0,0-2-4 0,8-3 2 16,-3 5 3-16,-2-5-2 16,1 3 0-16,4 0-2 0,-5-3 3 0,6 2-1 15,-5-2 2-15,3-2-1 0,-3-1-2 16,4 1 2-16,3 0 2 0,-7 1-6 15,5-1 2-15,-2-3-1 0,-3 0 2 0,-1-1 0 16,6 2 0-16,-5-5 0 0,0 4 2 0,3 1-3 16,-7-5 8-16,7 4-9 0,-7-3-2 15,4-1 6-15,1 2-3 0,-1-1-2 0,-4-1 3 0,3-2-5 16,-19 0 11 0,36 0-8-16,-16-2 2 0,-4 2 4 0,0-3-5 0,0-3 3 15,0 3-1-15,-1-3-3 16,1 0-3-16,0 1 5 0,0-1 0 0,0-3 1 0,-4 3-2 0,4 0 0 15,-5-3 0-15,5 0 0 0,-4 0 2 16,1 0 1-16,-2 0-3 0,1 3-5 0,4-3 6 0,-5-3-2 16,-2 7-3-16,3-4 1 0,-1-2 2 15,1 0 0-15,-4 6-1 0,4-8-1 16,0 8 1-16,0-7 1 0,0 3 1 0,0 0 0 0,-1 0-3 0,-2 0 1 16,3 0-1-16,-4 0-3 15,4 0 4-15,-5 0-2 0,2 3 0 0,-2-3 1 16,1 0 2-16,0 1-3 0,-8 8 1 0,13-12 0 0,-10 3-2 15,-3 9 5-15,11-16-2 0,-6 8-1 0,-5 8-1 0,8-18 4 0,-5 9 0 0,-3 9 0 16,13-15-4-16,-13 6 7 0,0 9-4 0,8-17 0 0,-8 17 0 0,0-23-4 0,4 16 5 16,-4 7-1-16,7-21 1 0,-3 9 1 15,-4 12-2-15,5-24 0 0,-5 15 2 0,4-7 2 0,-4 16-3 16,3-26-2-16,-3 15 1 0,0-4 3 0,0 1 0 0,0-2-8 16,0 1 3-16,-3 0-1 0,3 0-1 0,0-3-1 15,-4 3 3-15,4 3-1 16,-5-2 1-16,5-1 1 0,-4 0-3 0,1 3-1 0,-1-3 5 0,-5-1-1 15,6 2-1-15,-1 3 1 16,-5-2-3-16,2-1 4 0,3-2 0 0,-4 4-6 0,0 1 1 16,0-4 1-16,0 3-4 0,0-3 4 0,-3 4-3 15,2-4 1-15,-2 3 1 16,2-1-2-16,-2 2 2 0,3-1 1 0,-5 0-1 16,-2-3 0-16,3 3-2 0,0-1 4 15,0 4 2-15,-3-5-1 0,2 3-1 0,-6-2 1 16,6 1 1-16,-3 3 0 0,0-2 0 15,5-1-2-15,-5 3 2 0,0-4-2 0,4 4 3 16,-4 1 1-16,0-4 2 0,9 4 1 16,-6-1-1-16,2 2-4 0,3 0 0 0,-5 0 8 15,6 0-4-15,0 1 0 0,7 6 0 0,-13-9 5 16,13 9-2-16,-8-9-2 0,8 9 2 16,-12-5-4-16,12 5 1 0,-8-6 1 15,8 6 2-15,-8-6-9 0,8 6-3 16,-8-6-8-16,8 6-11 0,0 0-19 0,0 0-24 15,-8-12-35-15,8 12-47 0,-8-9-45 16,8 9-77-16,-4-11-142 0,4 11-255 16,0-20-165-16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40:54.5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93BF48-2321-424D-8404-CF5B3BDD4FAD}" emma:medium="tactile" emma:mode="ink">
          <msink:context xmlns:msink="http://schemas.microsoft.com/ink/2010/main" type="inkDrawing" rotatedBoundingBox="18712,7357 19084,8875 17877,9171 17505,7652" hotPoints="18697,9071 17792,8602 17964,7597 18869,8066" semanticType="enclosure" shapeName="Ellipse"/>
        </emma:interpretation>
      </emma:emma>
    </inkml:annotationXML>
    <inkml:trace contextRef="#ctx0" brushRef="#br0">3895-143 244 0,'0'0'19'0,"0"0"-2"15,5-11-9-15,-5 11 17 0,0 0-5 16,0 0-2-16,0 0 6 0,0 0-2 0,7-11 0 15,-7 11-3-15,0 0 4 0,0 0 4 16,0 0 3-16,0 0 0 0,0 0-1 16,0 0 9-16,9-9-1 0,-9 9 2 0,0 0 7 15,0 0-2-15,0 0-2 0,0 0 7 16,0 0 4-16,0 0-1 0,0 0-1 0,0 0 2 16,0 0 2-16,0 0-4 0,0 0 1 15,0 0 2-15,0 0 1 0,0 0-2 16,0 0-2-16,0 0 0 0,0 0-5 0,0 0-1 15,0 0-1-15,0 0-4 0,0 0-4 16,-16-11-5-16,16 11 0 0,-13-3-4 16,13 3-1-16,0 0-3 0,-16-6-1 0,9 3-2 15,7 3-4-15,-16-3 3 0,16 3-5 16,-20-3 1-16,12 0-4 0,-3 0 1 16,11 3-4-16,-21-2-2 0,21 2 1 0,-20-4 2 15,20 4-1-15,-16 0-3 0,16 0 2 16,-20-3 0-16,20 3-4 0,-19 3 0 15,19-3 4-15,-24 0-3 0,24 0 1 0,-20 4 2 16,8-2-6-16,12-2 3 0,-20 3-1 16,20-3 3-16,-19 6-5 0,6-3-2 0,1 3 0 15,12-6-2-15,-23 3 4 0,15 2-9 16,8-5 9-16,-21 7 0 0,14-1-3 16,7-6 1-16,-20 9-1 0,12-2 0 15,0-2 2-15,8-5 2 0,-16 9-1 0,9-3-2 16,7-6 5 15,-16 9-5-31,7-4 0 0,9-5 3 0,-11 12-3 0,11-12-1 0,-12 12 2 16,12-12 1-16,-9 15-1 0,6-10 0 0,-5 6 0 0,8-11 0 15,-8 11-2-15,0-2 0 0,8-9 2 0,-8 14-3 0,4-5 5 16,4-9-4-16,-8 16 2 0,5-7-4 16,3-9 7-16,-9 16-3 0,5-7-2 15,4-9 3-15,-8 22-4 0,4-13 5 0,4-9-3 16,-4 18-1-16,1-10 2 0,3-8 2 15,-4 15-5-15,-1-6 4 0,5-9-2 0,-4 19 2 16,1-10-1-16,3-9 2 0,0 20-2 16,-4-11-2-16,4-9 0 0,-5 21 1 15,5-10 1-15,0-11-1 0,-4 21 1 0,4-21-1 16,4 22-1-16,-4-22 1 0,0 21 2 16,0-10-1-16,0-11 0 0,0 21 0 15,5-12 0-15,-5-9 2 0,0 22-4 0,4-11 5 16,-4-11-3-16,3 24-2 0,6-16 3 15,-9-8 4-15,4 22-7 0,-1-11 4 16,1 2-9-16,5-2 6 0,-6 1 3 0,5 0-5 16,-8-12 3-16,8 22 0 0,0-11-3 15,0 1 1-15,0-1 1 16,-8-11 4-16,12 21-3 0,-4-12 4 0,0 2-2 0,-4 3-1 16,3-5-1-1,2 2-1-15,-9-11 2 0,11 18 0 0,-2-9-2 0,-2-1 1 16,2 1 2-16,-6 2-4 15,-3-11 2-15,13 16 2 0,-6-3 1 16,2-4-1-16,2 0-4 0,-11-9 2 0,16 14 1 0,-8-8-1 16,3 2-1-16,2 1 3 0,-13-9-2 15,19 13-2-15,-10-4-1 0,2-2 3 0,-11-7-2 16,20 9-2-16,-20-9 1 0,21 7-1 0,-10-3 4 16,-11-4 2-16,20 9-2 0,-20-9-1 15,19 5 6-15,-19-5-4 0,21 4-2 16,-21-4 3-16,24 2-3 0,-12 1 3 0,-12-3-4 15,27 3 3-15,-27-3 0 0,25-3 1 16,-25 3 0-16,30 0-2 0,-14 0 0 0,-16 0 3 16,29-3-3-16,-13 3 0 0,0-2 0 15,-2-2 1-15,-14 4-2 0,29-5 4 16,-17 1-1-16,4 2-3 0,0-5 2 16,-1 5-2-16,1-1 3 0,-4-6-2 0,4 7 0 15,-3-7 1-15,1 2 1 0,-1 1-2 16,-1-3-1-16,0 2 1 0,-1-1-1 15,2-1 2-15,-1 0 4 0,-5 0-6 16,6-2 2-16,-6 0-1 16,2 0-6-16,-2 2 7 0,5-3-3 15,-4 4 2-15,-5-4-1 0,6 0 3 16,-5 0-2-16,3-1 1 0,-2 2 2 16,-5 11-3-16,7-21-1 0,-7 12 1 0,0 9-2 0,4-20 2 0,1 11 0 15,-5 9 1-15,0-23 4 0,0 12-4 0,0 11 1 16,-5-20-1-16,1 5 0 0,4 6 0 15,-7-2-1-15,2-2 3 0,1 4-1 0,1-3-3 16,-5 1 3-16,0 2 0 0,0-4-3 16,0 2 0-16,0 2-1 0,5-2 6 0,-10 0-8 15,5 2 4-15,0-2 3 0,-4 2-4 16,5 0 1-16,-2 0 4 0,-2 1-4 16,2-1 1-16,-2 0-1 0,-1 0 1 0,0 2-1 15,1-2-1-15,-2 0 2 0,5 1 0 16,-3 1-1-16,2-1 3 0,2 2 0 0,-2 0-2 15,-2 0 0-15,2 1 2 0,-2 1 1 16,-1-1 1-16,12 5 2 0,-20-9-4 16,8 6 2-16,12 3-3 0,-20-4 3 15,13 2-2-15,7 2 1 0,-16-3-4 16,16 3 2-16,-20-6 2 0,20 6 0 0,-16 0-2 16,16 0 1-16,0 0-2 0,-20-4 1 15,20 4-2-15,0 0-2 0,-16 0 4 0,16 0 2 16,-12-3 0-16,12 3-4 0,0 0 5 15,0 0-1-15,-16-2 1 0,16 2-3 0,0 0 0 16,0 0 3-16,0 0-1 0,0 0 0 16,-20 5-4-16,20-5 4 0,0 0-3 15,0 0-1-15,0 0 2 0,0 0-1 16,0 0 3-16,0 0-4 0,0 0 0 0,-16 4 1 16,16-4 0-16,0 0 0 0,0 0-1 15,0 0 1-15,0 0-3 0,0 0 1 0,0 0-1 16,0 0 1-16,0 0 0 0,0 0 1 15,0 0 2-15,0 0 0 0,0 0 0 16,0 0-1-16,0 0-2 0,0 0 0 0,0 0-1 16,0 0-10-16,0 0-10 0,0 0-29 15,0 0-14-15,0 0-33 0,-12-7-26 0,12 7-38 16,0 0-90-16,0 0-232 0,0 0 11 16</inkml:trace>
    <inkml:trace contextRef="#ctx0" brushRef="#br0" timeOffset="45917.5742">4177-551 1658 0,'-15'-4'-91'0,"15"4"19"0,-12-5 15 0,12 5 20 0,-13-6 9 0,13 6 14 0,-11-6 20 0,11 6 5 0,-16-3 9 0,4 1 6 0,12 2 4 15,-20-7 14-15,20 7 4 0,-19 0 0 16,19 0 6-16,-20-2 4 0,4 2 0 16,16 0-1-16,-29 0 2 0,13 2 3 0,16-2 0 15,-32 3-6-15,16 1-1 0,2-2-1 16,-2 1-3-16,0 0-3 0,0 3-1 15,-4 0-5-15,4 0-3 0,0-1 0 0,-4 1-6 16,4 1-3-16,0 1 0 0,0 1-3 16,-3 1-3-16,3 1-2 0,0-2-2 0,0 0-2 15,0 3 0-15,-4 0-2 0,4 3-1 16,0-4-4-16,-4 5-1 16,9-4-1-16,-5 3 1 0,-4-1-2 0,4 1 0 15,0 0-3-15,-3 1 0 0,3-2 2 16,0-2 0-16,0 3-2 0,0-1-3 0,0 4 2 15,0-2 1-15,4-1-2 0,0-4-2 0,0 7 2 16,-4-3-3-16,5 2 2 16,-2 4 3-16,1-3-4 0,5 3 1 15,-2-3-1-15,-2 0-2 0,2 3 1 0,2-6 3 0,3 2-4 16,-1-2 3-16,-2 4-2 0,7-2 2 16,-4-1-2-16,4 1 2 0,-3 1-2 0,3-1 4 15,0 2-2-15,0-1 0 0,3 2 2 16,-3-3 2-16,4 3 0 0,-4 0 0 15,0-2 1-15,4-1-3 0,-1 1 3 16,2 0-2-16,-5 0 1 0,8 0 1 0,-5-1-3 16,2 4 1-16,3-3 0 0,-5 3 1 15,6-3-2-15,-5-1-2 16,-1-2 3-16,1 3-1 0,1 1-2 16,2-2 0-16,-7-2 1 0,9 0 1 0,-5 4-1 15,3-5 1-15,-3 1-3 0,4 0 2 16,-4 0 0-16,5-1-2 0,-6 2 2 0,5-5 0 15,0 4-1-15,4 0 0 0,0-3-1 0,-5 0-2 0,6 0 1 16,-1 1-1-16,-1-2 0 16,1 1 3-16,4-1-3 0,-3 2 3 15,3-5 0-15,0 4 2 0,-2-3 0 16,2-1-2-16,0 6 0 0,0-5 2 16,4-4 2-16,-4 4-4 15,4 0 2-15,0-3-2 0,0 2 2 0,-5-2 1 16,6 3 1-16,-1 0-1 0,0-4 3 15,-1 2-2-15,5 0 0 16,-5-5 1-16,2 5-4 0,-1-1 2 16,0-4 3-16,3 5-3 0,-3-5 3 0,4 1-4 15,-4 0 4-15,3 0 0 0,1 0-4 16,4-3 3 0,-8 0-1-16,3 3 3 0,2-3-5 0,-5-3 2 15,3 3 0-15,2 0-1 0,-6-3 2 0,1-3 1 16,3 3-4-1,-3-3 3-15,1-3-2 0,2 0-1 16,-3 0-5-16,0-3 4 0,0 3 0 0,-1-2-1 16,2-5 2-16,-6 2-3 0,1-4 3 0,0 0-3 0,0 0 2 15,-4-3-1-15,-1 3 0 0,2-3-2 0,-5 1 0 0,0-1-2 16,-1-6 2-16,-2 3-4 0,-1-3 1 16,-1 4-2-16,1-1 1 15,1-7 0-15,-5 5-1 16,0 0 1-16,4-2-5 0,-8 2 1 0,4 0 2 15,-5-5 0-15,1 1 1 16,4 4-2-16,-3-5-3 16,-6 6 3-16,5-5-3 15,-3 1 3-15,-2 0 0 0,2 0 0 16,-2 0-3-16,2 2 2 0,-5-3-2 16,4 1 4-16,-4 0-1 0,5 6 1 15,-6-4 2-15,1 4 0 0,5-4 0 0,-1 6 0 31,-4-2-1-15,0 3 1-16,-1-2 3 0,10 1-2 0,-13 0 2 16,4 6 2-16,-4-3-4 0,0 4 2 15,4-1 1-15,1 3-2 0,-1 0 4 0,-4 3-3 0,3-2 0 16,2 2 0-16,-1-5 0 16,0 6 0-16,1-1 0 0,2 3-1 0,-3-3 2 15,1 4-1 1,2-2 1-16,2 1-8 0,7 6-19 0,-13-9-19 0,6 4-31 0,7 5-39 0,-12-11-43 0,8 4-33 15,4 7-75-15,-9-13-119 0,9 13-190 0,-7-9-76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1:00.4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9F802E8-D13B-4B11-97BF-BFC993966BB0}" emma:medium="tactile" emma:mode="ink">
          <msink:context xmlns:msink="http://schemas.microsoft.com/ink/2010/main" type="writingRegion" rotatedBoundingBox="20579,6421 30802,6608 30789,7308 20566,7121"/>
        </emma:interpretation>
      </emma:emma>
    </inkml:annotationXML>
    <inkml:traceGroup>
      <inkml:annotationXML>
        <emma:emma xmlns:emma="http://www.w3.org/2003/04/emma" version="1.0">
          <emma:interpretation id="{420C9E3E-4392-4367-A03E-0A9D78E5A3B9}" emma:medium="tactile" emma:mode="ink">
            <msink:context xmlns:msink="http://schemas.microsoft.com/ink/2010/main" type="paragraph" rotatedBoundingBox="20579,6421 30802,6608 30789,7308 20566,7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F3A0C1-1FF4-48A4-A9CD-3DBFE4CBCFD7}" emma:medium="tactile" emma:mode="ink">
              <msink:context xmlns:msink="http://schemas.microsoft.com/ink/2010/main" type="line" rotatedBoundingBox="20579,6421 30802,6608 30789,7308 20566,7121"/>
            </emma:interpretation>
          </emma:emma>
        </inkml:annotationXML>
        <inkml:traceGroup>
          <inkml:annotationXML>
            <emma:emma xmlns:emma="http://www.w3.org/2003/04/emma" version="1.0">
              <emma:interpretation id="{A0A50A73-337F-45CF-9593-2F543D7A451E}" emma:medium="tactile" emma:mode="ink">
                <msink:context xmlns:msink="http://schemas.microsoft.com/ink/2010/main" type="inkWord" rotatedBoundingBox="20576,6557 21380,6572 21372,6999 20568,69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7000-276 206 0,'0'0'91'0,"-3"-9"-20"0,3 9-9 0,0 0-2 16,-4-11-13-16,4 11 22 0,0 0-5 0,0 0 0 0,-5-13-1 0,5 13 5 16,0 0 3-16,0 0 6 0,0-12 2 15,0 12 1-15,0 0 0 0,0 0-5 0,0 0 3 16,-4-12-5-16,4 12-3 0,0 0-4 16,0 0-2-16,0 0-2 0,0 0-2 15,0 0 5-15,0 0 6 0,0 0-4 0,0 0-1 16,0 39-5-16,0-39-4 0,9 27 1 15,-5-15-2-15,-1 3-5 16,1-1 1-16,1 1-5 0,2 1-6 0,-3-2 0 16,0 1 1-16,-4 0-5 0,8 0-2 0,-4-3-2 15,0 4-2-15,1-2 1 0,-2-2-7 16,1-1 4-16,-4-11 0 0,8 22 2 0,-8-22-4 16,4 16-7-16,0-5 3 0,-4-11-2 15,4 11 0-15,-4-11-2 0,4 15-1 16,-4-15 2-16,4 12-7 0,-4-12 3 15,0 0-2-15,4 12 1 0,-4-12-3 0,0 0-4 16,4 12 0-16,-4-12 4 0,0 0-3 0,0 0-3 16,0 15 3-16,0-15-2 0,0 0-1 15,0 0-1-15,0 0 2 0,0 0-3 16,0 0 0-16,0 0 1 0,0 0 1 16,0 0-1-16,0 0 0 0,8 12-1 0,-8-12 0 15,0 0 1-15,0 0 1 0,0 0-1 16,0 0-1-16,0 0 4 0,0 0-1 15,0 0-3-15,0 0 1 0,0 0-1 0,0 0-1 16,0 0 2-16,0 0-5 0,0-39 2 16,0 39 0-16,0-21-2 0,4 12 3 0,-4 9-2 15,0-24 4-15,0 13-2 16,4-1-6-16,-4-4 8 0,0 2-6 0,4-1-1 16,-1 1 0-16,2-2 2 0,-1 1-4 15,0-3 5-15,-1 3-4 16,6-3 1-16,-2 2-3 0,6 0 3 15,-6 1 1-15,5-3-4 0,-4 3 4 0,0 0-1 16,5 4 2-16,3-2-2 16,-9 5 3-16,5-5-7 0,-1 4 1 15,2 4 3-15,3-1 2 0,-4 0 0 0,-12 6-1 0,27 0-2 0,-27 0 5 16,24 9 0-16,-12-3-2 16,0 2 0-16,0 4-1 0,0-3 1 0,-4 7 2 0,0-5-5 15,0 4 4-15,0-3-2 0,-1 2 1 16,2 2 5-16,-6-1-6 0,6 1 1 0,-5-5 1 15,-1 0 2-15,1 1-1 16,-4-12 1-16,9 18-2 0,-9-18-2 0,3 19 2 0,-3-19 1 16,4 14 0-16,-4-14 2 0,4 12 0 15,-4-12-1-15,0 0 2 0,5 12 0 16,-5-12 1-16,0 0-4 0,0 0-3 0,0 0 0 16,0 0 4-16,0 0-1 0,0 0 0 15,0 0-1-15,0 0 4 0,0 0-10 16,0 0 4-16,0 0 0 0,0 0 10 0,0 0-7 15,-16-36-4-15,11 24 0 0,5 12 2 16,0-18-5-16,0 18 4 0,5-21 2 0,-5 10-3 16,0 11-4-16,7-20 1 0,-3 11 3 15,1-4 0-15,-2 1-1 16,5 0 3-16,-5 3-4 0,6 0 2 16,-2-2-1-16,6 2 2 15,-1-1-12-15,-5 5-9 0,6-2 3 0,-1 2 4 0,-1-2-3 0,-11 7 7 16,25-6 1-16,-11 6-1 0,-14 0 1 15,25 4 3-15,-25-4-2 0,27 9 4 0,-15-4-3 16,-12-5 4-16,20 16 0 0,-7-7 0 16,-6 2 1-16,2 1 2 0,-2 3-1 0,-3-3 0 15,1 3-1-15,2 1 1 0,-7 0 2 16,9-1 1-16,-9 0 1 0,0 0-1 16,3-1 2-16,-3-14-1 15,0 28-2-15,4-16 0 0,-4-12 0 0,0 18 1 0,0-18 0 31,4 17 1-31,-4-17-3 16,3 14 13-16,-3-14-12 0,0 16 0 0,0-16 0 0,0 0 1 16,0 15 1-16,0-15-4 0,0 0-5 0,0 0-13 0,0 0-13 0,-3 12-23 15,3-12-32-15,0 0-33 0,0 0-40 0,0 0-34 16,0 0-46-16,0 0-139 0,0 0-233 16,0 0-112-16</inkml:trace>
        </inkml:traceGroup>
        <inkml:traceGroup>
          <inkml:annotationXML>
            <emma:emma xmlns:emma="http://www.w3.org/2003/04/emma" version="1.0">
              <emma:interpretation id="{D868F635-D52E-456D-9380-305B435C37B3}" emma:medium="tactile" emma:mode="ink">
                <msink:context xmlns:msink="http://schemas.microsoft.com/ink/2010/main" type="inkWord" rotatedBoundingBox="21821,6444 24577,6494 24564,7194 21808,71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03.6448">8637-385 1423 0,'0'0'-89'16,"-9"-7"21"-16,9 7 14 0,-11-7 15 15,11 7 18-15,0 0 14 0,-16-2 15 16,16 2 12-16,-9-5-5 0,9 5 8 0,0 0 13 16,0 0 0-16,-7-9-7 0,7 9 0 0,0 0-6 15,0 0 1-15,12-21 3 0,-12 21-10 16,20-13-2-16,-9 8 5 0,5 1-4 15,-4 2 1-15,4-1-7 0,1-1 3 0,-17 4 6 16,28 9-3-16,-28-9 9 0,18 16-2 16,-13-5-3-16,-1 7 0 15,-4-4-1-15,-9 9-1 16,-2-3-3-16,-1 1-1 0,1-1 1 16,-5 5-2-16,0-5-1 15,0-2-2-15,3-1 1 16,1 3-4-16,1-9-1 0,2 1 1 0,2-1 0 15,3-5-4-15,4-6 1 0,-5 12 1 0,5-12-1 32,0 0 0-32,0 0-1 0,0 0 1 0,45-14-3 0,-29 8 3 0,0-1 0 0,0 2 0 15,0-1-4-15,4 3-2 16,-6-4 4-16,2 5 2 16,5 0-2-16,-6 2-1 0,-15 0 2 0,28 2-1 0,-12 0 4 15,-16-2 3-15,25 16-2 0,-18-7 0 16,1 2 5-16,0 1-1 0,-4 3-3 0,3 0 8 0,-7 1-2 15,0 1 6-15,-3-2 1 0,-1 3 3 0,-5-4-3 16,-2 4-1-16,-5-2 1 0,0-1 1 16,4 2-3-16,-4-6 0 0,-4 5 3 0,9-8-2 15,-5 1 1-15,4 1-4 0,-4-4 5 0,5-3-4 0,-5-1-5 0,16-2 4 16,-25 4-7-16,25-4 3 0,-20-4-3 16,20 4-3-16,-19-7-6 0,10 0-6 0,2 0-11 15,7 7-21-15,-16-9-23 0,8 7-33 16,8 2-22-16,-12-6-25 0,12 6-25 15,0 0-83-15,0 0-242 0,0 0 3 0</inkml:trace>
          <inkml:trace contextRef="#ctx0" brushRef="#br0" timeOffset="3226.5868">9172 240 1217 0,'0'0'-63'16,"0"0"12"-16,16 2 11 0,-16-2 14 16,0 0 16-16,0 0 8 0,0 0 16 0,0 0 8 15,0 0 10-15,0 0 6 0,0 0 3 16,0 0-3-16,-16-30 0 0,16 30-3 0,-3-15 4 16,-1 3-6-16,0 3 5 0,4-5-3 15,0 3-7-15,-5-5 1 0,5 1-2 16,0 0-3-16,0-3 1 0,0 4 3 15,0-4-6-15,5 3 1 16,-1-6-1-16,0 6-1 31,-1-2 0-31,-3 2 0 0,4-1-4 16,1 2 1-16,-1 1-2 0,-1-1-2 0,1 2 2 31,-4 12 0-31,5-25-7 0,-1 14 1 0,-4 11 2 0,3-21-1 0,2 15-2 16,-5 6 0-16,4-12-1 0,-4 12 6 15,7-9 4-15,-7 9 6 0,0 0 7 0,0 0-1 0,0 0 0 0,0 0 0 0,29 18-5 0,-29-18 0 16,11 18-4-16,-3-9 2 0,-3 3-4 16,2 0 0-16,2 0-2 0,-2 0-1 15,5 3-2-15,-5-4-1 0,6 2 1 16,-1-1 0-16,-1-1-1 16,5 2-2-16,-3 1 0 0,-1-5 2 15,-1 3-2-15,1-3-2 0,4 0 0 31,-9-1 8-15,6-1-10-16,-1 2 2 0,-12-9-2 16,16 12 1-16,-16-12-3 0,20 2 4 0,-20-2-4 15,0 0-1-15,0 0 2 0,23-11-2 0,-19 1-1 0,-4 10 2 16,5-20 1-16,-5 11-5 0,0 9 2 16,-9-27-2-16,7 15 0 0,-8 1-3 0,6-2 3 0,-3 1 1 15,-2 1-2-15,2-4 0 0,-2 6 2 0,2-3 0 0,3 0-2 0,-3 3 1 0,2 0-2 16,1 0 2-16,-5 0 0 0,9 9 2 0,-7-15 1 0,4 9-1 15,3 6-2-15,0-12 1 0,0 12-2 16,0 0 1-16,10-15 1 0,-10 15 0 0,13-11 5 0,-1 8-1 16,-12 3 5-16,25-9 4 0,-14 7 4 0,5-3 5 15,0 3-2-15,-2-4-2 0,-14 6 1 0,32-7 0 16,-14 5 1-16,-2-1-1 0,0-1-1 0,-5 2 0 16,4-1-2-16,-15 3-1 0,24-6-1 15,-8 6-1-15,-16 0 1 0,16-3-3 16,-16 3-2-16,20-6 0 0,-20 6-2 15,16-3 2-15,-16 3-1 0,11-3 0 0,-11 3-7 16,0 0-15-16,16-2-28 0,-16 2-35 16,0 0-45-16,12-7-40 0,-12 7-51 0,0 0-80 15,0 0-384-15,20-6-170 0</inkml:trace>
          <inkml:trace contextRef="#ctx0" brushRef="#br0" timeOffset="787.5831">8407-145 1557 0,'0'0'-88'16,"0"0"13"-16,-9-12 24 0,9 12 10 0,0 0 16 15,0 0 4-15,-11-3 10 0,11 3 5 0,0 0 8 16,0 0 2-16,0 0 8 0,-25 0 8 16,25 0 5-16,0 0 11 0,0 0 0 15,-19 9 0-15,19-9 6 0,0 0 0 16,-16 3-2-16,16-3 4 0,0 0-4 0,0 0 4 16,0 0-3-16,-16 3-1 0,16-3-5 0,0 0-2 15,0 0-1-15,0 0-3 0,0 0 1 16,0 0-4-16,0 0-3 0,0 0-1 15,-15 3 0-15,15-3-4 0,0 0 0 16,0 0 2-16,-5 16 1 0,5-16 0 0,0 0 0 16,0 0 0-16,5 18 1 0,-5-18 0 15,0 0 0-15,0 0-2 0,11 17 1 16,-11-17-2-16,0 0-4 0,8 6 1 16,-8-6 0-16,0 0-2 0,0 0-1 0,0 0-2 15,0 0-2-15,0 0 1 0,16-27-1 0,-16 27 1 16,0 0-2-16,0-19 5 0,0 19 7 15,0 0-2-15,0-11 5 0,0 11-3 16,0 0 1-16,0 0-2 0,0 0 2 16,0 0 0-16,0 0-3 0,0 0 0 0,0 0 0 15,0 0 1-15,0 0-5 0,0 0 0 16,0 0-1-16,0 0-3 0,0 0 2 0,0 0-2 16,0 0 0-16,0 0-5 0,0 0-3 15,0 0-2-15,0 0-4 0,0 0 0 16,0 0-4-16,0 0 0 0,-24 0 3 0,24 0-3 15,-16-3 2-15,16 3 0 0,-16-6 2 16,16 6 0-16,0 0-1 0,-20-3 4 16,20 3-1-16,0 0 3 0,0 0 1 15,0 0-1-15,0 0 2 0,0 0-1 0,0 0 0 16,-16 9-1-16,16-9-3 16,0 0-4-16,0 0-20 0,0 0-28 0,0 0-36 0,0 0-35 15,0 0-32-15,-7 14-45 0,7-14-113 16,-9 9-264-16,9-9-79 0</inkml:trace>
          <inkml:trace contextRef="#ctx0" brushRef="#br0" timeOffset="5742.9451">9996 28 1087 0,'0'0'-45'15,"0"0"14"-15,0 0 11 0,0 0 19 0,0 0 2 16,0 0 7-16,0 0 6 0,0 0-4 0,-10-9 1 16,10 9 7-16,0 0 0 0,0 0 3 15,0 0 2-15,0 0 3 0,0 0-5 16,36-15 11-16,-27 9 7 0,7 0 0 0,-5 1 1 15,10-4-6-15,-2 3 5 0,2-3 0 16,1-1 1-16,4 4 7 0,0-3-8 16,-1 0 0-16,2 4-2 15,-4-1-5-15,2 3-3 16,-5-3 1-16,-1 0-3 0,1 3-2 16,1 0-3-16,-5 0 8 0,0 1-4 15,-5-2 0-15,0-1-1 0,-11 5-4 0,25-5 3 0,-25 5-1 0,19-4-6 0,-19 4 0 16,18-5-1-16,-18 5 1 0,16 0-1 15,-16 0 3-15,0 0 4 0,16-2 3 0,-16 2-3 16,0 0-1-16,13-3-3 0,-13 3-1 16,0 0-5-16,0 0 3 0,0 0-3 0,0 0-1 15,16-6 1-15,-16 6 1 0,0 0-5 16,0 0-4-16,0 0 1 0,0 0-6 16,0 0-4-16,0 0-11 0,0 0-20 15,0 0-17-15,0 0-37 0,0 0-18 0,0 0-31 16,0 0-43-16,0 0-123 0,0 0-164 15,0 0 26-15</inkml:trace>
          <inkml:trace contextRef="#ctx0" brushRef="#br0" timeOffset="5000.992">10161-379 1654 0,'0'0'-129'0,"0"0"17"16,-4-11 22-16,4 11 15 0,0 0 11 0,0 0 17 16,-3-9 13-16,3 9 6 0,0 0 14 0,0 0 12 15,0 0 1-15,0 0 3 0,0 0 8 0,0 0 10 16,-3-7-4-16,3 7 19 0,0 0-17 15,0 0 11-15,0 0-3 0,0 0 10 16,0 0-3-16,-6 32-2 0,6-32 1 16,-4 24 8-16,4-9 1 0,0 3 1 0,-3 3-2 15,3 3 5-15,0-1-1 0,0 4-4 16,0 0 3-16,0 0-2 0,-3-1 4 16,3 1-7-16,0-3-1 15,0 2-2-15,0-5-1 0,0 1-7 31,0-2 5-31,0 1-6 0,0-3-3 16,0 0 0-16,0 0-1 0,0-4-3 16,-6 1-1-16,12 0-5 15,-12-3 2-15,6-12-3 0,0 22-4 0,0-22-4 0,-4 16-6 0,4-16-14 0,0 0-10 0,0 18-32 0,0-18-20 16,0 0-24-16,0 0-11 0,-6 7-16 0,6-7-34 0,0 0-71 0,0 0-185 16,0 0 70-16</inkml:trace>
          <inkml:trace contextRef="#ctx0" brushRef="#br0" timeOffset="8177.8376">10753-341 1154 0,'0'0'-72'0,"0"0"13"15,0 0 14-15,-8-15 12 0,8 15 11 16,0 0 18-16,-8-5 11 0,8 5 3 16,0 0 13-16,0 0 14 0,-8-7 2 0,8 7 13 15,0 0 13-15,-11-6 4 0,11 6 6 16,0 0 7-16,-13-2 3 0,13 2 6 15,0 0 2-15,0 0 0 0,0 0 1 0,0 0-6 235,0 0-2-235,-16-7-7 0,16 7-7 0,0 0-6 0,0 0-7 0,0 0-2 0,0 0-8 0,0 0-4 0,32-18-6 0,-18 15 0 0,2 1-3 0,2-2 2 0,-2 1-4 0,8 1-3 0,-5 2-3 0,5 0-2 0,-2 2-3 0,1 1 0 0,-4 3-2 0,-3 4 1 0,-3-1 0 0,-2 2-3 0,-3 4 1 0,-4 0-3 0,-4 3-3 0,0 3 1 0,-7-1 0 0,-6 1-2 0,1 3-3 0,0 1-2 0,-4-5-3 0,0 0 1 0,0 1-2 0,-2 0 2 0,1 0-2 0,1-3-2 0,0 0-1 0,3 0-2 0,2-4 1 0,3-3 0 0,0 5 1 0,0-3 0 0,0-2-2 0,0-2 3 0,5 3-1 0,-2 0-1 0,5-12 2 0,0 22-2 0,0-22-2 0,0 14 4 15,0-3 3-15,0-11-7 0,0 0 3 16,8 24 1-16,-2-15-2 0,-6-9 3 0,10 9 2 16,-10-9-3-16,16 8 1 0,-16-8 1 15,19 7-2-15,-19-7 1 0,26 2-1 0,-26-2 0 16,22 0 2-16,-22 0-2 0,24-2-3 16,-24 2 0-16,24-4-1 0,-24 4-14 15,21-3-20-15,-21 3-30 0,19-2-41 16,-19 2-45-16,16-4-34 0,-16 4-24 0,0 0-89 15,0 0-362-15,27 4-157 0</inkml:trace>
        </inkml:traceGroup>
        <inkml:traceGroup>
          <inkml:annotationXML>
            <emma:emma xmlns:emma="http://www.w3.org/2003/04/emma" version="1.0">
              <emma:interpretation id="{14920179-1F17-4749-B280-30B9F4C5A18A}" emma:medium="tactile" emma:mode="ink">
                <msink:context xmlns:msink="http://schemas.microsoft.com/ink/2010/main" type="inkWord" rotatedBoundingBox="24811,6558 27136,6601 27127,7129 24801,70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13.2443">13319 76 1679 0,'0'0'-92'0,"0"0"19"16,0 0 22-16,0 0 17 0,0 0 21 0,-23 0 17 0,23 0 14 15,0 0 14-15,0 0 10 0,-12-3 0 16,12 3 9-16,0 0-5 0,0 0-2 16,0 0 0-16,0 0 2 0,0 0 0 0,0 0 0 15,0 0 1-15,0 0 4 0,44-6 5 16,-44 6 0-16,32 0-1 0,-14 0-2 16,-2 0-1-16,5 0-5 15,-21 0-4-15,30-3-4 0,-14 3-2 0,1 0-4 16,-17 0 0-16,23-2-6 0,-23 2-2 15,21 0 1-15,-21 0 1 0,16-5-8 0,-16 5-1 0,0 0-3 16,0 0-3-16,0 0-2 0,0 0-4 0,0 0-3 16,-37-11-4-16,23 7 1 15,-2 4 2-15,-4-2-2 0,4 2-1 0,-4 0 1 16,20 0-2-16,-32 0 1 0,16 2 1 16,0-4-2-16,16 2 0 15,-23 0 1-15,11 0-1 0,12 0 4 0,0 0 0 0,-24 2 2 16,24-2 3-16,0 0 6 0,0 0 8 15,0 0 8-15,0 0-2 0,0 0 0 0,0 0 1 16,0 0 0-16,0 0-3 0,63 0-5 16,-63 0 2-16,23 0-3 0,-23 0-3 15,21 0-2-15,-21 0 2 0,20 0 0 0,-20 0-1 16,0 0 0-16,16-2-3 0,-16 2-3 16,0 0-1-16,0 0-1 0,0 0-2 15,0 0-1-15,0 0-2 0,0 0 0 0,0 0 1 16,0 0-1-16,0 0-1 0,-48-3 0 15,48 3 1-15,0 0-4 0,0 0 0 16,0 0 1-16,0 0-2 0,0 0 4 0,0 0 0 16,0 0 3-16,0 0 3 0,0 0-2 15,0 0 3-15,0 0 1 0,0 0-3 16,0 0 2-16,0 0-2 0,58 3-5 0,-58-3 2 16,0 0 0-16,0 0-13 0,22 0-21 15,-22 0-29-15,0 0-39 0,0 0-41 0,15-7-44 16,-15 7-41-16,0 0-100 0,12-5-129 15,-12 5-93-15,0 0-49 0</inkml:trace>
          <inkml:trace contextRef="#ctx0" brushRef="#br0" timeOffset="9136.9765">11285-103 1633 0,'-7'-9'-94'16,"7"9"17"-16,0 0 19 0,-5-10 10 0,5 10 13 15,0 0 13-15,0 0 16 0,0 0 13 0,0 0 3 0,0 0 15 16,0 0 6-16,0 0 6 0,-16 31 7 15,16-19-1-15,0-12 11 0,-4 23 0 16,4-11 5-16,0 4 2 0,0-1 1 16,0-1-2-16,0 1 4 0,-2 0-4 0,2-15-1 15,0 26-6-15,0-12-7 0,0-3 0 16,0-11-4-16,0 23-7 0,0-11 2 16,0 0-3-16,0-12-5 0,-5 17 3 0,5-17-3 15,0 14 3-15,0-14 0 16,-9 7-5-16,9-7-2 0,0 0-1 0,0 0-4 0,0 0-2 15,0 0-2-15,0 0-3 0,-23-21-1 16,19 12 2-16,8-6-4 0,-4 15-4 16,5-29 0-16,2 14-2 0,2-1 2 15,2-6-2 1,-4 4 4-16,7 3-3 16,2 0-3-1,0-3 1-15,0 7 0 0,-3-5 1 0,8 4-2 16,-5 4 0-16,-1 2 0 15,1 0 4-15,-4 3 4 16,-12 3 5-16,30 6 5 0,-19 0 2 16,5 3 8-16,-5 2-3 0,-4 1-1 15,2 4 8 1,-2-1-2-16,2 2 4 0,-4-2-1 16,-3 3 1-1,2-2-1-15,1-2 1 0,-5 4-2 31,0-3 3-31,5-4-3 16,-5-11-6-16,0 24-4 0,0-13 0 0,0-11 1 0,0 19-9 0,0-19-2 16,0 0 5-16,0 0-10 0,0 0-2 0,0 0-2 0,0 0 0 0,0 0-10 0,34-36 2 0,-25 20-2 15,2-1 2-15,5-1 0 0,0-3-2 16,0 6 3-16,0-3-2 16,0 4 2-1,0 2 0-15,3 1-2 0,-6 5-1 0,3-1 4 16,0 7-1-16,-16 0 0 0,24 4 2 0,-24-4 2 0,24 11 7 0,-13-4 7 15,-3 4 3-15,0 1 4 0,-8-12 1 16,8 23 7-16,-5-10-4 16,-3-13-6-16,0 23 4 0,0-8-1 15,-3-3-7-15,3-12 1 16,-5 21-8-16,2-10-10 16,3-11-11-16,-8 16-15 0,3-7-29 0,5-9-40 0,0 0-51 0,-6 12-59 0,6-12-28 15,0 0-45-15,0 0-142 0,0 0-49 0,0 0-98 0,0 0-69 0</inkml:trace>
          <inkml:trace contextRef="#ctx0" brushRef="#br0" timeOffset="9849.9287">12206-26 1448 0,'0'0'-76'15,"-18"0"24"-15,18 0 13 0,0 0 22 16,-20 4 16-16,20-4 10 0,-16 5 4 0,16-5 5 15,0 0 13-15,-16 6 4 0,16-6 3 16,-7 7 2-16,7-7 1 0,0 0 3 16,0 0-6-16,-14 5-1 0,14-5 0 0,0 0 0 15,0 0-6-15,0 0 0 0,0 0-4 0,-16-9-4 16,16 9-4-16,-6-9 1 0,6 9 3 16,-12-11-3-16,12 11 3 0,-14-7 2 15,14 7 1-15,0 0 2 0,-6-7-2 0,6 7 7 16,0 0 1-16,0 0 3 0,0 0 3 15,0 0 8-15,-12 25-3 0,12-25-6 16,0 15 2-16,0-15-6 0,0 0-2 0,0 0-3 16,7 21-2-16,-7-21-1 15,0 0 1-15,5 12-4 0,-5-12-5 0,0 0-2 16,0 0-1-16,0 0-2 0,0 0-7 0,0 0 0 16,0 0 0-16,0 0-1 0,-23-33-2 15,18 27 1-15,-4-3-1 0,9 9 4 16,-7-9-1-16,7 9-1 0,-9-9 0 15,9 9-2-15,0 0 1 0,0 0-1 16,0 0 0-16,0 0-2 0,0 0-12 0,0 0-26 16,0 0-46-16,0 0-63 0,0 0-57 0,0 0-159 15,0 0-265-15,0 0-125 0</inkml:trace>
          <inkml:trace contextRef="#ctx0" brushRef="#br0" timeOffset="10995.856">12377 131 1534 0,'0'0'-97'0,"0"0"16"0,0 0 17 0,0 0 17 0,0 0 16 0,0 0 13 0,0 0 12 0,0 0 14 15,0 0 5-15,-16 0 12 0,16 0 3 16,0 0 11-16,0 0 7 0,0 0 4 0,0 0 2 16,0 0-3-16,-2-11 0 0,2 11-1 15,-4-9-5-15,4 9-6 0,-5-11-2 16,0 2-2-16,5 9-2 0,-2-18-4 15,2 9-5-15,-4-2 0 16,4 11 1-16,-5-29-6 0,0 18 1 0,3-4 2 0,2 4-3 16,0-4-1-16,0-4 0 15,0 4 1-15,0 1-7 0,2-1 4 0,3 0-5 16,0-1 1-16,-1 5 0 0,3-1-1 0,-2-3-2 16,1 3-2-16,3 1 4 0,-2 2-2 0,2 0-1 15,-9 9 5-15,16-12 6 0,-16 12 8 16,18-7 5-16,-18 7 4 0,0 0 2 15,26 14 1-15,-26-14-3 0,20 16-3 16,-13-7 0-16,4 4-2 0,-2 1-2 16,3-2-3-16,-3 6 0 0,5-2-1 0,-1 1-3 15,3-2 0-15,0-1-2 0,-4 4-1 0,0-2-2 16,4-1-1-16,-5-4-3 0,2 1 1 31,-2-3 0-31,2 0-3 0,-2 0 2 16,0-4-2-16,-1 6 0 0,-10-11 0 0,16 9 0 0,-16-9-2 0,0 0 2 15,22 0-1-15,-22 0 1 0,0 0-4 0,13-16-3 16,-13 16 1-16,0-15-4 0,0 15 3 0,-5-24-2 16,-3 13-1-1,0-2 2-15,5 4-1 0,-5-2-2 0,5-1 2 0,-7-1 0 16,10 13-3-16,-11-14 3 0,6 5 1 0,2 0-4 16,-5 3 4-16,8 6 1 0,-8-12-2 15,8 12 1-15,-8-12 0 0,8 12-1 16,-5-9 0-16,5 9 0 0,0 0-1 0,0-15 0 15,0 15 2-15,0 0 1 0,10-15-2 16,-10 15 1-16,16-12 4 0,-5 6-1 16,-11 6 3-16,24-9 0 0,-13 4 5 0,2-1 0 15,3-4 3-15,3 1 6 0,0 3-1 16,7 1 2-16,-7-1-2 0,0-3 2 16,9 3-1-16,-8 0 2 0,-4 0-2 15,5 3-2-15,-5-2 1 0,-1-2-4 31,1 1 6-31,0 4-5 16,-4-1-3-16,4-1 2 0,-5-2 2 0,-11 6-3 0,21-5-4 0,-21 5-1 0,16-7 1 16,-16 7-3-16,20-3-1 0,-20 3-8 15,11-2-24-15,-11 2-28 0,0 0-42 0,16-7-51 0,-16 7-52 16,0 0-70-16,0 0-177 0,19-2-216 0,-19 2-158 16</inkml:trace>
        </inkml:traceGroup>
        <inkml:traceGroup>
          <inkml:annotationXML>
            <emma:emma xmlns:emma="http://www.w3.org/2003/04/emma" version="1.0">
              <emma:interpretation id="{FB7EE83A-518F-4410-801D-66192136EBB7}" emma:medium="tactile" emma:mode="ink">
                <msink:context xmlns:msink="http://schemas.microsoft.com/ink/2010/main" type="inkWord" rotatedBoundingBox="27631,6652 28237,6663 28229,7087 27623,70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421.1093">14038-206 1385 0,'4'-16'-73'16,"-4"16"17"-16,0 0 16 0,9-13 23 0,-9 13 14 15,3-11 19-15,-3 11 15 0,0 0 7 16,4-9 10-16,-4 9 6 0,0 0 5 0,0 0 4 16,9-12-1-16,-9 12 2 0,0 0 8 15,0 0 6-15,0 0 5 0,0 0 2 16,0 0 2-16,0 0 0 0,0 0 4 16,23 23-4-16,-23-23-5 0,7 22-2 0,-2-13-5 15,-5-9-3-15,11 23-1 0,-7-8-6 16,1-3-4-16,-1 3 1 0,-1-3-3 15,6 0-12-15,-5 4 2 0,-1-5-5 16,-3-11 0-16,4 24-2 0,1-13-1 0,-5 2-10 16,0-13 12-16,4 23-9 0,-4-23 0 15,3 22-4-15,-3-22-3 0,-3 20 6 0,3-12-15 16,0-8 4-16,-4 18-1 0,4-18-2 16,-5 20-4-16,5-20 0 0,-7 11 2 0,3-2-1 15,4-9 11-15,-9 9-16 0,9-9 0 16,-7 9-2-16,7-9-1 15,0 0-4-15,-12 8 4 0,12-8-4 0,0 0 3 0,-18 0 1 16,18 0-7-16,0 0 3 0,0 0 5 16,-16-12-11-16,14 3 2 0,2 9 2 15,0-16 4-15,0 2-8 0,0-1-1 16,0 15 0-16,7-26-2 0,2 11 5 16,-7 1-4-1,8-1 3-15,-2-1-5 0,-1 4 5 0,5 1-4 0,-3-4 1 0,2 3 1 16,-2 0-4-16,1 3 5 0,3 0-2 15,-1 0 5-15,-5 3-6 0,6 0 2 0,-13 6 1 16,24-6 2-16,-12 6-11 0,-12 0 17 16,28 6-8-16,-28-6 2 0,20 14-2 0,-10-7 6 15,3 5 1-15,-5-3 0 0,0 3-8 16,-5 0 3-16,7 0 2 0,-4-1-7 0,-6-11 7 16,8 28 1-16,1-19-2 0,-9-9 5 15,7 20-2-15,-2-8 7 0,-5-12-11 16,8 15 2-16,-8-15 0 0,3 14 2 0,-3-14 4 15,0 0-2-15,4 15 0 0,-4-15 3 16,0 0-8-16,9 14 4 0,-9-14-10 0,0 0 8 16,0 0-5-16,0 0-4 0,0 0-3 15,0 0-1-15,16-31-2 0,-9 19-5 16,2 0 3-16,-2 0 1 0,2 0 0 16,2 1 6-16,-3 2-7 0,3 0 4 15,2 2 2-15,-1-2 1 0,-12 9-2 16,24-5-2-16,-24 5 3 0,23 5 2 0,-23-5 4 15,21 16 8-15,-14-5-8 0,2 2 9 0,-3-2 2 16,3 4 0-16,-4-4 3 0,-2 5-4 16,1-1 3-16,-4 1 6 0,4-2-4 15,-4-14 4-15,5 23-3 0,-2-11 0 16,-3-12-7-16,0 17 2 0,0-17 1 0,4 19-16 16,-4-19-18-16,0 0-27 0,0 0-34 15,-4 11-39-15,4-11-50 0,0 0-60 0,0 0-63 16,0 0-165-16,0 0-10 0,0 0-123 15,0 0-95-15</inkml:trace>
        </inkml:traceGroup>
        <inkml:traceGroup>
          <inkml:annotationXML>
            <emma:emma xmlns:emma="http://www.w3.org/2003/04/emma" version="1.0">
              <emma:interpretation id="{5C4F55EC-2BB7-4D66-AE16-57683230961F}" emma:medium="tactile" emma:mode="ink">
                <msink:context xmlns:msink="http://schemas.microsoft.com/ink/2010/main" type="inkWord" rotatedBoundingBox="28655,7021 28671,6961 28703,6969 28687,703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814.6944">15063 102 1552 0,'0'0'-28'0,"0"0"32"0,0 0 29 0,0 0 30 0,0 0 23 0,28 3 20 0,-28-3 12 0,0 0 9 0,0 0 5 16,0 0 4-16,0 0-3 0,0 0-4 16,0 0 0-16,0 0-4 0,0 0-9 15,7-5-27-15,-7 5 1 0,0 0-4 0,0 0-11 16,0 0-2-16,0 0-13 0,0 0-2 31,0 0-7-31,0 0-21 0,0 0-22 0,0 0-27 0,0 0-39 0,-7-22-51 0,7 22-63 31,0 0-57-31,0 0-49 0,-5-14-159 0,5 14-27 16,0 0-154-16,12-18-115 0</inkml:trace>
        </inkml:traceGroup>
        <inkml:traceGroup>
          <inkml:annotationXML>
            <emma:emma xmlns:emma="http://www.w3.org/2003/04/emma" version="1.0">
              <emma:interpretation id="{807CE45C-2EDF-4A0A-91E6-ACEA187EBD18}" emma:medium="tactile" emma:mode="ink">
                <msink:context xmlns:msink="http://schemas.microsoft.com/ink/2010/main" type="inkWord" rotatedBoundingBox="29085,6593 30801,6624 30791,7198 29075,7167"/>
              </emma:interpretation>
            </emma:emma>
          </inkml:annotationXML>
          <inkml:trace contextRef="#ctx0" brushRef="#br0" timeOffset="20661.162">15591-17 1524 0,'0'0'-83'16,"0"0"23"-16,0 0 17 0,0 0 19 0,0 0 22 15,0 0 14-15,0 0 14 0,0 0 12 16,0 0 9-16,0 0 12 0,0 0 8 0,0 0 7 16,0 0 8-16,0 0-1 0,0 0 3 15,0 0-1-15,0 0-1 0,0 0-5 16,0 0-3-16,0 0-3 0,0 0-5 15,-32-18-7-15,32 18-3 0,-11-14-2 16,2 7-5-16,6-2-3 0,-6 1-3 0,2-1-3 16,-1-3-2-16,3 3-3 15,2 0-4-15,-5-3-2 0,8 12-6 0,0-18 0 0,-5 6-3 16,5 12-2-16,0-21-2 0,0 21-3 16,5-20-3-16,-1 11 0 0,-4 9 1 0,12-18-2 15,-4 9 0-15,-1 3-3 16,5-1 0-16,-12 7 2 0,16-5-4 0,-16 5 3 15,20 0 2-15,-20 0 0 0,20 3 1 16,-20-3 2-16,16 11-1 0,-8-2 0 0,0 2-2 16,-8-11 2-16,12 20-1 0,-5-8-2 15,-3-1-4-15,1 1 2 0,-1 3 0 0,-1-3-1 16,1-1 3-16,1 3-6 0,-1 0 4 16,-1-2-1-16,1-1-5 0,-4-11 2 15,9 22 2-15,-6-10-4 0,-3-12 3 0,8 18-2 16,-3-10 0-16,2 1 2 0,-7-9-3 15,0 0 2-15,7 18-3 0,-7-18 4 16,5 12-3-16,-5-12 4 0,0 0-4 0,0 0-2 16,0 0 4-16,11 5-2 0,-11-5-1 15,0 0 0-15,0 0 1 0,0 0 0 16,0 0-2-16,9-26 0 0,-9 26 4 0,0-15 0 16,0 15-2-16,4-14-2 0,-4 14 0 15,0-13 0-15,0 13-1 0,3-14 1 16,-3 14-3-16,13-16 2 0,-13 16 3 0,16-11 1 15,-9 2-2-15,5 3 0 0,-12 6 5 16,24-12 2-16,-8 7 0 0,-4 1 3 16,4-1-2-16,0 0-3 0,0 1 5 0,-16 4-2 15,27-7 1-15,-14 1-4 0,-13 6 3 16,23-3 1-16,-14 0-7 16,-9 3-14-16,16-3-20 0,-16 3-24 0,11-6-41 0,-11 6-59 15,0 0-51-15,0 0-87 0,0 0-144 16,3-12-218-16,-3 12-152 0</inkml:trace>
          <inkml:trace contextRef="#ctx0" brushRef="#br0" timeOffset="21563.2731">16083 235 1512 0,'0'0'-65'0,"0"0"23"0,20 20 22 0,-20-20 35 0,16 2 18 0,-16-2 11 0,24 0 5 15,-24 0 7-15,24 3 10 0,-24-3 0 16,24 0 3-16,-8-3-5 0,-16 3-1 0,23 0-4 15,-23 0-7-15,20 0-5 0,-20 0-4 16,21-2-7-16,-21 2-1 0,19 0-16 0,-19 0-16 16,11-4-19-1,-11 4-30-15,16-2-29 0,-16 2-41 0,0 0-37 47,20-9-57-47,-20 9-330 0,12-5-44 0</inkml:trace>
          <inkml:trace contextRef="#ctx0" brushRef="#br0" timeOffset="21295.2886">16171 105 1643 0,'0'0'-72'0,"0"0"21"0,0 0 34 0,12-5 19 16,-12 5 18-16,0 0 13 0,0 0 12 16,15-7 14-16,-15 7 8 0,16-2 4 0,-16 2 0 15,20-4 4-15,-20 4-1 0,21-2-3 16,-21 2-3-16,19-3-3 0,-19 3-7 15,24 0-6-15,-12-4-6 0,-12 4-4 0,23-2-3 16,-10-1-6 0,-13 3-1-16,19-2-10 0,-19 2-15 0,20-4-18 0,-20 4-30 15,20-3-38-15,-20 3-30 16,0 0-30-16,0 0-37 0,0 0-68 0,0 0-354 0,0 0-96 16</inkml:trace>
          <inkml:trace contextRef="#ctx0" brushRef="#br0" timeOffset="22489.7371">16819 48 1412 0,'3'-6'-60'0,"-3"6"13"0,0 0 10 0,0 0 14 0,0 0 8 0,0 0 0 0,0 0 19 0,0 0 6 0,0 0 8 0,0 0 9 0,0 0 7 16,0 0 7-16,0 0 1 0,0 0 2 0,0 0 2 0,0 0-1 0,-3 43 0 0,3-43 1 0,3 17 1 0,-3-17-2 0,4 20 0 0,0-11 5 0,-4-9 2 0,8 25-1 0,-4-14 2 0,3-2-2 15,2 4 0-15,-2-1-2 16,6-1-5-16,-1-2-6 15,-1 0-1 1,1 1-1-16,4-1-6 16,0-3-1-16,-5-1-5 15,5-1-1-15,0 1-3 16,-16-5-1-16,32 3-1 0,-16-3-4 0,-16 0-1 16,32-6 2-16,-16 4-2 0,0-7-2 15,-4 3-2-15,4-1-2 0,-4-5 3 31,-1 3-1-31,-2-9-5 16,3 4 4-16,-5-1-3 0,1-6-1 16,-3 3 0-16,-2 0 5 0,1 1-5 15,0-5 6-15,-4 1-2 16,0 1 4-16,0-1 3 0,0 3 4 16,-4-2 2-1,0 0 5-15,1 0-1 0,-2 3 12 16,-3-1-10-16,5 3 1 0,-6-4-1 0,2 2 0 15,-6-1-5-15,2 3 5 0,3 1-10 0,-8 3 0 0,4-3 0 16,0 3-3-16,-4-2-3 0,4 5 0 16,-4-1-3-16,5 0-1 0,-5 3 0 0,3 1-4 0,-3-1 2 0,5 3-2 15,-5-1-1-15,0-2-1 16,16 6 1-16,-24 0 2 0,24 0-1 0,-27 4 5 0,11-2-7 16,16-2 0-16,-24 9-2 0,8-3 4 0,8 1-2 15,-3-2 0-15,-2 1-2 0,1 6 2 0,4-3-2 0,-4 0 1 31,5 2 0-31,-2-2-1 0,2 5-3 16,-2 0 4-16,2-3 0 0,3 1 0 0,-1 3-1 16,1-3 0-16,1-1 3 0,-1 3-2 0,-1 0-2 15,1-2 3-15,4-1 1 0,-3 2 0 0,3-13 0 0,0 23 0 0,-4-10 1 16,4-2-2-16,0-11 1 0,0 21 0 0,0-21-1 16,0 18 1-16,0-6 0 0,0-12 7 0,0 22-9 0,0-22 0 0,4 16 2 0,-4-16 2 15,3 18-1-15,-3-18 3 0,4 17-1 0,-4-17-1 0,5 16 1 0,-5-16 2 16,4 15-1-16,-4-15 1 0,3 12-3 0,-3-12 3 15,0 0-1-15,4 18-1 0,-4-18 1 0,0 0-3 0,5 11 1 0,-5-11 0 16,0 0 1-16,0 0-2 0,4 16 1 0,-4-16 0 16,0 0-1-16,0 0-2 0,0 0-1 15,0 0 3-15,3 14 1 0,-3-14-2 16,0 0-3-16,0 0 2 0,0 0 0 0,0 0 1 16,0 0-2-16,0 0 3 0,4 15 3 0,-4-15-5 15,0 0-3-15,0 0-2 0,0 0-2 16,0 0 2-16,0 0-6 0,0 0-1 15,0 0-2-15,0 0-3 0,0 0-5 16,0 19-3-16,0-19-9 0,0 0-6 0,0 0-19 16,0 0-15-16,0 0-27 0,0 0-41 15,0 0-53-15,0 0-117 0,0 0-127 16,-20 0-140-16,20 0-80 0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47:48.7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9E262F-9E85-43B5-8281-A235AB643CA3}" emma:medium="tactile" emma:mode="ink">
          <msink:context xmlns:msink="http://schemas.microsoft.com/ink/2010/main" type="writingRegion" rotatedBoundingBox="12842,6873 30767,6625 30818,10307 12894,10555"/>
        </emma:interpretation>
      </emma:emma>
    </inkml:annotationXML>
    <inkml:traceGroup>
      <inkml:annotationXML>
        <emma:emma xmlns:emma="http://www.w3.org/2003/04/emma" version="1.0">
          <emma:interpretation id="{1A5871FF-2485-464D-AA2D-A23D0CE44202}" emma:medium="tactile" emma:mode="ink">
            <msink:context xmlns:msink="http://schemas.microsoft.com/ink/2010/main" type="paragraph" rotatedBoundingBox="12808,6945 16328,6556 16474,7873 12954,8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A0EA73-777D-4767-BA09-42659634174E}" emma:medium="tactile" emma:mode="ink">
              <msink:context xmlns:msink="http://schemas.microsoft.com/ink/2010/main" type="line" rotatedBoundingBox="12808,6945 16328,6556 16474,7873 12954,8262"/>
            </emma:interpretation>
          </emma:emma>
        </inkml:annotationXML>
        <inkml:traceGroup>
          <inkml:annotationXML>
            <emma:emma xmlns:emma="http://www.w3.org/2003/04/emma" version="1.0">
              <emma:interpretation id="{D9217972-1A20-49DE-BB7B-BA63650829F9}" emma:medium="tactile" emma:mode="ink">
                <msink:context xmlns:msink="http://schemas.microsoft.com/ink/2010/main" type="inkWord" rotatedBoundingBox="12808,6945 16328,6556 16474,7873 12954,82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329 76 713 0,'0'0'-36'0,"0"0"6"16,0 0 6-16,0 0 11 0,0 0 6 0,0 0 1 15,0 0 5-15,0 0 2 0,0 0 7 16,0 0 6-16,0 0-2 0,0 0 3 0,20-3 2 16,-20 3 1-16,0 0 2 0,0 0-2 15,0 0 1-15,0 0 0 0,0 0 5 0,0 0-4 16,0 0 2-16,0 0-8 0,0 0 1 15,0 0 8-15,0 0-2 0,0 0-6 16,0 0 1-16,0 0-5 0,0 0 9 16,0 0-4-16,0 0 0 0,0 0-3 0,0 0 3 15,-20-27-1-15,20 27 4 0,-7-9-5 16,7 9 0-16,-12-9-7 0,8 3 3 0,4 6-1 16,-16-9 0-16,16 9-2 0,-16-6-2 15,7 3-2-15,9 3 1 0,-23-3-5 16,11 3 8-16,12 0-4 0,-27 0 1 15,11 3 14-15,16-3-13 16,-29 3 0-16,18 0-4 0,-5 3-2 0,4-3-1 0,0 2 2 16,1 2 2-16,-2-1-3 0,1 3 0 0,1-2-4 15,2 2 6-15,9-9-4 0,-11 14-1 16,3-5 6-16,0-1-1 0,8-8 4 16,-8 18 0-16,4-9-5 0,4-9 5 0,-9 20-3 15,9-9 5-15,-3 0-3 0,3-11 5 16,3 21-3-16,2-10-3 0,-5-11 7 15,8 21-5-15,0-10-4 0,-4 3 9 0,3-3-5 16,6-2 6-16,-6 3-4 0,5 0-3 16,-3-3 0-16,2-1 5 31,5 5 0-31,-4-4-1 16,4 0-3-16,0-3 2 31,-5 2 2-31,5-1 4 15,0-1 0-15,0-4 5 0,4 1 2 0,-4 1-2 16,4-2-6-16,-1-2 3 16,-19 0-2-1,41 0-5-15,-21-2 0 16,-4-2 2 0,4 1-2-16,-4-3 3 0,-2 4-5 0,2 2 2 15,-16 0 1-15,29-7-6 16,-17 5 1-16,-12 2 4 0,20-6-7 0,-20 6 9 15,19-6-7-15,-19 6-2 0,16-3 3 0,-16 3-2 0,11-4-3 0,-11 4-2 16,0 0-2-16,16-6-25 0,-16 6-21 16,0 0-15-16,0 0-22 0,0 0-27 0,9-9-89 0,-9 9-129 0,0 0 151 0</inkml:trace>
          <inkml:trace contextRef="#ctx0" brushRef="#br0" timeOffset="-892.5143">214 62 226 0,'0'0'57'0,"0"0"-25"0,0 0-6 16,0 0-1-16,0 0-4 0,0 0-2 0,0 0 0 15,-15-9-3-15,15 9 3 0,0 0 0 16,0 0 0-16,0 0 5 0,0 0 1 0,0 0-8 16,0 0 12-16,0 0 1 0,0 0 2 15,0 0-5-15,0 0 2 0,0 0 1 16,0 0 6-16,0 0-5 15,0 0 0-15,0 0 10 0,0 0-7 0,0 0 0 0,0 0-3 16,0 0-7-16,0 0 4 0,0 0-6 0,0 0 0 16,0 0 1-16,0 0-5 0,0 0 5 15,0 0-3-15,0 0-6 0,0 0-4 16,0 0 5-16,0 0-3 0,0 0-2 16,0 0 0-16,0 0 3 0,0 0-5 0,0 0-4 15,0 0 8-15,0 0-6 0,0 0 6 16,0 0 0-16,0 0-8 0,0 0-2 0,0 0-4 15,0 0 4-15,0 0 3 0,0 0 2 16,0 0-4-16,0 0-3 0,0 0 7 16,0 0-2-16,0 0-4 0,0 0-1 0,0 0-1 15,0 0-6-15,0 0 7 0,0 0 6 16,0 0-5-16,0 0-6 0,-9-7 9 16,9 7 0-16,0 0 1 0,0 0-4 15,0 0 3-15,0 0-6 0,0 0-5 0,0 0 6 16,0 0 7-16,0 0-5 0,0 0 3 15,0 0-7-15,0 0 3 0,0 0 0 16,0 0 2-16,0 0-2 0,0 0 0 0,0 0-1 16,0 0 1-16,0 0 3 0,0 0-5 15,0 0 3-15,0 0 3 0,0 0-3 0,0 0-3 16,0 0 2-16,0 0 4 0,0 0-6 16,0 0 4-16,0 0-7 0,0 0 8 15,0 0-5-15,0 0 7 0,0 0-14 0,0 0 9 16,0 0-1-16,0 0 1 0,0 0 3 15,0 0-4-15,0 0 2 0,0 0 0 16,0 0-4-16,0 0-3 0,0 0 8 0,0 0-2 16,0 0-1-16,0 0 1 0,0 0-3 15,0 0 4-15,0 0-10 0,0 0 10 16,0 0 1-16,0 0-1 0,0 0-3 0,0 0 3 16,0 0 3-16,0 0-13 0,0 0-7 15,0 0-6-15,0 0-15 0,0 0-10 16,0 0-15-16,0 0-14 0,0 0-19 0,0 0-59 15,0 0-124-15,0 0 204 0</inkml:trace>
          <inkml:trace contextRef="#ctx0" brushRef="#br0" timeOffset="1028.9752">608 272 641 0,'0'0'-38'0,"0"0"5"0,7-17 7 0,-7 17 9 15,9-13 8-15,-6 4 1 0,-3 9 11 16,16-14 5-16,-4 5 9 0,0 0 2 0,-4 0 1 15,4 0 5-15,0 2 2 0,0 2 1 16,3-1 4-16,-3 1-2 0,4 1 7 16,0 1-3-16,-16 3-1 0,29-2 5 15,-15 4 2-15,-14-2-5 16,32 3-6-16,-19 1 3 0,3 1 0 0,-16-5-2 16,27 9 12-16,-15-3-11 0,-5 3 4 0,6-4 5 15,-13-5 3-15,8 16 1 0,-8-16-2 0,4 16 2 16,-4-16-2-16,-9 23-1 0,2-15-3 15,-2 4-4-15,-2-3-4 0,-1 0 1 16,0 0-3-16,1-4-1 0,-2 4 0 0,1-3-2 16,-3-3-1-16,3 3 7 0,12-6-5 15,-23 7 1-15,23-7-2 0,-21 3 4 0,21-3 0 16,-16 0-5-16,16 0-4 0,0 0 0 16,-20 0-6-16,20 0 1 0,0 0-2 15,0 0 2-15,-20 0-8 0,20 0 4 0,0 0-4 16,0 0 0-16,0 0-1 0,0 0-1 15,-19-3-7-15,19 3-6 0,0 0-13 16,0 0-13-16,0 0-17 0,0 0-24 16,-16 0-29-16,16 0-26 0,0 0-32 0,0 0-136 15,0 0-101-15,0 0 89 0</inkml:trace>
          <inkml:trace contextRef="#ctx0" brushRef="#br0" timeOffset="456.4942">679 264 845 0,'0'0'-46'0,"0"0"1"0,-16 0 12 0,16 0 9 15,0 0 8-15,0 0 6 0,0 0 5 16,-8 17 8-16,8-17 4 0,-4 15 7 0,4-15 3 16,0 23 4-16,0-10 5 0,0 5-5 15,0-4 4-15,0 4 0 63,4-1 0-63,-4 3 0 0,4 0 0 0,-4 1 0 0,4-3-2 0,0 2-5 0,0-1 3 0,0-2-7 0,0 3 5 0,0-2-3 0,0 3-4 0,-4-6-2 0,3 3 3 0,2 0-5 15,-5-4 0 1,4 1 3 0,-4-15-7-16,4 25-10 0,-4-13-7 0,0-12-12 0,3 15-12 0,-3-15-19 31,0 0-22-31,5 14-41 0,-5-14-143 0,0 0 220 0</inkml:trace>
          <inkml:trace contextRef="#ctx0" brushRef="#br0" timeOffset="2159.0518">1254 246 888 0,'0'0'-58'0,"0"0"15"16,0 0 11-16,16 18 14 0,-16-18 12 16,16 2 7-16,-16-2 11 0,0 0 10 0,32 3 2 15,-32-3 11-15,29 0-6 0,-15 0 8 16,7-3 4-16,-5 3 2 0,-16 0-6 16,31 0 4-16,-15-2-5 0,4 2-4 0,-4-4 8 15,-16 4-9-15,32 0-7 0,-20-3 0 16,-12 3-5-16,23 0-4 0,-23 0 11 0,24-2-7 15,-24 2-7-15,21-4 0 0,-21 4-5 16,19 0-12-16,-7-2-19 0,-12 2-14 16,19-3-22-16,-19 3-18 0,25-4-20 15,-25 4-66-15,16 0-137 0,-16 0 183 0</inkml:trace>
          <inkml:trace contextRef="#ctx0" brushRef="#br0" timeOffset="1733.0791">1326 156 1008 0,'0'0'-58'15,"0"0"15"-15,-15 0 13 0,15 0 6 16,0 0 16-16,0 0 2 0,0 0 9 0,0 0 3 16,0 0 5-16,-21 0 0 0,21 0 9 15,0 0 4-15,0 0 10 0,0 0 3 0,0 0 3 16,0 0 0-16,0 0-1 15,0 0 4-15,0 0 2 0,0 0-1 0,36-16-2 0,-36 16 2 16,16-3-5-16,-16 3 7 0,24-2-5 16,-24 2-6-16,27-4-3 0,-11-1-2 15,0 1-3-15,0 2-6 16,0-5-1-16,0 5-4 0,0-4-1 16,-5 1-8-16,5-2-10 0,0 1-17 15,0 1-18-15,-3-1-15 16,-2 1-11-16,1-2-18 0,-12 7-13 0,20-9-14 0,-20 9-25 0,12-2-225 0,-12 2 129 31</inkml:trace>
          <inkml:trace contextRef="#ctx0" brushRef="#br0" timeOffset="4091.396">1986 111 737 0,'0'0'-45'0,"-4"-11"13"16,4 11 11-16,0 0 8 0,-9-13 10 0,9 13 7 16,-3-11 8-16,3 11 9 0,-4-9 7 15,4 9 2-15,-5-12 4 0,5 12 7 0,-4-9 2 16,4 9 3-16,0 0-3 0,-3-15 2 16,3 15-1-16,0 0 2 0,0-9-4 15,0 9-6-15,0 0 0 0,0 0 0 0,0 0-1 16,0 0 5-16,0 0 2 0,0 0 7 15,0 0-5-15,3 51 1 0,6-39-2 16,-5 3 3-16,-1 2 0 0,1-3-2 0,1 6-2 16,2-6-5-16,-7 4 0 15,4 0-3-15,0-4-3 0,1 4-1 16,-2-2 0-16,1-5-1 0,5 4-7 0,-9 0 2 16,0-15-3-16,3 20-2 0,1-7-2 15,-4-13 1-15,4 15-4 0,-4-15 6 0,0 17-2 16,0-17-3-16,0 0 1 0,0 0-3 15,-4 15-2-15,4-15 2 0,0 0-4 16,0 0 0-16,0 0-4 0,0 0 1 0,0 0-4 0,-20-35 2 16,20 23-1-16,-3-3 0 0,3-3-1 15,3 3-2-15,-3-3-3 0,4 1 0 16,0-4-1-16,8 3 5 0,-3 0-3 16,2-3-3-16,1 5 1 0,0-1 0 0,3 5 3 15,-3 0 1-15,4 3-2 0,0 4 2 16,0-1-4-1,4 3 5 1,-20 3 3-16,32 5-5 0,-16-1-1 0,0 5 2 0,-5 2-2 16,5-2 4-16,0 6 0 0,-4 1 4 0,0-2 3 0,-4 4-4 15,5 0-1-15,-2-4 3 0,-3 1 2 0,-4 1-2 0,3-2 1 16,2 1 0-16,-5 0 2 0,-1-4-5 16,1 2 2-16,5-2 0 0,-9-11-1 15,7 19-2-15,-2-10 3 16,-5-9 1-16,7 11-1 0,-7-11-1 0,0 0 2 0,8 9-4 15,-8-9 1-15,0 0-1 0,0 0 0 16,0 0 0-16,12-27-5 0,-12 27-2 0,12-21 1 16,-4 10-4-16,4-2-1 0,0-1 0 15,4-1 1-15,-1 0-1 0,6 0 2 16,-1 3-1-16,-4-3 0 0,3 3 3 0,1 3-1 16,-4 4-2-16,4 1 3 0,-4-1 0 15,0 5-3-15,-16 0 6 16,31 5 0-16,-15 4-2 0,-4 0 4 15,0 3 4-15,-4 3-1 0,4 1 5 16,-5 2 6-16,2-4 1 0,-2 4 5 0,2 0 2 16,-9 0-1-16,4-4-1 0,-1 4-4 0,1-3 1 0,1 3-6 15,-5-7 3-15,4 5-4 0,-4-16-2 16,3 20-1-16,1-7 0 0,-4-13-6 16,4 14-16-16,-4-14-22 0,8 12-31 0,-8-12-36 15,0 0-46-15,0 0-46 0,0 0-146 16,16 4-206-16,-16-4-49 0</inkml:trace>
          <inkml:trace contextRef="#ctx0" brushRef="#br0" timeOffset="17828.7766">-739 405 883 0,'0'0'-44'0,"-4"-15"8"0,4 7 12 0,0 8 8 0,4-18 16 0,-4 18 2 0,8-20 8 0,0 8 5 0,0-1 8 0,3 2 2 0,2-4 2 0,3 3 11 0,0-3-6 0,3-2 2 0,1 1 3 79,0 4 0-79,5 1 4 0,-2-2 1 0,0 5-4 0,6 2-1 0,-10-1-4 0,5 7-6 0,-3-2 4 0,-2 4 3 0,-3 5-3 0,-1-1 1 0,-3 2 3 0,1 5 3 0,-10-2-1 15,5 3 2-15,0 2 3 0,-8 2 1 0,0-3-2 0,-3 2 4 0,-2 1-7 16,1-2-3-16,-3-1 1 0,3-1-1 15,-5 1-3-15,6-4-4 0,-1 2-3 16,-5-2-1-16,2 3 7 0,3-7-13 0,-4 2-4 16,8-9 3-16,-13 9-2 0,13-9-5 15,-11 9-1-15,11-9-9 0,-16 3-9 0,16-3-11 16,-16 4-14-16,16-4-11 16,0 0-26-16,-19 2-21 0,19-2-19 0,-16 7-26 0,16-7-46 15,-16 9-285-15,16-9 26 0</inkml:trace>
          <inkml:trace contextRef="#ctx0" brushRef="#br0" timeOffset="29088.7469">32-28 47 0,'0'0'28'0,"0"0"-2"0,0 0-3 16,0 0 8-16,0 0-9 0,0 0 3 15,0 0 0-15,0 0-2 0,0 0 2 16,0 0 1-16,0 0 2 0,0 0 0 0,0 0 1 15,0 0 0-15,0 0-1 0,0 0 0 16,0 0 7-16,0 0-11 0,0 0 7 0,0 0 0 16,19 0 3-16,-19 0-3 15,0 0 3-15,0 0 7 0,0 0-2 0,0 0-1 16,0 0 10-16,0 0 3 0,0 0-2 0,0 0 3 16,0 0-5-16,0 0 4 0,0 0-4 15,0 0-5-15,0 0 3 0,0 0-7 16,0 0-1-16,0 0 1 0,0 0-5 0,0 0 1 15,0 0-6-15,0 0 0 0,0 0 3 16,0 0-12-16,0 0 11 0,0 0-12 16,0 0-1-16,-39-16 1 0,39 16-3 0,0 0 0 15,-16-5-3-15,16 5 0 0,0 0-5 16,-12-4 2-16,12 4-2 0,0 0 1 16,-12-3-3-16,12 3 0 0,0 0-3 0,-16 0 1 15,16 0 0-15,0 0 0 0,0 0-3 16,0 0 0-16,-24 3 0 0,24-3 7 15,0 0-3-15,-15 6-6 0,15-6 6 16,-12 3 1-16,12-3-3 0,-16 7-2 0,16-7 2 16,-16 4-4-16,16-4 5 0,0 0-1 15,-20 7-1-15,20-7-3 0,-12 4 3 0,12-4-1 16,0 0 0-16,-11 5-2 0,11-5 5 16,0 0-1-16,-9 9-1 0,9-9-3 0,0 0 3 15,0 0-10-15,-16 6 17 0,16-6-6 16,0 0-5-16,-11 6 1 0,11-6 7 0,0 0-5 15,-9 12 4-15,9-12-2 0,-7 6 4 16,7-6-2-16,-9 9 0 0,9-9-3 16,0 0-1-16,-7 11-1 0,7-11 0 15,-4 11 2-15,4-11 1 0,0 0-5 0,-5 14 6 16,5-14-1-16,-3 11-1 0,3-11 3 16,0 15-3-16,0-15 4 0,0 0-5 0,0 18 2 15,0-18 3-15,-4 11-3 0,4-11 1 16,0 0 0-16,0 18 0 15,0-18 0 1,0 0-4-16,0 20 3 0,0-20 1 0,0 11-1 0,0-11 7 0,0 0-10 0,4 21 0 16,-4-21 4-16,0 0 0 0,3 20-1 15,-3-20-2-15,5 14 3 0,-5-14-4 16,0 16 2-16,0-16 1 0,4 15-2 0,-4-15 1 16,4 18 0-16,-4-18 1 0,0 15 2 15,0-15-5-15,3 15 3 0,-3-15 0 0,0 0-3 16,0 20 4-16,0-20-1 0,0 16-2 15,0-16-4-15,4 14 7 0,-4-14 0 0,0 0 0 16,0 18-5-16,0-18 2 0,-4 15-1 16,4-15 4-16,-3 15-1 0,3-15 0 15,0 11-3-15,0-11 0 0,0 0 2 16,-4 19 2-16,4-19-1 0,0 11 0 0,0-11-3 16,-4 16 2-16,4-16 1 0,-5 11-2 15,5-11-2-15,-3 12 5 0,3-12-2 16,0 0-2-16,-4 20 3 0,4-20 1 0,0 0-3 15,-4 16 0-15,4-16-1 0,-5 13 1 16,5-13 10-16,-3 11-13 0,3-11 3 0,0 0 7 16,-8 15-11-16,8-15 5 0,0 0 0 15,-4 11 3-15,4-11-6 0,-4 9 0 16,4-9 2-16,0 0 0 0,-4 12 4 16,4-12-4-16,0 0-1 0,-8 9 4 0,8-9-2 15,0 0 5-15,-12 9-6 0,12-9-2 16,-8 6 6-16,8-6-3 0,0 0-3 15,-15 7 3-15,15-7 1 0,-13 2-2 0,13-2 1 16,0 0 4-16,0 0-7 0,-12 6-1 0,12-6 6 16,0 0-1-16,0 0-2 0,0 0 3 15,-11 6-4-15,11-6 2 0,0 0 2 16,0 0-9-16,0 0 5 0,0 0 4 16,0 0-3-16,0 0 1 0,0 0 3 0,-12 6-6 15,12-6 2-15,0 0-6 0,0 0 1 16,0 0 3-16,0 0-2 0,0 0-1 15,0 0 5-15,0 0-1 0,0 0-2 16,0 0-1-16,0 0 6 0,0 0 0 0,0 0 0 16,0 0 2-16,0 0 1 0,0 0-3 15,0 0 3-15,0 0-1 0,0 0 5 0,0 0-3 16,43 6 1-16,-43-6 3 0,0 0-1 16,0 0-3-16,0 0 0 0,24 0 1 0,-24 0 0 15,0 0-1-15,0 0-1 0,20 6 0 16,-20-6 2-16,0 0-3 0,0 0-2 15,0 0 0-15,16 3 2 0,-16-3-1 16,0 0-1-16,0 0-2 0,0 0 0 0,0 0 2 16,11 6-1-16,-11-6 3 0,0 0-2 15,0 0 1-15,16 9-1 0,-16-9 0 0,0 0-2 16,9 9 1-16,-9-9 3 0,0 0-2 16,0 0-1-16,0 0 1 0,0 0-2 15,7 16 1-15,-7-16 4 0,0 0-4 0,0 0 1 16,0 0 3-16,0 0-8 0,0 14 4 15,0-14 1-15,0 0-1 0,0 0 0 16,4 15-1-16,-4-15 2 0,0 0-2 0,0 0 0 16,0 0 2-16,-4 17-4 0,4-17 6 15,0 0-3-15,-3 12-2 0,3-12 3 16,-4 12-2-16,4-12 7 0,-4 12-8 0,4-12 1 16,0 0 1-16,-5 18-2 0,5-18 1 15,0 12 1-15,0-12-1 0,-3 14 1 0,3-14-2 16,0 0-1-16,-4 22 2 0,4-22 1 15,0 11-2-15,0-11 1 0,0 0-3 16,-4 19 7-16,4-19-2 0,-5 11 2 16,5-11-2-16,0 0-2 0,0 18 1 0,0-18 0 15,0 0-5-15,5 15 4 0,-5-15-2 16,0 0 2-16,0 17 1 0,0-17 0 16,4 13-1-16,-4-13-2 0,0 0 2 0,0 18 0 15,0-18 3-15,4 12-4 0,-4-12 1 16,0 0 2-16,3 17 0 15,-3-17-4-15,0 0 3 0,0 18 1 0,0-18-1 16,0 0 2-16,0 17-2 0,0-17-2 0,0 0 7 16,0 18-3-16,0-18-5 0,0 0 7 15,0 19-4-15,0-19 1 0,0 0 1 0,0 18-4 16,0-18 0-16,0 0 5 0,5 18 0 16,-5-18-2-16,0 0-1 0,0 20-2 0,0-20 1 15,0 12 2-15,0-12-2 0,4 15 3 16,-4-15 1-16,0 16 0 0,0-16 0 15,4 14-2-15,-4-14 0 0,0 0 0 0,3 18 0 16,-3-18-1-16,0 0 2 0,4 14 0 16,-4-14 0-16,0 0 0 0,0 15 1 0,0-15-1 15,0 0-1-15,9 16 0 0,-9-16 0 16,0 0 2-16,7 9-2 0,-7-9-1 16,0 0 3-16,12 11-1 0,-12-11-3 15,8 6 5-15,-8-6-5 0,16 3 3 0,-16-3 3 16,12 6-3-16,-12-6-2 0,16 3 4 15,-16-3-3-15,0 0 2 0,23 2 0 16,-23-2 1-16,0 0 1 0,29 0 3 0,-29 0 1 16,16-2-4-16,-16 2 2 0,23-3-3 15,-23 3-1-15,20-3 1 0,-20 3 2 0,20-3-6 16,-8 0 2-16,-12 3 4 0,16-3-5 16,-16 3 2-16,16-3-2 0,-16 3 1 15,0 0 1-15,16-2 2 0,-16 2-1 16,0 0 4-16,16-4 3 0,-16 4-6 0,0 0 1 15,0 0-1-15,0 0 1 0,0 0 2 16,20-2 0-16,-20 2-3 0,0 0 3 0,0 0-2 16,0 0-4-16,0 0 5 0,0 0-4 15,0 0-3-15,0 0 6 0,0 0-4 0,0 0-2 16,16-7 0-16,-16 7-6 0,0 0-17 16,0 0-17-16,0 0-20 0,0 0-34 15,0 0-50-15,0 0-45 0,7-5-156 16,-7 5-175-16,0 0-24 0</inkml:trace>
          <inkml:trace contextRef="#ctx0" brushRef="#br0" timeOffset="17407.7141">-461 465 1210 0,'0'0'-67'0,"0"0"14"0,0 0 15 16,0 0 14-16,0 0 9 0,0 0 5 0,-16 22 11 15,16-22 7-15,-4 21 4 0,1-10 7 16,-1 2 6-16,4 4 1 0,-5-3 2 0,1 1-3 16,1 4-4-16,3-2 2 0,-4 1 2 15,-1 3-5-15,5-3-4 0,-4-2 5 16,4 0-4-16,-3-1-4 0,3 0 3 15,0 0-5-15,0-3-19 0,-4-1-12 0,4-11-19 16,0 19-18-16,-4-10-25 0,4-9-34 16,0 0-227-16,0 0 142 0</inkml:trace>
        </inkml:traceGroup>
      </inkml:traceGroup>
    </inkml:traceGroup>
    <inkml:traceGroup>
      <inkml:annotationXML>
        <emma:emma xmlns:emma="http://www.w3.org/2003/04/emma" version="1.0">
          <emma:interpretation id="{2604FF79-F84D-4281-B3AA-A43F814636D3}" emma:medium="tactile" emma:mode="ink">
            <msink:context xmlns:msink="http://schemas.microsoft.com/ink/2010/main" type="paragraph" rotatedBoundingBox="13803,7358 30774,7123 30788,8142 13817,83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2FCE0D-E20D-44BA-AD47-A81CE53578C5}" emma:medium="tactile" emma:mode="ink">
              <msink:context xmlns:msink="http://schemas.microsoft.com/ink/2010/main" type="line" rotatedBoundingBox="13803,7358 30774,7123 30788,8142 13817,8377"/>
            </emma:interpretation>
          </emma:emma>
        </inkml:annotationXML>
        <inkml:traceGroup>
          <inkml:annotationXML>
            <emma:emma xmlns:emma="http://www.w3.org/2003/04/emma" version="1.0">
              <emma:interpretation id="{CAE80E0A-6BF5-4E31-8051-4C5F09D8CDDE}" emma:medium="tactile" emma:mode="ink">
                <msink:context xmlns:msink="http://schemas.microsoft.com/ink/2010/main" type="inkWord" rotatedBoundingBox="13807,7646 14826,7632 14836,8363 13817,83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365.5944">262 1010 1345 0,'0'0'-98'0,"0"0"12"0,0 0 13 0,0 0 18 15,0 0 12-15,0 0 9 0,0 0 11 16,0 0 8-16,0 0 9 0,0 0 4 15,0 0 7-15,0 0 11 0,0 0 4 0,0 0-1 16,3 18 7-16,-3-18 2 0,0 0 10 16,0 0 3-16,0 0 6 0,0 0 6 0,0 0-4 15,0 0-1-15,0 0 6 0,0 0-2 16,0 0-7-16,0 0-3 0,0 0-1 16,0 0 1-16,0 0-5 0,0 0-1 15,0 0-3-15,0 0-4 0,0 0-2 0,-30-24 0 16,30 24-5-16,-9-15-1 0,5 10-1 15,1-8-5-15,3 13 3 0,0-21-6 16,0 10 3-16,0-2-3 0,0 13-2 0,3-23-5 16,1 9 0-16,0 1 4 0,4-3-2 15,-4 5-1-15,3-3-1 0,2 1 0 0,3-1-2 16,-4 2-2-16,-1 3 1 0,2-2-4 16,-2 1 0-16,2 1 4 0,-2 0 0 15,2 0-2-15,-9 9-1 0,16-9 0 0,-16 9-2 16,16 0 3-16,-16 0 0 0,0 0 3 15,23 12-3-15,-23-12 3 0,13 18 0 16,-6-7 2-16,-7-11-4 0,7 25 1 0,-2-13 0 16,-1 0-1-1,0 3 2-15,-1-4 1 16,6 3 3-16,-5 0-7 0,-4-14 0 16,12 20 2-16,-8-11 2 0,3 3-3 0,2-3 0 0,-9-9 3 15,7 17-2-15,-7-17 0 0,12 14 3 0,-4-9-1 0,-8-5-3 16,0 0 3-16,12 6 1 0,-12-6 0 0,0 0-3 15,0 0 0-15,0 0 3 0,20-16-5 16,-20 16 2-16,3-17-1 0,-3 17 0 0,-3-18-3 16,3 18 0-16,-4-21 3 0,0 12 2 15,1 0-5-15,-2-2 3 0,5 11-2 16,-8-16 5-16,8 7-5 0,0 9-2 16,-3-11 2-16,3 11-2 0,0 0 0 0,-5-15-1 15,5 15 0-15,0 0 2 0,0 0 4 16,12-18-3-16,-12 18 0 0,16-6 1 0,-4 1 1 15,-12 5 0-15,24-7 1 0,-8 5-1 16,0-3 1-16,-5 3 0 0,5-1 0 16,-16 3 1-16,24-6 1 0,-8 6 1 0,-16 0-3 15,24-6 1-15,-24 6 1 0,20-3-1 16,-8 3 1-16,-12 0 0 0,16-3-1 16,-16 3 3-16,20-3-3 0,-20 3-3 15,19-3 1-15,-19 3-4 0,16-6-8 0,-16 6-13 16,16-6-23-16,-16 6-29 0,11-5-33 15,-11 5-27-15,13-7-82 0,-13 7-277 16,0 0 1-16</inkml:trace>
          <inkml:trace contextRef="#ctx0" brushRef="#br0" timeOffset="9890.1288">842 1007 1235 0,'0'0'-79'15,"0"0"10"-15,0 0 13 0,0 0 12 0,0 0 12 16,0 0 15-16,0 0 17 0,0 0-1 15,0 0 11-15,32 26 8 0,-29-13 7 16,1 1 4-16,0-1 8 0,1 1-2 0,-2 2 5 16,5 0-1-1,-3 2 7-15,-2 4-1 0,1-1-1 16,3-3-6-16,-2 0-3 0,-1 3-2 0,0-3-2 16,-1-1 0-16,2 1-5 0,-1-1-3 0,0 2-4 15,0-1 0-15,0-4-1 0,0 1-4 31,0-3-3-31,0 4 1 0,-4-16-5 0,0 24-10 0,3-15 0 0,-3-9-18 16,5 13-14-16,-5-13-15 0,0 0-29 0,0 0-13 0,0 0-24 0,0 0-65 16,0 0-174-16,0 0 132 0</inkml:trace>
          <inkml:trace contextRef="#ctx0" brushRef="#br0" timeOffset="10496.0908">920 1064 912 0,'-7'-6'-37'16,"7"6"12"-16,0 0 3 0,-7-10 11 16,7 10 8-16,0 0 8 0,0 0 4 0,0-15 6 15,0 15 6-15,0 0 5 0,11-14 0 16,-11 14-1-16,12-12 6 0,-5 6 4 0,2-2 8 16,3 2 1-16,0-3-2 0,4 2-7 15,-4 2 7-15,8-1-8 0,-4 3 4 16,3 1-7-16,1-3 5 0,-4 5-1 15,7 0-6-15,-23 0-2 16,36 7-3-16,-20-4-2 0,0 3-1 16,0-1 1-16,-4 4-2 0,-1-2-4 0,-2 1 2 15,-9-8 2-15,12 20 1 0,-12-20 3 16,-5 22-4-16,5-22 1 0,-7 23 2 0,-2-14 0 16,2 0 0-16,-2 0 2 15,-2 3 0-15,-1-3 0 0,0-3-3 16,1-1 0-16,-2 2-1 0,1 0-2 0,1-3-2 0,11-4-3 0,-20 5 1 15,20-5-5 17,-24 2-2-32,24-2-1 0,-20 0 0 0,20 0-3 31,-20 4-4-31,20-4-13 47,-16-4-5-47,16 4-21 0,-12-2-21 0,12 2-29 15,-15-5-18-15,15 5-17 0,0 0-33 0,0 0-318 0,-21-4 19 0</inkml:trace>
        </inkml:traceGroup>
        <inkml:traceGroup>
          <inkml:annotationXML>
            <emma:emma xmlns:emma="http://www.w3.org/2003/04/emma" version="1.0">
              <emma:interpretation id="{692C36AA-4F30-4D42-A394-B482B4198C6D}" emma:medium="tactile" emma:mode="ink">
                <msink:context xmlns:msink="http://schemas.microsoft.com/ink/2010/main" type="inkWord" rotatedBoundingBox="15204,7579 17428,7548 17436,8113 15212,81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573.2832">1640 926 1198 0,'0'0'-71'0,"-8"-2"19"0,8 2 13 15,0 0 19-15,0 0 9 0,-12-9 11 16,12 9 13-16,0 0 1 0,0 0 13 0,-4-9 4 16,4 9 13-16,0 0-3 0,0 0 13 15,0 0 0-15,0 0 5 0,0 0 0 16,32-12-4-16,-24 9 1 0,-8 3-1 0,23-2-7 15,-11-2 3-15,4 1-11 0,0-3-3 16,-16 6 0-16,32-5-7 0,-16 1 0 16,0 2-3-16,-5-3-5 0,5 3 0 0,-3-5-4 15,-13 7-3-15,27-2-8 0,-15-1-14 16,0-3-17-16,-12 6-22 0,20-3-33 16,-20 3-22-16,12-6-26 0,-12 6-37 15,0 0-314-15,0 0 17 0</inkml:trace>
          <inkml:trace contextRef="#ctx0" brushRef="#br0" timeOffset="11831.2688">1648 1007 1198 0,'0'0'-68'0,"0"0"21"0,0 15 20 0,0-15 13 0,0 0 15 0,0 0 4 0,0 0 22 16,0 0 8-16,20 15 11 0,-20-15 10 0,0 0 8 0,23 2 3 0,-23-2 1 0,25-2 2 0,-25 2-2 15,23 0-8-15,-23 0-6 0,27-4-6 16,-11 4-3-16,-16 0-6 0,29-3-14 0,-17 3-32 16,-12 0-39-16,23-2-43 0,-23 2-41 15,29-4-89-15,-18 4-233 0,-11 0 39 16</inkml:trace>
          <inkml:trace contextRef="#ctx0" brushRef="#br0" timeOffset="13308.7866">2362 662 1126 0,'-16'0'-72'16,"16"0"12"-16,-16 0 13 0,16 0 11 16,-14 0 15-16,14 0 9 0,0 0 8 0,-21 3 7 15,21-3 4-15,0 0 4 0,0 0 9 16,-20 0 0-16,20 0 0 0,0 0-1 15,0 0 4-15,0 0 8 0,0 0 2 16,0 0-2-16,0 0 7 0,0 0-3 0,0 0 0 16,0 0-1-16,0 0-1 0,0 0-1 15,44-15-8-15,-44 15 2 0,24 0-6 0,-24 0-1 16,32 6-1-16,-20-4 1 0,-12-2-2 16,20 9-5-16,-13 0 1 0,2 2 3 15,-9-11-1-15,3 16-4 0,-3-16 3 0,-3 24-3 16,-6-12-2-16,5 0 2 0,-4-1-2 15,0 3 1-15,1-3-3 0,2-2-2 16,-2 0 5-16,7-9-6 0,-9 15 0 0,9-15 5 16,0 0 1-16,0 0-2 0,0 0-4 15,32 2 2-15,-32-2 0 16,32-8-1-16,-12 2-4 16,4 3 2-16,3-3 1 0,2 0 0 0,-6 3-3 15,5 0 0-15,-4 1-1 16,-1 4-1-16,-3 1 2 0,5 0 0 15,-9 6 0-15,0 0 2 0,-5 2 1 0,-3 4-4 0,-4-3 0 16,-4 6 5-16,0-3 0 16,-4 1-6-16,-4 1 6 0,-3-2 2 0,-5 3 7 15,-4 0 8-15,-1 0 4 0,1-1-3 0,1 1 2 16,-5-4-1 0,-4-1 1-16,4 1-1 0,5-1 0 15,-10-4-1-15,6 3-1 16,7-7-2-1,-4 4-2-15,1-5-5 0,-1 1 3 0,-1-5-2 16,6 2-2 0,15-2-1-16,-28 0-4 0,12-2 0 15,16 2-2-15,-28-3-3 0,16 3-9 0,0-2-11 0,12 2-13 16,-20-4-14-16,20 4-20 0,-19-5-17 0,10 1-17 16,9 4-15-16,-11-9-16 0,11 9-30 0,-12-8-290 0,12 8 43 0</inkml:trace>
          <inkml:trace contextRef="#ctx0" brushRef="#br0" timeOffset="14168.7322">2863 1168 1119 0,'0'0'-78'0,"0"0"10"0,0 0 14 0,4 15 16 16,-4-15 8-16,0 0 9 0,0 0 10 16,7 9 6-16,-7-9 12 0,0 0 11 15,0 0 8-15,0 0 12 0,0 0 3 0,0 0-5 16,0 0 5-16,0 0-3 0,0 0-4 15,0 0-5-15,0 0 1 0,0 0-3 16,0 0-7-16,0 0 2 0,9-42-1 0,-9 34-5 16,8-6 2-16,-5 3-10 0,6-1 12 15,-5 1-6-15,3-5 0 0,2 5 0 0,3-3 1 16,-1 0 0-16,1 3 3 0,-4-2 1 16,4 2 3-16,0 0-2 0,-1 2-2 0,2 0 0 15,-1 0-2-15,-5 3-3 0,6 1 3 16,-13 5-3-16,16-7-1 0,-16 7 7 15,16 0 4-15,-16 0 1 0,0 0 1 16,0 0-6-16,19 23 4 0,-15-14-6 0,-4-9-2 16,9 21-1-16,-6-9 0 0,1-1-1 15,0 4-2-15,4-1 3 0,0 0-4 0,0-3 3 16,0 5-5-16,4-5-1 0,-5 1 3 16,2-1 0-16,2-2-2 0,1 4-1 15,1-4-1-15,-6 0-1 0,2 0 2 16,2-3 2-16,-11-6-1 0,16 11-1 0,-16-11-1 15,12 7 1-15,-12-7-2 0,0 0 1 16,0 0 1-16,0 0 0 0,0 0-6 0,20-15 1 16,-20 15 1-16,4-18-1 0,-4 18-2 15,-4-20 0-15,4 7 2 0,-4 1-2 16,-1 3-4-16,2-2 2 0,3 11 3 0,0-21 0 16,-4 12 0-16,4 9-2 0,0-18-3 15,-4 11 2-15,4 7 0 0,4-18 0 16,-4 18-1-16,4-15 0 0,4 7 1 15,-8 8 2-15,11-12 2 0,-2 4-2 0,2 1 1 16,1-2 1-16,8 4 1 0,0-1 1 16,1 1 2-16,6-2 8 0,1-2 1 15,3 3-2-15,1 3 3 0,-4-1-4 16,-1-1 3-16,2 2 1 16,-10 3-5-16,5-3 1 0,-3 3 2 0,-2-3-3 15,-3 3 0-15,-16 0 3 0,31-3-1 0,-19 3 0 16,-12 0 0-16,24-3-2 0,-24 3-2 0,24 0 2 15,-24 0-1-15,16-3 3 0,-16 3-1 0,16-3-3 16,-16 3-1-16,0 0-1 0,15-2-3 16,-15 2-14-16,0 0-17 0,9-9-29 15,-9 9-35-15,0 0-34 0,0 0-40 0,0 0-131 16,0 0-210-16,0 0-12 0</inkml:trace>
        </inkml:traceGroup>
        <inkml:traceGroup>
          <inkml:annotationXML>
            <emma:emma xmlns:emma="http://www.w3.org/2003/04/emma" version="1.0">
              <emma:interpretation id="{0F37259E-D3DA-4DA5-82E0-2BC23A3A7744}" emma:medium="tactile" emma:mode="ink">
                <msink:context xmlns:msink="http://schemas.microsoft.com/ink/2010/main" type="inkWord" rotatedBoundingBox="17951,7300 18738,7290 18742,7605 17956,76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1979.4732">4372 558 1578 0,'0'0'-77'0,"12"-4"4"0,-12 4 26 0,0 0 29 0,0 0 7 0,0 0 16 0,0 0 7 0,0 0 7 0,11 22 13 16,-11-22 6-16,0 14 7 16,0-14 2-16,0 0 6 0,-7 24 8 0,7-24 1 0,-4 15 3 15,4-15 0-15,-4 15 3 0,4-15-3 16,-5 14 0-16,5-14 1 0,-3 9-1 31,3-9-4-31,0 0-1 0,-8 15-6 0,8-15-3 0,0 0-5 0,0 14-3 0,0-14-3 16,0 0-3-16,0 0 1 15,0 0-1-15,0 0 2 0,31-4 3 0,-31 4-4 0,36-16-1 16,-12 5 0-16,4-1 3 0,0-3-2 16,4-2-5-16,4-1 4 15,3-1-2-15,0 2 1 16,6-1-1-1,-6 3-5 1,5 0-2-16,-8 4-2 16,-5-5-3-16,1 4 6 15,-4 3-9-15,-1-2-3 16,-7 2 0-16,5 0 6 0,-6 2-8 16,-3 2 0-16,0 3 0 0,0-5-2 15,-5 0 5-15,5 1-7 0,-16 6 2 0,25-9-1 0,-18 7-2 16,-7 2-2-16,16-7 4 0,-16 7 2 15,16-8-23-15,-16 8-16 0,0 0-34 0,4-12-50 0,-4 12-54 0,0 0-54 0,0 0-53 0,0 0-164 0,0 0-41 0,0 0-106 0,0 0-81 0</inkml:trace>
        </inkml:traceGroup>
        <inkml:traceGroup>
          <inkml:annotationXML>
            <emma:emma xmlns:emma="http://www.w3.org/2003/04/emma" version="1.0">
              <emma:interpretation id="{E7729FB7-E0E9-4B20-8E74-13333717DF8F}" emma:medium="tactile" emma:mode="ink">
                <msink:context xmlns:msink="http://schemas.microsoft.com/ink/2010/main" type="inkWord" rotatedBoundingBox="20365,7394 23011,7361 23017,7800 20371,783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86393.1457">9249 554 1589 0,'0'0'-44'16,"-5"-8"28"-16,5 8 41 0,0 0 6 15,-3-9 16-15,3 9 8 0,0 0 1 0,0 0 2 16,0 0 7-16,0 0 7 0,0 0 8 0,0 0 8 15,0 0 2-15,0 0 3 0,0 0 2 16,0 0-1-16,0 0 3 0,0 0-3 16,0 0 5-16,11 41-16 0,-11-41 1 0,0 28-8 15,0-13-4-15,-3 2-6 0,3-2-3 16,0 3-3-16,-5-2-7 16,5-2-9-16,0 3-3 0,0-2-6 15,-3 0-6-15,3-3-10 0,0 4-19 0,-5-5-14 16,5-11-26-16,0 18-25 0,0-18-29 15,-3 15-29-15,3-15-26 0,-5 9-31 0,5-9-13 0,0 0-20 16,0 0-27-16,0 0-60 0,0 0-340 16,0 0-138-16</inkml:trace>
          <inkml:trace contextRef="#ctx0" brushRef="#br0" timeOffset="286712.1256">8982 658 1654 0,'0'0'-71'0,"0"0"28"16,0 0 32-16,0 0 35 0,0 0 10 16,0 0 21-16,0 0 15 0,0 0 15 0,44-2 12 15,-44 2 9-15,32 0 9 0,-12 2 4 16,-1-2 1-16,5 0-5 0,0 0 0 0,-4 0-8 16,3-2 1-16,2 2-15 281,-2 0-11-281,-7 0-12 0,8-3 3 0,-8 3-13 0,-16 0-5 0,32-3-17 0,-21 3-20 0,-11 0-37 0,29-6-49 0,-21 3-56 0,-8 3-67 0,20-3-58 0,-20 3-150 0,20-9-69 0,-10 6-134 0,-10 3-102 0</inkml:trace>
          <inkml:trace contextRef="#ctx0" brushRef="#br0" timeOffset="284226.7554">6783 474 536 0,'0'0'38'16,"-9"9"12"-16,9-9-3 0,0 0-4 16,0 0 3-16,0 0-5 0,0 0 2 0,0 0 7 15,0 0-10-15,0 0 9 0,0 0 8 16,0 0-2-16,0 0 7 0,0 0 2 16,0 0-1-16,28 11 3 0,-28-11-2 0,16 4 1 15,-16-4 5-15,0 0 0 0,20 5 2 16,-20-5-7-16,16 11 1 0,-9-2 0 0,-7-9 2 15,9 11-1-15,-5 1-3 0,-4-12-4 16,0 21-3-16,0-21-3 0,0 20-1 0,-4-10-2 16,4-10-2-16,-9 20-5 0,6-14-2 15,3-6 1-15,-8 15 0 0,8-15 0 16,-8 12 6-16,8-12-4 0,0 0-8 16,0 0-1-16,0 0-5 0,0 0-7 0,0 0-1 15,0 0-1-15,0 0-2 0,44-9-5 16,-44 9 0-16,36-9-1 0,-17 6-3 15,1 0 1-15,3 0-3 0,-3 3 0 16,0 0-1-16,4 3 1 0,-8 0-4 16,4 0 2-16,0 6-3 0,-4-3 2 0,-4 3 2 0,-1 0-2 15,-2 2 0-15,-2 2 0 16,-3-1-2-16,-4-12 2 0,-4 26 1 0,1-14 0 16,-6 3-2-16,2-3 2 0,-1 3 0 15,-4-3 6-15,0 0 2 0,0-3 2 16,-4 3 1-16,4-3 3 0,0-4 1 15,1 4 7-15,-5-3-8 0,3-1 8 0,1 0 2 0,1 1-1 16,11-6-3-16,-25 5 0 0,25-5 2 16,-19 4-2-16,19-4 2 0,-16 2-6 15,16-2-3-15,-16 7-1 0,16-7 0 16,0 0-2-16,-16 0-2 0,16 0-10 0,0 0-6 16,-15 2-16-16,15-2-23 0,0 0-28 15,0 0-36-15,0 0-40 0,-21 0-53 0,21 0-48 16,0 0-88-16,0 0-151 0,0 0-188 15,0 0-168-15</inkml:trace>
          <inkml:trace contextRef="#ctx0" brushRef="#br0" timeOffset="285035.7022">7370 606 1739 0,'0'0'-80'15,"0"0"20"-15,0 0 21 0,0 0 24 0,0 0 23 16,-20 8 6-16,20-8 11 0,-4 18 13 15,4-6 13-15,0-12 9 0,0 23 2 0,0-8 6 16,4 1 6-16,0-2-2 0,-4 4 4 16,0 0-6-16,0-4-4 15,4 2 0-15,-4-1-1 0,4 0 1 0,-4-15-8 16,4 27-5-16,-4-18 3 0,4 2-3 16,-4-11 11-16,0 0-8 0,0 21-1 0,0-21-8 15,0 0-2-15,0 0-9 0,0 0-1 0,0 0-2 16,0 0-9-16,12-36 1 0,-8 25-2 15,0-4-6-15,4 0 1 0,-4-3 0 16,8-1-4-16,-4 5-2 0,-1-1 0 0,5 0-2 16,-3 4 0-16,2 0 3 15,1 2 1-15,4 2 7 0,0 7 6 0,0-4-1 0,-16 4 8 16,24 11 5-16,-24-11 4 0,23 11 3 16,-11-6-1-16,-4 8 4 0,0-4 25 15,0-1-4-15,-8-8-4 0,12 18-10 0,-8-7-4 16,-4-11-4-16,8 16-5 0,-8-16-2 15,11 15-3-15,-11-15-7 0,0 0-7 0,13 3-8 16,-13-3-4-16,0 0-6 0,28-18-5 16,-17 9-7-16,1 0 1 15,1-3 2-15,3 3-6 0,-5-3 7 0,5 6-3 16,-4-3-4-16,4 7 6 0,0-1-1 16,-16 3 1-16,27 5-1 0,-11 1 7 0,0 3 4 15,-8 0 0-15,4 3 3 0,-3 2 9 0,-2 2-6 16,0-4 0-16,2 3 1 0,-5-3-8 15,4 2-15-15,-4-1-16 0,-4-13-18 16,4 21-34-16,-4-21-40 0,12 15-52 0,-12-15-57 16,7 2-43-16,-7-2-80 0,0 0-137 15,0 0 19-15,29-15-192 0,-29 15-155 16</inkml:trace>
          <inkml:trace contextRef="#ctx0" brushRef="#br0" timeOffset="285716.1474">8235 727 1731 0,'-7'18'-66'0,"7"-18"31"0,0 0 23 16,0 0 18-16,0 0 21 0,0 0 10 15,0 0 9-15,0 0 10 0,0 0 5 0,-36-20-3 16,31 13 4-16,5 7-2 0,-7-17 3 16,3 12-4-16,4 5 2 0,-3-20-7 0,3 9-4 15,-5-1-3-15,5 12-2 0,5-18-1 16,-5 18-3-16,3-18-1 0,1 9 1 16,-4 9 0-16,7-11 3 0,2 4-5 15,-9 7 3 1,16-3 0-16,-16 3 1 0,0 0 1 0,27 12-2 0,-15-3 2 0,1 0-4 31,-2 3 2-31,1 3-6 31,0 3 14 1,0 0 2-17,4 0-8 1,-8 0-4-16,8-1 1 0,-5 4-3 15,5 1 2-15,-3-5-3 16,-1 1-12-16,-1 0 5 16,1-7-5-16,1 0-5 0,3 3 8 15,-9-3-8-15,9-7 2 16,-4 1-5-16,-1 1 3 16,-11-6-3-16,29 0 5 0,-29 0-3 15,23-9 0-15,-11 1 1 31,-1-1 4-31,2-5-4 0,-5 0-1 16,0-1 5-16,0 1-1 0,0-1-2 16,-1-2 8-16,-2 1-6 0,2-2-2 15,-3 3-1-15,1 0-5 0,-1 4 5 0,3-3-11 16,-3 0 3-16,1 3-4 0,2-1-1 16,-3 0 0-16,1 3-1 0,2 1 2 0,-7 8-4 0,9-15-18 0,-5 6-22 15,-4 9-28-15,3-16-37 0,-3 16-40 0,9-9-43 0,-9 9-49 0,7-11-30 0,-7 11-65 16,11-9-125-16,2 6 4 0,3 0-155 0,0 0-103 15</inkml:trace>
        </inkml:traceGroup>
        <inkml:traceGroup>
          <inkml:annotationXML>
            <emma:emma xmlns:emma="http://www.w3.org/2003/04/emma" version="1.0">
              <emma:interpretation id="{A922933A-137D-481A-8D4D-B2DDC1262D43}" emma:medium="tactile" emma:mode="ink">
                <msink:context xmlns:msink="http://schemas.microsoft.com/ink/2010/main" type="inkWord" rotatedBoundingBox="23297,7428 24634,7532 24603,7935 23266,78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8033.2863">10452 707 1438 0,'0'0'-31'0,"0"0"17"16,7-4 33-16,-7 4 30 0,0 0 20 16,0 0 15-16,0 0 12 0,5 33 6 0,-1-18 11 15,-1 0 3-15,-3 6-2 0,4-3 4 16,-4-1-2-16,5 1-8 0,-5 0-8 0,4 0-4 16,3 0 2-16,-7 0-4 62,5-4-6-62,-5 1-11 0,0 1-1 0,0-16-7 0,0 18-7 0,0-18-10 0,0 0 2 0,0 0-19 0,0 0-14 0,0 0-7 0,0 0-8 0,27-40-6 0,-20 23-5 16,-3-3-2-1,6-2-3-15,-4 1 1 16,6 3 2 15,-3 3 1-15,-5-2 6 15,8 5-1-31,-5 0 8 0,6 7 4 0,-6-2 11 0,-7 7 16 0,24-3-1 0,-24 3 13 16,0 0 12-16,32 10 0 0,-24-1 5 0,0-1-3 0,0 1-5 0,-8-9-5 0,16 18 2 0,-8-12-10 62,-8-6-5-62,8 18-4 0,1-13 0 63,-9-5-3-63,0 0-8 15,16 6-3-15,-16-6-6 0,0 0-3 0,26-15-3 0,-13 6-2 0,-2-2-3 16,0-1-1 0,5 0-3-16,-3 1 0 15,-2 2-2-15,5-1 3 0,0 1-3 16,0 3 1-16,-3 3 7 0,-13 3 7 0,27 0 8 0,-27 0 10 0,24 9 4 0,-16 0 1 0,0 1-4 15,-8-10-1 1,8 20-1-16,-5-8 0 0,3 0-12 0,-3-1-10 0,-3-11-22 16,4 20-32-16,-4-20-31 15,3 16-34-15,-3-16-38 0,0 13-55 0,0-13-65 0,0 0-34 0,0 0-81 0,0 0-116 0,14 9 18 0,-14-9-233 0,0 0-205 0</inkml:trace>
          <inkml:trace contextRef="#ctx0" brushRef="#br0" timeOffset="287389.4399">9704 525 1529 0,'0'0'-57'0,"0"0"21"0,0 0 31 0,0 0 23 0,0 0 22 0,0 0 17 0,0 0 14 0,0 0 10 0,0 0 3 0,48-8-1 16,-48 8 1-16,36 0-6 0,-13 0 4 0,-2 2-10 15,-1 2-3-15,1 1-8 0,-3 4-6 16,-2 0-3-16,-2 3-2 0,-8-1-7 16,-2 7-8-16,-4-18 0 0,-10 34-14 0,-4-14-6 15,-2 1-4 1,0-1-5-16,-7 1 2 0,-2-3-3 15,9 3 1 1,-7-6 0-16,7 4-2 16,0-2-4-16,0-2 3 0,5-3 11 15,2 3 3-15,7-6 5 0,2-9 10 0,2 16 7 0,-2-16 6 0,20 14 5 0,-4-12 9 16,0 2-4-16,4-2 9 16,4 1-3-16,1-3-7 0,2 0-4 0,-4 0-3 0,7-3-5 15,-8 3-1-15,2 0-8 16,-5 0-10-1,2 0-16-15,-6 0-21 0,7 0-30 0,-22 0-40 0,26-2-49 0,-10-2-49 16,-16 4-35-16,28-5-57 0,-17-1-112 16,5-1-50-16,-3 0-126 0,3 5-63 0</inkml:trace>
        </inkml:traceGroup>
        <inkml:traceGroup>
          <inkml:annotationXML>
            <emma:emma xmlns:emma="http://www.w3.org/2003/04/emma" version="1.0">
              <emma:interpretation id="{4B1177D9-7522-4499-9F93-0B9F626929A0}" emma:medium="tactile" emma:mode="ink">
                <msink:context xmlns:msink="http://schemas.microsoft.com/ink/2010/main" type="inkWord" rotatedBoundingBox="25039,7526 25620,7518 25623,7714 25041,772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88630.2468">11492 754 1846 0,'-9'8'-71'0,"9"-8"19"0,0 0 31 16,-11 4 21-16,11-4 16 0,0 0 16 15,0 0 7-15,0 0 9 0,0 0 2 16,0 0 1-16,0 0 0 0,-21-18 0 15,21 18 1-15,-2-15 0 0,2 7 2 0,0 8-1 16,0-15 0-16,0 15 1 0,0-18-3 16,0 6 0-16,0 12 1 0,7-18-2 15,-7 18 0-15,9-18 2 0,-7 9 1 16,-2 9 1-16,14-12-4 0,-7 6 0 16,2 1 3-16,-9 5 0 0,11-6-1 0,-11 6 3 15,0 0-1-15,0 0 8 0,32 8 4 0,-32-8 1 16,7 15-14-16,-7-15 3 15,14 18 0-15,-12-9-7 16,2 2-6-16,-4-11-3 16,8 25-9-16,-4-16 0 15,5 2 3-15,-9-11-2 0,11 24-10 0,2-15 20 16,-2 3-32 0,2-3-2-1,-2 1 7-15,0-1-9 0,5-4 3 16,0-2-1-16,-16-3 8 0,32 6-9 0,-32-6-1 0,32-3 3 0,-19 0 0 15,3 0 3-15,0-2 12 16,-5-2-7-16,0 0 6 0,2-2-1 16,-2 4 0-16,2-1 1 0,-5-3 3 15,-8 9 5-15,16-12-9 0,-8 7-2 0,-8 5-2 16,16-15-5-16,-13 8 0 0,-3 7-2 0,13-7-10 0,-13 7-19 16,6-9-22-16,-6 9-33 15,0 0-33-15,13-14-43 0,-13 14-49 0,8-11-40 0,0 5-9 0,4 0-41 0,0 0-120 16,-1-3-59-1,5 3-210-15,5-2-173 16</inkml:trace>
        </inkml:traceGroup>
        <inkml:traceGroup>
          <inkml:annotationXML>
            <emma:emma xmlns:emma="http://www.w3.org/2003/04/emma" version="1.0">
              <emma:interpretation id="{78FF65F3-81E2-4B9D-ABED-D9799578D29B}" emma:medium="tactile" emma:mode="ink">
                <msink:context xmlns:msink="http://schemas.microsoft.com/ink/2010/main" type="inkWord" rotatedBoundingBox="26156,7601 26535,7596 26535,7665 26156,767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0813.1599">12597 748 1747 0,'0'0'-76'0,"0"0"22"0,0 0 23 15,0 0 21-15,0 0 23 0,0 0 19 16,-32 3 12-16,32-3 8 0,0 0 5 0,0 0-2 16,0 0 7-16,0 0 7 0,0 0 4 15,0 0 6-15,0 0 1 0,43-3 3 16,-43 3-5-16,21-3 10 0,-10 0-12 0,5 0 0 16,-16 3-6-16,27-3 4 46,-14 0-12-46,3 0-5 0,0 0-5 32,-5 1-3-32,5-2-7 0,0 1-3 31,-16 3-2-15,24-2-7-16,-13-2-3 31,2-1-7-16,-13 5-15-15,19-6-21 0,-19 6-30 16,24-3-37-16,-16 1-50 16,-8 2-43-16,16-7-34 0,0 5-67 0,-16 2-126 31,24-7-214-31,-7 3-115 31</inkml:trace>
        </inkml:traceGroup>
        <inkml:traceGroup>
          <inkml:annotationXML>
            <emma:emma xmlns:emma="http://www.w3.org/2003/04/emma" version="1.0">
              <emma:interpretation id="{C99460D2-58F5-47A8-9F15-A1857B50DB8F}" emma:medium="tactile" emma:mode="ink">
                <msink:context xmlns:msink="http://schemas.microsoft.com/ink/2010/main" type="inkWord" rotatedBoundingBox="27032,7526 28119,7511 28123,7824 27037,7839"/>
              </emma:interpretation>
              <emma:one-of disjunction-type="recognition" id="oneOf8">
                <emma:interpretation id="interp8" emma:lang="" emma:confidence="0">
                  <emma:literal>mn</emma:literal>
                </emma:interpretation>
                <emma:interpretation id="interp9" emma:lang="" emma:confidence="0">
                  <emma:literal>min</emma:literal>
                </emma:interpretation>
                <emma:interpretation id="interp10" emma:lang="" emma:confidence="0">
                  <emma:literal>Jun</emma:literal>
                </emma:interpretation>
                <emma:interpretation id="interp11" emma:lang="" emma:confidence="0">
                  <emma:literal>Min</emma:literal>
                </emma:interpretation>
                <emma:interpretation id="interp12" emma:lang="" emma:confidence="0">
                  <emma:literal>mina</emma:literal>
                </emma:interpretation>
              </emma:one-of>
            </emma:emma>
          </inkml:annotationXML>
          <inkml:trace contextRef="#ctx0" brushRef="#br0" timeOffset="292111.8088">13451 621 1617 0,'0'0'-63'0,"0"-15"20"0,0 15 19 0,0 0 16 0,0 0 19 16,0 0 14-16,0 0 11 0,0 0 10 15,0 0 7-15,0 0 4 0,-6 41 7 16,6-23 7-16,6-3 4 0,-12 3-1 0,6 0 4 16,0-1 0-16,0 1-1 0,6 0 0 15,-6-2-3-15,0 1-3 0,0 1-4 0,0-18 0 16,0 26-5-16,0-14-2 15,0-12-5-15,0 22-2 0,0-11 3 16,0-11-3-16,0 0-4 0,-6 18-6 0,6-18 3 16,0 0-6-16,0 0-9 0,0 0-3 0,0 0 2 15,0 0 1-15,0 0-10 0,0-51 0 16,6 37-4-16,-2-1-1 16,-1 0-4-16,6 0 3 0,-2 1-6 0,6-2 2 0,-6 1-4 15,5 6-1-15,-1-3 5 0,6 4 0 16,-5 1-3-16,4 1 0 0,-4 4 10 0,-12 2 10 15,31 0-3-15,-15 0 8 0,-16 0 0 16,25 8 2-16,-9-1 0 0,-5-2 1 16,-11-5-1-16,18 15 2 0,-4-9 0 15,-14-6-5-15,16 11 3 0,-16-11-8 0,16 14-4 16,-16-14 1-16,12 9-2 0,-12-9-11 16,7 5 2-16,-7-5-13 0,0 0-3 0,0 0-4 15,29-9-2-15,-29 9 0 0,13-12 4 16,1 3-3-16,-2 3 4 0,0-3 4 15,-2 3-8-15,4 0 1 0,-2 3 3 0,-12 3-4 16,23 0 11-16,-23 0 7 0,24 9 7 16,-15 0 4-16,-2 3-6 0,2-1 5 15,-2 5-3-15,-5-4-14 0,3 3-4 16,-5 0-4-16,5 0 4 0,-5-15-5 16,0 23 3-16,0-10-19 15,4-2-15-15,-4-11-20 0,0 0-41 0,2 21-46 0,-2-21-42 16,0 0-42-16,0 0-34 0,0 0-73 0,0 0-98 15,0 0-2-15,0 0-147 0,21-36-82 0</inkml:trace>
          <inkml:trace contextRef="#ctx0" brushRef="#br0" timeOffset="292687.2969">14181 696 1523 0,'0'0'-37'0,"0"0"29"0,0 0 30 16,0 0 21-16,0 0 17 0,12 20 9 0,-12-20 9 15,0 17 1-15,0-17 1 0,-3 18 5 16,3-18-5-16,0 25-7 0,0-25-5 0,0 20-1 94,0-8-12-94,0-12-6 0,-6 21-4 0,6-13-13 0,0-8-14 0,-3 18-17 0,3-18-17 0,0 12-17 0,0-12-13 0,0 0-12 0,0 0-2 0,-13 7-6 0,13-7 4 0,0 0 6 0,0 0 8 0,0 0 3 0,-10-25 8 0,10 13 16 15,0 12 7-15,3-17 12 0,-3 17 4 32,13-21 9-32,-6 9 11 15,2 3 14-15,1 0 8 47,3 2 10-31,-13 7 10-16,19-11 5 0,-6 8 10 15,-13 3-1-15,20 0 3 0,-20 0 1 16,0 0-5-16,23 12-2 0,-14-6-4 0,-9-6 2 0,7 19-1 0,-4-8-1 16,-3-11-7-1,6 18-4-15,-6-18-2 0,7 21-5 0,-7-21-1 0,8 20-2 0,-3-10 11 0,1-1-1 31,-6-9 10-15,21 17-19-16,-13-10-7 0,-8-7 4 0,20 8-37 0,-20-8 5 16,20 0-27-16,-20 0-16 0,23 0-24 0,-23 0-29 15,25-3-31-15,-14-2-37 0,-11 5-44 0,19-7-18 0,-10 1-32 32,-9 6-80-32,16-5-96 0,-16 5-217 0,20-4-131 0</inkml:trace>
        </inkml:traceGroup>
        <inkml:traceGroup>
          <inkml:annotationXML>
            <emma:emma xmlns:emma="http://www.w3.org/2003/04/emma" version="1.0">
              <emma:interpretation id="{867D0693-82ED-434A-B655-1217212A94E3}" emma:medium="tactile" emma:mode="ink">
                <msink:context xmlns:msink="http://schemas.microsoft.com/ink/2010/main" type="inkWord" rotatedBoundingBox="28173,7162 28455,7158 28460,7497 28178,750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3078.6671">14638 319 549 0,'0'0'74'0,"0"0"-25"16,0 0-9-16,0 0-6 0,0 0 3 15,0 0-1-15,0 0-5 0,0 0 0 16,0 0-1-16,0 0 9 0,0 0-7 0,0 0 10 16,0 0-3-16,0 0 5 0,0 0-2 15,0 0 4-15,0 0-3 0,0 0-4 16,0 0 4-16,0 0 0 0,0 0 0 0,0 0 3 16,0 0 0-16,0 0 3 0,0 0 5 15,0 0 0-15,0 0 0 0,0 0 4 0,0 0 0 16,0 0-1-16,0 0 2 0,0 0-4 15,0 0-2-15,0 0 2 0,0 0-3 0,0 0-4 16,0 0-3-16,0 0-3 0,0 0 2 16,0 0-8-16,0 0-1 0,0 0-2 15,0 0 1-15,0 0-1 0,0 0-1 16,4 31-1-16,-4-31 2 0,-4 14-4 0,4-14 2 16,-4 18-2-16,4-10-1 0,0-8-3 15,-8 22 4-15,8-13-5 0,-4 3 0 16,0-1-1-16,1 2-1 0,3-13-4 0,-5 23-1 15,1-11-1-15,-1-1-2 0,5-11-1 16,-2 22-2-16,2-22-1 0,-4 15-2 0,4-15 1 16,0 18-1-16,0-18-2 0,-5 11-3 15,5-11-10-15,-4 12-9 0,4-12-16 16,0 0-17-16,0 0-23 0,0 0-19 0,0 0-32 16,0 0-26-16,0 0-21 0,0 0-45 15,0 0-105-15,0 0-277 0,0 0-97 16</inkml:trace>
          <inkml:trace contextRef="#ctx0" brushRef="#br0" timeOffset="223813.6741">14626 251 1554 0,'-11'-5'-58'0,"11"5"14"0,0 0 15 0,0 0 9 0,0 0 21 0,0 0 13 0,-14-4-1 0,14 4 10 0,0 0 13 16,0 0 10-16,0 0 5 0,0 0 9 0,0 0 0 16,0 0 7-16,0 0 1 0,0 0 0 15,0 0-2-15,0 0-2 0,53 13-4 0,-41-11 2 16,-12-2-8-16,20 7 0 62,-20-7-4-62,20 8-5 0,-9-2-4 0,-11-6-3 0,12 15-4 0,-3-9-2 0,-9-6-5 0,0 0 1 0,0 24-4 0,0-24-2 0,-9 18-3 0,5-9-3 0,-4 0-1 0,0 0 4 16,8-9-6-16,-16 14 1 0,9-8-3 16,-2 0-3-16,9-6 7 15,-11 11-8-15,3-4-1 0,8-7 2 31,-13 12-4-31,13-12 2 0,-7 9-1 16,7-9-3-16,-7 9-2 0,7-9 4 0,-9 9-3 0,9-9 5 16,0 0-3-16,-4 9 1 0,4-9 2 0,0 0 2 0,0 0-4 0,0 14 4 0,0-14 2 0,0 0 7 15,0 0 0-15,0 0 5 0,13 15 2 16,-13-15 5-16,11 5 3 0,-11-5 0 16,16 9-2-16,-16-9 1 0,16 7-1 0,-16-7 1 15,19 7 0-15,-19-7-1 0,20 2 2 16,-20-2-7-16,20 6 2 0,-20-6-5 15,21 3-1-15,-21-3-2 0,19 6-2 0,-19-6-1 16,20 3-3-16,-20-3-2 0,16 3-4 16,-16-3-7-16,0 0-11 0,20 0-17 0,-20 0-20 15,0 0-31-15,0 0-42 0,19 3-42 16,-19-3-42-16,0 0-65 0,0 0-118 16,0 0-33-16,20-6-146 0,-20 6-67 15</inkml:trace>
        </inkml:traceGroup>
        <inkml:traceGroup>
          <inkml:annotationXML>
            <emma:emma xmlns:emma="http://www.w3.org/2003/04/emma" version="1.0">
              <emma:interpretation id="{2769B93A-C091-4D5C-BF71-FEBA22CA0064}" emma:medium="tactile" emma:mode="ink">
                <msink:context xmlns:msink="http://schemas.microsoft.com/ink/2010/main" type="inkWord" rotatedBoundingBox="28353,7573 29578,7556 29584,8013 28359,8030"/>
              </emma:interpretation>
              <emma:one-of disjunction-type="recognition" id="oneOf10">
                <emma:interpretation id="interp14" emma:lang="" emma:confidence="0">
                  <emma:literal>aun</emma:literal>
                </emma:interpretation>
                <emma:interpretation id="interp15" emma:lang="" emma:confidence="0">
                  <emma:literal>-un</emma:literal>
                </emma:interpretation>
                <emma:interpretation id="interp16" emma:lang="" emma:confidence="0">
                  <emma:literal>'un</emma:literal>
                </emma:interpretation>
                <emma:interpretation id="interp17" emma:lang="" emma:confidence="0">
                  <emma:literal>run</emma:literal>
                </emma:interpretation>
                <emma:interpretation id="interp18" emma:lang="" emma:confidence="0">
                  <emma:literal>'VR</emma:literal>
                </emma:interpretation>
              </emma:one-of>
            </emma:emma>
          </inkml:annotationXML>
          <inkml:trace contextRef="#ctx0" brushRef="#br0" timeOffset="293177.2641">14765 912 1693 0,'0'0'-38'0,"3"-9"26"0,-3 9 28 0,0 0 21 0,0 0 10 0,9-12 8 0,-9 12 3 0,0 0-2 0,4-11 3 16,-4 11 0-16,0 0 2 0,0 0 3 0,8-13-1 16,-8 13 3-16,0 0-8 0,8-9 2 15,-8 9-7-15,0 0-2 0,7-12-4 16,-7 12 6-16,5-11-8 0,-5 11 1 16,0 0 0-16,0-15 3 0,0 15 1 0,0 0 3 15,4-12-2-15,-4 12-2 0,0 0-3 0,0 0 1 16,3-12 3-16,-3 12-7 15,0 0-5-15,0 0 2 0,0 0-6 0,0 0-4 16,0 0-5-16,0 0-1 0,0 0-4 0,0 0-9 16,0 0-34-16,0 0-42 0,0 0-53 15,0 0-69-15,0 0-46 0,0 0-91 16,0 0-126-16,0 0 34 0,0 0-124 0,0 0-43 16</inkml:trace>
          <inkml:trace contextRef="#ctx0" brushRef="#br0" timeOffset="293709.233">14979 785 1396 0,'0'0'-44'0,"0"0"21"0,0 0 16 0,0 0 9 0,0 0 9 0,0 0 13 0,0 0 2 0,0 0 4 0,0 0 6 0,0 0 6 0,0 0 5 0,16-25 5 0,-16 25 3 0,9-15-2 0,-2 9 3 0,-7 6-1 15,12-14-1-15,-8 5 3 0,-4 9 1 0,16-13-2 16,-16 13-1-16,12-7 2 156,-12 7 1-156,11-4 5 0,-11 4-1 0,0 0 3 0,0 0-4 0,0 0 1 0,25 15-7 0,-25-15-3 0,7 14-6 0,-3-2-1 0,1 0-2 0,-5-12-1 0,11 24-3 0,-7-8 0 0,4-5-1 0,5 4 3 0,-6-4 1 0,1 4 0 0,0-3-6 0,4-3-2 0,0 0 6 0,0 0-14 0,0-3 1 0,-12-6-4 0,24 12-1 0,-12-12-3 0,-12 0-1 0,0 0-5 0,31-9 1 0,-23 4-1 0,-8 5 1 0,16-15-2 0,-8 1-2 0,-5 0 3 16,2 3-4-16,-5-4 4 16,4 3 2-16,3-2-1 15,-7 0 5-15,0 14 2 0,9-20-2 0,-9 11 6 0,0 9 1 31,4-17-2-31,-1 8 0 16,-3 9-4-16,0-15-6 0,0 15 1 0,5-12 0 16,-5 12-1-16,11-9-3 0,-11 9-2 15,9-9-4-15,-9 9-11 16,11-6-15-16,-11 6-13 0,16-7-22 0,-16 7-22 0,12-5-27 0,-12 5-29 16,16-3-34-16,-16 3-26 0,16-3-17 0,-16 3-18 15,16-3-46-15,-16 3-58 16,0 0-295-16,24 3-125 0</inkml:trace>
          <inkml:trace contextRef="#ctx0" brushRef="#br0" timeOffset="293997.2134">15587 874 1656 0,'0'0'-52'0,"0"0"28"0,0 0 21 15,-3 15 19-15,3-15 17 0,0 11 8 0,0-11 10 16,3 18 4-16,-3-18 4 0,4 17-1 16,0-4 2-16,-4-13-4 0,8 21-6 62,-4-6-3-62,-4-4-6 0,0-11-3 0,7 20-11 0,-7-20-17 0,0 22-19 0,0-22-30 0,5 11-41 0,-5-11-34 0,0 0-28 0,0 0-47 0,0 0-371 0,0 0-62 0</inkml:trace>
          <inkml:trace contextRef="#ctx0" brushRef="#br0" timeOffset="294443.1841">15603 950 1426 0,'-5'-17'-43'0,"5"17"16"0,0-15 33 0,0 15 21 0,0-15 9 0,0 15 17 0,13-14 7 16,-5 7 9-16,-8 7 4 0,15-11 3 15,-3 5 4-15,-12 6 0 0,16-7 7 0,-16 7-6 16,20 0 4-16,-20 0-6 0,0 0-5 16,16 16-1-16,-16-16 2 0,0 20-5 0,0-20-2 15,-7 21-1-15,7-6-1 0,-5-4-1 16,5 5-2-16,0-16 1 0,-4 27-1 16,4-16 5-16,0-11 6 0,4 24 3 0,1-13 5 15,2 3 4-15,-3-3-9 0,-4-11-2 16,16 14-8-16,-4-7-10 0,0 2-8 94,3-7-3-94,1 5-3 15,4-7-13-15,-4 2-22 0,-16-2-24 0,36-2-29 0,-36 2-33 0,28-4-46 0,-12 1-47 16,0-6-55-16,-5 4-30 0,5-4-66 0,0 3-114 0,0-4 6 0,0 1-159 0,-4-2-89 0</inkml:trace>
        </inkml:traceGroup>
        <inkml:traceGroup>
          <inkml:annotationXML>
            <emma:emma xmlns:emma="http://www.w3.org/2003/04/emma" version="1.0">
              <emma:interpretation id="{9429951C-7581-4CFD-A3DF-6E967003146B}" emma:medium="tactile" emma:mode="ink">
                <msink:context xmlns:msink="http://schemas.microsoft.com/ink/2010/main" type="inkWord" rotatedBoundingBox="29354,7170 29661,7166 29667,7578 29359,7582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25311.8619">15850 305 1259 0,'0'0'-33'0,"-5"-9"13"0,5 9 16 0,0 0 16 15,-8-9 21-15,8 9 14 0,0 0 5 16,-7-9 5-16,7 9 1 0,0 0 1 0,0 0 4 16,-5-9-3-16,5 9-3 0,0 0 2 15,0 0 2-15,16-12-1 0,-16 12-4 0,12-6 1 16,-12 6 0-16,20-2-1 0,-20 2-1 15,20 0-2 17,-20 0-5-32,0 0 1 0,32 8-2 0,-25-5-3 0,5 3 1 0,-12-6-6 15,16 18-1-15,-16-18-3 0,8 17-3 0,0-4-3 16,-8-13-1-16,0 21 0 0,0-10-3 0,0-11-2 0,-3 24-1 0,-2-12-2 16,-3 0 2-16,5-1-6 0,-10-2 2 15,6 5-2-15,-2-7-1 16,-3 2-4-1,1-2 2-15,-1 2-4 16,12-9 0 0,-24 9 1-16,12-4-2 15,0-1-3-15,12-4 5 0,-20 9-2 0,12-4-1 16,8-5-2-16,-12 2 2 0,12-2-1 16,-12 7-2-16,12-7-1 0,-11 7 8 0,11-7-11 15,0 0 3-15,-13 6 1 0,13-6-3 0,0 0 5 0,0 0 2 16,-3 11-1-16,3-11 0 0,0 0 1 0,0 0 2 0,0 0-2 0,0 0 2 0,19 18 1 0,-19-18 2 15,0 0 0-15,16 9 5 0,-16-9-1 0,16 6 3 0,-16-6 0 32,16 9-1-32,-16-9 3 0,20 5-1 0,-7-1-2 15,-13-4 4-15,19 8-6 0,-8-2 1 16,2 1 3-16,-13-7 2 16,19 9-6-16,-6-3 1 15,-2-1 2 1,1 1 2-16,0 0 4 0,-12-6-4 15,20 6 6-15,-20-6-2 0,20 6-4 0,-20-6 1 0,12 6-1 0,-12-6-4 16,11 6 0-16,-11-6-2 0,0 0-1 0,21 3 0 0,-21-3 0 16,0 0-5-16,0 0 3 0,15 2-1 0,-15-2-8 0,0 0-10 0,0 0-11 0,0 0-20 15,0 0-28-15,0 0-34 0,0 0-49 0,0 0-62 16,0 0-41-16,0 0-118 0,0 0-95 16,0 0 47-16,0 0-143 0,0 0-61 0</inkml:trace>
          <inkml:trace contextRef="#ctx0" brushRef="#br0" timeOffset="224597.1542">15885 350 1452 0,'0'0'-71'15,"0"0"16"-15,0 0 9 0,0 0 7 0,0 0 19 16,0 0 12-16,0 0 2 0,0 0 10 0,0 0 21 16,0 0 6-16,0 0 6 0,-16 20 6 15,16-20 4-15,0 15 12 0,0-15 3 0,-8 14-2 16,8-14-2-16,-4 20 4 0,4-9 0 15,-4 1-2-15,4-12-2 32,-3 20-6-32,3-8-5 0,-5 1 1 0,5-13-1 0,-4 23-6 0,4-14-1 0,0-9-6 0,-4 21-2 15,4-21-4-15,-4 18 1 0,4-18-9 16,0 14 1-16,0-14-6 0,-3 12-12 0,3-12-16 16,-5 13-24-16,5-13-28 0,0 0-23 15,0 0-21-15,0 0-29 0,0 0-46 16,0 0-86-16,0 0-216 0,0 0 8 0</inkml:trace>
        </inkml:traceGroup>
        <inkml:traceGroup>
          <inkml:annotationXML>
            <emma:emma xmlns:emma="http://www.w3.org/2003/04/emma" version="1.0">
              <emma:interpretation id="{B5B8AC16-05E1-4BDD-A8EA-34E70A63DF1B}" emma:medium="tactile" emma:mode="ink">
                <msink:context xmlns:msink="http://schemas.microsoft.com/ink/2010/main" type="inkWord" rotatedBoundingBox="29886,7739 30291,7771 30281,7886 29877,7854"/>
              </emma:interpretation>
              <emma:one-of disjunction-type="recognition" id="oneOf12">
                <emma:interpretation id="interp20" emma:lang="" emma:confidence="0">
                  <emma:literal>=</emma:literal>
                </emma:interpretation>
                <emma:interpretation id="interp21" emma:lang="" emma:confidence="0">
                  <emma:literal>M³</emma:literal>
                </emma:interpretation>
                <emma:interpretation id="interp22" emma:lang="" emma:confidence="0">
                  <emma:literal>M²</emma:literal>
                </emma:interpretation>
                <emma:interpretation id="interp23" emma:lang="" emma:confidence="0">
                  <emma:literal>m³</emma:literal>
                </emma:interpretation>
                <emma:interpretation id="interp24" emma:lang="" emma:confidence="0">
                  <emma:literal>m²</emma:literal>
                </emma:interpretation>
              </emma:one-of>
            </emma:emma>
          </inkml:annotationXML>
          <inkml:trace contextRef="#ctx0" brushRef="#br0" timeOffset="294697.4457">16290 882 1603 0,'11'-2'12'0,"-11"2"31"0,29-4 33 0,-13 2 23 0,3 2 11 0,5-3 7 0,0-1 4 0,4 2 1 0,0 2-12 0,-1-5-5 0,5 5-10 0,-9-2-13 15,6 2-7 32,-6-3-14-47,-2 3-18 0,-1-4-33 0,-1 4-34 0,-3 0-41 0,-16 0-48 0,20 0-50 0,-20 0-51 0,0 0-102 0,0 0-361 0,0 0-171 0</inkml:trace>
          <inkml:trace contextRef="#ctx0" brushRef="#br0" timeOffset="294709.5139">16465 898 1735 0,'0'0'-41'0,"-12"8"23"0,12-8 40 0,0 12 30 16,0-12 18-16,0 0 14 0,20 15 12 0,-8-9 6 0,-1-1-4 0,-11-5-6 0,36 6-8 0,-20-6-9 0,0 5-9 0,0-3-12 16,-16-2-21-16,28 3-30 0,-12-3-39 0,-16 0-57 15,23 0-62-15,-23 0-62 0,20-3-126 16,-8 1-257 0,-12 2-99-16</inkml:trace>
        </inkml:traceGroup>
        <inkml:traceGroup>
          <inkml:annotationXML>
            <emma:emma xmlns:emma="http://www.w3.org/2003/04/emma" version="1.0">
              <emma:interpretation id="{E326AB64-45F4-40AD-BBD9-01ECE9D75338}" emma:medium="tactile" emma:mode="ink">
                <msink:context xmlns:msink="http://schemas.microsoft.com/ink/2010/main" type="inkWord" rotatedBoundingBox="30508,7821 30745,7709 30820,7867 30582,7979"/>
              </emma:interpretation>
              <emma:one-of disjunction-type="recognition" id="oneOf13">
                <emma:interpretation id="interp25" emma:lang="" emma:confidence="0">
                  <emma:literal>o</emma:literal>
                </emma:interpretation>
                <emma:interpretation id="interp26" emma:lang="" emma:confidence="0">
                  <emma:literal>°</emma:literal>
                </emma:interpretation>
                <emma:interpretation id="interp27" emma:lang="" emma:confidence="0">
                  <emma:literal>º</emma:literal>
                </emma:interpretation>
                <emma:interpretation id="interp28" emma:lang="" emma:confidence="0">
                  <emma:literal>O</emma:literal>
                </emma:interpretation>
                <emma:interpretation id="interp29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95102.572">16937 909 1557 0,'0'0'-50'16,"12"6"28"-16,-12-6 17 0,0 0 23 0,12 11 14 0,-12-11 10 0,16 9 9 0,-16-9 2 15,15 15 1-15,-6-8 2 0,-9-7 3 16,19 12-6-16,-11-6 0 0,-8-6-2 0,21 9-4 15,-10-4 1-15,-11-5-2 0,20 6 0 16,-20-6-6-16,20 3-1 0,-20-3-4 0,20 0 0 219,-20 0-1-219,20-9-3 0,-13 4 0 0,6-1-1 0,-10-6-3 0,10 3-1 0,-10-4 1 0,1 2 4 0,0-4 0 0,1 3 3 0,-5-3 6 0,-5 4 4 0,1-4 5 0,4 1 1 0,-7 3 2 0,3 2 6 0,-5 0 7 0,2 1-6 0,-5 5 1 0,-1 0 4 0,13 3-2 0,-23 3 3 0,23-3-7 0,-24 11-8 0,8-2-9 0,8 4-8 0,-8-2-2 0,8 1-18 0,-4 3-17 0,5 3-25 0,-2-3-30 0,2 0-37 0,3 3-44 0,-5-6-55 0,2-1-44 0,7 2-85 0,0-13-120 0,-9 17 17 0,9-17-110 0,-3 12-39 0</inkml:trace>
        </inkml:traceGroup>
      </inkml:traceGroup>
    </inkml:traceGroup>
    <inkml:traceGroup>
      <inkml:annotationXML>
        <emma:emma xmlns:emma="http://www.w3.org/2003/04/emma" version="1.0">
          <emma:interpretation id="{5617082D-521D-4D37-A97C-A6BAF4A697AD}" emma:medium="tactile" emma:mode="ink">
            <msink:context xmlns:msink="http://schemas.microsoft.com/ink/2010/main" type="paragraph" rotatedBoundingBox="12987,8535 24950,7758 25051,9320 13089,10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8F940B-A5C3-4EB1-84A2-5E9DA5176085}" emma:medium="tactile" emma:mode="ink">
              <msink:context xmlns:msink="http://schemas.microsoft.com/ink/2010/main" type="line" rotatedBoundingBox="12987,8535 24950,7758 25051,9320 13089,10097"/>
            </emma:interpretation>
          </emma:emma>
        </inkml:annotationXML>
        <inkml:traceGroup>
          <inkml:annotationXML>
            <emma:emma xmlns:emma="http://www.w3.org/2003/04/emma" version="1.0">
              <emma:interpretation id="{8E3F738B-41BF-4571-BC76-D7B4976CD8F1}" emma:medium="tactile" emma:mode="ink">
                <msink:context xmlns:msink="http://schemas.microsoft.com/ink/2010/main" type="inkWord" rotatedBoundingBox="13003,8769 15293,8620 15379,9948 13089,10097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0798.2794">-509 2001 1303 0,'5'-12'-80'0,"-5"12"10"16,0 0 10-16,0 0 10 0,0 0 8 0,0 0 9 0,0 0 8 16,0 0 5-16,0 0 6 0,0 0 0 15,0 0 13-15,0 0-3 0,-32 27 2 16,23-22 5-16,9-5 2 0,-7 16-5 16,3-3 12-16,4-13-4 0,-12 20 1 0,12-8-4 15,-4 0 5-15,4 3 4 0,0-15-3 16,4 27 9-16,-4-13-4 0,4 1-2 0,1-4 8 15,-2 5 0-15,5-1-9 0,0 1-1 16,-4-5-6-16,8 3 3 0,-4-2 9 16,4 1-3-16,-1-2 0 0,1-1-8 0,1-1 4 15,3 0 3-15,-5-3-1 0,5-1-3 16,0 1-1-16,0-3-2 0,-16-3 3 16,35 0 4-16,-19 0-7 0,0-3-4 15,0 1 10-15,0-5-9 0,0-1 9 0,-4-1-8 16,4 0-7-1,-8-3 5 1,3-4 1-16,2 5 2 0,3-7 1 0,-9 4-1 16,2-2-1-16,-6-2 2 0,1 0-3 15,0 1 0-15,1-4-2 0,-2 3 4 0,-3-1-4 0,-3 2 0 16,3-1 0-16,-5-2 4 0,1 5-10 16,-3-4 7-16,-2 1 1 0,5 7-2 0,-8-5-9 15,5 5 4-15,-2-3 7 0,-2 3-1 16,-1 2-2-16,-1 4 1 0,2-1 0 15,-1 3 1-15,-4 0-1 16,16 3-7-16,-27 6 3 0,14 0-7 16,1 3 3-16,-4-4 5 0,5 8-16 0,-1-4-5 15,-1 3-10-15,2-3-1 0,-5 2-13 0,8 1-8 0,-3 1-12 0,2-4-5 16,2 3-18-16,2-3-57 0,-3 0-114 0,8-9 220 0</inkml:trace>
          <inkml:trace contextRef="#ctx0" brushRef="#br0" timeOffset="35906.4963">972 2436 1441 0,'0'0'-71'15,"0"0"16"-15,0 0 22 0,0 0 12 16,-3-9 17-16,3 9 12 0,0 0 16 0,0 0 11 16,0 0 1-16,0 0 16 0,19-11 10 0,-6 4 6 15,-13 7 4-15,23-6-1 0,-11 1-6 16,1 1-3-16,3-3-6 0,-2 5-4 15,-1-5-7-15,3 5-1 0,-4-3-3 16,4 1-15-16,-5-1-18 0,1-2-28 0,-12 7-34 16,20-8-38-16,-8 5-41 15,-1-3-63-15,-11 6-345 0,21-15-43 0</inkml:trace>
          <inkml:trace contextRef="#ctx0" brushRef="#br0" timeOffset="36655.136">1409 1984 1407 0,'0'0'-77'0,"0"0"21"15,0 0 26-15,0 0 16 0,13 17 14 16,-13-17 24-16,0 0 16 0,27 0 13 16,-27 0 10-16,24 0 7 0,-24 0-4 0,24 0-3 15,-24 0-5-15,23 0-3 0,-23 0-7 16,21 0-4-16,-21 0-5 0,0 0-3 15,23 4-6-15,-23-4-1 0,16 2-6 0,-16-2-18 16,0 0-19-16,0 0-25 0,20 7-32 16,-20-7-32-16,0 0-22 0,8 7-36 0,-8-7-110 15,0 0-135-15,0 0 84 0</inkml:trace>
          <inkml:trace contextRef="#ctx0" brushRef="#br0" timeOffset="36441.0968">1493 1868 1390 0,'-16'-2'-66'0,"16"2"16"0,0 0 21 15,-20 0 7-15,20 0 11 0,0 0 15 16,0 0 4-16,0 0 18 0,0 0 17 16,0 0 5-16,-16 0 12 0,16 0 8 0,0 0 7 15,0 0 7-15,0 0 5 0,0 0 0 16,0 0-5-16,0 0-6 0,0 0-3 16,43-9-8-16,-43 9-7 0,21-7-5 31,-6 5-6-31,1-5-3 0,-4 3-5 0,8-1-6 15,-4-1-8-15,0-1-8 16,4 5-16-16,-4-4-13 16,0 0-23-1,-4 3-22-15,-1-3-25 0,-11 6-22 16,20-9-29-16,-20 9-24 16,12 0-39-16,-12 0-361 0,0 0-59 0</inkml:trace>
          <inkml:trace contextRef="#ctx0" brushRef="#br0" timeOffset="31292.7707">-520 1998 677 0,'0'0'-30'0,"16"-2"13"0,-16 2 8 16,0 0 13-16,0 0 7 0,23 2 5 0,-23-2 8 0,0 0 2 0,20 16 9 0,-11-11 6 15,-2 4-8-15,-7-9 5 0,12 18 1 0,-4-5 1 16,0-2-3-16,0 4 1 0,-5-4 0 15,10 4-1-15,-6 1 4 16,2-2-1-16,3 1 2 0,-5 0-1 0,6-1 2 0,-2 1 7 16,-3 1 4-16,8 2 6 0,-8 0 0 15,4-1 2-15,4-2 3 0,-5 4 0 16,2-2 3-16,-1-2 0 0,-1 3-1 0,1-4-3 16,-3 2-4-16,-2-1-3 0,1-1-7 15,0-2-3-15,0 0-4 0,-3-4-6 16,-5-8 5-16,11 18-11 0,-3-9 0 0,-8-9-4 15,4 13 0-15,-4-13-1 0,0 0-2 16,12 12-5-16,-12-12 1 0,0 0-7 16,0 0-13-16,0 0-16 0,0 0-22 0,0 0-30 15,0 0-41-15,0 0-42 0,0 0-67 16,0 0-436-16,0 0-150 0</inkml:trace>
          <inkml:trace contextRef="#ctx0" brushRef="#br0" timeOffset="49515.1217">115 1814 1348 0,'0'0'-114'31,"0"0"17"-31,0 0 13 0,0 0 14 0,11-6 16 0,-11 6 12 0,0 0 14 0,0 0 4 0,0 0 12 16,0 0 2-16,0 0 9 0,0 0 6 0,0 0 0 15,0 0 7-15,13-6 1 0,-13 6 17 16,0 0 1-16,0 0-1 0,0 0 7 0,0 0 2 16,0 0 8-16,0 0 0 15,0 0-1-15,0 0-4 0,0 0-4 0,0 0-7 16,0 0 0-16,0 0-4 0,0 0-5 0,0 0 5 16,0 0-7-16,0 0-5 0,0 0 3 15,0 0-5-15,-43 15-2 0,43-15 3 16,-9 15 6-16,2-6-11 0,3 0-2 0,-1 3 4 15,5-12-3-15,-7 20-2 0,7-11 5 16,0 6-8-16,-4-4 4 0,4-11 2 16,0 29 1-16,0-18 4 15,0 7-4-15,0-4 2 0,4 4 1 16,-4-4 3-16,3 2-4 0,-3-1 1 0,4 3 0 16,1-3-4-16,-1 0 1 0,-4 0 2 0,3 0 3 15,1 0-6-15,0-1 0 0,1 1 3 0,-5-15-3 16,0 26 1-16,0-10-2 15,3-2 6-15,-3 2-4 16,4-2-1-16,-4-14 3 16,0 27-4-16,4-11 4 0,-4-1-3 0,0 2 0 0,0-3-3 0,0 1 3 15,0-1-6-15,5 2 5 0,-5-1-2 0,3 0-4 0,-3-15 0 16,4 27 5-16,-4-16-4 0,0-11 0 16,0 22 1-16,4-13-3 0,-4-9 1 0,3 20 2 15,-3-20 4-15,0 18-2 0,0-18-4 31,0 15 1-31,0-15 2 0,-3 18 0 0,3-18-1 16,-8 16 1-16,0-11 1 0,8-5-3 0,-16 12 1 0,16-12-1 31,-11 12-1-31,2-6 0 0,9-6-2 0,-11 6 6 0,11-6-5 16,0 0 0-16,-12 9 0 0,12-9 3 0,0 0 0 0,-8 9 1 0,8-9-2 16,0 0-1-16,0 0 1 0,0 0 0 15,0 0-2-15,0 0 3 0,0 0 0 0,0 0 0 16,0 0 1-16,0 0-1 0,47 0 1 15,-47 0 3-15,16 2 4 0,-16-2 0 16,20 3-1-16,-20-3 0 0,12 6 4 0,-12-6-5 16,0 0 0-16,20 5 2 0,-20-5 1 15,12 7-3-15,-12-7 0 0,11 9-4 0,-11-9 3 16,9 13-3-16,-9-13 2 0,7 11-2 16,-7-11 1-16,5 15-1 0,-5-15-1 15,4 15-1-15,-4-15-2 0,3 18-1 0,-3-18 8 16,4 18-3-16,-4-18-3 0,0 20 0 15,-4-11 3-15,4-9-5 0,4 20 3 0,-4-20-2 16,0 22 0-16,-4-10 0 0,4-12-1 16,4 20 2-16,-4-7 0 0,0-13 0 15,0 21-1-15,4-10-3 0,-4-11 0 16,0 21 3-16,0-8-2 0,0-13 1 0,8 20-2 16,-8-8 0-16,0-12 2 0,0 21-1 15,0-21 2-15,0 17-2 0,0-17 0 16,0 19-1-16,0-19 1 31,4 11 0-31,-4-11 1 0,4 15 0 0,-4-15-1 16,5 12-1-16,-5-12 1 0,7 12 1 0,-7-12-1 0,7 9 0 0,-7-9 3 15,13 9 5-15,-13-9 6 0,12 7 5 0,-12-7 1 0,16 5 3 16,-16-5 1-16,16 4 2 0,-16-4 3 16,0 0 2-16,0 0-4 0,27 2 4 0,-27-2-3 15,0 0-3-15,16 0-2 0,-16 0-3 16,0 0-1-16,0 0-5 0,0 0 1 0,0 0-5 15,20 3-3-15,-20-3-19 0,0 0-28 16,0 0-53-16,0 0-66 0,0 0-49 16,0 0-152-16,0 0-260 0,0 0-118 0</inkml:trace>
          <inkml:trace contextRef="#ctx0" brushRef="#br0" timeOffset="34741.0778">624 1868 1593 0,'7'-6'-128'15,"-7"6"19"-15,0 0 20 0,12-5 16 0,-12 5 16 16,0 0 14-16,12-9 16 0,-12 9 5 16,0 0 18-16,12-7 14 0,-12 7 9 0,0 0 7 15,12-9 12-15,-12 9 10 0,0 0 12 16,0 0 8-16,8-9 3 0,-8 9 1 15,0 0-1-15,0 0-1 0,0 0-4 0,0 0-5 16,0-15-9-16,0 15-3 16,0 0-4-16,0 0-5 0,-24-9-5 0,24 9-1 15,-20 0-8-15,20 0-4 0,-19 0 1 0,19 0-1 16,-29 9-4-16,10-3-2 0,6 3-3 16,-3 0-3-16,0 0 2 0,2 7-3 15,-2-2 0-15,0 1 0 0,3 2-1 0,6-3-2 31,-2 6 1-31,2-2-1 16,-2-2 0-16,6 0-2 0,3 2 1 16,3-2 6-16,1 4 6 0,5-6-4 0,-6 1 10 0,6 0 1 15,-2 0 4-15,2-4-2 0,2 2 0 16,1-4 3-16,1-1-4 0,-6 1 2 16,5-3-3-16,-12-6-2 0,20 12-2 0,-13-6-4 15,-7-6 5-15,13 9-6 0,-13-9-7 16,0 0-15-16,0 0-17 0,0 0-21 0,0 0-25 0,32-9-28 0,-32 9-29 15,3-11-22-15,-3 11-18 0,4-9-43 0,5 0-363 16,-9 9-75-16</inkml:trace>
          <inkml:trace contextRef="#ctx0" brushRef="#br0" timeOffset="35533.0788">890 2127 1434 0,'0'0'-87'0,"0"0"7"16,0 0 16-16,0 0 11 0,0 0 8 15,0 0 8-15,0 0 2 0,0 0 7 0,0 0 4 16,0 0-1-16,-5 29 10 0,5-29-2 16,0 0 2-16,0 20 2 0,0-20 15 15,5 16 1-15,-5-16 7 0,16 15-3 0,-9-6 0 16,0-2 7-16,6-2 1 0,-1 4-2 16,-12-9-2-16,27 11 2 0,-11-7 2 15,4-1-2-15,-20-3-2 16,32 0 10-16,-16 0-11 15,0-3 5-15,0-3 5 16,-4 3-4-16,-1-6-5 0,-2 3 7 0,-9 6-7 0,7-19-6 0,-7 8 2 16,0 11-5-16,-7-24 4 0,-2 13 1 0,-2-2-8 15,-5 2 1-15,4 2 3 0,-4-1-4 16,0 5 6-16,0-1 7 0,0 0-4 0,1 3 1 16,-1-1-1-16,0 4-4 0,16 0 4 0,0 0 5 15,-32 9-3-15,23-5-3 0,9-4 12 16,-7 15 2-16,7-15-7 0,-4 15 6 0,4-15 0 15,4 17 3-15,-4-17 1 0,12 15-3 16,-4-6-6-16,4 0 2 16,-4 0 3-16,-8-9-6 0,24 11 3 0,-16-6-7 15,8-3 3-15,-16-2 1 0,23 7-3 0,-23-7-4 16,28 0 5-16,-28 0-3 0,24-4-3 0,-8 4 6 16,-16 0-9-16,24-3 5 0,-24 3-5 15,20 0 5-15,-20 0-2 0,20 3 13 16,-9 3-3-16,-3 3 5 0,0 3 3 15,0-1 5-15,0 1 5 0,0 6 0 16,-4 0 2-16,0 0 5 0,4 3-1 16,-4-1 5-16,0 1-1 0,-4 1 2 15,3-2 1-15,-3 1 0 0,0-1-3 0,0-1-3 16,0 1-2 0,-3-2-5-16,3 3-2 15,-4-3-2-15,0-2-5 16,-1 1 0-16,5-2-3 15,-3-1-1-15,-1 1-2 0,0-3-2 16,-1 1-5-16,2-2 4 0,-5 1-16 16,5-3-17-16,3-9-24 0,-5 15-26 0,1-7-43 0,4-8-36 15,-7 9-50-15,7-9-125 0,0 0-235 0,-13 6-57 0</inkml:trace>
        </inkml:traceGroup>
        <inkml:traceGroup>
          <inkml:annotationXML>
            <emma:emma xmlns:emma="http://www.w3.org/2003/04/emma" version="1.0">
              <emma:interpretation id="{2227C1A8-C77C-437A-BCCA-A0BC8FBE07E9}" emma:medium="tactile" emma:mode="ink">
                <msink:context xmlns:msink="http://schemas.microsoft.com/ink/2010/main" type="inkWord" rotatedBoundingBox="15676,8717 16883,8638 16919,9204 15712,9282"/>
              </emma:interpretation>
            </emma:emma>
          </inkml:annotationXML>
          <inkml:trace contextRef="#ctx0" brushRef="#br0" timeOffset="39788.7581">2641 1951 1645 0,'0'0'-113'0,"0"0"19"0,0 0 21 16,0 0 18-16,0 0 16 0,0 0 16 0,0 0 10 16,0 33 12-16,0-33 14 0,0 26 5 15,0-10 2-15,-4-1 10 0,8 3 7 0,-4 2 0 16,0-3 8-16,3 2-2 0,-6 2-1 16,3-3-1-1,0-1-3-15,0-3-3 0,0 6 4 0,0-20-5 16,3 25-2-16,-6-12-1 15,3-13 0-15,0 21 0 0,0-12 7 0,0-9-1 0,0 14-3 0,0-14-3 16,0 0-2-16,0 0-5 0,0 0 1 0,0 0-4 16,0 0-3-16,0 0-2 0,3-50-4 15,1 36-1-15,5-9 2 0,-2 3-4 16,5-1-4-16,-4 1 3 16,4 1-2-16,0-1 2 0,4 2-2 0,-5 3-1 0,5 0-1 15,0 0 8-15,0 4-8 0,-3 4-2 16,3-2 2-16,-5 6 6 15,5 1 2 1,-16 2 3-16,24 0 5 0,-24 0 5 16,24 9 0-16,-12-4 5 15,-4 4 5-15,-1 0 2 16,-7-9 3-16,12 18 2 0,-3-9-3 0,-9-9-2 0,7 21-2 0,-3-12-5 16,-4-9-3-16,5 17-4 0,-1-8-1 0,-4-9-2 0,3 13 1 0,-3-13-4 0,0 0-1 15,0 0-3-15,8 8-1 0,-8-8 1 0,0 0-3 16,0 0 0-16,32-23-1 15,-24 10-3-15,8-1-3 0,-1 2 3 16,1-3-2-16,4 1-1 0,1 1-1 0,-2-3 0 16,-3 9-4-16,4 0 2 15,-4 1 2-15,0 6 2 0,-16 0 8 0,27 9 3 0,-11 0 11 16,-4 2 10 0,0 3 2-16,-4 3 6 0,5 1 5 0,-6-1-4 15,0 5-2-15,2-1 4 0,-2-4-4 16,-2 1-4-16,-1-3-5 0,0 3 0 0,-4-2-5 15,3-2-2-15,1-3-2 0,-4-11 1 16,5 21-5-16,-5-21-2 0,4 15-15 0,-4-15-31 16,0 0-27-16,0 0-44 0,0 0-46 0,0 0-49 0,0 0-58 15,0 0-113-15,0 0-134 0,0 0-154 0,0 0-147 16</inkml:trace>
          <inkml:trace contextRef="#ctx0" brushRef="#br0" timeOffset="38996.6606">2148 1826 1087 0,'0'0'-25'0,"0"0"22"0,-12-7 19 0,12 7 19 16,0 0 9-16,-8-5 9 15,8 5 5-15,0 0 4 0,0 0 2 0,0 0 2 16,0 0 9-16,0 0 4 0,0 0 1 16,0 0 1-16,20-15 0 0,-20 15-5 0,20-6 0 15,-8 4-5-15,-12 2-3 0,27 0-6 16,-27 0-6-16,28 0-5 0,-12 2-4 15,0 4-5-15,0-3-1 0,-4 3-6 0,0 3 0 16,-3 0-5-16,-2 2 0 0,-3 4-4 16,-4 1-1-16,-4-2-3 0,-3-1 0 15,-6 4-5-15,1 1-2 0,-4 0 0 16,0 0-2-16,0 0-1 16,1-4 1-16,-1 2-5 0,-4-2 1 15,4-1-2 1,4-2-2-16,0 1-1 15,4-3-1-15,-4 0-1 0,5-4-2 0,-2 4 4 0,9-9-1 0,-11 13-1 0,11-13 0 16,0 11 4-16,0-11 1 0,0 0 4 0,0 0 0 0,15 16 1 0,-15-16 3 16,16 5 4-16,-16-5 1 0,24 4-1 15,-24-4 2-15,20 0-3 0,-20 0 2 16,23 0-5-16,-23 0-3 0,25 0 2 0,-25 0-3 16,15-4 0-16,-15 4 0 0,21 0-7 15,-21 0-5-15,19-2-12 0,-19 2-22 0,17-3-22 16,-17 3-24-16,16-3-32 0,-16 3-34 15,0 0-36-15,19-6-21 0,-19 6-51 16,0 0-415-16,20-3-166 0</inkml:trace>
        </inkml:traceGroup>
        <inkml:traceGroup>
          <inkml:annotationXML>
            <emma:emma xmlns:emma="http://www.w3.org/2003/04/emma" version="1.0">
              <emma:interpretation id="{BCFA312A-507B-4D3D-A50D-A39725EB5275}" emma:medium="tactile" emma:mode="ink">
                <msink:context xmlns:msink="http://schemas.microsoft.com/ink/2010/main" type="inkWord" rotatedBoundingBox="17755,8949 19008,8867 19038,9333 17785,9414"/>
              </emma:interpretation>
            </emma:emma>
          </inkml:annotationXML>
          <inkml:trace contextRef="#ctx0" brushRef="#br0" timeOffset="163021.5127">4205 2216 1507 0,'0'0'-33'15,"0"0"12"-15,16-18 22 0,-16 18 23 16,0 0 23-16,0 0 10 0,0 0 6 0,12-6 7 15,-12 6 2-15,0 0 6 0,0 0 8 16,0 0 1-16,0 0 5 0,0 0 0 0,0 0 8 16,0 0 3-16,19 17 0 0,-19-17-5 15,0 19-5-15,0-19-5 0,-7 24-8 16,3-10-3-16,-1 2-9 0,2 0-7 16,-1 0-4-16,-4 2-7 0,4-3-6 0,0 0-7 15,0 1 2-15,0 0-9 0,0-3-4 16,0 1 2-16,4-2-5 0,-4-1-2 15,4-11 3-15,0 22-5 0,0-22-4 0,0 16 5 16,0-16 0-16,12 9-1 0,-12-9 8 16,16 2-7-16,-16-2 4 0,0 0-2 0,44-11-3 15,-21 0 0 1,-2 0 1-16,2-1-5 0,4 0 2 0,2-6-2 16,6 1-14-16,5-6 2 0,8-2 10 15,4-1-5-15,-1-3 5 0,8 4 20 0,-3-2-1 16,4-3-2-16,-1 6 12 15,-3-3-24-15,-1 7 9 0,-11-1-14 0,-4 2 2 16,-1 5 4-16,-7-1 7 0,-4 3-8 0,0 3 0 16,-4-2 2-16,0-3 4 0,-8 10 1 0,3-3 1 0,-6-2-4 15,3 4 1-15,0-2-1 16,-9 5-1-16,5-5-9 0,-12 7 6 0,20-5-4 16,-13-1-2-16,-7 6 2 0,20-7-7 0,-20 7 2 15,12-5-1-15,-12 5-2 16,16-6 2-16,-16 6-2 0,0 0-3 0,13-5-12 15,-13 5-27-15,0 0-37 0,11-7-41 0,-11 7-55 16,0 0-74-16,0 0-67 0,0 0-151 16,0 0-86-16,0 0 86 0,0 0-209 0,0 0-165 15</inkml:trace>
        </inkml:traceGroup>
      </inkml:traceGroup>
    </inkml:traceGroup>
    <inkml:traceGroup>
      <inkml:annotationXML>
        <emma:emma xmlns:emma="http://www.w3.org/2003/04/emma" version="1.0">
          <emma:interpretation id="{6E4FF6FA-4E77-444E-BF1B-4F5AA85AA89F}" emma:medium="tactile" emma:mode="ink">
            <msink:context xmlns:msink="http://schemas.microsoft.com/ink/2010/main" type="paragraph" rotatedBoundingBox="21170,9146 28133,9224 28120,10421 21157,103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561155-3561-4237-BE66-B1790CEAB108}" emma:medium="tactile" emma:mode="ink">
              <msink:context xmlns:msink="http://schemas.microsoft.com/ink/2010/main" type="line" rotatedBoundingBox="21170,9146 28133,9224 28120,10421 21157,10344"/>
            </emma:interpretation>
          </emma:emma>
        </inkml:annotationXML>
      </inkml:traceGroup>
    </inkml:traceGroup>
    <inkml:traceGroup>
      <inkml:annotationXML>
        <emma:emma xmlns:emma="http://www.w3.org/2003/04/emma" version="1.0">
          <emma:interpretation id="{600F6EC5-3ACB-4387-B12F-CAA929BD42EF}" emma:medium="tactile" emma:mode="ink">
            <msink:context xmlns:msink="http://schemas.microsoft.com/ink/2010/main" type="paragraph" rotatedBoundingBox="14257,9736 16902,9448 16998,10332 14353,106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DF612F-DD50-429C-AF6E-176398118C4D}" emma:medium="tactile" emma:mode="ink">
              <msink:context xmlns:msink="http://schemas.microsoft.com/ink/2010/main" type="line" rotatedBoundingBox="14257,9736 16902,9448 16998,10332 14353,10619"/>
            </emma:interpretation>
          </emma:emma>
        </inkml:annotationXML>
        <inkml:traceGroup>
          <inkml:annotationXML>
            <emma:emma xmlns:emma="http://www.w3.org/2003/04/emma" version="1.0">
              <emma:interpretation id="{CEC99012-3C99-487B-B130-0E2A91D346B1}" emma:medium="tactile" emma:mode="ink">
                <msink:context xmlns:msink="http://schemas.microsoft.com/ink/2010/main" type="inkWord" rotatedBoundingBox="14257,9736 16902,9448 16998,10332 14353,10619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1871.5634">783 3082 1614 0,'0'0'-104'0,"-13"5"16"16,13-5 10-16,0 0 16 15,-12 6 13-15,12-6 13 0,0 0 6 0,0 0 10 16,-11 7 4-16,11-7 1 0,0 0 15 0,0 0 4 15,0 0-3-15,0 0 4 0,0 0 0 16,0 0 3-16,0 0 1 0,-28-9-3 0,28 9-3 16,-13-15-1-16,10 3 2 0,-1 0 2 15,0-2-3-15,-1-1 2 0,2-1-3 16,3-2 6-16,-4 4-5 0,4-4 3 0,0 0-2 16,0 0 1-16,4 0 8 0,-4 4-6 15,3 2 0-15,2-1-4 0,-5-1 9 16,4 3-2-16,-4 11-1 0,7-20 7 0,2 18-2 15,-9 2 1-15,11-7 9 0,-11 7-2 16,0 0 3-16,0 0-1 0,25 24-1 16,-18-10 3-16,2-3 2 0,-2 1-4 0,5 2-6 15,4 1 6-15,-5-1 0 0,5 6-8 16,0-6 4-16,0 1 0 16,0 3-2-16,0-6-2 0,4 2-4 15,-4-1 0-15,0-1 4 16,0-1-5-1,0-2 2 1,0 0-3-16,-1-3 0 0,-3 3 1 0,1-3 3 16,-2-1-2-16,-11-5 2 0,21 4-3 0,-21-4 0 15,19 0-1-15,-19 0 0 16,0 0-4-16,11-13-2 0,-11 13 0 0,0-14 2 0,0 14 1 16,-3-17-6-16,3 17 1 15,-8-18-1-15,0 12 3 0,8 6-1 0,-8-19-2 0,5 11 2 16,3 8 2-16,-13-12-1 0,13 3-4 0,0 9 4 0,-3-12-4 0,3 12-1 15,-5-11 2-15,5 11 2 0,-4-9-1 0,4 9 0 16,0-13 3-16,0 13-1 0,12-12 3 0,-12 12 4 16,16-9 0-16,-8 3 6 0,-8 6-2 0,24-9-2 0,-13 6 4 15,-11 3-4-15,25-6 1 0,-14 3 1 16,-11 3-1-16,20-5-2 0,-8 1 1 0,-12 4-2 16,20-2-1-16,-20 2 2 0,12-3-3 15,-12 3-1-15,20-6-1 0,-20 6-4 0,12-3 0 16,-12 3-13-16,11-6-21 0,-11 6-18 15,12-5-44-15,-12 5-32 0,0 0-64 16,13-14-372-16,-13 14-63 0</inkml:trace>
          <inkml:trace contextRef="#ctx0" brushRef="#br0" timeOffset="42966.3538">1652 3076 1398 0,'20'0'-88'0,"-20"0"19"0,0 0 17 16,0 0 19-16,0 0 13 0,12-6 16 15,-12 6 14-15,0 0 11 0,0 0 18 0,0 0 9 16,0 0 3-16,0 0 9 0,4-12 4 16,-4 12 3-16,0 0-4 0,0 0-2 15,3-11-5-15,-3 11-1 0,0 0-5 0,0 0-5 16,-7-21-3-16,7 21-5 0,-5-15-4 16,-2 8-4-16,-1 1-2 0,8 6-2 15,-21-11-2-15,10 5-6 0,-1 3-1 31,-4 0 0-31,0 0 1 16,0 3-5-16,16 0-3 0,-31 0-1 0,10 0-3 0,10 6 0 0,-5 0 2 16,0-1-2-16,4 2-1 0,1 1 1 0,-2 1-5 15,6 1 5-15,-2 1-1 0,2-2 0 16,2 4 0-16,5-13 5 0,-7 17-2 0,7-17-2 0,0 18 5 0,0-18 1 16,7 16 0-16,-7-16 2 0,12 11 2 15,-12-11 1-15,16 9 0 0,-16-9-1 0,20 0-4 16,-20 0 1-16,23 0 0 0,-23 0-1 15,21-6-2-15,-21 6 0 16,20-3 0-16,-20 3-1 0,16-6-3 0,-16 6 2 0,16-5 0 16,-16 5 1-16,0 0 0 0,20 0-1 15,-20 0 2-15,0 0 1 0,0 0 2 16,19 16 3-16,-15-3 2 0,0-1 3 0,4 2 6 16,-4 4 3-16,0 4 3 15,4 1 1-15,-4 3 3 0,0 1-1 0,0-3 1 16,-1 3-3-16,2-1-6 0,-1-2-1 15,-4 1-1-15,4-5-2 0,-4 1-4 0,3-2 1 16,-3 1-2-16,0-2-3 0,5-3 3 16,-5 0-5-16,0-1-2 15,0-14 3-15,0 22-4 0,0-22-9 0,-5 18-13 0,5-18-12 16,0 11-14-16,0-11-10 0,-7 6-25 16,7-6-19-16,0 0-20 0,0 0-18 0,0 0-23 15,0 0-13-15,0 0-14 0,0 0-23 16,-20-24-404-16,12 18-106 0</inkml:trace>
          <inkml:trace contextRef="#ctx0" brushRef="#br0" timeOffset="43228.337">1413 3445 1540 0,'0'0'-86'0,"0"0"30"0,0 0 21 0,0 0 25 0,0 0 19 0,25-18 19 0,-25 18 21 0,19-9 19 0,-3 6 3 0,-5-3 5 0,5 4-5 15,0-5 1-15,0 5-9 0,0-5-7 0,-16 7-2 16,29-5-4-16,-18 3-9 0,5-3-2 0,-4 3-8 16,-12 2-14-16,20-2-23 0,-8-3-25 15,-12 5-38-15,16-2-42 0,-16 2-40 0,15-9-73 16,-3 5-306-1,-12 4-32-15</inkml:trace>
          <inkml:trace contextRef="#ctx0" brushRef="#br0" timeOffset="44023.284">2053 3148 1358 0,'0'0'-55'16,"0"0"31"-16,0 0 26 0,11 14 18 0,-11-14 24 15,0 0 24-15,32 4 18 0,-32-4 14 16,36-4 5-16,-20 1 2 0,4 1-5 16,-1-2-6-16,1 1-9 0,-4 1-8 0,0-5-8 15,0 7-8-15,-16 0-6 0,28-2-6 47,-28 2-3-47,20-3-8 0,-20 3-8 0,20 0-12 0,-20 0-11 0,16-6-29 0,-16 6-24 0,16 0-29 0,-16 0-42 16,0 0-30-16,0 0-17 0,0 0-40 0,16-3-412 15,-16 3-113-15</inkml:trace>
          <inkml:trace contextRef="#ctx0" brushRef="#br0" timeOffset="43659.3089">2105 3032 1366 0,'0'0'-53'0,"0"0"16"16,0 0 13-16,0 0 15 0,0 0 2 0,-16 2 20 15,16-2 1-15,0 0 22 0,0 0 16 0,0 0 9 16,0 0 10-16,0 0 4 0,0 0 3 16,0 0 7-16,0 0-6 0,0 0-1 15,43-11-4-15,-43 11-8 0,20-6-5 16,-8 2-4-16,-12 4-6 0,23-6-6 31,-7 3-4-31,-3 1-5 0,-13 2-5 0,27-4-9 0,-15 2-13 0,0-1-16 0,-12 3-31 16,20-4-31-16,-20 4-39 0,0 0-40 0,0 0-32 15,0 0-96-15,0 0-250 0,0 0-29 16</inkml:trace>
          <inkml:trace contextRef="#ctx0" brushRef="#br0" timeOffset="47725.9915">2673 2891 1496 0,'-13'7'-113'0,"13"-7"13"16,0 0 16-16,0 0 19 16,0 0 10-16,0 0 20 0,0 0 7 0,-7 9 6 15,7-9 11-15,0 0 11 0,0 0 2 0,0 0 7 16,0 0 13-16,0 0 0 0,0 0 10 16,-5 11-3-16,5-11 9 0,0 0 4 0,0 0 5 15,0 0-1-15,0 0-4 0,0 0 5 16,-7 12-1-16,7-12-4 0,0 0 7 15,0 0-3-15,0 0-7 0,0 0-2 0,0 0-6 16,-20-18-4-16,20 18-5 0,-4-21-6 16,-1 10 0-16,2-5 2 0,-1 2-3 15,4-4-6-15,-4 3-1 16,-1-3-1-16,5 3 3 0,5-3-3 0,-1 4-2 16,0-2 0-16,-1 5 4 0,-3 11-5 15,9-21-2-15,-5 12 1 16,-1 0-3-16,-3 9 6 0,13-9-2 0,-13 9-1 0,0 0 7 0,0 0 1 15,23 7 0-15,-23-7-1 0,12 14 9 16,-8-2-3-16,-4-12-3 0,9 20 2 0,-2-5-2 16,-7-1 0-16,4 0-2 0,4-3-1 15,-4 4 2-15,0-4-2 0,4 2-2 0,0-2 1 16,0 3-1-16,3-3-1 0,-2 1 1 16,2-3 0-16,5 0-1 0,0 0 1 15,-4 0-1-15,8-4 4 0,-4 1-6 16,0-1 1-16,-5 0-1 0,-11-5 1 0,29 6 1 15,-17-3 0-15,-12-3 0 0,23-3 1 16,-23 3-1-16,20-6 0 0,-20 6-3 16,9-10-3-16,-9 10 5 0,7-11-4 0,-7 11 5 15,0-18-4-15,0 18-3 0,0-16 2 16,0 16 1-16,-4-14 0 0,1 5-3 0,3 9 0 16,-5-16 2-16,5 16-2 0,0-11 4 15,0 11-3-15,0 0 5 0,8-18 2 16,-4 9 5-16,-4 9 4 15,20-8 2-15,-12 1 8 0,3 1 2 16,5 1 8-16,0-1 2 0,0 1-1 0,4 5 5 16,-4-7-4-16,4 5-1 0,-4-3-5 0,0 3-5 15,-4-2 0-15,4 1-4 0,-16 3-2 16,23-6-2-16,-23 6-2 0,24-2-3 0,-16-1 3 16,-8 3-11-16,20-4-21 0,-20 4-19 0,16-5-29 15,-16 5-36-15,16-6-39 0,-8 0-35 16,-8 6-50-16,16-6-164 0,-16 6-174 15,16-6-63-15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2:59.9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652 118 195 0,'0'0'61'0,"-13"-4"-28"16,13 4-16-16,-16-7-4 0,9 4-2 0,7 3-6 16,-25 0 3-16,14-4-1 0,11 4-3 0,-24-2 2 15,8-1-1-15,5 1 0 0,11 2 0 16,-29-4 1-16,13 1-1 0,5 1-3 16,-5-2-2-16,0 2 2 0,16 2-5 15,-28-6 1-15,17 3-2 0,-5-3 0 0,3 3-3 16,13 3-1-16,-16-6-1 0,9 0 4 15,7 6-3-15,-20-9-2 0,12 6-3 16,8 3 0-16,-16-2-1 0,3-3 2 0,13 5 2 16,-14-9 4-16,5 7 1 0,9 2 7 15,-16-3 1-15,16 3 10 0,-11-4 4 0,11 4 1 16,-12-2 11-16,12 2 1 0,-13-3-1 16,13 3 7-16,0 0 2 0,-11-3-11 15,11 3 19-15,0 0 15 0,0 0-7 0,-12-3 8 16,12 3 21-16,0 0-2 0,0 0 4 15,0 0 7-15,0 0 8 0,0 0-2 16,0 0-2-16,0 0 5 0,0 0 0 16,0 0-1-16,0 0-4 0,-24 9-2 0,24-9-8 15,0 0-7-15,0 0-5 0,0 0-6 0,0 0-11 16,0 0 1-16,0 0-7 0,0 0-7 16,0 0-1-16,0 0-3 0,0 0 4 15,60 0-10-15,-60 0-4 0,35-3 0 0,-15 0-6 16,0 3-1-1,4-3-3-15,-4 3 0 0,3 0 3 0,-3 0-7 16,0 0-5-16,-4 0 4 0,-16 0-1 0,32 0 1 0,-20 0 5 16,-12 0 3-16,23 0 5 0,-23 0 3 15,17 0-6-15,-17 0-1 0,0 0-4 0,0 0-4 16,0 0 1-16,0 0-1 0,0 0-4 16,0 0-2-16,-52 11 1 0,32-4 1 15,4-5-6-15,-12 7 0 0,4 1-1 16,1-1-1-16,-5 3-1 0,4 3 1 15,0-1-2-15,0 1 6 16,1 4-7-16,3-2-1 0,-4 1 1 16,8-3 1-16,-4 3-3 15,4-3 4-15,-4 3-2 16,8-4-3 0,1-1 3-16,-2 0 2 0,1-4-4 15,5 4 3-15,-6-4-2 0,10 0-2 0,-5 0-1 16,0 0 4-1,8-9-3-15,-4 12 0 0,4-12 0 0,-4 14-1 0,4-14 3 0,0 0 1 0,20 15-2 0,-8-8 1 0,-12-7 0 16,27 7 0-16,-11-2-2 0,4-3 4 0,0 5-3 16,4-5 0-16,0 5 3 0,-1-1-1 15,2 3-2 1,-2 2 4-16,-3-2-3 16,3-1 0-16,-2 5 1 0,-1 2 3 15,-9-3-4 1,5 2 3-16,-4 4 0 0,1-1-2 15,-2-1 1-15,-3 1 1 0,0-1-1 16,-5 2 1-16,-3-1 1 0,-3-2-2 16,-1 4 1-16,-3-4 2 0,-2-1-2 0,2 1-3 15,-9 0 1-15,3-1 4 0,-3-3 0 16,0 3-5-16,-3-3 4 16,-1-2-1-16,0 0 1 0,4-3 6 15,-7-3-2-15,7 3 1 0,-4-6-1 16,0 3-1-16,20-3 0 15,-32 0 0-15,16-3 0 16,0 3-4-16,0-3 7 0,0 3-8 16,4-3-5-16,12 3 4 0,-23-3-11 0,10 0-7 31,13 3-21-31,-14-3-24 0,14 3-21 0,-13-5-22 0,13 5-43 0,0 0-29 0,0-13-25 0,0 13-56 0,0 0-121 0,20-11-209 0,-8 4-89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49.4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12D98E-DD9B-4D18-A878-AE598EAD02A2}" emma:medium="tactile" emma:mode="ink">
          <msink:context xmlns:msink="http://schemas.microsoft.com/ink/2010/main" type="inkDrawing"/>
        </emma:interpretation>
      </emma:emma>
    </inkml:annotationXML>
    <inkml:trace contextRef="#ctx0" brushRef="#br0">0 140 1770 0,'0'0'-47'16,"0"0"24"-16,0 0 35 16,0 0 37-16,0 0 24 0,0 0 20 0,0 0 18 0,44-9 7 15,-24 7 9-15,-2-3 3 0,3 0 4 16,6-1-7-16,3 0-6 0,-3 0 15 16,5 0-8 15,-5-3-15-31,1 3-13 15,-1-3-11-15,-2 3-16 16,-2-3-27 0,-3 4-29-16,-4-1-49 15,0 1-54 1,-4-6-65-16,-5 2-71 16,-7 9-97-16,16-9-159 0,-16 9 46 0,5-11-173 0,-5 11-103 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00.8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 44 1535 0,'0'0'-61'0,"0"0"14"0,0 0 17 0,0 0 14 16,-3-17 9-16,3 17 17 0,0 0 11 0,0 0 3 15,0 0 3-15,0 0 13 0,0 0 9 16,0 0 11-16,0 0 9 0,0 0 1 15,0 0 3-15,0 0 1 0,0 0 1 16,0 0-3-16,0 51-4 0,0-37-1 0,0 1-3 16,0-1-1 77,0 2-3-93,0 2 2 0,0-2-4 0,3 4-1 0,-3-3-4 0,-3-3 0 0,6 1-3 0,-6-1-1 0,3 0-7 0,0 1-2 0,0-15-2 0,0 20-3 0,0-20-4 0,0 17-2 0,-4-8 0 0,4-9 1 0,0 0-4 0,-5 13-1 16,5-13 0-16,0 0-9 0,0 0 4 0,0 0-4 0,-7-33-5 0,10 18 1 0,-3-2-1 16,4-1-3-16,1-1-1 15,2-1 1-15,2-4-4 0,-2 2 1 16,6 6-3 0,-2-6 2-16,1 8-4 0,0-4 2 15,4 4 1-15,-5-2-3 0,2 3 1 0,-1 4 0 16,4 4-2-1,-5-3 0-15,5 1 5 0,0 5 0 0,-16 2 6 16,28 2 6-16,-12 5 4 16,-4 1 2-16,0 1 3 0,4 3-1 0,-5 1 3 15,1-2-6 1,-3 3 4-16,2 2-1 0,-2-5 1 0,-2 5-5 16,2-5 3-16,-6 1 0 0,5 1-7 0,-8-13 4 0,12 18 1 0,-8-10-6 15,-4-8-1-15,8 12 0 0,-8-12-1 16,0 0-6-16,0 0 2 0,0 0-2 0,24-20 0 0,-17 5-5 15,2-1 1-15,-2-5 1 0,9 3-5 0,-4-5-2 0,1 5 6 16,6-4-7-16,-3 8 3 0,0-3 1 0,-1 4-4 16,6 2 0-16,-6 2 1 0,6 6-1 15,-5 6 7-15,-16-3 1 0,34 15 5 0,-18-4 7 0,0 7 3 0,-3 2 8 16,-1 2 3-16,-1 5 11 0,-2-4 1 16,-2 5 9-1,2-4-5-15,-2-1-3 0,-2-2-12 16,-1 0-20-16,3-3 2 0,-7-3-3 0,7-1 5 0,-7-2-3 15,5 3-7-15,-5-15-12 0,0 0-17 0,8 18-22 0,-8-18-19 16,0 0-25-16,0 0-26 0,0 0-36 16,16-33-37-16,-9 18-35 0,-2 0-21 15,6-3-4-15,1 2-67 0,-3-4-78 16,7 9-278-16,-5-1-168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01.6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23 343 1678 0,'0'0'-72'0,"0"0"21"16,0 0 12-16,0 0 22 0,0 0 20 15,0 0 13-15,0 0 15 0,0 0 7 0,0 0 2 16,0 0 4-16,0 0 8 0,0 0-1 16,0 0-2-16,0 0 0 0,0 0-1 0,0 0 2 15,-24-31-2-15,24 31 0 0,0-21-2 16,0 6 0-16,4 3-4 0,-4-2 0 62,4 3 0-62,-1-3-4 0,6-1-2 0,-5 4-4 0,0-1 1 0,4 4 1 0,-4-5-1 0,-4 13 1 0,12-17-3 0,-8 11 0 0,-4 6 2 0,12-12 4 0,-4 6 2 16,-8 6 3-16,0 0 5 0,16-4 0 16,-16 4-1-16,0 0-1 0,19 19-5 0,-15-10 2 15,-4-9 0-15,12 17-2 0,-8-8-3 16,5 6-4-16,-6-4 4 16,6 2-15-16,-7-2 0 15,3 3 2-15,4 0-4 16,-7-3-3-16,7 1 0 0,-2-3-4 15,-7-9-1-15,14 20-2 0,-8-11 1 0,4 2-2 0,-4-2 2 0,6-4-2 16,-12-5-2-16,30 9 4 0,-21-6-5 16,-9-3-1-16,29 6 2 0,-13-6-4 0,-16 0 3 15,31-3-6-15,-15 0 8 0,-4-3-2 0,4 0 1 16,-4-3 0-16,-1 0-4 16,-2-2 3-16,2-1-4 0,-1-1 3 0,-4 1-3 0,4 1 4 0,-4-1-5 15,4-3 0-15,-4 3 5 31,4-1-2-31,-8 4 6 0,2-2 7 16,-4 11 0-16,12-18 0 0,-8 10 2 16,-4 8-4-16,7-18-6 0,-7 18 2 15,9-12-1-15,-9 12 2 0,5-13-2 0,-5 13-2 0,2-9 1 0,-2 9-5 0,0 0 2 0,9-9-5 16,-9 9 5-16,0 0-2 0,7-8 3 0,-7 8-6 0,0 0 2 16,16-9-4-16,-16 9 3 0,14-3-2 15,-14 3 5-15,16-6-12 0,-16 6 11 16,16-2-1-16,-16 2-7 0,14-4 12 15,-14 4-8-15,20-3 3 0,-8 1 3 0,-12 2-8 16,19-6-2-16,-19 6-1 0,26-3-9 16,-16-1-7-16,-10 4-13 0,16-2-14 0,-16 2-15 15,20-7-20-15,-8 5-26 0,-12 2-43 16,20-7-61-16,-7 4-60 0,-5-6-176 16,3 3-26-16,2 1-127 0,-3-7-101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02.5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66 65 1546 0,'-16'-4'-67'0,"16"4"31"16,-14-2 13-16,14 2 28 0,0 0 15 0,-16-7 16 0,16 7 6 16,0 0 11-16,0 0 9 0,-11-2 9 15,11 2 9-15,0 0 10 0,0 0 4 16,0 0 0-16,-11-3 3 0,11 3-1 15,0 0-3-15,0 0 0 0,0 0 4 0,0 0 2 16,0 0 3-16,0 0-7 0,0 0 5 16,0 0 0-16,0 0-2 0,0 0-13 0,46 0-22 15,-46 0-2-15,29-4 5 0,-13 4 0 16,3-2-10-16,-19 2 0 16,35 0-5-16,-14-3-7 0,-2 3-1 0,1-3 1 15,-4-2-9-15,4 5-4 16,-4-4 0-16,-16 4-8 0,28-3-3 0,-12 1 4 0,-16 2-8 15,27-4-8-15,-27 4-1 16,21-2-27-16,-21 2-19 0,16-7-28 0,-16 7-32 0,11-2-39 16,-11 2-38-16,0 0-39 0,0 0-30 0,16-6-72 15,-16 6-109-15,0 0-28 0,0 0-149 16,0 0-101-16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03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 23 1566 0,'-11'9'-68'0,"11"-9"19"0,0 0 15 0,-13 9 21 16,13-9 20-16,0 0 11 0,-10 9 7 0,10-9 7 0,0 0 11 0,0 0 13 0,0 0 8 0,0 0 9 15,0 0 12-15,29 15 12 0,-29-15 12 16,29-3 4-16,-29 3 13 0,33-3 2 0,-15 0 0 16,6 1 6-16,0-2-3 0,0 1-9 15,-5-3-6-15,5 6-8 0,0-2-10 16,-3-1-12-1,-2 3-6 1,1-4-6-16,-4 2-8 16,0-3-4-16,-16 5-4 0,27-2 3 0,-27 2-17 15,26-2 1-15,-26 2-18 0,18 0 3 0,-18 0 2 0,16-5-4 0,-16 5-11 16,0 0-4-16,20-2-21 0,-20 2-28 0,0 0-35 0,16-5-27 0,-16 5-35 16,0 0-36-16,0 0-37 0,16-4-27 0,-16 4-31 15,0 0-87-15,11-5-127 0,-11 5-165 16,0 0-141-16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12.0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21 181 1585 0,'0'0'-121'15,"0"0"13"-15,-8-6 15 0,8 6 7 16,0 0 11-16,-5-9 5 0,5 9 9 15,0 0 11-15,0 0 5 0,-8-15 8 0,8 15 10 16,0 0 1-16,0-15 8 0,0 15 6 16,0 0 3-16,0-15 8 0,0 15 5 0,0 0 10 15,5-18 8-15,-5 18 8 0,3-11 7 16,-3 11 10-16,0 0 2 0,0-20 13 16,0 20-1-16,0-11 7 0,0 11 1 15,5-12 1-15,-5 12 3 0,0 0-2 0,3-11 2 16,-3 11 0-16,0 0 4 15,0 0 7-15,0 0 9 0,0 0 5 0,0 0-1 16,0 0 5-16,21 29 1 0,-21-29-7 0,8 28-4 16,-5-13-8-16,2-1 3 0,-2 4-3 0,2 0-6 15,-2 0-5-15,0 0-7 0,2 0-1 16,-2-5-1-16,-3 5-6 16,5-3-4-16,-2 4-9 0,-3-19 1 31,5 27 0-31,-5-16-5 0,0-11-5 0,0 21-6 0,0-21-2 15,0 18 2-15,0-18-2 0,0 15-5 0,0-15 2 0,0 0-6 0,-13 12-3 16,13-12-7-16,0 0 8 0,0 0-10 0,0 0 2 16,-22-23 1-16,17 10-5 15,-3 1-2-15,8-3-6 0,-3-2 9 0,3 2-6 16,0-6-10-16,0 3 8 0,8-4-5 0,3 0 7 16,0 1-6-16,5-3 0 0,0 2 2 15,5-1-1-15,-2 3 2 0,2-3-4 16,-2 7 0-16,2 0 7 15,-2 2-5-15,0 1 1 0,-3 8 4 16,5-1-1-16,-5 3 5 0,4 6-2 0,-20-3 1 16,32 9 4-16,-20 0 1 0,-6 2 6 15,10 7-4-15,-2 0 8 0,-3-4 3 16,-6 8 7-16,2-4-5 16,-3 3-1-16,3-3 4 0,-2 0-2 15,-1 0-3-15,-2-4-3 0,3 3-2 0,0-1 0 16,-1-3 0-1,-4 1 1 1,0-14-5-16,7 20-1 0,-7-20 1 16,5 18-4-16,-1-9 1 0,-4-9 2 0,0 0-11 0,0 0 7 0,0 0-6 0,0 0-1 0,0 0 2 0,28-23-5 0,-22 10-7 15,8-3 2-15,2-6-8 16,0 1 3-16,-3 4-2 16,8-4 3-16,-5 3 3 0,5-1 2 0,1 5-26 15,-6-4 5-15,0 9 3 0,0 0 0 0,0 4 5 16,0 5 4-16,-16 0 1 0,27 9 2 0,-13 0 5 15,-7 5 9-15,2 0 3 0,-2 2 5 0,-3 5-1 0,3 0 7 16,-2-1-1-16,-1 4-3 16,-1-4 1-16,-3-1-4 0,4-1 4 15,1 0-4-15,-5-4 0 16,0 2-2-16,4-1-2 0,-4-15-5 0,0 20-12 0,0-20-15 16,3 18-33-16,-3-18-35 0,0 0-37 0,0 0-38 0,0 0-48 0,0 0-28 15,0 0-77-15,0 0-136 0,29-38 38 16,-21 25-119-16,3 1-43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12.4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11 0 1403 0,'0'0'-27'0,"0"0"3"0,0 0 0 16,0 0 12-16,0 0 26 0,0 0 21 16,0 0 16-16,0 0 9 0,0 0 13 0,0 47 7 15,0-32 2-15,0 1 11 0,0 0 3 16,0 2 0-16,0 0-3 16,0 1-8-16,0 5-5 15,0-7-6-15,0 1-9 0,-5 2-4 31,5-1-5-15,0-4-5-16,0-1-8 16,0-2-7-16,-4 3-14 15,4-15-18-15,4 20-22 0,-8-6-28 16,4-14-32-16,0 0-42 0,-3 14-26 0,3-14-18 16,0 0-34-16,0 0-83 0,0 0-269 0,0 0-51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12.8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24 139 1449 0,'-8'-9'-53'0,"8"9"13"0,-12-16 18 0,8 12 5 0,4 4 3 0,0-21 20 0,0 21 17 0,8-18 20 0,3 6 5 0,2-1 12 0,0 6 9 0,3-2 0 0,-1 0 2 0,6-2 2 0,-7 6 2 0,2 1 1 0,0 2-5 0,-1 2 2 0,-15 0 1 0,21 11 1 0,-12 0-5 0,-7 0-1 218,3 1-3-218,-5-12-7 0,-7 32-1 0,3-14-1 0,-1 0 4 0,0 0-1 0,-1-3 0 0,6 0 1 0,-5-1 5 0,5-1 5 0,0 1-8 0,0-14 6 0,11 22-2 0,3-17-1 0,-3 4-1 0,5-6 0 0,3 3-4 0,6-6-5 0,-5 3-5 0,3-3-2 0,2-3-11 0,-2 3 5 0,-3 0-13 0,0 0 1 0,-1-6-29 0,-3 3-31 0,0-2-36 0,-5-2-41 0,5-1-54 0,-7 1-51 0,-2-4-51 0,6 1-86 0,-1 1-127 0,0 0 29 0,-1-2-106 0,5 2-53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13.1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16 1463 0,'16'0'-11'0,"-16"0"-3"0,0 0 25 15,20 4 29-15,-20-4 26 0,12 10 16 16,-12-10 8-16,16 9 7 0,-16-9 3 0,13 9-3 16,-13-9-3-16,9 9-5 0,-9-9-6 15,0 0-2-15,16 6-7 0,-16-6 0 0,0 0-9 16,0 0-3-16,0 0-8 0,0 0-6 15,0 0-7-15,0 0 0 47,0 0-4-47,10-24-2 0,-10 24 2 0,0 0 1 0,0 0 0 0,0 0 1 0,0 0 2 0,-5-19 2 0,5 19 0 16,0 0 0-16,0 0 0 0,0 0 0 0,0 0-4 0,0 0-10 16,0 0-14-16,0 0-5 0,0 0-18 0,0 0-31 15,0 0-39-15,0 0-43 0,0 0-52 16,0 0-45-16,-11-4-65 0,11 4-128 15,0 0-38-15,0 0-102 0,11-16-54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14.0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79 355 1458 0,'0'0'-48'0,"-8"9"14"0,8-9 14 16,-8 9 19-16,8-9 10 0,0 0 10 15,-13 9 15-15,13-9 12 0,0 0 9 0,-11 5 6 16,11-5-1-16,0 0 4 0,0 0-4 16,0 0-4-16,-20-12 1 0,20 12-11 15,-8-15-2-15,3 7-7 0,5 8-2 16,-3-21-1-16,3 10-2 0,-3-4-3 16,3-1-4-16,0 2-1 0,0-4-4 0,0 2 2 15,0 2-4-15,3 3-2 0,0-5-1 0,2 1-2 16,-2 0 2-16,2 1-3 15,-1 2-1-15,4 3 3 16,-4-4-1-16,-4 13 2 0,8-15 10 0,-8 15 7 16,12-2 9-16,-12 2 6 0,0 0 4 0,0 0-3 0,24 15 0 15,-17-6-3-15,2 3 2 0,-6-1-6 16,6 4 1-16,-2-3-4 0,6 3-3 16,-6 0-5-16,5 3-2 15,1-4-4-15,-6 2-2 0,5-2-2 16,-1-1 0-16,2-2-3 0,-1 1 0 15,-1 1-4-15,1-4 0 16,-4 2-4-16,4-5 2 0,-12-6 3 16,20 14-6-16,-20-14 4 0,19 6-6 0,-19-6 1 15,0 0-3-15,0 0-4 0,25-8-4 0,-21-1-5 16,-4 9-2-16,0-20 3 0,0 7 0 0,-4-3-2 16,0 5 1-16,-1-1 1 0,2 1 3 0,-1-1-2 0,0 3 5 15,4 9-1-15,-8-20 3 0,8 11-1 0,-4-2-1 16,4 11 0-16,-4-11 0 0,4 11 0 0,0 0 6 15,8-20 2-15,0 13-1 0,-8 7 4 16,27-8 5-16,-11 1 4 0,4-1 6 16,5 2 3-16,2-1 1 0,1 2 1 15,4-5 9-15,4 5-7 0,-5-4 3 0,1 3-4 16,0-3-4-16,0 3 0 0,-5 0-6 16,1 1-6-16,-4-2 5 0,-5 5-1 0,2-2-7 31,-1-1 0-31,-4 1-2 0,-1 2-31 0,-3-3-29 0,0 1-35 15,-12 4-44-15,24-10-44 0,-12 4-47 0,0 3-48 16,-1-3-121-16,-11 6-68 0,20-9-133 0,-8 6-92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14.4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0 1529 0,'0'0'-36'16,"0"0"15"-16,0 0 7 0,0 0 19 0,0 0 35 16,0 0 16-16,0 21 8 0,0-21 7 0,3 18 4 15,-3-18 3-15,5 24 4 0,-1-12-1 16,0 2-7-16,-1 1-2 15,2 1-3 1,-1-2-11-16,-8 1-3 16,12 0-6-16,-5 0-5 0,2-3-4 0,-5-12-3 15,4 25-12-15,0-14-13 32,-4-11-20-32,3 18-25 0,-3-18-25 0,0 15-39 0,0-15-27 0,0 0-28 15,0 0-29-15,4 11-74 0,-4-11-302 0,0 0-59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1.1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C89F006-46AD-4235-9C28-497D55CC5D60}" emma:medium="tactile" emma:mode="ink">
          <msink:context xmlns:msink="http://schemas.microsoft.com/ink/2010/main" type="inkDrawing"/>
        </emma:interpretation>
      </emma:emma>
    </inkml:annotationXML>
    <inkml:trace contextRef="#ctx0" brushRef="#br0">226 33 1592 0,'9'-11'-47'0,"-9"11"17"0,0 0 25 16,4-13 22-16,-4 13 19 0,0 0 14 15,3-11 3-15,-3 11 9 0,0 0 4 0,0 0 6 16,13-6 11-16,-13 6 11 0,0 0 2 15,0 0 2-15,0 0 3 0,24 17 1 0,-24-17-5 16,11 18 2-16,-3-9 0 0,0-1-6 16,0 7-2-16,5 1 3 0,-6-4 10 15,2 6 1-15,2 2-9 0,4 1-6 0,-2 4-6 16,3-1-8-16,-4-4-3 0,4 3-15 16,-5-1 1-16,5-2-6 0,-3 1-5 15,-1-1-5-15,-1-5-2 0,1 1-7 16,-5-2-1-16,2-1-7 0,0-2-4 0,-2 1 6 15,2 0-2-15,-2-3-8 0,-7-9 1 16,9 11 1-16,-9-11-2 0,0 0-2 0,0 0-5 16,0 0-2-16,0 0 0 0,0 0 0 15,0 0 1-15,-32-23-8 0,20 11 1 0,-10-3 0 16,8 4-2-16,-7-1 2 0,1 1-5 16,-3-3 2-16,-1 5 1 0,0 1-6 15,-4 1 12-15,4-1-13 16,-3 5 0-16,-2 0 2 0,6 3 4 15,-8 0-2 1,7 3 5-16,-5 3-7 0,1-1-2 16,5 4 7-16,4 4-1 15,-2-2-2-15,5 1-2 0,0 4-3 16,9-5 8 0,-2 4-2-16,2-3 6 0,3 0 7 0,4 4 0 15,0-16-5-15,0 20 10 0,0-8 6 16,0-12-5-16,7 18-1 0,-7-18 9 15,4 16-5-15,-4-16-10 0,9 16-1 0,-9-16-4 0,3 13-3 0,-3-13-7 0,0 0-9 0,4 11-11 0,-4-11-26 16,0 0-23-16,0 0-29 0,0 0-29 0,0 0-39 0,0 0-50 0,0 0-42 0,0 0-45 16,0 0-97-16,-11-36-91 0,11 36 67 15,0 0-161-15,20-18-90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14.9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10 151 1490 0,'-4'-8'-29'0,"4"8"13"16,-8-15 7-16,8 15 17 0,0-14 20 0,0 14 19 0,16-20 16 16,0 11 15-16,3-2 13 0,5-1 8 15,4 1 4-15,4 2 4 0,0-3 4 16,-5 7-13-16,5-4-4 0,0 3-6 0,-8 1-6 15,4 3 0-15,-8 2-2 0,3 0-1 16,-7 7-5-16,-4 2-4 0,-12-9-6 0,11 20-13 16,-14-5 0-16,-5 0-5 15,0 6-4 32,-8-3-2-31,5 2-9-1,-5-2-2 1,-4 3-6-16,8-4 1 16,-4 2-3-16,3-2 0 0,2-5-2 0,-1 3-13 0,4-3 1 0,0-3 5 0,4 3 1 15,4-12 5-15,0 21-4 0,0-21 0 16,12 15 7-16,-4-9-1 16,-8-6 12-16,32 6-4 0,-16-3 9 15,7-1 0-15,-3 2 3 16,5-8 6-1,-2 4-9 1,0 0 2-16,6-2 3 0,-6 2-1 0,2 0-5 0,-6 0-6 16,5-3 1-16,-8 3-2 0,3 0-13 0,-19 0 10 0,32-4-4 0,-16 4-6 15,-16 0-2-15,24 0-10 0,-24 0-15 0,20 0-32 0,-20 0-29 16,19 0-40-16,-19 0-40 0,16-2-52 0,-16 2-55 16,0 0-57-16,0 0-145 0,0 0-21 0,0 0-197 0,0 0-174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27.7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0 587 0,'0'0'81'0,"0"0"-43"0,0 0 3 15,0 0-4-15,0 0 20 0,0 0-6 0,0 0 3 16,0 0 5-16,0 0 10 0,0 0 3 15,0 0 1-15,0 0 6 0,0 0 3 0,0 0 1 16,0 0-2-16,0 0 5 0,0 0 0 16,0 0-4-16,43 16 0 0,-43-16-3 0,25 2-4 15,-25-2-5-15,0 0-2 0,27 0-7 16,-27 0-2-16,0 0-7 0,25 0-5 16,-25 0-4-16,0 0-2 0,23 4-1 15,-23-4-10-15,0 0-4 0,23-4-13 0,-23 4-21 16,13-5-30-16,-13 5-45 0,8-6-46 15,-8 6-36-15,0 0-78 0,0 0-410 0,0 0-148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28.2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 1676 0,'0'0'-90'0,"16"-4"18"0,-16 4 15 0,0 0 9 0,0 0 26 0,0 0 6 0,27 0 13 0,-27 0 13 15,0 0 9-15,16 7 3 0,-16-7 4 16,0 0 9-16,0 0 0 0,25 6 2 16,-25-6 3-16,0 0 1 0,11 3 0 15,-11-3 1-15,0 0 1 0,0 0-8 0,16 3 2 16,-16-3-1-16,0 0-10 0,0 0 0 16,0 0-3-16,16 2-7 0,-16-2-1 0,0 0-13 15,0 0-22-15,0 0-35 0,0 0-42 16,0 0-32-16,0 0-77 0,0 0-294 15,23-5-4-15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29.2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168 17 1301 0,'0'0'-60'0,"0"0"17"0,0 0 13 16,0 0 6-16,13-9 20 0,-13 9 0 0,0 0 24 15,0 0 5-15,0 0 11 0,3-9 13 16,-3 9 8-16,0 0 7 0,0 0-2 16,0 0 4-16,0 0 5 0,0 0-3 0,0 0 0 15,0 0-4-15,0 0-7 0,0 0 1 16,0 0-6-16,8 38-8 16,-8-38-1-16,0 15-1 0,0-15-4 15,0 20 3-15,0-4-3 16,0-2-1-16,0 2 4 15,0-2-5-15,0 6-5 47,0-4 1-47,0 6 0 0,-4-2-4 16,4-3-2-16,-4 4-2 0,4 1 2 0,0-2-5 16,0 1 0-16,-3 2 0 15,3 2-1-15,-4 1 3 0,-1 1 5 16,1-1-2-16,1 2-2 15,3 1-3 1,-9-1 2-16,5 1 0 16,4 1-1-16,-3 1 1 0,-6-2-4 15,5 0-2-15,0 2-1 16,-3-2 4-16,2-3-3 16,1 3-1-16,-3 0 0 0,2-3-1 0,1 1-4 15,1 0 2-15,-1 2 0 0,0-3 5 16,-4 3-3-16,4-4 1 15,0 0-3-15,-1 0 0 0,2 4-1 16,-1-3 4 0,0 1 4-16,1-4-5 0,3-1-6 0,-5-5 4 15,5 3-2-15,-4-2 5 0,4 4-9 16,-4-4 1-16,4-1-1 0,0 1 5 0,0 0-1 0,-3 0-2 0,3 0 1 16,-5-1-1-16,5 1-2 0,0 0 8 0,-4 0 2 15,0 0-7-15,4 0-1 0,-3-4 2 16,3 4-2-16,-4-2-1 0,4-5 0 15,-5 4-1-15,5-15-1 0,-4 21-2 0,4-9-1 16,0-12 2-16,-3 18 1 0,3-18-2 0,0 16-4 0,0-16 0 16,-4 11 3-16,4-11 2 0,0 0-5 0,0 14 3 0,0-14 0 15,0 0-4-15,0 16 12 0,0-16-9 0,0 0-4 0,0 14 2 0,0-14 0 0,0 0-2 0,0 0 4 0,0 0 0 0,11 18-1 0,-11-18-1 0,12 2 11 0,-12-2-12 16,13 7 6-16,-13-7-3 0,0 0-5 0,19 4 4 0,-19-4 1 16,16 5 1-16,-16-5 1 0,20 4 12 0,-20-4-10 0,23 2-2 0,-23-2 1 15,24 3-1-15,-24-3 1 0,25 0 0 0,-25 0 1 0,23-3-1 0,-23 3-1 16,28 0 1-16,-28 0-1 0,20-2 3 0,-20 2-5 15,23-4 5-15,-23 4 1 0,20-2-1 0,-20 2 0 16,16-3 0-16,-16 3 1 0,16-4 1 0,-16 4-4 16,16-2 10-16,-16 2-8 0,0 0-5 0,16-7 1 15,-16 7 2-15,12-3-5 0,-12 3-8 16,0 0-16-16,0 0-26 0,16-6-29 0,-16 6-39 16,0 0-35-16,0 0-53 0,11-5-42 15,-11 5-118-15,9-9-89 0,-9 9-185 16,11-7-138-16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30.2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1605 0,'0'0'-94'15,"0"0"7"-15,0 0 17 0,21-14 12 0,-21 14 20 0,0 0 10 16,0 0 10-16,0 0 3 0,0 0 14 0,0 0 5 16,20 0 13-16,-20 0 2 0,0 0 6 15,0 0 6-15,0 0 4 0,27 5 6 0,-27-5 10 16,20 0-1-16,-20 0 0 0,20 0 7 16,-20 0 3-16,28 4 7 15,-12-4 6-15,-16 0-1 0,32 5-3 0,-16-5 3 16,0 2 0-16,-16-2-3 0,31 3-4 0,-31-3 3 15,24 2-5-15,-8 2-1 0,-16-4-4 16,24 3-3-16,-24-3-7 0,23 0-4 0,-23 0-4 16,25 2-5-16,-25-2-4 0,16 7-2 15,-16-7-10-15,19 0-20 0,-19 0-32 16,0 0-38-16,20 2-51 0,-20-2-44 0,24 0-62 16,-24 0-147-16,28-5-221 0,-12 1-95 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31.9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178-1 1547 0,'0'0'-64'15,"0"0"11"-15,0 0 7 16,0 0 24-16,-11-3 23 0,11 3 14 0,0 0 5 0,0 0 20 16,0 0 7-16,0 0 0 15,0 0 9-15,43 17 0 0,-43-17 3 0,29 4 5 16,-13 1 1-16,0-1 5 0,3-2-3 0,1 3-1 15,4-1-1-15,-5 1 1 0,6-3 1 16,-5-2-4-16,-1 3-6 0,1-1-1 0,0 2-5 16,-1-1-2-16,-3-1-3 15,-16-2-1 1,32 4-3-16,-16-1-3 16,0-1-1-16,-16-2-2 0,28 6-1 15,-16-3 0-15,-12-3 4 16,23 9 0-16,-7-3-3 15,-7 0-2 1,2 0 1-16,1-1-3 0,1 2 4 0,-6 2 0 16,2 3 0-16,-2-3 2 0,-7-9 1 15,12 21-3-15,-4-12-5 0,-3 6-3 16,-2-1 1-16,1 2-2 0,0-1-1 0,-4-1 0 16,3 4-1-16,-3-4-4 0,5 6-1 0,-5 0 0 0,4-2 2 0,-8 4-1 15,8 0-2-15,-4-1 2 31,-4 3 3-31,4-3-4 0,-5 2-5 16,5 2 4-16,-3 1-3 0,3-2-2 16,-4 2-7-16,4-1 4 0,0 1-2 0,0-3 1 15,-4 6-5-15,8-4 7 0,-4 2-1 0,0 1 1 16,0-2-2-16,0 0 3 0,0 2 5 16,0-2-13-16,0 1 3 15,0-1 1 1,0-1 1-16,0 1 5 0,0 1-4 15,0-1-5-15,0-1 0 16,-4 1 3-16,1 1 1 0,3-5-3 0,0 4 1 0,-5-2 1 16,5-4-4-16,0 3-3 0,0-3 2 15,0-3 6-15,0 4-3 16,0-4-6-16,-4 2 1 0,4-1 0 0,0 0-1 16,0-4 2-16,0 1 5 0,0 1-8 0,0-2 7 0,0 1-8 0,0-3 3 15,-4 0 1-15,4-12 0 0,4 20 1 0,-4-20-3 16,-4 22 2-16,4-13-3 0,0-9 3 0,0 14-3 0,0-14 2 15,0 18 3-15,0-18-6 0,-3 12 3 0,3-12 2 0,-9 14-1 0,9-14 4 0,-12 13-8 0,8-6 3 16,4-7-4-16,-11 7 1 0,2 0 3 16,9-7-4-16,-19 9 5 0,19-9-7 0,-24 2 4 0,12 2-2 15,12-4-2-15,-32 3 8 0,16-3 2 0,16 0-5 16,-32 0 3-16,17 0-11 16,-6-3 5-16,1 3 2 0,4 0 0 15,2-4 2-15,-7 4 5 0,5 0-9 0,-4-2 4 16,0 2-10-16,1 0 8 0,-1 0 6 0,0 0-5 0,0 0 2 15,4 0 13 1,-3-3 1-16,19 3 3 16,-29 5 20-16,10-5-2 15,19 0-5-15,-29 0 2 0,18 0-7 16,11 0 1-16,-24 4-7 0,24-4-2 16,-15 0 0-16,15 0-5 0,-21 0-3 0,21 0-12 0,0 0-13 0,-20 0-37 0,20 0-42 15,-19 0-47-15,19 0-61 0,-20-4-70 0,20 4-97 16,-16-9-168-16,4 7 55 0,1-5-280 0,2 0-251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3:35.2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34 402 1868 0,'0'0'-130'15,"-7"9"19"-15,7-9 18 0,0 0 13 0,0 0 10 16,0 0 20-16,0 0 10 0,0 0 14 15,0 0 9-15,0 0 5 0,0 0 4 16,0 0 18-16,0 0 6 0,0 0 5 0,0 0 4 16,0 0 2-16,0 0 6 0,0 0 4 15,0 0 6-15,32 8 1 0,-32-8 5 0,0 0 2 16,0 0-4-16,23 0 2 0,-23 0 3 16,0 0 1-16,27-6 1 0,-13 0 0 15,2 3-8-15,0-3 1 0,-3 3-1 0,8-3-6 16,-5 0 1-16,4 0-4 0,1 1-1 15,-3-1-4-15,7-1 0 0,2-1-5 16,1-1 0-16,0 0-3 16,-1 0-4-16,5 0-1 15,-3-3 0-15,6 1-1 16,-3 2 9-16,11-4 5 16,-3 1-1-16,5-2-5 15,-2 3 0-15,0-5-3 0,0 3 0 16,3 2-1-16,-1-4-3 0,1 4 0 15,-4-5-3-15,3 4-1 16,-2 1 1-16,-2 2-1 0,-7-4-5 16,3 5-1-16,-10-1 3 15,5 0-4-15,-5 0 0 0,1 3-1 16,-8 1 2-16,-1-1-1 0,3 1-2 16,-7 1 1-16,-3-1 0 0,4 0 0 0,-16 5-3 15,24-6 2-15,-13 3 2 0,-11 3-5 0,21-6 4 0,-21 6 0 16,11-5 4-16,-11 5-3 0,16-7 3 0,-16 7-2 15,0 0 0-15,0 0 1 0,7-9 0 0,-7 9-4 0,0 0 2 0,0 0-1 0,0 0-2 0,0 0 1 0,-32-2-1 0,32 2 0 0,-23 0-1 0,23 0 0 16,-31 5-6-16,11 1 2 0,-4-3 2 16,-4 3-4-16,1 3 0 0,-5-4-4 0,0 4 0 15,-5 0 2-15,3 2-1 0,-7-2-1 16,-2 0 0 0,4 2 1-16,-9-2-3 15,5-1 3-15,-3 5 0 0,8-4-1 16,-1-3 1-16,3 3 0 15,-1-1 4-15,5-1-2 16,0-1 1-16,0-1-1 0,5 1 3 16,0 0-1-16,3 0 2 0,5-3-3 15,-7 2-1-15,12-1 2 0,-7-1 1 16,5-1-1-16,0 2 2 0,0-2-2 0,1 1 7 16,3 1-4-16,12-4 0 0,-20 7 0 0,20-7 0 0,-20 2 0 0,20-2-1 0,-16 2 1 0,16-2 1 15,0 0 1-15,0 0-4 0,-16 0 2 0,16 0 0 0,0 0 1 0,0 0 0 16,0 0-2-16,0 0 3 0,48-20-2 15,-28 14 4-15,0-1-2 0,7-1 3 0,5-1-1 16,0 0-4 0,0 0 3-16,3-2 1 0,-3 5-2 15,5-3 1-15,-5-1-3 16,-1 1 0 0,1 0 5-16,-9 4-3 15,2-1-4-15,-7 3 5 16,3-3 0-1,-5 3 2-15,0 0-2 16,0 1 3 0,-5-2 1-16,-11 4-1 0,0 0-1 0,16-3-1 0,-16 3 1 15,0 0-1-15,0 0-1 0,0 0-1 0,-39 15 0 0,14-6-1 0,-2-3-3 16,-5 6 1-16,-3-4-1 0,-5 5-1 16,-3-1 3-16,-2 0-3 0,2-1 0 15,-2 1 0-15,2 0 1 0,3-1 0 31,5-2-4-31,3 2 5 16,-3-2 1-16,6-2-3 0,5 0 2 0,-1-1-1 16,7-1 0-16,-2 2 4 15,4-5 1-15,0 5-1 0,4-5 1 16,12-2-1-16,-25 7 5 0,14-5-6 0,11-2-2 0,-18 7 0 0,18-7 3 16,-14 2-1-16,14-2-2 0,0 0 2 0,0 0 2 0,0 0-2 15,0 0-1-15,32-20 4 0,-16 13-1 0,4-2 2 0,8 0 6 16,-1 0 1-16,5-3-1 0,4 1-3 0,4-2 3 0,-4 2 0 15,3-1-5-15,-2 4 4 0,-2-1-3 16,-3 0-5-16,0 3 2 16,0-4 2-16,-8 5-4 0,-2-1 3 15,-1 2 1-15,-5-1-1 16,0 1 4-16,0 2 0 0,-16 2-6 0,16-3 2 0,-16 3 1 16,0 0-1-16,0 0 0 0,0 0 1 0,0 0-7 0,-48 20 1 0,21-13 2 15,-5 2-2 1,0 0 1-16,-8 3 1 15,-3-1-4-15,-2-2 0 0,2 3 0 16,-5-1 0-16,4-2-2 16,5 5 2-16,-2-9-2 15,7 4 2-15,2-3 6 0,5-1-4 16,-3 2 0-16,12-2 3 16,-7 1-1-16,4-3-1 0,5 1-3 15,3-2 2-15,-1 1-1 0,14-3-2 0,-18 4 5 0,18-4 1 16,0 0-1-16,0 0 7 0,0 0 1 0,0 0 5 0,50-25 3 0,-23 16 3 0,3 4-3 15,4-10 6-15,7 3 1 16,-2-1-4-16,4-1-1 0,-2 2 4 16,-2 6-11-16,-3-6 3 15,-1 3-3-15,-6 0-3 0,3 1 1 16,-5 2 4-16,-8-1-6 16,7 1 3-16,-10 3 1 0,0-3-5 0,-5 4 1 0,-11 2 4 0,0 0-9 0,0 0-1 0,0 0 7 0,0 0-8 0,0 0 0 0,0 0-4 0,-43 21 0 0,22-16 9 15,-3 5-9 1,-3-4-1-16,-2 3 1 0,2 0-1 15,-1-4 4 1,0 4 1-16,4-1-9 16,-4-1 5-16,7-5 5 15,3 7-10-15,2-5 9 16,0-2-2-16,0 5 3 0,5-5-7 0,11-2-2 16,-25 7 2-16,25-7 2 0,0 0 1 0,0 0 0 0,0 0 3 0,0 0 9 0,0 0-4 0,52-18-4 0,-31 11 2 15,6 1 1-15,0-3 3 16,1 1-4-16,0 2 2 0,-1-2 1 15,-2 2-4-15,-2-1-1 16,-2 5 6-16,-5-5-7 0,0 5 7 0,0-1-5 0,-5 0-2 16,-11 3-6-16,0 0 7 0,0 0-9 0,0 0-5 0,0 0 2 0,0 0-2 0,0 0-4 0,-48 17-3 0,24-8 4 15,-3-3 4-15,-2 3 0 0,-1 0 0 16,-2 0 0-16,3-3 3 0,1 5 1 16,5-4 0-16,-2 2-5 0,7-4 3 15,2 2 7-15,0-5-3 0,0 2 0 16,5-1 0-16,11-3 0 0,-16 6 6 0,16-6 2 0,0 0-2 0,0 0-1 0,0 0 9 15,0 0-3-15,45-24 5 0,-24 19-5 0,-1-4-4 0,3-5 2 0,-2 6-2 16,-1 1 1-16,-1 2-7 16,-3-1 2-1,-3 0 5-15,-2 3 1 0,5-3-1 0,-16 6 1 0,16-5 2 0,-16 5-1 16,0 0-5-16,0 0 1 0,0 0-15 0,0 0-4 0,0 0 2 0,0 0-8 16,0 0-11-16,0 0-9 0,0 0-18 15,0 0-26-15,0 0-32 0,0 0-43 0,0 0-53 16,0 0-45-16,0 0-112 0,8-13-119 15,-8 13 55-15,16-5-129 0,-8-2-63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8:18.9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190C60-FA1B-4B45-9196-1BDA38102730}" emma:medium="tactile" emma:mode="ink">
          <msink:context xmlns:msink="http://schemas.microsoft.com/ink/2010/main" type="inkDrawing" rotatedBoundingBox="14669,6407 20723,6313 20725,6405 14671,6498" semanticType="underline" shapeName="Other"/>
        </emma:interpretation>
      </emma:emma>
    </inkml:annotationXML>
    <inkml:trace contextRef="#ctx0" brushRef="#br0">48 184 1406 0,'-11'-2'-83'0,"11"2"14"15,0 0 10-15,-16-7 12 0,16 7 18 0,0 0 11 0,-12-2-2 16,12 2 6-16,0 0 4 0,0 0 6 16,-9-7 9-16,9 7 0 0,0 0 0 0,0 0 8 15,0 0 2-15,0 0 4 0,0 0 9 16,0 0 3-16,0 0-6 0,41-2 3 16,-41 2-4-16,23 0 0 0,-23 0 2 0,32 0-1 15,-12-3-5-15,0 3 1 0,4 0-4 16,0 0-5-16,-1-4 9 0,2 4-11 15,2 0 12-15,1 0-13 0,-4 0-2 0,4 0 4 16,-1-2-8-16,5 2 7 0,-9 0 3 16,6 0-4-16,3 0-3 0,-9-3-6 15,5 3 5-15,0-4-1 0,4 2 3 0,-4 2-3 16,-1 0 1-16,-2-3 5 0,2-1-11 16,-4 4 4-16,5 0-1 0,-4-2 4 15,0-1-5-15,0 3-1 16,-1 0 3-16,-2-2-4 0,3 2 9 0,-1 0-8 15,2 0 1-15,-6-5 3 0,8 10 0 0,-2-10-6 16,2 10 2-16,-2-5 1 0,2-5 0 16,1 5-2-16,-1 0 0 0,1 0 1 0,-4-2 7 15,4 2-6-15,-4 0 0 0,0 0-1 16,-4 2-2-16,3-4 2 0,-3 2-2 16,0 0 4-16,-1 0-4 31,2 0 9-31,-6 0-6 0,6 0-3 0,-1-2 3 0,3 2-8 15,1-5 11-15,0 5-8 0,3 0 3 0,-2-2 0 16,2 2 12-16,1 0-11 0,-1 0 3 16,2 0-3-16,-1 0-1 15,-5 2 3-15,1-2-2 0,0 0 2 0,-4 0-2 16,0-2 1-16,0 2-2 0,-1 0-7 16,-3-4 14-16,8 4-8 0,-5 0 1 0,6 0 2 0,-2 0-1 15,1-3 2-15,0 3-10 0,3-2 10 16,-2 2 0-16,2 0-4 15,-2 0-2-15,-2 0 7 0,1 0-7 0,-3 0 4 0,-2-4 5 16,-19 4-7-16,31 4 2 0,-15-8-4 0,0 4 7 0,0-2-3 16,-16 2 3-16,32 0 0 0,-16 0-1 0,0 0 1 15,4 0-2-15,-1 0 2 0,1 0-4 0,8 0 3 16,-4-3-2-16,-1 3-1 0,2 0 5 0,2 0-7 16,-2 0 3-16,-2 0-2 0,0 0 6 15,2 0-5-15,-5 0 4 0,3 0-7 0,-3 3 4 16,-20-3-2-16,35 0 1 0,-19 0-1 15,4 0 0-15,1 2 6 0,-1-2-3 16,0 0-2-16,3 0-1 0,0 0 2 0,2 0 0 16,-2 0 1-16,2 0 2 0,2 0-3 15,-4 4-3-15,6-4 7 0,-6 0-4 16,5 0 7-16,-4 2-3 0,4-2 1 16,-4 3-2-16,4-3-1 15,-1 0-5-15,-2 0 1 0,2 4 2 16,-3-4-4-16,0 0 5 0,-1 0-7 15,2 0 5-15,2 2 3 0,-3 3-4 0,4-5-4 16,0 0 9-16,-5-5-3 0,6 5 4 16,-6 0-7-16,0 0 4 0,2 0 1 0,2 0-6 0,1 0 3 15,-1 0 0-15,5-2-3 16,-3 2 3-16,3 0 3 0,-1 0 2 16,4-4-3-16,2 4 2 0,-10 0-4 15,5-3-2-15,-5 3 3 0,9-2-8 0,-8 2 5 0,1 0 5 16,-2 2-2-1,5-2 1 1,-4-2-1-16,3 2 2 16,5 0 0-16,-1 0-1 0,-3 0 0 15,4 0 1-15,0 0-3 0,0-4 2 16,-1 4-2-16,1 0 2 0,0 0-5 16,-4-2 5-16,3 2 1 15,1 0-1-15,-4 0-2 0,0 0 2 16,0 0-2-16,-1-3 2 0,1 3-3 15,4 0 0-15,-4-4 2 0,0 4 1 16,3 0 0-16,1-2 1 16,-4 2-2-16,4-3 2 0,-1 3-3 15,-3 0 3-15,4 0-5 0,0-6 5 16,0 6-6-16,-1-2 11 0,1 4-5 16,-4-2-2-16,-1-2-3 15,5 2 3-15,-4-4 6 0,-4 4-7 16,4-3-1-1,-5 1-1-15,5 2 3 16,-5-4 1-16,-2 2 6 0,2 2-4 16,1-7-3-16,0 7-4 0,-1-2 2 15,-3 2 2-15,4-3-6 0,1 3 8 0,-6-4-3 16,0 4 1-16,-3-2 0 0,1 2 0 16,-1-3 3-16,-4 3-2 0,-16 0-6 0,30-7 9 0,-17 7 10 15,-13 0 3-15,19 0 3 0,-19 0 0 0,20-2-2 0,-20 2 0 0,16-3-5 0,-16 3-1 16,0 0-2-16,20 0-2 0,-20 0-1 0,0 0 0 0,20-4 4 0,-20 4-3 15,0 0-5-15,16-2 4 0,-16 2 0 0,0 0-1 0,0 0-1 0,20 0-3 0,-20 0 2 0,0 0-1 0,0 0 3 0,0 0-1 0,0 0 1 0,20-4-2 0,-20 4 1 16,0 0 1-16,0 0-4 0,0 0 7 0,0 0-2 0,0 0-4 16,0 0 3-16,0 0 4 0,0 0 1 0,16-3 6 15,-16 3 1-15,0 0-2 0,0 0 0 16,0 0-5-16,0 0 4 0,0 0-3 0,0 0-1 16,0 0 0-16,0 0-2 0,0 0-1 15,0 0 3-15,0 0-2 0,0 0-2 16,0 0 2-16,0 0-3 0,0 0-2 15,0 0 1-15,0 0-6 0,0 0-7 0,0 0-13 16,0 0-32-16,0 0-35 0,0 0-25 16,0 0-36-16,0 0-126 0,-24-20-202 15,24 20 17-15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8:15.0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C8DDEE-F3FF-4E99-A8DC-8906D408D944}" emma:medium="tactile" emma:mode="ink">
          <msink:context xmlns:msink="http://schemas.microsoft.com/ink/2010/main" type="inkDrawing" rotatedBoundingBox="16919,5431 19391,4903 19619,5974 17147,6501" hotPoints="19088,5320 19034,6265 17127,6157 17181,5212" semanticType="enclosure" shapeName="Rectangle">
            <msink:sourceLink direction="with" ref="{2DD77E24-DBBD-4098-9F31-6F02F56C8351}"/>
          </msink:context>
        </emma:interpretation>
      </emma:emma>
    </inkml:annotationXML>
    <inkml:trace contextRef="#ctx0" brushRef="#br0">35-703 1452 0,'0'0'-90'0,"-7"-6"16"15,7 6 12-15,0 0 17 16,0 0 9-16,-5-9 10 0,5 9 6 0,0 0 4 0,0 0 13 16,0 0 2-16,0 0 3 0,0 0 7 15,0 0 9-15,0 0 1 0,0 0 13 0,0 0-1 16,0 0 5-16,0 0-4 0,-8-8 7 16,8 8 4-16,0 0-3 0,0 0 3 15,0 0 1-15,0 0 4 0,0 0-3 0,0 0 3 16,0 0-2-16,-7 32 3 0,7-32-9 15,-5 25-2-15,1-10-1 0,1-1-1 16,3 7-1-16,-4-3 1 0,-1 7 0 0,1-2-3 16,1 3-1-16,-1-2-1 15,0 7 2-15,-4-2 1 0,0-3 1 0,3 4-1 32,2-3-1-32,-5 2-1 15,4 1-1-15,0-3-4 16,0 0 2-16,4 1-2 15,-8-5-1-15,4 0-1 16,4 4 4-16,-4-5-3 0,0-2 0 16,4-2-3-16,-4-1 2 0,4-2-3 0,-4 1 0 0,4-2-3 0,0-1-1 15,-4-2 0-15,4-11-1 0,0 20-1 0,-4-7 0 0,4-13 1 16,0 16-5-16,0-16 3 0,-4 14-3 0,4-14 1 0,0 0 0 0,0 18-3 0,0-18-3 0,0 0 2 0,0 14 0 16,0-14-2-16,0 0-1 0,0 0 3 15,0 0-2-15,4 15-1 0,-4-15 3 16,0 0-6-16,0 0 2 0,0 0-1 15,0 0 0-15,-4 12 0 0,4-12-2 16,0 0 5-16,0 0-4 0,0 0 1 0,0 0-2 16,0 0 1-16,0 0-2 0,0 0 2 0,0 0-1 15,20 7-1-15,-20-7 0 0,0 0-1 16,20 0 3-16,-20 0-2 0,0 0 0 16,28 0-1-16,-28 0 1 0,24 0 1 0,-24 0-2 15,23 2 1-15,-23-2-1 0,28 2 0 16,-28-2 1-16,27 0-2 0,-11 0-1 15,-16 0 2-15,32 0 1 0,-12 0 1 16,0 0-1-16,1-2-3 0,-2 2 4 16,5 0-1-16,-1 0 0 15,2-2-3-15,-2 2 1 0,1 0 2 16,4-5-2-16,-5 5 3 0,6-2 1 16,-1 2-2-16,-1-3-3 0,5-1 3 0,0 4-2 15,-5-2 2-15,5 2-2 0,0-5 3 0,0 5-2 16,4-7 0-16,0 5 2 0,-9-2-4 15,5 1 4-15,0 1-3 0,3-2 1 0,-6-1 0 16,2 2-3-16,1-1 4 0,-9 2-3 16,2-1 1-16,2-1 0 0,-3 2 3 0,3-1 0 15,-7-1-2-15,5 2 2 0,-2-1-4 0,-3 1 1 16,4-5 3-16,-4 5-3 0,0-3 3 0,3 3-2 16,2-2 0-16,-5-1 0 0,3 1 1 15,-3 2 1-15,4-1-4 16,-4-1 2-16,0 2-3 0,-1-4 2 0,1 6 2 15,3-6 0-15,-3 3 1 0,-4 0-4 0,5 1 0 16,-1-2 2-16,-1 2 1 16,1-5 0-16,0 5-1 0,0-1 2 15,-1-1-2-15,1 2 0 16,1-1-3 0,-6 1 4-16,6-3-1 0,-7 1-2 15,2 4 2-15,0-5-2 0,-16 5 0 0,25-6 3 0,-9 6 0 0,-16 0 1 0,15-3 0 0,-15 3-1 16,21 0 0-16,-21 0 0 0,15-2-4 0,-15 2 2 15,0 0 2-15,16-4-2 0,-16 4 0 0,0 0 1 16,16-2-2-16,-16 2 1 0,0 0-1 16,0 0 2-16,19 0 0 0,-19 0 2 0,0 0-3 15,20-3-1-15,-20 3 4 0,0 0-1 16,0 0 0-16,0 0 1 0,21 0-2 16,-21 0 1-16,0 0 0 0,0 0 0 15,0 0 1-15,0 0 2 0,0 0-4 0,0 0 2 16,0 0 1-16,0 0-1 0,0 0-2 15,0 0-5-15,0 0-13 0,0 0-20 16,0 0-32-16,0 0-40 0,4-15-47 16,-4 15-43-16,0 0-86 0,0-21-158 0,0 21-105 15,7-18-50-15</inkml:trace>
    <inkml:trace contextRef="#ctx0" brushRef="#br0" timeOffset="-1551.0281">154-783 409 0,'0'0'28'0,"-19"3"4"0,19-3 18 0,-16 0-10 15,16 0 1-15,-16 2-16 0,16-2 11 16,0 0 4-16,-20 4 11 0,20-4 13 0,0 0-3 16,0 0 3-16,0 0 9 0,-20 3 9 15,20-3-2-15,0 0 2 0,0 0 0 16,0 0-1-16,0 0 1 0,-16 2-1 0,16-2-3 15,0 0-3-15,0 0-5 0,0 0-8 16,0 0-6-16,0 0-3 0,0 0-6 0,0 0-3 16,0 0-2-16,0 0-4 0,0 0-3 15,0 0-1-15,0 0-4 0,0 0-1 16,72 0-4-16,-53 0-2 0,10 0-4 16,-6-2 3-16,13-1-4 0,0-1-3 15,3 2 0 1,5-3-3-16,3 1 0 0,5-1-1 15,-1-2-3-15,5 1 0 0,-4 3-1 0,3-2 1 16,2-2-2-16,-2 1 0 16,0 1-1-16,5-2 2 0,-5-2-2 0,5 5 1 15,-4-3-2-15,8-2-1 0,-9 3 1 16,4-3-1-16,0 3 1 0,2 0-4 0,-6 0 1 16,0 0 0-16,-3 1 1 15,-4-1 1-15,0 3-3 0,-8-3 0 16,-1 3 3-16,-7-1-2 0,0 2 2 15,-9-1 5 1,1 3 5-16,-4-4 7 0,4 1 3 16,-8 1 1-16,-16 2-2 15,31-4-2-15,-15 1-1 0,0 3-3 0,-16 0 1 16,20-2-4-16,-20 2 2 0,24-4-1 0,-24 4-2 16,11-2-5-16,-11 2-4 15,9-9-8-15,-9 9-14 0,0 0-16 0,0 0-25 0,7-15-32 0,-7 15-46 16,0 0-36-16,-11-20-36 0,6 13-127 0,5 7-249 0,-14-11-87 0</inkml:trace>
    <inkml:trace contextRef="#ctx0" brushRef="#br0" timeOffset="1399.5589">2262-867 1336 0,'-7'-8'-114'0,"7"8"13"16,-7-7 10-16,7 7 11 0,0 0 4 16,-9-5 14-16,9 5 4 0,-7-9 8 0,7 9 9 15,0 0 8-15,-16-6 9 0,16 6 6 0,-13-2 4 16,13 2 8-16,0 0 3 0,-12-4 1 15,12 4-3-15,0 0 6 0,-16 0-3 16,16 0 3-16,0 0-1 0,0 0 0 16,0 0-5-16,-15-3 2 0,15 3-4 0,0 0 2 15,0 0-2-15,-21 0 2 0,21 0 0 16,0 0-1-16,0 0 1 0,-23 7 1 0,23-7 1 16,-16 0 3-16,16 0-2 0,0 0-1 15,-20 5 1-15,20-5 5 0,0 0-3 16,-16 3 2-16,16-3 4 0,0 0-3 15,-12 3 5-15,12-3 4 0,0 0 1 0,0 0 7 16,0 0 3-16,0 0-1 0,-15 3 7 16,15-3 3-16,0 0-4 0,0 0 7 15,0 0-2-15,0 0 3 0,0 0 1 0,0 0 3 16,0 0 3-16,0 0-3 0,0 0 3 16,-16 3-10-16,16-3 2 0,0 0-5 0,0 0 4 15,0 0-3-15,0 0-8 0,0 0 5 16,0 0-8-16,0 0-2 0,0 0 4 15,0 0-3-15,-20 0-4 0,20 0 3 16,0 0-5-16,0 0-3 0,0 0 5 0,0 0-2 16,0 0 5-16,0 0-5 0,-16-3 0 15,16 3 0-15,0 0 1 0,0 0-2 16,0 0 6-16,0 0 1 0,0 0 5 0,0 0 3 16,-12 15 0-16,12-15-2 0,0 0 2 15,0 11-2-15,0-11 3 0,-7 13-6 16,7-13 1-16,-5 11 2 0,5-11 10 0,-8 18-6 15,8-18 2-15,-3 21-2 0,-2-12 4 16,1 3-5-16,0-1 4 0,-3 5-3 16,2-3 4-16,1-2-6 0,1 4-1 0,-6-1 2 15,5 5 2 1,1-5-6-16,-6 4-1 0,2 3 3 0,3-3-2 16,-5 2-5-1,6 1 0 1,-5-3-4-16,3 6 2 0,-2-3-3 15,3 0 1-15,-4 1-4 0,4-5 2 0,-4 6 0 0,4-5-1 32,0 4 0-17,0-2 2-15,-3 1 0 32,2-3-3-17,1 0-1-15,0 3 1 0,1-7 1 16,-2 4-1-16,-3 0 1 0,5-2 0 15,-6-2 1-15,5 1-3 0,4-3 1 0,-3-1-2 0,-1 1 1 16,4-12-2-16,-5 20 0 0,5-20 0 0,-7 16 0 0,7-16-1 16,0 15 0-16,0-15-1 0,-4 12 1 0,4-12 3 15,0 0-5-15,0 14 3 0,0-14-1 0,0 0-2 0,-9 13 2 0,9-13-1 0,0 0 0 0,0 0 1 0,0 11-3 0,0-11 0 16,0 0 2-16,0 0-2 0,0 0-1 0,0 0 1 0,0 0-2 0,0 0-1 0,0 0 2 0,-3 14 0 0,3-14 0 0,0 0-2 0,0 0 0 16,0 0-2-16,0 0 4 0,0 0-3 15,0 0 0-15,0 0 2 0,0 0-2 16,0 0 2-16,0 0-2 0,0 0 0 0,0 0 0 15,0 0-2-15,0 0 1 0,0 0-1 16,0 0 3-16,0 0-4 0,0 0-1 0,0 0 2 16,0 0 4-16,0 0-4 0,0 0 2 15,7 14 0-15,-7-14 0 0,0 0-2 16,0 0-1-16,0 0 4 0,0 0-2 0,0 0-1 16,0 0 1-16,0 0 2 0,0 0-1 15,0 0 2-15,0 0-2 0,0 0 0 16,0 0 3-16,0 0-1 0,5 15 0 0,-5-15 1 15,0 0 1-15,0 0-3 0,0 0 0 16,0 0-1-16,0 0 2 0,0 0-1 16,0 0-4-16,0 0-14 0,0 0-18 0,0 0-36 15,0 0-43-15,0 0-51 0,0 0-86 16,0 0-196-16,7-38-106 0,-7 38-54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58:56.4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ADEA96-E283-401C-9111-9B0447DC86E7}" emma:medium="tactile" emma:mode="ink">
          <msink:context xmlns:msink="http://schemas.microsoft.com/ink/2010/main" type="writingRegion" rotatedBoundingBox="14733,4824 16643,5499 16297,6479 14387,5805"/>
        </emma:interpretation>
      </emma:emma>
    </inkml:annotationXML>
    <inkml:traceGroup>
      <inkml:annotationXML>
        <emma:emma xmlns:emma="http://www.w3.org/2003/04/emma" version="1.0">
          <emma:interpretation id="{762F284C-1927-43E4-8678-C4F17071577B}" emma:medium="tactile" emma:mode="ink">
            <msink:context xmlns:msink="http://schemas.microsoft.com/ink/2010/main" type="paragraph" rotatedBoundingBox="14733,4824 16643,5499 16297,6479 14387,5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8DA535-96B3-4626-B91F-E169F26032AB}" emma:medium="tactile" emma:mode="ink">
              <msink:context xmlns:msink="http://schemas.microsoft.com/ink/2010/main" type="line" rotatedBoundingBox="14733,4824 16643,5499 16297,6479 14387,5805"/>
            </emma:interpretation>
          </emma:emma>
        </inkml:annotationXML>
        <inkml:traceGroup>
          <inkml:annotationXML>
            <emma:emma xmlns:emma="http://www.w3.org/2003/04/emma" version="1.0">
              <emma:interpretation id="{ECC4330B-0E8C-44D5-A06C-44A3B2D30EE0}" emma:medium="tactile" emma:mode="ink">
                <msink:context xmlns:msink="http://schemas.microsoft.com/ink/2010/main" type="inkWord" rotatedBoundingBox="14733,4824 16643,5499 16297,6479 14387,58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180-2269 1356 0,'0'-11'-60'0,"0"11"20"0,0 0 8 0,0 0 10 0,0-18 14 0,0 18 12 0,0 0 4 0,0 0 15 0,0 0-5 0,0 0 11 0,0 0 3 0,0 0 7 0,0 0 2 16,0 0 1-16,0 0 2 0,-20 38 7 15,17-23 3-15,-1-1 0 0,0-1 4 16,-1 5-4-16,2 0-1 0,-1-1-2 31,0-2-4-31,-1 4-5 0,2-2-3 0,-1-2-4 16,4 3-3-16,-4-4-3 0,4 1-4 15,-5 1-5-15,2-5-9 16,3-11-13-16,-4 24-16 0,4-12-27 0,0-12-26 16,-4 15-24-16,4-15-29 0,-12 6-22 0,12-6-77 0,0 0-255 15,0 0 15-15</inkml:trace>
          <inkml:trace contextRef="#ctx0" brushRef="#br0" timeOffset="798.9488">-15-2186 1143 0,'-7'9'-59'0,"7"-9"18"16,0 0 15-16,0 0 17 0,0 0 9 15,0 0 10-15,0 0 15 0,0 0 8 0,0 0 6 0,27 18 11 16,-27-18 10-16,21 0 7 0,-21 0 6 15,27 0 4-15,-11 3-1 0,-16-3 0 16,32 0-2-16,-16 0 0 0,-16 0-1 0,32 0-3 16,-21 4-9-16,-11-4-3 0,32 0-5 15,-32 0-7-15,29 2-6 0,-29-2 0 16,23 0-8-16,-7 3-3 16,-16-3 0-16,16-3-4 0,-16 3-7 0,0 0-15 0,27 3-23 15,-27-3-24-15,20 0-29 0,-20 0-32 0,16-3-36 16,-16 3-33-1,20-2-110-15,-20 2-219 16,20 0-8-16</inkml:trace>
          <inkml:trace contextRef="#ctx0" brushRef="#br0" timeOffset="2975.2036">487-2085 1265 0,'0'0'-53'15,"0"0"19"-15,0 0 14 0,7-11 22 0,-7 11 5 16,0 0 13-16,0 0 9 0,0 0 5 16,0 0 11-16,0 0 7 0,0 0 2 0,0 0 8 15,-7 48 2-15,7-36 5 0,0 3 6 16,3 3-6-16,-3-1 4 0,0 1 0 16,0 0-6-16,0 0-4 0,0 0-1 0,4-1-10 15,-4 1-2-15,0 0-6 0,0-3-2 16,4 1-7-16,-4-3-3 0,0 2-7 15,0-15-4 1,5 24-14-16,-5-11-13 0,0-13-15 0,0 17-19 0,0-17-27 16,3 12-20-16,-3-12-23 15,0 0-19-15,0 0-15 0,0 0-24 0,0 0-70 0,0 0-230 0,0 0 24 16</inkml:trace>
          <inkml:trace contextRef="#ctx0" brushRef="#br0" timeOffset="3372.0631">419-2057 1217 0,'-9'-6'-50'0,"6"-3"22"0,3 9 17 16,-8-13 26-16,8 13 16 15,-8-8 6-15,4-1 3 0,4 9 3 0,-8-9 5 16,8 9-7-16,0-11 1 0,0 11-8 0,0 0 4 15,8-25-1-15,4 20-6 0,-1-4-6 16,2 2 5-16,3-2-1 0,3 4-4 16,1 1 3-16,-4-1-1 0,4 1-3 15,-1 4 3-15,1 0 3 0,-20 0-2 0,36 6 3 16,-20-3 7-16,0 3 4 16,-4 0 2-16,-12-6 2 15,16 22 4-15,-12-15-1 0,-4-7-1 0,-4 23 1 16,4-23-4-16,-12 17 1 0,4-5-3 0,-4-4-2 0,0 1-2 15,1 0 0-15,-2-3-5 0,1 3-5 16,-4-3 0-16,5-2-3 0,-1 2-3 0,12-6-4 16,-20 6-1-16,20-6-9 0,-20 5-11 15,20-5-16-15,-12 4-31 0,12-4-35 16,0 0-54-16,-20 0-51 0,20 0-101 0,0 0-358 16,0 0-145-16</inkml:trace>
          <inkml:trace contextRef="#ctx0" brushRef="#br0" timeOffset="-692.9562">30-1520 1687 0,'0'0'-91'0,"0"0"20"16,-9-5 25-16,2-1 17 16,7 6 24-16,-9-5 18 0,9 5 12 0,-7-6 10 15,7 6 16-15,0 0 10 0,-13-7 5 0,13 7 13 16,-7-5 7-16,7 5 6 0,-9-6 7 16,9 6-2-16,0 0 4 0,-11-3 1 15,11 3 4-15,0 0-7 0,-16-6-3 0,16 6-3 16,0 0 2-16,-12-6-5 0,12 6-11 15,0 0 0 1,0 0-2-16,-12-3-1 0,12 3-13 0,0 0-7 0,0 0-3 0,0 0-7 16,0 0-5-16,0 0-5 0,0 0-5 15,0 0 0-15,0 0-6 0,0 0 1 16,0 0-5-16,0 0-1 0,0 0 1 0,40-8-5 16,-29 3-2-16,10 5-2 0,-21 0-4 15,36-2 0-15,-13 2 7 16,1 0-8-1,1-2 0-15,2 2 1 16,1 0 0-16,-1 0-2 16,1 0 6-16,-1-5-7 0,5 5 0 0,4 0 3 15,-4 0-9-15,4-2 5 0,0 2 4 16,-4 0-3-16,3-3-3 0,-6 3-1 16,1 0 6-16,6 0-1 0,-4-4-4 15,4 4-3-15,-8 0 0 0,8-2-1 16,3 2 3-16,-10 0 18 0,-2-3 1 15,8 3-3-15,-3-3-3 16,-3 3-1-16,-2 0-2 0,8 0-3 16,-6 0 4-16,-2 0 2 0,1-3-8 15,1 3 1-15,-2-3 5 0,-4 3-6 16,2 0 0-16,-2 0-5 0,0 0 6 16,2 0-4-16,-5 0 2 0,-1 0-5 0,1 0 4 15,-4 0-2-15,4 0 4 0,0 0-8 16,-20 0 3-16,32 0 1 0,-13 0-3 0,-3 0 0 0,-16 0 2 15,32 0 0-15,-16-2-1 0,0 2 5 0,-16 0 2 16,27 0-5-16,-27 0-1 0,25 0-2 0,-25 0 3 0,20 0 9 16,-20 0-7-16,16-4-8 0,-16 4 6 0,0 0-4 0,23 4 2 0,-23-4-5 0,0 0 3 0,16-4-2 0,-16 4-3 0,0 0 7 15,0 0 0-15,0 0-2 0,0 0-3 16,28 4 1-16,-28-4 5 0,0 0-5 0,0 0 0 16,0 0 2-16,20 0 1 15,-20 0 4-15,0 0-6 0,0 0 2 0,0 0-3 16,20 2 7-16,-20-2-6 0,0 0 7 0,0 0-2 15,0 0 0-15,0 0 0 0,0 0-2 16,0 0-4-16,0 0 8 0,0 0 1 16,16 3-3-16,-16-3 1 0,0 0-2 0,0 0 3 15,0 0-7-15,0 0 5 0,0 0-3 16,0 0 4-16,0 0-2 0,0 0-4 0,0 0 3 16,0 0 4-16,0 0-10 0,0 0 0 15,0 0 3-15,0 0 5 0,0 0-9 16,0 0 7-16,0 0-1 0,0 0-9 0,0 0-7 15,0 0 2-15,0 0 1 0,0 0-6 16,0 0 6-16,0 0-1 0,0 0 2 0,0 0-3 16,0 0 4-16,0 0 7 0,0 0-6 15,0 0 3-15,0 0-4 0,0 0 2 16,0 0 1-16,0 0 4 0,0 0 1 16,0 0 0-16,0 0 1 0,0 0-2 0,0 0-3 15,-41-12 4-15,41 12-3 0,0 0 5 16,0 0 0-16,-11-9-3 0,11 9 1 0,0 0 1 15,-12-5 1-15,12 5 2 0,-13-6 3 16,13 6-5-16,-11-7-1 0,3 2 1 16,8 5 4-16,-11-6-2 0,2 1-8 0,2-2 8 15,7 7 5-15,-13-9-9 0,13 9 0 16,-12-9 4-16,12 9-1 0,-11-9 1 0,11 9 1 16,-12-9-3-16,12 9 3 15,-13-9-4-15,13 9 3 0,-16-6 0 0,13 0 0 16,3 6 0-16,-16-9 2 0,16 9 1 0,-11-9-4 15,2 7-2-15,9 2 6 0,-16-13-3 16,9 7-2-16,-6 0 4 0,2 3-2 16,11 3 1-16,-16-8 3 0,8 4-4 0,8 4-1 15,0 0 4-15,-13-9-5 0,13 9 7 16,-11-2-4-16,11 2-4 0,0 0 0 16,-20-3 7-16,20 3-5 0,0 0 2 0,0 0 3 15,0 0-5-15,0 0 5 0,0 0-4 16,-24 5-1-16,24-5 6 0,0 0-3 0,0 0-2 15,0 0 14-15,0 0-18 0,0 0 14 16,0 0-12-16,40 18 1 0,-40-18 2 16,24 6 5-16,-12-4-5 0,-12-2-1 0,31 8 4 15,-19-6-12-15,4 1 14 0,-16-3-5 16,24 6 3-16,-24-6-5 0,19 6-1 0,-6-3 2 16,-13-3 2-16,16 4-5 0,-16-4 2 15,16 9 3-15,-16-9 1 0,16 8 3 16,-16-8-7-16,12 9 1 0,-12-9-1 15,11 9-7-15,-11-9 15 0,12 11-8 0,-8-2 10 16,-4-9-12-16,4 15 3 0,-4-15 0 16,5 12 7-16,-5-12-6 0,-5 18-1 0,5-18 1 15,-4 18 4-15,0-9-7 0,-4 0 7 16,8-9 1-16,-11 14-4 0,7-5-2 16,-5 1-2-16,2-1 4 0,-2 0 2 0,9-9 1 15,-12 14-5-15,5-7 1 0,-1-1 10 16,8-6-6-16,-16 11 4 0,11-6-8 0,5-5 7 15,-11 9 2-15,11-9 0 0,-8 14-8 16,8-14 3-16,-8 8 3 0,8-8-1 16,-8 9 2-16,8-9-4 0,-11 7 4 0,11-7-5 15,-9 8 5-15,9-8-11 0,0 0 7 16,-11 9 1-16,11-9 1 0,0 0-3 16,-12 9-6-16,12-9-1 0,0 0-5 0,0 0-15 15,-13 6-17-15,13-6-35 0,0 0-45 16,0 0-61-16,0 0-62 0,0 0-69 15,0 0-191-15,0 0 3 0,-16-15 59 0,16 15-94 16,0 0-38-16</inkml:trace>
          <inkml:trace contextRef="#ctx0" brushRef="#br0" timeOffset="430.9726">-181-2399 1238 0,'-12'-5'-60'0,"12"5"21"0,0 0 13 0,-7-5 9 0,7 5 15 0,0 0 4 0,0 0 10 0,0 0 9 0,0 0 0 0,0 0 8 16,0 0 13-16,0 0-4 0,0 0 1 15,35-9 12-15,-19 7-5 0,4-2 4 16,3 1 2-16,6 1 1 0,-2-2-6 0,1-1 1 16,4 1-2-16,-1-1-5 0,1 2-1 15,0 0-5-15,-4-3-3 0,-1 3-3 16,2-1-3-16,-6 2 0 0,0-1-5 16,-2-4 0-16,-1 7-7 0,-4-1-1 0,0-4-2 15,-16 5-9-15,31-3-15 0,-15 2-18 16,-16 1-25-16,20-5-22 0,-20 5-22 0,16-2-13 15,-16 2-18-15,0 0-32 0,0 0-285 16,0 0 43-16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1.6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DF386DD-62CE-4C27-AFD8-1796FFE7FC47}" emma:medium="tactile" emma:mode="ink">
          <msink:context xmlns:msink="http://schemas.microsoft.com/ink/2010/main" type="inkDrawing"/>
        </emma:interpretation>
      </emma:emma>
    </inkml:annotationXML>
    <inkml:trace contextRef="#ctx0" brushRef="#br0">0 2 1580 0,'14'-9'-39'0,"-14"9"22"0,0 0 27 0,0 0 25 0,0 0 10 0,0 0 17 0,0 0 11 0,22 15 5 16,-12-6 11-16,-4 7 6 0,-1-2 6 0,2 1-2 16,1 6 5-16,-2-3-4 0,0 3-2 140,6 0-4-140,-4 2 9 0,0 1-2 0,0 3-6 0,0-6-17 0,3 2-2 0,-2-5-12 0,-2 4-10 0,7-1-2 0,-12-4-12 0,7-2-13 0,-2-3-21 0,-3 1-19 0,0-2-25 0,-4-11-35 0,12 18-29 16,-12-18-31-16,4 9-31 0,-4-9-19 0,0 0-32 0,0 0-73 0,0 0-81 0,0 0-218 0,0 0-87 0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02:20.8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A63B0BB-DE7D-4139-A0DA-6033FC361363}" emma:medium="tactile" emma:mode="ink">
          <msink:context xmlns:msink="http://schemas.microsoft.com/ink/2010/main" type="writingRegion" rotatedBoundingBox="14419,1616 27736,973 28289,12433 14972,13075"/>
        </emma:interpretation>
      </emma:emma>
    </inkml:annotationXML>
    <inkml:traceGroup>
      <inkml:annotationXML>
        <emma:emma xmlns:emma="http://www.w3.org/2003/04/emma" version="1.0">
          <emma:interpretation id="{04A1D2AE-BC61-473A-90A2-0918390EBFA3}" emma:medium="tactile" emma:mode="ink">
            <msink:context xmlns:msink="http://schemas.microsoft.com/ink/2010/main" type="paragraph" rotatedBoundingBox="17765,1298 25774,1383 25765,2289 17755,22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7604FA4-A35B-49A7-99E1-AF95EDF2EE31}" emma:medium="tactile" emma:mode="ink">
              <msink:context xmlns:msink="http://schemas.microsoft.com/ink/2010/main" type="inkBullet" rotatedBoundingBox="17763,1428 18661,1437 18655,2046 17757,2036"/>
            </emma:interpretation>
          </emma:emma>
        </inkml:annotationXML>
        <inkml:trace contextRef="#ctx0" brushRef="#br0">2948-5868 1388 0,'0'0'-56'0,"0"0"27"0,-11-7 19 0,11 7 18 0,0 0 14 0,-9-4 9 0,9 4 7 0,0 0 8 0,0 0 5 0,-7-7 7 0,7 7 4 0,0 0 5 16,0 0 7-16,0 0 8 0,0 0 4 15,0 0 1-15,16-18 2 0,-16 18-5 16,23-9-4-16,-11 0-3 0,3 3-6 0,1-2-6 15,0 1-9 173,0-1-3-188,4-1-6 0,0 2-3 0,4-2-5 0,0 0-5 0,-1 0-5 0,-2 4-3 0,2-4-1 0,1 3 0 0,-4 3-8 0,0-3-6 0,-5 0-22 0,1 1-26 0,0-1-23 0,0 3-25 16,-3-1-25-16,-2-3-25 0,-11 7-23 0,16-4-13 0,-16 4-17 0,16-5-53 0,-16 5-331 0,0 0-73 0</inkml:trace>
        <inkml:trace contextRef="#ctx0" brushRef="#br0" timeOffset="299.5028">2952-5776 1465 0,'0'0'-73'0,"-8"9"21"0,8-9 19 16,0 0 13-16,-12 9 14 0,12-9 23 0,0 0 1 0,0 0 13 16,-4 12 10-16,4-12 14 0,0 0 9 15,0 0 9-15,0 0 9 0,24 11 1 0,-24-11 3 16,20 4 3-16,-20-4 1 0,28 2-2 15,-12-2-6-15,-16 0-10 0,32 0-6 16,-16 0-5 93,-16 0-5-109,32 3-8 0,-18-3-5 0,-14 0-6 0,29 0-12 0,-17-3-30 0,-12 3-31 0,20 0-32 0,-20 0-42 0,16-2-39 0,-16 2-43 0,16-6-118 0,-9 0-275 0,-7 6-84 0</inkml:trace>
        <inkml:trace contextRef="#ctx0" brushRef="#br0" timeOffset="-381.4948">2992-5815 1533 0,'0'-15'-101'0,"0"15"19"0,0 0 20 15,0-15 13-15,0 15 17 0,0-11 15 0,0 11 6 16,-5-12 16-16,5 12 11 0,0-11 11 15,0 11 16-15,-3-13 3 0,3 13 5 16,0-12 13-16,0 12 7 0,-4-12 5 16,4 12 3-16,0 0 3 0,0-12 6 0,0 12-4 15,0 0 2-15,0 0-5 16,-4-8-4-16,4 8-2 0,0 0-2 0,0 0 7 0,0 0 14 16,0 0 4-16,0 0-5 0,4 46 7 15,-4-26-3 1,0 0-3-16,0 3-3 0,4 1-4 15,-4 3-3-15,0 3-15 0,3-4-2 16,-3 2-3 0,5-2-14-16,-5-2-24 62,4 0-6-15,-4 1 2-31,4-5-5-16,-4 0-8 15,3-2-20-15,-3-3-29 0,5 1-28 16,-5-16-31-16,4 25-32 0,0-16-34 0,-4-9-37 0,0 0-21 0,3 12-39 0,-3-12-96 0,0 0-74 0,0 0-104 0,0 0-38 0</inkml:trace>
        <inkml:trace contextRef="#ctx0" brushRef="#br0" timeOffset="1034.9803">3524-5535 1162 0,'0'0'-43'0,"0"0"17"15,20 11 18-15,-20-11 24 16,20 4 6-16,-20-4 7 0,0 0 6 0,28 0-1 0,-28 0-3 16,20-4-2-16,-20 4 0 0,23 0-4 15,-23 0-2-15,20-2-3 0,-8-1-9 16,-12 3-31-16,20-4-32 0,-20 4-36 0,16-2-70 16,-16 2-207-16,28-7 123 0</inkml:trace>
        <inkml:trace contextRef="#ctx0" brushRef="#br0" timeOffset="773.9949">3679-5692 1476 0,'0'0'-73'16,"0"0"16"-16,0 0 24 0,0 0 10 0,-16 0 16 15,16 0 5-15,0 0 18 0,0 0 2 16,0 0-3-16,0 0 12 0,0 0 5 0,0 0 2 15,0 0 15-15,0 0-3 0,0 0 5 0,0 0 0 16,0 0 0-16,0 0-4 0,0 0-2 16,0 0-7-16,0 0-3 0,59-5-4 15,-59 5-1-15,24-2-5 0,-24 2-2 0,24-2-10 16,-24 2-26-16,20-5-31 0,-20 5-25 16,16-2-36-16,-16 2-35 0,11-5-102 15,-11 5-216-15,0 0 35 0</inkml:trace>
      </inkml:traceGroup>
      <inkml:traceGroup>
        <inkml:annotationXML>
          <emma:emma xmlns:emma="http://www.w3.org/2003/04/emma" version="1.0">
            <emma:interpretation id="{5B20C15B-561F-485F-B103-2F19A0349507}" emma:medium="tactile" emma:mode="ink">
              <msink:context xmlns:msink="http://schemas.microsoft.com/ink/2010/main" type="line" rotatedBoundingBox="19117,1312 25774,1383 25765,2289 19107,2218"/>
            </emma:interpretation>
          </emma:emma>
        </inkml:annotationXML>
        <inkml:traceGroup>
          <inkml:annotationXML>
            <emma:emma xmlns:emma="http://www.w3.org/2003/04/emma" version="1.0">
              <emma:interpretation id="{E1F66854-A1E4-4C85-90FF-42BB9AB64E0B}" emma:medium="tactile" emma:mode="ink">
                <msink:context xmlns:msink="http://schemas.microsoft.com/ink/2010/main" type="inkWord" rotatedBoundingBox="19115,1544 21374,1568 21369,1981 19110,19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634.009">5616-5781 1332 0,'0'0'-62'0,"12"-7"17"0,-12 7 12 15,4-12 20-15,-4 12-1 0,-4-18 10 16,4 18 5-16,-12-18 10 0,5 7 3 16,-1 2 11-16,-4 0 0 0,-4-1 9 0,0 6 9 15,0-1-1-15,-4 3 5 0,1 2 6 16,-1 2 7-16,-5 5 1 0,5 0 0 0,4 2-1 16,-3-2-4-16,-1 6-2 250,9 1 1-250,-5-2-5 0,7 0-5 0,2 3 2 0,-2-3-5 0,6 3-3 0,3-3-4 0,0-12-1 0,3 23-2 0,6-14-1 0,2 0-6 0,1-2-1 0,-12-7-2 0,24 11 0 0,-8-7-5 0,3-1 1 0,-19-3-3 0,32-3-1 0,-16-1 1 0,4-3-4 0,-4 3 0 0,4-6-2 0,-8-1-3 0,8-2 2 0,-8 2-1 0,4-1-3 0,-5 3 2 0,2 0-2 0,-1-1 0 0,-5 1-1 0,6 4 0 0,-6-4-2 0,-7 9 0 0,16-9-3 0,-16 9 14 0,0 0 7 0,20 3 6 0,-20-3 4 0,12 12 0 0,-12-12 3 0,16 15 0 0,-12-3-1 0,4-3-3 0,0 0-3 0,-1 0 1 0,2 0-5 0,-2 0 0 0,2 0-1 0,-2 0-1 0,5-4 0 0,-12-5 0 0,16 11-4 0,-16-11 2 15,16 7-3-15,-16-7 2 0,0 0-5 0,24-2-12 0,-24 2-25 63,16-7-31-63,-16 7-43 0,7-14-63 0,-7 14-52 0,9-9-156 0,-9 9-76 15,7-13-86-15,-7 13-36 0</inkml:trace>
          <inkml:trace contextRef="#ctx0" brushRef="#br0" timeOffset="3879.9741">6141-5663 1254 0,'0'0'-72'0,"3"18"20"0,-3-18 9 16,0 0 16-16,0 0 10 0,0 0 7 0,13 18 7 15,-13-18 17-15,16 3 8 16,-16-3 11-16,19 2 9 0,-19-2 13 0,32 0 5 15,-32 0 2-15,32 0 4 0,-12-2 2 0,-4 2-8 16,4 0 2-16,-20 0-4 0,35-3-2 16,-15 3-6-1,-4-4 0-15,4 4-2 0,-20 0-8 0,28-2-4 0,-12 2-3 0,-16 0-2 16,20-3-4-16,-20 3-5 0,20 0-10 16,-20 0-16-16,0 0-31 0,23-4-43 0,-23 4-46 15,0 0-74-15,20-2-346 0,-20 2-46 31</inkml:trace>
          <inkml:trace contextRef="#ctx0" brushRef="#br0" timeOffset="3659.988">6251-5827 1392 0,'0'0'-38'16,"-11"-3"11"-16,11 3 19 0,0 0 14 15,-8-6 1-15,8 6 6 0,0 0 9 16,0 0 19-16,0 0 7 0,0 0 3 0,0 0 2 16,28-20 5-16,-16 17 1 0,-1-3-3 15,5 3 1-15,0-4-5 0,0 3-1 0,4-1-6 16,-8-1-3-16,4 1-3 0,0 1-5 16,-5-1-3-16,5 1-5 0,-16 4-3 0,25-5-6 15,-14 2-18-15,-11 3-28 16,20-6-27-16,-20 6-36 0,16-6-26 0,-16 6-30 15,16 0-75-15,-16 0-282 0,0 0-9 16</inkml:trace>
          <inkml:trace contextRef="#ctx0" brushRef="#br0" timeOffset="1698.5483">4306-5761 943 0,'9'-9'-20'0,"-9"9"18"0,0 0 21 15,0 0 10-15,0 0 17 0,0 0 10 0,0 0 5 16,-9 41 6-16,5-29 0 0,4 4 1 16,-3-5 0-16,3 4-3 0,0 0 5 15,0-15-7-15,-4 24-3 0,4-12 2 16,0 3-7-16,-5-6-1 15,5-9-2-15,-4 21-5 0,4-21-3 16,0 17-2-16,-3-8-4 0,3-9-3 16,0 0-3-16,-4 15-4 0,4-15-4 0,0 0-2 0,0 0-4 0,0 0-4 15,0 0-3-15,0 0 0 0,-9-33-3 16,13 18 2-16,1 1-6 0,2 3 2 16,2-9-5-16,-2 6 5 15,6-1-3-15,3-2-2 16,-2 2 1-16,2-1 1 15,4 2-2-15,-4 5 2 0,4 0-3 0,1 3 3 16,-5 0 3 0,3 3 3-16,1 6 9 15,-20-3 4 1,32 6 7-16,-21 0 1 0,2 3 1 0,-1 0 4 16,-5 0 4-16,6 3 5 0,-13-12 4 0,11 20-6 0,-11-7 4 0,8-5-7 15,-8-8-4-15,4 18 1 0,-4-18-8 0,0 15-1 0,0-15-2 0,0 0-2 0,0 0-8 0,9 16-8 0,-9-16-7 31,0 0-4-31,0 0-4 0,0 0-1 0,30-31 1 0,-17 19 0 16,-1 3 4 0,4 0-5-16,-5-2 1 0,5 4 0 15,0 0 3-15,0 5-3 0,-16 2 4 0,28 0 11 0,-28 0 8 16,27 13 4-16,-14-4 9 0,-6 0 4 0,5 2 5 16,-4 1 2-16,-8-12 1 0,12 23-2 0,-8-10-3 0,0-1 1 15,0-1-7-15,0 2-3 0,-4-13 1 0,4 17-16 16,0-8-20-16,-4-9-31 0,4 14-44 0,-4-14-52 15,0 0-50-15,0 0-55 0,0 0-136 16,0 0-94-16,20 0-116 0,-20 0-88 0</inkml:trace>
          <inkml:trace contextRef="#ctx0" brushRef="#br0" timeOffset="1967.532">5275-5701 1514 0,'0'0'-21'0,"0"0"33"0,0 0 21 0,12-7 21 0,-12 7 12 0,0 0 5 0,0 0 2 0,0 0-6 0,0 0-4 0,0 0-8 0,0 0-9 0,0 0-20 16,0 0-32-16,0 0-40 0,8-9-51 0,-8 9-39 15,0 0-78-15,12-9-317 0,-12 9-34 16</inkml:trace>
        </inkml:traceGroup>
        <inkml:traceGroup>
          <inkml:annotationXML>
            <emma:emma xmlns:emma="http://www.w3.org/2003/04/emma" version="1.0">
              <emma:interpretation id="{0658FDFB-0BDF-473D-B9CD-D827CF7AAA64}" emma:medium="tactile" emma:mode="ink">
                <msink:context xmlns:msink="http://schemas.microsoft.com/ink/2010/main" type="inkWord" rotatedBoundingBox="21816,1346 23005,1359 22996,2260 21807,22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72.9487">6986-5997 1382 0,'4'-11'-50'16,"-4"11"23"-16,0 0 21 0,0 0 12 15,0-15 11-15,0 15 10 0,0 0 7 0,0 0 12 16,0 0 1-16,0 0 12 0,0 0 3 0,0 0 1 16,0 0 6-16,0 0-4 0,-11 44 0 15,6-32 3-15,5 1-4 0,0 1 2 0,0 1-2 16,0-15-1-16,0 26-1 0,0-6-3 16,0-6-2-16,5 1-2 0,-5-15-3 15,0 26-6-15,0-14-1 0,4 0-5 16,-4-12 0-16,0 21-7 0,0-21 0 0,3 18-4 15,-3-18-2 1,0 18-1-16,0-18-1 0,0 0-1 0,4 14-2 0,-4-14 5 16,0 0 0-16,0 0-5 0,0 0-4 15,0 0-1-15,0 0-1 0,0 0-1 0,20-41-1 16,-15 21-2-16,2-5-4 0,-3-1 2 16,1-1 0-16,2-4-4 0,2 5 1 15,-2 0-1-15,-3 1 1 0,4 2-1 0,0 2 2 16,-4 3-2-16,0 2-1 0,4 2-1 15,-1-1 3-15,-2 1 1 0,3 5-5 16,4-3 3-16,-5 3 1 0,2 3-2 0,-9 6 1 16,20-12-1-16,-20 12-1 0,19-2-4 0,-19 2-17 15,20 0-24-15,-20 0-28 0,0 0-32 16,28 4-28-16,-17 3-30 0,-11-7-19 16,13 9-18-16,-13-9-32 0,12 12-91 15,-12-12-268-15,4 15-86 0</inkml:trace>
          <inkml:trace contextRef="#ctx0" brushRef="#br0" timeOffset="6135.9262">7097-5931 1492 0,'0'15'-66'0,"0"-15"21"0,0 0 27 15,9 21 20-15,-9-21 19 0,7 18 14 16,-2-9 16-16,3 3 8 0,-1-1 7 16,5 2 6-16,-3-2 4 0,2 1 1 0,-2 0 1 15,2-1-5-15,1 3 1 47,0-6-10-47,-4 4-4 31,4-3-7-31,-5-1-2 0,2 1-10 16,-9-9-6 0,16 15-13-16,-16-15-21 0,11 12-33 0,-11-12-42 31,9 7-54-31,-9-7-41 0,0 0-122 0,0 0-281 0,19 2-72 0</inkml:trace>
          <inkml:trace contextRef="#ctx0" brushRef="#br0" timeOffset="6833.4018">7547-5668 1467 0,'0'0'-52'0,"23"0"21"0,-23 0 21 0,28-4 15 0,-17 1 19 0,-11 3 5 0,25-8 10 0,-18 5 6 0,6-8 3 0,-6 7 7 0,-7 4 4 0,9-19-1 0,-9 10-1 0,0 9 1 0,-4-17 0 0,4 17 1 0,-12-15-7 0,3 9-4 0,9 6 0 0,-20-5-5 0,9 1 0 0,11 4-3 31,-23 4 0-15,7-4 2-16,16 0 0 0,-28 11 4 0,15-5-2 0,2 3 0 0,-1-3 2 0,3 3-4 0,2 0-1 0,7-9-4 0,-9 14-4 0,9-14 0 0,0 16-6 15,0-16-1-15,9 17-3 0,3-10-3 16,-12-7-2-16,20 11-1 0,-9-5-1 0,1 3-1 16,4-3-4-16,0-1 3 15,0 2-1-15,0-1-7 0,0 3 1 0,-1 0-1 47,1 3 2-47,5-1 1 16,-5 4 7-1,-5 0-1-15,5-1 2 32,-4 1 4-1,0 4 4 0,-4-4 6 16,-3 2-1-47,-5 1 2 16,3 0 1-16,-3 0-9 15,-3-3-1 1,-6 3 1-16,-3-1-2 16,1 1 3-16,-1-2 1 15,-8-1 5-15,4-1-4 16,-5 1 11-16,1-6-7 0,1 2 2 15,-1-4 9 1,0-1-3-16,1-4-9 16,-1 5 1-1,0-7 9-15,-1 0-32 16,-2 0 2-16,3-2-5 0,1-3 1 16,-1-1-1-16,4 1-1 0,-4-1 3 15,4 3-8-15,0-3-8 0,0 0-8 16,4 0-19-16,1 0-23 0,-2 0-28 0,5-3-33 15,8 9-34-15,-4-11-40 0,4 11-28 0,9-19-25 0,-9 19-106 16,16-15-94-16,-5 6-156 0,5 1-103 16</inkml:trace>
          <inkml:trace contextRef="#ctx0" brushRef="#br0" timeOffset="7098.6722">8055-5967 1463 0,'0'0'-125'0,"8"-14"16"0,-8 14 7 0,3-9 11 0,-3 9 7 0,9-9-1 0,-9 9-16 0,11-12-160 0,-11 12 220 0</inkml:trace>
          <inkml:trace contextRef="#ctx0" brushRef="#br0" timeOffset="7671.2476">8163-5976 732 0,'0'0'7'0,"-4"9"18"0,4-9 14 0,-9 16 10 0,9-16 5 0,-3 15 15 0,3-15 1 0,-4 14 10 0,4-14-1 0,-5 14 3 0,5-14-10 0,-4 16 2 0,4-16-4 0,0 15-7 0,0-15 0 0,0 0-6 0,-3 16-6 0,3-16 2 0,0 0-4 0,0 0-6 0,0 0-2 0,-8 7-5 0,8-7-3 0,0 0-4 15,0 0-1-15,0 0-2 0,0 0-6 0,-21-16 2 0,21 16-2 0,0 0 3 0,-7-9 5 0,7 9-2 0,0 0 2 0,-9-7 0 0,9 7-1 0,0 0 3 0,0 0 6 0,0 0 6 0,0 0 0 0,0 0-2 0,0 0 2 0,0 0-5 0,0 0-5 0,0 0 1 0,0 0-5 0,21 36-2 0,-21-36-3 0,0 0-4 0,8 11 1 0,-8-11-2 0,0 0-8 0,0 0-6 0,0 0-5 0,0 0-6 0,0 0-1 0,0 0-3 16,0 0 0-16,0 0 2 0,0 0 0 16,0 0 2-16,-16-31 0 0,16 31 5 0,-8-9 3 15,8 9 0-15,0 0 4 0,-5-11 6 16,5 11-4-16,0 0 6 0,0 0 5 16,0 0-3-16,0 0 3 0,0 0-5 15,0 0 2-15,0 0-3 0,0 0 1 0,0 0-4 16,0 0 1-16,0 0 0 0,0 0 0 15,0 0-2-15,0 0 1 0,0 0-2 16,0 0 4-16,0 0-6 0,0 0-4 0,0 0 3 16,0 0-4-16,0 0 1 0,0 0-1 15,41 6-1-15,-41-6 0 16,0 0 3-16,0 0-2 0,0 0 0 0,0 0 3 0,0 0 0 16,0 0-12-16,0 0-13 0,0 0-22 15,0 0-33-15,-9-20-54 0,9 20-54 16,0 0-75-16,0 0-160 0,0 0-189 0,0 0-109 15</inkml:trace>
        </inkml:traceGroup>
        <inkml:traceGroup>
          <inkml:annotationXML>
            <emma:emma xmlns:emma="http://www.w3.org/2003/04/emma" version="1.0">
              <emma:interpretation id="{B0000262-1BBA-43B8-895C-91DA6CCC4F0A}" emma:medium="tactile" emma:mode="ink">
                <msink:context xmlns:msink="http://schemas.microsoft.com/ink/2010/main" type="inkWord" rotatedBoundingBox="23468,1358 25774,1383 25765,2261 23459,2236"/>
              </emma:interpretation>
              <emma:one-of disjunction-type="recognition" id="oneOf2">
                <emma:interpretation id="interp2" emma:lang="" emma:confidence="0">
                  <emma:literal>mis</emma:literal>
                </emma:interpretation>
                <emma:interpretation id="interp3" emma:lang="" emma:confidence="0">
                  <emma:literal>mfsr</emma:literal>
                </emma:interpretation>
                <emma:interpretation id="interp4" emma:lang="" emma:confidence="0">
                  <emma:literal>mes</emma:literal>
                </emma:interpretation>
                <emma:interpretation id="interp5" emma:lang="" emma:confidence="0">
                  <emma:literal>m)s~</emma:literal>
                </emma:interpretation>
                <emma:interpretation id="interp6" emma:lang="" emma:confidence="0">
                  <emma:literal>ms</emma:literal>
                </emma:interpretation>
              </emma:one-of>
            </emma:emma>
          </inkml:annotationXML>
          <inkml:trace contextRef="#ctx0" brushRef="#br0" timeOffset="9584.7448">8640-6017 1540 0,'0'0'-78'15,"0"-12"15"-15,0 12 24 0,0 0 15 16,0 0 17-16,0 0 24 0,0 0 11 0,0 0 13 16,-10 41 7-16,10-26 9 0,0-2 4 15,0-13 6-15,5 32 3 0,-5-17 3 0,0-1-5 16,0 6 0-16,5-6-4 0,-10 1-6 16,5-4-2-16,0-11-5 15,0 27-4-15,0-15 0 0,0-12-6 0,5 19-2 0,-5-19-1 16,0 17 3-16,0-17-8 0,0 0-2 15,-10 12-2-15,10-12-7 0,0 0 1 16,0 0-4-16,0 0-2 0,0 0-3 0,0 0-1 16,-6-38-2-16,8 25-4 0,-2 13 4 15,14-24-4-15,-8 12 0 0,4 1-3 0,0 2-2 16,2-2 1-16,0 2 1 0,4-2-2 16,-1 6 3-16,6 1 2 0,-21 4 4 15,27 0 4-15,-27 0 5 16,29 9 5-16,-18-3 5 15,1 1-1 1,0 2 3-16,-4 0-1 16,-8-9 1-16,13 20 0 0,-5-11-1 0,-8-9-6 0,8 15-3 0,-2-9 2 15,-6-6-2-15,10 14-4 0,-4-7 1 16,-6-7-2-16,0 0-9 0,0 0-1 0,0 0-12 0,0 0-6 0,0 0-4 0,0 0-1 16,32-24-3-16,-24 12 7 0,0 0-4 0,5 1 0 15,-2-1 1-15,2 1 3 16,-5-3-2-16,3 6-1 15,5-1 4-15,-3 6 1 16,-3-1 11-16,-10 4 8 0,29 4 8 0,-29-4 8 16,23 12 7-16,-14 1 6 0,-2-2 0 15,6 3 7 1,-10 1 2-16,2 0-1 0,-5 3-3 16,2-2 2-16,-2-2-7 0,0 4 3 0,6-6-9 15,-6-12-13-15,0 26-7 0,3-14-15 16,-3-12-21 15,0 22-28-31,0-22-40 0,0 11-47 0,0-11-54 16,0 0-28-16,0 0-40 0,0 0-134 0,0 0-38 0,0 0-131 0,0 0-66 0</inkml:trace>
          <inkml:trace contextRef="#ctx0" brushRef="#br0" timeOffset="10217.7091">9560-6095 1480 0,'8'-11'-42'0,"-8"11"31"15,0-12 18-15,0 12 20 0,0 0 15 0,0 0 9 16,8-9 13-16,-8 9 12 0,0 0 5 15,0 0 11-15,0 0 7 0,-8 50 19 0,0-27-3 16,0 8 2-16,0 4 9 0,-5 2-13 16,7 4 7-1,-7 1-8-15,3-1 7 16,-6 7-23 0,-5 2 5-1,6-2 0 1,-1-7-2-1,0-1-7 1,3-2 0 0,3-2-4-16,-4 0-2 0,3-9-14 15,4 0 18-15,2 0-6 0,-8-7-7 16,6 1-5-16,2-3-7 16,-2 0-7-16,3-3-5 0,-1-3-2 15,-2-1-7-15,3 1-1 16,4-12-7-16,-5 17-6 0,-1-10-10 15,6-7-11-15,0 0-8 0,-16 6-23 0,16-6-8 0,0 0-21 0,0 0-34 0,-21-13-27 0,21 13-31 0,-2-11-51 0,2 11-49 16,0-18-36-16,0 18-72 0,7-17-152 0,2 8 33 0,-7 0-205 0,9 3-169 16</inkml:trace>
          <inkml:trace contextRef="#ctx0" brushRef="#br0" timeOffset="10712.6582">10068-5636 1730 0,'11'-9'-71'0,"-11"9"28"0,9-9 25 15,-9 9 17-15,0 0 23 0,0 0 15 16,0 0 11-16,0 0 11 0,0 0 6 16,0 0 3-16,0 0-7 0,-43 6 3 0,43-6-5 15,-16 8-1-15,7-1-4 0,9-7-3 16,-16 11 0-16,9-5-3 0,-2 3-6 0,9-9-2 16,-11 16-1-16,11-16-4 0,-5 18-4 15,5-18-2-15,5 17-2 0,-5-17-3 16,9 21-2-16,-7-10 0 0,7 2-3 15,-9-13-3-15,11 21 1 0,-1-10 2 0,-4 1-4 16,4 1 3-16,-8-2 4 0,2 1 3 16,1 1-1-16,0-1 4 0,-5-12-4 15,0 20 1-15,-5-8 3 0,5-12 0 32,-9 20 1-32,2-11 5 15,-2 1-3-15,2-1-2 0,-2 0-2 0,-1-3 6 0,10-6-7 0,-22 11-1 0,11-5 3 63,-1-3-12-63,12-3 6 15,-22 6-4-15,22-6-1 16,-21 0 2-16,21 0-5 0,-25-3-7 0,18 0-8 16,7 3-8-16,-25-5-16 0,18-2-15 15,-4 1-26-15,11 6-29 16,-16-8-28-16,7 2-38 0,9 6-35 15,-7-12-41-15,7 2-130 16,0 10-78-16,5-14-90 0,-5 14-37 16</inkml:trace>
          <inkml:trace contextRef="#ctx0" brushRef="#br0" timeOffset="11216.6258">10425-5861 1362 0,'13'-9'-40'0,"-5"2"25"0,-8 7 24 15,8-13 13-15,-8 13 15 0,8-9 9 0,-8 9 13 16,8-9 5-16,-8 9 6 0,11-8 6 16,-11 8 2-16,8-12 3 0,-8 12-4 15,13-6-1-15,-13 6-1 0,16-9-6 16,-8 3-3-16,-8 6-3 0,24-5-3 0,-13 1 0 15,-11 4-8-15,24-2-4 16,-24 2-5-16,24 0-3 0,-24 0-3 0,19 0 1 0,-19 0 2 16,21 6-2-16,-21-6 11 0,11 11-1 15,-3-4-3-15,-8-7 1 16,5 14 1-16,-5-14-6 0,0 0-11 0,-5 23 1 0,5-23-3 31,-3 15-6-31,-2-6-1 16,5-9 2-16,-3 16-4 0,3-16-2 0,-8 14 0 0,3-5-4 15,5-9 2-15,-3 12 0 0,3-12-5 16,0 15 0-16,0-15 1 0,0 14 0 0,0-14-2 16,0 16 1-16,0-16 1 0,0 0-6 0,8 21 4 0,-8-21-3 15,11 12-1-15,-11-12 2 0,16 9-1 0,-16-9 0 16,16 8-3-16,-4-5 6 0,-12-3-1 16,23 4-3-16,-7-2-3 15,-16-2 0-15,25 0-1 0,-9-2 4 16,-16 2-1-16,28-4 2 0,-12 4-4 0,-16 0 0 15,27-5-9-15,-16 1-17 0,-11 4-25 0,21-2-32 0,-10-1-43 16,-11 3-61 0,0 0-56-16,16-6-148 0,-16 6-87 0,0 0-152 0,16-3-127 0</inkml:trace>
        </inkml:traceGroup>
      </inkml:traceGroup>
    </inkml:traceGroup>
    <inkml:traceGroup>
      <inkml:annotationXML>
        <emma:emma xmlns:emma="http://www.w3.org/2003/04/emma" version="1.0">
          <emma:interpretation id="{B80F8A40-5420-4FEE-BA8A-5A94169AB50E}" emma:medium="tactile" emma:mode="ink">
            <msink:context xmlns:msink="http://schemas.microsoft.com/ink/2010/main" type="paragraph" rotatedBoundingBox="17534,4379 19640,4045 19740,4674 17634,50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1D9749D-CAF5-419D-B69A-8B1E487B572D}" emma:medium="tactile" emma:mode="ink">
              <msink:context xmlns:msink="http://schemas.microsoft.com/ink/2010/main" type="line" rotatedBoundingBox="17534,4379 19640,4045 19740,4674 17634,5008"/>
            </emma:interpretation>
          </emma:emma>
        </inkml:annotationXML>
        <inkml:traceGroup>
          <inkml:annotationXML>
            <emma:emma xmlns:emma="http://www.w3.org/2003/04/emma" version="1.0">
              <emma:interpretation id="{D1EE7D61-5044-4D9A-ABCD-5C3BDC97A103}" emma:medium="tactile" emma:mode="ink">
                <msink:context xmlns:msink="http://schemas.microsoft.com/ink/2010/main" type="inkWord" rotatedBoundingBox="17534,4379 19640,4045 19740,4674 17634,500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05141.4032">3131-3010 1590 0,'11'-7'-63'0,"-11"7"11"0,0 0 29 16,16-7 32-16,-16 7 15 0,0 0 19 0,16-9 14 16,-16 9 8-16,0 0 12 0,0 0 2 15,13-2 5-15,-13 2 1 0,0 0-1 0,0 0-3 16,0 0-6-16,0 0-4 0,0 0-8 15,0 0 0-15,-45 20-6 0,26-10-3 16,-5 2-6-16,0 0-3 0,-3 0-4 16,-2 0-1-16,2 3-3 0,3-4-5 0,-4 0 1 15,4 3-4-15,-3-3-4 0,7 0 1 16,-5 2 0-16,9-2-3 0,2 3 4 16,-2-5 2-16,3 2 0 0,6-2 8 0,-2 0-8 15,2-2-4-15,-2 0 4 0,9-7 1 0,-3 18-1 16,3-18 4-16,0 14-1 0,0-14 1 15,12 20 0-15,-5-9 4 0,6-5 0 16,-2 3 1-16,1 0-1 0,4 0 3 0,0 0 0 16,-4-4 3-1,3 4 5-15,-3-2 14 0,4-1-2 16,-3 3-5-16,-2-4-4 0,5-1-5 0,-16-4-1 16,20 11-10-16,-8-8 4 0,-12-3-9 15,16 9 1-15,-16-9-5 0,16 5-5 0,-16-5-2 16,16 7 0-16,-16-7-1 0,0 0-6 0,20 2 3 15,-20-2-4-15,0 0-15 0,0 0-17 0,19 6-36 16,-19-6-32-16,0 0-42 0,0 0-48 16,0 0-59-16,16-8-45 0,-16 8-104 0,16-3-141 15,-16 3 66-15,16-6-171 0,-16 6-129 16</inkml:trace>
          <inkml:trace contextRef="#ctx0" brushRef="#br0" timeOffset="-105928.3524">2864-2753 663 0,'0'0'65'0,"0"0"4"0,-15-3 8 0,15 3 14 15,0 0-11-15,0 0 8 0,-12-1-1 16,12 1 3-16,0 0 3 0,0 0 13 0,0 0 4 15,0 0 0-15,0 0 2 0,0 0 4 16,0 0 0-16,0 0 5 0,0 0 0 0,0 0 2 16,0 0 2-16,0 0-1 0,0 0 2 15,0 0 17-15,0 0-4 0,-9-8-7 16,9 8-9-16,0 0-8 0,0 0-8 16,0 0-7-16,0 0-7 0,0 0-12 0,0 0-5 15,0 0-1-15,0 0-6 0,0 0-3 16,36-9-1-16,-15 9-4 0,-1 0-3 0,3-2-5 15,9 0 2-15,0 2-2 0,8 0-3 16,3 0-4-16,5 0-1 16,7 0-6-16,5 0-5 0,-4 0-1 0,7 2-23 15,-3 0 2-15,3 1-5 16,-3 2 0-16,-1-4 1 16,0 7-2-16,-2-4 0 15,-5 1 0-15,-9-4 0 16,-4 4-1-16,2-3 0 0,-2-2 0 15,-7 3-1-15,-1 1-1 0,-6-2 1 16,2 1 0-16,-8-3 0 0,2 3 1 16,-21-3-1-16,36 3-1 0,-20-3 3 15,-16 0-1-15,27 0 1 0,-27 0 1 0,24 3-1 0,-24-3-1 16,20 0 0-16,-20 0-3 0,20 0 6 0,-20 0-2 0,0 0 0 0,0 0 0 0,20 0-3 0,-20 0 1 0,0 0 0 0,11-6-9 16,-11 6-15-16,0 0-18 0,0 0-20 15,0 0-36-15,-4-17-28 0,4 17-37 16,0 0-46-16,-7-15-47 0,-2 7-42 0,9 8-61 15,-11-6-147-15,11 6-25 0,-8-5 60 16,8 5-152-16,-16-7-117 0</inkml:trace>
          <inkml:trace contextRef="#ctx0" brushRef="#br0" timeOffset="-104139.4667">3580-3246 1449 0,'0'0'-76'0,"0"0"20"0,0 0 17 16,0 0 17-16,0 0 19 0,-13-3 19 15,13 3 11-15,0 0 7 0,0 0 6 0,0 0 10 16,0 0 8-16,0 0 11 0,0 0 4 16,32-12 5-16,-32 12 8 0,29-2-8 0,-13-1 1 15,-2 1 0-15,7-2 1 0,-1 1-10 16,0 1-7 93,-1-3-5-109,5 3-5 0,0 0-5 0,3 2-5 0,-2-5-5 0,6-1-4 16,-7 6-2-16,0-3-5 0,-1 1 2 0,2-2-9 0,-5 1-7 0,3 3-13 0,-3-2-18 0,1 2-19 0,-2-4-24 0,-3 2-22 0,-16 2-29 0,31 0-27 0,-19-3-24 0,-12 3-23 0,24 0-101 0,-24 0-238 0,16 0-28 0</inkml:trace>
          <inkml:trace contextRef="#ctx0" brushRef="#br0" timeOffset="-103861.3247">3722-3119 1354 0,'0'0'-53'0,"0"0"26"0,-3 10 22 0,3-10 19 0,0 0 22 0,0 0 12 0,0 0 14 16,32 9 12-16,-21-7 9 0,5 2 3 15,-16-4-1-15,35 3 1 0,-19-3-7 16,4 2-9-16,-20-2-2 0,32 0-11 16,-12 0-3-16,-20 0-5 0,32 0-9 15,-16-2-5 1,-16 2-15-16,23 0-31 0,-23 0-34 0,25 0-44 0,-25 0-37 0,16 0-33 0,-16 0-84 16,15-3-316-16,-15 3-60 0</inkml:trace>
          <inkml:trace contextRef="#ctx0" brushRef="#br0" timeOffset="-104583.4388">3833-3217 1622 0,'5'-15'-77'0,"-5"15"24"15,0 0 30-15,4-14 10 0,-4 14 19 0,0 0 10 0,3-9 9 16,-3 9 20-16,0 0 14 0,0 0 19 16,0 0 8-16,0 0 12 0,29 18 9 15,-29-18 6-15,7 18 3 0,-3-2 1 0,-4-7 1 16,5 11-4-16,-5-6 16 0,3 3-2 15,-3-2-8-15,4 4-10 0,-4-1-2 16,0 0-10-16,0-4-5 0,0 4-12 0,0-3-13 16,0 1 1-16,0-2-5 0,-4-2-12 15,4-12 1-15,0 24-24 0,0-15-12 0,0-9-21 16,0 18-21-16,0-18-32 0,-3 11-39 16,3-11-37-16,0 0-37 0,0 0-46 15,0 0-26-15,0 0-36 0,0 0-108 0,0 0-78 16,0 0-116-16,0 0-79 0</inkml:trace>
          <inkml:trace contextRef="#ctx0" brushRef="#br0" timeOffset="-103049.7358">4279-3064 1133 0,'-9'-18'-25'31,"9"18"17"-31,0-12 20 0,0 12 10 0,-3-11 16 0,3 11 17 0,7-16 17 0,-7 16 9 16,25-13 9-16,-14 10 8 0,5-3-1 15,3 4 0-15,-3-1-2 0,4-1-7 16,1 4-7-16,-21 0-5 0,31 4-6 0,-19-1-9 16,-12-3 1-16,23 11-6 0,-18 0-4 31,3-2-4-31,-8-9-4 0,-13 20-6 0,6-8-3 15,0-1-4 79,-6-2-3-63,1 3-4-31,5-1-3 16,-2-2-2-16,-2 4-3 0,6-4-2 0,5-9-2 0,-7 15 2 0,7-15 5 0,0 0 3 0,19 20 6 0,-6-13 0 16,3-1 4-16,0-3 1 0,3-1 4 15,5 4 1-15,-1-2-1 16,6-1 3-16,-2-1-4 0,5 2-1 16,-4 1-1-16,-1-1 0 15,1-1-4-15,1-3-5 0,-10 0 8 16,5 2-11-16,-5-2-4 15,-19 0 1-15,32 0-10 0,-32 0-20 0,29 0-32 0,-29 0-44 16,15-2-59-16,-15 2-55 0,12-3-69 0,-12 3-172 0,12-6-2 0,-12 6-139 16,0 0-82-16</inkml:trace>
          <inkml:trace contextRef="#ctx0" brushRef="#br0" timeOffset="-103541.2977">4326-3082 1465 0,'16'-3'-44'0,"-16"3"29"0,0 0 10 0,0 0 28 0,0 0 9 0,12-6 17 0,-12 6 6 15,0 0 8-15,0 0 3 0,7 20 0 0,-7-20 4 16,5 16-7-16,-5-16-4 0,4 14-9 16,-4-14-2-16,7 17-3 0,-7-17-8 15,0 19-14-15,4-7-18 0,-4-12-18 16,5 18-36 15,-5-18-33-31,4 11-28 0,-4-11-20 0,-4 15-46 0,4-15-103 16,0 0-169-16,0 0 44 0</inkml:trace>
        </inkml:traceGroup>
      </inkml:traceGroup>
    </inkml:traceGroup>
    <inkml:traceGroup>
      <inkml:annotationXML>
        <emma:emma xmlns:emma="http://www.w3.org/2003/04/emma" version="1.0">
          <emma:interpretation id="{89768F2B-AAF6-42B8-86C4-B974485CB9B0}" emma:medium="tactile" emma:mode="ink">
            <msink:context xmlns:msink="http://schemas.microsoft.com/ink/2010/main" type="paragraph" rotatedBoundingBox="17151,5243 27652,4737 27712,5988 17211,6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AF1119-2334-46A0-877D-CFC25050CC58}" emma:medium="tactile" emma:mode="ink">
              <msink:context xmlns:msink="http://schemas.microsoft.com/ink/2010/main" type="line" rotatedBoundingBox="17504,5226 27652,4737 27712,5988 17564,6477"/>
            </emma:interpretation>
          </emma:emma>
        </inkml:annotationXML>
        <inkml:traceGroup>
          <inkml:annotationXML>
            <emma:emma xmlns:emma="http://www.w3.org/2003/04/emma" version="1.0">
              <emma:interpretation id="{2DD77E24-DBBD-4098-9F31-6F02F56C8351}" emma:medium="tactile" emma:mode="ink">
                <msink:context xmlns:msink="http://schemas.microsoft.com/ink/2010/main" type="inkWord" rotatedBoundingBox="17522,5596 20348,5460 20378,6068 17551,6205">
                  <msink:destinationLink direction="with" ref="{B3C8DDEE-F3FF-4E99-A8DC-8906D408D944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35421.4747">2691-1701 1279 0,'0'0'-34'0,"0"0"16"16,0-15 30-16,0 15 21 0,0 0 11 0,0 0 7 0,0 0 6 16,0 0 8-16,0 0 5 0,3-12 1 15,-3 12 6-15,0 0 5 0,11-9 0 16,-11 9 5-16,21-5 3 0,-10-2-2 0,2 5 1 16,3-2-1-16,0-1-6 0,0-1-4 15,7 2-5-15,-3-1-5 0,-1 1-1 16,1 4-7-16,1-4-8 0,-1 2-4 15,-1 2-3-15,1 0-5 0,-20 0-1 0,27 2-2 16,-14 6 0-16,-13-8-3 0,3 15-5 16,-3-15 1-16,-11 18-3 0,3-7-6 0,-8 1 0 15,0 0-1-15,1-1-4 16,-6 4-3-16,1-3 5 16,0 1-5-16,4-1-6 0,0-1 4 15,5 1-6-15,-5-3-3 16,8 0 1-16,0 2 5 15,0-4-4-15,8-7-2 0,-4 15-2 0,4-15 12 16,0 0-10-16,16 15-2 0,-16-15 6 0,28 5 2 0,-12-1-5 16,-1-4 4-1,-15 0 0-15,37 0-1 0,-22 0-3 0,-15 0-1 0,36 0-1 0,-24 0 1 16,4-4 2-16,-16 4-2 0,23 0 0 0,-23 0-2 16,20 0 4-16,-20 0-8 15,21-2-13-15,-21 2-20 0,20-3-29 0,-20 3-30 16,16-3-34-16,-5-3-47 0,-11 6-28 0,19-6-26 0,-6 3-78 15,-13 3-102-15,23-6-171 0,-7 3-83 16</inkml:trace>
          <inkml:trace contextRef="#ctx0" brushRef="#br0" timeOffset="-234892.9283">3480-1740 1513 0,'-4'-9'-60'16,"4"9"12"-16,0 0 19 0,0 0 15 0,0-15 6 15,0 15 14-15,0 0 6 0,0 0 10 16,0-11-5-16,0 11 15 0,0 0 8 16,0 0 2-16,0 0 2 0,0 0 5 0,0 0-2 15,-16 29 0-15,16-29 3 0,-4 18-1 16,1-6-2-16,-1-3-3 0,-1 2-4 16,5-11 1-16,0 22-2 0,-4-13-1 15,4-9-2-15,-3 21-2 0,3-21-4 16,0 14-4-16,0-14-1 0,0 15-5 0,0-15 2 15,0 0-3-15,3 19-2 0,-3-19 0 16,0 0-2-16,0 0-1 0,0 0 2 0,0 0-4 16,24-5 0-16,-24 5-3 0,21-17 2 15,-10 9-2-15,1-5 0 0,0-1 0 16,-1-2-4-16,2 0-1 0,3-4 1 0,-4 3 3 16,3-1-2-16,-3-2-1 0,4 1 0 15,-3 2-2-15,-6 2-1 0,5 3 2 16,-4-3-2-16,0 4 0 15,0-4-1-15,0 5-2 0,0-1-6 16,-5 1-9-16,-3 10-21 0,13-18-16 0,-10 12-27 0,-3 6-36 0,13-14-28 16,-10 8-26-16,-3 6-60 0,0 0-321 15,9-12-54-15</inkml:trace>
          <inkml:trace contextRef="#ctx0" brushRef="#br0" timeOffset="-234622.4237">3608-1803 1427 0,'0'0'-61'0,"7"18"18"16,-7-18 21-16,4 15 15 0,-4-15 17 15,12 19 19-15,-12-19 7 0,8 17 13 0,-3-5 4 16,2 0 3-16,-7-12 3 0,7 20-1 15,2-6-4-15,-9-14-2 0,12 20-6 16,-8-11-5-16,0 3-1 16,4-3-6-16,-8-9-9 0,8 14-4 0,-8-14-11 0,7 16-18 15,-7-16-22-15,0 0-42 0,9 11-32 0,-9-11-33 16,0 0-74-16,0 0-267 0,0 0 15 16</inkml:trace>
          <inkml:trace contextRef="#ctx0" brushRef="#br0" timeOffset="-234139.4563">4033-1647 1194 0,'0'0'-78'0,"0"-15"19"15,0 15 13-15,3-12 11 0,-3 12 19 0,0 0 12 16,-3-22 9-16,3 22 15 0,-13-9 0 0,6 7 2 15,7 2 8-15,-16-7 7 0,16 7 1 16,-25-2 6-16,25 2 7 0,-27 6 0 16,15-3 3-16,-4 3-1 0,4-1-3 15,-3-1-1-15,15-4-4 0,-21 11-3 16,13-1-8-16,1-4-2 0,7-6-2 0,-16 12-4 16,16-12-4-1,-5 11-2-15,5-11-2 0,0 0 1 0,5 16 0 0,-5-16-7 16,0 0 3-16,23 11 5 0,-23-11-10 0,16 9-5 15,-8-4 3 1,-8-5-3-16,16 14 0 0,-12-6 1 0,4 1 1 0,0 0-1 16,-4 2 4-16,0 4 0 0,-4-15 3 0,0 30 1 15,0-17 3-15,-4 1-3 0,-4 1 3 16,0 0 6-16,0 0 4 16,0-4 1-16,-4 3 2 15,0-3-1-15,4-2 2 16,-4 2-2-16,1-2 0 0,-1 0-4 15,-1-7 0-15,13-2-4 0,-19 13-4 0,6-13-12 16,13 0-10-16,-23 0-17 16,23 0-17-16,-23-4-25 0,7-1-30 0,3 1-47 15,6-1-77-15,7 5-366 0,-16-6-85 0</inkml:trace>
          <inkml:trace contextRef="#ctx0" brushRef="#br0" timeOffset="-83555.6092">4417-1503 1432 0,'0'0'-109'0,"8"-11"11"0,-8 11 11 16,0 0 16-16,0 0 7 0,0 0 13 16,0 0 9-16,0 0 4 0,0 0 5 0,0 0 7 15,0 0 1-15,0 0 3 0,0 0-3 16,0 0 3-16,0 0-7 0,13-7-9 15,-13 7-17-15,0 0-63 0,0 0-45 0,0 0 55 16</inkml:trace>
          <inkml:trace contextRef="#ctx0" brushRef="#br0" timeOffset="-82144.8058">4520-1550 456 0,'0'0'8'0,"0"0"13"15,0 0 4-15,0 0 14 0,0 0 6 16,0 0 2-16,0 0 4 0,0 0 14 0,0 0-2 15,0 0 5-15,0 0 3 0,0 0 4 16,0 0-9-16,0 0 3 0,0 0-4 16,0 0-2-16,0 0-5 0,0 0-6 15,0 0 1-15,0 0-1 0,0 0 1 16,0 0 0-16,0 0 0 0,32-17 0 0,-32 17-2 16,20-3-3-16,-8 0-3 0,4 0-4 15,-16 3-2-15,32-3-2 0,-12 0-3 0,3 3-3 16,1-3-3-16,0 1-4 15,3 2 0-15,5-5-1 16,0 3-3-16,4 2-2 0,4-2-3 16,-5-3 1-16,6 5-3 0,-5-2 0 15,3 2-2-15,-3-3-2 16,-4 3-1-16,-1 0 1 16,-3-4 0-1,0 4 1-15,-4 0-5 16,-5-2 2-16,1 2-4 0,0 0 4 0,-1 0-3 15,-3-3 2-15,-16 3 0 0,32 0 0 0,-19-3-1 16,-13 3-1-16,23 0 0 0,-23 0 1 16,20-3-4-16,-20 3 0 0,19 0 2 0,-19 0-3 0,16 0 3 0,-16 0 1 15,0 0-3-15,20 0 2 0,-20 0 1 0,0 0-1 0,0 0-1 0,16-3 1 0,-16 3-1 0,0 0-1 0,0 0 3 16,0 0 3-16,0 0-3 0,0 0 3 0,20 0-1 16,-20 0 0-16,0 0 0 0,0 0-1 15,0 0 1-15,0 0-1 0,0 0 1 0,0 0-2 16,0 0 0-16,0 0-1 0,0 0-3 15,0 0 3-15,21 0-2 0,-21 0 3 16,0 0-3-16,0 0-1 0,0 0 2 0,0 0-2 16,0 0 5-16,0 0-5 0,0 0 1 15,0 0-2-15,0 0 2 0,0 0 0 16,0 0 1-16,0 0-1 0,0 0 1 0,0 0 1 16,0 0-1-16,0 0 2 0,0 0 0 15,0 0-3-15,0 0 0 0,0 0 1 16,0 0 3-16,0 0-3 0,0 0 0 0,0 0 3 15,0 0-2-15,0 0-1 0,0 0 2 16,-41-9-2-16,41 9 1 0,0 0-4 16,-16-9 3-16,16 9 0 0,-11-9 0 15,2 4 1-15,2-1-3 0,7 6 4 16,-12-12-1-16,4 5 3 0,0 3-1 0,0-3-1 16,0 0 5-16,8 7 2 0,-15-6 0 15,6 1 0-15,9 5 1 0,-12-6 2 0,12 6-4 16,-7-9 3-16,7 9-3 31,0 0 0-31,-13-9-1 0,13 9 1 0,0 0-4 0,0 0 0 0,-11-6 1 0,11 6-1 0,0 0-1 16,0 0-1-16,0 0-1 0,0 0 4 15,0 0-1-15,0 0-2 0,0 0 3 0,0 0-5 16,0 0 3-16,0 0-1 0,0 0 2 16,0 0-3-16,40-2 0 0,-40 2-2 15,19 0 4-15,-19 0-4 0,0 0 2 0,29 0-3 16,-29 0 3-16,23 2-1 0,-23-2-1 47,0 0 0-47,23 3-1 0,-23-3 0 0,0 0 1 0,20 3 0 0,-20-3 3 0,0 0-4 0,20 9 4 0,-20-9-5 0,9 6 3 15,-9-6-1-15,12 9 0 0,-12-9-1 16,0 0 3-16,7 14-1 0,-7-14 4 0,4 13 3 16,-4-13-1-16,0 0 1 0,0 23-1 15,0-23 4 1,-4 18-4-16,4-18 4 0,-3 18 3 0,-1-9-2 0,-1 3 3 0,-2-3 4 15,7-9 2-15,-9 18 3 0,5-9-4 16,-3 0 1-16,7-9 2 0,-9 15 2 0,2-9 1 31,7-6 2-31,-9 14-5 0,9-14 1 0,-7 11-3 0,7-11 1 16,-8 14-4-16,0-8 0 0,8-6 0 16,-8 9-1-16,8-9-2 15,-8 9 0-15,8-9-3 0,-8 8 1 0,8-8-4 0,0 0-1 0,-12 9-1 16,12-9-7-16,0 0-3 0,-7 9-7 0,7-9-8 15,0 0-8-15,0 0-16 0,-13 2-20 16,13-2-25-16,0 0-30 0,0 0-35 16,0 0-28-16,0 0-25 0,0 0-53 15,0 0-116-15,-23-2-267 0,23 2-136 0</inkml:trace>
        </inkml:traceGroup>
        <inkml:traceGroup>
          <inkml:annotationXML>
            <emma:emma xmlns:emma="http://www.w3.org/2003/04/emma" version="1.0">
              <emma:interpretation id="{F4D7841C-EED0-4966-BA99-0CFF428D5258}" emma:medium="tactile" emma:mode="ink">
                <msink:context xmlns:msink="http://schemas.microsoft.com/ink/2010/main" type="inkWord" rotatedBoundingBox="21827,5018 25072,4861 25132,6112 21888,626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72754.0754">7197-2287 509 0,'4'-12'60'16,"-4"12"-13"-16,0 0 7 0,0-16 6 16,0 16-3-16,0 0 1 0,0-15-16 0,0 15 8 15,0 0 5-15,0 0 6 0,0-14 7 16,0 14 7-16,0 0 7 0,0 0 9 15,0 0 3-15,0-15 0 0,0 15 3 0,0 0 1 16,0 0-1-16,0 0 1 0,0 0-3 16,0 0-1-16,0 0-6 0,5-12-1 0,-5 12-5 15,0 0-5-15,0 0-5 0,0 0-8 16,0 0-5-16,0 0 1 0,0 0 2 16,0 0-3-16,0 0-2 0,0 0 1 15,0 0-3-15,3 54-7 0,1-36-1 0,0 0 3 16,-1 2 1-16,6 4-5 0,-2 3-3 15,2 0 4-15,-5-1 3 0,3 1-2 16,2 3 0-16,-6-1 4 0,6-1-14 0,-5 2 7 16,3-4-20-16,2 1-3 0,-6 0 8 15,-3-4-2-15,4 2 1 0,-4-4 4 0,4-1-5 16,-4-2 4-16,5-1-9 0,-5-2 4 16,0 0-2-16,0 0-4 0,3-2-6 0,-3-13 3 15,0 20-5-15,0-20-1 0,0 21 1 16,0-21-1-16,4 14 0 0,-4-14-1 15,0 0-4-15,-4 20-3 0,4-20-15 16,0 0-19-16,0 0-20 0,0 0-25 0,0 0-28 16,0 0-32-16,0 0-34 0,0 0-52 15,0 0-30-15,0 0-34 0,0 0-129 0,0 0-48 16,0 0-172-16,0 0-131 0</inkml:trace>
          <inkml:trace contextRef="#ctx0" brushRef="#br0" timeOffset="-71983.6311">6995-2308 1615 0,'0'0'-87'16,"0"0"21"-16,0 0 20 0,0-13 22 16,0 13 12-16,0 0 24 0,0 0 12 0,0 0 13 15,0-11 12-15,0 11 9 0,0 0 5 16,0 0 4-16,0-12 5 0,0 12 4 15,0 0-3-15,0 0 2 0,0 0-6 16,4-15-4-16,-4 15-7 0,7-9-2 0,-7 9-4 16,25-8-3-16,-14 1 5 0,9 1-1 15,0 4-4-15,4-7-3 0,8 2 0 16,-5-2-4-16,9 4-2 0,-1-2-4 0,6 1-4 16,-5 1-5-16,3-4 4 0,0 6-6 15,-3-3-4-15,0 0 0 16,0 2-4-1,-1-5-2-15,-3 6 1 16,-3 2-2-16,-2-7-1 16,-8 8-2-16,6-6-1 0,-5 4 1 15,-4 2-3-15,0-3 0 0,-1-1 0 0,-15 4 2 16,29-2-6-16,-29 2-5 0,19-3-11 0,-7 1-19 16,-12 2-21-16,16-7-33 0,-16 7-26 0,11-2-38 0,-11 2-24 0,0 0-30 15,0 0-74-15,0 0-373 0,0 0-145 0</inkml:trace>
          <inkml:trace contextRef="#ctx0" brushRef="#br0" timeOffset="-71225.6773">7201-1973 1589 0,'0'0'-113'0,"0"0"18"0,0 0 19 16,0 0 16-16,0 0 17 0,0 0 14 0,0 0 15 15,0 0 13-15,-8 9 14 0,8-9 10 16,0 0 7-16,0 0 14 0,0 0 2 0,0 0 2 16,0 0 3-16,0 0 0 0,0 0 5 15,0 0 4-15,0 0 3 0,0 0 3 16,0 0 2-16,0 0 1 62,0 0-4-62,59-9 2 0,-43 7-6 0,8-1 1 0,0-1-8 0,3 2 3 0,5-4-1 0,0 3-3 0,1-3-5 0,2 3-3 0,1 1-5 0,-4-2 3 0,0 2-6 0,0-1-3 16,-5-1 2-16,-4 2-3 0,2 2-1 16,-2-3 1-16,-3 3 1 0,1-4-2 0,-5 4 2 15,-16 0-3-15,27-2-1 0,-27 2-3 0,24-3 2 16,-24 3-6-16,24 0-3 0,-24 0-1 15,16-4-7-15,-16 4-12 0,11-5-17 16,-11 5-24-16,0 0-34 0,16-7-37 0,-16 7-44 16,0 0-27-16,0 0-61 0,11-9-147 15,-11 9-213-15,16-2-102 0</inkml:trace>
          <inkml:trace contextRef="#ctx0" brushRef="#br0" timeOffset="-69750.9662">8426-2126 1534 0,'0'0'-85'0,"0"0"20"0,0 0 21 16,0 0 27-16,0 0 12 0,0 0 8 15,0 0 12-15,0 0 10 0,-10-11 9 0,10 11 6 16,0 0 5-16,0 0 1 0,0 0 3 15,0 0 1-15,0 0 0 0,0 0-2 16,0 0 5-16,0 0-3 0,0 0 2 0,0 0 0 16,0 0 2-16,0 0-2 15,0 0 2-15,0 0 0 0,0 0-2 0,0 0 0 16,0 0-2-16,32-2-3 0,-32 2 0 16,21-3-4-16,-21 3-1 0,22-4-6 0,-10 2-1 15,2-1-4-15,2 1-4 0,-16 2-2 0,26-4-3 16,-10 1 0-16,1 3-5 0,-1-6-4 15,-5 3 1-15,5 1 0 0,-1-2-4 16,1 1-2-16,-4-2-10 0,-12 5-12 16,24-7-20-16,-24 7-23 0,24-2-24 0,-16-2-29 15,-8 4-31 1,16-3-23-16,-16 3-18 0,0 0-53 0,16-2-354 0,-16 2-89 0</inkml:trace>
          <inkml:trace contextRef="#ctx0" brushRef="#br0" timeOffset="-68436.3852">8123-1594 1438 0,'0'0'-84'0,"15"-7"17"16,-15 7 20-16,12-2 11 0,-12 2 11 15,0 0 18-15,16-9 10 0,-16 9 7 16,0 0 16-16,13-6 0 0,-13 6 11 0,0 0 1 16,7-8 2-16,-7 8 0 0,0 0 2 15,0 0-2-15,0 0 0 0,0 0-2 16,-4-18-7-16,4 18 5 0,0 0 3 15,-19-7-6-15,19 7-1 0,-16 0-5 0,16 0 3 16,-24 0-7-16,24 0-1 0,-24 9 1 16,8-6 0-16,-1 3 1 0,6 3 2 0,-4 0-4 15,-1 3 2-15,3-3 4 16,-3 3-1-16,5 0-2 0,3 0 4 16,-4 3-1-16,8-4 1 15,-4 4-4-15,8-3 4 0,-4 3-3 16,4-15 1-16,7 24-1 0,-2-12-1 15,6 0 3-15,-3-1-4 0,8-2-4 0,-3 0 3 16,6 1 0 0,-3-4-3-16,0-1 2 15,8 2 0 1,-5-1-6-16,2-4 5 16,3 1-3-16,-1 0 0 0,-4-3 0 15,1 3-4-15,-20-3-1 0,36 3 0 0,-20-3-2 0,-16 0 0 0,28 0-2 0,-12 0-3 0,-16 0-3 16,20 3-9-16,-20-3-23 0,21-3-24 0,-21 3-33 0,16 0-42 0,-16 0-39 0,0 0-46 0,0 0-132 0,18-3-205 15,-18 3-53 1</inkml:trace>
          <inkml:trace contextRef="#ctx0" brushRef="#br0" timeOffset="-69203.0025">8378-1883 1485 0,'0'0'-90'0,"0"0"21"0,0 0 25 16,0 0 12-16,0 0 14 0,0 0 7 0,0 0 11 0,0 0 6 15,0 0 14-15,22 9 0 0,-22-9 9 16,0 0 10-16,26 0 6 0,-26 0 6 16,0 0 7-16,34-4-4 0,-14 2 6 0,1 2 1 15,-3-3 2-15,6 3-3 0,0-2 0 16,1 2-1-16,2-4-6 0,-6 4-1 0,5 0-5 15,-6-3-3-15,8 3-4 0,-8-3-4 16,4 3-3-16,-9 0-4 0,7-3-2 16,-22 3-1-16,26 0-2 0,-10 0-5 0,-16 0 0 15,25-3-3-15,-25 3 1 16,18 0-7-16,-18 0-6 16,22-3-17-16,-22 3-20 31,0 0-24-31,19 0-36 0,-19 0-33 0,7-6-38 0,-7 6-72 15,0 0-336-15,0 0-72 0</inkml:trace>
          <inkml:trace contextRef="#ctx0" brushRef="#br0" timeOffset="-66853.8438">9174-2476 1521 0,'0'0'-80'0,"-16"-4"13"16,16 4 20-16,-7-8 12 0,7 8 18 0,0 0 10 15,-11-6 5-15,11 6 10 0,0 0 1 16,0 0 4-16,0 0 1 0,0 0 17 0,0 0 6 16,18-14 3-16,-2 12 9 0,0-5-1 15,0 5 4-15,9-2 2 0,2 1 2 0,5-3 4 16,0 1-7-16,0-2 1 0,0 5-9 15,3-7-3-15,0 6-4 0,2-1-3 16,-2 2-4-16,-3-1-6 0,3-3 2 16,-3 3-4-16,-8-1-3 0,0 4-3 15,0-3-6-15,-4 1-7 0,0 2-17 0,-3-4-25 16,-17 4-26-16,27-3-24 0,-27 3-18 16,27 0-12-16,-17-2-11 0,-10 2-36 0,18 5-325 15,-18-5 3-15</inkml:trace>
          <inkml:trace contextRef="#ctx0" brushRef="#br0" timeOffset="-67371.8122">9338-2394 1409 0,'0'0'-66'15,"0"0"7"-15,4-16 25 0,-4 16 11 16,0 0 8-16,0 0 6 0,0 0 9 0,0 0 5 16,3-11 5-16,-3 11 27 0,0 0 13 15,0 0 8-15,0 0 6 0,0 0 5 0,9 56-3 16,-9-38 3-16,0 3 2 0,0 0 0 16,0 3 0-16,4 5-4 0,-4-3 4 15,5 1-2-15,-5 1-6 0,0 1-1 16,0-4-3-16,2 1-5 0,-2-3-4 15,0-2-6 17,0 0-3-32,0-3-4 0,0 0-3 0,0-1-7 0,0-2-3 15,0 1-8-15,-2-4-13 0,2-12-11 16,0 20-16-16,0-20-34 0,-5 18-31 0,5-18-36 16,-9 9-18-16,9-9-13 0,0 0-48 0,0 0-394 0,0 0-98 0</inkml:trace>
          <inkml:trace contextRef="#ctx0" brushRef="#br0" timeOffset="-66508.8679">9363-2115 1270 0,'0'0'-59'15,"-5"9"18"-15,5-9 16 0,0 0 14 0,0 0 11 16,0 0 13-16,12 18 3 0,-12-18 13 0,0 0 19 16,16 6 7-16,-16-6 9 0,19 5 7 0,-19-5 3 15,29 0 2-15,-18 4-1 0,-11-4 0 16,27 0-6-16,-6 0-6 0,-21 0-8 15,32-4-7-15,-13 4-4 0,-3 0-3 16,0-2-7-16,-16 2-2 0,33 0-18 0,-17-3-22 16,-2 3-23-16,-14 0-29 0,20 0-31 15,-20 0-22-15,24-4-26 0,-24 4-50 16,0 0-321-16,24 4-15 0</inkml:trace>
          <inkml:trace contextRef="#ctx0" brushRef="#br0" timeOffset="-65553.8861">9664-1764 1224 0,'-5'-9'-50'0,"5"9"10"0,0-21 16 0,0 12 15 0,0 9 4 0,8-20 8 0,0 8 14 0,4 0 5 0,0-1 5 0,4 2 9 15,4-3-2 173,1 1 4-188,1 1-3 0,6-2 8 0,-3 5 1 0,7-2 4 0,-5 2-3 0,5-2 3 0,0 2-1 0,0 4-3 0,0-1-2 0,0 3 1 0,-5 0-4 0,0 3 2 0,-4 0 1 0,2 3 3 0,-4 0 2 0,-3-1 3 0,-2 5-1 0,0 1 0 0,-5 1-3 0,3 1 0 0,-14-10-3 0,11 18-1 0,-6-9-2 0,-3 2-3 0,-2-11-2 0,0 0 0 0,-7 30-2 0,3-21-2 0,-3 0 0 0,-2 0-2 0,9-9-2 0,-16 15 1 16,9-8-5-16,-2-2 0 0,9-5-3 0,-18 8-2 0,18-8 0 0,-16 9-2 0,2-5-1 0,14-4-1 0,-18 2-3 0,18-2-3 0,-21 3-4 0,21-3-4 0,-20 4-8 15,20-4-11-15,-23 2-16 0,7-2-18 0,0 3-19 16,16-3-19-16,-27 3-27 0,11 0-19 15,0-1-16-15,2 6-29 0,1-6-60 16,13-2-315-16,-26 7-59 0</inkml:trace>
          <inkml:trace contextRef="#ctx0" brushRef="#br0" timeOffset="-66007.3792">9879-1838 1321 0,'0'0'-48'0,"0"0"9"15,0 0 16-15,0 0 17 0,0 0 13 0,0 0 11 16,0 0 8-16,22 29 10 0,-22-29 3 16,0 21 8-16,0-8 4 0,0-13 3 15,0 33 1-15,0-19 4 0,0 7 4 0,5-4-2 16,-5 4-2-16,0-3-4 0,0 3-3 16,0-1-3 93,0 3-3-109,0-6-7 0,0 1-3 0,0 2-2 0,0-2-5 0,0 0-5 0,0 0-4 0,0-3-6 0,0 2-17 0,-5-2-12 0,5-1-12 0,0 0-17 0,0-14-14 0,-4 18-21 0,2-10-24 0,2-8-20 0,-5 12-20 0,5-12-49 0,0 0-281 0,0 0 19 0</inkml:trace>
        </inkml:traceGroup>
        <inkml:traceGroup>
          <inkml:annotationXML>
            <emma:emma xmlns:emma="http://www.w3.org/2003/04/emma" version="1.0">
              <emma:interpretation id="{F53B65C4-131C-4144-B67F-44AE2499624F}" emma:medium="tactile" emma:mode="ink">
                <msink:context xmlns:msink="http://schemas.microsoft.com/ink/2010/main" type="inkWord" rotatedBoundingBox="25754,5108 27665,5015 27702,5772 25790,5864"/>
              </emma:interpretation>
              <emma:one-of disjunction-type="recognition" id="oneOf6">
                <emma:interpretation id="interp10" emma:lang="" emma:confidence="0">
                  <emma:literal>R</emma:literal>
                </emma:interpretation>
                <emma:interpretation id="interp11" emma:lang="" emma:confidence="0">
                  <emma:literal>a</emma:literal>
                </emma:interpretation>
                <emma:interpretation id="interp12" emma:lang="" emma:confidence="0">
                  <emma:literal>r</emma:literal>
                </emma:interpretation>
                <emma:interpretation id="interp13" emma:lang="" emma:confidence="0">
                  <emma:literal>n</emma:literal>
                </emma:interpretation>
                <emma:interpretation id="interp14" emma:lang="" emma:confidence="0">
                  <emma:literal>12</emma:literal>
                </emma:interpretation>
              </emma:one-of>
            </emma:emma>
          </inkml:annotationXML>
          <inkml:trace contextRef="#ctx0" brushRef="#br0" timeOffset="-63273.6689">10930-2043 1406 0,'0'0'-77'0,"0"0"18"0,0 0 21 16,0 0 13-16,0 0 26 0,0 0 7 15,0 0 12-15,0 0 12 0,0 0 19 0,0 0 13 16,0 0 9-16,0 0 7 0,0 0 8 16,0 0 3-16,0 0 3 0,0 0-3 15,0 0 1-15,0 0-3 0,0 0-6 0,0 0-3 16,0 0-6-16,0 0-3 0,0 0 2 15,9-10-2-15,-9 10-3 16,28-3-5-16,-12 1 2 16,4-2-3-16,7 2-7 0,-9-2-4 0,8 1 2 0,-4-3-10 0,10 4 1 15,-5-1-4-15,5-1-7 0,-6 2-2 16,1-1 1-16,-7 3-8 0,-1 0-2 16,1-3 2-16,1 3-3 0,-5-3-1 15,-16 3-2-15,28 0-5 0,-12-3 2 0,-16 3-2 16,22 0-1-16,-22 0-4 0,21-3-3 0,-21 3-17 15,16-3-16-15,-16 3-29 0,0 0-30 16,21-2-43-16,-21 2-35 0,14-4-36 16,-14 4-34-16,24-3-100 0,-8 1-125 0,5-2-104 15,-2 4-66-15</inkml:trace>
          <inkml:trace contextRef="#ctx0" brushRef="#br0" timeOffset="-62428.2028">11605-2308 1628 0,'0'0'-70'0,"-8"-7"17"0,8 7 26 0,-8-9 16 0,8 9 20 0,-6-8 9 0,6 8 3 0,0 0-3 0,0 0 9 16,3-15 11-16,-3 15 2 0,0 0 14 0,27-12 3 15,-11 9 3-15,0-3 5 0,8 3 6 16,1-2-2-16,2-2 1 0,5 1 1 15,0 1-4-15,0-1-9 0,2-1-3 110,3 4-9-110,-5-3-3 15,6 3-5-15,-1 1-4 0,-1-2-3 0,-4 1-1 0,0 1-4 0,-1-2-5 0,-7 4-3 0,0-2-7 0,-2-1-16 0,0 3-16 0,-2-4-25 0,-6 2-20 0,2-1-28 0,-16 3-23 0,29-3-25 0,-17 0-19 0,-12 3-48 0,16-3-394 0,-16 3-102 0</inkml:trace>
          <inkml:trace contextRef="#ctx0" brushRef="#br0" timeOffset="-62839.1776">11972-2235 1483 0,'0'0'-57'15,"0"0"19"-15,11-2 22 0,-11 2 8 16,0 0 18-16,0 0 17 0,0 0 21 16,0 0 14-16,0 0 10 0,23 20 13 0,-18-8 6 15,-1 6 1-15,-4 0 6 0,4 5 2 16,-1 2 1 31,2 2-2-47,-5-1-4 0,4 5-4 0,-4-4-5 0,4 1-4 0,-4 1-5 0,0 0-6 0,0-6-7 0,0 4-4 0,-4-2-7 0,4-5-5 0,-4 0-7 15,4 1-8-15,0-3-14 0,-5-3-14 0,2 0-18 16,3-15-15-16,0 24-22 0,-4-13-29 16,4-11-30-16,-4 13-22 0,4-13-24 15,0 0-24-15,0 0-25 0,0 0-75 0,0 0-349 16,-28-24-127-16</inkml:trace>
          <inkml:trace contextRef="#ctx0" brushRef="#br0" timeOffset="-62046.2265">11674-2132 1549 0,'0'0'-77'0,"0"0"24"16,3 17 19-16,-3-17 23 0,0 0 15 0,17 12 7 15,-17-12 18-15,23 6 13 0,-7-3 8 16,0 0 5-16,4 0-4 0,-20-3-1 0,39 2-1 16,-18 2-6-16,1-4-2 0,3 0-7 15,-2 0 1 141,5 3-6-156,-8-6-5 0,5 3-7 0,-2 0-12 0,1 0-18 0,-5 0-23 0,2 0-32 0,-7 0-32 0,8-4-29 0,-22 4-79 0,31-2-265 0,-12 2 21 0</inkml:trace>
          <inkml:trace contextRef="#ctx0" brushRef="#br0" timeOffset="-61356.2269">12238-1964 957 0,'3'-18'-23'15,"1"10"11"-15,-4 8 24 0,20-12 13 16,-4 4 13-16,0 1 13 0,4-2 17 0,-2 4 0 16,3-1 8-16,7 0-5 0,-4 0 1 15,-3 2-5-15,2 1-5 16,-3 3 0-16,-1 0-3 16,-19 0 3-16,32 3 8 0,-19 3-4 15,-2 4 1 1,-11-10-5-16,2 18-8 0,-2-7-5 0,0-11-1 15,-6 26-8-15,-1-13-3 16,-2 3-3-16,2-5-4 16,-6 7-3-1,1-7-2-15,8 4-2 16,-3 0-1-16,-3-3-2 0,8-1 4 0,2 2-4 0,0-13 2 0,2 24 0 0,8-15 2 16,-3 2-2-16,9-2 2 0,0-3-1 15,0 3-5-15,4-3 1 16,0 1-2-1,3-1 0-15,-2-1 2 32,2-1-5-32,-3 1-1 15,2-1-2-15,-1-4-1 0,-5 2 1 16,5 1-2-16,-21-3 2 0,27 3-4 0,-27-3 0 0,29 6-14 0,-20-3-17 0,-9-3-30 0,0 0-28 0,26 0-51 0,-26 0-44 16,0 0-61-16,24 0-145 0,-24 0-180 15,0 0-65-15</inkml:trace>
          <inkml:trace contextRef="#ctx0" brushRef="#br0" timeOffset="-61831.241">12301-1960 1194 0,'0'0'-37'0,"0"0"14"0,16 18 23 15,-16-18 19-15,0 0 7 0,0 14 6 16,0-14 5-16,-4 18 3 0,4-18 1 16,0 21 0-16,0-6-1 0,0-3 3 0,0 3-9 15,0-15 0 48,-4 27-3-63,4-12-4 0,0-15-4 0,0 22-5 0,0-5-11 0,0-6-12 0,0-11-13 0,0 21-18 0,0-21-23 0,-4 15-27 0,4-15-38 0,-4 14-97 0,4-14-146 0,0 0 120 0</inkml:trace>
        </inkml:traceGroup>
      </inkml:traceGroup>
      <inkml:traceGroup>
        <inkml:annotationXML>
          <emma:emma xmlns:emma="http://www.w3.org/2003/04/emma" version="1.0">
            <emma:interpretation id="{2D154E2C-A020-49F7-92B4-F2E82090BAB8}" emma:medium="tactile" emma:mode="ink">
              <msink:context xmlns:msink="http://schemas.microsoft.com/ink/2010/main" type="line" rotatedBoundingBox="17197,6228 19025,6111 19041,6361 17213,6478"/>
            </emma:interpretation>
          </emma:emma>
        </inkml:annotationXML>
        <inkml:traceGroup>
          <inkml:annotationXML>
            <emma:emma xmlns:emma="http://www.w3.org/2003/04/emma" version="1.0">
              <emma:interpretation id="{26739EDD-D63D-43A3-9AB4-42F49845963A}" emma:medium="tactile" emma:mode="ink">
                <msink:context xmlns:msink="http://schemas.microsoft.com/ink/2010/main" type="inkWord" rotatedBoundingBox="17197,6228 19025,6111 19041,6361 17213,6478"/>
              </emma:interpretation>
            </emma:emma>
          </inkml:annotationXML>
          <inkml:trace contextRef="#ctx0" brushRef="#br0" timeOffset="-238192.5759">2444-1138 1183 0,'-16'0'-69'0,"16"0"13"16,0 0-2-16,0 0 21 0,-12-3 6 16,12 3 3-16,0 0 11 0,0 0 1 0,0 0 4 15,-16-4 5-15,16 4 9 0,0 0 1 0,0 0 14 16,-20 0-11-16,20 0 4 0,0 0 4 15,0 0 3-15,0 0-4 0,0 0 7 0,0 0 2 16,-16 0-2-16,16 0 5 0,0 0-3 16,0 0 2-16,0 0-1 0,0 0-3 15,0 0 3-15,0 0 4 0,0 0-4 0,0 0-4 16,0 0 5-16,0 0-14 0,0 0 12 16,0 0-7-16,0 0 1 0,0 0-7 0,0 0 9 15,0 0-4-15,0 0-2 0,52-9-5 16,-36 9 0-16,0-2-2 0,4 2 5 15,-1-4-1-15,5 1-5 0,0 3 5 16,0-2-4-16,4-2 2 0,-4 2-5 16,8 2 6-16,0-3-5 0,-2-1 2 15,6 2-5-15,1-1 6 16,-6 0 2-16,4 3 7 16,1-3-6-16,5 0 0 0,-6-3 1 15,5 6-4-15,-1-3-3 0,-3 0 6 16,3 1-4-16,2-2 4 15,-5 1-7-15,-1 1-2 0,5-2 6 0,-4 1-8 16,3 3 9-16,-7 0-5 16,0-2 6-16,0-2-8 0,-9 2 1 15,6 2-1-15,-10 0 2 0,8-5-5 16,-7 5 2-16,-4-2 1 16,4 2 5-16,-20 0 2 0,28 0 5 0,-15-2 11 15,-13 2-11-15,19 0 2 0,-19 0-2 0,0 0-2 0,0 0-1 0,0 0 1 0,0 0-2 0,0 0-7 0,0 0 0 0,0 0 6 0,0 0-7 0,0 0 1 16,-55 15 1-16,35-13-6 0,-5 1 3 15,2 1-2 17,-2-2 5-32,-2 1-1 15,-1 1-1 17,-3 1 2-32,-1-2 0 15,0 3-3-15,4-3-1 0,-3 3 4 0,-1-3 2 16,4 3-2-16,-4-3-4 15,8-1 7-15,-4 2-4 16,1 1-3-16,4-1-5 16,-2-2 3-1,2 2 4-15,-2-1 3 0,5-1 0 16,1 2-3-16,-1-4 5 16,4 3 1-16,-4 0-6 15,20-3 3-15,-27 6 3 0,15-6 1 16,12 0 4-16,-20 3-7 0,20-3-4 0,0 0-5 0,-25 0 8 0,25 0-2 15,0 0 2-15,0 0-2 0,0 0-6 0,0 0 7 0,0 0 1 0,0 0-3 0,57-12 4 0,-42 9-8 16,6-1 6-16,-2 2 0 16,9-1 0-1,-4-1 3-15,7 2-2 16,-3-2 2-16,8-1 0 16,-4 1-3-1,7 2 0-15,-3-1 2 16,4-1 0-16,0 2 2 0,3-1 0 31,9 0 1-15,0-3 4-16,-1 3-5 15,1 0 2-15,4 0-2 0,-5-2 0 16,-3 1 1 0,-5 4-2-16,0-3 0 0,-2 3-3 0,-5-2 5 15,-4-2 0-15,-5 4 12 16,1 0 13-16,-8 0-3 15,-4-3 0-15,-16 3-5 0,23 0 0 0,-23 0-4 16,0 0-4-16,0 0-1 0,0 0-1 0,0 0-1 0,0 0-2 0,-55 0-1 0,31-2-3 16,0 2 4-16,-3 2-4 0,2-2 2 0,-2 3-3 15,-1-3-3-15,-4 0 2 0,-4 4-2 0,9-4-1 16,-5 2 2-16,0-2 2 0,5 3-4 16,-5-3 0-16,3 4 1 0,-3-4-2 0,9 2 1 15,-5 1 0-15,4-3-1 0,1 3 4 0,3 0-3 16,1-3 2-1,-2 0-4-15,5 0-3 16,16 0 4-16,-27 3-3 0,14-6-2 16,13 3 2-16,0 0 2 0,0 0-1 0,0 0 1 0,0 0-1 0,0 0-2 0,0 0 0 0,45-15 5 0,-22 12-4 15,9-3 3-15,-5 3-3 16,9-3-1 0,-1 4 2-16,6-3 1 0,-5 1 3 0,0-1-5 0,-1 0 6 15,-3 5-4 1,-5-4 2-16,-2 2-4 0,-2-3 0 15,-3 5 4-15,-8-4-2 0,-12 4 2 0,20 0-3 0,-20 0 0 0,0 0 1 0,0 0-3 0,0 0 0 0,0 0 3 0,0 0-2 0,0 0 1 0,-55 0-1 0,39 0 0 16,-4 4-2-16,4-2 4 16,-4-2-2-16,-1 3 1 0,2-3-3 15,-1 2 4-15,0-2 2 0,1 0-2 0,3 4 0 16,16-4 2-16,-33 0-4 0,22 3-4 0,11-3 8 0,-24 0-2 0,24 0-3 16,-16 2-1-16,16-2 0 15,0 0 1-15,0 0 3 0,0 0-4 0,0 0 0 0,0 0 4 0,0 0 0 0,0 0-4 0,0 0 3 0,0 0-1 0,44-14 1 0,-44 14-2 0,20-2 2 0,-20 2-2 0,20 0 4 0,-20 0-3 16,16-4 4-16,-16 4-7 15,0 0 5-15,19-5 3 0,-19 5-3 0,16 0 0 0,-16 0-3 0,20-4-1 0,-20 4 1 0,23-5 1 0,-10 5-2 16,-13 0-2-16,28-7-1 0,-17 7 2 16,-11 0 1-16,21-2 2 0,-21 2-2 15,15-3 0-15,-15 3 3 0,16-4-2 0,-16 4-1 0,0 0 0 0,16-5-3 16,-16 5-2-16,0 0 1 0,16-4-3 0,-16 4 3 16,12-9-8-16,-12 9-8 0,16-7 2 0,-16 7-6 0,16-9-1 0,-9 2-1 0,6 0 1 15,-13 7 2-15,19-8 1 0,-11 1 5 16,-8 7 3-16,16-8-2 0,-16 8-2 0,12-3 10 0,-12 3-1 15,0 0 5-15,0 0 3 0,0 0 6 0,0 0-2 0,12 18 8 16,-12-18-4-16,0 0 4 0,-4 22 1 16,4-22-1-16,0 0-5 0,-8 23 7 0,8-23-3 15,0 11-2-15,0-11 0 0,-4 16-4 16,4-16 2-16,0 0 2 0,8 18 2 16,-8-18 1-16,8 7 4 0,-8-7-8 0,15 4 9 15,-15-4-7-15,0 0 2 0,25 0-1 16,-25 0-1-16,20-6-3 0,-20 6 2 0,16-5 1 15,-16 5-1-15,16-9-4 0,-9 5 3 16,-7 4-2-16,12-9-1 0,-12 9 5 16,13-5-8-16,-6-2 6 0,-7 7-6 15,12-5 1-15,-12 5 5 0,16-6-3 0,-16 6 0 16,15-3 1-16,-15 3-5 0,16-6 0 16,-16 6 6-16,0 0 0 0,25 0-4 0,-25 0 3 15,0 0 0-15,19 0-3 0,-19 0 7 16,0 0 6-16,0 0-5 0,0 0 2 15,0 0 0-15,0 0-6 0,0 0 0 0,0 0 4 16,0 0 2-16,0 0-2 0,0 0-4 16,0 0-5-16,0 0-5 0,0 0 4 0,0 0-3 15,0 0 3-15,0 0-7 0,0 0 4 16,0 0 3-16,8-10 1 0,-8 10-1 16,0 0 4-16,12-9-4 0,-12 9-1 15,0 0 0-15,8-9 6 0,-8 9 2 0,0 0 12 16,0 0-1-16,0 0 1 0,0 0 5 15,0 0 1-15,0 0 1 0,0 0-6 16,-31 28 3-16,31-28-4 0,-13 9 2 0,13-9-6 16,-16 6 3-16,16-6-2 0,-16 5-3 15,16-5-3-15,-12 4-3 0,12-4-2 0,-11 5-1 16,11-5-2-16,0 0-7 0,-20 0 0 16,20 0 0-16,0 0-2 0,-12-5 0 15,12 5 2-15,0 0-2 0,0 0 2 0,-7-13 1 16,7 13 4-16,0 0-3 0,-9-5 3 15,9 5 2-15,0 0 0 0,0 0 1 16,-16-4 4-16,16 4 2 0,0 0-7 16,-23 13 4-16,10-8 0 0,-3 2 4 0,0-2-3 15,5 1 1-15,-5 1 0 16,0 2-1 0,4-7-2-16,1 7-2 0,-2-6 3 0,1 4-2 0,12-7-3 15,-11 9 4-15,11-9-3 0,-12 2 2 0,12-2 4 0,0 0-1 0,0 0-6 16,0 0 0-16,0 0 0 0,0 0 5 15,0 0-7-15,43-16 1 0,-43 16-1 16,20-9 1-16,-8 7-3 0,-12 2 0 0,20-5 3 16,-20 5 1-16,19 0 4 0,-19 0 4 15,0 0 2-15,25 2 14 0,-25-2-6 16,7 9 4-16,-7-9-2 16,9 12-3-16,-9-12-2 0,0 0 2 0,4 22-4 0,-4-22 1 15,0 0 4-15,0 14-5 0,0-14 0 0,0 0 0 16,0 0-7-16,3 18 1 0,-3-18-2 15,0 0-2-15,0 0 3 0,0 0-3 16,0 0-6-16,0 0 5 0,0 0-1 0,0 0-2 16,24-3-1-16,-24 3 3 0,0 0 0 15,0 0 0-15,0 0 0 0,0 0 1 16,21-12 2-16,-21 12-3 0,0 0-2 16,0 0 6-16,0 0 3 0,0 0-3 0,0 0 5 15,0 0 2-15,0 0-3 0,0 0-2 16,0 0 2-16,0 0-1 0,-25 27-1 0,25-27-3 15,0 0 0-15,0 0 0 0,0 0 0 16,0 0 4-16,-11 6-5 0,11-6 2 0,0 0-1 16,0 0-2-16,0 0-3 0,0 0 1 15,0 0 1-15,0 0-1 0,0 0 0 16,0 0 0-16,0 0-3 0,0 0 5 16,0 0-2-16,0 0 0 0,0 0 3 0,0 0 8 15,0 0-4-15,0 0 4 0,0 0-1 16,0 0 2-16,0 0 2 0,-12 11-2 15,3-4 1-15,9-7-2 0,-15 9-2 0,15-9 3 16,-16 9-3-16,16-9 2 0,-21 5-1 16,14-1 0-16,7-4-4 0,-20 3 3 0,20-3-4 15,-23 0 1-15,23 0 1 0,-21 0-2 16,21 0-4-16,-20-3 4 0,9-3-6 16,-5 6 3-16,16 0-1 0,-25-7 0 0,14 5-4 15,-1-1 4-15,-4 3-3 0,16 0 5 16,-23-7-4-16,7 5 0 0,0 2-1 15,3-3-3-15,13 3 4 0,-27-4-2 0,11 2-1 16,16 2 5-16,-28-4 0 0,12 1-2 16,5 1 0-16,-5-2 1 0,16 4 0 15,-29-5-3-15,18 1-2 0,-5 2 2 0,0-1 1 16,0 0 0 0,-3 0 1-16,3 0-1 0,0 0 4 15,0 3-2-15,0-3 1 0,3 0 1 0,13 3-3 16,-27 0 2-16,11-3 4 15,16 3-8-15,-23 0 6 0,11 0 1 16,12 0-1-16,-24 0-2 0,12 0-1 0,12 0 4 16,-20-2-5-16,20 2 6 0,-16 0-2 0,16 0 0 15,-20 0 1-15,20 0-2 0,-19 0 1 0,19 0 0 16,-21 0-5-16,21 0 6 0,-20 0-2 0,20 0-4 16,-23 0 4-16,10 0 0 0,13 0-3 15,-23 2 4-15,11-4-1 0,12 2-2 0,-24 2 3 0,24-2-2 16,-23 0-3-16,23 0-1 31,-25 0-1-31,25 0-2 0,-19 0-2 0,6 3 0 16,13-3-3-16,-23 0 4 0,7 0 3 0,16 0 2 15,-32 0-4-15,12 0 3 0,0-3 1 0,4 3 1 16,-3 0-4-16,3 0 4 0,-4 0-3 16,4 0 6-16,0 0-3 0,-4-2 2 15,4 2 6-15,0 0-7 0,0 0-5 0,2 0 4 16,-2 0 4-16,0 0-1 15,0 0-5-15,16 0 3 0,-29 0-4 0,18 0 6 16,11 0 2-16,-25 2-1 0,25-2 3 0,-19-2 0 0,19 2-4 16,-16 0 1-16,16 0 2 0,0 0 0 0,-20 2 4 0,20-2-2 15,0 0-4-15,-16-2 5 0,16 2-3 16,0 0-2-16,0 0 0 0,0 0 3 0,0 0-5 16,-20 2 2-16,20-2 0 0,0 0-3 15,0 0 0-15,0 0-6 0,0 0-24 16,0 0-32-16,0 0-27 0,0 0-26 0,0 0-74 15,0 0-293-15,0 0 9 0</inkml:trace>
        </inkml:traceGroup>
      </inkml:traceGroup>
    </inkml:traceGroup>
    <inkml:traceGroup>
      <inkml:annotationXML>
        <emma:emma xmlns:emma="http://www.w3.org/2003/04/emma" version="1.0">
          <emma:interpretation id="{17D2DC7F-DE05-4B26-8A94-EA2113D396DE}" emma:medium="tactile" emma:mode="ink">
            <msink:context xmlns:msink="http://schemas.microsoft.com/ink/2010/main" type="paragraph" rotatedBoundingBox="14834,7458 28008,6673 28070,7718 14896,8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77D3D3-D729-4BA9-A840-F6A7B2D0FA87}" emma:medium="tactile" emma:mode="ink">
              <msink:context xmlns:msink="http://schemas.microsoft.com/ink/2010/main" type="line" rotatedBoundingBox="14834,7458 28008,6673 28070,7718 14896,8502"/>
            </emma:interpretation>
          </emma:emma>
        </inkml:annotationXML>
        <inkml:traceGroup>
          <inkml:annotationXML>
            <emma:emma xmlns:emma="http://www.w3.org/2003/04/emma" version="1.0">
              <emma:interpretation id="{818AFF8F-DBEB-41FC-AEC2-561ED3A4AB71}" emma:medium="tactile" emma:mode="ink">
                <msink:context xmlns:msink="http://schemas.microsoft.com/ink/2010/main" type="inkWord" rotatedBoundingBox="14838,7529 15994,7460 16045,8329 14890,839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99691.1028">17 99 1654 0,'-7'-5'-69'15,"7"5"15"-15,0 0 21 0,-9-9 13 16,9 9 11-16,0 0 23 0,0 0 9 0,0 0 10 15,29-12 10-15,-29 12 3 0,32-3 5 16,-17-3 5-16,9 3 3 0,3 0 0 16,2-3 1-16,3 3-2 0,0 0 0 0,-2-3-7 15,-1 3-7-15,-1 1-2 0,-1-2-4 16,-3 2-5-16,4-5-3 0,-5 5-4 16,2-2-2-16,-5 1-6 0,-4 3-15 15,0-3-23-15,3 0-29 0,-19 3-33 0,27-6-31 16,-14 6-39-16,-13 0-30 0,19-2-97 15,-19 2-218-15,0 0-3 0</inkml:trace>
          <inkml:trace contextRef="#ctx0" brushRef="#br0" timeOffset="-200052.287">224 119 1694 0,'0'0'-69'0,"4"-9"19"16,-4 9 31-16,0 0-3 0,0 0 30 15,7-11-1-15,-7 11 18 0,0 0 21 0,0 0 17 16,0 0 3-16,0 0 12 0,5 49 5 16,-5-35 0-16,0 7 3 0,-5 0-1 0,5 0-4 15,0 3-2-15,-3 1-8 0,3 0-4 16,0 2-3-16,-4-4-6 0,0 1-8 16,1 1-4-16,3-5-3 0,-5 0-7 0,1 2-3 15,0-6-8-15,1 0-17 0,3 0-19 16,-5-5-24-16,1 5-28 0,4-16-33 15,0 14-44-15,0-14-26 0,-7 11-19 0,7-11-68 16,0 0-385-16,0 0-136 0</inkml:trace>
          <inkml:trace contextRef="#ctx0" brushRef="#br0" timeOffset="-199466.8613">216 254 1307 0,'0'0'-35'0,"0"0"15"0,0 0 16 0,5 18 23 0,-5-18 18 0,0 0 11 0,19 9 14 0,-19-9 9 0,20 2 4 0,-20-2 0 0,27 0-3 0,-6-2-3 0,-1 2-7 0,-4-3-4 0,3 3-7 16,1 0-3-16,-4-4-5 0,4 2-8 0,0 2-15 16,-4-3-33-16,3 1-48 0,-3-2-52 15,-16 4-54-15,27-5-144 0,-11 5-175 16,-16 0 8-16</inkml:trace>
          <inkml:trace contextRef="#ctx0" brushRef="#br0" timeOffset="-198764.0643">831 380 1181 0,'9'-16'-65'0,"2"5"13"0,1-1 11 0,4 0 16 16,-3 0 11-16,3 3 7 0,-5-2 7 0,8 2 8 15,-3-1 1-15,0 4 9 0,4-3 0 16,-4 4 4-16,4 1 15 0,0 2 3 0,1 2 7 16,-2 0 6-1,-19 0 1-15,40 8 3 0,-24-1 4 16,-5 4-1 0,1-1-1-16,-8 1 3 0,1 4 3 0,-5-15 2 0,0 27 0 0,-9-12 3 15,5-4-3 1,-4 9 0-16,-7-6-1 0,3 1-1 0,-8-1-6 15,4 1-7-15,4-4-2 0,-4 2-5 0,5-4-3 16,-2 0-4-16,-3 0-3 0,4-4-6 0,1 2-12 0,-5-5-17 16,16-2-22-16,-25-2-37 0,25 2-45 0,-20-7-41 0,20 7-63 15,-3-14-151-15,3 14-181 16,3-20-42-16</inkml:trace>
          <inkml:trace contextRef="#ctx0" brushRef="#br0" timeOffset="-199061.0451">947 383 1239 0,'7'11'-62'16,"-7"-11"20"-16,0 0 21 0,9 16 19 16,-9-16 12-16,4 11 16 0,-4-11 15 15,3 21 11-15,1-10 8 0,-4-11 4 0,0 28 7 47,0-10-2-47,0-4 3 16,0 4 1-16,0 0-5 15,-4 4-4-15,4 1 10 16,0 0-3 0,-3-1-7-16,3 1-4 0,0 1-7 0,-4-4-6 15,4 2-20-15,-5-4-5 0,5 0-9 0,0-4-15 16,-4 2-21-16,1-2-25 15,-1-3-32-15,0 3-31 0,4-14-22 16,-12 11-29-16,12-11-89 0,-16 6-227 0,16-6 17 0</inkml:trace>
        </inkml:traceGroup>
        <inkml:traceGroup>
          <inkml:annotationXML>
            <emma:emma xmlns:emma="http://www.w3.org/2003/04/emma" version="1.0">
              <emma:interpretation id="{DB165DC5-7F95-4C0A-B511-25114AEB479F}" emma:medium="tactile" emma:mode="ink">
                <msink:context xmlns:msink="http://schemas.microsoft.com/ink/2010/main" type="inkWord" rotatedBoundingBox="16540,7643 19229,7482 19267,8115 16578,8275"/>
              </emma:interpretation>
            </emma:emma>
          </inkml:annotationXML>
          <inkml:trace contextRef="#ctx0" brushRef="#br0" timeOffset="-197907.1191">2404 356 1073 0,'8'-12'-63'0,"0"3"8"0,-8 9 12 0,12-21 5 0,-5 6 6 0,2-1 7 0,-2 0 7 0,2 1 15 15,-2-6 6-15,2 3 12 0,-2-1 8 16,6 5 21-16,-10-1 7 0,1 3 15 15,5 0 11-15,-6 4 11 0,-3 8-5 16,8-18 2-16,-3 8 9 0,-5 10 8 16,11-6 7-16,-11 6 2 15,0 0 2-15,0 0 6 0,0 0 0 0,0 0 1 0,16 27 1 16,-16-14-1-16,0-13-4 0,0 26 1 0,0-11-10 16,-4-1-2-16,8 2 2 0,-4 2-48 15,0-3-5-15,0 2-8 0,0-3-3 0,0 2-5 16,-4-1-1-16,4-3-6 0,0-12-25 15,-4 24-31-15,4-12-33 0,0-12-46 16,0 14-57-16,0-14-52 0,0 13-59 0,0-13-131 16,0 0-37-16,0 0-121 0,31 0-63 0</inkml:trace>
          <inkml:trace contextRef="#ctx0" brushRef="#br0" timeOffset="-195727.4532">2976 421 1483 0,'0'0'-89'0,"56"6"12"15,-56-6 16-15,0 0 9 0,16 3 13 0,-16-3 6 16,0 0 0-16,16 6 6 0,-16-6 11 0,0 0 0 15,16 6 6-15,-16-6 4 0,0 0 3 16,16 3 1-16,-16-3 11 0,0 0 2 16,11 6 6-16,-11-6 10 0,0 0-3 0,0 0 3 15,0 0 9-15,0 0-10 0,0 0 12 16,0 0 2-16,16 5 5 0,-16-5-1 0,0 0 0 16,0 0-7-16,0 0-2 0,0 0 2 15,0 0 1-15,0 0 2 0,0 0 0 16,0 0-3-16,0 0 1 0,0 0-3 15,16 11 1-15,-16-11-2 0,0 0-3 0,0 0 2 16,0 0 2-16,0 0 1 0,0 0-2 16,0 0 3-16,0 0-4 0,0 14 1 0,0-14 0 15,0 0-3-15,0 0 3 0,-4 20-2 16,4-20-1-16,0 0 0 0,-9 16 0 0,6-7 0 16,3-9-1-16,-13 14-1 15,6-8-6-15,0 4 1 0,-6-6 1 0,1 7-2 16,1-2 3-16,11-9-2 0,-25 14 3 15,13-8 0-15,1 3-1 0,-1-3 1 0,-1 0 1 16,-2 3-1-16,3-4-2 0,4 1 0 16,-4 1-4-16,12-7 0 0,-16 12-1 15,4-6-2-15,12-6-3 0,-11 9 2 0,11-9-3 16,-12 9-3-16,12-9 2 0,-13 5 2 16,13-5-5-16,-7 6-1 0,7-6 1 0,0 0-2 15,-12 9-2-15,12-9 0 0,0 0-1 16,0 0 1-16,-13 9-7 0,13-9-2 15,0 0-8-15,0 0-9 0,0 0-20 16,0 0-20-16,0 0-31 0,0 0-33 16,-19 0-29-16,19 0-31 0,0 0-74 0,0 0-131 15,0 0-172-15,0 0-63 0</inkml:trace>
          <inkml:trace contextRef="#ctx0" brushRef="#br0" timeOffset="-197484.147">2928 254 1463 0,'0'0'-48'16,"16"-5"23"-16,-16 5 35 0,16-4 6 0,-16 4 29 16,0 0 15-16,0 0 14 0,27 13 3 0,-18-8 4 15,-9-5 5-15,20 20 6 0,-13-6-1 0,2-3-8 16,-2 2-4-16,-2-2-10 0,2 4-4 16,-3-4-7-16,1 2-5 15,-5-13-5-15,4 21-8 0,-4-21-9 16,-4 18-8-16,4-18-10 15,-9 11-10-15,9-11-9 0,0 0-8 0,-16 6-5 0,16-6 2 32,0 0 0-32,0 0-2 0,-23-15 4 0,19 6 1 15,4 9 1 1,-5-20 4-16,5 10 2 0,0-5-2 16,0 15 2-16,5-26 9 0,-1 11 2 15,3 1 6-15,2-1 6 16,-5-4 3-16,8 4 6 0,-5 1-6 15,6-4 6-15,-6 4-9 16,2-2 1-16,2 4 0 0,-3-3-5 0,3 3 0 16,-2 0-7-16,3 1-16 0,-1 2-23 15,5-2-41-15,-3-3-49 0,6 3-37 16,1 2-27-16,4-3-105 0,-4 6-297 16,4 0-90-16</inkml:trace>
          <inkml:trace contextRef="#ctx0" brushRef="#br0" timeOffset="-196928.181">3794 124 1484 0,'16'2'-54'0,"-16"-2"14"0,0 0 26 16,0 0 14-16,19 4 27 0,-19-4 13 16,0 0 10-16,4 11 9 0,-4-11 11 15,0 0 5-15,-4 30 8 0,1-18 4 0,-1 6 0 16,-5-3 5-16,6 0-4 0,-5 3 0 31,-4 2-4-31,8-1-7 16,-4-4 0-1,0 3-8-15,0-4-1 16,0 0-3-16,0-1-8 16,-3-2-3-16,2 3-6 0,-2-7-3 15,-1 2-5-15,4-2-5 0,8-7-7 0,-24 2-4 0,24-2-5 16,-16-5-1-16,5-4-7 0,2 3 1 15,2-8-8-15,2 0-4 0,1-1 2 0,0 1 1 0,4 0-3 16,-3-4-1-16,6 3-1 0,-3-1 0 0,8 2 0 0,0 1 2 16,0 5-5-16,0-4 3 0,0 3 0 15,8 3 6-15,0 4-6 0,7-2 1 0,2 4 2 0,-6 4 0 16,5-2 1 0,4 7 2-16,-1 0 1 0,1 3 5 0,1 2 2 15,2 1 6-15,1 4 6 16,0-2 0-16,0 4 0 0,-5-3 8 15,1 0 1-15,-5-2 2 0,2-2 1 16,-5 1 3-16,-1-4 1 0,-3 1-1 0,0-4 10 16,-4 5 7-16,0-11 25 0,-12-2-8 0,16 3-6 0,-16-3-10 15,0 0-2-15,27-14-8 0,-18 5-4 0,-6-3-6 16,1-2-2-16,5-4-2 0,-6 0-3 16,1 0-7-16,1-3-1 0,2 1-4 0,-3-2-6 15,0 4 2-15,1 0-2 0,2 4-6 16,-3-1-17-16,-4 0-29 0,5 4-31 0,-2-3-31 0,1 3-34 15,-4 11-34-15,7-15-35 0,2 6-41 0,-9 9-23 0,16-11-52 0,-9 5-120 16,-7 6-8-16,20-9-141 0,-20 9-91 0</inkml:trace>
          <inkml:trace contextRef="#ctx0" brushRef="#br0" timeOffset="-198259.0981">1741 272 1327 0,'-12'6'-50'0,"5"-1"26"0,7-5 8 0,-13 14 22 0,13-14 9 0,0 11 17 0,0-11 8 0,0 0 13 0,24 9 2 0,-24-9-3 15,28 6-6-15,-28-6-5 0,27 0-5 0,-11 0-6 16,-16 0-19-16,32 3-39 0,-16-6-40 16,-4 1-43-16,4-2-100 0,0 1-210 15,4 1 70-15</inkml:trace>
          <inkml:trace contextRef="#ctx0" brushRef="#br0" timeOffset="-198461.0839">1781 174 1469 0,'0'0'-20'0,"16"-3"28"0,-16 3 20 0,0 0 1 0,0 0 5 16,16-3 10-16,-16 3 16 0,0 0 4 0,23-3-2 15,-23 3-2-15,25 0-5 0,-25 0-6 16,27-3-5-16,-11 3-4 0,-16 0-4 0,28 0-8 16,-13 0-23-16,-15 0-34 0,24 0-41 15,-24 0-41-15,20 0-31 0,-20 0-71 16,16 0-308-16,-16 0-24 0</inkml:trace>
        </inkml:traceGroup>
        <inkml:traceGroup>
          <inkml:annotationXML>
            <emma:emma xmlns:emma="http://www.w3.org/2003/04/emma" version="1.0">
              <emma:interpretation id="{C42D8C68-0CCA-449B-B7B2-91A44EAF131F}" emma:medium="tactile" emma:mode="ink">
                <msink:context xmlns:msink="http://schemas.microsoft.com/ink/2010/main" type="inkWord" rotatedBoundingBox="20580,7116 22191,7020 22253,8064 20642,8160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56164.7222">6331-242 1471 0,'8'-10'-58'0,"-8"10"14"0,8-11 21 0,-8 11 7 0,8-9 18 0,-8 9 15 0,0 0 8 0,8-9 16 0,-8 9 9 0,0 0 8 0,0 0 13 0,0 0-2 16,0 0 4-16,0 0 4 0,4 42-12 15,-4-27 1-15,0-15 1 0,-4 26-6 0,4-15 3 16,-3 4-3-16,-6 1-3 16,9-2 6-16,0-1-10 0,-4 1-4 0,4-14-2 15,0 21-4-15,-3-10-4 16,3-11-1-16,3 20-5 0,-3-20 4 0,4 14-10 0,-4-14 0 16,0 0-4-16,4 15 1 0,-4-15-3 0,0 0-3 15,12 6 1-15,-12-6-2 0,0 0-4 16,0 0 1-16,36-21-4 0,-24 10 1 15,8-5-3-15,-1-2 2 0,-2 0-3 16,2 1-2-16,1-3 0 0,0-9 0 0,4 6-1 16,0 0 1-16,-8 2-4 15,3-1 2-15,-3 2-1 0,0 5-2 0,0-3 0 0,-5 3 2 16,5-1-2 0,-3 5 0-16,-6-1 0 0,2 3 7 15,-2 0-10-15,2 0-1 0,2 0 1 0,-11 9-12 0,8-11-21 0,-8 11-25 16,13-10-31-16,-13 10-40 0,0 0-32 15,0-11-31-15,0 11-57 0,0 0-105 0,0 0-216 16,0 0-74-16</inkml:trace>
          <inkml:trace contextRef="#ctx0" brushRef="#br0" timeOffset="-55900.1788">6546-287 1463 0,'0'11'-66'0,"0"-11"23"0,0 0 16 0,0 22 23 0,0-22 17 0,8 18 16 0,-4-6 15 15,3-1 8-15,2 1 12 0,-2 0 10 0,2 3 11 16,2-4 7 78,1 3-1-94,-4-3 2 0,4 1-1 0,0-1-4 0,-4 1-1 0,4-3-9 0,-5 0-9 0,2 0-6 0,-2 0-7 0,2 0-3 0,-9-9-7 0,11 13-4 0,-11-13-5 0,0 0-20 0,9 14-14 0,-9-14-35 0,7 6-35 0,-7-6-41 0,0 0-37 0,0 0-31 0,0 0-49 15,0 0-434-15,0 0-156 0</inkml:trace>
          <inkml:trace contextRef="#ctx0" brushRef="#br0" timeOffset="-55205.7021">7090-45 1644 0,'0'0'-86'0,"23"-4"20"0,-23 4 19 15,20-3 31-15,-20 3 16 16,16-8 15-16,-7 1 11 0,-9 7 18 0,11-9 7 16,-3 0 4-16,-8 9 11 0,8-14 6 15,-8 14 4-15,5-16 1 0,-5 16 5 0,-9-14 0 16,2 5-5-16,-6 5 0 0,1-1 0 15,12 5-2-15,-31-2-1 0,15 4-2 16,-4 1-4-16,4 3-3 16,-3 3-7-16,-2 0-3 0,5-1-8 15,1 5-3-15,3-4-5 16,-1 2-5 0,6-1-2-16,3 1-6 0,4-11-1 15,0 18-1-15,0-18 0 0,11 17-4 0,2-10 0 16,-1-1-2-16,-12-6-4 15,31 5-1-15,-10-1-2 0,-6-4-3 16,5 2 1-16,-20-2-3 0,40 0-3 0,-24 0 3 31,4 0 0-31,-4-2 1 16,-16 2-5-16,32 2 5 0,-18 1-2 16,2 0-5-1,0 3 3-15,0 3 3 0,0 4-2 0,-3-2-6 0,3 4 7 0,-5 5-2 16,5 4 3-16,0 4 4 0,-4-5 0 0,-1 10 2 31,-2-6 5-31,-6 2-4 16,1-2-2-16,-8 4-2 0,1-2 0 15,-6-3 4-15,2 3 0 16,-6-4 8-16,-6 1 3 0,3-2-2 16,-8-3 9-16,8 1-2 0,-3-5-14 15,-1-2 6-15,0-3 10 16,1-1-8-16,-2 0 3 15,1-6-3-15,0 1 1 16,-3-3-5-16,3-3-2 0,4-5 0 16,-4-2 0-16,4 1-4 0,-3-3 1 15,3-3-4-15,-4 1-2 16,8-2-6-16,-8-1-13 16,8 5-14-16,-1-3-15 0,2 3-22 15,-1-2-27-15,5 0-40 0,-2 2-46 0,2-2-46 0,-2-1-31 0,9 0-87 0,0 1-130 0,0 11-198 16,4-21-162-16</inkml:trace>
          <inkml:trace contextRef="#ctx0" brushRef="#br0" timeOffset="-56679.731">5803-198 437 0,'0'0'77'0,"0"0"10"0,0 0-6 16,0-11 8-16,0 11 19 0,-4-9-9 0,4 9-3 15,-3-9 10-15,3 9 9 0,0 0 7 16,0-15 7-16,0 15 3 0,0 0 4 0,3-19 4 16,-3 19-7-16,0-11-3 0,0 11-5 15,8-15-10-15,-8 15-6 0,8-15-6 16,0 6-6-16,8 0-8 47,0 1-7-47,4-6-4 0,-1 5-26 0,6 2-4 0,2-6-3 0,1 8-4 0,-4-4-5 0,4 6-5 0,-8-3-1 0,3 3-2 0,-3 3-3 15,0 0-1-15,-20 0 2 0,20 12-2 0,-16-3-2 16,-4-9 8-16,-12 25-11 0,0-5 0 16,-8-2 1-16,0 2-10 0,-3 4 0 15,-6 0 5-15,2 3-4 0,-1-4-3 16,5 3 1-16,-6-1-2 0,2-5-3 16,6-2 10-16,2 3-9 0,3-3-5 0,0-3-3 15,4 0 3 1,4-1 3-16,-3-1-3 0,2 1 2 0,5-5 0 15,1 4-2-15,3-13 1 0,3 18 1 0,-3-18 0 0,8 14 2 0,-8-14 3 16,21 9-5-16,-21-9 2 16,23 6 3-16,-7-6-1 0,4 0-1 0,-20 0-1 15,32 3 3-15,-16-3-5 0,-16 0 5 0,27 0-7 16,-27 0 1-16,25 0 4 0,-25 0-5 16,23 0-1-16,-23 0-10 15,20-3-11-15,-20 3-20 0,16-6-26 0,-16 6-26 16,16-6-38-16,-4 3-34 0,-12 3-46 0,15-9-17 15,-3 4-26-15,-12 5-104 0,16-7-79 0,-16 7-130 16,12-2-69-16</inkml:trace>
        </inkml:traceGroup>
        <inkml:traceGroup>
          <inkml:annotationXML>
            <emma:emma xmlns:emma="http://www.w3.org/2003/04/emma" version="1.0">
              <emma:interpretation id="{1DF45EEB-BB77-4EF7-890C-F83F6A12C66C}" emma:medium="tactile" emma:mode="ink">
                <msink:context xmlns:msink="http://schemas.microsoft.com/ink/2010/main" type="inkWord" rotatedBoundingBox="22616,7038 24596,6920 24620,7327 22640,744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51649.2865">9151-460 1632 0,'0'0'-83'0,"-9"-6"17"0,9 6 24 0,0 0 7 0,0 0 16 0,0 0 16 0,-7-9-2 0,7 9 13 0,0 0 6 0,0 0 8 0,0 0 13 16,0 0 3-16,21-15 7 0,-21 15 1 16,15-2 4-16,-15 2 1 0,23-3 6 15,-7-1 2-15,0 2-9 0,0-1-3 16,0 1-1-16,5-2-5 187,-5 1-3-187,2 1-1 0,2-3-5 0,-4 3-5 0,5-5-2 0,-2 5-1 0,-3-2-4 0,3 2-3 0,-3-1-1 0,5-3-11 0,-5 3-30 0,0-1-28 0,-5 2-24 0,-11 2-25 0,24-6-33 0,-11 3-23 0,-13 3-78 0,19 0-255 0,-19 0 3 0</inkml:trace>
          <inkml:trace contextRef="#ctx0" brushRef="#br0" timeOffset="-51328.7277">9210-293 1247 0,'0'0'-53'0,"0"0"6"0,5 17 23 0,-5-17 15 0,0 0 7 0,0 0 10 0,11 13 13 0,-11-13 10 0,0 0 21 0,21 5 4 0,-21-5 11 0,27 4 9 0,-11-8 0 0,4 8 4 0,3-4 3 0,-2 0 0 0,6 0 1 0,-3-4-2 0,5 4-1 0,-7 0-7 16,8-3-5-16,-7 3-4 47,-1 0-6-47,4 0-5 15,-7-2-5 1,0 2-4-16,2 0-4 0,-5 0-4 0,-16 0-4 16,27 0-4-16,-15-4-3 0,-12 4-7 0,25 0-13 0,-25 0-27 15,19-2-28-15,-19 2-32 0,20 0-51 0,-20 0-32 16,16 0-42-16,-16 0-129 0,0 0-213 15,23 2-50-15</inkml:trace>
          <inkml:trace contextRef="#ctx0" brushRef="#br0" timeOffset="-54730.7312">7784-317 1728 0,'0'0'-51'0,"0"0"27"16,0-14 22-16,0 14 22 0,0 0 13 15,0 0 12-15,0 0 9 0,0 0 12 16,0 0 9-16,0 0-7 0,0 0-4 16,0 0-3-16,0 0-5 0,0 0-4 0,0 0-1 15,0 0-4-15,0 0-4 0,0 0-3 16,0 0-2-16,0 0-3 0,0 0-5 0,13-6-3 15,-13 6-4-15,0-16-3 0,0 16-2 16,0 0 2-16,0-18-2 0,0 18 4 16,-4-12 2-16,4 12 3 0,0 0 4 15,-4-9 3-15,4 9 1 0,0 0 2 0,0 0 2 16,0 0-1-16,0 0-2 0,0 0 1 16,0 0-2-16,0 0-5 0,0 0-1 0,0 0-9 15,0 0 4-15,0 0 0 0,0 0-3 16,0 0-4-16,0 0 6 0,0 0-7 15,0 0-2-15,0 0 3 0,0 0-6 0,0 0 3 16,0 0-4-16,0 0-4 0,0 0 0 16,11-11-2-16,-11 11 1 0,0 0-14 15,0-14-5-15,0 14-19 0,0 0-26 16,0 0-30-16,0-16-35 0,0 16-49 16,0 0-54-16,0 0-96 0,0 0-148 0,0 0-148 15,0 0-117-15</inkml:trace>
          <inkml:trace contextRef="#ctx0" brushRef="#br0" timeOffset="-54006.7775">8501-258 1581 0,'6'-11'-89'0,"-6"11"23"16,0-15 14-16,5 6 8 0,-5 9 15 0,-9-20 15 15,7 11 1-15,-8 0 10 0,4-4 15 16,-3 1 2-16,-3 3 3 0,0 3 9 0,-4-3-1 141,0 6 11-126,0-2 4-15,1 1-2 0,-1 2 5 0,-4 2 0 0,4 0-5 0,16 0 2 0,-32 6-6 0,16-3 4 0,0 2-5 0,4 4 8 0,1-3 0 0,0 6 2 0,2-3 0 0,2 4 2 0,-2 1-1 0,4-2-6 0,5 0 0 0,0 3-5 0,0-15-1 0,5 26-5 0,-1-13 0 0,1-1-5 0,2-1 2 0,2-2-6 0,-9-9 0 0,16 15-1 0,0-12-3 0,0-1-3 0,-16-2-5 0,32-2-2 0,-14-1-4 16,2-3-3-16,1-5-2 0,-5 2 0 16,2-6 2-1,2 0 0-15,0 0-1 0,-1 0 4 16,-3-3-3-1,-2 3 0-15,2 4 2 16,-10-4 3-16,6 5 5 0,2 1 8 0,-8 0 4 16,1 3-1-16,-7 6 9 0,13-12 4 0,-13 12 3 15,0 0 2-15,0 0-1 0,0 0-3 0,0 0-1 0,19 21-2 0,-19-21-2 16,0 25 1-16,0-10 0 0,0-15 6 0,5 32 2 0,-5-14-1 16,4 0-3-16,1 0 0 0,-3 0-4 15,7-4 0-15,-4 1 0 16,1 0-1-16,4-4-4 0,-8 3-1 0,6-3-2 0,0-2 1 0,-8-9-2 15,16 14-1-15,-4-7-1 16,-12-7-3-16,20 2-4 0,-20-2-7 0,25-2-10 0,-25 2-21 16,19-7-21-16,-3-2-22 15,-9 4-31-15,-7 5-38 0,16-15-47 0,-10 10-60 16,-6 5-166-16,6-16-236 0,-6 16-144 0</inkml:trace>
        </inkml:traceGroup>
        <inkml:traceGroup>
          <inkml:annotationXML>
            <emma:emma xmlns:emma="http://www.w3.org/2003/04/emma" version="1.0">
              <emma:interpretation id="{8E00D337-0078-4554-BCFA-CB4A1126127B}" emma:medium="tactile" emma:mode="ink">
                <msink:context xmlns:msink="http://schemas.microsoft.com/ink/2010/main" type="inkWord" rotatedBoundingBox="24947,6880 28009,6697 28062,7576 24999,7759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2008.4316">12527-415 1458 0,'0'0'-51'0,"0"0"21"0,0 0 12 15,0 0 6-15,0 0 10 0,0 0 13 16,0 0 12-16,0 0 18 0,0 0 6 15,0 0 6-15,12 23 9 0,-12-11 8 0,8 1 6 16,-6 1 3-16,4 2 0 0,2 1 8 16,-6 1 0-16,4 3 0 0,2-1 1 0,-6 2 1 15,4 1 0-15,2 4-7 0,-6-3-2 16,3-1-3 0,-5 2-1-16,5-2-2 15,-5-3 3-15,0 2-14 0,0-1-2 0,-5-4-3 0,0 1-7 0,3 0 2 16,-6 0-8-16,2-3-2 0,-4 0-3 15,2 0-9-15,-6-6-12 0,4 0-14 16,-2 0-15-16,-4-2-10 0,0-5-16 16,0 1-26-16,16-3-27 0,-31-3-20 0,15-3-25 15,0-4-21-15,0-5-22 0,8 1-6 0,-3-7-15 16,2 1-26-16,9-8-440 0,-7 5-159 16</inkml:trace>
          <inkml:trace contextRef="#ctx0" brushRef="#br0" timeOffset="-21839.4436">12392-371 1646 0,'-4'-17'-95'0,"4"17"21"0,0-13 20 16,0 13 22-16,0 0-1 0,9-14 24 0,-9 14 9 15,16-9 9-15,-5 7 11 0,5-5 11 16,0 0 5-16,2 5-5 0,8-4 0 16,-3 3-4-16,-3-3-1 0,2-1-3 0,4 5-2 15,-3-4-11-15,1 1-18 125,-3 1-33-125,-8-1-33 0,10-1-32 0,-9-1-78 0,-5 2-225 0,7-1 81 0</inkml:trace>
          <inkml:trace contextRef="#ctx0" brushRef="#br0" timeOffset="-21217.481">12919-490 1094 0,'6'15'-30'0,"-6"-15"15"0,3 18 12 16,-3-18 13-16,0 24 4 0,4-12 9 0,-8 3 7 0,4-1 7 0,4 4 5 0,-8 0 6 15,4 1 7-15,-3 1 0 0,3 4 6 16,0-3-2-16,0 3 4 0,-6 2-7 0,6-5 1 15,-3 2 1-15,3-3-2 0,-4 0 4 16,1-2 3-16,-1-1-2 0,-1 1-3 16,5-2 0-16,-7-1-4 0,3-1 1 0,4-2-3 15,0-12 1 392,-9 18-4-407,6-9-4 0,3-9-5 0,-9 11-3 0,9-11-4 0,0 0-6 0,0 0 0 0,0 0-5 0,0 0-2 0,-25-26-7 0,23 14 3 0,2-3-3 0,0 0-3 0,0-3 0 0,0 4-1 0,0-4-2 0,2 0 2 0,3 0-5 0,4-1 0 0,-5 4 1 0,3 1 0 0,-2-1-6 0,2 4 2 0,2-2 1 15,-2 2-2-15,2-1 0 0,-2 5 2 0,0-1-1 0,-7 8 2 0,22-7 4 0,-22 7 3 0,19 0 0 0,-19 0 2 0,20 13 0 0,-20-13-1 0,16 15 0 0,-8-6 0 0,0 3-1 0,3-3 1 0,-2 2-1 0,-2 1-1 0,2-4 0 0,-2 5 0 0,2-4 0 0,-2 0 0 0,-7-9-2 0,13 14 8 0,-10-5 2 0,-3-9 11 0,13 9 3 0,-13-9-1 0,0 0-4 0,0 0 0 0,0 0-2 0,0 0-4 0,0 0 0 0,23-23-5 0,-23 12 2 0,4-3-4 0,-1-3 1 0,2-3-6 0,-1-4 0 0,0-4 0 0,-1 5 0 0,1-6-1 0,-4 0-5 0,5 6-3 0,-1-4-9 0,-1 4-12 0,1 1-23 0,1 2-23 0,-5 2-32 0,4 1-33 0,-4 3-38 0,0-4-35 0,0 5-72 0,3-3-142 0,-3 16-174 0,4-26-95 0</inkml:trace>
          <inkml:trace contextRef="#ctx0" brushRef="#br0" timeOffset="-23828.1144">11963-267 1620 0,'0'0'-73'15,"-11"-5"16"-15,11 5 23 16,0 0 18-16,0 0 12 0,0 0 14 0,0 0 2 15,0 0 7-15,0 0 9 0,0 0 6 0,0 0 5 16,0 0 9-16,0 0 11 0,0 0 1 16,-9-6 0-16,9 6 6 0,0 0-1 15,0 0 0-15,0 0 3 0,0 0 1 0,0 0 1 16,0 0 0-16,0 0 2 0,0 0 0 16,0 0-1-16,0 0 1 0,0 0-1 15,0 0-3-15,0 0-4 0,0 0 5 0,0 0-9 16,0 0-2-16,0 0 0 0,0 0-4 15,0 0-4-15,0 0-3 0,0 0 0 16,0 0-3-16,0 0-13 0,0 0 6 0,0 0-7 16,0 0-3-16,0 0-3 0,0 0 1 15,0 0-3-15,47 0-5 0,-47 0 3 16,29-3-2-16,-29 3-1 0,28-3-4 16,-16 3-1-16,-12 0 3 0,24 0-4 0,-12-3-3 15,-12 3-2-15,0 0 3 0,23-3 6 0,-23 3-6 16,0 0-2-16,16 0-8 0,-16 0 9 15,0 0-13-15,0 0-6 0,0 0 1 16,0 0-4-16,-48-6 2 0,48 6-2 0,-35 3 2 16,19 0-2-16,0-3 4 0,-4 3 0 15,20-3-1-15,-32 3 1 0,21 0 2 16,11-3-1-16,-29 3 5 0,29-3-2 0,-16 0 1 16,16 0-2-16,0 0 4 0,0 0-2 15,0 0 4-15,0 0 5 0,0 0 1 16,0 0 9-16,68-3-8 0,-52 3 5 0,0-3-3 15,-16 3 4-15,32-3-5 0,-21 3 2 16,-11 0-2-16,25-3 3 0,-25 3-2 16,16 0 0-16,-16 0-3 0,16-3-3 0,-16 3-4 15,0 0 1-15,0 0-5 0,0 0-9 16,0 0-3-16,0 0-13 0,0 0-14 16,0 0-15-16,0 0-21 0,0 0-33 0,0 0-42 15,0 0-55-15,0 0-68 0,0 0-181 16,0 0 5-16,0 0-102 0,0 0-58 15</inkml:trace>
          <inkml:trace contextRef="#ctx0" brushRef="#br0" timeOffset="-26221.4817">10131-201 577 0,'0'0'66'15,"0"0"-6"-15,10 12 9 0,-10-12-1 0,0 0 6 0,6 9 0 16,-6-9 0-16,0 0-9 0,5 11 9 16,-5-11 3-16,0 0 3 0,7 13 1 0,-7-13 3 15,0 0 2-15,0 0 0 0,9 12 2 16,-9-12 4-16,0 0 2 0,0 0 3 16,0 0-1-16,0 0 2 0,7 11 0 15,-7-11 2-15,0 0-2 0,0 0-2 0,0 0-4 16,0 0-10-16,0 0-7 0,0 0-8 15,0 0-10-15,9-36-6 0,-4 22-4 0,-3-1-6 16,2-3-4-16,3-5-6 0,-2-1-4 16,4-3 2-16,-2 4-7 0,2-6 13 15,-2 6-21-15,4-4 4 16,-2 2-9-16,-4 0 7 0,1 1-4 16,4 0-3-16,-4 8 2 15,-1-7-2-15,0 6 0 16,1 2-3-16,-1 3-3 0,0-3 0 47,-3 4 0-47,2 0-7 15,-4 11 6-15,5-14-4 0,-5 14 0 0,7-6 3 0,-7 6 6 0,0 0 8 0,0 0-2 0,0 0-3 0,0 0 9 0,12 40 5 0,-7-26 0 16,-5 4 10-16,0 0 1 16,0 2-2-16,3 1-3 0,-6 1 10 15,3 0 4-15,0 7-29 0,0-4 12 0,0 2 0 16,0-4-1-16,0 6 1 15,0-9-4 1,0 4 2-16,0-4-2 0,0 2 2 16,0-2-5-16,0-2-3 0,0 0 1 15,0-1-4-15,3-1-8 0,-3-2 9 16,0-14-4-16,0 25 1 0,0-14 1 0,0-11-6 16,-3 21 3-16,3-21 4 0,3 16-19 0,-3-16-14 0,-3 11-19 0,3-11-22 0,0 0-27 0,0 0-33 0,-13 6-35 0,13-6-46 0,0 0-31 15,0 0-25-15,0 0-65 0,-22-20-130 0,22 20 2 0,0-16-151 0,0 16-101 16</inkml:trace>
          <inkml:trace contextRef="#ctx0" brushRef="#br0" timeOffset="-25375.5348">10673-367 1509 0,'0'0'-40'0,"-8"-16"27"0,3 11 24 16,5 5 11-16,-3-13 9 0,3 13-2 0,0 0 16 16,16-16 10-16,-10 7 5 0,10 2-3 0,5 0-1 15,-5 1-3-15,4-3-5 0,3 4-6 16,2-4-2-16,3 1-6 0,-1-1-7 15,-2 0-10-15,-2 0-22 188,-1 0-36-188,4 0-46 0,-10 0-34 0,0 0-35 0,-5 0-111 0,5 3-212 0,-5-3 16 0</inkml:trace>
          <inkml:trace contextRef="#ctx0" brushRef="#br0" timeOffset="-25657.5173">10679-356 1577 0,'0'0'-49'0,"0"0"14"0,0 0 25 0,0 0 21 0,0-11 13 0,0 11 14 0,0 0 8 0,0 0 4 0,0 0 8 0,0 0 3 0,0 0 6 0,0 0 8 0,0 0 1 16,0 0-2-16,0 0-3 0,0 0-1 15,0 0-4-15,0 0-2 0,-11 39-5 16,11-39-1-16,8 23 3 0,0-11 3 16,-3 0-5-16,6 0-6 0,0 3 1 15,-2 0-1-15,3-3-3 16,-1 6 4 0,3-1-1-16,2 1-1 15,-9 0 1 1,4-4 1-16,0 4 2 15,3-2-3-15,-7-2-1 16,2 1-1 31,-2 1 9-47,-2-2-9 0,-1-2 4 16,-2 2 4-16,3-1-35 0,-5-13-4 0,0 23-1 0,0-10 1 15,-5-2-5-15,3 1 2 0,-7-3-10 0,9-9-3 0,-11 15-7 0,1-9-8 0,10-6-14 0,-16 6-25 0,16-6-18 16,0 0-32-16,-27-9-31 0,20 0-29 15,-2-3-39-15,2-3-21 0,3-3-22 16,-1-3-96-16,-2 1-102 0,7-4-134 0,-4 4-75 0</inkml:trace>
          <inkml:trace contextRef="#ctx0" brushRef="#br0" timeOffset="-24709.0583">11137-520 1207 0,'7'19'-48'0,"-7"-19"21"0,0 0 22 0,0 17 20 0,0-17 15 0,0 18 14 0,0-18 10 0,-2 24 9 0,2-8 7 0,-5 0 5 15,1 2 9-15,4 3 2 0,-5 3 0 16,-2 1 2-16,3-2 1 0,-1 0-4 16,3 1 1-16,-2-3-1 0,-1 3-8 15,0-4-3-15,3 2-2 0,-2-4-6 0,4-4-2 16,-5 2-5-16,0-2-8 0,5 1-2 15,-2-3-4-15,2-12-1 0,-4 22-2 16,4-22-4-16,-5 14 0 0,5-14-6 0,-7 9 0 16,7-9-3-16,0 0-3 0,0 0-5 15,0 0-3-15,0 0 2 0,-20-27-5 16,20 11-5-16,-5 0 2 16,5-2-4-16,0 0 0 0,5-5-2 0,-5 0-2 15,0 3 1-15,4-1 0 16,-4 1-5-16,7-1 2 15,-2 3 0 1,-1 0-3-16,-4 0 6 0,7 0-1 16,-7 2-3-16,5 2 4 15,1-1-4-15,-1 3 0 0,4 1-1 16,-7 2 0-16,8 0-1 0,-10 9 4 0,15-12 2 0,-15 12 9 16,16-7 0-16,-16 7 0 0,18 5 3 0,-18-5 4 0,26 11-1 15,-15-2-1-15,5 0-2 0,-5 3 2 16,5 2-1-16,9 1-8 15,-6 4 4-15,-3-2 0 0,9 1 4 16,-9 0 3-16,7-1-1 0,-2 2 1 16,-5-2-1-16,3 1-2 0,-3-3-2 15,0 0-1-15,0-1-4 0,0-3-1 16,-5 0 2-16,-3-2-2 0,5 0 0 0,-13-9-4 0,14 12 14 0,-4-7 9 16,-10-5-13-16,0 0-3 0,0 0 1 0,22 0-1 0,-22 0-3 0,0 0 14 0,10-23-21 0,-15 11 8 31,10-4-7-31,-10-1 7 31,5-4 0-31,0-5-32 16,-5 1 2-16,5 1 1 0,0 1 1 15,-3-4 6-15,3 2-2 0,0 5 1 0,-3-1 2 16,3 1 1-16,-5 1-1 16,5-1-4-16,0 5-12 0,-5-3-13 0,2 7-19 15,3-4-21-15,-3 3-37 0,3 12-27 0,0-22-36 0,0 13-30 0,0 9-17 0,3-14-64 0,-3 14-107 16,8-12-231-16,3 10-126 0</inkml:trace>
        </inkml:traceGroup>
      </inkml:traceGroup>
    </inkml:traceGroup>
    <inkml:traceGroup>
      <inkml:annotationXML>
        <emma:emma xmlns:emma="http://www.w3.org/2003/04/emma" version="1.0">
          <emma:interpretation id="{5D86E99F-1FB3-4DF9-BF06-72F5B9EB60A1}" emma:medium="tactile" emma:mode="ink">
            <msink:context xmlns:msink="http://schemas.microsoft.com/ink/2010/main" type="paragraph" rotatedBoundingBox="14889,8603 28003,8389 28074,12686 14960,12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031935-18EA-4AB5-91BB-EE7C6CC0296D}" emma:medium="tactile" emma:mode="ink">
              <msink:context xmlns:msink="http://schemas.microsoft.com/ink/2010/main" type="line" rotatedBoundingBox="14963,8602 26682,8411 26697,9341 14978,9533"/>
            </emma:interpretation>
          </emma:emma>
        </inkml:annotationXML>
        <inkml:traceGroup>
          <inkml:annotationXML>
            <emma:emma xmlns:emma="http://www.w3.org/2003/04/emma" version="1.0">
              <emma:interpretation id="{0AB33E7D-E8EA-4FF0-9915-2E7F4D71D33F}" emma:medium="tactile" emma:mode="ink">
                <msink:context xmlns:msink="http://schemas.microsoft.com/ink/2010/main" type="inkWord" rotatedBoundingBox="14963,8602 16834,8572 16846,9329 14975,936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191971.6628">296 1234 1476 0,'12'-6'-48'0,"-12"6"12"16,0 0 33-1,0 0 16-15,0 0 26 0,0 0 14 0,20 30 7 0,-20-17 11 0,3 1 6 16,-3 1 5-16,4 5 5 0,0-2 4 94,1 6 5-79,-2-1 4-15,1 2 6 0,-4-2-6 0,8 2 0 0,-4 1-6 0,0 0-2 0,0-2-3 0,0 4-5 0,-4-8-7 0,4 4-4 0,-4-2-6 0,4-2-6 0,-4-2-5 0,0 3-8 0,0-3-9 0,4-4 5 0,-4 4-9 0,0-3-7 0,0 0-13 0,0-15-13 0,0 23-14 0,0-23-18 0,0 18-21 16,0-18-31-16,0 13-34 16,0-13-35-16,0 0-38 0,0 0-22 0,0 0-45 15,0 0-110-15,0 0-282 0,0 0-144 0</inkml:trace>
          <inkml:trace contextRef="#ctx0" brushRef="#br0" timeOffset="-191489.6908">160 1285 1683 0,'0'0'-72'16,"-16"-5"24"-16,16 5 28 0,0 0 26 15,-11-7 21-15,11 7 11 0,-8-7 14 0,8 7 7 16,0 0 5-16,0 0 3 0,0 0 1 0,0 0-5 16,0 0 1-16,0 0-3 0,0 0-6 15,0 0-1-15,0 0 4 0,0 0 7 0,19-17-5 16,-6 10 4-16,6-1-1 0,1-1-1 31,8 3 4-31,-1-3-6 0,2 0-3 0,3 0 4 0,3 0-10 16,-3 2-9-16,-1-2-2 0,10 4-4 15,-2-1-5-15,1-3-4 16,-5 4 0-16,5-1-5 0,-8 0 0 16,4 0-5-16,-8 3-3 0,-5 0-12 15,1 0-12-15,0 0-21 16,-8 0-21-16,4-3-21 0,-4 4-31 0,-5-5-31 0,-11 7-27 16,0 0-17-16,0 0-10 0,0 0-37 0,0 0-84 0,0 0-267 0,0 0-79 0</inkml:trace>
          <inkml:trace contextRef="#ctx0" brushRef="#br0" timeOffset="-191199.7104">292 1340 1534 0,'0'0'-45'0,"-5"13"23"0,5-13 20 0,0 0 26 0,0 0 27 0,0 0 3 0,21 16 13 0,-21-16 12 0,23 2 7 0,-23-2 4 0,36 0-1 16,-20 3 10-16,4-6-13 0,0 3-6 0,-1-2-6 15,-3-3-7-15,4 5-7 0,-20 0-5 16,32-2-6-16,-16 0-4 16,-16 2-6-16,27-5-7 0,-15 5-12 0,-12 0-25 15,16-2-33-15,-16 2-41 0,16-6-49 0,-16 6-40 16,16-7-69-16,-16 7-134 0,13-5-202 15,-13 5-75-15</inkml:trace>
          <inkml:trace contextRef="#ctx0" brushRef="#br0" timeOffset="-190214.8805">769 1493 1469 0,'-5'-9'-44'0,"5"9"21"0,-4-11 27 0,4 11 21 0,0 0 10 0,-4-15 7 0,4 15-5 0,0 0 10 0,4-16 5 0,-4 16 9 0,16-14 6 0,-4 7 4 0,4 1 5 15,0 1 4-15,11-2-2 0,-7 2-5 16,5 1-3-16,-6 2-5 0,1-1-4 0,0-1-3 16,-1 4-6-16,1 0-4 109,-4 7-3-109,-16-7-3 0,12 15-7 0,-12-15-9 0,0 0-12 0,-19 35-11 0,-1-19-12 0,4 1-10 0,-9 1-4 0,2-1 0 0,-5 5-9 0,-3-1 5 0,6-3 0 0,2-1 0 0,3 1 2 0,1-1 4 0,-2-1 0 0,6-2-5 0,6 2 9 0,2-5 5 0,2 1 3 0,1-3 7 0,4-9 5 0,4 18 4 16,-4-18 3-16,16 13 8 0,0-10 2 0,-16-3 3 15,32 8 3-15,-16-5 2 16,4-3-3-16,-1 4 2 0,6-2-1 15,-5 1 0-15,7-3-3 16,-8 3 1-16,2-3 1 16,3 3-5-16,-1-3 1 0,2 0-3 15,-2 0 2-15,-3 0-3 0,0 0-2 0,-1-3 0 16,1 3-6 0,-20 0-14-16,28-3-26 0,-12 0-39 0,-16 3-46 15,20-9-48-15,-13 7-35 0,-7 2-107 0,16-13-342 0,-16 13-144 16</inkml:trace>
          <inkml:trace contextRef="#ctx0" brushRef="#br0" timeOffset="-190722.739">724 1556 1520 0,'0'0'-38'0,"0"0"16"16,0 0 14-16,0 0 17 0,0 0 19 0,0 0 15 16,0 0 12-16,0 0 7 0,0 0 6 15,0 0 7-15,9 32 1 0,-9-32 0 16,7 27-1-16,-7-12-1 0,4 1-2 15,0 0 0-15,1 0-9 32,-5 2-5-32,3-2-7 0,1 0 1 15,-4 2-11-15,4-3-1 16,-4 0-14-16,0-1-14 16,0-14-19-16,0 25-33 0,5-16-36 0,-5-9-44 15,0 17-32-15,0-17-37 0,0 0-97 0,3 12-296 0,-3-12-82 0</inkml:trace>
          <inkml:trace contextRef="#ctx0" brushRef="#br0" timeOffset="-189560.9211">1690 1538 1700 0,'0'0'-76'0,"0"0"29"0,0 15 30 0,0-15 29 0,0 0 20 0,12 11 19 0,-12-11 17 15,20 4 9-15,-20-4 3 0,27 3 5 0,-11-1-3 16,-16-2-3-16,32 0-11 0,-16 0-7 16,-16 0-4-16,32 0-8 0,-16 0-2 0,-16 0-2 15,27 4-13-15,-27-4-15 0,23 0-29 16,-23 0-40-16,21-4-48 0,-21 4-50 15,15-2-54-15,-15 2-138 0,16-3-217 0,-16 3-60 16</inkml:trace>
          <inkml:trace contextRef="#ctx0" brushRef="#br0" timeOffset="-189801.9069">1765 1449 1666 0,'-16'-5'-56'0,"16"5"19"0,0 0 33 15,-20 0 22-15,20 0 15 0,0 0 10 0,0 0 8 16,-16-2 1-16,16 2 1 0,0 0 3 0,0 0 9 16,0 0 1-16,0 0 1 0,0 0 0 15,0 0 4-15,0 0-1 0,0 0-1 16,60 9-5-16,-45-9-5 0,-15 0-5 0,32 2-5 16,-16-2-6-16,-16 0-2 0,36 0-6 15,-17 0-1-15,-3 0-8 0,0 5-4 0,-16-5-24 16,32-5-24-16,-19 5-36 15,-13 0-45-15,19-4-42 0,-19 4-39 0,12-7-99 16,-12 7-379-16,0 0-160 0</inkml:trace>
        </inkml:traceGroup>
        <inkml:traceGroup>
          <inkml:annotationXML>
            <emma:emma xmlns:emma="http://www.w3.org/2003/04/emma" version="1.0">
              <emma:interpretation id="{A2BE401A-A14E-4A2A-AE0E-8FC7AB59BC01}" emma:medium="tactile" emma:mode="ink">
                <msink:context xmlns:msink="http://schemas.microsoft.com/ink/2010/main" type="inkWord" rotatedBoundingBox="17524,8642 18920,8619 18930,9276 17534,929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88486.2158">2876 1205 1425 0,'0'0'-40'0,"0"0"15"16,-7-7 14-16,7 7 18 0,0 0 11 0,-5-13 18 15,5 13 6-15,0 0 2 0,21-11 3 0,-10 4 6 16,-11 7-2-16,28-5-4 0,-12-1-1 15,0 3-4-15,0 1-13 0,4-2 5 16,-4 4-5-16,-1-2-2 0,-15 2 0 0,25-3 2 16,-25 3 0-16,16-3 1 15,-16 3-6-15,0 0 0 0,0 0-1 0,0 0-5 16,0 0 1-16,0 0-5 0,-56 14-1 0,40-11-3 16,0 3-2-16,-4-1 1 0,1 2 1 15,3 2-7-15,-4 0 4 16,-1 4-1-16,5-4 0 0,1-1-2 0,-1 4-1 15,4-4-2-15,5 1 1 0,-6 0 0 0,5 4 0 32,0-6 2-32,5 4-2 0,3-11 3 0,-4 18-7 0,4-7 4 15,0-11-2-15,11 15-2 0,-2-3 4 16,2-4-2-16,5 1 0 0,0 5 2 0,0-3 0 16,3 1-3-16,1-1 3 0,5 1-1 0,-9 3-2 15,3-1 4-15,1 2 1 0,-4-3-2 16,-5 1 4-16,2 0 3 0,-6 2 2 0,-2-4 5 15,-1 3 5-15,-4 0 0 0,0-15 2 0,-9 23 1 16,5-11 2-16,-7 0-1 0,-1 1 4 16,0-4-4 15,0 0 4-15,0-2-3-16,-4 2 5 15,0-5-11 1,0 1-3-16,0-1 0 15,16-4-3-15,-27 0-5 16,11 0-8-16,16 0-4 0,-28-4-8 0,12 2-8 16,5-5-11-16,-2 5-19 0,1-5-16 0,1 5-17 15,-1-3-25-15,12 5-11 16,-20-9-10-16,11 4-11 0,-2 3-6 0,11 2-30 16,-12-2-59-16,12 2-223 0,-7-7 34 0</inkml:trace>
          <inkml:trace contextRef="#ctx0" brushRef="#br0" timeOffset="-187933.25">3417 1543 1212 0,'0'0'-38'0,"0"0"20"0,11 16 19 0,-11-16 3 0,5 14 31 0,-5-14-1 0,0 18 4 0,4-6 4 16,-4-12 4-16,0 25 10 0,0-14 0 0,-4 1 1 15,4-12-2-15,0 24 5 63,-5-12 3-63,1-1-1 0,4-11-2 0,-7 21 1 0,3-12 3 0,4-9-2 0,-8 15-3 0,8-15 1 0,-8 9-5 0,8-9-2 0,0 0-10 0,0 0-3 0,0 0-3 0,0 0 0 16,0 0-7-16,-12-24-5 0,12 13-3 15,0 11-2-15,7-21-3 0,2 8-1 0,-5 1-1 16,4 3-3-16,0-2-1 0,4-1-2 0,-1 1 0 15,1 0 0-15,1 6 1 0,3-1-3 16,-2-1 2-16,7 2-1 0,-5 2 1 16,4 3 3-16,4 0-3 0,-5 3 4 15,1 0-1-15,0 3 5 16,4 3 13-16,3 2 11 0,2 5-5 16,-2-2 2-16,5 2-3 0,-8-2 3 15,3-1-14 1,-2 1 5-16,-2-3 0 0,-3 3-3 15,0-6 8-15,0 1 6 0,-8 0 13 16,4 0 0-16,-4-3 5 0,-12-6 2 0,15 5-7 0,-15-5-3 16,0 0 1-16,0 0-13 0,25-9-3 0,-25 9-3 0,7-20 0 0,-3 9-4 0,1-4-7 0,-2-1 1 15,-3-5-4-15,4 3 21 16,-4-5-12-16,4-2-6 0,-4-1 0 16,5 2 2-16,-5 7-14 15,3-1-24-15,1-1-19 0,-4 2-26 0,0 2-45 0,4 3-54 16,-4 12-63-16,0-22-48 0,3 13-121 15,-3 9-110-15,9-7 70 0,-9 7-132 0,12-9-63 0</inkml:trace>
        </inkml:traceGroup>
        <inkml:traceGroup>
          <inkml:annotationXML>
            <emma:emma xmlns:emma="http://www.w3.org/2003/04/emma" version="1.0">
              <emma:interpretation id="{59781400-B16F-4C23-AC22-50F42F194AB0}" emma:medium="tactile" emma:mode="ink">
                <msink:context xmlns:msink="http://schemas.microsoft.com/ink/2010/main" type="inkWord" rotatedBoundingBox="22185,8666 23093,8651 23099,9022 22191,9036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4871.7118">7737 1347 1606 0,'0'0'-72'0,"0"0"22"0,0 0 40 16,16-3 10-16,-16 3 9 0,0 0 11 15,0 0 11-15,12-6 4 0,-12 6 5 0,0 0 3 16,8-12 5-16,-8 12 1 0,4-12 7 16,-4 12 1-16,0-14 0 0,0 14 4 0,-4-20 1 15,-1 6-1-15,2 3 5 0,-5-2-6 16,0 2 1-16,-4-1 0 0,0 3 1 15,1 0-4-15,-1 0-3 0,-4 0-1 0,0 0-10 16,0 2-1-16,-4 5 1 0,0 2-9 16,-3 0-2-16,2 6-3 15,1-1-2-15,-3 4-1 0,-2 4-2 0,6-1-5 16,-1 3 0 0,0 0 0-16,4 3-1 15,0-3-3-15,0 3 1 0,5 2-2 0,-1-2-1 0,-1 2 0 16,6-5-3-16,3 4-2 15,4-4 0-15,4 2 3 0,0-4-5 16,-4-13 1-16,12 23 0 0,-1-14 1 16,5 0-3-16,0-3-2 0,0-3 1 0,-16-3 1 15,41-3-1-15,-18 1 2 0,-3-7-2 0,3-2-3 16,2-3 2-16,-2-1 0 0,-3 1-1 0,3-4 2 16,-3 4-2-16,-4-4-2 15,5-2-1-15,-10 6 0 16,5 2 5-16,-4 1-2 0,0-1 0 0,-4 1-3 15,4 2 1 1,-3-2 1-16,-3 6 4 0,-6 5 1 0,13-9-1 0,-13 9 1 16,0 0-1-16,16-4 2 0,-16 4 0 0,0 0 1 0,0 0 0 0,7 31 4 0,-2-15-5 0,-1-2 0 15,-1 1 7-15,1-2-8 0,5 5 6 16,-1 2 0-16,0-4 2 0,3 2-2 16,-3 0 3-16,5-2-3 15,1 0-3-15,-1 0 5 0,3-1-5 16,0-3 3-16,3-3-3 0,2 0 2 15,-2-4-3-15,0 2-3 0,2-5 8 0,-1-2-18 16,4 0-13-16,-4-5-16 16,-1 1-26-16,1-1-40 0,1-4-47 15,-7 0-63-15,-1-3-60 0,3 1-172 16,0-2-29-16,5 2-123 0,-3-1-93 0</inkml:trace>
        </inkml:traceGroup>
        <inkml:traceGroup>
          <inkml:annotationXML>
            <emma:emma xmlns:emma="http://www.w3.org/2003/04/emma" version="1.0">
              <emma:interpretation id="{6459754E-4F6C-4224-AF1C-4C877E66AFC2}" emma:medium="tactile" emma:mode="ink">
                <msink:context xmlns:msink="http://schemas.microsoft.com/ink/2010/main" type="inkWord" rotatedBoundingBox="23665,8555 24264,8546 24270,8872 23671,888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8027.3079">9001 1096 1525 0,'0'0'-62'0,"0"0"18"0,0 0 19 0,0 0 15 16,0 0 27-16,0 0 12 0,0 0 21 0,0 0 13 16,0 0 12-16,0 0 7 0,0 0 8 15,0 0 4-15,0 0 4 0,0 0-1 16,0 0 6-16,0 0 7 0,0 0-17 0,70 7-4 16,-54-7 0-16,-16 0-7 0,37-2-4 15,-19-3-7-15,7 5-10 0,-2-2 3 16,2-5-13-16,0 7-8 0,0-5-3 0,0 1-17 15,-5 4-23-15,3-2-34 0,-7-1-38 16,5 0-48-16,-10-3-46 0,3 0-37 0,-1 3-82 16,-13 3-125-16,0 0-198 0,16-6-106 15</inkml:trace>
          <inkml:trace contextRef="#ctx0" brushRef="#br0" timeOffset="-17641.6413">8837 1362 1559 0,'-7'9'-63'0,"7"-9"14"16,0 0 31-16,0 0 30 0,0 0 16 0,0 0 21 16,24 14 5-16,-8-14 12 0,-16 0 6 0,32-5 3 15,-16 3 0-15,6-2-8 0,-2-1 3 16,0 0-8-16,3 3-5 0,-1 0-6 15,-3-3-5-15,4 3-4 188,-7-2-4-188,1 2-5 0,-1-5-11 0,0 7-29 0,-16 0-35 0,24-5-48 0,-13 1-42 0,-11 4-31 0,20-5-91 0,-20 5-311 0,23-3-66 0</inkml:trace>
        </inkml:traceGroup>
        <inkml:traceGroup>
          <inkml:annotationXML>
            <emma:emma xmlns:emma="http://www.w3.org/2003/04/emma" version="1.0">
              <emma:interpretation id="{A5E4345D-093A-4006-ABEA-56B6E10EC789}" emma:medium="tactile" emma:mode="ink">
                <msink:context xmlns:msink="http://schemas.microsoft.com/ink/2010/main" type="inkWord" rotatedBoundingBox="24775,8455 26682,8424 26697,9341 24790,937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7202.6704">10077 1398 1491 0,'0'0'-50'0,"0"0"16"0,0 0 20 0,0 0 17 0,0 0 10 0,0 0 5 0,0 0 6 0,0 0 3 0,0 0-1 0,0 0-1 15,0 0-4-15,7-20-2 0,-7 20-5 16,0-25-1-16,0 7-2 0,0 1-4 0,0-5 4 16,0 1-5-16,0-3 0 0,0 1 1 15,0 2 2-15,0-3-2 0,4 6 8 16,-4-5 10-16,0 5 6 234,0 0 9-234,0 4 4 0,0-2 5 0,5 4 5 0,-5 12 2 0,0-23-6 0,2 14 3 0,-2 9 6 0,5-13 8 0,-5 13 13 0,0 0 1 0,0 0 10 0,0 0 0 0,0 0-4 0,0 0 3 0,0 0-1 0,16 36-2 0,-16-21-5 0,0 0-7 0,0 3-3 0,0 0-7 0,0 0-12 16,0-1 6-16,4-2-14 0,-4 4 2 0,0-2-17 0,0 1 9 0,5-3-8 0,-5 0-7 0,0-15-26 0,0 25-23 0,0-14-34 0,0-11-43 0,2 18-52 0,-2-18-56 0,0 0-73 0,0 17-175 0,0-17-12 0,0 0-128 0,0 0-98 0</inkml:trace>
          <inkml:trace contextRef="#ctx0" brushRef="#br0" timeOffset="-16689.7031">10441 1255 1543 0,'8'9'-76'0,"-8"-9"25"0,0 0 12 15,8 11 14-15,-8-11 13 0,8 16 8 0,-8-16 10 0,8 14 4 16,5-5-1-16,-5 0 4 0,3-1 5 15,-3 1 3-15,5 0 0 0,3 2 5 16,-5-2-7-16,5 2 3 328,-5-2 0-328,5 0 0 0,0 0 0 0,-3-4-4 0,3 2-1 0,0-2-1 0,3-1 2 0,-3-2-4 0,0 1-3 0,-16-3-2 0,33-5-2 16,-17-2 3-16,0-2 0 0,0 4-4 0,2-8 0 0,-2-1 3 0,-5-4-7 0,5 0 3 0,-7-3-1 0,-2 3-2 0,2-5 3 0,-2-1 2 0,-7 0-1 0,5 6 7 0,-10-6 6 0,5 3 15 0,-2 1 9 0,-7 2 4 0,2 0 4 0,-2-1 3 0,-2 8 2 0,1-1 4 0,-1 0-6 0,0 0-1 0,-5 4-2 0,0 2-4 0,0 6-3 0,0-3-8 0,16 3-5 0,-37 5-1 0,21-1-4 0,0 1-7 0,2 4-12 0,-2-3-11 0,3 6-19 0,-3-3-17 0,5 3-32 0,-2 0-21 0,5 0-25 0,-3-3-31 0,-2 0-26 0,10 2-107 0,-5 2-252 0,8-13-36 0</inkml:trace>
          <inkml:trace contextRef="#ctx0" brushRef="#br0" timeOffset="-15925.6998">11396 1130 1367 0,'0'0'-41'0,"0"0"21"15,0 0 25-15,0 0 19 0,0 0 18 0,-5 37 13 0,2-23 9 16,-5-3 9-16,3 4 3 0,2 0 7 15,-5-3 5-15,3 0 0 0,2 2-3 32,-5 1 2-32,3-1-1 31,2-3 0 0,-1 0-6-15,0-2-2-16,4-9-5 0,-5 18-5 0,2-9 1 0,3-9-8 0,-4 13-1 0,4-13-5 15,-9 9-3-15,9-9-10 16,0 0-1-16,0 0-4 0,0 0-3 0,0 0-5 0,-12-25-4 0,12 12 0 16,-4 2-3-16,4 0-1 15,0 11-6-15,0-24 0 0,0 10 1 0,4-2-5 0,1 3 3 16,2-1-4-16,-2 2 1 16,3 1 3-1,0 2 2-15,0-2-2 0,8 7 4 0,-5-6 0 0,5 6 2 16,0 2 7-16,-16 2 4 0,40 6-7 0,-24-3 3 15,3 6 0-15,2 4-1 16,3-2 5-16,-2 7 14 0,-1-3-27 16,3 3 3-16,-5-1 4 15,5-1-1-15,-4 2 0 0,0-1-1 16,-4-3 0 0,5-1 7-1,-10-4 11-15,0 3 8 0,-2-3 17 0,3-3 9 16,-12-6-1-16,20 5-6 0,-20-5-1 15,0 0-12-15,28-11-4 0,-24 2-6 0,3-5-3 16,-2-2-6-16,1-8-3 0,-1 4-6 16,4-5-3-16,-9-1-4 15,2-4 20-15,3 3-10 16,-5-3-8-16,4 4-17 16,-4-1-12-16,0 3-34 15,-4 3-39-15,4 0-34 0,0 6-42 16,-5-1-38-16,5 0-40 0,-2 3-42 0,2 2-28 15,-4-1-86-15,4 12-129 0,-5-18 73 0,0 9-182 0,-1 4-127 16</inkml:trace>
          <inkml:trace contextRef="#ctx0" brushRef="#br0" timeOffset="-13960.6307">9981 1847 1543 0,'-11'3'-64'0,"11"-3"16"16,0 0 18-16,-11 6 23 0,11-6 3 15,0 0 15-15,0 0 8 0,-10 9 8 0,10-9 7 16,0 0 11-16,0 0 7 0,0 0 4 15,0 0 3-15,48 9 6 0,-27-9 3 16,1 0 4-16,10 0 3 0,5-3 6 0,6 3 3 16,7-4 0-16,14-1 3 15,0 5-4-15,12-6-6 0,4 3-2 0,-2-3-3 16,7 3-6-16,2 0-3 0,0 1-4 16,2-2-5-16,-7 4-6 15,2-3-4-15,-18 3-6 16,3 0-1-16,-3-2-4 0,-9 2 1 15,-2 0 7-15,-12 0 7 16,-3-4 6-16,0 4 3 0,-8 0 5 16,0-2-3-16,-5 2-5 15,-3-3 0-15,0 3-12 16,-3-4-5-16,-1 2-11 16,-4 2 3-16,0-7-16 0,-5 5-18 0,-11 2-24 15,12-10-28-15,-5 4-39 0,-7 6-40 0,0 0-52 0,4-14-41 0,-4 14-74 16,0 0-166-16,0 0 13 0,0 0-122 0,0 0-80 0</inkml:trace>
          <inkml:trace contextRef="#ctx0" brushRef="#br0" timeOffset="24618.6499">10002 1808 1414 0,'0'0'-62'0,"0"0"15"0,0 0 23 0,0 0 19 15,0 0 18-15,0 0 6 0,0 0 7 16,0 0 2-16,0 0 5 0,0 0 4 0,0 0 3 16,0 0 8-16,0 0-1 0,0 0 8 15,0 0 1-15,43-27-3 0,-27 18-2 16,7-2 2-16,4 0-3 0,9-7-2 0,8-2-1 15,4-3 1-15,4 0 0 0,7-1-2 16,-3-1-3-16,0-1-3 0,3-1-1 16,0 1-4-16,-3-2-2 0,0 5-5 15,-5-4-2-15,-5 6-2 16,-7 3-3 0,-1 0-1-16,-1 0 3 15,-5 4-4-15,-10-2 5 16,8 8 1-16,-7-4 4 0,2 3-2 31,-12 3 3-15,3-3-1-16,0 3-4 0,-2 1-5 15,-2-4 1-15,-1 3-6 0,-11 6-7 0,16-10-14 0,-16 10-16 0,9-9-17 0,-9 9-20 16,0 0-22-16,0 0-32 0,0 0-24 0,0 0-34 0,0 0-36 0,0 0-112 0,0 0-216 0,0 0-38 0</inkml:trace>
        </inkml:traceGroup>
      </inkml:traceGroup>
      <inkml:traceGroup>
        <inkml:annotationXML>
          <emma:emma xmlns:emma="http://www.w3.org/2003/04/emma" version="1.0">
            <emma:interpretation id="{B1B88119-6276-4821-B498-B4990CFEE26F}" emma:medium="tactile" emma:mode="ink">
              <msink:context xmlns:msink="http://schemas.microsoft.com/ink/2010/main" type="line" rotatedBoundingBox="15765,10516 28044,10732 28028,11653 15749,11438"/>
            </emma:interpretation>
          </emma:emma>
        </inkml:annotationXML>
        <inkml:traceGroup>
          <inkml:annotationXML>
            <emma:emma xmlns:emma="http://www.w3.org/2003/04/emma" version="1.0">
              <emma:interpretation id="{4739AA66-4784-4F56-91FB-B764926870D9}" emma:medium="tactile" emma:mode="ink">
                <msink:context xmlns:msink="http://schemas.microsoft.com/ink/2010/main" type="inkWord" rotatedBoundingBox="15763,10599 17285,10625 17272,11389 15750,1136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153804.4323">1256 3192 941 0,'-7'-9'45'0,"7"9"14"0,-9-6 10 16,9 6-4-16,0 0 1 0,0 0-10 0,0 0-3 15,0 0-3-15,0 0 4 0,0 0 6 0,0 0 5 16,0 0 6-16,0 0 5 0,0 0 8 16,0 0 7-16,-4 29 2 0,4-29 7 15,0 27 3-15,0-13 4 0,0 6 1 0,0-3 0 16,0 3 3-16,0 8-6 15,0-2 1-15,-3 1-4 0,-1 3 0 0,4 0-12 16,-4-1 2 0,4 3-7-16,0-1-6 0,-5-2-3 15,5 0-9-15,-3 2-13 16,3-4-4-16,0 3-3 0,0-9-4 16,-4 3-5-16,4-4 2 0,4 1-11 0,-4-2 3 15,0-2-14-15,-4-2-9 0,4-3-29 16,-4-1-29-1,4-11-26-15,-5 18-42 0,5-18-39 0,-7 9-41 16,7-9-41-16,0 0-34 0,0 0-101 0,0 0-101 0,0 0-182 0,-9-36-152 0</inkml:trace>
          <inkml:trace contextRef="#ctx0" brushRef="#br0" timeOffset="-153136.4757">919 3317 1676 0,'0'0'-70'0,"0"0"21"0,0 0 12 0,0 0 22 15,0 0 10-15,0 0 10 0,0 0 9 0,0 0 14 16,0 0 10-16,0 0 6 0,0 0 7 15,0 0 5-15,0 0 0 0,0 0 6 16,0 0-4-16,48-9 1 0,-25 3-1 0,5 0 4 16,0 0-2-16,4 0-2 0,12-2 13 15,3-1 4-15,4 0-3 0,17-4-2 16,-12 4-5-16,4-3-7 0,-5 3-5 16,1 0-5-16,-1 3-3 0,-3 1 2 15,-4-2-13-15,-5 2-2 0,-7 1-6 16,-1 2-1-16,-3-1 6 0,-3-1-10 15,-6 2-1-15,0-1-3 0,-3 1 0 0,-4 2-7 16,0-5-11-16,-16 5-15 0,25-4-24 16,-18-1-27-16,-7 5-35 0,12-6-40 0,-12 6-30 0,4-11-26 15,-4 11-81-15,4-12-110 0,-4 12-169 16,0 0-60-16</inkml:trace>
          <inkml:trace contextRef="#ctx0" brushRef="#br0" timeOffset="-152539.7676">1094 3575 1443 0,'0'0'-58'0,"0"0"12"16,0 0 18-16,0 0 20 0,0 0 13 15,0 0 14-15,0 0 15 0,44-5 5 0,-44 5 10 16,20 0 9-16,-20 0 4 0,30 0 11 0,-9-4 4 16,-1 4 0-16,3-2-1 0,1 2 4 15,4 0 0-15,0-3 0 0,0 0 5 16,0 0-7-16,-1 3-4 0,-2-6-3 16,-2 3-5-1,-3 3-5-15,3 0-2 16,-2-2-7-16,-5 2-6 15,-16 0-3-15,31 0-4 0,-19-4-5 16,-12 4-2-16,23-3-10 0,-23 3-16 0,16-2-33 0,-16 2-40 0,0 0-47 0,20-6-47 0,-20 6-39 16,0 0-120-16,5-14-357 0,-5 14-173 0</inkml:trace>
          <inkml:trace contextRef="#ctx0" brushRef="#br0" timeOffset="-151750.8963">1995 3575 1802 0,'0'0'-42'0,"4"-14"12"0,-4 14 27 16,0 0 18-16,0 0 11 0,0 0 10 15,12-9 13-15,-12 9 7 0,16-6 9 16,-16 6 5-16,23-6 5 0,-10 6 2 0,3-5 2 16,3 1-3-16,-3 2-4 0,4-1-5 0,3-3-3 15,2 1-6-15,-2 1-6 0,6-3-5 16,-6 0-5-16,1 5-4 0,-4-3-4 16,0 1-11-16,-4-1-21 0,4-2-26 15,-4 5-32-15,-1-1-41 16,-3-1-40-16,-12 4-35 0,23-5-34 0,-23 5-98 0,16-4-327 15,-16 4-128-15</inkml:trace>
          <inkml:trace contextRef="#ctx0" brushRef="#br0" timeOffset="-151487.9116">2047 3674 1575 0,'0'0'-56'0,"-13"11"24"0,13-11 19 0,-7 7 31 16,7-7 19-16,0 0 20 0,0 0 10 15,0 0 15-15,0 0 10 0,39 9-1 0,-39-9 9 16,36-2-1-16,-16-3-3 0,1 3-1 16,-2 2-9-16,5-2-14 0,-5-3-5 0,1-1-7 15,0 4-5-15,-4-1-12 110,4-1-22-110,-4 2-28 0,0-1-32 0,-16 3-43 0,24-4-42 0,-13 2-42 0,5 2-63 0,-16 0-138 0,24-6-211 0,-8 3-78 0</inkml:trace>
        </inkml:traceGroup>
        <inkml:traceGroup>
          <inkml:annotationXML>
            <emma:emma xmlns:emma="http://www.w3.org/2003/04/emma" version="1.0">
              <emma:interpretation id="{89642A75-275A-4033-BBC5-69CECF6E8BAD}" emma:medium="tactile" emma:mode="ink">
                <msink:context xmlns:msink="http://schemas.microsoft.com/ink/2010/main" type="inkWord" rotatedBoundingBox="17719,10751 20191,10794 20182,11259 17711,11216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50862.951">2885 3349 1495 0,'0'0'-43'0,"0"0"13"0,0 0 29 0,0 0 12 0,0 0 25 0,0 0 10 0,-9 36 16 0,9-36 6 0,4 32 5 0,1-13 6 0,-1 5 6 0,-1-1 3 94,1-2-3-94,1 1-1 0,-5 1-3 0,7-2 0 0,-3 2 2 0,-4-1-8 0,4-4-1 0,-4-1-1 0,0-2-4 0,5-1 3 0,-5-14 0 0,0 25-5 0,0-25-8 0,-5 15-11 0,5-15-2 0,0 0-7 0,0 0-6 0,0 0-6 0,0 0 7 0,0 0-13 15,-4-49-2-15,8 29-1 0,1-4-8 0,2 0-1 16,2-3 2-16,2 4-2 15,1 0 1-15,4-2-6 0,0 4-3 16,0 1 1-16,4 2 1 16,0-1-2-16,-1 8 4 15,5 2 0-15,-5 3-1 0,2-1-1 16,-1 7 5-16,-20 0 6 16,27 7 3-16,-11 1 6 0,0 1 15 15,-4 5-2-15,-4 0 3 16,4-3-3-16,-4 5-2 0,0-2-22 0,0 1 3 15,-5-3 0-15,6 1-6 0,-2-4 2 0,-7-9 4 16,9 17-4-16,-9-17-1 16,7 12 4-16,-7-12-9 0,0 0 1 0,0 0-4 0,0 0-4 0,0 0-4 0,25-35-1 0,-18 19-9 15,6-5 3-15,-2 3-2 0,1-2 3 16,4 2-1-16,-4-1 9 0,-1 8-10 0,2-4 3 16,-1 6 1-16,4 7 2 0,-1 2 12 0,-15 0 11 15,35 8 9-15,-14 4 11 0,-5-1 35 16,4 4 5-16,-9 6 7 15,5-3 11-15,-3 3-4 16,-6-1-3-16,5 3-10 0,-4-6-11 0,0 1-4 16,-4-1-10-16,0 2-2 15,1-8-19-15,-2 4-32 0,-3-15-44 16,0 18-51-16,0-18-52 0,0 0-59 0,-3 12-70 0,3-12-51 16,0 0-148-16,0 0-47 0,0 0 79 0,19-36-200 0,-11 20-141 0</inkml:trace>
          <inkml:trace contextRef="#ctx0" brushRef="#br0" timeOffset="-150635.4431">3945 3433 1799 0,'0'0'18'16,"0"0"36"-16,0 0 31 0,0 0 29 0,4 12 10 15,-4-12 8-15,0 0 4 0,0 0 2 0,0 0-7 16,0 0 14-16,0 0-19 0,0 0-19 0,0 0 0 15,0 0-19-15,0 0-18 0,0 0-38 16,0 0-48-16,0 0-55 0,0 0-68 16,0 0-73-16,0 0-53 0,23-12-148 15,-23 12-53-15,16-7-155 0,-3 5-118 0</inkml:trace>
          <inkml:trace contextRef="#ctx0" brushRef="#br0" timeOffset="-150077.1485">4624 3382 1563 0,'24'-6'-57'0,"-13"6"27"16,-11 0 22-16,13-11 23 0,-13 11 16 16,12-16 12-16,-8 8 11 0,-4 8 2 0,0-15 6 15,0 15 3-15,-4-15 1 0,-5 6 9 16,2 0 6-16,-5 6-6 0,-1 0 6 15,-3 0 0-15,-3 6 2 0,-1 0-2 16,0 3 7-16,-3 6-8 0,3-1-1 0,-5 5-6 156,2-2-4-156,3 4-5 0,4 3-5 0,0-3-1 0,4 2-8 0,5 1-1 0,3-3-3 0,-1 0-3 0,5 0 1 0,9-4-6 0,-2 6-6 0,5-11 7 0,1 2-10 0,3-2-5 0,-2-3 4 0,2-4-5 0,-16-2-5 0,41 0 3 0,-17-6-4 0,-1 1-6 0,2-4 0 0,-2-3-2 0,0-2-5 0,-3-1 1 0,1-1 4 0,-1 2-3 0,-4-2 3 0,3 2-2 0,-3 5-3 0,-5 0 1 0,2-2-1 0,-1 4 0 0,-1-2 2 16,-2 3-4-16,-9 6 4 0,16-7 5 0,-16 7-2 16,0 0-1-16,19 4-1 0,-19-4 3 15,0 0 2-15,16 18-2 0,-16-18 5 0,8 18 21 16,0-9 8-16,4 3 5 0,-4-1 6 15,3 1-4-15,2 3 5 0,-1-3 2 16,4 4-1-16,4-1-1 0,-1-4-4 0,1 1-4 16,3-4-4-16,2 1-5 0,-2-3-3 15,1-3-2-15,0 1-5 0,0-4 0 16,-4 0-7-16,4-4-2 16,0 1-6-16,-5-3-22 0,-3 1-36 15,0-1-40-15,-3 3-58 0,-2-3-83 16,-11 6-82-16,12-9-169 0,-5 3-64 0,-7 6 63 0,25-9-271 0,-18 7-238 15</inkml:trace>
        </inkml:traceGroup>
        <inkml:traceGroup>
          <inkml:annotationXML>
            <emma:emma xmlns:emma="http://www.w3.org/2003/04/emma" version="1.0">
              <emma:interpretation id="{C05195C0-41B3-4C03-A9AC-F763C5A0619B}" emma:medium="tactile" emma:mode="ink">
                <msink:context xmlns:msink="http://schemas.microsoft.com/ink/2010/main" type="inkWord" rotatedBoundingBox="21481,11063 22677,11084 22671,11433 21475,1141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7793.23">7233 3832 1562 0,'8'-15'-60'0,"-8"15"12"0,0-12 19 0,0 12 20 16,0 0 15-16,8-15 15 0,-8 15 12 16,3-9 13-16,-3 9 7 0,0 0 14 15,4-15 5-15,-4 15 4 0,5-15 1 0,-5 15 1 16,-5-14-3-16,5 14-2 0,-4-15-2 15,1 3-3-15,-10 3-3 0,6 0-2 16,-5-4-3-16,-4 2-4 16,-4-1-5-16,0 0-3 0,-3 1-7 15,-2-2-2-15,-2 4-3 16,-5 0-6-16,0 2 0 0,0 5-2 16,-4 2-1-16,1 0-5 15,-1 2 0-15,4 5-3 0,1 2-1 16,3 4-3-16,-4-2 0 15,8 4 3-15,-4 0-3 0,8 3-1 16,4 3 3-16,0-3-3 0,9-1 0 16,0 4 0-16,2-2 3 0,5 1 0 15,5-5 6-15,2 3 0 0,5 0 0 16,-1-7 1-16,5 5-6 0,0-5-6 0,8-2 3 0,-3 0 1 16,-2-6-4-16,9 3 2 15,-4-6-3-15,7-3-4 0,1-3 1 0,0-3-4 16,4-2 4-16,-1-5-5 0,1-2-2 15,4-2 8-15,-8-1-5 16,3-2 1-16,-3-2-3 16,0 1 2-16,-5 4 2 15,2 0-4-15,-6-2 0 0,-3 4-2 16,1 3 4-16,-7 0-2 0,-1 4 1 16,3-3 1-16,-4 5 0 0,-5 2 2 15,6 0 4-15,-13 7-4 16,0 0 8-16,16-2-2 0,-16 2-4 0,0 0 10 0,7 25-5 0,-3-11 9 15,-4-14-7-15,5 32 8 0,-2-14 7 0,1 4 4 16,0-2-2-16,5 0 11 0,3 1-6 0,-5 0 2 16,6 0-1-16,-2 0 4 0,1-3-4 15,4 0 6-15,0-5-11 0,4 3 1 16,-4-3-7-16,0-2 1 0,3-5-7 0,-3 3 7 16,0-3-10-16,-1-3-2 0,6-1 2 0,-5 2-6 15,-16-4-5-15,27 0-10 0,-11-4-27 0,-16 4-36 16,21-8-37-16,-10 2-51 0,0 0-72 15,-11 6-59-15,16-15-150 0,-3 4-84 0,-1 0 60 16,-1 2-159-16,1 2-116 0</inkml:trace>
        </inkml:traceGroup>
        <inkml:traceGroup>
          <inkml:annotationXML>
            <emma:emma xmlns:emma="http://www.w3.org/2003/04/emma" version="1.0">
              <emma:interpretation id="{231A5137-309F-43E8-A354-08D98F94015F}" emma:medium="tactile" emma:mode="ink">
                <msink:context xmlns:msink="http://schemas.microsoft.com/ink/2010/main" type="inkWord" rotatedBoundingBox="23490,10899 25163,10928 25151,11603 23478,11573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6754.1864">8674 3552 1529 0,'-8'9'-38'0,"8"-9"21"16,-10 5 21-16,10-5 23 0,-10 9 37 16,10-9 10-16,0 0 20 0,0 0 14 0,0 0 6 15,36 9 12-15,-36-9 9 0,36 0 5 16,-12 0 1-16,0 0 6 0,5-3-36 0,-3 3-1 16,2 0-9-16,-1-2-8 0,2-2-11 15,-6 4-9-15,5-3-2 0,-4 3-8 16,-3 0-11-16,-3-2 1 0,-2 2-11 15,0-4-33-15,0 2-31 0,-16 2-44 0,29-3-49 16,-29 3-54-16,16 0-50 0,-16 0-41 16,0 0-132-16,0 0-57 0,20-3-169 0,-20 3-116 31</inkml:trace>
          <inkml:trace contextRef="#ctx0" brushRef="#br0" timeOffset="-7006.2828">8798 3495 1647 0,'-13'-5'-24'0,"10"-2"13"0,3 7 31 0,-16-6 25 0,16 6 16 0,-13-5 12 0,13 5 5 0,-6-3 0 0,6 3 0 0,0 0 0 0,0 0-4 0,-10-9-3 16,10 9 3-16,0 0 4 0,0 0 2 16,0 0 6-16,0 0-4 0,29-9-6 15,-29 9-1-15,23-4-12 0,-7 2-6 0,0-1 1 125,4 3-9-125,-4-4-9 0,3 2 0 0,1-1-3 0,2 1-2 0,-8-3-5 0,7 3-5 0,-5 0-9 0,0-3-27 0,-16 5-25 0,24-2-32 0,-14-2-44 0,-10 4-33 0,22-3-39 0,-22 3-34 0,0 0-88 0,0 0-108 0,0 0-190 0,0 0-103 0</inkml:trace>
          <inkml:trace contextRef="#ctx0" brushRef="#br0" timeOffset="23449.8099">10056 3477 1649 0,'0'0'-98'16,"-20"4"12"-16,20-4 25 0,-23 2 26 15,12 1 21-15,-5 1 21 0,0-2 16 16,0 1 19-16,0 3 12 0,-5-1 6 15,5 2 10-15,0 2 9 0,-4-2 0 0,4 1 10 16,3 1-2-16,-1 0 5 0,-2 2 0 16,0-2-7-16,4 0-1 0,1 2-2 0,2 3-8 15,2-5-4-15,-2 2-1 0,2-2-9 16,3 0-5-16,4-9-6 0,-5 21-4 16,5-12-4-16,0-9-3 0,9 15-3 15,-9-15-5-15,13 16 1 0,-3-11-5 0,6-3-5 16,-2 5 5-16,4-5-10 0,2 2 0 15,3-2-1-15,2-2 1 0,-2 3-3 63,2-3-4 62,-2 4 1-125,2-4 0 31,-1 0-3-31,0 0 1 0,-2 2 0 16,4 1-2-16,-4 0-1 15,1 0-2-15,2 3 0 16,-2 0 3 0,-3 0-2-16,1 2-1 0,-3 6 3 15,-2-5-3-15,0 2 1 0,0 1 0 16,-2 0 8-16,2-1-10 16,-10 2 2-16,-1 1 5 0,2-1 2 15,-7 1-6-15,0-14-3 0,0 30 4 0,-2-19-3 0,-3 5 2 0,-4-3-2 16,-3 1 0-16,1-3 6 15,0 2 4-15,-10-2-8 0,1 0-2 16,-3-2-2-16,-2 4-1 0,7-4 3 0,-12 0 3 16,12 0 2-1,-7-4-7-15,-3-1 3 0,6 1-3 32,1-1 1-17,-4-1 0 1,7-1 1-16,-3-2-2 15,1-2 6-15,2 2-2 0,-3 0 1 0,5-3-2 16,-4-3-1-16,4 3 7 16,0-3-6-16,0-3 0 0,0 4-3 0,0-2 3 15,0-2-1-15,6 2 0 0,-7 1-1 16,5 1 0-16,0-1 1 0,1-1 4 0,-2 5-8 0,5-4-3 0,8 6-5 0,-24-5-3 0,12 1-2 16,0 1-8-16,12 3-4 0,-18-2-5 0,4 2-8 0,14 0-6 15,0 0-8-15,-22-4-4 0,22 4-9 0,-21 0-8 0,21 0-5 16,0 0-9-16,-16 0-15 0,16 0-12 15,0 0-7-15,0 0-14 0,-16 0-18 0,16 0-5 0,0 0-6 0,0 0-70 0,-11-2-313 0,11 2-51 16</inkml:trace>
          <inkml:trace contextRef="#ctx0" brushRef="#br0" timeOffset="22552.7034">9820 3615 1578 0,'0'0'-80'0,"0"0"24"0,0 0 17 0,-5-11 21 16,5 11 18-16,0 0 17 0,0 0 13 0,0 0 14 15,0 0 14-15,-9-11 8 0,9 11 10 16,0 0 7-16,0 0 9 0,0 0 6 16,0 0 2-16,0 0 0 0,0 0 0 15,0 0-5-15,0 0-10 0,0 0-3 0,0 0-4 16,0 0-10 0,0 0-1-16,20-12-1 0,-20 12-6 0,23-2-2 0,-7 2-5 15,4-4 4-15,6 1-10 16,-4 1-4-16,4-2-4 0,1-1 1 15,0 2-7 1,0 0-3-16,1 0-5 0,-3 0-1 16,2-2 1-16,-4 1-8 15,-3 1 3 1,1 1-3-16,-5-2-3 0,0 2 4 16,0-1-6-16,-5-1 4 0,-11 4-8 15,16-7-21-15,-16 7-19 0,11-9-28 0,-11 9-28 0,5-11-34 0,-5 11-39 16,0 0-31-16,0 0-26 0,0 0-36 0,-11-18-88 0,11 18-326 0,-21-3-164 0</inkml:trace>
        </inkml:traceGroup>
        <inkml:traceGroup>
          <inkml:annotationXML>
            <emma:emma xmlns:emma="http://www.w3.org/2003/04/emma" version="1.0">
              <emma:interpretation id="{4F379E06-2BCA-491D-BE29-1102F6268E9F}" emma:medium="tactile" emma:mode="ink">
                <msink:context xmlns:msink="http://schemas.microsoft.com/ink/2010/main" type="inkWord" rotatedBoundingBox="25723,10691 28044,10732 28029,11588 25708,11548">
                  <msink:destinationLink direction="with" ref="{D7FE43A1-0C7D-481C-89B9-9CD64501D64E}"/>
                  <msink:destinationLink direction="with" ref="{21F0FBDE-F3ED-45B4-9060-B468E2BDD6C6}"/>
                </msink:context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7607.1363">10875 3659 1714 0,'0'0'-114'16,"0"0"26"-16,0-15 13 0,0 15 18 16,0-11 18-16,0 11 10 0,0 0 15 0,0 0 11 15,5-18 13-15,-5 18 10 0,2-11 8 0,-2 11 7 16,0 0 13-16,0 0 7 0,0-14 6 16,0 14 3-16,0 0 2 0,0 0 1 15,0 0 0-15,0 0-1 0,0 0 3 0,0 0 2 16,0 0-2-1,0 0 0-15,0 0-5 0,0 0-3 0,9 48-5 0,-9-36-5 16,5 3-4-16,-3-1-4 16,-2-14-3-16,5 29-5 0,-1-15-1 15,1 1-3-15,-3-1-4 0,7-2-3 0,-7-1 0 16,-2-11-2-16,10 23 0 0,-6-15-5 0,-4-8-1 16,2 15 1-16,-2-15-4 0,5 12 2 0,-5-12-1 15,0 0-3-15,9 8-1 0,-9-8-1 16,0 0 4-16,0 0-5 0,0 0 1 15,32-17-4-15,-25 5 3 0,4 0 0 16,-2 1-4-16,3-8-3 0,-1-2 5 0,-2 3-3 16,7-2 2-16,-9 0-4 0,4-5-1 0,3 4 2 15,-2 1-1-15,-1-2-1 0,5 1 4 16,-7 4-6-16,2-1 6 16,-4 3-5-16,2-1 2 0,3 5 0 0,-6-1-1 15,-1 1-1-15,4-1 1 0,-2 3 3 0,-7 9-6 16,11-18 1-16,-6 12-1 0,-5 6-2 15,9-14 3-15,-9 14-21 32,2-11-23-32,-2 11-23 0,0 0-28 0,9-9-25 0,-9 9-25 0,0 0-38 0,0 0-41 0,0 0-104 15,0 0-244-15,0 0-74 0</inkml:trace>
          <inkml:trace contextRef="#ctx0" brushRef="#br0" timeOffset="27978.1097">11121 3531 1461 0,'0'0'-65'0,"32"15"16"0,-32-15 25 0,0 0 16 0,16 6 16 0,-16-6 1 0,12 6 11 0,-12-6 9 0,20 8 6 0,-13-2 7 16,-7-6 5-16,21 12 3 0,-10-3 11 16,0-2 1-16,3-3 6 0,-3 3 6 15,1 2-8-15,-1-3 3 0,-11-6 2 0,21 9-2 16,-9-3-2 15,-12-6-2-31,20 9-5 0,-13-3-5 0,-7-6-6 0,16 5-3 0,-16-5-3 0,21 7-6 0,-15-1-1 16,-6-6-6-16,13 5-2 0,-13-5-2 15,13 6-6-15,-13-6-4 0,16 7-6 0,-16-7-11 16,0 0-20-16,11 9-21 0,-11-9-28 0,0 0-33 16,0 0-45-16,0 0-33 0,16 7-101 15,-16-7-342-15,0 0-123 0</inkml:trace>
          <inkml:trace contextRef="#ctx0" brushRef="#br0" timeOffset="28689.2193">11936 3679 1553 0,'16'-2'-84'0,"-16"2"22"16,11-7 18-16,-11 7 16 0,0 0 22 0,9-11 9 0,-9 11 16 0,0 0 3 0,0 0 6 0,0 0 4 0,0 0 0 0,-20-18 3 15,8 18 12-15,12 0 0 0,-29 0 3 16,29 0 2-16,-23 6-5 0,11-3 0 16,-4 0-7-16,5 3-2 0,-3 0 2 0,3-1-5 15,11-5-3-15,-16 9-2 0,16-9-2 16,-11 13-1-16,6-6-1 16,5-7-5-16,0 0-1 0,0 16 1 0,0-16-3 15,0 0-3-15,16 18-1 0,-16-18-1 0,21 9-2 16,-10-6-1-16,-11-3-1 0,27 9 0 15,-11-6 0-15,0 0-3 16,0 3 1-16,5-3-2 31,-1 2-1-15,-4 0 0 0,2-1 0-1,3 6-3-15,-5-4 5 16,4 6-2-16,0 0 1 0,-1-1 0 0,-8 5-1 0,5-3-2 0,-3 3 5 15,-1-3 1-15,-5 4-2 0,2-2 1 0,-5-1 1 0,-4 2 2 0,-4 2 1 16,0-7 3-16,-1 4 3 0,-2-3 4 16,-5 0 3-16,-1 0 0 15,2-4 5-15,-5 1-3 32,0-2 2-32,5-4 3 0,-10 3-1 0,5-3-2 15,-3-3 3 1,19 0 0-16,-36-3-2 0,21 1-3 0,-6-5-3 31,5-2-3-31,-4 2-1 16,4-4-3-1,2 2-2 1,-2 0-3-16,0 1-8 0,0-1-9 16,2-4-8-16,-1 8-16 0,3-4-19 15,1 0-21-15,-1 3-25 0,3-3-30 0,-2 2-29 0,-1-2-26 0,3 4-35 16,9 5-441-16,-6-12-151 0</inkml:trace>
          <inkml:trace contextRef="#ctx0" brushRef="#br0" timeOffset="28981.719">12319 3564 1733 0,'0'0'-37'15,"0"0"26"-15,10-12 29 0,-10 12 17 0,6-6 14 16,-6 6 13-16,0 0 7 0,0 0 7 16,17-6 2-16,-17 6-1 0,0 0 1 0,0 0-6 15,16 0-3-15,-16 0-7 0,0 0-8 16,0 0-3-16,0 0-6 0,0 0-6 16,20-3-7-16,-20 3-13 0,0 0-21 0,0 0-26 93,0 0-33-93,0 0-41 0,0 0-43 0,0 0-32 0,9-6-57 0,-9 6-420 0,0 0-149 0</inkml:trace>
          <inkml:trace contextRef="#ctx0" brushRef="#br0" timeOffset="29769.19">12523 3287 1647 0,'0'0'-87'15,"0"0"20"-15,20 0 27 0,-20 0 13 16,0 0 30-16,0 0-1 0,28 12 17 16,-20-3 10-16,-8-9 7 0,12 20 6 0,-6-11 5 15,4 3 7-15,-3 1-1 0,2 1 4 16,-2-2-1-16,1 0 0 0,-3-1 2 15,2 0-5-15,-7-11-4 0,9 20 0 0,-5-11-4 16,-4-9 0-16,9 14-5 0,-9-14 1 16,7 12-6-16,-7-12-6 31,0 0 0-31,7 9-7 0,-7-9-3 0,0 0 0 0,0 0-4 0,0 0-1 16,12-26 2-16,-6 17-7 0,-1-4-1 109,4-1 0-62,-2-2-3-47,6 1 1 47,-1 4-3-32,-5-6 2 1,9 1-1-16,0 2-1 16,-3 5-1-16,3-4 0 15,-7 4 2-15,7 1 3 16,-2 2 5 15,-3 3 2-15,-11 3 5-16,25-3 6 0,-25 3 1 15,16 0 5-15,-16 0-2 0,19 9 1 0,-19-9-1 0,13 11 2 0,-13-11-3 16,10 9-4-16,-10-9-2 0,9 9 0 0,-9-9-8 0,0 0 5 0,12 13-3 0,-12-13-6 16,0 0-5-16,0 0-5 0,0 0 0 0,28-13-3 0,-16 4-2 15,-12 9 2-15,24-17-1 0,-12 8 2 0,4-2-1 0,-6 2-1 16,6-4 0-1,-3 6 6-15,3-2-8 0,-5 4 6 16,5 5 4-16,-16 0 7 0,25 3 9 0,-25-3 16 0,16 16-7 0,-9-5 7 16,-3 2-3-16,0 1 1 0,-4 0-2 0,0-14-6 15,0 31 0-15,-4-17-3 16,4 2-10-16,-4-1-16 16,1-4-26-16,-1 0-30 0,-1 2-43 0,5-13-47 0,-11 16-49 0,11-16-48 15,-9 7-107-15,9-7-72 0,0 0-139 0,0 0-65 0</inkml:trace>
        </inkml:traceGroup>
      </inkml:traceGroup>
      <inkml:traceGroup>
        <inkml:annotationXML>
          <emma:emma xmlns:emma="http://www.w3.org/2003/04/emma" version="1.0">
            <emma:interpretation id="{E63CCB0A-5412-4C36-BBB0-C7F073A5A09A}" emma:medium="tactile" emma:mode="ink">
              <msink:context xmlns:msink="http://schemas.microsoft.com/ink/2010/main" type="line" rotatedBoundingBox="14927,12253 22095,11824 22148,12711 14980,13139"/>
            </emma:interpretation>
          </emma:emma>
        </inkml:annotationXML>
        <inkml:traceGroup>
          <inkml:annotationXML>
            <emma:emma xmlns:emma="http://www.w3.org/2003/04/emma" version="1.0">
              <emma:interpretation id="{E632240A-9632-4124-BC42-B9CFA941C62D}" emma:medium="tactile" emma:mode="ink">
                <msink:context xmlns:msink="http://schemas.microsoft.com/ink/2010/main" type="inkWord" rotatedBoundingBox="14948,12605 15811,12554 15829,12857 14966,1290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8659.2538">323 5250 1571 0,'0'0'-83'0,"16"-6"21"16,-16 6 13-16,12-3 21 0,-12 3 22 15,0 0 11-15,16-5 15 0,-16 5 10 0,0 0 12 16,16-9 12-16,-16 9 10 0,8-6 9 16,-8 6 6-16,0 0 8 0,12-14 1 0,-12 14 0 15,0 0-1-15,0-18-5 0,0 18-6 16,-4-14-2-16,4 14 0 0,-8-17-4 15,4 8-4-15,-4 0-4 0,-4 1-7 0,0-1 0 16,1 0-2 0,-5 3-3-16,-4 2-7 0,4 1-1 15,-5 3-6-15,1 3-5 0,1 3-2 0,-1 3 0 16,0 0-4-16,4 3-5 0,0 6-2 16,0-1-1-16,9 1-4 0,-5 3-1 31,8-3-3-31,0 3 1 15,4-3-2-15,4-1 5 0,0 2-4 0,-1-1-2 0,10-3 1 16,-1-2 0-16,4 3-1 0,0-7-1 0,-1 0 1 0,6-3 1 0,-2 1-1 16,5-7-1-16,-5 0 0 0,6 0-4 0,-5-7 0 15,3-4 2-15,1-5-2 0,0 1-2 0,0-3 0 0,-5-4-2 16,6-2 0-16,-5-4 2 0,-1 7-2 16,-3-3 3-16,-5 3 2 0,5 3-3 0,-3 1 4 15,-6 2-4-15,2 0 1 16,2 2-1-16,-6 2 1 0,2 2 0 31,-7 9-2-31,12-15 5 0,-12 15 0 0,8-3 0 16,-8 3-2-16,0 0 4 0,0 0-3 0,0 0 1 0,16 33 1 0,-8-19 1 0,-4 2 5 0,3-2-3 15,-2 1 5 1,7 3 0 0,-4-3 4-16,8 4 5 15,-5-4-4-15,2-1-2 0,3 0-4 16,-5-1 5-16,1-2 5 0,8-2-7 0,-8 1-2 15,4-1 3-15,0-3-2 16,0-1 2-16,0-1-5 16,-16-4 2-16,27 2-6 0,-27-2-15 0,25-2-11 0,-25 2-19 15,19-4-21-15,-11-1-28 16,-8 5-33-16,16-13-43 0,-9 4-41 0,-7 9-49 0,9-13-134 0,-6 3-73 0,-3 10-132 16,13-18-91-16</inkml:trace>
        </inkml:traceGroup>
        <inkml:traceGroup>
          <inkml:annotationXML>
            <emma:emma xmlns:emma="http://www.w3.org/2003/04/emma" version="1.0">
              <emma:interpretation id="{543F8195-6483-4F5B-A67A-0B17E682B752}" emma:medium="tactile" emma:mode="ink">
                <msink:context xmlns:msink="http://schemas.microsoft.com/ink/2010/main" type="inkWord" rotatedBoundingBox="16476,12429 16796,12409 16806,12584 16486,1260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9401.8027">1645 5089 1497 0,'0'0'-38'0,"0"0"26"0,0 0 28 0,25 15 25 0,-25-15 27 0,27-3 11 0,-27 3 8 0,41-3-3 0,-22-3-4 0,-3 3-8 0,4 0-5 0,0 0-8 15,-4 0-6-15,-16 3-11 0,32-3-27 16,-18 3-45-16,-1-3-56 0,-13 3-41 78,23-6-88-78,-23 6-381 0,16 0-96 0</inkml:trace>
          <inkml:trace contextRef="#ctx0" brushRef="#br0" timeOffset="39150.5606">1709 4970 1487 0,'-16'0'-47'0,"16"0"19"15,0 0 27-15,-16-5 16 0,16 5 19 0,0 0 13 0,0 0 0 16,0 0 6-16,0 0 11 0,0 0 7 15,0 0 5-15,0 0 6 0,0 0 1 0,0 0-6 16,45-11-4-16,-45 11-8 0,23-2-4 16,-7-1-9-16,4-1-3 0,-4 2-5 15,3-3-5-15,1 5-4 0,0-2-9 0,-4 0-19 16,3 2-29-16,-3-5-38 0,-16 5-45 16,25-9-34-16,-18 7-46 0,-7 2-120 15,16-6-272-15,-16 6-77 0</inkml:trace>
        </inkml:traceGroup>
        <inkml:traceGroup>
          <inkml:annotationXML>
            <emma:emma xmlns:emma="http://www.w3.org/2003/04/emma" version="1.0">
              <emma:interpretation id="{44FE2839-49F4-4A91-8115-3BC8307000DC}" emma:medium="tactile" emma:mode="ink">
                <msink:context xmlns:msink="http://schemas.microsoft.com/ink/2010/main" type="inkWord" rotatedBoundingBox="17358,12107 17741,12085 17777,12686 17394,12709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0378.8536">2527 4772 1434 0,'0'-9'-63'0,"0"9"12"0,0 0 23 0,8-23 21 0,0 14 30 0,0 3 20 0,0-3 12 0,8 0 19 0,-4 0 17 0,8 4 4 0,0-4-4 0,-1 2-4 0,1-2-7 0,0 3-8 0,-1-3-8 0,2 3-6 0,-1 0-6 0,-4 0-7 62,4 1-8-62,-4-2-28 0,3 1-42 0,-3 4-46 0,-5-5-44 0,5 2-53 0,-16 5-131 0,29-9-218 0,-17 2-29 0</inkml:trace>
          <inkml:trace contextRef="#ctx0" brushRef="#br0" timeOffset="40109.871">2805 4772 1514 0,'-16'-7'-60'0,"16"7"8"0,-16-2 25 0,16 2 19 0,-20-3 8 0,8 3 15 0,12 0 12 0,-23 3 18 0,23-3 7 16,-20 2 10-16,20-2 10 0,-23 11 2 15,14-6 4-15,-2 2 0 0,11-7 1 0,-16 15 5 16,11-10 9-16,5-5 1 0,-4 18-7 15,4-18 0-15,4 20 1 0,5-6-5 297,-2 0 1-297,5 4-5 0,4-4-1 0,4 4-5 0,-4 1-4 0,4-1-5 0,3 2-6 0,-7-2 4 0,4 1-9 0,1-4-1 0,-2 5 0 0,-8-2-9 0,5-4 9 0,-3-2-8 0,-1 4 7 0,-5-6-11 0,-3 3 4 0,1-1-7 0,-5-12-3 0,4 20-3 0,-4-20-18 0,-13 15-16 0,13-15-18 0,-16 9-20 0,4-9-23 0,12 0-26 0,-31-6-28 0,15-3-37 0,-3-2-34 0,-1-4-20 0,-1-4-15 0,1 0-22 0,4-3-54 0,-3-2-53 0,3 4-214 0,0-5-67 0</inkml:trace>
        </inkml:traceGroup>
        <inkml:traceGroup>
          <inkml:annotationXML>
            <emma:emma xmlns:emma="http://www.w3.org/2003/04/emma" version="1.0">
              <emma:interpretation id="{1306AE0C-7B94-441C-A44D-A15B387BEF4E}" emma:medium="tactile" emma:mode="ink">
                <msink:context xmlns:msink="http://schemas.microsoft.com/ink/2010/main" type="inkWord" rotatedBoundingBox="20071,12020 20737,11981 20785,12792 20120,12832"/>
              </emma:interpretation>
              <emma:one-of disjunction-type="recognition" id="oneOf24">
                <emma:interpretation id="interp32" emma:lang="" emma:confidence="0">
                  <emma:literal>misa</emma:literal>
                </emma:interpretation>
                <emma:interpretation id="interp33" emma:lang="" emma:confidence="0">
                  <emma:literal>mis</emma:literal>
                </emma:interpretation>
                <emma:interpretation id="interp34" emma:lang="" emma:confidence="0">
                  <emma:literal>mis,</emma:literal>
                </emma:interpretation>
                <emma:interpretation id="interp35" emma:lang="" emma:confidence="0">
                  <emma:literal>mise</emma:literal>
                </emma:interpretation>
                <emma:interpretation id="interp36" emma:lang="" emma:confidence="0">
                  <emma:literal>mis ~</emma:literal>
                </emma:interpretation>
              </emma:one-of>
            </emma:emma>
          </inkml:annotationXML>
          <inkml:trace contextRef="#ctx0" brushRef="#br0" timeOffset="41350.9266">5232 4547 1505 0,'11'-7'-45'0,"-2"-2"22"0,-9 9 20 0,11-9 27 0,-11 9 33 0,0 0 20 0,16-2 18 0,-16 2 17 0,0 0 9 0,8 27 11 0,-4-11 4 0,-4 2 7 0,4 7 14 16,-4 4-5-16,0 2-30 0,0 1 2 15,0-3-8 142,-4 0-3-157,4 5-2 0,0-4-12 0,0 1-3 0,0-6-10 0,0 2-9 0,0-3-4 0,0-2-10 0,-4-6-7 0,4 2-4 0,0 0-9 0,0-1-2 0,0-4-15 0,0-2-12 0,0-11-25 0,-3 25-37 0,3-25-31 0,0 15-29 0,0-15-27 0,0 12-37 0,0-12-35 0,0 0-15 0,0 0-10 0,0 0-46 0,0 0-76 0,0 0-72 0,39-9-146 0,-28 0-72 0</inkml:trace>
          <inkml:trace contextRef="#ctx0" brushRef="#br0" timeOffset="41716.0199">5771 4815 1518 0,'12'-4'-27'0,"1"-1"22"0,-13 5 26 0,11-9 20 0,-11 9 13 0,0 0 5 0,12-3 11 0,-12 3 9 0,0 0 3 0,0 0 16 0,0 0 4 0,-28 32-6 0,20-19 0 16,-4-1-5-16,5 2-3 0,-6-3 0 0,6 5-8 16,-2-2-9-16,2 0-3 0,3 0-8 15,-1 1-3-15,2-1-7 0,3-3-4 16,0-11 1-16,8 27-6 0,0-15 0 0,4-1-7 16,-1 3-3-16,1-3-4 0,8 2-6 15,-4-2 7-15,0 1-6 0,0-3-8 16,4 4 2-16,-4-6 6 15,0 6-1-15,-5-4 3 16,-2 3 1 0,3-3 10-16,-5 2 3 0,-7-11 8 0,8 20 3 0,-3-7-2 0,-5-13-14 0,-9 21 15 0,2-12-29 15,-2 0 2-15,-2 0 1 0,-1 0-8 0,-1 0 0 16,-3-4 4-16,5 4-3 0,-5-4-3 0,4-1 5 16,-4-2-21-16,0 5-8 0,0-5-8 15,1 3-15-15,15-5-13 0,-32 0-20 16,32 0-29-16,-28-5-29 0,20 3-32 0,-4-5-37 15,5 2-18-15,7 5-14 16,-9-17-53-16,9 5-98 16,0 0-297-16,0 12-170 15</inkml:trace>
          <inkml:trace contextRef="#ctx0" brushRef="#br0" timeOffset="41014.9476">3754 4835 1372 0,'4'-6'-23'0,"-4"6"10"0,0 0 20 0,9-14 20 0,-9 14 20 0,0 0 25 0,0 0 13 0,0 0 10 0,0 0 9 0,19 27 2 0,-11-16 2 0,0 1 3 0,3 6-5 0,-2-1-2 0,2-2 2 0,-2 6-11 0,-2-5-9 0,2 2-2 0,-6-5-5 0,5 3-12 0,-3-5-4 0,2 3-6 0,-3 0-6 0,-4-14-4 0,8 18-4 0,-8-18-3 0,8 11-5 0,-8-11-8 16,0 0-2-16,0 0 3 0,0 0-7 15,24-25-1-15,-20 14-5 0,4-7 2 16,0 0-3 31,0 2 0 15,4-9 3-31,-5 0-8-15,9 5 2-16,0 3-2 0,0-1-5 16,0-1 0-16,4 6-2 0,-4 0 1 15,4 4 9-15,-4 6 3 0,3 3 3 0,1 3 4 0,-20-3 21 16,36 13-9-16,-20-4 3 0,0 0 4 16,0 2 4-16,-4 1-3 0,-1-1 0 0,2 2-7 0,-1-2-1 0,-5-2-2 0,2 0-2 15,-2 0-6-15,1 0 3 0,-8-9-9 0,12 9 0 0,-12-9 2 0,0 0-18 0,0 0-9 0,32-11-2 0,-25 2-6 16,9-5 1-16,-3-6 7 0,6 3-2 0,-3-1 1 0,4-1-5 0,0 2 6 15,-4 3 0-15,3 2-4 0,1 3 0 0,-4 3 7 0,0 3 3 0,-16 3 8 16,29 9 18-16,-18 0-3 0,1 3 2 0,-3 2 1 0,-2 1 8 0,0 1-3 16,-2-2-6-16,3 4 3 0,-5-4-2 0,2 4-7 0,-5-6-5 0,4 4-14 0,-4-16-13 0,4 20-24 0,-4-20-24 31,0 18-30-31,0-18-38 0,0 0-36 16,0 18-45-16,0-18-31 0,0 0-16 0,0 0-76 0,0 0-115 0,0 0 13 0,35-20-146 0,-22 11-81 0</inkml:trace>
          <inkml:trace contextRef="#ctx0" brushRef="#br0" timeOffset="42279.5093">6451 4601 1783 0,'7'-7'-43'0,"6"-2"12"15,-6 0 18-15,5 0 18 0,4 0 19 16,4 0 17-16,3 0 13 0,2 0 15 0,2 0 4 15,1 0 3-15,-4 7-3 0,4-1 2 16,-5-1 0-16,1 2 2 0,-8 4-1 16,5 2 3-16,-10 1-10 0,1 4-5 15,-4 3-3-15,-4 1-2 0,-4-13-4 32,-4 29-8-32,4-11 0 15,-4-4-5-15,0 4 5 31,-4 3-6-31,4-2-1 0,0-1 5 16,0 0-8-16,4-4 4 0,0-14 12 0,12 24 6 0,0-10 7 16,0-5-20-1,8-2 8 1,3 2-15-16,9-7-1 16,0 2 4-1,4-1-13 1,0-3 6-1,3 2-4 1,1-2-10-16,-5 0-3 16,1 0-5-1,-4-2-35-15,-4 2-41 16,-4-7-56-16,-5 7-88 16,-6-2-70-16,-13 2-196 15,19-3 1-15,-19 3 58 0,13-11-159 16,-13 11-75-16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02:08.0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0C82223-96AF-4DEB-A129-B35C0D9E42E4}" emma:medium="tactile" emma:mode="ink">
          <msink:context xmlns:msink="http://schemas.microsoft.com/ink/2010/main" type="writingRegion" rotatedBoundingBox="24921,9622 26981,9913 26856,10797 24796,10506"/>
        </emma:interpretation>
      </emma:emma>
    </inkml:annotationXML>
    <inkml:traceGroup>
      <inkml:annotationXML>
        <emma:emma xmlns:emma="http://www.w3.org/2003/04/emma" version="1.0">
          <emma:interpretation id="{1EA86C3E-7B56-45A9-B15D-75F5FD0E38FD}" emma:medium="tactile" emma:mode="ink">
            <msink:context xmlns:msink="http://schemas.microsoft.com/ink/2010/main" type="paragraph" rotatedBoundingBox="24921,9622 26981,9913 26856,10797 24796,10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FA2171-8A01-4853-94BA-5BF3FB9E0ECF}" emma:medium="tactile" emma:mode="ink">
              <msink:context xmlns:msink="http://schemas.microsoft.com/ink/2010/main" type="line" rotatedBoundingBox="24921,9622 26981,9913 26856,10797 24796,10506"/>
            </emma:interpretation>
          </emma:emma>
        </inkml:annotationXML>
        <inkml:traceGroup>
          <inkml:annotationXML>
            <emma:emma xmlns:emma="http://www.w3.org/2003/04/emma" version="1.0">
              <emma:interpretation id="{78DBD33E-4826-46B6-950D-D2B705AACF6B}" emma:medium="tactile" emma:mode="ink">
                <msink:context xmlns:msink="http://schemas.microsoft.com/ink/2010/main" type="inkWord" rotatedBoundingBox="24921,9622 26981,9913 26856,10797 24796,105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1092 5 1605 0,'7'-9'-58'15,"-7"9"16"-15,4-9 22 0,-4 9 12 0,0 0 19 16,0 0 15-16,0 0 17 0,7-9 14 16,-7 9 17-16,0 0 9 0,0 0 11 0,0 0 6 15,0 0-1-15,5 35 4 0,-5-35 3 16,-5 25-8-16,10-11-6 0,-5-14 2 15,0 27-5-15,0-11-8 0,0-2-1 235,4-1-6-235,-4-13-11 0,5 23 9 0,-5-11-16 0,0-12-2 0,2 18-2 0,-2-18 0 0,0 14-10 0,0-14 9 0,5 11-13 0,-5-11-6 0,0 0 5 0,0 0-8 0,0 0-4 0,0 0 3 0,0 0-12 0,43-23 2 0,-27 8 0 15,5 2-5-15,-6-5 7 0,1-2-8 0,3 0-1 0,-3-1-3 0,5 1 5 0,-1-1-7 0,-8 3-1 0,4-3-1 0,0 3 4 0,0 0-3 0,-5 4-5 0,0-2-3 0,-1 5-5 0,-4-1-15 0,4 0-14 0,-4 0-24 0,-1 3-29 0,3 0-34 0,-8 9-38 0,8-18-38 0,-8 18-30 0,3-12-61 0,-3 12-108 0,0 0-28 0,5-9-122 0,-5 9-52 0</inkml:trace>
          <inkml:trace contextRef="#ctx0" brushRef="#br0" timeOffset="259.9833">1211-13 1397 0,'0'0'-45'0,"-5"9"26"0,5-9 27 0,-5 11 17 0,5-11 19 0,0 0 15 0,5 22 15 0,-5-22 17 0,16 21 8 0,-7-12 5 0,-2 2 4 0,2 1-1 0,2 1-1 0,-4-2-5 0,2 1-5 0,-2 1-10 0,5-4-4 0,1 2-3 78,-5-2-8-78,0 0-7 0,0-1-5 0,3-1-5 0,-11-7-7 0,16 14-10 0,-16-14-25 0,13 11-36 0,-13-11-54 0,0 0-61 0,0 0-48 0,11 7-78 0,-11-7-141 0,0 0-222 0,0 0-127 0</inkml:trace>
          <inkml:trace contextRef="#ctx0" brushRef="#br0" timeOffset="930.4668">1817 169 1609 0,'16'-7'-67'0,"-2"5"13"0,0-4 15 0,-1 1 17 0,-1-2 18 16,-1-2-4-16,-2 3 10 0,-2-3 6 0,-7 9 2 15,16-16 4-15,-16 16 10 0,5-14 1 16,-5 14 6-16,0 0 2 0,-12-11 2 16,12 11 14-16,-16-7 1 0,16 7 10 15,-20 7 3-15,20-7 2 0,-25 9 6 0,13-4-6 16,1 4 3-16,-1 0-6 0,1-2-2 16,-3 2-6-16,8 2-5 0,1-2-2 15,5-9-6-15,-11 15 1 0,6-4-8 0,5-11 2 16,0 18-9-16,0-18-1 0,5 18-2 15,1-9-4 1,4 0-3-16,1 0 2 0,0 3-3 16,3 3 3 15,2-1 4 0,2 6 6-31,-2-4 6 16,0 6 3-1,0 1 0 1,0 0 4 0,0 2 5-1,0 5-1 1,0-5 0-16,-5 4 6 0,2-6-4 0,-5 4 6 16,0 0 8-16,-5 0 5 15,-3-4 10 1,0 0 6-16,-3 0 4 15,-1-3 4-15,0-3-1 16,-4-2 6-16,0-1-4 16,-4 2-5-16,1-3-3 0,-5-2-3 15,0-4-9-15,-4-2-6 0,4-2-2 0,16-3-9 0,-37-3-6 0,14-2-3 16,-2-2-7-16,3-4-4 16,-3-2-7-1,-7 1-21-15,4 1-2 0,-4-5-25 16,10 5-37-16,-10-1-29 0,3 3-50 15,2 0-51 1,8-2-62-16,-10 0-48 0,13 2-61 16,-3 4-153-16,6-1-6 15,-3 0 80-15,5-3-171 16,-2 4-107-16</inkml:trace>
          <inkml:trace contextRef="#ctx0" brushRef="#br0" timeOffset="-457.971">0 61 1549 0,'18'-18'-36'0,"-18"18"30"15,16-7 28-15,-16 7 25 0,25-9 13 0,-9 2 14 0,2 3 5 16,2-1 12-16,6 1 4 0,-4 2-4 16,6-1-5-16,-3-1 2 0,-2 8 2 15,-3-4 0-15,1 3-1 0,-5 3 0 16,-2-1-3-1,-6 6-9-15,-3 0-5 0,-2 1-10 16,-3-12-2 0,-12 27-1-16,5-9-6 15,-9-2-6-15,0 4-2 16,0-6 3 15,0 3-14-31,-4-2 1 0,4 3-3 0,4 1-3 0,-4-2-7 16,5-2 2-16,2-3-5 0,2 0 0 0,7-1-1 31,-5 3 7-31,5-14 4 0,5 14-6 0,-5-14 17 16,21 18-23-16,-10-12 6 15,0-1 8-15,10 1 1 0,-3-3 4 16,2-3 1-16,6 3 1 0,-8-3-1 0,10 0-8 16,-4 0 2-16,0 0-4 0,0 0-2 15,-3-3-4-15,1 0-1 0,-1 3-4 0,3-6 3 16,-5 3-2-16,-3 1 0 0,3-2-3 0,-3-1-16 15,0 1-18-15,5-1-26 0,-10-1-27 0,5 1-33 0,-16 5-31 16,29-9-41-16,-18 2-48 0,5 0-32 16,-4 1-39-16,0-3-123 0,-1 4-33 0,5-4-169 15,-2 3-119-15</inkml:trace>
          <inkml:trace contextRef="#ctx0" brushRef="#br0" timeOffset="38118.8398">0 229 1371 0,'11'5'-70'0,"-11"-5"18"0,0 0 18 16,0 0 8-16,0 0 8 0,11 6 11 0,-11-6 15 16,0 0 15-16,0 0 7 0,0 0 6 15,32-9 10-15,-20 3 7 0,-1 3 6 16,3-3 2-16,2-1 3 0,2 3 5 0,2-6-4 15,6 1 4-15,1-2 1 0,0-2 1 110,0 2 0-110,1-4-1 0,4 4-3 0,1-3-4 0,-6 0-3 0,5 3-1 0,-5-2-5 0,-3-1-4 0,5 5-2 0,-5-3-3 0,0 3 0 0,-2-4-3 0,-1 8 0 0,-5-4-4 0,3 3-2 0,-6-3 5 0,3 3-1 0,-5-3-3 0,0 6-1 0,2-3-3 0,-1 1-4 0,-12 5-5 0,20-9 2 15,-12 6-2-15,-8 3-6 0,16-6 2 0,-16 6-2 16,11-7 0-16,-11 7-8 0,0 0-9 16,14-6-15-16,-14 6-21 0,0 0-23 0,0 0-21 15,0 0-30-15,2-11-26 0,-2 11-31 16,0 0-30-16,0 0-66 0,0 0-418 16,0 0-175-16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02:53.3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3AE505-615E-4B25-ADAF-A85403BF8456}" emma:medium="tactile" emma:mode="ink">
          <msink:context xmlns:msink="http://schemas.microsoft.com/ink/2010/main" type="inkDrawing" rotatedBoundingBox="25560,12738 27755,12610 27757,12639 25562,12767" shapeName="Other"/>
        </emma:interpretation>
      </emma:emma>
    </inkml:annotationXML>
    <inkml:trace contextRef="#ctx0" brushRef="#br0">-2 135 1471 0,'0'0'-57'0,"0"0"22"0,0 0 10 0,-16 3 15 16,16-3 19-16,0 0 19 0,0 0 3 16,0 0 10-16,0 0 4 0,0 0 15 0,0 0 1 15,0 0 9-15,0 0 3 0,0 0 5 16,80 0 11-16,-57 0 0 0,13-3 0 15,3 6-4-15,4-6 1 0,14 3-5 16,3-3-3-16,8 0-4 0,7 0-3 0,7 0 0 16,2-3 3-16,-1 1-6 0,2 1-6 0,-2-1 1 15,0-6-6-15,-3 9-4 16,-1-1 2-16,-3-3-6 16,-9 3 2-16,-7-1-4 15,-1-1-3-15,1 2-2 0,-9 0 9 16,1 0-1-16,-8 0 2 15,-1 0-2-15,-2 1-6 16,2-2-3-16,-4 2 5 0,2 2-10 16,-2-3-3-16,-7-1 7 0,4 2-9 15,-7 2-5-15,1-3 1 0,-7 3-7 16,2-6 0-16,-2 6 4 0,-3 0-3 16,-4-3-8-16,2 3 8 0,-18 0-7 15,30-3 0-15,-30 3-3 0,23 0 4 0,-23 0-4 0,20-4-1 0,-20 4-2 16,16 0 4-16,-16 0-6 0,0 0-8 0,0 0-18 0,0 0-9 0,0 0-22 0,0 0-22 0,0 0-25 0,0 0-32 15,0 0-36-15,0 0-37 0,0 0-37 16,0 0-49-16,0 0-113 0,0 0-70 16,0 0-171-16,-27-18-140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02:51.9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F701415-5B13-4B26-86FF-DD3238D96483}" emma:medium="tactile" emma:mode="ink">
          <msink:context xmlns:msink="http://schemas.microsoft.com/ink/2010/main" type="writingRegion" rotatedBoundingBox="26416,11832 28187,11646 28377,13447 26606,13634"/>
        </emma:interpretation>
      </emma:emma>
    </inkml:annotationXML>
    <inkml:traceGroup>
      <inkml:annotationXML>
        <emma:emma xmlns:emma="http://www.w3.org/2003/04/emma" version="1.0">
          <emma:interpretation id="{394CC3A2-4B8C-423D-BE6A-2ED672F5785B}" emma:medium="tactile" emma:mode="ink">
            <msink:context xmlns:msink="http://schemas.microsoft.com/ink/2010/main" type="paragraph" rotatedBoundingBox="26917,11825 28127,11527 28223,11919 27013,122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5B0B93-F674-4832-B7B2-5531609F338A}" emma:medium="tactile" emma:mode="ink">
              <msink:context xmlns:msink="http://schemas.microsoft.com/ink/2010/main" type="line" rotatedBoundingBox="26917,11825 28127,11527 28223,11919 27013,12216"/>
            </emma:interpretation>
          </emma:emma>
        </inkml:annotationXML>
        <inkml:traceGroup>
          <inkml:annotationXML>
            <emma:emma xmlns:emma="http://www.w3.org/2003/04/emma" version="1.0">
              <emma:interpretation id="{5B16FCF7-CC1C-4B48-A5AD-93331880126D}" emma:medium="tactile" emma:mode="ink">
                <msink:context xmlns:msink="http://schemas.microsoft.com/ink/2010/main" type="inkWord" rotatedBoundingBox="26917,11825 28127,11527 28223,11919 27013,12216"/>
              </emma:interpretation>
              <emma:one-of disjunction-type="recognition" id="oneOf0">
                <emma:interpretation id="interp0" emma:lang="" emma:confidence="0">
                  <emma:literal>F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Í</emma:literal>
                </emma:interpretation>
                <emma:interpretation id="interp4" emma:lang="" emma:confidence="0">
                  <emma:literal>5</emma:literal>
                </emma:interpretation>
              </emma:one-of>
            </emma:emma>
          </inkml:annotationXML>
          <inkml:trace contextRef="#ctx0" brushRef="#br0">291-1245 1409 0,'0'0'-60'16,"0"0"12"-16,-12 9 16 0,4-3 19 15,8-6 14-15,-16 11 18 0,7-7 10 0,-2 1 7 16,11-5 8-16,-19 13 2 0,10-6-1 16,9-7 3-16,-20 14-2 0,7-8 7 0,7 3-7 15,-7 0 6-15,13-9-1 0,-16 14-5 47,13-5 3-47,-5 0 2 0,3 0 7 0,5-9-7 0,-3 16-1 0,3-16-4 0,0 11 0 0,0-11 0 16,0 0-10-16,16 15-1 0,-4-9-6 15,4 0 3-15,0-4-3 16,-6 7-1 0,7-3-3-16,3 1 1 0,-4-2-1 15,0 4 3-15,0 0-1 0,0 0 6 16,0 4 0 0,-4-5 3-16,-1 5 3 0,2-4 7 31,-1 2-1-31,-5-2 1 0,-3 2 0 15,-4-11 3-15,4 21 0 0,-4-21 17 16,-8 22-6-16,5-14 2 16,3-8-8-16,-13 15-1 0,6-6-5 0,7-9 1 15,-16 9-12-15,4-3 5 16,12-6-9-16,-20 7-1 0,8-5-9 16,12-2-11-16,-24-2-7 0,8-1-7 15,4-1-19-15,-4 2-16 0,1-5-20 0,3 1-24 0,-1 0-22 0,2-3-20 16,-1 0-22-16,3 1-24 15,2-1-15-15,3 0-20 16,4 9-50-16,-8-18-79 0,8 5-286 16,0 13-118-16</inkml:trace>
          <inkml:trace contextRef="#ctx0" brushRef="#br0" timeOffset="433.9712">716-1265 1604 0,'0'0'-63'15,"12"-6"7"-15,-12 6 7 0,16-9 12 16,-5 5 15-16,5-2 11 0,2 1 8 0,3-1 4 16,8-1 17-16,-6 2 1 0,2-1 8 15,1 3 6-15,3 0 2 0,-5 0 7 16,-5 3 3-1,6 3 3-15,-25-3 4 0,36 6 9 0,-25 0-1 0,0-1-4 0,-1 4-3 16,-4 0-2-16,-6-9-8 0,5 19 3 0,-5-19-4 16,-5 21-2-16,2-10 0 0,3-11 1 47,-8 20-1-47,3-11-3 0,2 4 3 0,3-13 1 0,-3 16 4 0,-2-9 1 0,5-7 1 0,0 0 2 0,5 18 3 15,-5-18 4-15,0 0 0 0,19 16-4 0,-19-16-1 16,24 5 0-16,-12-1-7 0,-12-4-3 15,36 0-4-15,-20 0-4 0,3 2-4 16,-19-2-1 0,32 0-4-16,-16-2-13 15,-16 2-20-15,28-4-22 0,-16 4-32 0,-12 0-34 16,23-3-45-16,-23 3-39 0,20-6-33 0,-11 3-87 0,-9 3-107 0,0 0-164 0,19-2-72 16</inkml:trace>
        </inkml:traceGroup>
      </inkml:traceGroup>
    </inkml:traceGroup>
    <inkml:traceGroup>
      <inkml:annotationXML>
        <emma:emma xmlns:emma="http://www.w3.org/2003/04/emma" version="1.0">
          <emma:interpretation id="{B8D427C6-0224-4395-B021-8E5A18AD9551}" emma:medium="tactile" emma:mode="ink">
            <msink:context xmlns:msink="http://schemas.microsoft.com/ink/2010/main" type="paragraph" rotatedBoundingBox="26541,13012 28071,12851 28137,13472 26606,13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B8BBB8-A051-4F7B-84F1-B5BA0EC232F4}" emma:medium="tactile" emma:mode="ink">
              <msink:context xmlns:msink="http://schemas.microsoft.com/ink/2010/main" type="line" rotatedBoundingBox="26541,13012 28071,12851 28137,13472 26606,13634"/>
            </emma:interpretation>
          </emma:emma>
        </inkml:annotationXML>
        <inkml:traceGroup>
          <inkml:annotationXML>
            <emma:emma xmlns:emma="http://www.w3.org/2003/04/emma" version="1.0">
              <emma:interpretation id="{AE3F45BF-958F-431E-BC2E-818179592266}" emma:medium="tactile" emma:mode="ink">
                <msink:context xmlns:msink="http://schemas.microsoft.com/ink/2010/main" type="inkWord" rotatedBoundingBox="26541,13012 28071,12851 28124,13350 26594,13512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436.6899">-241 491 1649 0,'-16'4'-56'0,"16"-4"15"0,0 0 18 16,0 0 21-16,-12 5 20 0,12-5 17 0,0 0 12 15,0 0 15-15,0 0 11 0,0 0 14 0,0 0-6 16,0 0 0-16,0 0-2 0,0 0-3 16,0 0 0-16,0 0 0 0,0 0 3 15,0 0-5-15,0 0-2 0,35-18 3 0,-20 12-7 16,6 0-6-16,4-3-3 15,-2 0 0-15,4 0-7 0,1-2-2 0,3 0 1 16,6-5-7 0,3 3-3-16,-2-4-6 0,2 2 1 15,5-3-3-15,-1-1-7 16,3 4-3-16,1-10-1 16,4 4-3-1,-1-2-1-15,1 1-1 16,0-2-1-1,-1 4-4 1,-9 0-2-16,4 0 2 16,-3 0 10-1,1-1-13 1,-4 3 0-16,1 4-3 0,-9-2 2 0,5-2 4 16,-5 7 4-16,-3-1 2 15,-3 0-1-15,-2 1-3 0,1 2 9 16,-9-2-5-16,4 6-2 0,-8-1 8 0,3-3 6 15,1 3-17-15,-5 3 8 0,2-3 9 0,-13 6-2 16,20-9-3-16,-13 7 9 0,-7 2 6 0,16-9-6 0,-16 9 6 0,16-7-7 0,-16 7-1 16,9-4-2-16,-9 4-3 0,0 0-1 0,15-9 1 0,-15 9-9 0,0 0-3 0,11-4 2 0,-11 4 4 0,0 0-1 0,10-5-4 0,-10 5-2 0,0 0 0 0,0 0 0 0,0 0-5 0,0 0-11 0,0 0 18 0,11-7-2 0,-11 7-7 0,0 0-7 15,0 0-2-15,0 0-26 0,0 0-20 0,0 0-20 16,0 0-21-16,0 0-23 0,0 0-24 16,0 0-25-16,0 0-41 0,-43 0-40 0,43 0-37 15,-13-2-101-15,13 2-103 0,-12-7 62 16,12 7-126-16,-7-13-49 0</inkml:trace>
        </inkml:traceGroup>
        <inkml:traceGroup>
          <inkml:annotationXML>
            <emma:emma xmlns:emma="http://www.w3.org/2003/04/emma" version="1.0">
              <emma:interpretation id="{7F84789A-74FA-4D78-86FA-2BC2818553B9}" emma:medium="tactile" emma:mode="ink">
                <msink:context xmlns:msink="http://schemas.microsoft.com/ink/2010/main" type="inkWord" rotatedBoundingBox="26839,13051 27957,12933 28015,13485 26897,13603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13.8635">0 53 1624 0,'0'0'-62'0,"0"0"19"0,0 0 12 15,0 0 11-15,0 0 22 0,0 0 18 16,0 0 17-16,0 0 5 0,0 0 10 0,5 21 10 15,-5-21 3-15,4 21 5 0,-4-6-2 16,4-1-1-16,-4 2-2 0,0 2 2 16,0-3-3-16,0 0-4 0,-4 2-3 15,4-3-3-15,0 2-2 16,0-1-2-16,0-3-2 0,0 3-9 0,0-15-2 16,0 20 1-16,-4-9-6 15,4-11-3-15,4 15 0 0,-4-15 0 0,0 0-2 0,0 19 0 0,0-19-4 16,0 0-1-16,0 0-4 0,0 0-2 15,0 0 0-15,23-3-1 0,-23 3-5 0,25-17 2 16,-18 7-4-16,9-1 4 0,-7-4-4 16,6 0 2-16,1-3-2 0,0 0 0 0,3 0-1 15,-3 0 0-15,0-2-1 16,0 5-2 0,0-3 2-1,-5 3-2 16,5-1 0-31,-3 2 0 0,-5 2-3 16,4 0 1-16,-4-1 0 0,2 4-2 0,0 0 1 31,-6 3-2-31,-4 6-7 0,16-16-10 0,-13 9-28 0,-3 7-28 0,13-8-27 0,-13 8-30 0,0 0-30 0,7-9-26 0,-7 9-35 0,0 0-71 0,0 0-302 0,0 0-95 0</inkml:trace>
          <inkml:trace contextRef="#ctx0" brushRef="#br0" timeOffset="2584.3622">155 92 1585 0,'0'15'-42'0,"0"-15"24"15,0 0 20-15,0 0 14 16,9 15 20-16,-9-15 15 0,10 9 7 0,-10-9 14 16,16 18 9-16,-3-12 8 0,-5 3 3 0,8 2 0 15,-4-2 3-15,0 3-3 16,0-3 0-16,0 0-5 0,4 3-5 15,-4 1-5-15,4-4-8 0,-5 0 1 0,2-1-9 16,-1 1-8-16,-1 0-5 31,-2-4 0-31,-9-5-12 0,19 13-14 0,-19-13-20 16,13 11-27-16,-13-11-48 0,11 5-45 0,-11-5-50 0,0 0-43 0,0 0-87 0,34-9-122 0,-20 2-170 31,-2 0-91-31</inkml:trace>
          <inkml:trace contextRef="#ctx0" brushRef="#br0" timeOffset="3060.5059">819 228 1488 0,'0'0'-77'0,"23"-2"12"0,-23 2 11 0,25-3 7 0,-14-1 15 0,1-1 9 0,4 1 16 15,-16 4 4-15,23-11 19 0,-10 5-11 16,-1 1 10-16,0-8 3 0,-4 4 4 0,3-2 2 15,-2 2 1-15,-2-4 6 0,-2 4 5 16,-5 9 4-16,8-17 11 0,-5 8 11 16,-3 9 0-16,0-15 2 0,0 15-4 0,-7-9 4 15,7 9 3-15,-20 0 0 0,20 0 0 16,0 0-3-16,-32 12-2 0,19-6-9 16,2 0-4-16,-1 3-2 0,3-3-9 0,9-6-1 15,-16 15-2-15,9-10-1 0,0 6-2 16,7-11 3-16,-12 11-5 0,12-11-2 15,-9 11-5-15,9-11 2 0,0 0-5 0,0 0-2 16,0 0-2-16,0 0-1 0,25 18-1 16,-25-18-1-16,19 4-4 15,-19-4 0-15,28 0 0 0,-12 2-1 0,-16-2 0 47,28 3-2-31,-12 0 0-1,0 0 6-15,-5 3-3 110,4 3 2-110,1 0 2 0,-3 0 0 0,0 3 3 0,-2 1 2 15,1-2 1-15,0 0 4 0,-4 4 1 0,-1 1 0 0,-2-4 1 16,-1 3 2-16,-1-1-2 16,-3 1 5-16,0-15-5 15,0 26-1-15,-7-13 1 16,7 3 0-16,-9-5 3 0,2 0-4 16,-2-2 1-16,-2 0 6 15,-2-3-5-15,2 3 3 0,0-3 6 0,11-6-10 16,-26 4 2-1,11-3 2-15,15-1-3 0,-23-1-1 0,7-3 1 0,3 0-9 0,-2-1 2 16,-1-1-4-16,4 4-1 0,-4-5 1 16,0 1-3-16,0 4-18 0,-4-5-15 0,4 5-21 15,-5 2-32-15,5-3-30 16,-2 3-51-16,2-3-59 0,-4 3-45 0,4 0-112 16,0 0-74-16,16 0-189 0,-23 3-132 0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02:57.5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7FE43A1-0C7D-481C-89B9-9CD64501D64E}" emma:medium="tactile" emma:mode="ink">
          <msink:context xmlns:msink="http://schemas.microsoft.com/ink/2010/main" type="inkDrawing" rotatedBoundingBox="25785,11591 27385,10753 27412,10803 25811,11641" semanticType="strikethrough" shapeName="Other">
            <msink:sourceLink direction="with" ref="{4F379E06-2BCA-491D-BE29-1102F6268E9F}"/>
          </msink:context>
        </emma:interpretation>
      </emma:emma>
    </inkml:annotationXML>
    <inkml:trace contextRef="#ctx0" brushRef="#br0">-3 825 1397 0,'0'0'-58'0,"0"0"16"0,-9 9 20 0,9-9 18 16,0 0 15-16,0 0 15 0,0 0 13 16,0 0 15-16,0 0 4 0,0 0 5 0,0 0 0 15,0 0 1-15,0 0-1 0,0 0 1 16,0 0-2-16,0 0 5 0,0 0 0 15,0 0 3-15,0 0-3 0,0 0-3 0,0 0-3 16,48-9-3-16,-48 9-4 0,20-9-6 16,-8 0-4-16,4 4-4 0,6-4-4 15,-1-5-3-15,6 3-6 0,-2-2-2 0,7 2 0 16,2-6-3-16,3-1-1 0,6 0-4 16,-2 0 3-16,2-3-4 15,8-2-2 1,-3 3-1-16,0-2 0 15,5-5-2-15,-7 3-3 16,2-1-1-16,1 2 0 16,-3 0-1-16,-1 3 0 15,-6-3-1-15,4-1 1 16,-2 4-3-16,-2 3 2 16,-3-7-5-1,0 3 3-15,-1 0 0 16,1 3 0-16,0-2-2 15,-4-3 2 1,0 7 1 0,-5-2 0-16,-3 2-3 31,4 2 0-31,-4-2 0 16,-4 1 4-1,3 4-3-15,-7 0 0 47,0 2 2-31,0 0 1-1,-3 0 2-15,-2 3 4 0,1-4 4 0,0 5 3 0,-4-1 2 0,-8 6 4 16,16-13-1-16,-9 8 3 16,-7 5 1-16,16-6 0 0,-16 6-4 0,12-9-1 0,-12 9-1 15,8-6 2-15,-8 6-2 0,0 0-3 0,12-9-3 0,-12 9 3 0,0 0-6 0,0 0 2 0,12-9-3 0,-12 9-3 16,0 0-2-1,0 0 7-15,0 0-12 0,0 0-3 0,0 0-7 0,10-6-11 0,-10 6-14 0,0 0-15 0,0 0-26 0,0 0-26 0,0 0-31 0,0 0-37 0,0 0-40 0,0 0-47 0,0 0-120 0,0 0-256 0,0 0-130 0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02:51.3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F0FBDE-F3ED-45B4-9060-B468E2BDD6C6}" emma:medium="tactile" emma:mode="ink">
          <msink:context xmlns:msink="http://schemas.microsoft.com/ink/2010/main" type="inkDrawing" rotatedBoundingBox="26013,11619 27834,11364 27839,11399 26018,11654" semanticType="underline" shapeName="Other">
            <msink:sourceLink direction="with" ref="{4F379E06-2BCA-491D-BE29-1102F6268E9F}"/>
          </msink:context>
        </emma:interpretation>
      </emma:emma>
    </inkml:annotationXML>
    <inkml:trace contextRef="#ctx0" brushRef="#br0">11181 4158 1492 0,'-5'-9'-40'0,"5"9"13"16,0 0 14-16,0 0 13 0,0 0 11 0,0 0 7 15,0 0 14-15,0 0 11 0,32-7 8 16,-32 7 12-16,32-4 1 0,-12-1 11 16,8 0 5-16,8 3 6 0,-1-5 2 0,13-2-4 15,5 3 0 204,6 1 1-219,8-7-3 0,8-1-2 0,8 6-10 0,-3-7-2 0,4 3-8 0,3 2-5 0,-9 0-7 0,-1 0-5 0,-2 1-1 0,-7-5-8 0,-9 8-3 0,-3-1 2 0,-6-3 0 0,-1 4 2 0,-7-2-3 0,-4 5 5 0,-2-5 1 0,-5 1-5 0,1 3-8 0,-4-3 3 0,4-1-5 0,-5 5 1 0,-5-4-8 0,1 3 1 16,0 0 1-16,-3-3 0 0,-1 3-4 0,-3 0-2 0,0 1 0 0,-3-2-1 0,-13 4 0 0,23-5-4 0,-23 5-1 0,24-4-3 0,-16 2-11 0,-8 2-13 0,16-3-16 0,-16 3-13 0,0 0-19 0,0 0-29 0,0 0-33 0,0 0-30 0,0 0-32 0,0 0-36 0,0 0-93 0,0 0-99 0,-29-13-135 0,29 13-59 0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12:04.6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D4EA08D-DABD-4A68-9F5C-589E2D2584AA}" emma:medium="tactile" emma:mode="ink">
          <msink:context xmlns:msink="http://schemas.microsoft.com/ink/2010/main" type="writingRegion" rotatedBoundingBox="9430,6039 27517,6650 27340,11913 9253,11302"/>
        </emma:interpretation>
      </emma:emma>
    </inkml:annotationXML>
    <inkml:traceGroup>
      <inkml:annotationXML>
        <emma:emma xmlns:emma="http://www.w3.org/2003/04/emma" version="1.0">
          <emma:interpretation id="{3E5B755B-3BC9-4B5E-9DA7-6D11AA388D45}" emma:medium="tactile" emma:mode="ink">
            <msink:context xmlns:msink="http://schemas.microsoft.com/ink/2010/main" type="paragraph" rotatedBoundingBox="12404,5873 25009,6668 24894,8492 12289,76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1287D2-CEB1-45D4-AABA-7348C4DD2899}" emma:medium="tactile" emma:mode="ink">
              <msink:context xmlns:msink="http://schemas.microsoft.com/ink/2010/main" type="line" rotatedBoundingBox="12404,5873 25009,6668 24894,8492 12289,7698"/>
            </emma:interpretation>
          </emma:emma>
        </inkml:annotationXML>
        <inkml:traceGroup>
          <inkml:annotationXML>
            <emma:emma xmlns:emma="http://www.w3.org/2003/04/emma" version="1.0">
              <emma:interpretation id="{AC18854F-596F-4DBE-9914-988322EDF8FD}" emma:medium="tactile" emma:mode="ink">
                <msink:context xmlns:msink="http://schemas.microsoft.com/ink/2010/main" type="inkWord" rotatedBoundingBox="12391,6076 15354,6263 15268,7623 12306,74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-1351-2020 1426 0,'0'0'-75'0,"20"0"12"0,-20 0 19 0,0 0 14 0,0 0 12 0,8-11 3 0,-8 11 0 0,0 0 12 0,-5-19 7 16,5 19-4-16,-11-15 5 0,3 7 4 15,0 1 4-15,8 7-4 0,-20-11 11 16,12 5 2-16,-4 3-2 0,12 3 2 16,-28 0 0-16,28 0 1 0,-28 14 6 15,17-5 5 16,-1 6 2-31,-4-3-4 0,3 9 2 0,6-3 1 0,-5 0-2 0,1 3 1 0,2-3-7 0,5-2 3 0,1 0-5 16,-2 2-1-16,5-3 1 0,0 0-4 16,0 0-2-16,0-4 0 0,0-11-1 0,8 16 0 0,-8-16-5 31,20 9 1-31,-20-9 1 0,0 0-1 16,36-6-6-16,-20 1 2 15,-4-2-2 16,4-2 0-15,-5 2-2-16,5-1 0 0,-4 5 0 47,-12 3-3-47,20-9-2 0,-8 5 2 16,-12 4 13-16,0 0 1 0,24 13 7 0,-17-2 6 15,-2 5 7-15,3-2 3 0,-5 10 15 16,2 0 7 15,-1 3 0-31,3 3-3 0,-3-1 12 0,1 1-7 16,-1 0-1-16,-1-1-5 0,-3 2-6 15,4-2-5-15,1-2-5 0,-5-3-2 16,4-1-5-16,-4-1 2 47,0-5-6-47,0 1-3 0,0-2-3 0,0-1-5 0,0-15-11 15,-4 23-9-15,4-15-12 0,0-8-12 0,-5 18-16 0,5-18-21 16,-4 12-33-16,4-12-24 0,0 0-33 0,0 0-9 0,0 0-13 0,0 0-31 0,0 0-90 0,0 0-262 0,0 0-57 0</inkml:trace>
          <inkml:trace contextRef="#ctx0" brushRef="#br0" timeOffset="291.4538">-1597-1443 1442 0,'0'0'-58'0,"0"0"15"15,0 0 14-15,-13-2 24 0,13 2 16 0,0 0 10 16,0 0 17-16,0 0 11 0,29-21 11 16,-17 12 11-16,-1 3 8 0,5 1-1 0,-4-6 1 15,4 6-1-15,-5-4-6 0,5 3-5 16,-3 0-8-16,-1-3-4 0,-1 4-8 16,1-2-4-16,4-1-4 0,-3 1-5 78,-6-1-5-78,5-1-14 0,0 3-16 0,4-1-27 0,-4-1-26 0,0-4-30 15,8 0-39-15,-4 0-33 0,4 4-55 0,-4-5-359 0,0 4-70 0</inkml:trace>
          <inkml:trace contextRef="#ctx0" brushRef="#br0" timeOffset="667.532">-1046-2151 1442 0,'0'0'-57'0,"0"0"12"0,0 0 17 0,9-18 30 0,-9 18 9 16,4-12 10-16,-4 12 11 0,12-9 17 0,-1 4-13 16,1-1 10-16,1-3 3 0,3 2-2 0,3-2-6 15,-3 4 1-15,8-8-8 0,-5 5 1 16,1 2-7-16,0-2-2 0,-1 1-1 15,-3 1-3-15,4 1-6 0,-4-1-17 16,5 1-20-16,-10 1-25 0,-11 4-20 0,20-7-25 16,-20 7-26-16,0 0-46 0,16-3-303 15,-16 3 27-15</inkml:trace>
          <inkml:trace contextRef="#ctx0" brushRef="#br0" timeOffset="899.5723">-1097-2038 1200 0,'-4'11'-55'0,"4"-11"24"0,-4 10 18 0,4-10 17 0,0 0 12 0,0 0 9 0,0 0 12 0,27 9 6 0,-27-9 3 0,29-5 5 16,-29 5-7-16,23-4-9 0,-7 1 0 15,4-4-3-15,-8 5-3 0,8-5-6 16,-1 5 3-16,-3-1-16 0,0-3-12 0,-3 3-22 15,3 0-18 1,0-3-26-16,-5 0-25 0,5 0-41 0,-4 0-272 0,-12 6 82 16</inkml:trace>
          <inkml:trace contextRef="#ctx0" brushRef="#br0" timeOffset="-1920.611">-1994-2047 304 0,'-44'-12'20'0,"12"3"-6"0,5-3 2 0,2 1 0 0,5 2-12 0,8 0 8 0,-3 0-1 0,3 0 0 16,3 0 7-16,2 3-5 0,0-3 1 15,-2 3 2-15,9 6-1 0,-7-12-5 16,2 6 4-16,5 6 1 0,-4-15 2 16,4 15-8-16,0-11 4 0,0 11-1 0,0 0-3 15,4-19-3-15,-4 19-11 0,8-15 0 0,-4 6-12 16,-4 9-7-16,12-17-8 0,-4 8-13 16,-5 0-21-16,6 0-69 0,-2-2 46 15</inkml:trace>
          <inkml:trace contextRef="#ctx0" brushRef="#br0" timeOffset="-1419.6427">-2066-2493 361 0,'0'0'16'16,"0"0"4"-16,0 0 4 0,0 0 5 0,0 0 3 15,-8-9 12-15,8 9-4 16,0 0 6-16,0 0 4 0,0 0 8 0,0 0 7 15,4-15 7-15,-4 15 4 0,0 0 3 0,0 0-6 16,0 0 1-16,0 0-6 0,0 0 8 16,0 0 2-16,0 0-3 0,0 0 7 15,8 39-3 95,-4-24-1-110,0 0-1 0,0 5-2 0,0 4 0 0,0 3-2 0,4 0 1 0,-5 3-6 0,6 2 2 0,-5 4-4 0,4-1-3 0,0 1-2 0,-5 3-3 0,2-6-2 0,-1-4 1 0,0 1-8 0,-1 0-1 0,1 0-4 0,-4-7-4 0,5 4-5 0,-5-5-2 0,4-2-1 0,-8-3-3 0,4 1-3 0,0-3-9 0,-5 1-8 0,1-4-11 15,4-12-17-15,-11 20-24 0,6-14-20 16,5-6-38-16,-16 9-31 0,16-9-36 0,-19 0-23 16,19 0-69-16,0 0-404 0,-24-15-159 15</inkml:trace>
          <inkml:trace contextRef="#ctx0" brushRef="#br0" timeOffset="-730.1607">-2261-2452 1631 0,'-11'-5'-102'15,"11"5"20"-15,0 0 16 0,-9-6 22 16,9 6 14-16,0 0 26 0,-7-10 6 0,7 10 14 16,0 0 8-16,-4-9 3 0,4 9 1 15,0 0 0-15,-5-15-1 0,5 15 0 16,0 0-1-16,9-17 0 0,-9 17 0 15,11-20 1-15,1 11-5 0,4-4-1 0,4 2 3 16,5-3 0-16,-2 3 3 0,4-3 1 0,5 2-1 16,0 3 0-16,0 0-4 0,0 0 5 15,4 2-1-15,0 5 1 0,-4 2 2 16,-2 0 0-16,2 2 8 16,-3 5 4-16,-2-2-2 0,-3 4 6 15,-4 4 2-15,-4-1-3 16,-5 2-1-16,-2 1-2 15,-2-1-1-15,-7 2-4 16,-4 2 0-16,1 0-1 16,-6 0 0-16,2-3 2 0,-6 6 3 15,2-3-5-15,-1-4-7 0,-4 1-1 0,0-4-1 16,0 2-4-16,5-4-3 16,-5 0-1-16,0-4-2 0,0 4 2 0,4-2-4 15,-4-5-3-15,0 5-4 0,0-5-1 16,16-2-2-16,-27 7-5 0,14-5-10 0,-3-2-13 0,16 0-16 15,-23 7-21-15,11-5-28 0,0 1-31 0,12-3-27 0,-20 6-31 0,12-1-31 16,8-5-104-16,-7 9-248 0,7-9-63 16</inkml:trace>
          <inkml:trace contextRef="#ctx0" brushRef="#br0" timeOffset="1592.1486">-557-2395 1324 0,'-12'-13'-74'16,"1"4"19"-16,2-2 15 0,2 2 12 0,3 1 4 15,4-4 5-15,0-4 5 0,0 16 9 16,15-24-2-16,6 7 13 0,2 2 9 16,13 1 13-16,3-6 8 0,5 6 3 78,8 3 7-78,-1 2 2 0,13 0 1 0,-9 2 1 0,5 7 4 0,-4 3 3 0,-1 1-3 0,-3 5 5 0,-9 0 5 0,-2 5-3 0,-6 8 0 0,-11-4-6 0,-12 5-4 0,-5 0 3 0,-3 4-1 0,-11 0 4 0,-6-3-1 15,-6 7 0-15,-10-8-1 16,2 0-2-16,-8 1-7 0,3-3 0 16,-4 1-6-16,-3-11 0 0,3 4-9 0,0-6 0 15,4 0-6-15,0-4-6 0,5-2-8 16,2-3-13-16,2 4-18 16,0-4-24-16,2 0-23 15,5-4-30-15,1 4-32 0,15 0-21 0,-12-8-16 0,12 8-56 16,0 0-345-16,0 0-69 0</inkml:trace>
          <inkml:trace contextRef="#ctx0" brushRef="#br0" timeOffset="1227.6476">-196-2413 1080 0,'5'-9'-35'0,"-5"9"11"0,7-8 11 0,-7 8 13 0,0 0 17 0,0 0 3 0,16-4 11 0,-16 4 10 0,0 0 11 15,0 0 1-15,23 30 6 0,-14-19 1 0,-1 8 8 16,4 1 5-16,0 1-3 0,-1 3-10 16,5 1 2-16,-3-2-5 0,-1 3-7 15,-1 1-2-15,5 0-6 0,-4-3-4 16,-1 2-2-16,-2-1-6 0,-5-1-23 0,4-1-22 16,-8-2-33-16,-5-3-37 0,2 0-42 15,-1-3-71-15,-5-6-316 16,-2 2-17-16</inkml:trace>
          <inkml:trace contextRef="#ctx0" brushRef="#br0" timeOffset="2298.1023">237-1843 1332 0,'8'-20'-85'0,"-3"2"17"0,6-2 8 0,1 3 18 0,4-5 10 0,4 1 6 15,-4 4 12-15,7-4 9 0,2 3 8 16,-2-1 5-16,5 5 19 0,-4-4 0 0,-1 9 4 16,2 0 15 31,-2 4-3-47,-3 1 8 0,0 8 4 0,-1-1 3 0,1 5 4 0,-8 1-5 0,1 3 0 0,-6 0-5 0,2 4 4 0,-6-2 3 0,1 1 1 0,-4-15 0 15,-4 30 5-15,-3-16 0 0,-2 2-5 16,2-1-3-16,-2-4-3 0,-3-2-3 15,1 3-5-15,2-3-7 0,-7 0-3 0,5-4-3 16,-5 2-5-16,0-5-17 0,16-2-20 16,-28 6-22-16,13-1-37 0,15-5-50 0,-28-5-53 15,15 10-115-15,13-5-284 0,-19 2-70 16</inkml:trace>
          <inkml:trace contextRef="#ctx0" brushRef="#br0" timeOffset="1977.1267">328-2080 1417 0,'0'0'-70'0,"0"0"13"0,16 3 11 0,-16-3 10 0,0 0 7 0,13 6 12 0,-13-6 12 0,0 0 12 0,11 18 23 15,-6-9 6-15,2 4 9 0,2 1 12 16,-2 4 4-16,5 3 5 0,-4 3 8 15,4 3-3-15,-5-1-3 0,2 3-2 0,2 5-6 16,-2 1-3-16,-2-6-3 0,2 5-3 16,-2-5-8-16,-3 3-2 15,1-1-3-15,-2-1-4 0,-3-1-5 16,0-1-6-16,-3-2-13 16,3-2-18-16,-5 1-20 0,5-5-18 15,-4-2-39-15,-3-4-30 16,3-5-27-16,-1 3-52 0,5-12-337 0,-11 9-34 0</inkml:trace>
        </inkml:traceGroup>
        <inkml:traceGroup>
          <inkml:annotationXML>
            <emma:emma xmlns:emma="http://www.w3.org/2003/04/emma" version="1.0">
              <emma:interpretation id="{EF129265-E6F0-47BB-89B3-37EC900C7E3D}" emma:medium="tactile" emma:mode="ink">
                <msink:context xmlns:msink="http://schemas.microsoft.com/ink/2010/main" type="inkWord" rotatedBoundingBox="19306,6440 22868,6804 22704,8410 19142,80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751.2252">6917-1411 1671 0,'0'0'-105'0,"0"0"15"0,11-5 11 0,-11 5 11 0,0 0 16 0,0 0 12 0,0 0 3 0,0 0 7 0,-20-24 10 0,13 19 2 0,-6-2 7 0,-3 2 6 16,4-4 10-16,-8 3 4 0,4-3 0 16,-3-1 13-16,-1 4 1 0,-3 1-2 0,3-1 15 15,0 3 0-15,-1 3 4 78,2 0 4-78,3 3 2 0,-4-1 3 0,0 4 0 0,4 3 3 0,0 5 2 0,5-7-4 0,-5 9 2 0,4-5-3 0,-1 7 0 0,6-4 2 0,0 2-3 0,-2-1 6 0,5-3-10 0,1 3-1 0,3 0-5 0,0-15-4 0,0 23 0 16,0-10-5-16,0-13-1 16,11 20-2-16,-6-11-1 0,-5-9-4 0,19 12-1 0,-11-9-1 15,-8-3-2-15,23 6-4 0,-23-6-1 16,32-3 1-16,-20-3-2 0,5 3-4 15,2-3-1-15,-6 0 1 0,3 0 2 0,-2 0-6 16,2 1 1 0,-16 5-2-16,25-9-1 0,-14 3 1 0,1 2-2 15,-12 4 1 1,24-6 0-16,-24 6 5 16,16 0-5-16,-16 0 6 0,19 10-4 0,-6-4-1 15,-13-6 2-15,16 20 1 0,-9-5 3 16,2 0 2-16,-2-1 3 0,2 8 3 15,-6-1-3-15,1 5 2 0,0-2 1 16,1 1-1-16,-5 1 1 0,0-2 1 16,0 6 2-16,-5-4 3 15,1 1 1-15,-3-1-3 0,3-1-1 16,-1 1-4-16,-2-2 3 16,3 1-1-16,-1-2 2 15,-2-5-4-15,-1 2-4 16,3-2 1-16,2 1 0 0,-1-4-3 15,0-1 0-15,-4-2 0 0,4 3-1 0,0-1-3 16,-4-1-1 0,-3-1-3-16,-2-1 0 0,1-2-4 0,1 3 2 0,-5-3-2 0,4 0-1 15,-4 0 0-15,3-4 0 16,2 6-2-16,-1-7-2 0,0 3 2 0,1-4-2 16,-2 3 3-16,13-6-1 0,-16 5-2 0,16-5-2 62,-16 4 1-62,16-4 0 0,0 0-1 0,-16 3 2 0,16-3-5 16,0 0-6-16,0 0 0 0,0 0-7 0,0 0-8 0,0 0-12 0,0 0-13 0,0 0-7 0,0 0-6 0,0 0-11 0,0 0-8 0,0 0-20 0,0 0-14 0,0 0-13 0,0 0-17 0,0 0-62 0,0 0-288 0,36-21-9 0</inkml:trace>
          <inkml:trace contextRef="#ctx0" brushRef="#br0" timeOffset="28962.5346">6651-838 1289 0,'0'-12'-64'0,"0"12"13"15,0 0 15-15,0 0 18 0,0 0 12 0,11-18 13 16,-11 18 11-16,12-7 16 0,1 1 11 15,1 1 9-15,2-1 9 0,0-3 4 16,4 3-5-16,5-3-7 0,-2 4 4 16,-3-1-7-16,-1-3-8 0,1 4-5 15,1-2-3-15,-6 0-5 0,1 5 1 16,5-5-4-16,-10 1-2 0,5 4-3 16,-4-5-7-16,-12 7-14 15,24-8-26-15,-12 2-32 0,-5 0-43 0,-7 6-28 0,13-12-56 0,-10 3-300 16,-3 9 12-1</inkml:trace>
          <inkml:trace contextRef="#ctx0" brushRef="#br0" timeOffset="29349.5097">7044-1776 1268 0,'0'0'-38'0,"0"0"8"0,-13-3 17 0,13 3 24 0,0 0 15 0,0 0 11 0,0 0 20 0,0 0-1 16,0 0-2-16,0 0 5 0,0 0-3 16,0 0-6-16,9 34-5 0,-9-34-2 0,0 0-6 15,0 0 1-15,11 14-6 0,-11-14-2 16,0 0-1-16,0 0-2 0,0 0-3 0,0 0-3 47,0 0 0-47,0 0-3 0,0 0 0 0,0 0-2 0,0 0 4 0,0 0 2 0,0 0 1 0,0 0 3 0,-36-18 0 15,36 18-2-15,0 0-1 0,-16-3-6 0,16 3-1 16,0 0-5-16,0 0-5 0,-16-2-10 16,16 2-15-16,0 0-26 0,0 0-37 0,0 0-38 15,0 0-35-15,0 0-77 0,0 0-295 16,0 0-31-16</inkml:trace>
          <inkml:trace contextRef="#ctx0" brushRef="#br0" timeOffset="29916.997">7492-1785 1303 0,'16'-7'-89'15,"-4"2"20"-15,-12 5 14 0,16-15 14 16,-9 7 11-16,-3-1 11 0,-4 9 12 0,9-21 10 16,-9 12 9-16,0 9 17 0,-9-18 6 0,2 12 15 15,-1 0 6-15,-4 0-1 0,12 6 4 16,-28 0 10-16,8 6 7 0,0 0 7 0,-8 3-5 16,5 2-2-16,3 2-10 0,0 3-6 343,1-5-7-343,-1 7-4 0,4-5-5 0,4 0-4 0,-1 1-4 0,6 2-5 0,-2-1-3 0,6-3-5 0,3-1-1 0,0-11-2 0,8 21-2 0,0-12-4 0,0 0-5 0,7-2-2 0,-15-7 1 0,28 11-5 0,-8-7 2 0,-4 1-2 0,4 1 1 0,-1 0 1 0,1 3-1 0,1 3-2 0,2 0 1 0,-3 2 6 0,3 5-2 0,-7 2-1 0,4-1 0 0,1 0 2 0,-6 5 5 0,-3 2 3 0,1 0 3 0,-6-2 6 0,2 4 3 0,-9-3 1 0,3-3 0 0,-6 2 1 0,-1 1 0 0,-1-5 10 0,-2 2 0 0,-2-7 9 0,5 2 2 0,-8-3-4 0,4-1 2 0,1-2 2 0,-2 3 3 0,-3-5-2 0,5 1-3 0,-6-5-3 0,2 3-5 0,11-9-7 0,-24 6-2 0,8-3-5 0,16-3-9 0,-27-3 0 0,11 3-9 0,0-6-11 0,-4 3-5 0,4 0-13 0,0-3-12 0,4 3-14 0,-4 1-16 0,5-2-18 0,-5-1-16 0,3 0-29 0,2 3-18 0,11 2-28 0,-16-3-14 0,16 3-19 0,-12-6-94 0,12 6-288 0,0 0-86 0</inkml:trace>
          <inkml:trace contextRef="#ctx0" brushRef="#br0" timeOffset="26497.8544">6277-1722 1005 0,'0'0'-34'0,"20"0"13"0,-20 0 10 0,0 0 18 0,0 0 10 0,15 6 12 0,-15-6 7 0,16 5-1 0,-16-5 5 0,25 7-3 0,-25-7 1 16,23 2 12-16,-7 1-10 0,4-3-2 0,-20 0-9 0,28 0 3 0,-12 4 1 0,-16-4-6 0,31-7-1 0,-15 1-2 0,-4 3-4 16,-4-6-1-16,0 4-3 62,-8 5-2-31,4-20-2-31,-4 6-3 16,0 14-2 46,-4-24 3-62,1 13-5 0,-6 2 4 0,2-2 2 16,-2-2 6-16,2 6 6 0,-9 0-7 0,3 0 4 16,2 5 6-16,11 2 0 0,-24 2 2 0,8 5 2 15,0 0 2-15,5 0 2 0,-5 2-5 0,3 4 1 16,1-5-3 0,1 6-1-16,2-1-2 0,2 3 0 15,-2-2-2-15,2 4 4 0,3-4-8 0,0 1-2 16,4-1 0-16,-4 2-1 15,4-1-3-15,0-3 1 0,0-12-2 0,0 24-1 0,0-16 0 16,0-8-3-16,4 18 0 0,-4-18 1 0,4 19-3 0,-4-19-1 16,4 15-1-16,-4-15 2 0,7 17-2 0,-2-5 5 0,-5-12 1 15,4 23-2-15,-4-7 1 16,4-2 1-16,-4 2 1 0,8-2-2 16,-8 1 7-16,0 3 2 0,0 1 2 0,4-4 2 15,0 2 0-15,-4 1-1 0,0-1 3 0,3 5 1 16,-3-5-1-16,4 4-1 15,-4 2 1-15,0-3 1 16,5 0-1-16,-10 0-3 0,10 1-2 16,-5-3 2-16,4 1-3 0,-4-5-2 15,0 4-2-15,0-18 0 0,0 27 2 0,0-16-4 0,0-11-2 0,0 27 2 0,0-18-3 16,0-9 2-16,0 24-2 0,-4-13 4 16,4-11-5-16,0 22 0 0,-5-13-1 0,5-9 0 0,0 18-1 0,0-18-1 0,0 14 1 0,-4-5-2 15,4-9 1-15,0 0 0 0,-3 21 4 0,3-21-8 16,0 0 1-16,-4 14 1 0,4-14 2 0,0 0-3 0,0 13-1 0,0-13-3 15,0 0 3-15,-9 12-8 0,9-12-7 0,0 0-8 0,0 0-5 0,-3 11-28 0,3-11-22 0,0 0-31 0,0 0-39 0,0 0-33 0,0 0-72 0,0 0-404 0,0 0-153 0</inkml:trace>
          <inkml:trace contextRef="#ctx0" brushRef="#br0" timeOffset="41295.7818">4538-1076 1423 0,'0'0'-79'0,"-20"6"11"0,20-6 8 0,0 0 14 0,-19 2 15 0,19-2 7 0,0 0-3 0,0 0 13 15,0 0-2-15,0 0 3 0,0 0 16 16,0 0 15-16,0 0 0 0,35-35-5 0,-11 20 6 16,8-10 1-16,7 2 1 0,4-6-8 15,21-10 3-15,4-3-3 0,3-3 0 16,29-16-1-16,2-2 2 0,2-7-2 0,-1 5-5 15,1-3 3-15,-5 3-8 0,-4 2 3 16,-4 1 2-16,-16 14-5 0,-14 7 1 0,-10 7 1 16,-8 2 4-16,-3 8 7 15,-8 0 19-15,-4 6 6 0,-4 0 12 0,-5 0 6 16,6 4-6-16,-5 5-3 0,-4-6-2 16,0 6-1-16,-5 0-4 0,5 0-1 62,-8 3-6-62,3-3 0 0,-11 9-5 0,16-11-6 0,-3 5 2 0,-13 6-5 0,12-7-3 0,-5 1-2 0,-7 6-4 0,0 0 2 0,13-5-6 0,-13 5-5 0,0 0-14 0,0 0-15 16,0 0-40-16,11-10-28 0,-11 10-46 15,0 0-97-15,0 0-254 0,0 0 4 0</inkml:trace>
          <inkml:trace contextRef="#ctx0" brushRef="#br0" timeOffset="24549.4742">4701-1725 1364 0,'-17'-24'-76'16,"5"5"13"-16,1 4 21 0,2 1 11 16,2 2 14-16,-2-2 7 0,6-1 3 0,-1 1 6 15,8-2 4-15,-4 1 5 0,3-6 5 16,6 7 8-16,-2-6 9 16,9 4 1-16,0-2 6 0,1 0 6 0,6 0 6 15,2 4 3-15,-2 0 0 0,0 3 1 0,2 2 7 16,2 0 2-16,-2 6 2 0,-2 0 0 15,0 6-1-15,2 0-2 0,-5 3-2 16,3 6-2-16,-7-1-1 16,4 3-3-16,-4 0 2 0,-4 1-1 0,0 0-4 0,-8 0-4 15,0 1 3-15,-4 0-2 0,0 2-2 0,-8-3-4 16,0 0-3-16,-4 3-2 0,0-3-3 16,0 1-3-16,-4-5-2 15,4 0-4-15,-3 1-2 0,-1-4-1 16,0 1-6-16,4 0-4 15,-4-3-5-15,0 1-15 16,5-5-15-16,-2 5-23 0,13-7-26 0,-23 3-26 0,23-3-31 0,-16 4-40 0,16-4-24 16,0 0-85-16,0 0-311 0,0 0-90 0</inkml:trace>
          <inkml:trace contextRef="#ctx0" brushRef="#br0" timeOffset="24292.4907">4918-1872 1159 0,'-7'-11'-25'15,"7"11"11"-15,-9-6 18 0,9 6 21 16,0 0 14-16,0 0 10 0,0 0 11 15,0 0 17-15,-19 17 5 0,19-17 4 16,0 24 6-16,0-3 1 0,0-3 2 16,0 6 1-16,5 0 0 78,-2 3-6-78,-3-1 0 0,4 3-8 0,0 2-6 0,-4-4-6 0,3 3-7 0,2-3-7 0,-1 0-6 0,-4-1 0 0,4-1-7 0,-4-5-5 0,0 1-5 0,3-3-6 0,-3-2-13 0,0 0-11 0,5-1-20 0,-5-15-14 0,0 24-12 0,0-24-25 15,0 18-33-15,0-18-31 0,0 0-26 16,0 11-13-16,0-11-17 16,0 0-73-16,0 0-293 0,0 0-57 0</inkml:trace>
          <inkml:trace contextRef="#ctx0" brushRef="#br0" timeOffset="24981.9669">5154-1573 1474 0,'16'3'-85'0,"-16"-3"14"15,0 0 21-15,0 0 14 16,3 15 13-16,-3-15 13 0,0 14 16 0,0-14 12 15,0 15 2-15,0-15 8 0,0 18 8 16,4-7-2-16,-4-11 8 0,7 22-2 0,-2-10 4 328,3-1 2-328,4 1 0 0,0 1-6 0,-1-4-3 0,5 2-4 0,0-1-2 0,0-4-3 0,0-1-5 0,4 1-2 0,-4-3 0 0,4 1-4 0,-20-4 0 0,36 0-2 0,-20-4 3 0,0-1-7 0,-5-1-2 0,1-3-3 0,0-5 0 0,-4 3-7 0,-5-3 6 0,2-2-1 0,-1-2-7 0,-8 2 6 0,-1 0 1 0,2-2 1 0,-5 3 1 0,-4 0 1 0,0 4 3 0,1-1 11 0,-5-1-7 0,-4 8-2 0,4-1 3 0,-4-1 0 0,0 7-4 0,4 0-1 0,0 0-1 0,16 0-16 0,-28 9-13 0,17-3-31 0,2 1-28 0,9-7-25 0,-7 15-31 0,7-15-61 0,4 17-296 0,-4-17 1 0</inkml:trace>
          <inkml:trace contextRef="#ctx0" brushRef="#br0" timeOffset="25729.8993">5702-1624 1438 0,'0'-12'-66'0,"0"12"21"16,0 0 15-16,0-14 25 0,0 14 13 15,0 0 14-15,16-13 15 0,-5 11 5 0,-11 2 2 16,19-10-6-16,-6 4 0 0,3 1-6 16,0 1-7-16,0 1-3 0,0-3-20 15,-16 6-45-15,27-9-34 0,-11 6-38 0,0 1-78 16,-4-1-207-16,-12 3 90 0</inkml:trace>
          <inkml:trace contextRef="#ctx0" brushRef="#br0" timeOffset="25524.9129">5812-1857 1271 0,'0'-15'-43'0,"0"15"17"0,0-11 22 0,0 11 17 0,0 0 18 0,-3-12 7 0,3 12 14 16,0 0 5-16,0 0 9 0,0 0 10 0,0 0-3 16,0 0 3-16,-4 45 2 0,4-29-5 15,0-2-4-15,4 3-4 0,-4 3-6 16,3-2-7-16,1 4-1 0,-4-4-7 31,4 3-4-31,1-1-4 31,-5 1-8-15,3-3-5-16,1 0-12 0,0 0-17 0,-4-4-22 0,5 1-22 16,-5-15-25-16,-5 25-39 0,5-16-41 0,0-9-52 0,-4 14-363 0,4-14-70 0</inkml:trace>
          <inkml:trace contextRef="#ctx0" brushRef="#br0" timeOffset="50037.1862">6123-841 1349 0,'0'0'-80'16,"0"0"11"-16,-13 5 16 0,13-5 13 0,0 0 11 16,0 0 13-16,0 0 13 0,0 0 9 15,-12 7 3-15,12-7 13 0,0 0 16 16,0 0 5-16,0 0 3 0,0 0 11 0,0 0-5 15,0 0-4-15,0 0-1 0,0 0-2 16,0 0-1-16,0 0-1 0,0 0 1 0,0 0-2 16,0 0 0-16,41-18-2 0,-30 13-6 15,5-4 1-15,0-2-4 0,3 0-3 16,1-1-4 0,5-3 1-1,-2 0-4-15,1 1-1 16,0-4-5-16,7-4-2 0,1 5-1 15,4-7-2 1,-1 4 0-16,1-1 1 31,0-3-3-15,-1 3-3-16,6-2 4 0,-5-2-1 0,3 1-3 16,-3 0 2-1,0 1-3 1,-1-1 1-16,-3 3-4 0,-5 0 4 0,5 0-2 15,-12 4-1-15,5 2 4 16,-6-3-4-16,1 0 1 16,-4 3-1-16,4-1-1 15,-4 5 3-15,-5-3-3 0,1 2 3 0,1 3 1 16,-2-4 2-16,1 6 3 0,-3-2-2 0,-2 2 7 16,2-2-3-16,-9 9 0 0,11-13 4 0,-3 8 2 15,-8 5 0-15,11-12 4 0,-11 12 1 0,9-9-2 0,-9 9-1 0,7-5-4 0,-7 5 2 16,0 0-4-16,9-9 1 0,-9 9-1 0,0 0-1 0,0 0-1 0,11-9-2 0,-11 9 0 0,0 0-2 0,0 0-3 0,0 0 1 0,9-9-2 0,-9 9 3 15,0 0-1-15,0 0-2 0,0 0-1 0,11-7-1 0,-11 7 0 16,0 0-2-16,0 0-1 0,0 0-2 0,0 0-9 0,0 0-6 0,0 0-14 0,0 0-13 0,0 0-35 0,0 0-28 0,0 0-27 16,0 0-26-16,0 0-36 0,0 0-376 0,-11-17-75 15</inkml:trace>
          <inkml:trace contextRef="#ctx0" brushRef="#br0" timeOffset="50880.2175">7342-1318 1426 0,'-5'12'-92'0,"5"-12"15"0,0 0 12 0,0 0 16 16,0 0 16-16,0 0 15 0,0 0 5 0,0 0 6 15,0 0 14-15,0 0 4 0,0 0 5 16,0 0 8-16,0 0 5 0,0 0 8 16,0 0 4-16,0 0 3 0,0 0 2 0,0 0-7 15,0 0 0-15,0 0-4 0,0 0 4 16,0 0-8-16,0 0-3 0,0 0-3 0,32-32 1 15,-24 19-7-15,-4 2 3 0,3 0-3 16,6-2 0-16,-1-3-6 0,4 0 2 16,0-2 0-16,4 0-3 0,-1-3-2 0,5 3-4 15,0-4 4 1,3 0-2 0,5 0 0-16,-8 1 0 15,4 4 1-15,-4-4-3 16,0 6 0-1,-4-2 1 1,0 4 4 15,-4-3 2-31,0 9 4 16,-2-6 7-16,-1 4 6 16,-1 1 2-16,-1-1-2 0,1 3 4 0,-3-1-2 15,-9 7-2-15,16-14-1 0,-9 12-1 16,-7 2-1-16,16-11-2 0,-16 11 0 0,9-9-3 0,-9 9-1 0,11-5 0 0,-11 5 0 15,0 0-2-15,8-9-1 0,-8 9-2 0,0 0-2 0,13-9-3 0,-13 9-2 0,0 0-5 0,0 0-8 16,0 0-18-16,0 0-20 0,0 0-24 0,0 0-37 0,7-8-35 0,-7 8-43 0,0 0-145 0,0 0-178 0,0 0-10 0</inkml:trace>
          <inkml:trace contextRef="#ctx0" brushRef="#br0" timeOffset="37427.9208">8163-1702 595 0,'0'0'71'0,"0"0"15"16,0 0-25-16,-11-18 11 0,11 18 15 0,0 0-10 15,0 0-3-15,0 0-3 0,0 0 9 16,0 0 4-16,0 0 6 0,0 0 7 16,0 0 4-16,0 0 2 0,0 0 3 0,0 0-2 15,3-18 1-15,-3 18-4 0,0 0-2 16,0 0-6-16,0 0-1 0,0 0-14 15,0 0-5-15,0 0-10 0,0 0-1 16,-27 7-10-16,27-7-2 0,0 0-7 0,-21 6-3 16,21-6-3-16,-12 5-5 0,12-5-6 15,0 0 1-15,0 0-4 0,-15 4 1 0,15-4-6 16,0 0 0-16,0 0-2 0,0 0-3 16,0 0 2-16,0 0-3 0,0 0-1 0,0 0-1 15,-16 3-3-15,16-3 0 0,0 0 1 16,0 0 1-16,0 0-1 0,0 0 7 15,0 0-9-15,0 0 8 0,5 20-4 16,-5-20 0-16,0 0-3 0,0 0 0 0,0 12-2 16,0-12 2-16,0 0-1 0,0 0-5 15,0 0 4-15,0 0-1 0,0 0-2 0,0 0-3 16,0 0-6-16,0 0 0 0,15-35 6 16,-15 35-5-16,7-18 3 0,-7 18 2 15,4-15-5-15,-4 15-1 0,5-16 4 0,-5 16-2 16,0 0 12-16,4-11-5 0,-4 11 5 15,0 0 4-15,0 0 0 0,0 0-7 16,0 0 8-16,0 0-7 0,0 0 1 0,0 0-9 16,0 0-14-16,0 0-23 15,0 0-30-15,0 0-37 0,0 0-50 0,0 0-57 16,-20 33-62-16,20-33-148 0,0 0-36 16,0 0-78-16,0 0-40 0</inkml:trace>
        </inkml:traceGroup>
        <inkml:traceGroup>
          <inkml:annotationXML>
            <emma:emma xmlns:emma="http://www.w3.org/2003/04/emma" version="1.0">
              <emma:interpretation id="{2179171E-1969-4E0A-AC56-B9A8BDA0E16E}" emma:medium="tactile" emma:mode="ink">
                <msink:context xmlns:msink="http://schemas.microsoft.com/ink/2010/main" type="inkWord" rotatedBoundingBox="23261,6437 25049,7153 24773,7843 22984,71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856.8293">9855-1805 1532 0,'0'0'-69'0,"4"-15"15"0,-4 15 17 0,0-18 13 15,0 18 14-15,-4-25 13 0,-3 16 13 16,-6 0 14-16,1 1 15 0,0-1 11 16,-4 3 6-16,0 1 8 0,-3-2 1 15,0 7 6-15,-2 0 0 0,-3 3 7 0,5 3-8 16,-10 0-2-16,10 3-2 0,-5 0-3 16,8 2-7-16,-3-2-3 15,3 4 0-15,3 3-2 16,3-5-3-1,1 0-2 1,4 1-5-16,1 0-5 0,4 0-6 0,0-12 2 16,9 24-9-16,-5-15 1 0,8 0-2 15,-12-9-5-15,27 12 3 0,-6-10-6 16,-2-2-6 0,0 0-1-1,-19 0 1-15,40-2-8 0,-16-5 2 16,-3 5 0-16,-2-5 0 0,0 2 3 15,2 3-7 1,-5-2-1-16,-5-1 0 16,5 0-1-16,-16 5-1 15,24-6-1-15,-11 3 0 0,-13 3 3 0,23 3-2 0,-23-3 6 16,23 13 2-16,-10-6 4 0,-1 4 2 0,-5 3 4 16,2 4 2-16,-2 3-2 0,2 4 2 0,-2 1 2 15,-3 0-2-15,6 2 2 0,-10-2 0 0,2 4-1 16,2-1-2-16,-4 1 0 0,5-3-4 15,-5 3 5-15,0-3-2 0,0 3-4 16,-5-7 5-16,1 4-1 16,4-3-6-1,-7 0 4 1,7-7 0-16,-5 6-4 0,1-9-3 16,2 3 1-16,2-2-4 0,-5 0-2 0,0-3-5 0,1 4-4 15,4-16-2-15,-2 20-15 0,-3-11-16 16,5-9-20-16,-5 17-23 0,1-8-29 0,4-9-29 0,0 0-38 0,-7 11-21 0,7-11-18 0,0 0-53 0,0 0-102 15,0 0-236-15,0 0-106 0</inkml:trace>
          <inkml:trace contextRef="#ctx0" brushRef="#br0" timeOffset="39228.8066">9656-1282 1592 0,'-11'-6'-72'16,"11"6"17"-16,0 0 6 0,0 0 9 15,0 0 17-15,27-18 19 0,-13 12 12 16,-1 0 15-16,8-3 15 0,6 0 16 0,3 3 16 16,0-3 10-16,6 1 10 0,4-1 5 15,-4 0-6-15,1 0-4 16,1 4-11-1,-1-6-5 1,-3 6-9-16,-2-1-7 16,0 1-4-1,-5-2-6-15,-7 1-1 16,6 3-9 0,-10 1-19-16,2-2-18 15,-2 1-29-15,-5-2-37 16,-11 5-47-16,21-9-35 0,-21 9-79 0,9-6-385 0,-9 6-115 0</inkml:trace>
          <inkml:trace contextRef="#ctx0" brushRef="#br0" timeOffset="38197.8715">8541-2214 1381 0,'0'0'-62'0,"0"-17"16"0,0 17 16 0,0-13 13 0,0 13 17 0,0-17 10 0,0 17 5 0,0-9 14 0,0 9 13 0,0 0 17 16,0 0 11-16,0 0 11 0,0 0 2 0,7 44 0 15,-3-26 0-15,-4 9 1 0,0 3 3 16,0 3 1-16,5-1 1 0,-5 7-9 31,0 0-2-31,0-3-4 0,0-2-6 16,5 3-4 0,-10-4-7-16,5 1-5 0,5-5-2 15,-5-3-9 1,0-1-1-16,0-5-4 0,0-2-2 15,0-4-5-15,2-2-2 0,-2-12-7 16,0 0-4-16,0 0-5 0,0 0-3 0,32-18-7 0,-12-3-6 0,1-9-1 16,6 1-3-16,0-10-2 15,1 1 2 1,8-1 2-16,-9 5-1 0,1 5 1 16,2 3 2-16,0 6-1 15,-1-3 10-15,-2 6-1 0,-3 8 7 16,-5 3 8-16,-3 6 6 0,-16 0-3 0,29 21 12 0,-18-3 0 15,-3 3 1 1,0 6 3-16,-5 0 11 16,-3 3-3-1,0-1 9-15,0 1 6 0,0 1-10 0,0-2-7 16,0-3-8 0,0-1 1-16,0-2-4 0,-3-5-1 0,3 2-10 15,0-6 6-15,0 2-6 0,0-1-13 0,0 0-13 16,0-15-16-16,0 18-19 0,0-18-17 15,0 0-34-15,0 0-40 0,0 0-37 0,0 0-41 0,0 0-42 0,0 0-126 0,48-26-81 0,-29 11-142 0,-3-1-98 16</inkml:trace>
        </inkml:traceGroup>
      </inkml:traceGroup>
    </inkml:traceGroup>
    <inkml:traceGroup>
      <inkml:annotationXML>
        <emma:emma xmlns:emma="http://www.w3.org/2003/04/emma" version="1.0">
          <emma:interpretation id="{FC97C49D-4188-4C07-8B51-574DBBDDD412}" emma:medium="tactile" emma:mode="ink">
            <msink:context xmlns:msink="http://schemas.microsoft.com/ink/2010/main" type="paragraph" rotatedBoundingBox="9404,6824 24081,7320 24029,8851 9352,8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091BE-0FA8-4841-8354-651C03A732AC}" emma:medium="tactile" emma:mode="ink">
              <msink:context xmlns:msink="http://schemas.microsoft.com/ink/2010/main" type="line" rotatedBoundingBox="9404,6824 24081,7320 24029,8851 9352,8355"/>
            </emma:interpretation>
          </emma:emma>
        </inkml:annotationXML>
        <inkml:traceGroup>
          <inkml:annotationXML>
            <emma:emma xmlns:emma="http://www.w3.org/2003/04/emma" version="1.0">
              <emma:interpretation id="{456FC2BD-71A9-41E7-A224-51F1F758C847}" emma:medium="tactile" emma:mode="ink">
                <msink:context xmlns:msink="http://schemas.microsoft.com/ink/2010/main" type="inkWord" rotatedBoundingBox="9391,7209 10113,7233 10095,7749 9374,7725"/>
              </emma:interpretation>
            </emma:emma>
          </inkml:annotationXML>
          <inkml:trace contextRef="#ctx0" brushRef="#br0" timeOffset="74149.9017">-5105-1234 129 0,'29'-21'21'0,"-2"6"2"0,-6-3 12 15,3 4 4-15,-2-2 4 0,-1 5 6 0,-1-4 2 16,0-3-2-16,4 3 6 0,-2 1-1 16,4-2 4-16,-4 1 4 15,8 1-4-15,-12-2-2 0,9 5 4 16,-6-3 4-16,-5 0-10 0,3 3 5 16,-2 2 5-16,-5 0-4 0,4 0 2 15,-5 1 0-15,0-1 2 0,3 3 1 0,-7-1 4 0,-7 7 2 16,21-11 1-16,-17 5 1 0,-4 6 0 0,16-6 0 15,-16 6-9-15,7-9-6 0,-7 9-5 0,0 0-5 16,0 0-2-16,0 0-5 0,0 0-8 0,0 0 1 16,-37 0-7-16,37 0-1 0,-32 9-1 15,16-3-5-15,-2 3-1 0,-2 3-3 16,-3-1-2-16,-7 1-1 0,8 3 1 16,-6 0-2-16,1 3-3 0,2 0 3 15,-2 0-5-15,-5-1-1 0,8 1 1 0,0 0 0 16,0 0-1-1,5-3-4-15,-7 0 3 16,12-1-3-16,-7-2 2 0,10 1-1 16,-5-4 3-16,3-1 0 0,2-1-3 15,3-2 0-15,0 4 3 0,8-9-3 0,-16 9 1 0,16-9 5 16,0 0 3-16,0 0 1 0,0 0 4 0,0 0 3 0,0 0 4 0,48-27 3 16,-29 13-3-16,2-2 6 0,6 1 1 0,-3 1-1 15,3-4-1-15,-2 3-2 0,7-7 2 16,-9 8-7-16,2-1 0 0,3 1-2 15,-8 2-2-15,3-1-3 0,-3 2 1 16,-4 1 0-16,0 1-3 0,-4 1 0 0,-1 1 2 16,0 2-1-16,-3-1-3 0,-8 6 0 0,0 0 3 15,0 0-6-15,0 0 2 0,0 0-3 16,0 0-2-16,0 0-1 0,-35 33 4 16,14-17-4-16,-1-2 2 0,-1 4-5 0,-2 0 3 15,-7 2-2-15,5 1 1 16,-5 0 1-16,4 0 0 0,0-1 0 15,-1 2 3-15,7-8 3 0,1 4 1 16,-3-3 0-16,5 2 0 0,8-8-4 31,-5 4 1-15,0-4-3-16,3 0 3 0,5 0-1 0,-3-4-2 16,11-5-2-16,0 0 0 0,0 0 6 0,0 0-4 0,0 0-1 0,0 0 5 0,43-32 1 0,-19 14 3 15,8 0-2-15,0-3 2 16,-2 1 2-16,2 1-3 0,-3 4 1 15,-1 0-7-15,-5-2 7 16,2 5-3-16,-7 1-2 0,-2 2 2 0,5-2 7 0,-10 6 1 16,-11 5-7-16,11-6-2 0,-11 6-5 0,0 0-1 15,0 0 5-15,0 0 1 0,-34 27-9 0,14-14 5 0,-1 1-1 16,-6 1-3-16,-5 2 1 0,-3 4 2 0,0 1-4 16,-2-2 3-16,2 1-1 0,0-1 2 15,3 1 3-15,0-3-5 0,3-3 1 16,5 0-3-16,5-4-1 0,-1 3 3 0,4-5-5 15,4-1 0-15,1-2 0 0,2 0 3 0,9-6 2 16,0 0 1-16,0 0-1 0,0 0 0 16,0 0 2-16,39-27-2 0,-18 15 10 15,-2-3-10-15,5-3 0 0,5 3 5 0,-5-2-2 16,-2-2 1-16,7 4-5 0,-5-2 1 0,-5 5 6 16,2 0-3-16,-2-2 0 0,-8 5 0 15,5-1 1-15,-3 4 1 0,0-3-3 0,-7 0-1 16,-6 9-21-16,16-15-32 0,-11 10-43 15,-5 5-67-15,11-17-73 0,-2 8-108 16,3-4-171-16,-1 1 51 0,10-3-117 16,6-3-79-16</inkml:trace>
        </inkml:traceGroup>
        <inkml:traceGroup>
          <inkml:annotationXML>
            <emma:emma xmlns:emma="http://www.w3.org/2003/04/emma" version="1.0">
              <emma:interpretation id="{F6CBD31B-EF33-4F27-8FF2-9D975EE5AD1E}" emma:medium="tactile" emma:mode="ink">
                <msink:context xmlns:msink="http://schemas.microsoft.com/ink/2010/main" type="inkWord" rotatedBoundingBox="12010,7135 16582,7290 16537,8598 11966,84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170.3723">-2126-746 1455 0,'9'-9'-77'0,"-9"9"17"0,0 0 13 16,0 0 12-16,4-13 20 0,-4 13 8 0,0 0 9 15,0 0 7-15,0 0 10 0,0 0-4 16,0 0 7-16,0 0-5 0,0 0-2 0,0 0 7 16,0 0 1-16,0 0 6 0,0 0 0 15,0 0-5-15,0 0 8 0,16 31-1 16,-16-31 4-16,7 15 3 0,2-6-5 16,-9-9 0-16,15 15-3 15,-3-6-5-15,-4-3 1 0,4 3 3 16,4-1-7-1,-4-1-2-15,4-5-3 0,-16-2 1 0,32 9-3 0,-21-9-2 16,9 0 1-16,-20 0-4 0,32-5-3 0,-16-1 2 0,-4-3-1 16,-1-1-2-16,1-1 3 0,-3-2-4 15,-2-4 1-15,-3 2-3 16,-4 1 0-16,0-6 5 0,-4 6-2 0,-3-4 1 16,-2 3 5-16,2-2-3 0,-2 2 13 0,2 3 2 15,-5-1 1-15,-1 2 1 0,6-1 3 16,-5 3 4-16,1 1-2 0,-2 2-6 0,13 6-1 0,-19-7-4 15,6 7-1-15,13 0-3 0,-23 9-3 16,11-3-13-16,4 6-15 0,-8 0-17 0,4-1-27 16,0 3-36-16,0-3-29 0,0 3-27 15,5 2-70-15,-6-2-320 0,5-1-43 16</inkml:trace>
          <inkml:trace contextRef="#ctx0" brushRef="#br0" timeOffset="9057.3148">-1613-1014 1043 0,'-4'-6'-44'0,"4"6"15"0,0 0 13 0,0 0 16 15,0 0 14-15,0 0 36 0,0 0 9 16,0 0 1-16,0 0 6 0,32-9-1 0,-32 9-6 16,27-2-3-16,-11-1-6 0,0-3-9 15,4 1-2-15,4 3-2 0,-4-5-5 0,3 5-7 16,1-3-12-16,-4-2-30 0,0 1-25 31,0 1-34-31,-4-1-40 16,4 0-87-16,-4 3-194 15,-5-3 92 1</inkml:trace>
          <inkml:trace contextRef="#ctx0" brushRef="#br0" timeOffset="8800.3316">-1383-1264 1351 0,'0'0'-76'0,"-4"-9"16"0,4 9 20 16,0 0 12-16,-8-11 8 0,8 11 12 0,0 0 1 15,0 0 2-15,0 0 5 0,0 0 12 16,0 0 11-16,0 0 6 0,0 0 9 16,-12 29 9-16,12-14 7 0,0 0 4 0,0 1 1 15,0 0-4-15,4 2 0 0,-8 3-8 16,8-3-2-16,-4 3-5 0,0-3-3 15,4 3-3-15,-4-4-7 0,0 2-10 0,0-4-11 16,4-1-23-16,-4 1-20 0,4-3-25 16,-4-12-26-16,0 20-18 0,0-20-23 15,0 19-35-15,0-19-240 0,-12 9 85 0</inkml:trace>
          <inkml:trace contextRef="#ctx0" brushRef="#br0" timeOffset="14016.1128">-875-1353 1068 0,'13'-9'-29'0,"-2"0"11"0,-3 3 13 15,0-3 18-15,-8 9 24 0,8-9 12 0,-8 9 9 16,0 0 4-16,0 0-11 0,0 0 4 0,0 0 2 16,-12 39-6-16,5-21 0 0,-6-1-5 15,1 5-1-15,1 1-3 0,-5-2-4 16,7 2-2-16,-7 2 5 16,5-5-1-16,3 1-3 0,0 0 0 0,-4-3 1 15,8 0-4-15,-8-3 4 0,8 0 0 16,1-4-2-16,-2 1-3 15,1-1 0-15,4-11-5 0,0 20 0 0,0-20-2 16,0 0 2-16,12 14-3 0,-12-14-1 0,20 4-2 0,-4-4 0 16,-16 0-4-16,32-4 3 0,-16-1-4 0,4 1-3 15,-4 1 2 1,7-3-2-16,-7 1 0 0,4-1-3 0,-1-1-5 0,1-2 3 16,0 4-2-16,-4-2 3 0,4 1-3 15,1 1-1-15,-7-1-3 0,2 0-4 16,-3 3-8-16,-1-3-16 0,-12 6-22 0,23-6-26 15,-10 0-26-15,-13 6-35 0,7-8-17 0,-7 8-37 16,12-9-104-16,-12 9-208 0,0 0-5 16</inkml:trace>
          <inkml:trace contextRef="#ctx0" brushRef="#br0" timeOffset="7512.3689">-2630-1047 1627 0,'-11'-9'-110'0,"2"4"20"0,1-4 25 16,8 9 14-16,-12-15 18 0,4 9 17 0,8 6 3 16,-3-18 5-16,3 9 2 0,0 9 3 15,0-21 3-15,7 6 4 0,1 0 2 16,4-5 1 249,4 2 6-265,0 0 2 0,8-4 0 0,3 2 9 0,1-1-4 0,4 3 8 0,-4 3 0 0,-1 0-4 0,2 7 0 0,3-1 5 0,-5 0 9 0,-3 6 3 0,4 3 2 0,-4 3 4 0,0 3 0 0,-5 3 2 0,1 2-3 0,0 1 5 0,-8 4 0 0,-5-5-1 0,2 7 5 0,-9-3-1 0,0 2 2 0,-4 1 1 0,-8 2-1 0,5-4-5 0,-6 2 6 0,-3 0-6 0,0-4-3 0,0 5-4 0,0-7-6 0,-3 0 4 0,6 0-8 0,-2-3-6 0,3-4-5 0,0 1-5 0,-4 1-9 0,0-2-16 0,0-5-18 0,16 0-25 0,-27 2-33 0,14-2-43 0,13 0-34 0,-23 0-33 16,23 0-106-16,-16 0-283 0,16 0-82 0</inkml:trace>
          <inkml:trace contextRef="#ctx0" brushRef="#br0" timeOffset="7047.3973">-2456-945 1386 0,'-3'-16'-101'0,"-1"7"15"0,4 9 19 0,-4-17 19 0,4 8 14 0,0 9 22 0,-5-20 15 0,2 7 8 0,-1 4 17 0,4-7 11 0,-4 5 9 0,4 11 9 0,0-20 13 0,-3 8 5 0,3 12 3 0,0-18 5 172,0 9 1-172,0 9 0 0,-5-15-2 0,5 15-6 0,0 0-7 0,0 0 3 0,0 0 7 0,0 0 0 0,0 0-1 0,0 0-1 0,12 60-1 0,-12-37-4 0,4 4-6 0,-1 0-2 0,6 0-4 0,-5 3-4 0,-1-3-3 0,6 1-6 0,-5 3-3 0,-1-4-1 0,2 3-3 0,-2-10-3 0,-3 7-5 0,5-6-2 0,-2-3-10 0,-3 2-15 0,0-4-16 0,4-2-17 0,0 2-16 0,-4-16-25 0,0 20-31 0,0-20-35 0,0 0-15 0,0 0-17 0,0 0-24 0,0 0-34 0,0 0-433 0,0 0-155 0</inkml:trace>
          <inkml:trace contextRef="#ctx0" brushRef="#br0" timeOffset="40414.7322">-2225-716 1554 0,'0'0'-91'0,"-11"9"15"16,11-9 14-16,-9 5 11 0,9-5 18 0,-11 6 19 16,11-6 2-16,-12 9 11 0,12-9 19 15,0 0 8-15,-16 7 5 0,16-7 6 0,0 0 14 16,-8 6 6-16,8-6 9 0,0 0 3 15,0 0-2-15,0 0 3 0,0 0-2 16,-12 6-4-16,12-6-4 0,0 0 0 16,0 0-3-16,0 0-6 0,0 0-4 0,0 0-2 15,0 0-8-15,43-25 3 0,-18 14-8 16,7-7-5-16,11-3-1 0,5-6-1 16,3 0-4-16,9 1 0 15,4-3-4-15,2-9-3 16,7 3 0-16,2-1-2 0,-4 4-3 0,-12 2 7 15,9-3-7-15,-9 4-1 0,1 2-1 16,-8 3 1-16,-12 3 0 16,-1 3-1-16,-7 0 10 0,-4 4 4 0,-4 3 7 15,-1-3 8-15,-3 3 4 16,-4 5-1-16,0-3 2 16,-4 3-6-16,0-3-3 0,0 6 0 0,0-3-1 0,-12 6-4 15,16-11-5-15,-16 11 0 0,16-9-3 0,-16 9-1 16,11-6-2-16,-11 6-3 0,12-7 0 0,-12 7-2 0,0 0-1 15,13-6-3-15,-13 6-4 16,0 0-11-16,7-6-9 0,-7 6-14 0,0 0-17 0,0 0-31 0,0 0-32 0,0 0-44 16,0 0-49-16,0 0-90 0,0 0-170 15,9-15-93-15,-9 15-60 0</inkml:trace>
          <inkml:trace contextRef="#ctx0" brushRef="#br0" timeOffset="48758.6975">-787-336 373 0,'0'0'14'0,"0"0"22"0,0 0-5 15,0 0 12-15,0 0 1 0,3 20 1 16,-3-20 4-16,0 0 8 0,0 0 1 0,0 0 13 16,0 0 5-16,0 0-3 0,0 0 0 15,0 0-3-15,0 0 0 0,0 0-1 0,0 0-3 16,25 0 2-16,-25 0-4 0,0 0 1 15,0 0-3-15,27-7 0 0,-14 0-3 16,3 1-3-16,0-3-4 0,-2 4-5 0,15-7-2 16,-6 0-3-16,5 0-4 0,8-2-7 15,0-5 0-15,3 2-4 16,5-1-5-16,-4 1-2 16,3-7 0-16,1 1 0 0,4 0-2 0,-1-4-5 15,5 2 0 1,-4-4-1-16,0 3-4 0,-5-4-1 15,1 4 0-15,-1-1 0 16,2-3 2-16,-6 0-3 16,-3 3 2-16,-1 0-4 15,1 0-3-15,-4 1 2 16,0-1 0-16,-1 4-2 0,-6-1 1 16,2 0 0-16,-3 6 1 15,-4-2-1 1,3 0 0-16,-7 6 3 0,4-3-2 0,-4 5-2 15,-4 0-1-15,0 1 1 16,0-3-1-16,-5 3 1 16,6 2 0-16,-5 0-2 0,0 0 3 0,-1 1 0 15,2 1 1-15,-9 7-4 0,16-15 4 0,-9 10-2 0,-7 5-1 0,12-16 1 0,-4 10-1 16,0-3-2 0,-8 9 1-16,13-14 1 0,-13 14-1 0,7-12 1 0,0 6 0 15,-7 6 2-15,9-12-2 0,-9 12 0 0,12-9-2 16,-12 9 5-16,4-8 0 0,-4 8 1 0,0 0 3 0,7-9-2 0,-7 9 3 15,0 0-1-15,0 0 2 0,9-10-4 0,-9 10 3 0,0 0 1 0,0 0-1 0,0 0-1 0,7-9 1 0,-7 9-4 16,0 0 4-16,0 0-3 0,0 0 3 0,0 0 5 0,0 0-6 0,0 0 1 0,0 0 2 16,0 0-2-16,0 0 2 0,0 0 1 15,0 0 1-15,9-9 0 0,-9 9 2 16,0 0-1-16,0 0-3 0,0 0-1 0,0 0-1 16,0 0 1-16,0 0-2 0,0 0-7 15,0 0-4-15,0 0-7 0,0 0-14 0,0 0-11 16,0 0-17-16,0 0-31 0,0 0-28 15,0 0-40-15,0 0-39 0,0 0-133 16,0 0-215-16,-5-17-41 0</inkml:trace>
          <inkml:trace contextRef="#ctx0" brushRef="#br0" timeOffset="14364.6101">-680-1318 1265 0,'0'0'-60'0,"-4"-9"16"15,4 9 14-15,-3-9 18 0,3 9 7 16,0 0 11-16,-5-8 23 0,5 8 12 0,0 0 7 16,0 0 18-16,0 0 2 15,-4 32 8-15,4-13 3 0,0-2 5 0,0 4 1 0,0 2-2 16,-4 2 3-16,4 2-2 125,0-1-3-125,-3 1 1 0,3 0-2 0,-5-1-2 0,5-2-4 0,-4 1-5 0,4-2-3 0,0 0-3 0,-4-1-8 0,4-4-1 0,0 3-3 0,-3-7-9 0,-1 0-1 0,4 4-6 0,0-5-7 0,-5-1-6 0,5-12-11 0,-4 24-15 15,0-16-14-15,4-8-19 0,0 15-27 0,0-15-31 0,0 0-35 0,-8 9-32 0,8-9-30 0,0 0-85 0,0 0-370 0,0 0-144 0</inkml:trace>
          <inkml:trace contextRef="#ctx0" brushRef="#br0" timeOffset="15192.7015">-220-1040 1617 0,'0'0'-88'0,"0"0"15"0,0 0 24 0,0 0 15 0,0 0 8 0,0 0 6 0,0-16 7 0,0 16-2 16,0 0 13-16,0 0 9 0,0 0 1 15,16-5 5-15,-16 5 6 0,13-7-3 0,-13 7 2 16,16-2 3-16,-16 2 0 0,14-9-4 15,-1 3 2-15,-5 0 8 0,0-3-12 16,4 0 1-16,-12 9-7 16,11-20 7-16,-6 6-6 0,-5 0-5 15,0 14 4-15,-5-30 0 0,2 19-1 16,-5-4 7-16,4-1 6 0,-8 5 0 16,3-1 5-16,-2 0 5 15,3 3-4-15,-3 3 3 0,-2 1 0 0,-3 1 3 16,16 4-5-16,-28 4-3 0,17 1 4 0,-1 1-1 0,-1 6 1 15,2 0-2-15,3-1 0 0,-3 9-1 16,2-4 3-16,5 6 5 0,1-5 0 0,-2 7 0 0,1 0 2 16,4 0-1-16,-4 2 2 15,4 1-2-15,0-3 3 0,0 3-3 16,0-1 6-16,4 1-8 16,-4 0 1-1,0-3-2 1,0 0 1-16,0-1-1 0,0 4 3 0,4-4-4 15,-4 0-1-15,-4-3 0 0,4-2-5 16,4 0-2-16,-4 0-1 0,-4 0-3 0,4-4-1 0,0 1-3 16,0-3 1-16,0-12-3 0,-4 21-5 0,4-21-3 15,0 18-10-15,0-18-13 0,0 12-8 0,0-12-12 0,-7 9-22 0,7-9-20 16,0 0-26-16,0 0-30 0,0 0-28 0,0 0-26 0,0 0-73 0,0 0-346 16,0 0-107-16</inkml:trace>
          <inkml:trace contextRef="#ctx0" brushRef="#br0" timeOffset="16669.1315">153-607 1336 0,'0'0'-63'0,"-11"-2"16"0,11 2 17 0,0 0 7 0,0 0 17 0,-16-6 22 0,16 6 8 0,0 0 14 0,0 0 2 16,0 0 9-16,0 0 13 0,27-15 2 0,-11 9 8 15,4 0-1-15,5-2-3 0,-2-1-2 16,-3 0-9-16,8-1-3 0,-4 1-4 16,-1 0-6-16,2 1-6 0,-6 1-6 187,-3 2-2-187,0-1-1 0,0 0-6 16,-5 3-4-16,5-3-9 0,-16 6-13 0,20-6-19 0,-11 1-34 0,2-2-42 0,-11 7-30 0,12-6-38 0,-12 6-115 0,16-11-185 0,-4 1 27 0</inkml:trace>
          <inkml:trace contextRef="#ctx0" brushRef="#br0" timeOffset="16016.6511">460-1020 1560 0,'-5'-18'-81'16,"5"18"22"-16,-7-18 14 0,-2 9 19 15,2-2 19-15,-6 2 8 0,-3 0 23 0,2 0 6 16,1 0 6-16,-3 3 5 0,-3 0 1 15,3 1 0-15,0 5-2 0,0 0 1 0,16 0 2 16,-32 9 1-16,16-1 1 0,1 1 0 16,-6 6-3 15,10-3-4-31,2-1 0 0,-2 4-1 0,2 1 4 0,6-2-5 0,-1-1 1 0,4-2 2 0,0 4-5 0,0-15-3 16,0 24-4-16,0-24-1 15,7 18-5-15,2-9 2 16,-9-9-3-16,20 9-4 0,-20-9 0 15,23 0-3-15,-23 0-3 0,32-9-1 0,-16 5-4 16,0-1-2 15,0-4-5-31,0 7 3 16,-5-5-2-16,5-2 3 0,-3 5-3 0,-2-1 2 16,-11 5-1-16,21-6 0 0,-21 6 0 0,19 0 3 0,-19 0-2 15,0 0 4-15,20 17 3 0,-16-8 2 0,-1 7-1 0,1 2 6 16,1-4-4-16,-1 7 9 0,-1-1 6 15,-3 1 1-15,-3 4 0 0,6-2 2 16,-6 2 5-16,3-1-2 16,-4 2-3-16,4-2 0 0,-5 0-4 0,5 0-2 15,-4-1-2-15,1 0 0 16,3 2-5-16,-4-5 1 0,4-2-1 0,0 0-3 0,0 3 0 16,-4-6-3-16,4 1-3 0,0-3-5 15,-5 0-6-15,5-13-7 0,0 23-7 0,-3-14-14 0,3-9-3 16,0 18-19-16,0-18-26 0,-8 13-26 0,8-13-27 31,0 0-18-31,-8 8-22 0,8-8-35 0,0 0-90 0,0 0-238 16,0 0-38-16</inkml:trace>
          <inkml:trace contextRef="#ctx0" brushRef="#br0" timeOffset="17559.0798">587-1225 1318 0,'0'0'-72'0,"0"0"18"0,4-15 17 0,-4 15 26 0,12-9 14 0,-1 0 6 0,1 3 11 0,1-3 9 0,-2 0 1 0,1 3 2 0,0-3 6 0,-1 4-9 0,5-1-1 0,-3-1-6 0,-13 7 4 0,19-9-9 0,-10 4 2 0,-9 5-2 0,15-7 4 0,-15 7 2 0,0 0 2 0,12-6-1 15,-12 6-6-15,0 0 3 0,0 0-1 0,0 0 0 0,0 0-4 0,0 0-2 0,0 0 5 0,0 0-3 0,0 0 1 0,0 0-3 0,0 0-1 0,0 0-3 16,0 0-2-16,0 0 3 0,0 0 1 16,-27 34-5-16,18-25 3 0,9-9-3 15,-16 15-2-15,13-7 0 0,-5 1 1 0,8-9-3 16,-8 15 3-16,8-15 0 0,-8 14-1 0,8-14-1 16,-5 13 1-16,5-13 2 0,0 12 1 15,0-12-3-15,0 0 3 0,0 0-3 16,0 0-3-16,0 0 2 0,13 11 1 15,-13-11 2-15,0 0-1 0,0 0-4 0,0 0 0 16,0 0-4-16,0 0 1 0,19-32 1 16,-19 32 1-1,0-9 1-15,0 9-1 0,4-12 8 0,-4 12 2 16,0 0 6-16,0 0 3 0,0 0 5 0,0 0 3 0,0 0 2 16,0 0-1-16,0 0 4 0,0 0-2 15,0 0-2-15,0 0-5 0,-20 32-1 0,20-32-4 16,0 16-2-16,0-16-1 15,0 14-2-15,0-14 0 0,0 0 1 0,9 18-2 16,-9-18-2-16,0 0 1 0,7 12-4 0,-7-12-1 16,0 0 0-16,0 0-1 0,0 0 2 15,0 0-4-15,0 0 1 0,0 0-4 0,25-24 1 16,-25 24 0-16,0 0-3 0,0 0 2 16,-5-20 0-16,5 20 3 0,0 0 0 15,0 0 0-15,0 0 0 0,-7-16 4 0,7 16 2 16,0 0 0-16,0 0 0 0,0 0 2 15,0 0 0-15,0 0-1 0,0 0-2 16,0 0-1-16,0 0-1 0,0 0 1 16,0 0-2-16,0 0 0 0,0 0-2 0,0 0-1 15,0 0-1-15,0 0 1 0,0 0 3 16,0 0-8-16,0 0-1 0,0 0-2 16,0 0-1-16,0 0-3 0,0 0 1 0,0 0 1 15,19-6 2-15,-19 6 1 0,0 0-1 16,-16-18 3-16,16 18 4 0,-7-8 3 15,7 8-1-15,0 0-2 0,-9-6-2 0,9 6 0 16,0 0 0-16,0 0 1 0,0 0-7 16,0 0-9-16,0 0-20 0,0 0-32 0,0 0-41 15,0 0-33-15,-19 18-34 0,19-18-71 16,0 0-340-16,0 0-87 0</inkml:trace>
          <inkml:trace contextRef="#ctx0" brushRef="#br0" timeOffset="16932.1149">701-1452 1207 0,'0'-14'-37'0,"0"14"14"0,-3-11 18 0,3 11 13 15,0-14 5-15,0 14 14 0,-4-9 15 16,4 9 10-16,0 0 7 0,0 0 7 16,0 0 5-16,0 0 6 0,0 0 0 0,23 43 3 15,-19-29-3-15,1 4-5 0,2 3-8 16,-3 1-4-16,1 1-5 0,2 0-4 16,1 1-6-16,-3 0-5 0,2 0-5 140,2 0-10-109,-6-2-8-15,5-2-14-16,-3-2-19 0,-2-4-15 16,1 1-25-16,-4-3-46 15,0-12-27-15,4 19-25 0,-4-19-46 0,-4 11-334 0,4-11-38 0</inkml:trace>
          <inkml:trace contextRef="#ctx0" brushRef="#br0" timeOffset="18561.5266">1297-1276 1482 0,'16'-6'-95'0,"-16"6"17"0,13-6 19 0,-13 6 12 0,0 0 16 0,7-11 12 0,-7 11 5 0,0 0 13 0,0-19 14 0,0 19 6 0,-7-15 21 0,7 15-1 0,-13-11 8 16,6 2 8-16,-5 3-3 0,12 6 4 0,-20-9 8 16,8 6 3-16,-1 1-3 0,2-2-3 15,11 4-1-15,-28 4-8 16,28-4-3-16,-24 8-6 0,8-5-5 0,4 3-1 31,12-6-6-31,-20 14-1 0,13-5 0 63,-2 0-4-17,2 0-1-46,-2 4-1 0,6-4-3 16,3-9 0-16,-4 20-1 0,4-11-2 16,0-9-2-16,4 21 1 0,-4-21-4 0,12 18 1 0,-5-9-1 0,6-2-4 0,3-2 5 0,-16-5-3 0,27 2-1 0,-11-2 0 0,-16 0-3 0,36-2 0 0,-20-1-1 15,0 1 2-15,0-5-1 0,-4 0-2 0,4 1-1 0,-5 1-2 0,1-4 0 0,-4 3 5 0,-8 6-3 0,19-9 1 0,-19 9 1 0,13-6 0 0,-13 6 0 0,0 0 2 16,0 0 2-16,0 0-4 0,16 17 3 0,-16-17 1 0,3 22-1 0,-3-10 4 0,0 6 3 16,0-1 1-16,5 1 1 0,-5 3-2 0,0 3 0 0,8 0 0 15,-5-1 1-15,10 5-1 0,-10-4 2 16,6 5-5-16,2-3 1 0,1 1-1 15,-4 3 2-15,0-1 0 0,0-1 0 16,0 4 2 0,-4-3 1-1,0 5 2-15,-4-4 0 16,-4-1-21-16,0 5 2 16,-4-2 0-16,0 2 2 15,-4 0-3 1,-4-4 3-1,-4-1 1 1,1 0-2-16,3-7-1 16,-4-1 1-16,-3-3 2 0,-2-3-3 15,2 0 0-15,-6-6 2 16,6-3 0 15,0 0-1-15,-2-6-1-16,-2-3 3 15,2-3-4 1,2-3 3 0,-6 0-1-16,6-5-2 15,0-1 0 1,3-1 2-16,-1 2-3 16,-2-4 2-16,3 1-3 15,4 4 0-15,0-3-5 0,4 5-1 16,1-1-13-16,-2-3-14 15,1 7-14-15,1-1-25 0,2-4-21 0,2 6-23 16,3-2-17-16,4 9-29 16,-8-16-5-16,8 16-60 0,3-18-369 0,6 9-98 0</inkml:trace>
          <inkml:trace contextRef="#ctx0" brushRef="#br0" timeOffset="52020.6646">976-725 1281 0,'0'0'-74'0,"0"0"6"16,0 0 14-16,-12-6 12 0,12 6 12 15,0 0 9-15,0 0 8 0,0 0 5 16,0 0 11-16,-8-6 2 0,8 6 4 0,0 0 6 16,0 0 0-16,0 0 1 0,0 0-1 15,0-18 6-15,0 18 3 0,0 0-6 16,0 0 2-16,11-24 1 0,-2 15-4 0,-2-3-4 172,2 1 7-172,7-7-4 15,0-3-6-15,4-1 9 0,3-1-6 0,-3-3-4 0,12-1-3 16,7-6 4 15,-3 0-1-31,8-7-2 16,-1 9-6 0,2-2 1-1,1-3 6 1,-1 3-4-16,3 4-5 15,-9-2 6-15,-3 5 1 16,-4 2-1-16,-1 3 8 0,-3 1 1 16,-5 5 12-1,-3-3 2-15,1 7-4 16,-1-4 6-16,-4 1-5 0,0 7-2 0,-5-2 2 16,1 0-3-16,-5 0-1 15,6 0-1-15,-6 2-3 0,6 2 5 0,-13 5 4 0,12-11-3 0,-5 4 8 0,-7 7-4 16,13-7 1-16,-13 7 2 0,7-9-4 0,-7 9-4 0,0 0-2 0,16-8-1 0,-16 8-2 15,0 0-1-15,12-7-5 0,-12 7 0 16,0 0 0-16,0 0-4 0,8-5-5 0,-8 5 2 16,0 0-10-16,0 0-10 0,0 0-13 0,12-6-17 0,-12 6-25 0,0 0-23 0,0 0-29 0,0 0-36 0,0 0-105 0,12-9-133 0,-12 9 93 0</inkml:trace>
          <inkml:trace contextRef="#ctx0" brushRef="#br0" timeOffset="19167.5767">1897-1282 1505 0,'-16'0'-86'0,"16"0"22"0,0 0 16 16,0 0 26-16,0 0 18 0,-7 18 16 0,7-18 13 15,-4 9 9-15,4-9-1 0,0 0 5 0,0 0 4 16,4 21 4-16,-4-21-5 0,0 0-1 15,0 0 6-15,0 16-1 0,0-16-3 0,0 0-2 16,0 0-6-16,0 0-4 0,0 0-3 16,0 0 0-16,0 0-8 0,-29-20 2 15,29 20-3-15,-7-9-3 0,7 9 1 16,-9-8 0-16,9 8 7 0,0 0 6 16,0 0 9-16,0 0 6 0,0 0 3 0,0 0 2 15,0 0 2-15,-11 23-4 0,11-23 1 16,-5 14-5-16,5-14-5 0,0 0-5 0,0 14-3 15,0-14-7-15,0 0-10 0,-3 15-13 16,3-15-19-16,0 0-22 0,0 0-34 0,0 0-31 16,0 0-37-16,0 0-32 0,0 0-65 15,0 0-354-15,0 0-93 0</inkml:trace>
        </inkml:traceGroup>
        <inkml:traceGroup>
          <inkml:annotationXML>
            <emma:emma xmlns:emma="http://www.w3.org/2003/04/emma" version="1.0">
              <emma:interpretation id="{BFCD0786-9FA4-4BBA-B032-D0D3EED17C7C}" emma:medium="tactile" emma:mode="ink">
                <msink:context xmlns:msink="http://schemas.microsoft.com/ink/2010/main" type="inkWord" rotatedBoundingBox="16884,7076 19056,7150 19021,8185 16849,811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749.0627">2211-1734 1505 0,'0'0'-83'15,"0"0"19"-15,0 0 16 0,0 0 14 16,0 0 21-16,0 0 15 0,0 0 14 16,0 0 12-16,4 44 12 0,-4-26 1 0,3 6 9 15,2 0 3-15,3 3 10 203,-5 3 10-203,1 0 5 0,1-1-1 0,2 2-1 0,2 1-5 0,-2-3-1 0,1 1-5 0,0 0-4 0,0-3-6 0,0 0-4 0,0-7-5 0,0 4-3 0,-4-9-4 0,0 3-5 0,4-6 0 0,-8 3-3 0,0-15 0 0,8 18-5 0,-8-18-2 0,12 8-5 0,-12-8-2 0,0 0-3 0,0 0-3 0,20-21-5 0,-17 7-1 0,10-4-3 0,-6 0 0 0,5-3-2 0,1-3-3 0,2 4 2 0,1-1-1 0,4-3 2 0,-5 6-1 0,6-2 0 0,-1 4 0 0,0 5 0 0,-1-2 0 0,-3 4 1 0,4 6 5 0,0 3 2 0,-20 0 7 0,32 12 5 0,-13 1 12 16,-6-2 3-16,-2 8 7 16,-3 1 10-16,3 1 0 0,-6-1 3 15,6 1-5-15,-6 1 4 16,-1 1-5-16,0-5-3 16,-1 2-6-16,1-4-3 0,1 2-5 15,-5-4-6-15,4 1-9 16,-4-15-10-1,0 24-11-15,3-15-26 0,-3-9-28 16,-3 18-33-16,3-18-36 0,0 0-42 0,0 0-40 0,0 0-65 0,0 0-158 0,0 0-199 0,0 0-130 0</inkml:trace>
          <inkml:trace contextRef="#ctx0" brushRef="#br0" timeOffset="20549.0146">3025-1068 1381 0,'3'-15'-73'0,"1"1"15"0,1-1 14 0,2 0 20 0,9-3 14 0,4 0 17 0,5-3 10 0,2 3 13 0,9 2 6 0,-4 0 12 0,7 1 1 0,-3 3-7 0,-1 3 9 0,5 3 4 0,-3 6 6 0,-6 3 3 0,4 3 10 0,-6 3 0 0,-6 2 11 16,-3 2 1 109,-4 3 6-125,-4 0 1 0,-5 2 1 0,-7-3-1 0,-3 3-3 0,-5-1-8 0,0 2 1 0,-8-1-1 0,5 0-7 0,-5-4-7 0,-4 1-6 0,4 1-4 0,-4-5-2 0,0-2-12 0,4 0-7 0,-3 0-11 0,3-3-15 0,0 0-22 0,0-3-25 0,0-3-24 0,0 2-45 0,16-2-51 0,-29 0-42 0,29 0-86 0,-14-2-175 0,14 2-149 0,-13-6-108 0</inkml:trace>
          <inkml:trace contextRef="#ctx0" brushRef="#br0" timeOffset="20230.0344">3184-1154 1627 0,'0'0'-73'0,"0"0"8"0,0 0 15 0,0 0 13 0,0 0 19 0,0 0 17 0,0 0 16 0,0 0 13 0,19 25 13 16,-19-14 8-16,4 4 13 0,1 0 9 16,2 5-2-16,-3 3 3 0,5 2-4 15,-6-1-1-15,5 2-5 16,0-1-5 31,-4-1-5-32,5-1-4 1,-2 0-6-16,0 2-4 0,-2-2-3 16,3-2-3-1,-5-3-8-15,2 2-8 16,3-4-17 0,-5 2-12-1,1-3-26 1,1-3-22-16,-5-12-35 0,0 18-32 0,0-18-26 0,0 15-51 0,0-15-351 0,0 0-58 0</inkml:trace>
          <inkml:trace contextRef="#ctx0" brushRef="#br0" timeOffset="21612.5057">3935-1559 1493 0,'0'0'-109'0,"0"0"13"0,0 0 15 0,-13-5 18 16,13 5 12-16,0 0 14 0,0 0 15 0,-12-3 10 16,12 3 15-16,0 0 11 0,0 0 11 0,-16-3 21 15,16 3 14-15,0 0 6 0,0 0 14 16,-16 0 8-16,16 0 8 0,0 0 6 16,0 0 4-16,0 0 0 0,0 0-3 0,0 0-7 15,0 0-5-15,0 0-7 0,0 0-8 16,0 0-2-16,0 0-4 0,0 0-6 15,36-12-4-15,-20 5-3 0,8 5-9 16,-4-4-1-16,7-1-3 0,1 2-8 0,4-1-3 16,0-3-1-16,-4 3-2 15,4 0-6-15,0 1-1 16,-5-2-3-16,1 1-8 16,-5 4-16-16,2-1-16 0,-5-3-22 15,-4 1-27-15,0 5-32 0,-1-2-28 16,-15 2-17-16,20-3-22 0,-20 3-24 0,0 0-52 0,0 0-376 0,8 16-119 0</inkml:trace>
          <inkml:trace contextRef="#ctx0" brushRef="#br0" timeOffset="21829.4926">3919-1318 1537 0,'0'0'-79'0,"0"0"17"0,0 0 26 16,19 12 17-16,-19-12 25 0,20 0 23 0,-20 0 12 15,32-2 12-15,-12-2 4 0,-1 1 5 16,1 0-1-16,0-3-2 0,0 3-8 0,-1 1-3 16,2-2-7-16,-1-1-3 31,0 1-5-31,-4 2-1 0,0-1-8 16,3-1-7-1,-3 2-17-15,0 2-15 0,-1-3-23 16,1 0-29-16,-16 3-35 0,25-6-23 0,-9 6-21 0,-16 0-82 0,19-3-205 0,-19 3 58 15</inkml:trace>
        </inkml:traceGroup>
        <inkml:traceGroup>
          <inkml:annotationXML>
            <emma:emma xmlns:emma="http://www.w3.org/2003/04/emma" version="1.0">
              <emma:interpretation id="{B5AE5694-BD45-46CB-813D-4535E8760A3D}" emma:medium="tactile" emma:mode="ink">
                <msink:context xmlns:msink="http://schemas.microsoft.com/ink/2010/main" type="inkWord" rotatedBoundingBox="23141,7824 24063,7855 24035,8698 23113,8667"/>
              </emma:interpretation>
            </emma:emma>
          </inkml:annotationXML>
          <inkml:trace contextRef="#ctx0" brushRef="#br0" timeOffset="-264326.7055">9196-598 1417 0,'0'0'-40'16,"0"0"1"-16,0 0 18 0,0 0 13 0,0 0 6 15,0 0 11-15,0 0 7 0,0 0 6 16,0 0 6-16,0 0-2 0,0 0 7 16,0 0 2-16,0 0-6 0,-35 25 2 0,35-25 7 15,0 21-1-15,-5-7 6 0,10 1 4 16,-5-15-1-16,3 30 0 0,2-15-2 16,-3 3 1-16,11-1-5 0,-4-2 0 15,-2 3-4-15,5-3-5 16,-1 0 0-16,-2-3-4 15,3 0 0-15,-1-1-1 0,5-5-3 16,-7 1-2 0,5 0-6-16,-14-7 1 0,25 0-1 15,-25 0-3 1,23-14 0-16,-14 6 1 0,-2-4-5 0,2-3 3 16,-5 0-2-1,-4-6-2-15,0 0 1 0,0-2-1 16,-9-3 1-16,5-3 8 15,-8 4 2-15,5 0 5 0,-2 2 6 0,-2 1 4 16,0 2 10-16,-3 2 5 0,7 3 1 16,-4 4-2-16,-1-1-6 0,3 5-4 15,-7 1-3-15,5 3-4 16,-5 3-1-16,16 0-5 0,-19 7-2 0,19-7 0 16,-22 11-10-16,15-4-14 15,4 2-17-15,-5 0-25 0,8-9-26 0,-8 20-32 16,8-9-28-16,-5-2-39 0,2 4-43 0,3-13-113 0,-9 21-291 0,9-10-113 0</inkml:trace>
          <inkml:trace contextRef="#ctx0" brushRef="#br0" timeOffset="-265381.9484">8489-818 1767 0,'-9'-5'-67'0,"6"-4"13"0,3 9 14 0,-6-13 15 0,6 13 24 0,-7-16 10 0,7 16 13 0,9-16 10 16,-2 3 3-16,2 5 12 0,7-1 5 16,0-2 4-16,4-1 4 0,3 1-2 140,7 2 3-140,-1-5-2 0,3 6 5 0,0 1-4 0,4 2-3 0,3 2 6 0,-7 0-5 0,8 6-5 0,-8 3 2 0,-4 3-3 0,4 2-1 0,-8 2-1 0,-5-1 1 0,-3 6-4 0,-3-1-2 0,-10-2-3 0,1-1-4 0,-8 6-1 0,-4 0 1 0,0 1 7 0,-4-1-8 0,-4-1 5 0,-4-2-7 0,4-1-1 0,-6 1-3 0,1-2-3 0,1-4-1 0,-4 2 1 0,4-4-3 0,0-3-3 16,2-4 1-16,2 2-4 0,-5-4-12 16,1 0-14-16,4-4-15 15,0 2-23-15,0-4-17 0,0-3-30 16,5 3-33-16,4-3-41 0,-7 0-34 0,7 0-45 0,7 9-113 15,-6-15-74-15,6 15-106 0,0 0-41 0</inkml:trace>
          <inkml:trace contextRef="#ctx0" brushRef="#br0" timeOffset="-265842.1732">8743-770 1666 0,'0'0'-63'15,"0"0"11"-15,0 0 15 0,0 0 23 0,0 0 14 16,12 22 24-16,-12-22 5 0,5 20 18 0,-3-8 11 16,-2 6 13-16,5 2 7 0,-1 1 6 15,1 6 5-15,-3-1 0 0,7 5-3 16,-4-5-1-16,-3 7-3 0,2 1-2 16,6-8-4-16,-8 6-3 0,2-1-8 15,0-5-4-15,-4 0-3 16,0 2-8-16,6-2-4 0,-6-5-6 15,0 0-8 1,0-3-9-16,0 0-18 0,0-3-23 0,-6 0-36 0,6-4-37 16,0-11-35-16,-8 19-38 0,8-19-38 0,-7 2-89 0,7-2-384 15,0 0-171-15</inkml:trace>
        </inkml:traceGroup>
      </inkml:traceGroup>
    </inkml:traceGroup>
    <inkml:traceGroup>
      <inkml:annotationXML>
        <emma:emma xmlns:emma="http://www.w3.org/2003/04/emma" version="1.0">
          <emma:interpretation id="{1961ED44-1176-4F0E-A2ED-F8CE9FBD789B}" emma:medium="tactile" emma:mode="ink">
            <msink:context xmlns:msink="http://schemas.microsoft.com/ink/2010/main" type="paragraph" rotatedBoundingBox="10144,9158 27370,8409 27489,11136 10262,11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0FEA60-B120-4A39-BAF1-D822E1E55087}" emma:medium="tactile" emma:mode="ink">
              <msink:context xmlns:msink="http://schemas.microsoft.com/ink/2010/main" type="inkBullet" rotatedBoundingBox="10197,10369 10323,10364 10327,10436 10200,10442"/>
            </emma:interpretation>
            <emma:one-of disjunction-type="recognition" id="oneOf5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-251283.1855">-4476 1545 126 0,'26'25'13'15,"-2"-10"-17"-15,1 0-25 0,3-10-8 0,-1 2 13 0</inkml:trace>
      </inkml:traceGroup>
      <inkml:traceGroup>
        <inkml:annotationXML>
          <emma:emma xmlns:emma="http://www.w3.org/2003/04/emma" version="1.0">
            <emma:interpretation id="{F4B00235-E91E-4C0A-85D7-C8EB7ADDDD10}" emma:medium="tactile" emma:mode="ink">
              <msink:context xmlns:msink="http://schemas.microsoft.com/ink/2010/main" type="line" rotatedBoundingBox="12274,9066 27370,8409 27486,11082 12390,11739"/>
            </emma:interpretation>
          </emma:emma>
        </inkml:annotationXML>
        <inkml:traceGroup>
          <inkml:annotationXML>
            <emma:emma xmlns:emma="http://www.w3.org/2003/04/emma" version="1.0">
              <emma:interpretation id="{A2E7EA5F-726A-420B-9D6A-AD18CFAA9BCA}" emma:medium="tactile" emma:mode="ink">
                <msink:context xmlns:msink="http://schemas.microsoft.com/ink/2010/main" type="inkWord" rotatedBoundingBox="12338,9168 15184,9538 15085,10306 12238,993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37237.9549">-1292 1097 1567 0,'0'0'-64'0,"0"0"6"0,0 0 16 0,0 0 38 0,0 0 19 0,0 0 21 0,0 0 16 0,41 0 11 0,-41 0 12 15,30-6 3-15,-9 3 6 0,-1-1-9 0,0-1-1 16,-1 2-9-16,1 0-8 0,0-3-3 15,0 3-6-15,-1 0-5 0,-3 0-6 16,4 0-10-16,-8 0-22 16,8 0-26-16,-20 3-21 31,28-2-25-31,-12-2-33 31,0 1-22-15,4 1-23-16,-4-2-37 15,0 2-365-15,-1-1-50 0</inkml:trace>
          <inkml:trace contextRef="#ctx0" brushRef="#br0" timeOffset="-236519.9976">-846 834 1321 0,'-9'-5'-48'0,"5"-4"9"15,4 9 17-15,-3-15 4 0,3 3 24 16,0 12 7-16,3-21 7 0,10 6 12 16,-2 3 8-16,5-3 8 0,3 1 7 0,6-1 1 15,6-3 10-15,1 3 4 266,7-3 2-266,9 3 3 0,0 6-8 0,0-2-2 0,-1 4-4 0,1 1-1 0,0 6-6 0,-5 4 3 0,-3-2-1 0,8 5-2 0,-4 1-4 0,-13 4-5 0,1 0-1 0,-4 2 7 0,-4 2-7 0,-5-1-4 0,-3 3 0 0,-7-1 3 0,-2-3 0 0,-7 2 3 0,0-1-2 0,0 0 1 0,-7 0-7 0,-2-3 0 0,2-1-3 0,-5 2 2 0,-4-4-3 0,0 0-4 0,0 0 1 0,-4-4-4 0,0 1-3 0,0 1-3 0,1-2-3 0,-1-2-3 0,-5 0-7 0,6 0-9 0,-5 0-15 0,5 0-20 0,-1 3-32 0,4-3-30 0,-4 3-27 0,4-4-37 0,0 1-9 0,0 1-17 0,16-4-40 0,-12 9-91 0,4-2-259 0,8-7-80 0</inkml:trace>
          <inkml:trace contextRef="#ctx0" brushRef="#br0" timeOffset="-236948.9713">-350 845 1389 0,'0'-16'-53'15,"0"16"15"-15,4-13 21 0,-4 13 12 16,0 0 12-16,-4-17 13 0,4 17 4 0,0 0 2 15,0-12-1-15,0 12 10 0,0 0 8 0,0 0 6 16,0 0 9-16,0 0 6 0,0 0-1 16,0 0 3-16,47 27 0 0,-39-16 1 0,0 2-6 15,0 3-4-15,3 0 0 0,-2-1-11 16,-2 3-3-16,2 2-4 0,-2 0-5 31,2-6-1 0,-2 6-9-31,-3-2-9 0,1-4-17 0,-1 6-25 16,-1-6-25-16,1 1-28 0,-4 0-28 0,-4-4-25 0,4-11-36 0,0 22-90 0,0-22-241 16,-3 15-4-16</inkml:trace>
          <inkml:trace contextRef="#ctx0" brushRef="#br0" timeOffset="-235741.5282">225 1091 1516 0,'-11'-9'-62'0,"11"9"8"0,-13-3 17 16,13 3 9-16,-12-6 15 0,12 6 9 16,0 0 10-16,-16-3 6 0,16 3 3 0,0 0 6 15,-20 3 2-15,20-3 5 0,0 0 3 16,-11 9 4-16,11-9 1 0,-8 9 1 0,8-9 4 15,0 0 3-15,3 17 0 0,-3-17 5 16,9 16-4-16,-2-4-1 0,6-4 0 16,-1 1-4-16,-1 0-7 0,5 0 3 15,0 0-5-15,0-1-2 0,4-1-1 16,0 0 0-16,-4-2-4 0,3-1 1 0,1-2-3 16,1-2 2-16,-21 0-6 0,31 0 0 0,-15-2-2 15,0-5-1-15,-4 0-4 0,-5-2 2 16,2-2-4-16,-2-1 2 0,-3-2-2 15,-4-1-2-15,0 0-1 0,-4-4 1 0,-3 1-2 16,-2 1 1-16,2 2 0 16,-9-3 0-16,-4 7 0 0,4-3 3 15,0 3 2 1,-3 2 1-16,3 4 2 0,0 1-2 0,0 1-1 16,-4 6-2-16,20-3 0 0,-28 13-1 0,16-8-5 15,0 4-6-15,5 0-19 0,-2 4-22 0,5-2-25 16,1 1-43-16,3-12-27 15,0 24-30-15,0-24-80 0,11 26-314 0,1-13-63 16</inkml:trace>
          <inkml:trace contextRef="#ctx0" brushRef="#br0" timeOffset="-238402.6711">-2281 790 1471 0,'-11'-9'-70'0,"-1"0"12"0,-4 3 21 0,8 1 19 0,-4-6 12 0,4 2 19 0,-4 4-3 0,9-4 8 0,-6 1 7 0,9 8 5 16,-7-21 12-16,7 6 7 0,0 15 6 0,11-27 6 16,1 15 0 62,0-6 4-78,8 0 0 0,4 1-2 0,4-4 1 0,4-1 0 0,7 5 0 0,1-3 1 0,4 2 1 0,3 3 2 0,1-1-5 0,-5 7-6 0,-2 4-1 0,2 1 0 0,-8 4-5 0,1 4-4 0,0 5-1 0,-4 0-4 0,-9 3-2 15,2 3-1 1,-9-1-2 0,0 4-3-16,-9-4-3 0,1 2 9 0,-3 1-7 15,-5-1-1-15,0 2 2 16,-5-4-1-16,1 4-1 15,-3-4 1-15,-2 2 0 16,-2-4 1-16,2-3-2 0,-3 3-2 0,-3-3-1 0,3 0 2 16,-4-3-8-16,0-1-4 15,3-1 2-15,-1-2-4 0,-2 1-5 0,0-1-2 16,-4-2-8-16,4 4-14 0,0-1-14 0,-4-1-18 0,4 3-31 16,0-3-31-16,0 2-35 0,4 1-28 0,12-5-33 15,-16 9-24-15,9-3-108 0,7-6-105 0,0 0-100 0,0 21-43 0</inkml:trace>
          <inkml:trace contextRef="#ctx0" brushRef="#br0" timeOffset="-238940.8702">-1935 632 743 0,'8'-6'67'0,"-8"6"-6"0,5-11 6 16,-5 11-1-16,0 0 6 0,7-9 4 15,-7 9-1-15,0 0-7 0,0 0 5 0,0 0 8 16,0 0 2-16,0 0 0 0,0 0 7 16,23 20 8-16,-14-8-1 0,-5 2 8 0,3 2-3 15,-2 5 1-15,2 2-3 0,2 1 1 16,-2 1-7 0,2 1-4-16,2 1-1 0,-2 4-5 0,-2-6-8 0,2 5-3 15,-6-3-1-15,5 3-10 0,0-3-5 16,0-2-8-1,-5 0-4-15,2-1-6 0,3-3-2 0,-5-3-7 0,1 0-1 16,1-4-7-16,-1 1-21 16,-1 0-17-16,1-3-18 0,-4-12-28 0,5 17-40 0,-5-17-31 15,4 16-37-15,-4-16-24 0,0 0-28 0,0 0-83 0,0 0-115 16,0 0-159-16,0 0-80 0</inkml:trace>
          <inkml:trace contextRef="#ctx0" brushRef="#br0" timeOffset="-237574.4667">-1208 1052 1398 0,'-24'-3'-63'0,"24"3"25"15,-19-6 8-15,19 6 19 0,-21-3 23 0,21 3 9 0,-15-6 4 16,6 4 16-16,9 2-2 0,0 0 5 16,-12-9 6-16,12 9 3 0,-4-7 6 15,4 7 1-15,0 0 3 0,0 0 3 0,0 0-2 16,16-23 5-16,-7 16 5 0,2 1-3 16,1-2-2-16,1 2 1 0,-2-1-9 0,5-2 1 15,0 4-6-15,0-4-8 0,3 2-1 16,1 1-8-16,0-3-4 0,-1 4-3 15,-2-1-3-15,2 0-6 0,2 0-7 0,-5 0-16 16,-5 0-21-16,5 1-24 16,0 1-28-16,-16 4-25 15,24-2-23-15,-24 2-28 0,12-3-13 0,-12 3-39 16,0 0-406-16,0 0-106 0</inkml:trace>
        </inkml:traceGroup>
        <inkml:traceGroup>
          <inkml:annotationXML>
            <emma:emma xmlns:emma="http://www.w3.org/2003/04/emma" version="1.0">
              <emma:interpretation id="{02AF824A-D67E-4488-BA68-E19E3CC2C64D}" emma:medium="tactile" emma:mode="ink">
                <msink:context xmlns:msink="http://schemas.microsoft.com/ink/2010/main" type="inkWord" rotatedBoundingBox="15580,9202 18480,9076 18542,10491 15641,10618"/>
              </emma:interpretation>
            </emma:emma>
          </inkml:annotationXML>
          <inkml:trace contextRef="#ctx0" brushRef="#br0" timeOffset="-235332.0242">1170 770 1423 0,'0'0'-43'15,"-3"-13"8"-15,3 13 15 0,0 0 12 0,0 0 3 0,0 0 16 16,0 0 9-16,0 0 10 0,0 0 2 16,0 0 11-16,0 45 3 0,7-31 7 0,2 1-3 15,-2 1 4-15,1-2-8 0,0 1-3 16,-4 3-4-16,5-3-5 0,-2-1 0 15,2 6-7-15,-2-9-5 0,-3 1-6 0,4 2-18 16,-8-14-9-16,8 18-28 0,-5-9-17 16,-3-9-25-16,9 16-23 15,-9-16-23-15,0 0-54 0,0 0-265 0,0 0 45 0</inkml:trace>
          <inkml:trace contextRef="#ctx0" brushRef="#br0" timeOffset="-233505.6133">2004 989 1416 0,'-12'-5'-60'0,"12"5"20"0,0 0 21 0,-15-7 18 0,15 7 25 0,-9-5 9 0,9 5 3 0,0 0 5 0,0 0 1 0,-12-4-1 0,12 4 13 16,0 0 5-16,0 0 8 0,0 0 5 16,0 0 7-16,0 0-2 0,0 0 0 15,0 0 3-15,0 0 0 0,0 0-3 16,44 21-3-16,-31-15-3 47,3-3-3-47,-16-3-4 0,30 4-5 0,-10-4-3 0,1 0-2 0,-1 0-4 0,-1-4-4 0,5 1-6 0,-4-6 0 0,4 3-7 15,-4-2 3-15,0-5-7 0,-1 2-5 16,-6-1 1-16,-2-4-3 0,1 1-5 0,-8 1 1 0,1-7-2 16,-5 5-2-16,-9-7-1 0,5 3-4 15,-8 2 2-15,0-3 3 16,-3 4-4-16,-6-2-1 15,1 2-2-15,1 5 0 0,-5-3-2 0,4 3 3 0,-4 3-4 16,0-1 3-16,1 5-2 0,3 1 0 16,-4 4 0-16,4 4 0 0,4-1-3 0,-4 4 2 0,8 2 1 15,-4 2-5-15,5 1 2 0,-5 2 1 0,4 4-1 16,1 0 2-16,2 0 0 0,2 0 6 16,2 0-9-16,5 0 0 15,0 2 2 1,0-1-2-16,0-4 1 0,5 2 3 0,2-3-3 0,2 1 0 0,-2 1 0 15,0-2-2-15,6-1 5 16,-1-1-2-16,4-3-2 0,0 0 2 0,-1-4-2 16,6 4 12-16,-5-7-12 15,-2 5 1-15,2-5-1 16,0 3 0-16,4-3 1 16,-4 2-2-1,4-4 2-15,-20 0-1 16,32 5-3-16,-12-5 2 0,-8 6 2 15,4-3 4-15,0 3-7 0,0-3 2 0,0 3 1 16,-1 3 0-16,-3 0-1 16,8 6 1-16,-4-4-1 0,0 5-1 0,0 2 1 15,-4-1 3-15,4 3 8 0,-9 4-6 16,9 1 5-16,-8-2-4 0,0 4 2 16,0 1 2-16,0 1 2 15,0 1 3-15,0 0-3 16,-4-1 6-16,0 1 2 15,0-4 7-15,0 4-2 16,0-3 5-16,0 1-6 16,0-8 1-16,-4 1 5 0,3-3-5 15,-3-2 1-15,5 0-2 0,-5-1-3 16,0-15 0-16,4 24 4 0,-4-12-9 0,0-12 2 0,0 15-2 0,0-15-2 16,0 0-2-16,-4 11-2 0,4-11-16 0,0 0-8 0,0 0-20 0,0 0-14 0,0 0-9 0,0 0-30 0,0 0-30 0,0 0-23 0,-32-18-33 0,32 18-28 15,4-17-24-15,-4 17-17 16,0 0-66-16,12-20-84 0,-8 11-235 15,8 3-124-15</inkml:trace>
          <inkml:trace contextRef="#ctx0" brushRef="#br0" timeOffset="-234991.7615">932 945 1169 0,'0'0'-31'0,"0"0"13"0,0 0 16 0,0 0 14 0,16-18 19 0,-4 11 22 0,4 1 18 0,4 4 13 16,3-5 3-16,5 2 6 0,1-1 4 16,1-3 0-16,6 3-5 0,-4-3-6 187,0 4-5-187,4-1-10 0,-8 1-6 0,3-2-3 0,-3 0-11 0,-1 1-9 0,-6 3-11 0,3 1-22 0,-5-2-28 0,-6 2-27 0,6-1-49 0,-3-1-30 0,-4 2-45 0,8-1-119 0,-5 0-252 0,1 3-43 0</inkml:trace>
          <inkml:trace contextRef="#ctx0" brushRef="#br0" timeOffset="-232785.1178">2802 845 1580 0,'0'0'-69'0,"9"-16"25"0,-9 16 18 16,0 0 16-16,0 0 22 0,0 0 12 16,0 0 7-16,0 0 7 0,0 0 4 15,0 0 3-15,0 0 2 0,0 0 4 0,0 0-1 16,0 0-2-16,0 0 2 0,0 0-3 15,0 0-1-15,0 0 0 0,0 0-11 0,0 0-2 16,0 0-2-16,0 0-2 0,0 0-6 16,12-6 0-16,-12 6-3 0,0 0 2 15,0-15 1-15,0 15 1 0,0 0 2 0,0 0 8 16,0 0-4-16,0 0 2 0,0 0 0 16,0 0 0-16,0 0 0 0,0 0-4 15,0 0-1-15,0 0 2 0,0 0 0 0,0 0-1 16,0 0-4-16,0 0 2 0,0 0 2 15,0 0 1-15,0 0-2 0,0 0 1 16,0 0-7-16,0 0-1 0,0 0 4 0,0 0-7 16,0 0 0-16,20 0 0 0,-20 0-4 15,0 0-4-15,0-15-4 0,0 15-14 16,0 0-27-16,0 0-35 0,0-14-37 0,0 14-39 16,0 0-40-16,11-9-52 0,-11 9-130 15,19 0-233-15,-19 0-101 0</inkml:trace>
          <inkml:trace contextRef="#ctx0" brushRef="#br0" timeOffset="-330526.5511">2921 409 1617 0,'0'0'-81'16,"-7"-5"12"-16,7 5 14 15,0 0 13-15,0 0 27 0,0 0 1 0,-5-13 22 0,5 13 15 0,0 0 13 16,25-9 9-16,-25 9 8 0,23-9 10 16,-11 4 8-16,8 1 9 0,0-1 1 15,8-2 4-15,-5 2-4 0,6-1 5 0,-6-1 0 16,5 2-5 15,0-1-8-31,0 3-4 16,-1-3-4-1,1 1-7 1,-4 0-3 0,4 3-7-16,-8 0-5 15,3-3-3-15,-3-1-5 0,1 4-5 16,-2 2-2-16,1-3-3 0,-4-1-1 16,-16 4-2-16,27-2-3 0,-14-1-3 0,-13 3 0 15,23-4 0-15,-11 2-4 0,-12 2-3 0,16-3-6 0,-16 3-19 0,0 0-29 0,0 0-39 0,16-3-46 0,-16 3-50 16,0 0-79-16,0 0-158 0,0 0-194 0,0 0-109 0</inkml:trace>
          <inkml:trace contextRef="#ctx0" brushRef="#br0" timeOffset="-231957.6456">3462 883 1527 0,'0'0'-75'0,"16"-4"12"0,-16 4 23 0,16-9 19 0,-16 9 15 0,7-9 16 0,-7 9 5 0,0 0 7 0,0-21 17 0,0 21 6 0,0 0 11 16,-12-20 4-16,1 11 7 0,2 3 0 16,-7 3 5-16,5-3-5 0,-5 0 2 15,0 6-2-15,0-3 4 0,-4 3-10 0,4 0 0 47,16 0-6-47,-28 6-5 0,17-3-4 16,-1 3-4-16,12-6-5 0,-16 12-3 0,8-6 0 0,8-6-3 0,-5 11-4 0,5-11 2 0,0 0-3 0,16 23 3 0,-16-23-7 15,16 11-2-15,-3-8-1 0,-13-3 0 16,32 6-4-16,-16-6-2 0,-16 0 0 16,35-4-1-16,-19 2-1 0,4-5-2 0,4 2-2 15,-8-4 0-15,3 2 2 0,1-2-2 16,-4 1-2-16,0 1 0 0,0 2-1 0,-4-1-1 15,-1 3 1-15,2-3 2 0,-13 6-1 16,19-3 5-16,-19 3-2 0,0 0 3 16,20 9 1-16,-20-9-1 0,12 18 1 0,-8-7 5 15,3 5 1-15,-2-2-1 0,3 4-1 16,-5 3 1-16,6-1 5 0,-2 5 11 16,2-2 5-16,-2 2 2 15,6 0-23-15,-1 4 2 0,-1-3 4 16,5 3-4-16,-3 2 6 15,-2-5-1-15,1 1-1 0,0 0 13 47,-4 3-3-47,4-7 3 16,-5 4-3-16,2 0-5 0,-5-3 0 0,-4-4 3 0,-4 0-6 16,0 5 4-16,-1-7-10 0,-2 0-5 15,-2-4 2-15,-5 1-1 16,-2 1 5-16,-4-4-9 0,4-4 0 15,-9 1-3-15,-2-3 0 16,2-3 1-16,2 0-4 16,0-6-2-16,-2 0 0 0,-2 0 2 15,2-3-1 1,2 0-1-16,-5-2 1 16,8-1-7-16,-3-3 6 0,3 3 1 15,4-4 1-15,0 2-9 16,4 2 3-16,-3 0-2 15,6 0 4-15,-3 1-2 0,4-1 0 0,0 0-5 16,0 3-3-16,1-1-20 0,-2-2-9 0,9 9-23 0,-12-12-23 0,8 6-29 0,4 6-38 0,-7-9-34 0,7 9-24 16,-9-11-21-16,9 11-50 15,0-11-113-15,0 11-256 0,0 0-145 0</inkml:trace>
        </inkml:traceGroup>
        <inkml:traceGroup>
          <inkml:annotationXML>
            <emma:emma xmlns:emma="http://www.w3.org/2003/04/emma" version="1.0">
              <emma:interpretation id="{CAC17748-88AD-4472-92FE-F078273AB4ED}" emma:medium="tactile" emma:mode="ink">
                <msink:context xmlns:msink="http://schemas.microsoft.com/ink/2010/main" type="inkWord" rotatedBoundingBox="18961,8829 24054,8315 24332,11072 19239,1158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93593.3706">5550 1886 1681 0,'0'0'-97'0,"0"0"13"15,16 14 22-15,-16-14 15 0,0 0 11 16,12 11 6-16,-12-11 8 0,0 0 2 0,8 14 4 15,-8-14 14-15,0 0-2 0,8 8 16 16,-8-8 7-16,0 0 10 0,0 0 3 0,0 0-2 16,0 0-1-16,0 0 0 0,0 0-3 15,0 0-1-15,0 0-2 0,0 0 2 16,0 0 7-16,0 0 4 0,0 0 5 16,0 0 6-16,0 0-2 0,-40-17 3 0,40 17-8 15,0 0-2-15,-11-5-7 0,11 5 1 16,0 0-2-16,0 0-4 0,0 0-5 0,0 0-3 15,0 0 5-15,0 0-4 0,0 0-3 16,0 0 3-16,0 0 1 0,0 0-2 16,-16-2 2-16,16 2-2 0,0 0-1 0,-9-12-1 15,9 12-3-15,-4-9-3 0,4 9 5 16,-7-9 6-16,7 9 5 0,0 0 5 16,-9-9 0-16,9 9 1 0,0 0-3 0,0 0-2 15,0 0-2-15,0 0-3 0,0 0-1 16,0 0-2-16,0 0-2 0,-23 18-4 15,23-18-5-15,0 0-15 0,0 0-21 0,-4 14-26 16,4-14-44-16,0 0-47 0,0 0-36 16,0 0-103-16,0 0-320 0,0 0-102 0</inkml:trace>
          <inkml:trace contextRef="#ctx0" brushRef="#br0" timeOffset="-49193.8333">7409 802 1420 0,'0'0'-52'0,"0"0"14"15,0-18 24-15,0 18 8 16,0 0 5-16,11-12 14 0,-2 6 12 0,-9 6 8 15,20-9 16-15,-9 0 9 0,10 2 5 0,-7 2 8 16,7-4 1-16,-1 3-2 0,0 1-2 16,-1-1-7-16,-3 0-2 0,4 0-8 15,-4 0-3 1,4 0-8-16,-4 0-3 0,0 3-4 0,-4-3-7 47,3-4-10-47,1 8-14 0,0-7-16 0,0 3-22 15,0-3-25-15,0 3-37 47,0-3-23-47,0 0-29 0,0 4-60 16,0-1-305-16,0-1-20 0</inkml:trace>
          <inkml:trace contextRef="#ctx0" brushRef="#br0" timeOffset="-48581.8716">8032 225 1345 0,'-8'-6'-48'0,"8"6"12"0,0 0 20 15,-11-4 15-15,11 4 15 0,0 0 11 0,0 0 14 16,0 0 3-16,0 0 7 0,-16-5 6 0,16 5 0 15,0 0 2-15,0 0 6 0,0 0-3 16,0 0 0-16,0 0 6 0,0 0 2 16,0 0 0-16,0 0 0 0,0 0 1 15,0 0-4-15,32-19-4 32,-32 19-7-32,19-2-3 0,-8-1-5 0,5-1-3 0,-16 4-5 0,29-5-3 0,-10 2-6 15,2 0-1-15,-2-3-5 0,0 3-1 16,2-3-8-16,-1 4-10 0,0-5-14 15,0 5-15-15,-4-4-20 0,4 3-23 16,-4-1-26-16,-4 2-21 0,-1-5-21 16,-11 7-10-16,19-2-22 0,-19 2-48 15,0 0-326-15,0 0-44 0</inkml:trace>
          <inkml:trace contextRef="#ctx0" brushRef="#br0" timeOffset="-48117.9005">7965 427 1386 0,'-8'9'-72'0,"8"-9"14"0,0 0 12 0,0 0 12 15,0 0 14-15,0 0 15 0,-5 8 7 16,5-8 12-16,0 0 14 0,0 0 2 15,0 0 9-15,0 0 13 0,0 0 5 0,25 9 7 16,-25-9 4-16,0 0 5 0,32-3 5 16,-17 3-3-16,-15 0 7 0,32-6-2 0,-13 4 1 31,1-1-1-31,5 0-5 31,-1 0-4-15,-5-3-4-1,5 3-3 1,0 1-6 31,-4-2-3-31,3 1-8-16,2 1-5 0,-9-4-3 15,4 3-5-15,-1-1-3 0,1 4-3 0,-4-2-2 16,-16 2-4-16,28-7-4 0,-17 7-2 0,-11 0-10 0,20-2-11 0,-20 2-16 15,21-5-18-15,-21 5-25 0,14-2-20 0,-14 2-41 0,0 0-29 0,0 0-39 0,23 0-78 0,-23 0-340 16,0 0-111-16</inkml:trace>
          <inkml:trace contextRef="#ctx0" brushRef="#br0" timeOffset="-51986.5189">6933 266 1623 0,'0'0'-141'0,"0"0"15"0,-5-8 17 16,5 8 12-16,0 0 17 0,0 0 7 0,-8-9 17 15,8 9 7-15,0 0 7 0,0 0 13 16,-3-13 14-16,3 13 3 0,0 0 9 16,-5-8 7-16,5 8 9 0,0 0 7 15,0 0 3-15,5-18 11 0,-5 18 0 0,0-12 16 16,0 12 0-16,0-12 9 15,-5 3 7-15,5 9 9 0,0 0 0 0,0-21 10 0,0 21-3 16,0-11 2-16,0 11 1 0,0-13 3 16,0 13-2-1,-4-9-3-15,4 9-2 0,0 0-1 0,0 0-5 0,0 0-5 0,0 0-3 16,0 0 1-16,0 0 1 0,0 0-4 16,0 0-1-16,12 48-6 0,-12-24 1 0,8 3-4 15,-3 0-4 1,-2 4 1-16,5 9-2 15,-4-5-2-15,4 3-1 16,-4 2-7 0,4-2 10-16,0 2-13 15,-1 1-1-15,-2-2 0 0,3-4-8 16,-5-2 0-16,2 0-10 16,-1 0 9-16,-4-8-7 0,4 4-7 15,-4-3 0-15,0-6-6 16,3 2-14-16,-3-4-16 0,0-4-16 15,0 1-18-15,0-15-23 0,0 20-23 0,-3-11-23 0,3-9-39 0,0 0-10 0,0 0-20 16,0 0-34-16,-32-14-85 0,28 2-294 0,-8-2-106 16</inkml:trace>
          <inkml:trace contextRef="#ctx0" brushRef="#br0" timeOffset="-51469.801">6551 271 1547 0,'-4'-13'-86'0,"4"13"18"0,0-13 9 0,0 13 18 0,0-11 11 0,-5 2 8 0,5 9 15 0,-3-15 6 0,3 15 6 0,0-19 14 16,0 10 6-16,0-2 10 0,0 11 1 15,3-21 6-15,2 10-3 0,3-5 5 235,0 4 0-235,0-3 2 0,4-2-4 0,-1-1 1 0,5-2-4 0,0 4 3 0,4-2-5 0,0 1-1 0,4-1 4 0,3 7-5 0,2-5 2 0,-1 1-2 0,3 6 4 0,1 0-3 0,0 9 2 0,0-3 0 0,0 3 0 0,-1 0 0 0,1 5 1 0,0 2-1 0,-5 2-1 0,-3 4 2 0,0-2-1 0,-8 3-4 0,0 1 2 0,0 3-3 0,-4 0-1 0,-5-3-2 0,-3 3 1 0,0 0-2 0,1-4 2 0,-10 2 0 0,1-2 1 0,0 2 3 0,1-1-2 0,-1-4 0 0,-1 1-1 0,-2 0-1 0,-6-3 2 15,2 0-5-15,-1-3-2 0,0 0-2 0,12-6-2 0,-24 9-3 0,8-6-2 0,4 0-2 0,12-3-3 0,-32 0-1 0,32 0-6 0,-27 0-7 0,15 0-10 0,12 0-17 0,-24-3-16 0,12 3-24 0,12 0-33 16,-16-3-38-16,16 3-27 0,-11-4-18 15,11 4-30-15,0 0-83 0,0 0-316 0,0 0-111 16</inkml:trace>
          <inkml:trace contextRef="#ctx0" brushRef="#br0" timeOffset="-45400.0669">8620 147 1540 0,'-4'-8'-83'15,"0"-1"18"-15,2 0 9 0,2 9 14 0,0-19 15 16,0 8 2-16,0 11 15 0,6-18 4 0,1 6 5 16,2 1 4-16,3-3 2 0,-1-1 9 15,9 1 7-15,6-1 2 0,-8 4-2 16,9-7 3-16,3 7 3 281,-3-3 4-281,4 6-2 0,1-1 2 0,1 2 2 0,-1 2 0 0,0 5 2 0,-2 3 0 0,2-3-5 0,-9 6-3 0,5 3 6 0,-8 0-2 0,0 0 2 0,1 7-3 0,-10-5 3 0,-3 3 2 0,-3 1 4 0,-5 0 0 0,0 3-1 0,-5-2 6 0,2 0 6 0,-10 0-3 0,1-2-1 0,0 4 1 0,1-2-2 0,-5-1-3 0,0-1 2 0,0-2-6 0,0-1-6 0,5-2 0 0,-2-2-1 0,1-1-5 0,-4 0-3 0,4-1-3 0,-2-1-12 0,1 2-15 0,13-6-17 0,-19 3-27 0,3-3-25 0,16 0-32 0,-21 0-28 0,21 0-28 0,0 0-57 0,-24 0-373 0,24 0-94 0</inkml:trace>
          <inkml:trace contextRef="#ctx0" brushRef="#br0" timeOffset="-45882.0373">8894 96 1583 0,'0'0'-76'0,"8"-5"8"0,-8 5 18 0,8-9 10 16,-8 9 12-16,0 0 16 0,11-9 15 0,-11 9 10 15,0 0 8-15,0 0 10 0,16-3 9 0,-16 3 10 16,0 0 11-16,0 0 6 0,16 23 7 16,-6-11 2-16,-7 4 2 0,0-1-3 15,-3 3 2-15,4 5-3 0,0-2-7 0,1 6-3 31,-2-1-5-31,-3-2-5 0,4 3-5 0,-4 0-5 0,0-4-5 16,4 4-4-16,-4-6-3 0,0 3-4 0,5-4-2 16,-5-2-7-16,0 0-11 0,3 0-17 0,-3-3-24 15,0-15-25-15,0 26-26 0,0-17-32 0,0-9-28 16,-8 13-20-16,8-13-49 0,0 0-383 16,0 0-96-16</inkml:trace>
          <inkml:trace contextRef="#ctx0" brushRef="#br0" timeOffset="-44542.122">9193 415 1464 0,'0'0'-77'0,"0"0"17"16,0 0 15-16,19-15 7 0,-19 15 15 15,0 0 12-15,0 0 10 0,0 0 6 0,0 0 2 16,0 0 6-16,0 0 4 0,0 0 13 15,0 0 9-15,0 0-3 0,0 0 12 16,0 0-7-16,0 0-1 0,0 0 3 0,0 0-2 16,0 0 1-16,-16 36-4 0,16-36-2 15,-3 14-3-15,3-14 1 0,3 18 0 16,-3-6-1-16,0-12-1 0,4 22-1 16,-1-11-3-16,6 1 7 0,2 0-1 15,1-1-5-15,4 2-3 0,-3-2-2 0,7-1 0 16,-4-1-2-16,3 0-4 15,-3-7 1-15,0 4-5 0,0 1 1 0,4-7-3 0,-20 0-1 16,28-4 2-16,-12 1-1 0,0 1-4 0,-5-7-5 16,-4 0 5-16,2-2-2 0,-2-5-1 15,-7 3 0-15,4-1-3 16,-4-4 0-16,-4 0 0 16,1 0 2-16,-1 0-2 0,-5 0-2 0,2 4 5 15,-4-1 3 1,4 4 0-16,-7-2 5 0,3 1 2 0,-5 3 2 15,4 0 3-15,-4 3-2 0,3 3-1 16,13 3-1-16,-23 0-3 0,23 0-2 16,-27 7-2-16,19-2-2 15,-5 4-1-15,2-3-10 0,-1 6-20 0,3-3-20 16,-2 4-25-16,2-2-28 0,2 1-24 16,-2 0-31-16,2-1-51 0,-2 1-387 15,6-1-90-15</inkml:trace>
          <inkml:trace contextRef="#ctx0" brushRef="#br0" timeOffset="-219540.5048">5809 266 1558 0,'11'-8'-86'16,"-11"8"20"-16,12-7 9 0,-12 7 13 0,0 0 12 15,9-8 20-15,-9 8 9 0,0 0 10 16,7-12 6-16,-7 12 8 0,0 0 15 16,4-9 8-16,-4 9 12 0,0 0 9 0,8-9 9 15,-8 9 4-15,0 0 2 0,4-13 4 16,-4 13 5-16,7-9 4 0,-7 9 11 0,0 0-8 16,0-14 0-16,0 14-5 0,0-15-4 15,0 15-4-15,-7-15-6 0,3 7-8 16,-4-1-4-16,0 0-5 0,0-1-7 15,0-1-2-15,0-2-7 0,0 5-8 16,-4-1 4-16,1-4-7 0,2 2-1 0,-7 1-4 16,5-1 3-16,-1 2-7 0,-4 0 0 0,0 0-5 15,5 1-1-15,-5-1-1 0,0 0 2 16,0 3-2-16,0-3-6 16,0 4 1-16,0 0 8 0,-4 1-12 15,0-3 1-15,1 1-2 0,-6 3 2 16,5-3-4-16,-3 3 0 15,0-1 0-15,-2 2 0 16,2 2-1-16,-1-3-4 0,0 3 6 16,0-3-4-16,0 6-1 15,0-3-1-15,1 0 3 0,-2 0-1 0,2 3-2 16,-1-1 0-16,-4 5 0 0,5-5 2 16,-2 2 1-16,2-1-2 0,-1 3 2 15,-4 1 1-15,8-5-5 16,-8 7 2-16,4-2 0 0,5-2 1 15,-1 4-1-15,-5-3 2 0,11 3-2 0,-11-1-2 16,9 1 3 0,-7 0-2-16,7 0-2 0,0 0 10 15,0 3-10-15,0-3 2 16,0 0 4-16,1 2-2 16,3-2-3-16,-4 0 3 0,3 3 7 0,2-3-8 0,-1 0-5 15,-1 4 4-15,2-4-1 0,-1 2-4 16,5-2 4-16,-6 6 1 0,1-4 3 15,5 4-2-15,-2 1-1 0,-2-2-4 0,2 1 3 16,2 0 4-16,-2 3-6 16,2 0 2-16,3-2 1 15,-4 0 0-15,0 0-2 0,0 4 2 16,4-6 3-16,0 6-2 16,-4-6 0-16,0 1-2 15,5 0 2-15,-2-1 0 16,-3 2-4-16,1-1 3 0,2-1 1 0,-2 1-1 15,-2 0 1-15,5-4 2 16,1 4-4-16,-1 1 1 0,-1-4 0 0,1 3 4 16,-3-4-3-16,3 4-1 15,-1 0 0-15,2-1 0 0,-1 0 2 0,4 0-1 16,-4-2 1-16,-1 3 1 0,2-1-1 16,3-14 0-16,0 25 3 0,-4-14-6 0,4 4 0 15,0-3 1-15,-4 0 2 0,4 3 0 0,0-15-1 16,0 25-2-16,0-11 3 0,0-3-3 15,0-11 2-15,0 24-1 0,0-13 3 0,0-11-3 0,4 24-2 0,-4-10 2 0,4 0 0 16,-1-3 1-16,-3-11 1 16,9 25 1-16,-2-14-3 0,-2 1 1 15,-1 1-1-15,3-2-1 0,-3 1 1 0,5 0 1 0,-2 0-3 0,-2 0 2 0,-1-1 0 16,3-2 4-16,2 4-7 0,-9-13 10 16,11 23-7-16,-3-14-2 0,0 3 4 15,-3 0 2-15,-5-12-5 0,14 14 2 0,-5-3 2 0,3-2-3 0,-4-2 4 16,-1 2-3-16,5 0-2 0,1 0 3 15,-2-2 5-15,-11-7-5 0,24 18-1 0,-11-13 1 16,-2 4 0-16,5-2 2 0,-4-1-2 0,4-1-1 16,0 1 3-16,-1 1 0 0,-3-2-6 0,4 1 3 15,-16-6-1-15,29 9 1 0,-13-3 5 16,-2-3-7-16,2 3 3 0,4-6 4 16,-4 5-10-16,4-5 7 0,1 4 5 15,-21-4-8-15,35 2-1 0,-15-2 4 0,0 3-5 16,-1-3 2-1,1 0 4-15,0 2-4 0,-20-2 0 16,36-2 3-16,-20 2 4 16,3 0-6-1,-3 0-3-15,4-3 5 0,0 3-3 0,4-2-1 16,-4-2 0-16,0 4 4 0,-1-5-4 0,1 1 1 16,5 2-2-16,-6-1-1 0,1 3 1 15,0-6 6-15,0 3-7 0,-1 0 5 16,1-2 1-16,-4 1-6 0,4 1 2 15,-4-3 1-15,3 1-3 0,-3-1 3 16,0-1 4-16,4 0-5 0,-4 2 2 0,0-1-1 0,0-3 2 16,0 4-4-16,0-4-1 0,-4 0 8 0,3 0-4 15,-3 0-2-15,4 0 2 0,-3 0 1 0,-2-3-3 16,5 3 1-16,-7-4 0 0,2 2 2 16,1 0-2-1,0-2 1-15,-1 4-2 0,-2-5 0 0,3-2 0 0,-4 5-2 0,4-4 1 0,-5 3 3 16,2-2-1-16,-2-1-1 0,6-1 1 15,-10 2-4-15,1-2 3 0,5 2 0 16,-6-1 0-16,5 1-1 0,-3-2-1 0,-2 3 2 16,1-1-1-16,3-1 1 0,-7 0-1 15,5 1 0-15,-5 14-2 0,4-27 3 0,-4 12 2 16,4 3-3-16,-4-3 0 0,0 15 2 0,0-26-5 0,3 10 5 16,-3 5 1-16,0 11-4 0,0-27 3 0,0 12 1 0,0 3-4 15,0 12 3-15,0-28 0 0,5 14 0 0,-5 2 2 0,0-3-4 0,0 15-1 16,0-23-1-16,4 7 2 0,-8 5 3 0,8-4-2 0,0 3-4 15,-4-3 5-15,0 15-1 0,0-23-2 0,0 7 3 0,0 4 2 0,3-3-6 0,-3 15 1 16,4-23 2-16,-4 11 5 0,0 1-7 0,0 11 4 0,5-23-2 16,-5 12-1-16,0 11 1 0,0-18-2 15,-5 6 2-15,5 12-1 0,0-18 7 16,0 11-7-16,0 7 8 0,-7-16-10 0,7 7 3 16,0 9-3-16,-8-18 7 0,3 9-6 15,2 1 1-15,3 8 2 0,-8-15 9 16,0 6-9-16,8 9-3 0,-8-12 1 0,5 3-2 15,3 9 4-15,-9-13 0 0,2 8 10 16,7 5-14 0,-9-13 5-16,9 13-6 0,-7-8-1 0,-2 2 8 0,9 6-5 15,-7-9 7-15,7 9-2 0,-9-9 10 0,9 9-9 16,0 0-3-16,0 0 4 0,-11-9 2 16,11 9-3-16,0 0 2 0,-9-5-3 0,9 5-3 15,0 0 3-15,0 0 3 0,-7-6-4 16,7 6 2-16,0 0 1 0,0 0-4 15,0 0-1-15,0 0 4 0,0 0 2 0,0 0-4 16,0 0 1-16,0 0-1 0,-28 9-2 16,28-9 1-16,0 0 0 0,0 0 0 0,0 0-12 15,0 0-12-15,0 0-19 0,-16 2-20 16,16-2-34-16,0 0-52 0,0 0-63 16,0 0-91-16,-16-2-195 0,16 2 52 0,0 0-138 15,-20 6-84-15</inkml:trace>
          <inkml:trace contextRef="#ctx0" brushRef="#br0" timeOffset="-230331.6566">4538 439 1726 0,'0'0'-77'0,"7"-12"22"0,-7 12 19 0,4-12 7 0,-4 12 29 0,9-8 7 0,-9 8 9 0,0 0 17 0,0 0 14 0,0 0 10 0,0 0 7 0,27 23 10 15,-19-11 9-15,0 5 3 0,4 2 4 0,0 1-2 16,-4 1 7-16,0 3-8 0,3-1 1 15,2 2-2 79,-1-1-8-94,-1-1 3 0,-2 0-6 0,2-1-6 0,-2-4-5 0,3 0-4 0,-8-1-9 0,3-3-4 0,2 2-3 0,-2-3-6 0,-3-2 0 0,4-2 0 0,-8-9-1 0,8 17-1 0,-8-17-3 0,8 13-4 0,-8-13-4 0,11 5 0 0,-11-5-5 0,0 0 8 0,0 0-15 0,0 0 7 16,25-29-9-16,-21 17 2 0,-1-2-3 0,6-1-1 31,-2-1 1-31,6-2-3 0,3 0-3 16,0 1 6-1,-2-1-8-15,7-3 3 32,3 3-2-32,-1 0-3 15,2 4 1-15,-2-1 0 16,1 1-1-1,4 0 3-15,-5 6-5 16,6-1 1-16,-6 2 9 16,-3 7-7-16,4 0-2 15,0 4 11-15,-8 1-1 0,0 8 7 0,0-2 1 16,3 5 20-16,-6 2-1 16,-2 2 5-16,1-2 9 0,0-1 7 15,0 5-5-15,-4-4 2 0,0 0-1 0,0-1-2 16,-4-3-4-16,3 2-1 0,-2-1-6 0,-1-3-2 0,0 0-3 15,-1 3-5-15,6-6-3 16,-9-9-7-16,7 18-1 0,-7-18-5 0,4 14-9 0,-4-14-19 16,5 13-38-16,-5-13-30 0,0 0-35 0,4 14-37 0,-4-14-56 0,0 0-44 15,0 0-41-15,0 17-78 0,0-17-144 0,-4 15 53 0,4-15-164 0,-9 19-125 0</inkml:trace>
          <inkml:trace contextRef="#ctx0" brushRef="#br0" timeOffset="-22113.6404">10732 761 844 0,'0'0'-6'0,"0"0"8"0,0 0 16 0,0 0 5 16,0 0 11-16,0 0 17 0,0 0-1 0,0 0 8 15,0 0 7-15,0 0 3 0,32-11 7 16,-16 9 6-16,-3-5 0 0,3 5 0 0,0-3-4 16,3-2-1-16,0 5-5 0,2-4-4 15,-1 3-5-15,1-3-4 0,-3 3-3 16,3 0-2-16,-1-3-8 0,-2 6-3 0,-2-6-6 16,0 3-3-16,0 0-6 0,-2 0 0 15,-14 3-3-15,23-6-5 0,-12 4-10 16,-11 2-16-16,16-4-28 0,-16 4-23 0,16-5-34 15,-16 5-35-15,16-7-39 0,-16 7-99 16,11-7-265-16,3 2-32 0</inkml:trace>
          <inkml:trace contextRef="#ctx0" brushRef="#br0" timeOffset="-20540.6347">11725 147 1367 0,'0'0'-51'0,"0"0"21"0,0 0 8 0,0 0 10 0,0 0 8 0,0 0 8 16,0 0 5-16,0 0 2 0,0 0 7 0,0 0-1 15,0 0 6-15,0 0 3 0,0 0 7 0,-19-38-2 16,11 29 6-16,-3 2-5 0,-2 1 4 15,-3 1 2-15,0-2-5 0,2 2-1 16,-2 1 5-16,-5 4-2 0,0-2 4 16,21 2 0-16,-35 9-3 0,20-3-1 15,-5-1-4-15,4 4 1 0,-1 3-4 0,1-3-3 16,5 2-2-16,-1 3 1 0,1-3-3 16,6 4-5-16,-4-3-1 0,7 0-1 0,-7-1-1 15,9 2-2-15,-5-1-3 0,5-12 4 16,5 24-2-16,-5-24-3 0,9 14 0 15,-9-14-1-15,11 6-2 0,-11-6-5 0,16 6 2 16,-16-6-2-16,23 3-1 0,-23-3-5 0,25 0 1 16,-25 0 0-16,32 0-1 0,-16 2 2 31,-5 5-1-31,5 1-1 0,0 6 2 16,0 0 2-16,0 4-2 31,-3 2 1-31,-2 1-1 31,0 6 2 0,-6-3 3-15,3 2-2-16,-5 4 0 16,2-3 4-1,-2 0 3 1,-6 2-1-1,-2 1 9 1,-3-3 2 0,-3 0-1-16,-2 0 6 15,-3-3 3-15,0-1-3 16,0-3 2-16,2 5 1 16,-7-7 2-16,2-3 4 15,-2 0 2-15,2-4 5 16,-1 0 0-16,-3-2 4 0,2-7-3 0,6 1 1 15,-6-3-2-15,21 0-1 16,-37-3-2-16,19-3-2 0,2 1-4 16,5-6-7-16,-5 2 0 0,2 0-2 0,3 4-7 15,4-4-10-15,-7 0-22 16,8 0-29-16,-4 4-33 16,4-2-42-1,1-1-23-15,5 8-37 0,-2-14-84 0,2 14-365 0,2-14-132 0</inkml:trace>
          <inkml:trace contextRef="#ctx0" brushRef="#br0" timeOffset="-21470.1018">11082-17 1334 0,'0'0'-64'0,"-7"12"10"0,7-12 14 15,-4 8 16-15,4-8 10 0,0 0 6 0,0 18 8 16,0-18 13-16,0 0 0 0,0 15-1 15,0-15 14-15,0 0-1 0,0 0 10 16,0 0 7-16,0 0 5 0,0 0-1 0,0 0-4 16,0 0 0-16,0 0 4 0,0 0-2 15,0 0-4-15,0 0-3 0,0 0 3 16,0 0 2-16,0 0-2 0,0 0 0 0,0 0 0 16,0 0-2-16,0 0-7 0,0 0-1 15,0 0-1-15,0 0-1 0,0 0-2 16,0 0-3-16,0 0-3 0,0 0 0 15,0 0-4-15,0 0-11 0,0 0-20 0,0 0-26 16,0 0-29-16,0 0-33 0,0 0-33 0,0 0-60 16,0 0-330-16,22-33-31 0</inkml:trace>
        </inkml:traceGroup>
        <inkml:traceGroup>
          <inkml:annotationXML>
            <emma:emma xmlns:emma="http://www.w3.org/2003/04/emma" version="1.0">
              <emma:interpretation id="{C59FC12B-26E5-47BA-89E9-FDDC6DE05190}" emma:medium="tactile" emma:mode="ink">
                <msink:context xmlns:msink="http://schemas.microsoft.com/ink/2010/main" type="inkWord" rotatedBoundingBox="24442,8643 27375,8515 27434,9869 24500,9996"/>
              </emma:interpretation>
            </emma:emma>
          </inkml:annotationXML>
          <inkml:trace contextRef="#ctx0" brushRef="#br0" timeOffset="-43957.3534">9883 147 1525 0,'0'0'-60'0,"0"-15"17"0,0 15 7 15,0 0 12-15,0-16 9 0,0 16 19 16,0 0 3-16,0 0 15 0,0 0 14 15,0 0 4-15,0 0 9 0,0 0 4 0,0 0 5 16,11 43 1-16,-11-28 2 0,5 2 1 16,3 5 0-16,-5 1-3 0,3-1-7 109,2 0-4-109,-6 2-6 0,2-3-4 0,6 4-4 16,-8-5-3-16,7-1-6 0,-4-1 0 0,-3-1-11 0,2 1-16 0,1-3-15 0,0-4-28 0,-3 1-21 0,2 1-16 0,-4-13-26 0,5 14-14 0,-5-14-17 0,0 0-36 0,0 0-326 0,0 0-6 0</inkml:trace>
          <inkml:trace contextRef="#ctx0" brushRef="#br0" timeOffset="-23625.3011">10341 191 1167 0,'-10'9'-60'16,"10"-9"12"-16,0 0 8 0,-4 13 8 0,4-13 8 16,-2 12 13-16,2-12 4 0,0 0 7 0,0 0-1 15,11 24 11-15,-11-24 10 0,7 14 4 16,-7-14 9-16,14 12-4 0,-8-7 5 16,-6-5 2-16,16 13 7 0,-4-4-3 15,-3-2-2-15,-9-7 5 0,27 9-2 16,-16-7 0-16,-11-2-1 0,28 5-4 0,-8-7 8 15,-20 2-8 1,32-3-5-16,-11-3-3 0,-5-4 0 16,0 1 0-16,0 1-1 0,0-4-2 15,-2-3-4-15,-1 0-1 0,-2-2 4 0,2-5-5 16,-5 2-4-16,-5 2 3 16,2-3-3-16,-5-1-1 0,-5-1 0 15,-3 0 1-15,0 1 2 16,0 1 5-16,-3 1-7 0,-2 2 2 15,-1 1 7-15,-7 4-6 16,2 2-2-16,3 6 1 0,0-4-4 0,-5 2-2 0,5 3 1 0,2 4-1 16,-7 0-1-16,21 0 4 0,-27 13-2 0,13-6 3 15,3 4-4-15,4-2 4 0,-2 5-2 0,2 3 4 0,-2 1 4 16,4 2 4-16,5 0-3 0,-2-2-2 16,2 3 3-16,0 4 0 0,0-3 0 0,0 5 4 15,2-1 1-15,3-1 5 0,-1 1-1 0,1-2 1 16,-3 3 0-16,3-6-1 0,-1 6 1 15,1-4 0-15,-3-5 0 0,3 4-1 16,-1-5-1-16,1 3 0 0,-3-4-2 0,-2 0-3 31,5 0 1-31,-1 2 2 16,-4-18-6-16,0 27 5 0,5-13-8 0,-5-1 1 16,2-1-3-16,-2-12 1 0,0 20-6 0,0-20 2 15,0 15-6-15,0-15-8 0,0 15-6 0,0-15-11 16,0 0-19-16,0 18-20 0,0-18-35 0,0 0-33 0,0 0-36 0,0 0-25 0,0 0-49 15,0 0-129-15,0 0-236 0,0 0-98 0</inkml:trace>
          <inkml:trace contextRef="#ctx0" brushRef="#br0" timeOffset="-22663.364">10991 350 1534 0,'-11'-9'-87'0,"1"6"20"15,-1-3 17-15,0-1 13 0,-5 5 14 0,0-1 6 16,4 1 9-16,-8 2 13 0,4 0 5 15,16 0 4-15,-27 7 3 0,11-3 8 0,3 5-1 16,2-4 0-16,-2 7 4 0,5-3 0 16,0 0 4-16,5 2-2 0,-5-2 2 15,8-9 1-15,-5 22 0 0,5-13-1 16,0-9 0-16,0 18 0 0,0-18-3 0,5 15-1 16,-5-15-3-16,8 9 1 0,-8-9-3 15,11 5-3-15,-11-5 1 0,0 0-5 0,29-5-2 16,-29 5 0-16,19-9-3 0,-6 0 0 15,-2 0 1-15,0 0-4 0,2 1 0 16,-5-1 1-16,3 0 0 0,-11 9-5 0,21-15 1 16,-12 8-3-16,-9 7 3 0,16-9-2 15,-16 9 3-15,0 0 2 0,0 0 10 16,23 6 1-16,-23-6 2 0,6 19 6 0,-1-8-1 16,-5 4 3-16,5 0 0 0,-5-1-1 15,0 4 2-15,-5 4-1 0,10-4 0 16,-10 2 3-16,5 4 0 0,-5 0 4 0,3-1 0 15,2 4 10-15,-4 3 9 0,4-3-5 16,0-1-6-16,-5 1 2 0,5-2-4 16,-2 1 0-16,2-2-6 0,0 0-3 15,0-3-2-15,0 3-2 0,-5-7-3 16,5 3 0-16,0-1-2 16,-4-1-4-16,4 0-1 0,0-4-3 15,-5 1 2-15,3-1-7 0,2-14 2 0,-5 22-4 0,1-10-7 16,-3-3-4-16,2 0-9 0,-4 0-18 15,9-9-13-15,-16 14-13 0,9-8-13 0,-2 1-12 0,9-7-12 16,-22 6-6-16,6-3-15 0,3 0-11 16,13-3-1-16,-24 0-1 0,24 0 0 0,-24-3 4 15,16 0 10-15,8 3 3 0,-24-6 9 16,16 2 7-16,-3 1 0 0,11 3 4 16,-19-8-4-16,11 1-7 0,0 2-27 15,0-1-187-15,0 0 169 0</inkml:trace>
          <inkml:trace contextRef="#ctx0" brushRef="#br0" timeOffset="-18386.0552">12616 332 1578 0,'-6'-14'-109'0,"6"14"14"16,-2-9 13-16,2 9 13 0,-8-14 16 0,8 14 17 16,-8-8 5-16,8 8 6 0,-11-3 11 15,11 3 11-15,-21 0 10 0,21 0 2 0,0 0 5 16,-27 9 10-16,14-2-2 0,2 2-8 0,-1-4 0 15,2 4 3-15,0 2 2 0,6-2 1 16,-4 3-9-16,0 1 4 0,4-2 0 16,4-11 1-16,-4 21-2 0,0-8-1 15,4-2 7-15,0-11-5 0,4 20-3 0,-4-20-3 16,4 18 0-16,-4-18-1 0,8 18 3 16,0-11-8-16,-8-7 6 0,12 11-7 15,-12-11 5-15,12 6 6 0,-12-6-9 16,16 7-1-16,-16-7 3 0,15 5 3 0,-15-5-8 15,0 0 5-15,16 3-3 0,-16-3-2 16,0 0 10-16,16 6-4 0,-16-6 2 16,0 0 6-16,16 12-2 0,-16-12 5 0,9 18 4 15,-6-7 24-15,5 5 6 0,-8-1-8 16,5-1 0-16,-2 1 3 0,-3 3 5 0,0-3-4 16,0 3-1-16,0 0-1 0,0-1-4 15,0 1 4-15,-3 2 5 0,-2 0-5 0,5 0-2 16,-4-2-6-16,0-1-3 0,1-2 4 15,-2 4-1-15,1 1 3 0,0-5-1 16,1 3-1-16,-2-3-6 0,1 1-3 16,0-2-2-16,1-3-4 0,-1 1-2 0,-1 1-2 15,5-13-4-15,-7 16-5 0,7-7-7 16,0-9-12-16,-9 20-11 0,9-20-15 16,-4 11-21-16,4-11-27 0,0 0-31 0,-7 6-22 15,7-6-30 16,0 0-37-31,0 0-72 0,0 0-263 0,0 0-39 0</inkml:trace>
          <inkml:trace contextRef="#ctx0" brushRef="#br0" timeOffset="-43765.365">9793 370 1330 0,'0'0'-39'0,"0"0"15"0,18-15 22 0,-6 10 25 0,0 2 3 0,4-1 18 0,0 2 6 0,4-1 14 0,0-3-7 0,-1 3-3 0,6-1-4 0,-4 2-3 16,-3-1-3-16,2 1-5 0,3 2-6 15,-3-4-7-15,1 1-16 0,0 1-35 16,-5-3-31-16,0 3-33 0,-3 0-37 0,3-3-80 16,0 3-247-16,-16 2 40 0</inkml:trace>
          <inkml:trace contextRef="#ctx0" brushRef="#br0" timeOffset="-92860.6745">5852 1484 1518 0,'-4'-10'-62'0,"0"1"17"0,4 9 21 0,0 0 6 0,0-15 10 0,0 15 13 0,0 0 1 0,-3-9 14 16,3 9 6-16,0 0 12 0,0 0 12 16,0 0 4-16,0 0 11 0,0 0-3 0,3 54 4 15,1-39-2-15,-4 6 4 0,9 0 0 16,-6 6 1-16,-3-3-2 359,8 2-4-359,-5 2 4 0,6 1 7 0,-5-2-4 0,4 0-6 0,-4-4 0 0,3 4-8 0,-3-4-3 0,5 2-9 0,-6-4 0 0,6-1-4 0,-5-2-3 0,-1 1-5 0,1-4-3 0,0-1 2 0,1-2-3 0,-2 0 0 0,1 0 1 0,-4-12-5 0,4 14 3 0,-4-14-5 0,0 0-4 0,0 0-1 0,0 0-4 0,0 0-3 0,0 0 1 0,0 0-3 0,0 0 2 16,0 0 0-16,16-32-4 0,-12 20 1 0,0-3-4 0,4 4-1 0,0-3 3 0,0 0-4 0,0-1 4 0,0 3-2 0,4-2-1 0,-1 1 1 0,2-1-2 0,-1 1-1 0,4 2 2 0,-1-1-1 0,1-3-1 0,5 4 0 0,-2-2 4 0,1 1-4 0,-4 8-3 0,4-7 1 0,-4 8 0 0,0-3 3 0,-1 6-2 0,5 0 3 0,-20 0-4 0,31 4 2 0,-15 1 0 0,0 6 8 0,0-2 0 0,-3 2 4 0,-2 1-1 0,1 2 4 0,0-2 2 0,-4 3-1 0,4 3 6 0,0-4-2 0,-4 2 2 0,4-2-3 0,-8 1-1 0,3-3-2 0,-2-1-3 0,2 5 3 0,2-3-5 0,-9-13 2 0,11 20-1 0,-2-11-4 0,-9-9 2 0,11 15 0 0,-3-9 2 16,-8-6 0-16,8 11-4 0,-8-11-2 0,8 13 3 0,-8-13-1 0,0 0-6 0,8 12-10 15,-8-12-10-15,0 0-16 0,0 0-13 16,0 0-23-16,0 0-24 0,0 0-30 0,0 0-32 15,0 0-30-15,0 0-35 0,0 0-70 16,0 0-120-16,0 0-216 0,0 0-126 16</inkml:trace>
          <inkml:trace contextRef="#ctx0" brushRef="#br0" timeOffset="-89622.3016">6904 1918 1620 0,'20'-7'-73'0,"-20"7"12"15,16-2 18-15,-16 2 14 0,0 0 20 16,20 9 2-16,-20-9 20 0,16 13 19 0,-9-4 17 16,-2 2 6-16,3 1 8 0,0 2 18 0,0 1 6 15,-5 3 4-15,10 1-7 0,-10 5 4 16,10-4 0-16,-6 4 1 0,2-1-3 15,-6 4-1-15,5-4-10 0,-3 2 0 0,2 2-6 16,-3-4-4-16,1 0 0 0,-5 2-7 16,3-4-1-16,1-1-6 0,-4-2-4 15,0 2-3-15,0-4-6 0,0 2-4 16,0-3-1-16,-4 0-4 0,4 1 1 0,0-16-8 16,0 20-8-16,0-8-11 0,0-12-13 15,-3 15-22-15,3-15-27 0,-5 8-30 0,5-8-26 16,0 0-36-16,0 0-20 0,0 0-20 15,0 0-36-15,0 0-100 0,-4-41-294 0,4 27-120 16</inkml:trace>
          <inkml:trace contextRef="#ctx0" brushRef="#br0" timeOffset="-89012.3407">6988 1838 1572 0,'-5'-9'-69'0,"2"0"18"0,3 9 12 0,-8-15 11 0,4 8 15 0,4 7 9 0,-4-14 1 0,4 6 7 0,0 8 3 0,0 0 9 0,4-22 11 16,-4 22 6-16,8-14 5 0,-1 5 3 0,2 0 3 15,3 0 4 235,-4 3-3-250,4-3 5 0,4 0-1 0,-1 3-1 0,1-3 0 0,0 7-3 0,3-5-4 0,-3 1 2 0,4 4-4 0,-4 2 1 0,0-5 3 0,-16 5 0 0,36 7 4 0,-16-1 5 0,-8-3-3 0,4 6 1 0,-4-3 8 0,-1 0 1 0,-2 6 3 0,-2-4 3 0,-7-8 0 0,9 18 4 0,-9-18-3 0,0 22 5 0,0-22-6 0,-12 18 1 0,8-9-8 0,-5-1 0 0,-2 1-5 0,3 0-2 0,-4 0 7 0,4 0-7 0,-4 0-28 0,-3 0 1 0,6-4-1 0,-3 4-7 0,12-9 4 0,-24 13 1 0,8-10-8 0,4 2-1 0,1-1-2 0,11-4 0 0,-28 5-1 0,17-1-1 0,-5-2-6 0,3 1-7 0,13-3-10 0,-28 6-10 0,17-6-12 0,11 0-8 0,-28 5-11 0,15-1-21 0,2-1-20 0,11-3-23 16,-20 2-25-16,8 3-27 0,12-5-12 0,-16 2-18 0,16-2-57 16,0 0-105-16,-20 0-221 0,20 0-84 15</inkml:trace>
          <inkml:trace contextRef="#ctx0" brushRef="#br0" timeOffset="-19976.2744">12067 52 1583 0,'-16'9'-99'0,"9"-4"16"0,7-5 12 0,-16 13 17 0,16-13 19 0,-11 8 4 0,6-2 15 0,5-6 8 0,0 0 10 0,-9 12 4 16,9-12 7-16,-2 11 4 0,2-11 4 15,-9 9 6-15,9-9 2 0,0 0 4 16,0 0 0-16,-7 14 0 0,7-14 0 0,0 0 3 15,0 0-2-15,-4 11 5 16,4-11-3-16,0 0 2 0,0 0-4 0,0 0 2 0,-12 9-6 16,12-9-3-16,-9 6 1 0,9-6 1 15,0 0-2-15,-11 6 2 0,11-6 5 16,-9 9 0-16,9-9-3 0,0 0 2 16,-7 11 1-16,7-11-5 0,0 0 1 0,0 0-2 15,-5 9-6-15,5-9-1 0,0 0 0 16,0 0-5-16,0 0 0 0,0 0-7 15,0 0-12-15,0 0-17 0,0 0-22 0,0 0-29 16,0 0-30-16,0 0-33 0,0 0-59 16,0 0-368-16,0 0-64 0</inkml:trace>
          <inkml:trace contextRef="#ctx0" brushRef="#br0" timeOffset="-19203.3209">12083-270 1410 0,'-4'-12'-80'0,"4"12"15"0,0 0 18 0,0 0 16 0,0 0 14 0,0 0 20 0,0 0 9 0,0 0 8 16,0 0 11-16,29 27 11 0,-26-13 0 0,1 2 7 16,1 2 3-16,-1 6 1 0,-2-2 5 31,3 7 1-31,-1-3-1 15,1 1 3 48,-3 4 1-47,3-2-3 46,-1-3-3-62,-4 1-2 16,5 0-1-16,2-1-5 15,-7-2-6 1,4 1-2-16,0-7-5 0,-1-1-3 16,2 1-2-16,-5-1-2 0,4-4-2 15,0 2 1-15,-4-15-1 0,3 20 1 16,-3-20-1-16,5 12-3 0,-5-12-4 0,0 0 2 0,0 0-8 0,0 0 3 0,0 0-2 0,0 0 1 0,0 0-5 0,0 0-2 0,20-35-2 0,-16 23 0 15,-1-3-3-15,6 2-2 16,-2-1 0-16,2-1-3 0,-2 0-2 16,2 0-1-16,-2 4 4 0,4-5-2 0,2 4-1 15,-1 1 3-15,-5 2-1 0,6 0 0 0,-1 0 1 0,0 4-1 0,-1-2 3 16,-11 7-1-16,19 0-2 0,-19 0 4 0,0 0 0 0,29 12-2 0,-21-3 2 16,-5 2 7-16,6 1 1 0,-5 3 7 0,-4-1 0 0,3 2 6 0,2-1 1 0,-5 3 0 15,0-1 1-15,4-1 0 16,-4-1-1-16,0 0-2 0,0 0 1 0,4 0-2 15,-4-15-4-15,0 22-2 0,-4-9-2 0,4-13-3 16,0 18 2-16,0-18-3 0,-4 14-5 0,4-14-5 0,-5 16-10 0,5-16-17 0,-3 14-20 0,3-14-19 31,-4 13-24-31,4-13-30 0,-9 9-22 0,9-9-42 16,0 0-78-16,-11 12-384 0,11-12-143 0</inkml:trace>
          <inkml:trace contextRef="#ctx0" brushRef="#br0" timeOffset="-18046.8682">12334 831 1421 0,'0'0'-40'0,"0"0"19"0,0 0 15 31,0 0 26-31,0 0 20 0,0 0 15 0,30-20 14 0,-14 17 12 0,5-3 7 16,3 0 7-16,0 0 6 0,4-3 2 0,-4 7-6 16,-5-5-6-16,10 1-7 0,-10 1-8 15,5-1-6-15,-6 1-10 0,4 3-5 16,-2-1-6-16,-4-1-8 0,-5 2-15 15,-11 2-29-15,28-5-31 0,-28 5-43 32,20-4-37-32,-14 1-47 62,-6 3-48-62,14-6-123 0,-14 6-255 0,0 0-87 0</inkml:trace>
        </inkml:traceGroup>
      </inkml:traceGroup>
      <inkml:traceGroup>
        <inkml:annotationXML>
          <emma:emma xmlns:emma="http://www.w3.org/2003/04/emma" version="1.0">
            <emma:interpretation id="{4077664A-1607-432D-9BE0-7E085B946806}" emma:medium="tactile" emma:mode="ink">
              <msink:context xmlns:msink="http://schemas.microsoft.com/ink/2010/main" type="line" rotatedBoundingBox="11871,10153 20277,10373 20244,11617 11839,11397"/>
            </emma:interpretation>
          </emma:emma>
        </inkml:annotationXML>
        <inkml:traceGroup>
          <inkml:annotationXML>
            <emma:emma xmlns:emma="http://www.w3.org/2003/04/emma" version="1.0">
              <emma:interpretation id="{EDB8E78C-476A-466D-AB78-0F4481DB9A3A}" emma:medium="tactile" emma:mode="ink">
                <msink:context xmlns:msink="http://schemas.microsoft.com/ink/2010/main" type="inkWord" rotatedBoundingBox="11869,10247 15114,10332 15084,11482 11839,11397"/>
              </emma:interpretation>
              <emma:one-of disjunction-type="recognition" id="oneOf8">
                <emma:interpretation id="interp8" emma:lang="" emma:confidence="0">
                  <emma:literal>"q</emma:literal>
                </emma:interpretation>
                <emma:interpretation id="interp9" emma:lang="" emma:confidence="0">
                  <emma:literal>"f</emma:literal>
                </emma:interpretation>
                <emma:interpretation id="interp10" emma:lang="" emma:confidence="0">
                  <emma:literal>"g</emma:literal>
                </emma:interpretation>
                <emma:interpretation id="interp11" emma:lang="" emma:confidence="0">
                  <emma:literal>hq</emma:literal>
                </emma:interpretation>
                <emma:interpretation id="interp12" emma:lang="" emma:confidence="0">
                  <emma:literal>hf</emma:literal>
                </emma:interpretation>
              </emma:one-of>
            </emma:emma>
          </inkml:annotationXML>
          <inkml:trace contextRef="#ctx0" brushRef="#br0" timeOffset="-197892.8942">-2797 1877 1671 0,'-5'-12'-84'0,"3"3"13"0,-3 0 13 16,5 9 14-16,-4-20 11 16,4 9 24-16,0 11-1 0,0-20 11 0,0 8 11 0,0 12 8 15,4-21 8-15,1 10 6 0,2-1 10 188,1-1 0-188,0-1 0 0,0 2 7 0,4 0 4 0,4-3 1 0,3 4-4 0,1-2 0 0,0-3 2 0,4 5-3 0,0 2-4 0,0 0 3 0,4 4-3 0,0-4-2 0,-1 6 0 0,2 3-2 0,-2 0-4 0,1 6 1 0,-5 0-2 0,1-1-1 0,0 8-1 0,-4-2-1 0,-8 1-3 0,0 4 1 0,-4-1 0 0,-4-1-3 0,-4 4 0 0,0-4 1 0,-4 1 0 0,-4 1-3 0,0-2 1 0,0 1 0 0,-4-3 0 0,0 3-3 0,0-4 1 0,-4 0 0 0,0 0 1 0,0-6-3 0,-3 4-1 0,3-2-1 0,0-1-3 15,0-3 0-15,0-1-3 16,0 1-6-16,-3 1 0 0,3-4-6 0,16 0-12 0,-32 0-3 16,12 0-21-16,0 0-20 0,4 0-23 15,16 0-30-15,-32-4-34 0,16 1-37 0,5 3-43 16,-5-2-108-16,16 2-330 0,-16 0-151 15</inkml:trace>
          <inkml:trace contextRef="#ctx0" brushRef="#br0" timeOffset="-198371.8635">-2376 1940 630 0,'0'0'15'0,"-3"-13"10"0,3 13 5 15,-5-11 0-15,5 11 15 0,-4-14 17 0,4 14 7 16,-4-11 11-16,4 11 15 0,-8-9-2 16,8 9 11-16,-4-9 2 0,4 9-3 0,0 0-7 15,0 0-2-15,-4-8-5 0,4 8 1 16,0 0 3-16,0 0 0 0,0 0 1 16,0 0-3-16,20 32 0 109,-20-32 1-109,12 28-4 0,-4-13-5 0,0 2 0 0,4 3-5 0,-4 4-3 0,4 1 0 0,0-2-8 0,-4 1 2 0,3 2-5 0,2-1-6 0,-6-2-3 0,5 4-1 0,1-2-2 0,-6-2-6 0,2-2-4 0,-2 2-4 0,2-1-7 0,-6-4-3 0,5-4 1 0,-3 0 2 0,-2 2-12 0,1-3 3 0,-4-13 6 16,4 20-16-16,-4-8-6 0,0-12-19 0,0 0-13 15,-8 15-31-15,8-15-24 0,0 0-24 0,0 0-32 16,-28-7-30-16,28 7-37 0,-16-17-20 15,9 8-61-15,-2-3-102 0,-2-1-279 16,2-1-161-16</inkml:trace>
          <inkml:trace contextRef="#ctx0" brushRef="#br0" timeOffset="-196855.4413">-2288 2084 1498 0,'-4'-9'-60'0,"-1"-2"9"0,2 0 13 0,3 11 8 0,3-22 18 0,6 8 11 0,-2 2 13 16,6-1-1-16,-1-2 12 0,8 4 3 16,3-4 5 296,5 6 9-312,-1-2 3 0,2 0 0 0,3 7 9 0,-1-1 0 0,1 3-1 0,3 2 4 0,-3 2 0 0,0 5-1 0,-5 0-1 0,2-1 6 0,-6 3-1 0,-2 0 1 0,-1-1 6 0,-9 4 0 16,1 0 5-16,-8 2 2 0,-1-1 4 0,-3-13-3 0,-11 27 0 0,8-13 1 0,-6 1-5 0,-3-4-4 0,1 2-8 0,-5-2 0 0,0-1-8 0,0-1-5 0,0-3-1 0,-4-1-8 0,4 2 5 0,0-5-13 0,0 2-9 0,0-1-12 0,-4-3-14 0,20 0-17 0,-27-3-24 0,15 3-27 0,0-4-45 0,12 4-52 0,-16-9-43 0,16 9-103 0,-4-9-117 0,4 9-155 0,0 0-92 0</inkml:trace>
          <inkml:trace contextRef="#ctx0" brushRef="#br0" timeOffset="-197353.4106">-2034 2104 1653 0,'12'-9'-57'15,"-12"9"10"-15,0 0 28 0,7-11 15 16,-7 11 11-16,0 0 15 0,0 0 10 0,0 0 14 15,0 0 10-15,0 0 5 0,0 0 8 16,25 25 12-16,-21-14-2 0,-4 5 4 16,3 2 3-16,-3-2-1 0,4 7-2 15,1-3-1-15,-1 6-4 0,-4 1-3 0,3 4-4 16,6-5-4-16,-2 1-8 0,-3 0-4 16,5-1-3-16,-6-2-11 0,5 3-2 15,-3-6-10-15,2 3-1 0,-3-7-19 0,-1-1-20 16,2-3-19-16,-1 3-28 0,0-7-21 15,-1 3-29-15,-3-12-29 0,0 15-24 0,0-15-21 16,0 0-42-16,0 0-84 0,0 0-272 16,0 0-79-16</inkml:trace>
          <inkml:trace contextRef="#ctx0" brushRef="#br0" timeOffset="-196395.4699">-1446 1909 1602 0,'0'0'-15'16,"0"0"21"-16,-16 0 21 0,16 0 24 16,0 0 9-16,0 0 7 0,0 0 4 0,0 0 7 15,0 0 5-15,0 0 7 0,0 0 1 16,0 0 6-16,0 0-1 0,31-21-7 15,-31 21 0-15,21-6 0 0,-10 3-2 16,5-3-7-16,0 3-3 0,0-2-9 0,4 1-8 16,-1 2-8-16,-3-5-3 0,4 2-7 15,0-1-2-15,-1 3-10 0,2-4-14 0,-1 3-19 16,-4-3-20-16,0 3-21 0,-1 1-27 16,-3-3-31-16,-12 6-34 0,23-5-32 0,-23 5-31 15,13-6-28-15,-13 6-72 16,0 0-84-16,0 0-167 0,0 0-53 0</inkml:trace>
          <inkml:trace contextRef="#ctx0" brushRef="#br0" timeOffset="-196101.9659">-1419 2008 1432 0,'0'0'-45'0,"-7"9"18"16,7-9 28-16,0 0 23 0,0 0 18 15,0 0 20-15,0 0 18 0,0 0 13 16,0 0 5-16,0 0 7 0,51 0 12 0,-35-7-3 16,-1 5-5-16,-15 2-10 0,32-3-5 15,-19-3-11-15,6 2-8 0,-3 1-7 16,0 1-9-16,-5-2-6 0,-11 4-16 0,29-5-17 31,-17-1-26-31,-1 3-29 0,-11 3-40 16,28-6-47-16,-15 3-48 15,-2 0-68-15,8 3-117 0,2-6-255 16,-1 6-108 0</inkml:trace>
          <inkml:trace contextRef="#ctx0" brushRef="#br0" timeOffset="-195135.9056">-700 1716 1687 0,'-12'-9'-66'0,"5"-3"24"0,-2 6 4 16,1-2 25-16,0-5 11 0,4 8 12 0,0-10 13 16,4 15 15-16,4-21 7 0,5 8 2 15,2-1 10-15,1-1 0 0,8 0 7 266,3-1 1-266,2 2 8 0,7-1 2 0,7 3 4 0,-7 3-3 0,8 0-2 0,-1 4-2 0,-3 1-1 0,3 4-2 0,2 4-10 0,-10 1 1 0,6 2-3 0,-10 4-3 0,1 1-4 0,-8 3-3 0,-4 4 1 0,-5-2 1 0,-3 1-3 0,-4-3-2 0,-8 3 2 0,1-2 0 0,-2 4 7 0,-3-6-4 0,0 4 2 0,0-4-4 0,-4 1 1 0,1-1-2 0,-5-5-2 0,0-2-1 0,-4 2-5 0,4-2 1 0,0-1-3 0,-3-4-5 0,3-2 3 0,16 0-8 0,-36 0-15 0,20-2-13 0,0-2-18 0,-4 2-25 0,4-1-34 0,0-1-41 0,0 2-51 0,0-1-55 0,16 3-61 0,-20-4-135 0,20 4-47 0,0 0-171 0,0 0-138 0</inkml:trace>
          <inkml:trace contextRef="#ctx0" brushRef="#br0" timeOffset="-198831.3715">-2515 2099 732 0,'0'0'62'0,"-3"-9"-40"0,3 9-6 0,0 0-8 15,-4-17-8-15,4 17 3 0,0-12 1 0,0 12-9 16,0-12-5-16,0 12-9 0,0 0-8 0,4-18-15 16,-4 18-33-16,7-9-153 0,-7 9 78 15</inkml:trace>
          <inkml:trace contextRef="#ctx0" brushRef="#br0" timeOffset="-195586.9967">-370 1718 1580 0,'0'0'-28'0,"0"0"9"0,0 0 12 16,0 0 23-16,0 0 27 0,0 0 17 0,-16 29 15 15,20-18 7-15,-4 3 9 0,0 1 9 0,4 3 3 16,-4 6-1 0,3-3-4-16,2 6-7 0,-1-4-7 0,-4 4-9 15,7 0-8-15,-3 0-3 16,1 0-7-16,-1 0-7 15,-1-4-8-15,-3 0-5 0,9 0-12 16,-9-7-20-16,4 2-32 0,-1-2-30 16,1-5-36-16,-4-11-43 0,0 0-35 0,0 19-34 15,0-19-77-15,0 0-372 0,0 0-150 0</inkml:trace>
          <inkml:trace contextRef="#ctx0" brushRef="#br0" timeOffset="-194494.1804">75 2001 1683 0,'0'0'-62'15,"0"0"17"-15,0 0 3 0,0 0 20 0,0 0 8 16,0 0 24-16,0 0 6 0,0 0 7 16,0 0 6-16,0 0 10 0,-4 30 5 0,4-30 8 15,0 0-3-15,20 30 2 0,-13-21 4 16,5 2 1-16,4-2 0 0,0 5-6 16,4-7-4-16,-4 2-3 0,4 0-4 15,-1-2-4-15,1-1-2 0,0-1-3 0,3-5-5 16,-2 0 3-16,-1 0-9 0,0-5 0 15,-4-1-5-15,0-3-2 0,0 0-7 16,-9-5-1-16,5 0-2 0,-4-3 5 16,0 2-6-16,-8-5-2 15,4 2 5-15,-8-1-2 0,-1 2 0 0,2-1 3 16,-10-3 4-16,6 7 2 16,0 1 3-16,-9 1 3 0,3 3 1 15,1 3 0-15,-4 1-1 0,1 5-1 0,15 0-3 16,-28 5-1-16,12 1 1 0,9-1-19 15,-6 4-28-15,5 0-32 0,4 4-42 0,4-13-43 0,-8 21-71 0,12-9-449 16,-4-12-167-16</inkml:trace>
        </inkml:traceGroup>
        <inkml:traceGroup>
          <inkml:annotationXML>
            <emma:emma xmlns:emma="http://www.w3.org/2003/04/emma" version="1.0">
              <emma:interpretation id="{C414500F-4618-42DE-BED6-632402AF080B}" emma:medium="tactile" emma:mode="ink">
                <msink:context xmlns:msink="http://schemas.microsoft.com/ink/2010/main" type="inkWord" rotatedBoundingBox="15588,10250 19406,10350 19374,11584 15555,1148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93611.1042">940 1986 1500 0,'0'0'-44'0,"-16"-5"21"16,16 5 8-16,-16-9 20 0,16 9 21 0,-7-6 17 16,7 6 22-16,0 0 11 0,0 0 18 15,0 0 13-15,15-17 12 0,-15 17 11 16,24-7 2-16,-8 1 3 0,4 3 13 0,3-5-3 15,-3 3 7-15,5 3-16 0,-9-5-19 16,7 5-13-16,-7-1-5 0,4-1-7 125,-1 2-7-125,1-1-32 0,0 1-18 0,-4-2-25 0,4 1-31 0,1-3-34 0,-7 3-48 0,7 1-52 0,-6-7-60 0,1 6-67 0,0-1-144 0,0 2-40 0,4-1-148 0,4-1-111 0</inkml:trace>
          <inkml:trace contextRef="#ctx0" brushRef="#br0" timeOffset="-193898.0851">1111 1716 1767 0,'0'-15'-30'0,"0"15"15"0,-5-9 14 0,5 9 18 16,0 0 31-16,0 0 17 15,0 0 7-15,0 0 11 0,0 0 8 0,0 0 5 16,5 46 0-16,-5-30 2 0,4 2-1 0,0 6-5 15,-1-4-8-15,1 2-3 0,1 5-4 16,-1-4-14-16,3 0-7 16,-2 2-5-16,2-4-4 0,-3 3-4 15,5-6-4-15,-9 0-8 0,7-4-15 0,-7-1-16 16,4 1-20-16,-4-14-20 0,5 17-24 0,-5-17-29 16,3 15-24-16,-3-15-22 0,0 0-17 0,0 0-23 15,0 0-8-15,0 0-21 0,0 0-48 16,0 0-324-16,-32-26-81 0</inkml:trace>
          <inkml:trace contextRef="#ctx0" brushRef="#br0" timeOffset="-171547.6839">1818 1463 1702 0,'0'0'-25'0,"15"-7"4"16,-15 7 5-16,12-6 7 0,-12 6 19 15,0 0 15-15,0 0 7 0,0 0 7 0,20 22 0 0,-20-10 2 16,0-12 4-16,0 24 3 0,0-7 3 16,0-2 1-16,-4 4 0 0,4-2 0 15,0 4 0-15,0 0 1 0,0-1-2 16,-3 1 6-16,3-3-3 0,0 3-5 16,0-3 1-16,-4 4-4 0,4-2-2 15,4-6-2-15,-8 4 0 0,4-1-2 16,0-2-6-16,0 1-1 15,0-4 0-15,0-12-1 0,4 20 3 0,-4-20 5 16,12 18 6-16,-5-11-1 0,-7-7 1 0,20 7 1 0,-8-3 2 16,-12-4 4-16,32 0-3 0,-17 0 5 0,10-4 2 15,-6 2-4-15,1 2 0 0,3-3-3 16,-2 1-1 0,3-2-2-16,-5 1-3 0,1 1 4 0,0-2-7 15,0 1 1-15,1 1-11 16,-7-2-4-1,2 1-2-15,0 1 0 0,0-5-4 0,0 5 3 16,-3-1-8-16,3-1 1 16,-16 4-1-16,23-5-5 0,-11 1 5 0,-1-1-8 15,-11 5-2-15,20-7-9 0,-20 7-26 16,12-9-23-16,-12 9-19 16,9-9-26-16,-9 9-32 0,0 0-44 0,4-11-27 0,-4 11-35 0,0 0-34 0,0 0-90 0,-13-21-100 0,10 16-203 15,3 5-158-15</inkml:trace>
          <inkml:trace contextRef="#ctx0" brushRef="#br0" timeOffset="-170991.6681">2040 1502 1692 0,'-4'-12'-94'0,"4"12"19"0,0 0 19 0,0-16 13 0,0 16 24 0,0 0 15 0,0 0 8 0,0 0 15 0,4-15 10 0,-4 15 14 0,0 0 12 0,0 0 14 0,0 0 9 15,0 0 8-15,0 0 4 0,0 0 1 16,28 40 4-16,-21-23-3 0,2 1 1 0,-2 7 0 15,6-2 2-15,-6 4-2 32,2-2 2-32,-2 6 0 31,5-4-3-15,-4 3 1-1,8 2-4-15,-8-2 2 16,4-7-3-1,-4 8-2-15,0-8 23 0,4 4-12 32,-5-4 1-32,2-1-4 0,-5-4-11 0,3 0 8 15,-2-3-18 1,-1 0-1-16,3 0-1 0,-2-3-8 0,-5-12-6 0,4 20-9 0,-1-11-1 0,-3-9-9 0,4 11-7 0,-4-11-22 16,0 0-25-16,0 0-31 0,0 0-35 0,0 0-27 0,0 0-44 0,0 0-55 0,0 0-52 0,0 0-59 0,0 0-143 0,0 0-46 0,0 0 72 0,0 0-155 0,0 0-90 0</inkml:trace>
          <inkml:trace contextRef="#ctx0" brushRef="#br0" timeOffset="-170079.1647">2636 2020 1503 0,'0'0'-59'0,"0"0"11"16,-16-6 14-16,16 6 19 0,0 0 5 0,0 0 9 0,-13-6 1 15,13 6 9-15,0 0 4 0,0 0 8 16,0 0 5-16,0 0 1 0,0 0 13 0,0 0 4 16,0 0-4-16,0 0 1 0,48-7 0 15,-32 7-6-15,-16 0-1 0,24-2 2 16,-8 2-6-16,0-4 2 0,0 1-2 0,0 1-3 16,0-4 1-16,0-1 0 0,0 2-4 15,0-4 2-15,-5 0-2 0,-2 0-5 16,2-5 3-16,-6 1-2 0,-2-3-5 15,1 5-2-15,-4-3 2 0,-4 2 1 16,1-3-3-16,-6 3 3 16,2-4-1-16,-6 5 2 15,1-2 0-15,-4 5 1 0,1-4 7 0,3 6 2 0,-4-3-1 0,0 7 2 16,-4-5 1-16,4 5 3 16,-4 2-3-16,20 0 1 0,-32 6 1 0,16-1-7 15,0 2-3-15,0 1 1 16,5 4-3-1,-1 0-3-15,0-1 2 16,1 5-3-16,2-2 0 0,2 4 1 0,-2 3-3 16,5-1 0-16,1 3 1 0,-6 1-2 15,9-4-2 1,0 3 1-16,-4-1-2 16,8 4 3-1,-4-2-3-15,5 2 4 16,-5 4 2-16,7-5 0 15,-3 4 3-15,1-1 1 32,2-2-1-32,-3 0 1 15,5 2 3-15,-2-2 5 0,2 0 3 16,-2-2 2-16,0 4 6 0,2-4-3 16,-5-4-2-16,4 2 4 15,-4-4 1-15,3-1-4 0,-2-2 1 16,-1 3-1-16,3-4-7 0,-3-3 3 15,1 3-6-15,-1-3 4 0,-1 1-9 16,1 0 3-16,-4-12-10 0,5 21-2 0,-1-12 5 0,-4-9-1 0,3 16-5 16,-3-16-4-16,4 14-8 0,-4-14-7 0,0 0-27 0,0 17-22 0,0-17-30 0,0 0-33 15,0 18-40-15,0-18-46 0,0 0-55 0,-4 11-122 0,4-11-51 16,0 0-138-16,0 0-75 0</inkml:trace>
          <inkml:trace contextRef="#ctx0" brushRef="#br0" timeOffset="-96451.0834">3200 2001 159 0,'0'0'80'0,"0"0"-9"0,12-6-31 0,-12 6-7 16,0 0 0-16,0 0-3 0,0 0 0 0,0 0 7 15,0 0-2-15,16-5 6 0,-16 5-2 16,0 0 7-16,0 0 7 0,0 0-7 16,15-6 5-16,-15 6 10 0,0 0 6 15,0 0 5-15,0 0 2 0,8-9 0 0,-8 9-4 16,0 0-3-16,0 0-5 0,-3-18-9 16,3 18-2-16,-13-12-9 0,6 7-1 0,-2-4-3 15,-3 5-1-15,1-3-7 16,-1 5-1-16,12 2-4 0,-29-7 0 0,18 7-2 15,11 0 1-15,-32 7-3 0,16-5 5 16,4 9-7-16,-3-2 0 0,3 0-2 0,-4 2-4 16,3-2 1-16,6 6-2 15,-5-4 0-15,4 2 0 0,0 1-4 16,4-1 4-16,0-2-6 0,1 1 2 0,3-12 0 0,3 21-3 16,-3-10 3-16,0-11 0 0,11 16 0 15,-11-16-1-15,16 9-3 0,-16-9 3 0,20 0-1 16,-20 0 0-16,25-6 0 0,-9 1-3 15,-5-2 0-15,1-2-3 0,0-4 3 0,0 4-1 16,4 1-1-16,-4-1-1 0,-5-2 3 16,6 2 1-16,-5 0-3 0,3 3-3 15,-2-3 2-15,-9 9-1 0,16-13 0 16,-9 11 0-16,-7 2 2 0,0 0 0 0,20 0 11 16,-20 0 2-16,0 0 0 0,20 20 5 15,-12-8 6-15,-4 6 5 0,3 0-5 0,-2 3 0 16,-1 4 2-16,3-2 0 15,-2 0 2-15,-1 1 1 0,0 4 0 16,-1-5-1-16,-3 4 1 16,4-2 2-16,1 0-5 15,-5 2-1-15,4 0-1 0,-4 0 0 16,3-4-2-16,-3 1-1 0,4 0-2 16,-4 0-4-16,5-3-1 15,-5-4-1-15,4 3 1 0,-4 0-3 0,3-2 3 0,-3-4-5 16,0 4 0-16,4-4 0 15,-8 2-2-15,8-1-2 0,-8-3 0 0,4-12-3 16,0 23-1-16,0-14-6 0,0-9-8 0,0 14-14 0,0-14-18 16,0 0-17-16,0 15-23 0,0-15-27 0,0 0-29 0,0 0-10 0,0 0-19 15,0 0-27-15,0 0-73 0,0 0-248 0,0 0-22 16</inkml:trace>
          <inkml:trace contextRef="#ctx0" brushRef="#br0" timeOffset="-95995.1114">3096 2392 1324 0,'0'0'-61'0,"0"0"16"0,-12-9 14 0,12 9 16 0,-4-9 5 0,4 9 16 0,0 0 12 0,0 0 8 0,0 0 11 0,16-22 15 0,-7 13 5 0,2 4 6 16,1-1 3-16,4 0 1 0,-5 0-3 15,10 0-2-15,-6 0-1 0,1 0-2 16,0 3-1-16,4-3-3 0,-4 1-1 0,0-1-4 16,0-1-8-16,3 0-1 0,-3 2-5 15,-3-1-4 1,3 1-2-16,-16 5-2 15,23-9-2-15,-7 3-6 0,-8 3-3 79,4-3-7-79,-12 6-22 0,20-6-11 0,-12 1-34 31,-8 5-31-31,11-7-32 0,-11 7-30 0,0 0-84 0,16-6-316 0,-16 6-51 15</inkml:trace>
          <inkml:trace contextRef="#ctx0" brushRef="#br0" timeOffset="-95113.1337">3780 1918 1388 0,'0'0'-65'15,"3"-12"20"-15,-3 12 6 0,0 0 13 0,0 0 15 16,0 0 8-16,0 0 10 0,0 0 4 15,0 0 2-15,0 0 1 0,0 0 2 16,0 0 0-16,0 0 0 0,0 0 1 0,0 0 1 16,0 0 1-16,0 0 11 0,0 0 5 15,0 0 3-15,0 0-2 0,0 0-3 0,4-11-2 16,-4 11-5-16,0 0 0 0,0 0-3 16,0 0 4-16,-7-13 0 0,7 13-1 15,0 0 1-15,0 0-2 0,0 0 0 0,0 0-4 16,0 0-6-16,0 0 2 0,0 0-2 15,0 0 10-15,0 0-9 0,0 0 1 16,0 0-3-16,0 0 1 0,0 0-6 16,0 0-2-16,0 0 4 0,0 0-3 0,0 0 5 15,0 0-2-15,0 0-1 0,0 0 1 16,0 0 1-16,0 0-4 0,0 0 0 0,0 0 3 16,0 0-3-16,0 0-2 0,0 0 1 15,0 0-1-15,0 0 0 0,0 0-1 0,16-9-1 16,-16 9 0-16,0 0 0 0,0 0 2 15,0 0-1-15,-5-17 2 0,5 17 1 16,0 0-3-16,0 0 1 0,0 0 1 16,0 0-1-16,0 0 1 0,0 0 0 15,0 0-3-15,0 0 1 0,0 0 1 0,0 0 1 16,0 0-2-16,0 0 3 0,0 0 0 0,0 0-1 16,0 0-2-16,0 0-1 0,0 0-3 15,0 0-1-15,0 0-8 0,-8-9-9 16,8 9-14-16,0 0-29 0,-12-6-17 0,12 6-30 15,0 0-29-15,0 0-41 0,0 0-114 16,0 0-160-16,0 0 41 0</inkml:trace>
          <inkml:trace contextRef="#ctx0" brushRef="#br0" timeOffset="-94210.1654">4617 1813 1203 0,'0'0'-35'0,"0"0"16"16,0 0 13-16,5-11 8 0,-5 11 15 15,0 0 9-15,-16-15 4 0,3 9 9 16,5 1 5-16,-7-1 9 0,3-1 7 16,-8 5 5-16,4-5 1 0,-4 2 3 0,-4 5 0 15,4-2-3-15,-3 2 3 0,-6 2-2 16,2 3-3-16,-1 4-8 0,4 0 1 0,-4 3-7 16,8 0-6-16,-3-1-4 0,7 2-4 15,0-4-4-15,4 3-1 0,1-1-6 31,2 2 3-31,5-1-3 16,1-1-3-16,3-11-3 0,0 21 2 0,0-21-2 0,11 16-1 0,1-10-1 0,-12-6 0 0,23 5-6 16,-23-5 3-16,25 0-3 0,-25 0 2 31,32-3-4-31,-12 1-2 16,-4-2-1-1,3 2 1 1,1-3-3-1,-4 3 1-15,4 0-1 16,-20 2-1 15,36 0-1-31,-20 0 2 16,3 2-3-16,1 5 0 16,-4-1 2-16,0 3-1 0,4 0 2 15,-4 5 3-15,3 0 0 0,-3 4 0 0,4 1 1 0,-4 2-1 16,-4-1 0-1,4 4 4-15,-5 3 1 0,2-4 2 16,-1 7 9-16,-4-1 4 16,-5 2-3-16,1-2-1 15,-4 0 0-15,5 2 6 16,-10-1-10-16,1-1 0 16,-3-1 0-16,-2 1 1 0,-2-6-2 0,-1 5 2 15,-4-1 3-15,0-6 1 16,0-1 5-16,-4 2-2 15,0-8-3-15,-3 1-1 0,-2 0 0 0,2-6-2 16,3-3-1-16,1 1-2 16,-6-7 0-16,5-4-2 15,1 1-1-15,-5-10 0 0,0 2 5 0,4-4-11 16,0 0-1-16,0-3 1 0,1 0-1 16,3 4 0-16,0-4-3 0,3 6-1 15,2-3-2-15,-1 3-3 0,0 3-11 16,4-3-10-16,1 3-21 0,-5 0-22 15,3 0-23-15,5 4-24 0,4 5-21 16,-7-15-24-16,7 15-15 0,0 0-1 0,0-14-13 0,0 14-31 0,0 0-446 16,16-18-159-16</inkml:trace>
        </inkml:traceGroup>
        <inkml:traceGroup>
          <inkml:annotationXML>
            <emma:emma xmlns:emma="http://www.w3.org/2003/04/emma" version="1.0">
              <emma:interpretation id="{B80C8F65-C5B4-412F-8FD0-5293D21501EE}" emma:medium="tactile" emma:mode="ink">
                <msink:context xmlns:msink="http://schemas.microsoft.com/ink/2010/main" type="inkWord" rotatedBoundingBox="20144,10694 20268,10697 20267,10758 20143,10754"/>
              </emma:interpretation>
            </emma:emma>
          </inkml:annotationXML>
          <inkml:trace contextRef="#ctx0" brushRef="#br0" timeOffset="-49683.8012">7337 379 1549 0,'0'0'-93'0,"0"0"11"16,-4-9 16-16,4 9 17 0,0 0 9 15,0 0 17-15,0 0 10 0,0 0-3 16,-4-11 11-16,4 11 15 0,0 0-6 15,0 0 19-15,0 0-3 0,-3-9 0 0,3 9 5 16,0 0 5-16,0 0 1 0,0 0 5 16,0 0-3-16,0 0 0 0,-9-7 5 0,9 7-9 15,0 0 2 32,0 0-3-47,0 0-3 0,0 0 2 16,0 0-2-16,0 0-5 0,-4 36 1 0,4-36-1 15,0 19-4-15,0-19 2 0,9 17 2 0,-5-5-5 16,-4-12 2 0,7 21-6-16,2-10 0 15,-2 1 4-15,2-3-6 16,-2 4 1-16,-7-13-1 0,16 18 1 0,-4-10 5 31,-1-2-6-31,-11-6 1 16,25 9 1-16,-25-9-2 0,23 0-3 0,-23 0 5 15,20-6-3-15,-8 0-3 16,-4 0-1 15,-8 6-1-31,12-20 3 0,-8 4-2 0,-4 2-2 16,0-2 0-16,-8-1 0 16,3-1 1-16,-2-4-1 0,-5 2-4 15,1 2 2-15,-5 4 2 0,3-4 1 31,-3 6 4-31,0 1 5 16,0 0 2 0,2 2-3-16,-2 7-2 0,0-1 5 0,16 3-1 15,-32 3-5-15,19 3 1 16,13-6 0-16,-23 11-1 0,11-2 0 0,8 1-1 0,-4-1 1 0,8-9 1 0,-4 20-3 0,4-20 3 0,4 21 0 0,-4-21-4 16,8 25 1-16,-1-16-1 0,2 0 0 0,3-1 1 0,-1-1 1 0,-11-7-2 15,25 8 2-15,-10-5-1 0,-15-3-2 0,32 0 1 0,-16 0-2 16,-16 0 0-16,35-3 2 0,-19-3-1 0,0 4 0 0,4-5-3 0,-4 5 1 15,-4-4 1-15,4-1-4 0,-16 7 3 0,24-9-1 0,-12 7 0 16,-12 2 0-16,20-7-4 0,-20 7 4 0,19-3-2 0,-19 3-2 16,0 0 4-16,20 0 1 0,-20 0 4 0,13 12 3 0,-13-12 3 0,12 16-1 0,-8-8 2 0,-4-8-2 0,7 18 4 0,-7-7-2 15,4 4 1-15,-1-3 0 0,2 6-1 16,-1-3 2-16,0 3 0 0,-1-1-1 0,2 1 2 0,-1 4-3 16,0-1-2-16,-1 2 2 0,6-2 2 15,-5 3-2-15,-1 0 0 0,-3 3 10 16,9-5 0-16,-5 3-2 0,-1-1-4 15,1-3 1-15,-4-1-2 0,5 3 0 16,-5-7-3-16,4 2 0 0,-4-1-2 0,0 1-2 16,0-5-2-16,0 1 3 0,0-14-5 0,0 25 1 0,0-14-5 15,0-11-4-15,0 18-11 0,0-18-9 16,-4 14-15-16,4-14-18 0,-5 11-24 0,5-11-32 16,0 0-22-16,-11 5-28 0,11-5-36 0,0 0-90 0,0 0-254 0,0 0-46 0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13:20.1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B1FC675-01D1-4F71-B613-63BC5A0B2A3E}" emma:medium="tactile" emma:mode="ink">
          <msink:context xmlns:msink="http://schemas.microsoft.com/ink/2010/main" type="writingRegion" rotatedBoundingBox="22731,5277 27792,5496 27734,6854 22672,6635">
            <msink:destinationLink direction="with" ref="{9A905CFB-639F-4BD9-9618-327998F3D775}"/>
            <msink:destinationLink direction="with" ref="{3816EA7E-999C-4D42-AB8C-3AF1DA84D245}"/>
          </msink:context>
        </emma:interpretation>
      </emma:emma>
    </inkml:annotationXML>
    <inkml:traceGroup>
      <inkml:annotationXML>
        <emma:emma xmlns:emma="http://www.w3.org/2003/04/emma" version="1.0">
          <emma:interpretation id="{BE4CC94F-D009-4AA8-8433-59E1C88E415C}" emma:medium="tactile" emma:mode="ink">
            <msink:context xmlns:msink="http://schemas.microsoft.com/ink/2010/main" type="paragraph" rotatedBoundingBox="22731,5277 27792,5496 27734,6854 22672,6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10A9A2-4E72-4B08-9968-4D89DF50B6D6}" emma:medium="tactile" emma:mode="ink">
              <msink:context xmlns:msink="http://schemas.microsoft.com/ink/2010/main" type="line" rotatedBoundingBox="22731,5277 27792,5496 27734,6854 22672,6635"/>
            </emma:interpretation>
          </emma:emma>
        </inkml:annotationXML>
        <inkml:traceGroup>
          <inkml:annotationXML>
            <emma:emma xmlns:emma="http://www.w3.org/2003/04/emma" version="1.0">
              <emma:interpretation id="{8B8330BC-4B1F-462F-A3AE-1CF9E27A4CA0}" emma:medium="tactile" emma:mode="ink">
                <msink:context xmlns:msink="http://schemas.microsoft.com/ink/2010/main" type="inkWord" rotatedBoundingBox="22729,5330 23689,5372 23653,6217 22692,6175"/>
              </emma:interpretation>
              <emma:one-of disjunction-type="recognition" id="oneOf0">
                <emma:interpretation id="interp0" emma:lang="" emma:confidence="0">
                  <emma:literal>|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{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-322-86 1553 0,'3'-18'-51'15,"-3"18"-1"-15,3-14 17 0,-3 14 16 0,0-13 14 16,0 13 20-16,0 0 17 0,0-14 10 0,0 14 11 16,0 0 8-16,5-13 10 0,-5 13 5 15,0 0 5-15,0 0 3 0,0 0 0 0,0 0 8 16,0 0 14-16,0 0-11 0,0 0 1 15,0 0 1-15,20 45-1 0,-13-21 2 16,-3 0 3-16,1 6 1 16,2 0 2-16,-3-1-2 15,1 4-3-15,-1 3 2 0,-1 1-1 0,2-3 6 0,-1 1-1 16,0 1 17-16,-1-3-2 0,2 0-11 16,-2-2-3-1,2-2 0-15,-2-3-3 0,-3 1-3 0,5 0-2 0,-2-1-5 0,2-2-3 0,-2-3-3 16,-3-3-8-16,5 0-7 0,-2 3-6 15,-3-6-6-15,0 1-4 0,4-2-7 0,-4 1-6 16,4-1-4-16,-4-14-7 0,0 21-12 16,0-21-27-16,5 16-34 0,-5-16-47 0,0 14-65 15,0-14-71-15,0 0-82 0,0 0-70 16,0 0-178-16,0 0-33 0,23-28 86 16,-15 13-317-16,0-2-303 0</inkml:trace>
          <inkml:trace contextRef="#ctx0" brushRef="#br0" timeOffset="-21670.8716">0 95 1035 0,'7'-11'-40'0,"2"-2"15"0,-2 2 18 0,2 1 15 0,-3 1 12 0,4 1 14 0,-8-1 11 0,-2 9 5 0,9-15 7 0,-9 15 4 15,7-9 6-15,-7 9 9 0,0 0 12 16,0 0 2-16,0 0 3 0,0 0-1 16,30 18-3-16,-28-6 4 0,2 2-3 0,-1 6-4 15,4-4-2-15,-7 8-2 47,2 0-4-47,2 1-1 0,-1 1-2 0,1 0-3 0,1 2-5 0,-1-2-5 0,1 1-2 0,-5-4-6 0,2 2-3 0,3-2-5 16,-1-2-4-1,1-3-7 17,-3 0 0-32,-2 0 2 15,4-3-10-15,-4 0 2 16,5-4-3-16,-5-11-5 0,5 23 3 0,-3-14 3 0,-2-9-3 0,0 0 1 16,4 16-6-16,-4-16 3 0,0 0-4 0,0 0-7 0,0 0-4 0,0 0 0 0,32-27-1 0,-22 15 1 0,6-5-5 15,-3-1 0-15,8 0-1 16,-1 1 1-16,1-5 0 0,-3 5-2 0,2-1-1 0,8 0 1 0,-3 4-3 15,-3 0 1-15,-2 3 6 0,4-1-10 0,-8 3 3 16,4 6-2 0,-4 3 6-16,0 0 5 15,-16 0 2-15,27 15 2 0,-14-6 3 0,-6 5 3 16,-1 1-5-16,-3 4 9 16,0-1 0-16,1 0 0 0,-4-2-10 15,4 2 6-15,1 1 0 16,-5-1-1-16,0-4-1 0,3 1-24 15,-3-1 2-15,0-14-4 16,0 22 1-16,4-13-4 0,-4-9-11 31,-4 18-7-31,4-18-17 0,0 12-19 0,0-12-25 16,0 0-29-16,0 0-28 0,0 0-39 0,0 0-13 0,0 0-38 0,0 0-108 0,0 0-319 0,0 0-163 0</inkml:trace>
        </inkml:traceGroup>
        <inkml:traceGroup>
          <inkml:annotationXML>
            <emma:emma xmlns:emma="http://www.w3.org/2003/04/emma" version="1.0">
              <emma:interpretation id="{98EDABDB-BDFD-4B86-9B1A-7431C7FF42E8}" emma:medium="tactile" emma:mode="ink">
                <msink:context xmlns:msink="http://schemas.microsoft.com/ink/2010/main" type="inkWord" rotatedBoundingBox="24401,5349 27792,5496 27734,6854 24342,670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0159.6944">2247 307 1249 0,'-8'-4'-56'0,"8"4"10"0,0 0 14 0,0 0 23 0,0 0 13 0,0 0 9 0,0 0 7 0,0 0 12 0,0 0 14 0,0 0 6 0,19-17 5 15,-19 17 2-15,24 0-2 0,-24 0 2 0,32-6-6 16,-16 6-6-16,3-3-5 0,5 0-4 15,-3 3-4-15,3-3-4 0,-5 0-3 16,5 1-6-16,0-2-9 0,-5 1-21 0,2 3-25 16,-1-2-23-16,-4-2-32 15,-16 4-22 1,28-3-62-16,-28 3-282 16,11-2 38-16</inkml:trace>
          <inkml:trace contextRef="#ctx0" brushRef="#br0" timeOffset="-19942.7088">2215 429 1142 0,'0'15'-39'0,"0"-15"17"0,13 12 21 16,-13-12 11-16,22 6 25 0,-6-3 3 0,0-1 15 0,-16-2 9 0,45 0 3 0,-23 0-1 0,-1 4-6 0,3-4-3 0,-5-4-4 15,5 4-4-15,-3 0-7 16,-2 0-7-16,-3-2-16 0,-16 2-19 0,32 0-30 0,-21-3-35 15,-11 3-35-15,25-4-52 0,-25 4-306 16,21-2 33-16</inkml:trace>
          <inkml:trace contextRef="#ctx0" brushRef="#br0" timeOffset="-20501.6737">1321 858 1651 0,'0'0'-85'0,"-8"-6"19"0,8 6 13 16,-2-9 11-16,2 9 13 0,0 0 20 0,0 0 18 16,18-18 16-16,-7 15 12 0,2-6 10 15,6 6 11-15,2-5 4 0,4-1 8 0,1 2 3 16,3 1-2-16,3-1-6 0,-2-2-7 16,0 4-4-16,2-4-7 0,-5 3-1 15,0 1-6-15,0 1-3 0,-1-1-8 31,-8 1-6-31,2 1-10 47,1-2-20-47,-5-1-26 0,0-1-28 0,-5 2-33 16,5-1-40-16,-5 1-39 16,5-4-119-16,0-2-197 15,0 2 5-15</inkml:trace>
          <inkml:trace contextRef="#ctx0" brushRef="#br0" timeOffset="-20884.6489">1541 476 1678 0,'0'0'-95'16,"14"-5"26"-16,-14 5 19 0,10-9 23 0,-10 9 19 16,2-12 15-16,-2 12 15 0,4-12 4 15,-4 12 2-15,-6-15 9 0,6 15 7 16,-10-9 1-16,3 2 3 0,7 7 8 0,-20-9-8 15,8 7 0-15,-4 2 1 0,16 0-3 16,-27 2 1-16,11 2-9 0,0-1 2 0,0 4-1 16,0 2-3-16,3-1 2 15,-1 1-4-15,1 0-1 16,5 0 0-16,0 0-2 16,0-1-2-1,8-8 4-15,-8 18-6 0,5-6-1 0,3-12-3 16,3 18-1-16,-3-18-2 0,13 13-2 0,-13-13-2 15,16 11-3-15,0-8-4 16,-16-3 2-16,22 3-7 0,-22-3 2 16,32 0-2-16,-20-3-1 0,-12 3-3 0,28-3 3 0,-28 3-1 15,29 0 0-15,-29 0-3 16,19 0 2-16,-19 0-3 0,20 0-1 0,-20 0 1 16,16 0-1-16,-16 0 4 0,21 6 0 0,-21-6 1 15,18 11-1-15,-4-2 4 0,-8 0 2 16,4 6 4-16,1-3 1 15,-4 6 3 1,4 3-1 0,-2-1 6-1,2 3 4-15,-1-3-3 16,-4 3 1 0,6 0 1-16,-3 6 3 0,-2-6-1 15,2 0 2-15,-2 5-4 0,-3-7 2 16,6 2-1-16,-8 1-3 15,2-2-4 1,1 1 1-16,-3-5-3 0,3 0 1 0,-1-4-2 16,-4 4 0-16,0-2-2 0,0-1 1 15,0-1-2-15,0 0 3 16,0 2-1-16,0-2-6 0,0-14 5 0,0 24-4 0,-4-12-1 16,4 0 4-16,0-12-7 0,-5 20 2 0,5-20-5 0,0 15-3 0,0-15-6 15,-2 14-18-15,2-14-18 0,0 0-24 0,-5 14-31 0,5-14-30 16,0 0-32-16,0 0-24 0,0 0-26 0,0 0-77 0,0 0-360 0,0 0-145 0</inkml:trace>
          <inkml:trace contextRef="#ctx0" brushRef="#br0" timeOffset="-18185.766">3088 69 1223 0,'16'-9'-38'16,"-3"-1"15"-16,-1 1 15 0,0 1 21 0,-1-1 8 16,-3 3 21-16,0-3 12 0,-8 9 3 15,16-11 7-15,-16 11 1 0,8-3-2 0,-8 3-7 16,0 0-1-16,0 0-3 0,0 0-3 15,0 0-3-15,-24 40-5 0,16-27-3 16,0-1-1-16,1 3-6 0,3-3-2 0,-4 2-2 47,4-2 10-47,0 0 2 0,-1 0 7 0,5-1 3 0,0-11 3 0,5 22-6 0,3-13 0 0,-8-9-1 0,16 15 0 16,-5-10 3-16,10 1-7 0,-7-3-3 0,12 1 0 15,-7-2-5 1,8 1-4-16,-3-3-3 0,0 0-2 15,5 0-1-15,-7 0-3 0,2 0-2 16,-3-3-1 0,-2 3-2 15,2 0-8-31,-2 0-12 0,-2-2-15 0,-17 2-30 0,32-4-29 0,-21 1-29 16,-11 3-44-16,19-8-30 0,-6 1-57 0,-13 7-421 0,16-11-157 0</inkml:trace>
          <inkml:trace contextRef="#ctx0" brushRef="#br0" timeOffset="-18167.7673">3467-48 1677 0,'0'0'-97'0,"0"0"27"0,0 0 16 15,0 0 20-15,0 0 19 0,16 21 23 0,-16-21 7 16,4 27 20-16,-4-9 12 0,0-1 10 15,-4 12 12-15,4 0-2 0,-5-3 6 16,0 3-2-16,5 2 1 0,-3 2-4 0,0-3-4 16,-2-1-6-16,0 1-6 0,5-4-4 15,-3 2-4-15,0-1-8 0,-2-4-5 16,1-5-4-16,0 3-22 0,1-3-25 0,3-4-32 16,-5 1-32-16,1-3-43 0,0 1-37 15,4-13-61-15,0 14-347 0,0-14-74 16</inkml:trace>
          <inkml:trace contextRef="#ctx0" brushRef="#br0" timeOffset="-17472.8111">3831 18 1447 0,'0'0'-78'0,"16"-3"18"0,-16 3 21 15,0 0 19-15,9 24 11 0,-5-8 18 0,-1-2 11 16,0 6 17-16,-3 1 7 0,6 6 12 0,-6 0 11 16,0-1-1-16,0 4-3 0,0-2 1 15,0 1 5-15,0 1-2 0,0 0-8 16,0-3-4-16,-6-4-3 0,6 2-3 15,0-5-9-15,0-2-3 0,-3-1-6 63,3-2 1-63,0-3-3 0,0-12-5 62,0 24-3-62,0-24-4 0,0 12-4 0,0-12-4 63,0 0-4-63,0 0-3 0,0 0-6 0,36-20 1 0,-24 4-5 16,4 2-2-16,4-4 4 15,0 3-2 16,-1-3 1-15,6 3-3 0,-5-1 4-1,-6 2 0-15,7 5-2 0,-5 0 8 16,0 7 5-16,-4-1 6 0,-12 3 10 16,24 3 2-16,-24-3 4 0,11 14 4 0,-7-2 4 15,-4-12-3-15,5 24-1 0,-5-9-4 0,-5-3-1 0,5 3-3 16,-4 0-4-16,4-15-1 0,0 25-3 0,-3-16-9 15,3-9-13-15,-4 22-27 0,4-22-28 16,-4 18-38-16,4-18-36 0,-6 12-42 0,6-12-65 0,0 0-367 0,0 0-108 0</inkml:trace>
          <inkml:trace contextRef="#ctx0" brushRef="#br0" timeOffset="-16617.8174">4308 620 1126 0,'8'-13'-72'0,"0"1"12"0,0 1 11 0,2-2 9 0,6 4 14 0,0-2 4 0,10-1 13 0,-6 3 9 0,7 0 1 0,-2 0 11 0,-2 2 4 0,5 3 16 0,-4-1 0 0,-1 5 5 0,2 0 6 110,-2 0 12-110,-5 5 3 0,3-1 0 0,-1 3 1 0,-8-1-2 0,1 3 4 0,-3 3-1 0,-4 0 0 0,-3-1-2 0,-3-11 3 0,-3 29-2 0,-3-18-1 0,3 3-1 0,-8-1-1 0,2-2-3 0,2 0-6 0,-9 2 2 15,4-4-7-15,-6 0-2 0,2 3-2 0,0-3-7 0,-2-3-3 0,-2 3-1 0,4-1-6 0,-7-4-2 0,3 1-7 0,-6 1-17 0,4-3-16 0,2 3-11 0,-8-1-21 0,5 2-23 0,3-5-21 0,-6 3-39 0,8-1-57 0,-2 1-362 0,4-3-58 0</inkml:trace>
          <inkml:trace contextRef="#ctx0" brushRef="#br0" timeOffset="-16877.806">4511 551 1534 0,'0'0'-96'0,"0"0"24"0,0 0 13 0,20 9 17 16,-20-9 24-16,12 20 3 0,-5-7 9 15,-3 5 23-15,5 2 4 0,-2 7 18 0,2-1 8 16,-6 8 7-16,3 1 4 0,1 7 0 375,-4 0 4-375,1 0-1 0,-2-2-9 0,-2 3 0 0,7-2-8 0,-14 2-4 0,7-8-4 0,0 0 1 0,-2 8-8 0,-2-15 0 0,4 3-5 0,-3-8-9 0,-4 4-15 0,5-6-12 0,2-3-19 0,-7-2-31 0,3-2-31 0,-5-2-27 0,-3-9-27 0,12-3-84 0,-15 3-213 0,15-3 47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13:13.9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14336F-A119-40EF-B05E-151D4B64841E}" emma:medium="tactile" emma:mode="ink">
          <msink:context xmlns:msink="http://schemas.microsoft.com/ink/2010/main" type="inkDrawing" rotatedBoundingBox="6480,2807 6609,4374 5697,4450 5567,2882" semanticType="callout" shapeName="Other"/>
        </emma:interpretation>
      </emma:emma>
    </inkml:annotationXML>
    <inkml:trace contextRef="#ctx0" brushRef="#br0">868 0 62 0,'-101'35'15'0,"10"-8"9"0,8 3-13 78,-33 15 3-78,9 2 3 0,20-5-9 0,19 3-1 0,5 3 0 0,12-1-2 0,6 3 4 0,13-2-6 0,18 3 1 0,1 2-2 0,17-2 0 0,8 5 1 0,8 13 4 0,12-1-5 0,20 22 0 0,7-1 0 0,16 0 2 16,5-3-4-16,15 1-5 0,1-3-12 15,6 0-67-15,5-5 48 16,1 2 12-16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13:23.7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001A736-481A-46F9-8B3C-2EF51A139CB5}" emma:medium="tactile" emma:mode="ink">
          <msink:context xmlns:msink="http://schemas.microsoft.com/ink/2010/main" type="inkDrawing" rotatedBoundingBox="26863,4905 27954,4833 27955,4855 26864,4926" shapeName="Other"/>
        </emma:interpretation>
      </emma:emma>
    </inkml:annotationXML>
    <inkml:trace contextRef="#ctx0" brushRef="#br0">-1 60 1446 0,'0'0'-80'0,"0"0"10"0,0 0 16 16,0 0 10-16,-16 0 12 0,16 0 11 0,0 0 6 15,0 0 15-15,0 0 2 0,0 0 2 16,0 0 5-16,0 0 13 0,0 0 11 16,0 0 3-16,0 0-2 0,0 0 8 15,0 0 4-15,0 0 6 0,0 0 4 0,0 0 3 16,0 0-2-16,48 16-1 16,-48-16-2-16,25 0-1 0,-9 0-2 15,-16 0-2-15,39-4-5 0,-15 1-2 16,4 1-1-16,3-2-3 15,1 4-4 1,4-3 1-16,4 1-3 16,0-2-5-1,-1 1-1 1,5 1-1-16,-1-4 2 16,-3 3-1-1,4-3 0 1,-5 3-2-1,1 0 2-15,-6 3-1 16,3 0 3 0,-5-3 2-16,-3 0 0 0,-6 3 0 15,0 0 9-15,2-3-6 0,-2 3 0 16,-7-3-1-16,4 3-1 0,-1-3 4 0,-19 3-8 16,32 0-3-16,-15 0 0 15,-1 0-4-15,-16 0 0 0,23-3-2 0,-23 3-1 16,19 0-2-16,-19 0 0 0,16-2-3 0,-16 2-2 0,0 0-1 15,26-4-7-15,-26 4-26 0,0 0-33 0,14-4-48 0,-14 4-61 0,0 0-89 0,0 0-179 0,0 0-191 0,0 0-122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1.9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85230F-CBBF-4F8F-AD41-A7DEB7742926}" emma:medium="tactile" emma:mode="ink">
          <msink:context xmlns:msink="http://schemas.microsoft.com/ink/2010/main" type="inkDrawing"/>
        </emma:interpretation>
      </emma:emma>
    </inkml:annotationXML>
    <inkml:trace contextRef="#ctx0" brushRef="#br0">1 161 1526 0,'-4'-15'-63'0,"8"3"25"0,0-3 22 0,4-3 16 16,6 4 30-16,-4-4 5 0,9 3 18 0,1 0 7 16,1 4 4-16,2 1-3 0,-3 1 7 46,0 7 2-46,-1-5 2 0,6 10 3 0,-4-3 5 0,-5 6 7 0,-6 3 5 0,2 1 7 0,0-1 9 0,-8 2 15 0,0 4 2 16,-4-15 1 15,0 29-8-31,-4-14 0 16,0 0-2-16,-4 0-5 31,4 0-9-31,-2 0-9 16,-4-4-9-16,4 4-2 15,-4-6-12 1,-1 0-4-16,2 1-11 0,2-4-25 31,-4 3-16-31,11-9-27 0,-21 9-28 0,21-9-32 16,-16 2-36-16,16-2-39 0,0 0-49 0,-20-6-36 0,20 6-38 16,0 0-110-16,-12-5-90 0,12 5-196 15,0 0-161-15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13:21.0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B59DDFB-D839-4ACB-B668-CEEAD1F7FE43}" emma:medium="tactile" emma:mode="ink">
          <msink:context xmlns:msink="http://schemas.microsoft.com/ink/2010/main" type="inkDrawing" rotatedBoundingBox="22776,5077 26956,4958 26959,5083 22780,5201" shapeName="Other"/>
        </emma:interpretation>
      </emma:emma>
    </inkml:annotationXML>
    <inkml:trace contextRef="#ctx0" brushRef="#br0">1 174 2100 0,'0'0'-99'0,"-13"-3"11"0,13 3 11 0,0 0 3 0,0 0 14 0,0 0 15 0,0 0 17 0,0 0 12 0,0 0 6 0,0 0 14 0,29-16 7 0,-29 16 14 0,27-6 3 0,-7 3 9 0,0-3 4 16,4 4 0-16,-4-1 0 0,12-3 2 15,-5 3-1-15,5 0 0 188,5 0-2-188,-3 0-3 0,7-3-8 0,-2 3 3 0,2 0-1 0,9 0-3 0,-2-3 4 0,4 4-5 0,-2-5 0 0,7 1-2 0,-4 4 0 0,1-5-5 0,5 0 0 0,2 2-3 0,-2 1-3 0,5-3-1 0,-5 3 3 0,5-1-4 15,-5-1-2-15,5 3-1 0,-7-3 1 0,4 3-2 0,1 0-2 0,-4-3 1 0,1 3 2 0,-3 0-6 0,-5-1 2 0,5 2-2 0,-12 2 0 0,4 0 0 0,0 0 3 0,-5 0-5 0,5 0 4 0,-5 2-3 0,5-2 1 0,-5 0 1 0,5 0 0 0,-5 0-3 0,1 0 1 0,4 0 0 0,-5 0 0 0,5 0 0 0,-4 0 0 16,4 0-2-16,-5 0 2 0,5 4 1 16,-3-4-6-16,-2 0 4 0,0 0 5 15,2 0-4-15,2 0 1 0,-3 0-2 16,-1 0-1-16,0 0 1 0,3 0-1 15,-3 0-2-15,1-4 4 16,-1 4 0-16,0 0-2 0,5-2 0 16,-5 2 2-16,0-3-2 0,-2 3 0 15,3 0 2-15,-5 0-2 0,-2-4 3 0,1 4-1 0,-1 4-3 16,-5-4 2-16,0 3 2 0,0-3-5 16,0 0 3-16,-5 0 1 0,-3 2-4 15,3-2 7-15,-3 4-6 0,1-4 1 0,-2 0-2 0,2 3 5 0,-2-3-4 31,-3 0 3-15,-2 0-2-16,3 3 0 16,-1-3 2-16,1 0-1 0,-21 0-3 0,30 0 6 0,-10 3 3 15,-20-3 8-15,32 3 3 0,-16-3 0 16,-16 0 0-16,27 0 0 0,-14 3 0 0,-13-3-3 0,28-3 0 0,-28 3-1 0,20 3-1 0,-20-3 0 0,22 0-2 0,-22 0-2 16,0 0 0-16,24 0-5 0,-24 0-14 0,0 0-18 15,0 0-27-15,21 0-22 0,-21 0-23 0,0 0-29 16,0 0-22-16,0 0-28 0,0 0-98 15,0 0-323-15,0 0-100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13:23.1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905CFB-639F-4BD9-9618-327998F3D775}" emma:medium="tactile" emma:mode="ink">
          <msink:context xmlns:msink="http://schemas.microsoft.com/ink/2010/main" type="inkDrawing" rotatedBoundingBox="27709,6217 27953,4660 28176,4695 27932,6252" semanticType="verticalRange" shapeName="Other">
            <msink:sourceLink direction="with" ref="{8B1FC675-01D1-4F71-B613-63BC5A0B2A3E}"/>
          </msink:context>
        </emma:interpretation>
      </emma:emma>
    </inkml:annotationXML>
    <inkml:trace contextRef="#ctx0" brushRef="#br0">259 34 1718 0,'0'0'-81'0,"7"-9"13"0,-7 9 19 0,13-7 8 0,-13 7 19 16,7-9 10-16,-7 9 6 0,12-5 15 16,-12 5 8-16,0 0 11 0,16-6 7 0,-16 6 11 15,0 0 8-15,19 2 5 0,-19-2 2 16,13 13 4-16,-13-13 2 0,12 16 1 16,-8-2-4-16,0-2-3 0,-4-12 0 0,8 26-2 140,-4-8 1-140,0-1-5 0,0 1-3 0,-4 3 1 0,0 9 5 0,0-3-5 0,4 6 3 0,-4-1-6 0,0 2-3 0,0-3 0 0,-4 5-3 0,4-3-1 0,-8 9-4 0,4-4 1 0,4-2 5 0,-8 3-12 0,4-1-2 0,0 1-2 0,-5 2-5 0,6-4-1 0,-5 1-1 0,0 2-2 0,5-2-2 0,-6-7 2 0,2 3 2 0,3 0-2 0,-5-2 1 0,6 1-4 16,-6-4 3-16,2 7-9 0,-2-6 7 15,2 3 6-15,-1-6-2 16,0-1-1-16,4 1 5 16,-5-2 2-16,6-2-5 15,-5 0-9-15,0-3 5 0,3 3-4 0,2-6-2 16,0 1 1-16,-2-1 2 0,-3-4-1 16,5 3-1-16,3-2 5 0,-10-3-10 0,10 2 4 15,-6-2 3-15,6 0-2 0,0-11 4 16,-9 22 0-16,5-13-5 0,4-9 1 0,-7 18 4 0,7-18-6 0,-4 12 1 15,-1-3-5-15,5-9-2 0,0 0 1 0,-7 14-14 0,7-14-13 16,-9 6-15-16,9-6-23 0,0 0-28 0,-16 7-35 0,16-7-30 16,0 0-35-16,-24-9-16 0,13 0-12 15,-1 0-29-15,0-3-81 0,-4-3-95 16,0-4-153-16,-4-1-72 0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00:13:22.2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816EA7E-999C-4D42-AB8C-3AF1DA84D245}" emma:medium="tactile" emma:mode="ink">
          <msink:context xmlns:msink="http://schemas.microsoft.com/ink/2010/main" type="inkDrawing" rotatedBoundingBox="23121,6186 27707,6149 27709,6315 23123,6352" semanticType="underline" shapeName="Other">
            <msink:sourceLink direction="with" ref="{8B1FC675-01D1-4F71-B613-63BC5A0B2A3E}"/>
          </msink:context>
        </emma:interpretation>
      </emma:emma>
    </inkml:annotationXML>
    <inkml:trace contextRef="#ctx0" brushRef="#br0">0 171 1551 0,'0'0'-86'0,"14"3"17"0,-14-3 16 0,0 0 12 0,29 2 14 0,-13-2 4 0,-16 0 16 0,32-5 21 0,-16 1-3 16,5 4 17-16,-3-2 6 0,6 2 10 0,4-7 7 15,-1 5 5 79,1-2-2-94,4-1 3 0,0 1-2 0,-1 2-4 0,1-4-2 0,0 3-4 0,5 0-5 0,1-3-3 0,-2 3-3 0,0 0-4 0,3-3 3 0,5 1-1 0,1 1 6 0,2-1-2 0,4-1-2 0,-2-1 2 0,6 0-1 0,0 2 1 0,0-1 0 0,2 1-1 0,2-2-3 16,0 1-2-16,3 1-1 15,-1-2-3-15,-1 5-5 16,4-5 0-16,-5 5-1 0,5-1-2 16,-5-3-4-16,1 3 1 0,-1-3-1 15,3 3-3-15,-8 3-2 16,5-2 0-16,-4-5 2 0,2 9-5 15,-6-2-1-15,2 0 3 16,-10 5 0-16,13-5-4 16,-8 2 1-16,-5-2 0 15,13 3-2-15,-13-1 2 0,9 2-4 16,1-4 2-16,2 3 1 16,-1-1-1-16,-1-2-1 15,1 0 1-15,3 0-1 0,-2 4 0 16,-3-4-3-16,3 0 3 15,0 3 1-15,-2-3-3 0,6 0 1 16,-6 2-1-16,-7-2 4 0,2 0-6 16,-3 4-1-16,-2-1-2 15,0-1 3-15,-6 1-4 0,1 1-2 16,-1-2 4-16,-1 1 0 0,-4 1-2 16,2-2 0-16,-2 1-1 0,-4 3 3 15,3-3 0 1,1-1 0-16,-7 2 6 0,3-1-6 15,-4-3 2-15,-1 2 2 0,5 3 0 16,-8-3-1-16,3 0 1 0,2-2-2 0,-5 5 1 16,3-5 2-16,0 2-2 0,-2-2 0 15,-1 4-3-15,0-4 5 0,3 0-2 0,-3 0 1 16,0 0 0-16,1 0-1 0,-2 2 2 16,1-2 0-16,0 0 0 0,-1 0-1 15,5 0 2-15,0 0 1 0,0 0-1 16,0 3-2-16,0-3 1 0,-5 0 0 0,5-3 0 15,-8 3 1-15,-16 0 0 0,32 3 1 0,-32-3 0 16,28 0 0-16,-28 0-3 0,20 4 1 0,-20-4 1 16,20 0-3-16,-20 0 1 0,19 0 2 0,-19 0-4 0,0 0 1 0,20 0 2 0,-20 0-1 15,16-4 0-15,-16 4 0 16,0 0 0-16,16-3 2 0,-16 3-4 0,0 0 2 0,0 0-13 0,0 0-23 0,27 0-29 0,-27 0-36 16,0 0-55-16,0 0-104 0,0 0-408 0,0 0-162 0</inkml:trace>
  </inkml:traceGroup>
</inkml:ink>
</file>

<file path=ppt/ink/ink15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4AA70F08-2D78-4EFD-972C-3A4C0EBF9AD1}" emma:medium="tactile" emma:mode="ink">
          <msink:context xmlns:msink="http://schemas.microsoft.com/ink/2010/main" type="writingRegion" rotatedBoundingBox="18371,6743 20093,6743 20093,9377 18371,9377"/>
        </emma:interpretation>
      </emma:emma>
    </inkml:annotationXML>
  </inkml:traceGroup>
</inkml:ink>
</file>

<file path=ppt/ink/ink15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FFA0A998-1E0B-4EFB-888F-4AC4BDC1FE1E}" emma:medium="tactile" emma:mode="ink">
          <msink:context xmlns:msink="http://schemas.microsoft.com/ink/2010/main" type="inkDrawing" rotatedBoundingBox="27332,5609 27408,6729 26905,6763 26829,5644" semanticType="callout" shapeName="Other">
            <msink:sourceLink direction="with" ref="{9997F05F-CE9F-44C1-A7CB-7252BEDB781E}"/>
          </msink:context>
        </emma:interpretation>
      </emma:emma>
    </inkml:annotationXML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26:39.4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ADCC449-9166-4B05-B4A6-9F01058A8306}" emma:medium="tactile" emma:mode="ink">
          <msink:context xmlns:msink="http://schemas.microsoft.com/ink/2010/main" type="writingRegion" rotatedBoundingBox="23019,10340 27580,10040 27640,10957 23079,11257"/>
        </emma:interpretation>
      </emma:emma>
    </inkml:annotationXML>
    <inkml:traceGroup>
      <inkml:annotationXML>
        <emma:emma xmlns:emma="http://www.w3.org/2003/04/emma" version="1.0">
          <emma:interpretation id="{9266394C-22F3-4FD5-9AEC-F14500302A4F}" emma:medium="tactile" emma:mode="ink">
            <msink:context xmlns:msink="http://schemas.microsoft.com/ink/2010/main" type="paragraph" rotatedBoundingBox="23019,10340 27580,10040 27640,10957 23079,11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FDF938-BDD0-4A60-B2BD-17F4AE26D01A}" emma:medium="tactile" emma:mode="ink">
              <msink:context xmlns:msink="http://schemas.microsoft.com/ink/2010/main" type="line" rotatedBoundingBox="23019,10340 27580,10040 27640,10957 23079,11257"/>
            </emma:interpretation>
          </emma:emma>
        </inkml:annotationXML>
        <inkml:traceGroup>
          <inkml:annotationXML>
            <emma:emma xmlns:emma="http://www.w3.org/2003/04/emma" version="1.0">
              <emma:interpretation id="{23D99E3E-F056-46C6-AF0B-7778F6B563F6}" emma:medium="tactile" emma:mode="ink">
                <msink:context xmlns:msink="http://schemas.microsoft.com/ink/2010/main" type="inkWord" rotatedBoundingBox="23027,10473 25835,10288 25886,11073 23079,112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4046 688 510 0,'0'15'136'0,"0"3"-38"0,6-4-21 0,-3 7 7 0,1-3 6 0,3 4 8 46,-2-2-14-46,4 1-10 0,-2-1 9 0,2 1-3 0,-3-3 18 0,4 3-4 0,-4-3-6 0,4-2-7 16,-4-2-2-16,4-3-3 0,-8 2 0 0,5-1-1 0,-7-12-1 0,9 20 7 0,-2-11 2 16,-7-9 2-16,7 16-5 0,-7-16-4 15,6 11-5-15,-6-11 9 0,3 16-10 0,-3-16 9 16,4 13-4-16,-4-13-6 0,5 18-6 16,-5-18-5-16,0 15-4 0,0-15-7 0,4 12-3 15,-4-12 3-15,0 0-14 0,7 18 1 16,-7-18-4-16,5 13-3 0,-5-13 4 15,0 0-8-15,0 14 3 0,0-14-2 16,0 0-10-16,0 0 5 0,0 0-6 0,4 18 1 16,-4-18-4-16,0 0-1 0,0 0 1 15,5 11 1-15,-5-11-1 0,0 0-1 0,2 16-2 16,-2-16-1-16,0 0-5 0,9 12 4 16,-9-12-1-16,0 0 17 0,5 11-21 0,-5-11 4 15,0 0 0-15,6 9-2 0,-6-9-2 16,0 0-2-16,0 0-2 0,0 0-7 15,0 0-16-15,0 0-24 0,0 0-33 0,0 0-40 16,-11-39-50-16,6 30-59 0,5 9-82 16,-4-20-188-16,4 11 34 0,0 9-117 15,0-18-85-15</inkml:trace>
          <inkml:trace contextRef="#ctx0" brushRef="#br0" timeOffset="424.0345">4342 965 1616 0,'0'0'-9'0,"0"0"21"15,0 0 17-15,-9-9 18 0,9 9 12 0,0 0 9 16,0 0-1-16,0 0-3 0,0 0 1 16,11-21 2-16,-11 21 1 0,14-13 5 15,-8 8-10-15,4-7 1 0,0 3 0 0,6-5-4 16,-4 2 2-16,4-3-1 0,7-3 1 16,-3 3-5-16,1-3-6 0,0 3-3 15,-3 0-4-15,2-3-7 0,-4 6-1 0,0 1-4 16,0-5-5 15,-5 5-6-31,5 2-22 31,-3 0-32-31,-6-1-40 32,5 4-44-32,-12 6-55 0,13-11-48 0,-13 11-115 15,0 0-119-15,0 0-94 0,0 0-50 0</inkml:trace>
          <inkml:trace contextRef="#ctx0" brushRef="#br0" timeOffset="787.3126">4456 965 1480 0,'-12'2'-21'0,"12"-2"23"0,0 0 9 0,0 0 14 0,0 0 14 0,0 0 13 0,0 0 15 0,0 0 7 0,0 0 9 0,0 0 1 0,0 0-1 16,43 22 4-16,-27-17 1 0,10 4 7 15,-4 3 18-15,10 3 0 0,-5-3-9 16,9 3-3-16,0 1 5 0,1-3-6 0,3 5-5 172,-10 2 1-172,7 0-12 0,-3 0-1 0,-2-5 7 0,-3-4-31 0,-1 2 1 0,-1 3-15 0,-4-7 0 0,-3-2-1 0,1 0 7 0,-5-1-8 0,-5-1-3 0,5-1-1 0,-16-4-7 0,21 5 1 0,-21-5-8 0,18 0-14 0,-18 0-29 0,0 0-33 0,0 0-38 0,0 0-53 0,0 0-61 0,0 0-58 0,0 0-132 0,0 0-109 0,0 0 54 0,9 12-149 0,-9-12-96 0</inkml:trace>
          <inkml:trace contextRef="#ctx0" brushRef="#br0" timeOffset="1322.8815">5174 876 1661 0,'0'0'11'0,"-16"-3"7"0,16 3 18 15,0 0 23-15,0 0 27 0,0 0 22 0,0 0 8 16,0 0 1-16,0 0 0 0,0 0-4 15,48-18 1-15,-27 14-4 0,-2-1-1 0,0-1-5 16,7-3-6-16,1 0-9 0,-2 0-13 16,1 0-3-16,3-3-6 15,-2 1-6-15,0 2-7 0,-3-1-10 16,0 1 1-16,0 0-10 0,-8 3-11 16,0 1-28-16,0-2-27 15,0 2-28-15,-5 5-34 0,-11 0-31 0,16-4-44 0,-16 4-36 16,0 0-50-16,0 0-118 0,0 0-102 0,0 30-126 0,-7-15-98 15</inkml:trace>
          <inkml:trace contextRef="#ctx0" brushRef="#br0" timeOffset="1610.8617">5294 1133 1674 0,'0'13'24'0,"0"-13"8"0,0 0 25 15,0 0 25-15,0 0 25 0,28 3 9 16,-28-3 2-16,23-3-4 0,-23 3 1 15,32-8 4-15,-11 1 5 0,-2 0 3 0,10-2-8 16,-7 2-15-16,10-6-14 0,0 4 2 16,-4-2-12-16,4 0-5 0,-5-2-16 15,1 2-9-15,-3 1-16 0,-9 4-34 16,2-3-37-16,-2 4-35 94,-2-2-41-94,-3 1-58 0,-11 6-54 0,11-8-103 0,-11 8-168 0,0 0 52 0,0 0-109 0,0 0-56 0</inkml:trace>
          <inkml:trace contextRef="#ctx0" brushRef="#br0" timeOffset="2695.9167">6137 685 1409 0,'0'0'-37'0,"0"0"9"0,0 0 2 0,0 0 10 15,0 0 23-15,0 0 12 0,0 0 5 0,0 0 4 16,0 0-1-16,0 0 0 0,0 0 2 16,0 0 3-16,0 0 7 0,0 0 5 0,11 30 7 15,-11-30 4-15,11 11-3 0,-1-2 3 16,-10-9-1-16,18 16-1 0,-6-9 0 0,4 2-4 15,-3 2-4-15,3-2-1 0,0 0-4 16,0 2-7-16,0-2 1 0,3 3-3 16,0-7-3-16,2 4-4 15,-5-3-2-15,0-3-1 0,3 1-3 16,0-4 0-16,-19 0-2 0,40-7-1 0,-19-1-3 16,-2-4 0-16,2 0-1 15,-7-6 2-15,7 1 2 0,-5-2 6 16,0-1 6-16,-7-1 6 15,2-1 5-15,-6 1 7 16,-3-3-2-16,3 7 2 31,-10-3-7-31,5 6 2 16,-7-2-5-16,-2 1-1 0,2 3-5 0,-9 3-3 16,4 0-2-16,-4 6-1 0,-3 0-3 15,-5 3-1-15,3 0-3 16,2 6-4-16,-10 0 1 15,2 3-2-15,0 6-2 16,-5 0-2-16,8 1-2 0,-8 0 3 0,8 2-9 16,5-1 2-16,-5 1-7 15,3 2-8-15,5-6-14 16,0 4-17 0,5-4-17-16,0 1-23 15,1-1-29-15,4 0-35 0,1-3-21 16,0 1-23-16,1 0-69 0,2-3-400 15,2-9-157-15</inkml:trace>
          <inkml:trace contextRef="#ctx0" brushRef="#br0" timeOffset="-701282.4905">6207 1334 2274 0,'0'-17'0'0,"0"17"26"0,0-14 18 0,0 14 23 15,0 0 17-15,0 0 8 0,0-14 6 0,0 14-1 16,0 0 0-16,0 0-12 0,-3-15-3 16,3 15-12-16,0 0 3 0,0 0-19 15,0-15-12-15,0 15-14 0,0 0-31 0,0 0-42 16,0-11-54-16,0 11-58 0,0 0-59 15,0-13-125-15,0 13-147 16,0 0-180-16,0 0-164 0</inkml:trace>
          <inkml:trace contextRef="#ctx0" brushRef="#br0" timeOffset="3308.8788">6330 994 1691 0,'0'0'-70'0,"0"0"12"15,0 0 21-15,0 0 14 0,0 16 18 0,0-16 6 16,0 0 11-16,0 16 10 0,0-16 3 16,5 16 4-16,-5-16 9 0,3 18 2 0,2-9 11 15,-5-9 7-15,8 15 4 0,-5-4 3 16,5-2 1-16,-8-9-2 391,8 20 0-391,-3-11 3 0,3 2-5 0,0 0-2 0,-8-11-2 0,16 18-5 0,-5-9-7 0,-3 3-3 0,3-7-5 0,2 4-3 0,3-3-5 0,0 1 0 0,3-5-6 0,2-2 0 0,-21 0-3 0,43 0 1 0,-19 0-6 0,3-2 1 0,-2 2-5 0,-2-2 1 0,2-3 0 0,-2-1-1 0,2 1-6 0,-2-1 5 0,-3-1-4 0,-4-1 1 0,2 2-2 0,-2-6 1 0,-2 3-1 0,-3-2 0 0,1-4 1 0,-3 1-3 0,-2 0-3 0,-3-3 4 0,-4-3-4 0,0 2 1 0,-4-7-3 0,-1 1 3 0,-2 1-3 0,3 2 1 0,-3-1 0 0,2 5 1 0,-6 3 0 0,2-1-1 0,-2 0 0 0,-1 6 0 0,-2-1-2 0,-2 5 2 0,3-1 0 0,-3 3-1 0,0 3 2 0,16 0-1 0,-36 3 0 0,20-1-2 0,-5 2 1 0,5 1 2 0,0 5-1 0,-2-4 8 15,2 5-6-15,2 2 0 0,-2-2-1 0,0 4 7 0,0 3-10 0,5-2 3 0,0-5-2 0,-2 3 1 0,5 2 1 0,0-5 6 0,0-2-5 0,0 3-2 0,5-1 0 0,-5 3 1 0,8-14-3 0,-8 17 3 0,0-8-1 0,8-9-1 0,-8 15-3 0,8-15-4 0,-5 11-15 0,5-11-22 0,-8 9-29 0,8-9-38 0,0 0-53 0,-8 12-52 0,8-12-152 0,0 0-270 0,-3 11-135 0</inkml:trace>
        </inkml:traceGroup>
        <inkml:traceGroup>
          <inkml:annotationXML>
            <emma:emma xmlns:emma="http://www.w3.org/2003/04/emma" version="1.0">
              <emma:interpretation id="{9997F05F-CE9F-44C1-A7CB-7252BEDB781E}" emma:medium="tactile" emma:mode="ink">
                <msink:context xmlns:msink="http://schemas.microsoft.com/ink/2010/main" type="inkWord" rotatedBoundingBox="26822,9811 27903,10321 27541,11087 26461,10577">
                  <msink:destinationLink direction="with" ref="{FFA0A998-1E0B-4EFB-888F-4AC4BDC1FE1E}"/>
                </msink:context>
              </emma:interpretation>
              <emma:one-of disjunction-type="recognition" id="oneOf1">
                <emma:interpretation id="interp1" emma:lang="" emma:confidence="0">
                  <emma:literal>115</emma:literal>
                </emma:interpretation>
                <emma:interpretation id="interp2" emma:lang="" emma:confidence="0">
                  <emma:literal>112</emma:literal>
                </emma:interpretation>
                <emma:interpretation id="interp3" emma:lang="" emma:confidence="0">
                  <emma:literal>12</emma:literal>
                </emma:interpretation>
                <emma:interpretation id="interp4" emma:lang="" emma:confidence="0">
                  <emma:literal>" .</emma:literal>
                </emma:interpretation>
                <emma:interpretation id="interp5" emma:lang="" emma:confidence="0">
                  <emma:literal>113</emma:literal>
                </emma:interpretation>
              </emma:one-of>
            </emma:emma>
          </inkml:annotationXML>
          <inkml:trace contextRef="#ctx0" brushRef="#br0" timeOffset="45404.2345">8348 295 1683 0,'0'0'-45'0,"4"-12"12"0,-4 12 13 0,0 0 13 0,5-12 10 0,-5 12 13 0,0 0 6 0,0 0 10 0,0 0 4 0,0 0-1 0,0 0 4 0,0 0 3 0,0 0 5 15,0 0 9-15,23 39 5 0,-19-28 0 0,0 5 8 16,1 2 1-16,2 2 3 0,-1 1 5 16,0 3 2-16,2 0 4 0,-6 2-1 0,12-2 0 15,-6 6 2-15,0-3-4 16,-1 2 2-16,5-1-1 0,1 4 0 0,-2 0 1 15,-3-5 22-15,5 0-11 16,-6 0-3-16,6 1-2 0,-6-2-7 16,5-2 3-16,-6 2 3 0,8-1-11 15,-7-2-1-15,2 1-5 0,3 0-1 16,-4-3-7-16,-1-1-5 0,-2-2-8 0,2-4-6 0,-3 6 0 0,1-9-3 16,2 5-5-16,-3-5-2 0,-4-11-12 15,2 17-25-15,-2-17-21 0,0 0-33 0,-6 14-36 16,6-14-49 15,-16 4-64-31,16-4-95 0,-27-9-163 0,6 7-95 16,5-7 63-16,-7-6-225 15,0 4-213 1</inkml:trace>
          <inkml:trace contextRef="#ctx0" brushRef="#br0" timeOffset="44534.717">7692 337 2017 0,'9'-9'10'16,"-2"2"-2"-16,-7 7 71 0,16-6 36 0,-16 6 9 15,0 0-8-15,0 0-6 0,37 20-5 16,-30-9-10-16,2 0 11 0,-2 4 12 0,6 3 12 16,-6 0 7-16,2 3-1 0,2 3-1 15,-4-3 0-15,7 2-1 0,-7 1-7 16,4 0-6 0,-2 0-4-1,3 1-5 1,-4 0-8-1,-5 5-4-15,6-3-8 16,-5-4-6 0,-1 4-6-1,2 0-7-15,-1 1-4 16,-4-5-6-16,4 1-7 0,-4-4-3 16,0-1-5-16,0-1-5 0,0-3-1 0,0-1-22 15,3 1 0-15,-3-15-1 16,0 27 1-16,0-18-2 15,0-9-3-15,-3 15 1 0,-1-6-3 0,4-9-1 0,0 0-3 0,-9 8-1 0,9-8-4 0,0 0-4 0,0 0-9 0,0 0-7 0,0 0-10 0,-27-14-10 0,22 5-16 16,5 9-13-16,-11-12-26 0,6 3-29 0,5 9-31 0,-11-16-31 0,6 10-38 31,5 6-44-15,-11-14-46-16,4 8-72 0,7 6-141 0,-9-9-9 0,9 9 60 16,-11-6-181-16,11 6-149 0</inkml:trace>
          <inkml:trace contextRef="#ctx0" brushRef="#br0" timeOffset="45088.2509">7752 536 1738 0,'0'0'-51'0,"0"-12"38"0,0 12-1 0,-3-11 12 15,3 11 19-15,0 0 18 0,7-14 14 16,-7 14 13-16,0 0 8 0,25 5 6 0,-25-5 6 15,0 0 2-15,34 11 5 0,-20-5 1 16,4 6 0-16,3 0-5 0,3 0 8 0,4 3-3 16,4 2-1-16,2 2-2 312,-2-2 0-312,3 4-5 0,7-4 0 0,-7 5 1 0,5-4 20 0,-4 0-3 0,-4-1-12 0,0 1-3 0,-5-7 6 0,1 3-16 0,-8-3-9 0,3 1 4 0,-3-3-3 0,-4 0-1 0,0-3-1 0,-4 3-1 0,-12-9-1 0,20 9-12 0,-20-9-7 0,12 2-5 0,-12-2-5 0,0 0-15 0,0 0-20 0,0 0-34 0,0 0-30 0,0 0-43 0,-16-35-41 0,12 29-54 0,-8-5-55 0,2 2-45 0,4 0-93 0,2-2-126 0,-4 2 64 0,-3 2-179 0,2-2-134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29:07.7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F2C37EF-0F0F-4451-91C5-46727C2B4AEA}" emma:medium="tactile" emma:mode="ink">
          <msink:context xmlns:msink="http://schemas.microsoft.com/ink/2010/main" type="inkDrawing" rotatedBoundingBox="16777,5501 23511,4942 23546,5366 16813,5925" shapeName="Other"/>
        </emma:interpretation>
      </emma:emma>
    </inkml:annotationXML>
    <inkml:trace contextRef="#ctx0" brushRef="#br0">190 729 301 0,'-16'0'35'0,"16"0"-14"0,-19-3-10 0,6-1 0 0,13 4-6 0,-19-2 5 0,19 2 5 0,-20-3-3 0,20 3 4 16,-16-4 11-16,16 4 6 15,-16-3 1-15,16 3 3 0,0 0 10 0,-20 0-4 16,20 0 5-16,-12-2-2 0,12 2-1 0,0 0 6 16,0 0-3-16,-24-4 4 0,24 4-7 15,0 0-1-15,0 0-5 0,0 0 4 0,-16 0-6 16,16 0 3-16,0 0-6 0,0 0 3 16,0 0 1-16,0 0-2 0,-3-9-3 15,3 9 2-15,0 0-6 0,0 0 2 0,31-11-4 16,-15 8 3-16,-4-3-8 0,8 3 1 15,-1-3 1-15,6-3-2 0,6 3-1 16,-3-3-4-16,8 1-1 0,-1 1-2 0,1-5 4 16,0 6-7-16,8-6-4 0,-8 6 6 15,0-3-3-15,3 4-3 0,-3-1 2 16,-1 0 2-16,1-3-2 0,0 2 0 16,0 3-2-16,-1-4-4 15,5 2 2-15,-8-3 1 0,7 2-3 16,5-2 2-16,-4 0-3 0,8 0-1 15,-5 0 5-15,-4 0-7 16,2 0 2-16,2 0 2 16,5-1-1-16,-5 1 1 0,-2 3 0 15,-2 1-2-15,4-1-1 0,-2-3 3 16,-2 6 0-16,4-6-4 0,2 3 4 0,-6 0 0 16,5 0-2-16,0-5 1 0,-1 4 3 15,1-2-5-15,-5-3 2 16,1 6 2-16,0-3-3 0,-4 4 2 15,3-4-6-15,-7 3 3 0,4 0 1 16,-4-3-1-16,-1 4 0 16,1-1 0-16,0-2 0 15,4-1 3-15,-4 3-1 0,3 1-1 16,-3-4 1-16,4 0-3 0,0 0 2 16,3-2 1-1,-3-1-2-15,0 6 0 0,3-3-2 16,-3-1 0-16,-1 1 1 15,1 3-1-15,0-3 0 0,-4 4 2 16,4-1 0-16,-1 0-1 16,-6-3 2-1,6 4 1-15,-3-2-2 16,-1 5 0-16,1-3-2 0,0 1 4 16,0-3-3-16,4 5 3 0,-4-5-2 15,4 2 1-15,-6-1-2 0,2 0 7 16,4-1-8-16,-8 5 2 0,4-1 1 15,-4-1 0-15,0 4 0 16,-5-2-2-16,2 2 0 0,2 0 2 0,-4 0-3 31,-2-3-1-31,6 3 3 0,-2 0-2 0,-2 3 5 16,1-3-1-16,0 0-2 16,0 2-2-16,3-2 2 0,-2 4-1 15,-2-1 0-15,5 3-1 0,-4-3 1 16,-5-1 0-16,6 2 2 0,-5-2-1 15,-1 2-1-15,1 1 0 16,0-1 2-16,-1-1-1 0,-3-1 3 16,4 5-1-16,0-5 2 0,0 0-4 0,0 3 1 15,4 0-2-15,-1-1-2 16,-3-2 4-16,5 1 1 0,-2 1-2 16,-3 1 0-16,4-2-1 0,-4 0 3 0,0-1-3 15,-1 5 0-15,-3-5 6 0,0 2-3 0,4-2-1 16,0 5 2-16,-4-5-2 0,4 5 0 0,-20-7-1 15,35 2 2-15,-15 3 0 0,0-5-3 16,4 0 6-16,-4 0-6 0,7-5 3 0,-2 5 0 16,7 0-2-16,-5-2 0 0,1 2 1 15,-1 0 0-15,-2 2-2 0,-2-2 0 0,1 0 1 16,0 0 3-16,3 0-3 0,-2 0 1 16,-2 0-1-16,6 0 1 0,-6 5 1 15,4-5 0-15,1 0-2 0,4 0 3 16,4 0-2-16,-4-5-2 15,4 5 3-15,-5-2-1 0,1 2-2 16,3 0 0-16,-3-4 1 16,0 4 0-16,-3-3 2 0,-2 6-2 15,1-6 1-15,-1 3 1 0,5-2 1 16,0-2 0-16,-5 4-3 0,5 0-2 16,4-3 4-16,-4 1-2 15,4 2 0-15,-4-4 0 0,3 2 0 0,-2-1-2 16,-3 3 4-16,2-4-1 15,-3 2 1-15,3-1 0 0,-4 0-4 16,-5 3 1-16,1 0 2 0,-1 0-1 16,5-3-3-16,-3 1 2 0,-6 2 1 15,0 0 1-15,6 0-1 0,-2-4 4 16,-2 4 1-16,-2-3 0 16,5 1 4-16,-3 2-2 0,-2-4 0 15,4 1 3-15,-2 3-3 0,-1-2 2 16,-4 2 4-16,3-5-2 0,5 3 1 15,-8 0 1-15,4-1-2 0,-4-1 1 16,-16 4 2-16,28-5-3 0,-13 5 4 0,-15 0 1 0,25-6-3 0,-15 6-1 16,-10 0 0-16,22-3 5 0,-8-1 1 0,-14 4 2 0,32-6 2 0,-18 6 2 15,2-2 2-15,0-1-1 0,-16 3 0 0,32-4-2 0,-19 4 1 16,3-5-3-16,4 1-3 0,-4 4 3 0,0-2-1 0,0-1-3 16,-16 3 2-16,28-3-2 0,-12 0 5 0,-16 3 3 15,25-3 2-15,-14 0 3 0,0-3-2 0,-11 6-1 16,26-3 0-16,-16 1-1 0,-10 2 1 15,16-4-3-15,-16 4-1 0,19-5-4 0,-19 5-1 0,21-5-2 0,-21 5-1 16,15-2-3-16,-15 2-2 0,16-7 0 0,-16 7-4 0,16 0 1 0,-16 0 0 16,0 0-3-16,0 0 1 0,28-2-2 0,-28 2-2 15,0 0-1-15,0 0-2 0,16 0-9 0,-16 0-20 0,0 0-31 0,0 0-35 0,0 0-47 0,0 0-48 0,0 0-86 0,0 0-170 0,0 0-117 16,0 0-67-16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29:17.8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C1A0638-4756-4E8A-B4C8-22A2F57E4A59}" emma:medium="tactile" emma:mode="ink">
          <msink:context xmlns:msink="http://schemas.microsoft.com/ink/2010/main" type="inkDrawing" rotatedBoundingBox="20561,5324 20660,7992 19613,8031 19515,5362" semanticType="verticalRange" shapeName="Other">
            <msink:sourceLink direction="with" ref="{2FC9152B-AD1A-4C4C-86B1-02A77776BDBC}"/>
          </msink:context>
        </emma:interpretation>
      </emma:emma>
    </inkml:annotationXML>
    <inkml:trace contextRef="#ctx0" brushRef="#br0">898 45 26 0,'0'0'25'0,"0"0"-1"0,8-9 2 15,-8 9 3-15,0 0 1 0,0 0-1 0,0 0 1 16,8-12-8-16,-8 12 6 0,0 0 0 15,0 0-6-15,0 0 1 0,0 0 7 16,3-13-3-16,-3 13 0 0,0 0 1 0,0 0-5 16,0 0 1-16,0 0 1 0,0 0 1 15,0 0 1-15,0 0 0 16,0 0-7-16,4-11-2 0,-4 11 1 0,0 0-2 0,0 0 2 16,0 0-4-16,0 0-1 0,0 0 0 15,0 0 1-15,0 0 0 0,0 0-6 16,0 0 7-16,0 0-5 0,0 0 2 0,0 0-1 15,0 0 0-15,0 0 5 0,0 0-2 16,0 0-4-16,0 0-4 0,0 0 4 16,0 0 0-16,0 0-8 0,0 0 11 0,0 0-8 15,-27 0-3-15,27 0 8 0,0 0-4 16,0 0 3-16,0 0 2 0,0 0-5 16,-28 6 2-16,28-6-1 0,0 0 1 0,0 0-2 15,-16 2 4-15,16-2-8 0,0 0 7 16,-20 3-2-16,20-3-3 0,-16 4 2 0,16-4-6 15,-20 5 1-15,9-1 4 0,11-4-6 16,-21 7 4-16,10-2-1 0,-1 1 0 16,12-6-2-16,-27 3 0 0,14 3 1 15,1-3 2-15,1 3-5 0,-1-1 1 16,12-5 5-16,-25 7-1 0,10-3-3 0,3 1-3 16,12-5 4-16,-28 9 0 0,17-5-1 15,-5 1-2-15,0-1 1 0,-4 4 2 16,4-4 1-16,0 2-6 15,-4 2 3-15,4-2-1 16,-4-1-4-16,4 1 9 16,-3-3-7-16,-1 6 5 0,4-3-5 0,-4 2 3 0,4-1 7 15,-3 2-8-15,3-1 5 16,-4-2-2-16,4 3-1 0,0 0-3 0,0-4-2 16,0 5 4-16,0 2-1 15,0-3 0-15,0 0 4 16,0 2 1-16,5-2-5 0,-5 3-1 0,0 1 4 15,3-1-2-15,2-1 1 0,3 5 1 16,-5-5 4-16,6 7-11 16,-2-4 4-16,2 2 5 15,3 2-2-15,-4-3 2 16,4 2 11-16,0 2-13 0,1-2 0 16,-2-2 4-16,1 3-3 0,4-3 5 15,0-1-1-15,0 2-5 0,0-1 4 16,0-15-6-16,9 26 3 0,-6-14-3 0,1-1 6 15,5 2-7-15,-2-2 1 0,0 1 6 0,6 1-4 16,-1-4-4-16,4 3 4 16,0-1-2-16,0-2 7 15,-1 0-5-15,6 1 2 16,-2-4-2-16,5-1 5 16,-4-1-5-16,8-2 3 15,-5-2-1-15,6 0-2 0,-6 0 0 0,5 0 2 16,-1-2-5-16,2-4-1 15,-2 6 4-15,1-7-2 16,-4 5 0-16,0-3 1 0,0 3-3 16,-1-5 5-16,2 5 1 0,-6-3-3 15,1 1-2-15,0-1 0 0,-1-2 5 16,1 1 2-16,0 0-8 16,-4-3 7-16,3 3-6 0,-3-3 1 0,-3 4-1 15,3-2-2-15,-4-2 2 0,-1 3 13 0,-2 1-10 0,2-4 1 16,-11 9 0-16,16-12-2 0,-11 6 4 0,-5 6-7 15,11-8 5-15,-11 8 2 0,9-13-5 0,-9 13-1 16,3-14 2-16,-3 14-5 0,0-13 2 0,0 13 1 0,4-12 6 0,-4 12-2 16,-4-11-3-16,4 11-3 0,0-12 6 15,0 12-6-15,0-12 5 0,0 12-4 0,-3-12 0 0,3 12 0 0,-9-9-4 0,9 9 4 16,-7-11 3-16,7 11 1 0,-4-9-2 0,4 9 2 0,-9-14 0 0,9 14-4 16,-3-11 7-16,3 11-7 0,-4-9 7 0,4 9-8 0,-5-9 9 0,5 9-6 0,-4-8-7 0,4 8 11 0,0 0-3 0,-7-6-3 0,7 6 8 0,0 0-8 15,0 0 2-15,0 0 3 0,-29 12-3 0,29-12 4 16,-19 9 3-16,11-3-7 0,8-6 2 15,-16 11-2-15,8-6 2 0,-3 4 0 16,11-9 1-16,-21 14-1 0,13-6 0 16,1 1-4-16,-5 0 6 0,3-3 3 15,-2 6-7-15,2-4 6 0,-2 5-2 16,-1-4 3-16,3 3 3 0,-2-1-4 16,3-2 3-16,-3 4 1 0,2-2-3 15,2 0 5-15,-6-2-7 0,6 4 3 0,-2-4 2 0,2 2-3 16,-2 1-1-16,-2 1 0 0,3-5-1 0,0 7-8 15,0-3 10-15,-4 4-1 0,4-5-1 16,0 4 2-16,0 0-3 0,0 3 11 0,0-3-8 16,4 0 2-16,-3 2 2 0,-2-1-2 15,5-2-3-15,-3 4-1 0,2-4 4 16,1 2-3-16,1-5 2 0,-6 5-2 0,9-5 3 16,-4 1-7-16,1 1 2 15,-1-2 1-15,4-11 5 0,-4 21-6 0,4-21-5 16,0 22-3-16,0-11 7 0,0 0 1 15,0-11-6-15,4 24 4 0,0-9-1 0,-1-3 2 16,-3-12-2-16,13 24 1 0,-1-9 1 16,-5-3-2-16,6-1-1 0,-6 0 1 0,5 0 0 15,0 1 1-15,0-3-2 0,0 0 2 16,-1-4-3-16,2 4 3 16,-13-9 0-16,24 12 2 0,-16-6 0 0,8-4-5 15,-16-2 3-15,23 7 0 0,-7-5 5 0,0 3-8 16,0-3 5-16,7-2-1 0,-3 0-1 15,1 0 0-15,2 0-1 0,1 0 1 0,4-2 0 16,-5 2-2-16,1-5 2 16,1 3 1-16,-6-1-2 0,5-1-2 15,0 2 3-15,-8-4 2 0,8 3-5 0,-5-2 6 16,-3-4-7-16,4 2 2 16,-8-2 0-16,8 4 5 0,-8-4-7 0,-1 3 5 15,-2 1-1 1,-2-4-5-16,-7 9 4 0,13-14 0 0,-13 14-2 0,0 0 0 15,0-15 3-15,0 15 0 0,0 0-5 0,-16-8 0 0,16 8 2 16,-16-3-3-16,3 0 4 16,13 3-1-16,-23 0 1 0,23 0-1 0,-23 0 1 0,23 0-4 15,-29 3 1-15,13 0 5 0,0 0-1 16,0 2-7-16,0-1 4 0,-3 5 0 0,-1-4 3 16,4 1-4-16,-4 3 4 0,-3 1 4 15,3 1-6-15,-5-2 3 0,6 0-6 16,-1 3 2-16,-3 0 0 0,3-4 4 0,-1 6-1 15,1 0-3-15,1-2-3 0,-1 0 7 16,-3 3-3-16,3 0 3 31,-5-4 3-31,6 3-3 0,-5 2 1 16,4-1 3-16,-4 3-6 0,4-3 0 16,0 2 0-16,4-1-3 15,-3 2-3-15,6-4 6 0,-3 1-3 0,5-4 1 0,-1 4 1 0,5-1 7 16,-6 0-5-16,6 1 1 15,-2-3-3-15,6 2 1 16,-6-3-1-16,5 3 1 0,1-3-1 16,-5 4 10-16,8-3-9 0,0-12-1 0,-5 21 3 0,5-10 2 15,0-11 0-15,5 24-1 0,-1-12-2 0,0 1-1 0,-1 1 3 16,10-2 1-16,-6 0-7 0,5-1 4 0,4 2 2 16,0-1-5-16,4-1 5 15,-4-2 1-15,4 0-4 0,3 0 5 0,2-2 2 16,-6 2-3-16,5-4-4 0,-1 1 2 15,2-3 3-15,-2-1-4 0,6 3 0 16,-6-5 1-16,0 0 1 0,6-5 4 16,-6 3-2-16,5-1-6 15,-4 1 3-15,0 2 0 16,-4-4 0-16,3 1 0 0,-7-3-4 16,4 3 7-16,-4 1-3 0,0-5 0 0,4 2 3 15,-8-1-2-15,4-1 0 0,-5-2-3 16,2 4 0-16,-1-6 2 0,-1 2-3 0,-2-2 0 15,2 0 3-15,-3-1-4 0,0 4 3 0,0-5 0 16,0 4-4-16,0 0 6 0,-4-3-9 16,-4 12 8-16,7-15-7 0,-7 15 13 0,0-14-9 0,0 14-2 15,0 0 4-15,-7-15-5 0,7 15 5 0,-7-6 0 0,7 6 0 16,0 0 2-16,-16-3-3 0,16 3 3 16,-13-3-5-16,13 3 1 0,0 0-1 0,-32 3 1 0,32-3-2 0,-23 6 0 0,7-6 4 15,16 0-2-15,-28 9 0 0,12-6 1 16,1 3 3-16,-6-3-3 0,5 3 5 0,1-1-3 15,-6 5 1-15,6-5 1 0,-6 2-1 16,7 2-1-16,-7-4 1 0,6 4-2 16,-1 0 1-16,-5 0-2 0,6 3-1 0,-1-1 1 15,-3 5-1-15,3-4 2 0,0 6-2 16,3-3 3-16,-3-1-2 0,5 4 2 0,-1 1-2 16,0 1 4-16,-1-2-1 15,6-1-3-15,-5 8 4 0,4-5 1 16,0 1 2-1,0 3 0-15,1-6 0 16,2 3 0-16,1-3 1 0,0 2 1 16,1-2 1-16,3 1 5 0,-5 1-5 15,5 1 4-15,0-3-2 0,5 2-1 16,-5-1 5-16,0 1-5 0,3 1 0 16,-3-1 2-16,4 4 0 0,5-3 3 15,-6 3-2-15,1-4-6 0,4 4 8 0,-4-3 1 16,4-3 1-16,0-2 1 15,-4 2-1-15,4-4 0 0,-5-1 1 16,6 1-4-16,-5-2 2 0,-1 0 0 0,6-3 3 16,-9-9 2-16,7 15 1 0,-7-15 0 0,9 11-3 0,-9-11-1 15,11 13-2-15,-11-13 2 0,12 6-5 0,-12-6 3 0,9 8-5 0,-9-8 2 0,11 7 0 0,-11-7-4 0,0 0 6 16,0 0-2-16,16 6 0 0,-16-6 4 16,0 0-3-16,0 0-3 0,0 0 4 0,12 9-6 15,-12-9-1-15,0 0 0 0,0 0 0 16,0 0 0-16,0 0-6 0,0 0 3 15,11 5 0-15,-11-5 0 0,0 0-1 16,0 0-1-16,0 0-1 0,0 0-1 0,0 0-4 16,0 0-4-16,13 6-9 0,-13-6-7 15,0 0-13-15,0 0-13 0,0 0-20 0,0 0-27 16,16 3-25-16,-16-3-34 0,0 0-44 16,28-12-193-16,-21 10-100 0,-7 2 3 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29:25.4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05BBE45-7D9D-473B-BAC0-03B7DD675221}" emma:medium="tactile" emma:mode="ink">
          <msink:context xmlns:msink="http://schemas.microsoft.com/ink/2010/main" type="writingRegion" rotatedBoundingBox="22132,6382 25931,6008 26009,6810 22210,7184"/>
        </emma:interpretation>
      </emma:emma>
    </inkml:annotationXML>
    <inkml:traceGroup>
      <inkml:annotationXML>
        <emma:emma xmlns:emma="http://www.w3.org/2003/04/emma" version="1.0">
          <emma:interpretation id="{F2B5220D-8551-4B20-B9A6-B47319AD2B60}" emma:medium="tactile" emma:mode="ink">
            <msink:context xmlns:msink="http://schemas.microsoft.com/ink/2010/main" type="paragraph" rotatedBoundingBox="22132,6382 25931,6008 26009,6810 22210,7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C7360F-4777-4BC8-BA93-5D01314DD29A}" emma:medium="tactile" emma:mode="ink">
              <msink:context xmlns:msink="http://schemas.microsoft.com/ink/2010/main" type="line" rotatedBoundingBox="22132,6382 25931,6008 26009,6810 22210,7184"/>
            </emma:interpretation>
          </emma:emma>
        </inkml:annotationXML>
        <inkml:traceGroup>
          <inkml:annotationXML>
            <emma:emma xmlns:emma="http://www.w3.org/2003/04/emma" version="1.0">
              <emma:interpretation id="{2A63B2CD-3C6A-41D9-A19B-FF139B2FAC01}" emma:medium="tactile" emma:mode="ink">
                <msink:context xmlns:msink="http://schemas.microsoft.com/ink/2010/main" type="inkWord" rotatedBoundingBox="22132,6382 25931,6008 26009,6810 22210,7184"/>
              </emma:interpretation>
              <emma:one-of disjunction-type="recognition" id="oneOf0">
                <emma:interpretation id="interp0" emma:lang="" emma:confidence="0">
                  <emma:literal>2 m</emma:literal>
                </emma:interpretation>
                <emma:interpretation id="interp1" emma:lang="" emma:confidence="0">
                  <emma:literal>2=2 m</emma:literal>
                </emma:interpretation>
                <emma:interpretation id="interp2" emma:lang="" emma:confidence="0">
                  <emma:literal>a = 2 m</emma:literal>
                </emma:interpretation>
                <emma:interpretation id="interp3" emma:lang="" emma:confidence="0">
                  <emma:literal>¿ = 2 m</emma:literal>
                </emma:interpretation>
                <emma:interpretation id="interp4" emma:lang="" emma:confidence="0">
                  <emma:literal>d = 2 m</emma:literal>
                </emma:interpretation>
              </emma:one-of>
            </emma:emma>
          </inkml:annotationXML>
          <inkml:trace contextRef="#ctx0" brushRef="#br0">343 42 1631 0,'0'0'-105'16,"-4"-11"14"-16,4 11 14 0,-9-13 22 0,9 13 17 16,-3-9 18-16,3 9 8 0,-4-9 1 15,4 9 3-15,0 0-5 0,0 0 6 0,0 0 18 16,0 0 7-16,0 0 3 0,0 0 9 15,0 0 12-15,0 0 2 0,11 53 5 16,-11-38 0-16,5 4 0 0,-1-2 2 0,-1 7 0 125,6-4 3-125,2 4 1 0,1 1 1 0,0-4-5 0,1 2 0 0,2 2-5 0,1-5 1 0,4 4-5 0,-4-4 0 0,3 0-6 0,-6 2-2 0,6-4-3 0,-3-3-2 0,-5 0-3 0,5-4 0 0,-7 3-5 0,2-3 5 0,1 1-5 0,-12-12-2 0,13 15-1 0,-13-15-1 0,8 8-1 0,-8-8-5 0,0 0 4 0,0 0-5 0,0 0-1 16,0 0-1-16,-44 3-3 0,24-6 1 0,-4 3-2 15,0 0-2-15,-3 3 0 0,-6 0 2 16,-3 3-3-16,-2 3-2 0,-6-1 2 16,-1 8 0-16,6-4-1 0,0 6 0 15,3-4 0-15,-5 4-2 0,14 0 2 16,-1-2-3-16,8 1 6 15,0 1-4-15,4-3-1 0,5 2 2 16,6-1 6-16,5-2 8 0,0-14 9 16,13 22-2-16,-1-11 1 0,8-2 0 15,-4 0-3 1,7-3 1-16,2-1-2 0,2 1-5 31,-4 1 3-15,2-7-2-16,-2 2-2 0,6-2-1 15,-6 5 0-15,0-5 1 0,2 0-4 16,-5-5-1-16,-1 5-4 0,1-2-5 0,-4 2-12 16,5-2-15-16,-10-5-20 0,5 3-29 15,-5-1-38-15,-11 5-43 0,20-9-43 0,-8 3-140 0,1 3-246 16,-13 3-87-16</inkml:trace>
          <inkml:trace contextRef="#ctx0" brushRef="#br0" timeOffset="759.9513">896 595 1338 0,'0'0'-68'0,"-5"12"16"0,5-12 19 15,0 0 16-15,0 0 21 0,23 9 21 0,-23-9 8 16,23-3 2-16,-23 3 3 0,32-9 7 0,-12 3 4 16,-4 3 2-16,4-3 1 0,-4 1-6 15,4-2-3-15,-4 5-5 16,0-5-7-16,1 5 0 15,-1-5-12-15,0 5-17 16,0-5-23-16,-6 5-37 16,2-3-37-16,4 0-36 15,-16 5-72-15,23-4-206 0,-9-1 80 16</inkml:trace>
          <inkml:trace contextRef="#ctx0" brushRef="#br0" timeOffset="488.9696">960 388 1499 0,'0'0'-77'0,"0"0"12"16,0 0 17-16,0 0 20 0,-16 0 19 16,16 0 15-16,0 0 13 0,0 0 5 15,0 0 16-15,0 0 6 0,0 0 8 0,0 0 14 16,0 0 3-16,50-18 2 0,-35 12-1 16,1 1-3-16,4 3-5 0,2-5-7 0,-4 5-5 15,2-5-5-15,1 2-4 0,1-1-5 16,-2-3-2-16,2 4-5 15,0-1-9-15,-1 0-12 0,-3 0-15 0,2 0-22 16,-4 0-26-16,0 0-39 0,0 1-30 0,-8 0-31 16,-8 5-68-16,0 0-303 0,0 0-29 15</inkml:trace>
          <inkml:trace contextRef="#ctx0" brushRef="#br0" timeOffset="1345.4979">1753 74 1181 0,'7'-12'16'0,"-7"12"10"0,13-14 1 0,-5 5 15 0,0 1 18 0,6-1 8 0,2 0 3 15,5-4 10-15,6 4 1 0,3 2 0 0,-5 2-2 16,7-1-1-16,0 3 0 15,-4 3-2-15,-4 0 2 16,0 3-3-16,0 6-2 0,-8 0-9 16,-8 2-4-1,-5 9-5-15,-3-3-5 0,-7 6-6 16,-5 2-2-16,-4 4-7 0,-8 3-2 16,0 1-3-16,0 1-3 15,-3-5-5-15,2 4 2 0,7-6-4 16,2-1-3-16,0-6-3 15,0 2 4-15,4-4 3 16,-1 0 0-16,6-3 5 0,2 0 8 16,1-4-3-16,4 1 7 0,0-12 7 0,13 22-2 0,-6-17 4 15,7 4-2-15,4-6 5 16,3 0-3-16,-3-1-6 16,7-2 2-16,2-2-4 0,3-1-3 0,-7 0-9 15,-1 3 6-15,4-6-12 16,-4 3-8-16,-1-2-18 0,-5 1-27 15,0-1-38-15,3 1-44 0,-6 2-47 16,-2-5-47-16,-11 7-28 0,21-7-71 0,-21 7-161 16,6-9-207-16,-6 9-168 0</inkml:trace>
          <inkml:trace contextRef="#ctx0" brushRef="#br0" timeOffset="2041.5001">2558 197 1759 0,'26'-6'-76'0,"-26"6"7"0,18 0 30 16,-18 0 23-16,25 6 25 0,-9 3 21 0,-5 0 8 16,10 3 15-16,-5-1 9 0,2 3 5 15,2 4 4-15,1-2 3 0,-3 2 5 0,2-3 2 16,1 0 0-16,-5 1-5 0,0-2-1 16,0 1-2-16,-5-4-4 31,5-2-2-16,-9 3-2-15,2-3-1 0,2-4 9 16,-11-5-11-16,12 13 0 0,-12-13-1 16,0 0-12-16,0 0-5 0,0 0-2 0,0 0-6 0,20-22-9 0,-20 22-2 15,5-26-3-15,-5 15-6 32,5-4 1-32,-3-1-1 0,2 4-6 0,1-5-1 31,6 2-3-31,-3 0-1 0,8 1 6 0,-3 0-3 0,-2 3-4 15,10-1-1-15,-2 3 1 16,-3 3-1-16,3 1 1 0,2 2 5 0,-2 3 5 16,2 0 0-16,-2 0 4 0,-19 0 2 0,35 8 2 0,-19-4 2 15,0-2-3-15,-3 5 8 0,-13-7-6 32,24 8 19-32,-13-5-17 15,-11-3-7-15,16 5-3 0,-16-5 7 31,16 7-6-31,-16-7-2 0,0 0 2 16,0 0-1-16,32-7-3 0,-23-1-3 0,2 0-7 0,5-5 3 31,0 1 1-31,5-2-3 16,-3-4-1 0,3 5 2-16,1-1 0 15,3 2-6 1,-9 3 2-1,5 6 0-15,-3 0-4 0,3 3 4 0,-21 0-11 16,36 12 3-16,-20-3 0 0,0 0 6 0,0 6 9 0,-3 1-10 16,3-2 4-16,0 4-2 0,-2-4 2 15,-2 1 0-15,-1-1-14 0,0 2-7 16,-2-4-22-16,-2 0-27 0,2-1-33 16,-7 2-44-16,-2-13-72 15,0 16-71-15,0-16-208 0,0 18 17 0,0-18-143 0,-6 13-121 0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29:40.1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6359363-6ECD-4344-8554-DB2E981DA7C6}" emma:medium="tactile" emma:mode="ink">
          <msink:context xmlns:msink="http://schemas.microsoft.com/ink/2010/main" type="writingRegion" rotatedBoundingBox="14168,6412 21795,6412 21795,11976 14168,11976"/>
        </emma:interpretation>
      </emma:emma>
    </inkml:annotationXML>
    <inkml:traceGroup>
      <inkml:annotationXML>
        <emma:emma xmlns:emma="http://www.w3.org/2003/04/emma" version="1.0">
          <emma:interpretation id="{895FDE26-C936-4278-9F0E-442C89528826}" emma:medium="tactile" emma:mode="ink">
            <msink:context xmlns:msink="http://schemas.microsoft.com/ink/2010/main" type="paragraph" rotatedBoundingBox="16705,6412 19136,6412 19136,7850 16705,78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D4D805-2C60-4ED7-A883-F4E7E30B5C67}" emma:medium="tactile" emma:mode="ink">
              <msink:context xmlns:msink="http://schemas.microsoft.com/ink/2010/main" type="line" rotatedBoundingBox="16705,6412 19136,6412 19136,7850 16705,7850"/>
            </emma:interpretation>
          </emma:emma>
        </inkml:annotationXML>
        <inkml:traceGroup>
          <inkml:annotationXML>
            <emma:emma xmlns:emma="http://www.w3.org/2003/04/emma" version="1.0">
              <emma:interpretation id="{A2E94647-5B83-4828-951F-DAE04252DEA6}" emma:medium="tactile" emma:mode="ink">
                <msink:context xmlns:msink="http://schemas.microsoft.com/ink/2010/main" type="inkWord" rotatedBoundingBox="16705,6412 19136,6412 19136,7850 16705,78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-888 1159 755 0,'-11'-13'-32'0,"-1"5"3"16,4-7 9-16,0 3 4 0,0-4 2 0,3 2 9 0,5-1 2 0,-3 0 6 0,6 0 5 0,-3 1 0 0,5-2 4 0,3 1 1 0,-5 1 2 15,6-4 5-15,-5 4 1 0,3-1 1 16,2-1-5-16,-2 2 0 0,2-4 3 0,3 3 4 16,-5 0-5-16,1 1 2 15,8-6-1-15,-4 6-2 0,0-4-4 16,4 4-1-16,-1 1 3 15,1 2-3-15,-4 1-5 0,4 1 4 0,0 0 7 0,4 1-3 0,0 1 0 16,0 5 4-16,4-4-5 0,0 6-1 16,-5 0 2-16,5 0-6 0,0 0 6 15,0 3-4-15,-1 2 0 32,-2 2 4-32,-1-1-5 15,-1-1 3-15,-3 8 12 16,-4-1-1-1,0-1-1-15,-4 7 2 16,-4-2 1-16,-4 2-4 31,-4 3 1-31,-4-1-1 32,0 4-2-32,-4-4 7 15,-4 5-8-15,0-5 8 0,0 4 4 16,-4-3 1-1,1-3-3-15,3 3 6 16,-4-1-5 0,0-2 2-1,4-3-2 1,0 0-3 0,0 1-4-16,4-5-3 15,1 1-3-15,-1-3 1 0,4 0-2 0,-4 0 0 0,4 0-5 16,0-4 3-16,0 4-6 0,8-9-16 0,-12 9-18 0,12-9-25 15,-12 9-28-15,12-9-30 16,0 0-42-16,-11 6-133 0,11-6-124 0,0 0 81 0</inkml:trace>
          <inkml:trace contextRef="#ctx0" brushRef="#br0" timeOffset="-546.4861">-785 679 734 0,'0'0'-45'0,"13"13"6"0,-13-13 13 0,7 8 9 0,-7-8 9 0,12 18 6 0,-3-7 9 0,2 8 4 0,1-1 9 0,1 2 0 16,-2 5 0-1,1 2 9-15,0-1 3 0,3 6 5 47,1 2 3-31,4 1 3-16,-4-3 0 15,0 5 3 17,4-8 3-17,1 8-1-15,-7-8-2 16,7 3-4-16,-10-9 5 15,2 8-8-15,-1-7-10 0,-1 0 6 16,1 1-15-16,1-5 6 16,-6-3-7-16,-3 1 1 15,4-4-7-15,-8 2-18 16,8-1-14-16,-4-3-15 0,-4-12-19 0,0 20-20 0,0-20-36 16,0 0-113-16,-4 18-72 0,4-18 189 15</inkml:trace>
          <inkml:trace contextRef="#ctx0" brushRef="#br0" timeOffset="-1330.9692">-1702 634 974 0,'-27'6'-55'0,"18"1"10"0,9-7 16 0,-19 2 14 0,11 5 18 0,8-7 11 0,0 0-4 0,-16 3 2 0,16-3 0 0,0 0 9 15,0 0 0-15,0 0 3 0,0 0 10 16,36-28-3-16,-16 17 8 0,7 2 6 16,1-6 1-16,8 0-4 0,0-2 1 15,3 1-4-15,2-2 5 0,-2 0-11 110,0 1-4-110,1-1 2 0,4 0-7 0,-4 3-2 0,-5-3 3 0,1 3-1 0,-8 4-13 0,-1-1 1 0,-2 3-24 0,-2 0-21 0,-7 0-24 0,4 3-20 0,-8 3-22 0,4-1-41 0,-16 4-236 0,0 0 113 0</inkml:trace>
          <inkml:trace contextRef="#ctx0" brushRef="#br0" timeOffset="-1064.4531">-1579 793 961 0,'0'0'-50'0,"0"0"9"16,20 11 12-16,-20-11 15 0,25 0 9 0,-25 0 12 15,23-6 5-15,-7 3 6 0,4-3 2 16,-1 3 0-16,1-2 9 0,0-4-9 0,8 3 1 15,-4-1 0-15,0-2-5 79,0 2-1-79,-5 0-2 0,6 0-2 0,-10 1-11 0,6 1-11 0,-7-1-24 0,2-1-27 0,0 5-34 0,-3-4-190 0,3 3 195 0</inkml:trace>
          <inkml:trace contextRef="#ctx0" brushRef="#br0" timeOffset="-1772.4578">-1222 545 1223 0,'-14'-4'-84'0,"-2"2"14"0,0-1 1 16,3 1 10-16,-3-2 12 0,16 4 14 0,-27-5 13 0,15 1 8 16,4 1 8-16,-4 1 4 0,12 2 5 15,-16-7 2-15,16 7 7 0,-16-2 5 0,16 2 3 16,-12-7 7-16,12 7 0 0,0 0-3 16,-11-2 8-16,11 2-7 0,0 0 1 15,-13-3-6-15,13 3 10 0,0 0 7 0,0 0-1 16,0 0 7-16,-3 26 8 0,3-26 2 15,11 27-6-15,-3-16-9 0,0 9 1 16,4 0 2-16,0 1-7 0,4-3 4 16,-4 5-5-16,4-1-1 0,-4-2-5 0,0 0 1 15,3 5-2-15,-3-1-2 0,1-1-4 16,-2-2 1-16,1 1-3 16,-3-2-5-16,2 0 3 15,-3 2-5-15,3-5-6 0,-2 2-20 0,-2-8-20 16,-2 7-15-16,3-6-33 0,-8-12-35 0,12 18-37 0,-5-16-149 15,-7-2-90 1,0 0 96-16</inkml:trace>
          <inkml:trace contextRef="#ctx0" brushRef="#br0" timeOffset="-7079.685">42 113 123 0,'0'0'24'16,"-4"-15"-3"-16,4 15-7 0,0 0-4 0,0 0 11 15,-4-9-6-15,4 9 1 0,0 0 3 16,0 0-1-16,0 0-1 0,0 0-2 0,-5-11 0 15,5 11 0-15,0 0 6 0,0 0 1 16,0 0-2-16,0 0 4 0,0 0 4 16,0 0 4-16,0 0-1 0,0 0 10 0,0 0-1 15,-7-9 8-15,7 9 0 0,0 0-7 16,0 0 10-16,0 0 4 0,-9-12-1 16,9 12-7-16,0 0-1 0,-3-12 7 0,3 12-4 15,-4-11-9-15,4 11 2 0,-4-13-4 16,4 13-4-16,-3-10 3 0,3 10-10 0,0 0 2 15,0-11 2-15,0 11-5 0,0 0-9 16,0 0 4-16,0 0-4 0,0 0-2 16,0 0 2-16,0 0 2 0,0 0 1 0,0 0-2 15,7 54 3-15,0-33 2 16,6 6-2-16,-5 0 1 16,3 5 0-16,5 5 0 0,0 1-4 15,0-1 5-15,0 6 1 16,0 4-2-16,4 5 2 15,-4-1 5-15,4-1-4 0,-8 4 3 16,4-1-3-16,-5-8 4 0,1-4 1 31,1 0 2-31,-2-5-2 16,1 1 3-16,-8-8-2 16,4-3-3-16,0-2 3 0,-1 1 1 15,2-5 1-15,-5-5 2 0,-1 3-1 0,-3-7 0 0,5 4 3 16,-1-1 0-16,-4-14-8 0,4 20 9 0,-4-20-12 15,0 14-1-15,0-14-4 0,0 0-1 0,-4 18-2 0,4-18 5 0,-4 9-9 0,4-9-3 32,0 0-5-32,0 0-12 0,-21 0-14 0,21 0-16 0,0 0-35 0,-19-12-29 0,19 12-40 15,-16-9-39-15,8 3-83 0,8 6-348 16,-7-9-110-16</inkml:trace>
          <inkml:trace contextRef="#ctx0" brushRef="#br0" timeOffset="-6330.1669">10 1011 1550 0,'0'0'-100'0,"-8"-16"11"0,8 16 18 15,-3-15 13-15,-2 6 18 0,5 9 14 16,-4-12 11-16,4 12 9 0,-4-14 6 0,4 14 2 16,0-9-3-16,0 9 5 0,0 0 0 15,-3-13 4-15,3 13 5 0,0 0 3 0,0 0 0 16,0 0 1-16,0 0 4 0,0 0 6 15,30 0-2-15,-30 0 2 0,0 0 6 16,32 15 4-16,-16-6 1 16,4 0-6-16,-4 3-2 0,4 0 0 15,4-1-2-15,-4 4 4 0,3 1-2 0,-3-2-1 32,5 4 2-32,-2-3 2 0,-3 2-2 0,3-1-2 15,-2 2 2-15,-1-6-2 0,0 2-1 0,-1-1-3 0,1-2 2 16,-4 1-3-1,0-5 2-15,0 2-5 0,-5-3 1 16,5-1-1-16,-4 1 0 0,-12-6 1 0,24 6-1 0,-24-6 0 16,21-3-3-16,-21 3 1 0,19-12-5 0,-11 4 0 0,0-6-2 15,0 3 0-15,-4-3-3 0,4-1 2 16,-4-3-2-16,0 1-4 0,4-8 1 0,-4 7 0 16,0-6-1-1,-1 7-1 1,1-2-1-16,1 2-1 15,-5-1 4-15,4 3-4 16,-4 0-1-16,3 1 3 0,1 1-3 16,1 1-1-16,-1 1-2 0,-4 11-1 0,3-21-3 0,-3 9-10 15,0 12-14 1,4-15-22-16,-4 15-21 0,5-16-29 0,-5 16-27 16,0 0-28-16,-5-11-86 0,5 11-253 0,0 0 0 0</inkml:trace>
        </inkml:traceGroup>
      </inkml:traceGroup>
    </inkml:traceGroup>
    <inkml:traceGroup>
      <inkml:annotationXML>
        <emma:emma xmlns:emma="http://www.w3.org/2003/04/emma" version="1.0">
          <emma:interpretation id="{657D20D7-40BD-4188-944D-5FCD03F735AD}" emma:medium="tactile" emma:mode="ink">
            <msink:context xmlns:msink="http://schemas.microsoft.com/ink/2010/main" type="paragraph" rotatedBoundingBox="14846,7521 20934,7521 20934,9047 14846,9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96E6D1-AE8D-42AF-AC3C-876CCA31B9F9}" emma:medium="tactile" emma:mode="ink">
              <msink:context xmlns:msink="http://schemas.microsoft.com/ink/2010/main" type="line" rotatedBoundingBox="14846,7521 20934,7521 20934,9047 14846,9047"/>
            </emma:interpretation>
          </emma:emma>
        </inkml:annotationXML>
        <inkml:traceGroup>
          <inkml:annotationXML>
            <emma:emma xmlns:emma="http://www.w3.org/2003/04/emma" version="1.0">
              <emma:interpretation id="{618F797B-024F-45AB-A1CC-078D4FDE1D24}" emma:medium="tactile" emma:mode="ink">
                <msink:context xmlns:msink="http://schemas.microsoft.com/ink/2010/main" type="inkWord" rotatedBoundingBox="14846,7521 16066,7521 16066,8518 14846,8518">
                  <msink:destinationLink direction="with" ref="{1185843B-2B6F-45D9-BAE0-91C5ED32B2E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656.1887">-3631 1884 1528 0,'3'-14'-16'0,"-3"14"7"0,0 0 13 16,-3-15 9-16,3 15 16 0,0 0 18 0,-9-9 8 15,9 9 7-15,0 0-8 0,0 0-1 16,0 0-2-16,0 0 0 0,0 0 5 16,0 0 2-16,0 0-2 0,0 0-1 0,0 0 2 15,12 47 6-15,-3-31 1 0,-5-1-3 16,3-1 1-16,-3 1-1 31,1 0-5-31,-2 0-3 0,5 4-4 16,-3-5-4-1,-2-2-5-15,1 3-1 16,4-4-3-16,-3 1-5 31,-5-12 2-31,7 18-2 0,-3-9 2 0,4 0-3 16,-8-9 7-16,0 0 1 0,20 4 3 0,-20-4-4 16,23-15-1-16,-7 1 1 0,0-2-4 15,4-6-6-15,0-1-1 16,4-7-1 15,3-3-5-15,9-2-2-16,0-4 0 15,0-2-2 1,12-8-3 0,0 0 1-16,3-3-4 15,1 5 1 1,0-1-2-1,-2 4 2-15,-5 5-2 16,6-8-3-16,-8 11 1 0,2 0-3 0,-6-1 2 16,-3 11-1-1,-4 2 2-15,-5 1-2 16,-3 5-1-16,-4 0-2 16,0 0-2-16,0 4-1 0,-4 1 7 15,0 2 6-15,-4-3 0 0,-1 7-4 0,-2-2-4 16,2 2 4-16,-11 7-1 0,16-11-1 0,-4 5 2 15,-12 6-4-15,12-9 3 0,-4 3-6 16,-8 6 1-16,12-6 3 16,-12 6 0-16,12-5-23 0,-12 5-20 0,0 0-25 15,0 0-32-15,0 0-38 0,0 0-49 0,0 0-44 0,0 0-64 0,0 0-168 0,0 0-6 0,0 0-97 0,0 0-64 0</inkml:trace>
        </inkml:traceGroup>
        <inkml:traceGroup>
          <inkml:annotationXML>
            <emma:emma xmlns:emma="http://www.w3.org/2003/04/emma" version="1.0">
              <emma:interpretation id="{9DAA120B-AF11-4CA2-85D5-14C0028A1B03}" emma:medium="tactile" emma:mode="ink">
                <msink:context xmlns:msink="http://schemas.microsoft.com/ink/2010/main" type="inkWord" rotatedBoundingBox="19607,7716 20934,7716 20934,9047 19607,90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1438.905">1364 1650 1215 0,'-4'-12'-92'15,"4"12"9"-15,-8-9 10 0,8 9 19 16,-4-13 4-16,4 13 6 0,-4-11 16 0,-4 2 10 16,8 9 5-16,-8-11 10 0,8 11 10 0,-16-9 1 15,9 5 6-15,-2-1 3 0,9 5 11 16,-16-9 6-16,9 6 0 0,7 3 2 16,-12-6 2-16,12 6-3 0,-12-9-6 0,12 9 4 15,0 0-11-15,0 0 2 0,0 0 7 16,-24 15 1-16,20-7 4 0,4-8 0 0,0 27 0 15,4-10 4-15,-4 1 5 0,4 7 2 16,0-1 3-16,4 2 3 0,0 5 7 16,0-5-4-16,-1 3-4 15,6-1 1 1,-1 4-2-16,-1-5 0 0,1-1 1 16,1 2-2-16,-2-2 0 0,-3-2-5 15,0 1 2-15,0-5-1 0,-4 1 3 16,0-3-2-16,4-2-3 0,-8 0-2 0,4 2-1 15,-4-3-4 1,4 0 1-16,-4-15-3 16,0 26-4-16,-4-12-3 0,0 0 0 0,-1-5-4 15,5-9-1 1,-3 20-3-16,3-20-4 0,-4 17 1 0,4-17-3 16,-4 13-5-16,4-13-15 0,-3 11-20 0,3-11-23 15,0 0-35-15,0 0-41 0,0 0-41 0,0 0-45 0,0 0-131 0,0 0-226 0,0 0-69 0</inkml:trace>
          <inkml:trace contextRef="#ctx0" brushRef="#br0" timeOffset="-20311.8194">1121 1734 1425 0,'0'0'-85'15,"0"0"15"-15,0 0 14 0,0 0 18 0,0 0 16 16,0 0 11-16,0 0 18 0,0 0 4 0,0 0 7 16,0 0-1-16,0 0-3 0,0 0 1 15,0 0-2-15,0 0 1 0,0 0-2 16,0 0-2-16,0 0 0 0,29-25-1 15,-17 20 3-15,-1-2 1 0,5 1 0 16,4-3 1-16,4 1-2 0,-4 2 0 16,4-1 0-16,-1-2-4 0,5 2 4 0,-4-2 0 15,4-2 3-15,0 0-7 16,-1 2 5-16,2-3-6 16,2 4 5-16,-3-5 0 15,0 4-5-15,-1 1 6 16,5-1-7-16,-3-1-3 0,-6 1 3 15,4 0-1-15,-2 1 3 0,2-1-4 0,-3 0 4 16,0-2 0-16,4-2-7 16,-5 4 6-1,6-7-1-15,-6 5-1 0,6 2-3 0,-6-3 0 16,-3 3 0 0,3 0 0-16,-7 0 1 15,4 2-1-15,-4 0 4 0,0 0-4 16,-4-2 5-16,0 7 3 0,-1-4 8 0,-11 6-3 15,20-9 3-15,-11 6 2 16,-9 3 0-16,19-9 2 0,-19 9-4 0,13-3-3 0,-13 3 1 0,11-5-3 0,-11 5 0 16,0 0 1-16,16-7-1 0,-16 7 1 0,0 0 6 15,12-6 3-15,-12 6 5 0,0 0-3 0,0 0 1 0,0 0-1 0,0 0-1 0,0 0-1 0,16 18-2 0,-16-18-4 0,0 0 1 0,0 0-2 0,0 17 0 16,0-17-3-16,0 0 0 0,0 18 0 0,0-18-1 16,0 0-4-16,0 20 6 0,0-20-5 15,4 11-5-15,-4-11 1 0,0 0-1 16,4 21 3-16,-4-21 0 0,-4 14 1 0,4-14 1 15,0 18-1-15,0-18 0 0,4 22-1 16,-4-11 1-16,0-11 2 0,3 24 0 16,-3-9 0-16,5-1-2 0,-1 1 3 15,0 1-2-15,-1 4 2 0,2-2 0 0,3 2 0 16,-5 5 3-16,6-1-1 0,-5 2 4 16,3 1 1-16,2 0-2 0,-2 6-2 15,2-4 4-15,-2 2-1 0,-3 1-2 16,4 2 2-16,0-3-1 0,-3 2-1 15,2-6-3-15,0 3 2 16,-2-3 6-16,3-2 0 0,-5 0 2 0,2-1-1 16,3 0 0-16,-5-7 3 15,1 2 1-15,1-1 4 0,-5-7-3 16,4 4 2-16,-4-15 1 0,7 20-1 0,-7-9 1 0,0-11 1 16,5 20 8-16,-5-20-6 0,4 14 1 0,-4-14-1 15,3 12-2-15,-3-12-1 0,0 0 0 0,4 15-4 0,-4-15-4 16,0 0 4-16,0 0-7 0,0 0-5 15,0 0 6-15,4 14-2 0,-4-14-9 16,0 0 5-16,0 0-2 0,0 0-4 0,0 0 2 16,0 0-2-16,0 0-14 0,0 0-8 15,0 0-21-15,0 0-17 0,0 0-35 0,-27-20-33 16,27 20-37-16,-9-9-39 0,9 9-39 16,-7-8-90-16,-6 4-169 0,13 4-55 15,0 0-52-15</inkml:trace>
          <inkml:trace contextRef="#ctx0" brushRef="#br0" timeOffset="-19492.8697">1380 2465 1352 0,'0'0'-86'0,"0"0"10"15,0 0 16-15,0 0 11 0,0 0 13 16,-12 7 7-16,12-7 8 0,0 0 10 0,0 0 0 16,0 0 8-16,0 0 3 0,0 0 0 15,0 0 4-15,0 0 3 0,0 0 5 16,0 0 5-16,0 0 1 0,0 0 5 0,0 0 2 15,0 0 4-15,40-21-4 0,-29 18 1 16,5-1 8-16,-3-1-8 0,3 1-2 16,3-2-2-16,-3 1 6 0,8-1-13 0,-4-1 5 15,4 2-1 17,3-1 1-17,-3 0-6-15,4-3 0 0,0 3 1 0,-4-3-3 0,-1 4 0 16,5-6-1-16,-1 7 3 0,-2-3 2 15,2-2 1 1,2 4 4-16,-6-2-1 0,2-2 0 0,-6 3-4 16,5 1 2-16,-1 2 3 15,-2-6-1-15,-1 3 1 0,3-3-3 16,-3 4-2 0,4-4 2-16,0 2-1 0,-1-2-4 15,5 0 1-15,-8 3 0 16,-4 0-1-16,4 0 2 0,-8 0-1 15,4 4-2-15,-1-4 0 16,-3-1 4-16,-12 7-5 0,24-5 2 0,-12 1 3 0,-12 4 0 16,20-2 4-16,-20 2 2 0,16-3 2 0,-16 3 1 15,16 0 3-15,-16 0-5 0,0 0 5 0,16-2-6 0,-16 2-1 0,0 0-2 0,0 0 4 0,0 0-5 0,0 0-2 0,19-4-1 0,-19 4-1 16,0 0 1-16,0 0 0 0,0 0 1 0,20 0-3 0,-20 0 2 0,0 0 0 0,16-3-3 0,-16 3-3 16,0 0 1-16,0 0 1 0,0 0-2 0,0 0 1 15,24 0-4-15,-24 0 5 0,0 0-3 16,0 0 0-16,0 0-1 0,0 0-12 0,0 0-11 15,0 0-22-15,0 0-21 0,0 0-38 16,0 0-35-16,0 0-43 0,-15-24-109 16,15 24-259-16,-5-12-46 0</inkml:trace>
          <inkml:trace contextRef="#ctx0" brushRef="#br0" timeOffset="-18505.9337">1273 1906 1350 0,'0'0'-90'0,"0"0"9"15,-4-9 12-15,4 9 12 0,0 0 9 0,0 0 13 16,0 0 7-16,-8-13 5 0,8 13 4 15,0 0 3-15,0 0 2 0,0 0 7 16,0 0 7-16,0 0-1 0,0 0 4 16,0 0 9-16,16 40-4 0,-13-29 4 15,2 1 2-15,-1 3-6 0,0 2 10 0,-1 2 6 94,1-1-1-94,1 0 5 0,-1 2-3 0,-1 3 3 0,6 6-3 0,-5-6 0 0,-1 0 10 0,5 2 3 0,0 2-1 0,-4-1 1 0,5-2 0 0,-2 3 3 0,0-1-2 0,-2-2-1 0,-1-1 1 0,0 2 5 0,-1-1 2 0,-3-7-1 0,5 5 0 0,-1-4 0 16,0 0-2-16,-4-4 0 15,0 1-4-15,3-4-1 0,-3-11-4 0,5 25-1 0,-5-14-7 16,0-11 0-16,4 18-3 0,-4-18 0 16,4 18-4-16,-4-18-2 15,3 14 0-15,-3-14-1 0,0 0-1 0,4 16-3 0,-4-16 1 16,0 0-2-16,0 0-2 0,5 15 2 15,-5-15-2-15,0 0-2 0,0 0 1 0,0 0-10 16,0 0-7-16,0 0-16 0,0 0-27 16,0 0-33-16,0 0-42 0,0 0-37 15,0 0-131-15,0 0-187 0,0 0 12 0</inkml:trace>
        </inkml:traceGroup>
      </inkml:traceGroup>
    </inkml:traceGroup>
    <inkml:traceGroup>
      <inkml:annotationXML>
        <emma:emma xmlns:emma="http://www.w3.org/2003/04/emma" version="1.0">
          <emma:interpretation id="{53D6D990-74D2-45F7-9F9E-00810F3F2188}" emma:medium="tactile" emma:mode="ink">
            <msink:context xmlns:msink="http://schemas.microsoft.com/ink/2010/main" type="paragraph" rotatedBoundingBox="14190,8330 20688,8590 20634,9939 14136,9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8B6817-1604-41A8-8C45-B3F838EA2EEA}" emma:medium="tactile" emma:mode="ink">
              <msink:context xmlns:msink="http://schemas.microsoft.com/ink/2010/main" type="line" rotatedBoundingBox="14190,8330 20688,8590 20634,9939 14136,9679">
                <msink:destinationLink direction="with" ref="{1FDC65B4-8DE3-4530-AC69-9427C1E61108}"/>
                <msink:destinationLink direction="with" ref="{108EE2AC-57F6-4998-93DE-40378044C4A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43203C-C1FA-47F8-B200-E672F29DAB02}" emma:medium="tactile" emma:mode="ink">
                <msink:context xmlns:msink="http://schemas.microsoft.com/ink/2010/main" type="inkWord" rotatedBoundingBox="14190,8330 19407,8539 19353,9888 14136,9679"/>
              </emma:interpretation>
              <emma:one-of disjunction-type="recognition" id="oneOf3">
                <emma:interpretation id="interp3" emma:lang="" emma:confidence="0">
                  <emma:literal>-ED</emma:literal>
                </emma:interpretation>
                <emma:interpretation id="interp4" emma:lang="" emma:confidence="0">
                  <emma:literal>-EX N</emma:literal>
                </emma:interpretation>
                <emma:interpretation id="interp5" emma:lang="" emma:confidence="0">
                  <emma:literal>-EAN</emma:literal>
                </emma:interpretation>
                <emma:interpretation id="interp6" emma:lang="" emma:confidence="0">
                  <emma:literal>-CE N</emma:literal>
                </emma:interpretation>
                <emma:interpretation id="interp7" emma:lang="" emma:confidence="0">
                  <emma:literal>EE N</emma:literal>
                </emma:interpretation>
              </emma:one-of>
            </emma:emma>
          </inkml:annotationXML>
          <inkml:trace contextRef="#ctx0" brushRef="#br0" timeOffset="50309.016">-1987 2855 1551 0,'0'0'-72'0,"0"0"22"0,0 0 13 15,0 0 16-15,0 0 17 0,0 0 11 0,0 0 12 0,44-18 10 0,-29 12 9 0,1 1 0 0,0-4 7 16,3 3 1-16,6-4 6 0,2 6 4 16,1-7 3-16,-1 2 4 0,2 0-1 15,3 7-5-15,-9-7 1 0,5 3-5 16,0 0-2 0,-4 1-6-1,0-2-3-15,-5-2-2 16,-3 3-7-1,4 0-1-15,-4 1-4 0,0-2-4 16,-4 1 1 15,-1 3-7-31,2-2-10 0,-13 5-14 0,16-13-22 16,-16 13-29-16,16-9-31 0,-9 4-26 16,-7 5-37-16,9-12-65 0,-9 12-374 0,3-9-91 0</inkml:trace>
          <inkml:trace contextRef="#ctx0" brushRef="#br0" timeOffset="50963.4979">-772 2861 1536 0,'0'0'-60'0,"3"-9"20"15,-3 9 12-15,0 0 16 0,0 0 25 0,0 0 12 16,0 0 16-16,-16-21 4 0,16 21 2 15,-11-5 2-15,11 5 1 0,-16-4 3 16,16 4-7-16,-24 4 1 0,24-4-3 0,-27 9-2 16,11-4-2-16,-4 1-5 0,4 3-2 15,0 3-1-15,-4 0-4 0,1 6 1 16,3-3-6-16,0 3-1 16,0 6 0-16,3-3 2 15,-3-1 3 1,9 4 7-1,-2 0-4-15,5 0 3 16,1-1 2-16,3-1 1 31,3 0 1-31,1 0-2 16,1-1 1-16,3-1 6 0,4 1-1 0,4-3 4 16,0 0 7-16,4-3 2 0,-1 0 1 0,8-3 1 0,-2 0 5 15,2-3-3-15,1 0-1 0,1 0 2 0,-2-3-1 16,5 0 0-16,-9-3-6 15,2 0-3-15,-2 0-5 0,1-3-4 16,-5 0-4-16,6 0-3 16,-5 0-3-16,-4-3-4 15,3 0-4-15,-3-3-1 16,-3-1-18-16,-2 2-14 0,1-1-31 16,-5-3-30-16,2 0-36 0,-2 0-40 0,2-3-50 0,-5 1-41 15,8-2-98-15,-1 2-142 16,-2-5-170-16,2 4-145 0</inkml:trace>
          <inkml:trace contextRef="#ctx0" brushRef="#br0" timeOffset="51815.9709">-315 2760 1648 0,'0'0'-65'0,"0"0"13"0,-9-9 18 15,9 9 13-15,-11-9 19 0,11 9 20 16,-9-6 15-16,9 6 14 0,0 0 6 16,-7-9 7-16,7 9 5 0,-9-5 3 0,9 5 1 15,0 0 1-15,0 0-3 0,0 0 5 16,0 0 5-16,9-19 1 0,-9 19 0 0,20-15 4 16,-8 9-7-16,3-3 4 46,1 4-3-46,8-7-6 0,3 3-4 0,2 0-6 0,-6 0-4 0,5 0-5 0,-1 0-7 0,2 0-4 0,-1 4-1 0,-1-4-7 16,2 0 7-16,-10 2-15 31,1 2-2-31,-4-4-21 16,4 3-20-16,-4-1-28 0,-4 2-27 0,3-2-36 16,-3 5-30-16,-12 2-18 15,16-7-30-15,-16 7-26 0,0 0-81 0,0 0-365 0,0 0-156 0</inkml:trace>
          <inkml:trace contextRef="#ctx0" brushRef="#br0" timeOffset="52195.4692">-312 3060 1716 0,'0'0'-72'0,"0"0"22"0,0 0 22 15,0 0 24-15,0 0 17 0,0 0 7 16,36 5 10-16,-36-5 9 0,32-7 12 16,-16 1 4-16,4 3 0 0,3-3-2 15,2-1-5-15,2-1-1 0,-3 2-3 0,0 0-6 16,3 0-3 125,-6 0-3-141,2 1-3 0,-3-2-5 0,0 5 1 0,-1-4-6 0,1-1-3 0,1-2-11 0,-6 2-22 0,1 0-24 0,0-2-30 0,0-3-33 0,0 0-3 0,-4 0-27 0,8 3-56 0,-4-3-346 0,0 3-40 0</inkml:trace>
          <inkml:trace contextRef="#ctx0" brushRef="#br0" timeOffset="53043.9381">106 2247 1469 0,'-13'0'-34'0,"13"0"11"0,-19 3 22 0,19-3 11 0,-20-3 16 0,20 3 5 0,-16-2 5 0,16 2 13 0,0 0 8 0,0 0 7 0,0 0 4 0,0 0 4 0,0 0 0 0,0 0-3 0,52-6 1 0,-33 3 0 0,8-1-2 0,9-1-4 16,1-1-6-16,-1 0-2 0,7 3-8 0,-4-5-5 156,2 1-4-156,-2-2-7 0,-3 4-1 0,3-1 0 0,-3-4-4 0,-4 4-4 0,-5 1-7 0,5-1-13 0,-7-1-21 0,-2 2-23 0,-3 2-15 0,0-3-20 0,-4 3-24 0,0 0-26 0,-4 0-27 0,-12 3-34 0,0 0-82 0,27 6-282 0,-27-6-52 0</inkml:trace>
          <inkml:trace contextRef="#ctx0" brushRef="#br0" timeOffset="53323.9822">368 2861 1421 0,'0'0'-45'0,"0"0"10"16,7 18 22-16,-7-18 21 0,16 7 18 15,-16-7 16-15,24 0 6 0,-24 0 8 0,32-5 9 16,-13 0 6-16,10 1 7 0,-2-4 6 16,5 2-3-16,0-3-7 0,0 3-8 15,-5 0-6-15,5-2-5 0,-9-1-6 0,6 0-3 16,-10 4-9-16,1 0-9 78,5 1-22-78,-9-1-27 0,-2-1-33 0,2 3-37 0,0 3-35 0,-16 0-26 0,25 0-79 0,-10 0-325 0,-15 0-57 0</inkml:trace>
          <inkml:trace contextRef="#ctx0" brushRef="#br0" timeOffset="52673.4402">418 2365 1362 0,'0'-15'-31'0,"0"15"11"15,0 0 1-15,0-16 17 0,0 16 14 0,0 0 13 0,0 0 15 16,0 0 7-16,0 0 11 0,29 31 0 0,-17-13 8 16,4-1 3-16,0 3 0 0,-1 14 9 15,9-5 1 204,-4 3 6-219,0 5 0 16,8 8 0-16,-4 0 5 0,-1-1-1 0,2 1-5 0,-2 1-8 0,-3-1-4 0,-1-3-4 0,-3-3-7 0,4-3-8 0,-4 0-6 0,-4-3-5 0,1-7-1 0,-2-2-8 0,1 1-5 0,-5-5-16 0,2-3-19 0,-2-3-36 0,-3-5-38 0,-4-9-47 0,0 0-32 0,0 0-34 0,0 0-79 0,0 0-143 0,0-38-142 0,-7 12-60 0</inkml:trace>
          <inkml:trace contextRef="#ctx0" brushRef="#br0" timeOffset="45393.4796">-2933 2933 1649 0,'0'0'-86'0,"-20"0"14"0,20 0 20 16,0 0 14-16,-16-3 22 0,16 3 11 0,0 0 10 15,0 0 10-15,-11-6 12 0,11 6 7 16,0 0 10-16,0 0 5 0,-4-9 6 0,4 9 4 15,0 0 4-15,4-15 4 0,-4 15 1 16,0 0-1-16,0 0 0 0,16-10 0 16,-16 10-5-16,20-9-4 0,-13 7-1 15,9-5-4-15,0 2-2 16,0 2-4-16,4-3-1 16,0 0-3-1,4 0-2-15,3 0-5 0,2-3-2 0,-2 4-3 31,1-4-3-15,4 0 1-16,-9 0-3 0,9 0-2 16,-8 0-8-16,4-4 2 15,-4 8-3 1,-5-1-1-16,6-3 0 16,-10 3-2-1,6 0 0-15,-7 1-1 16,-1-2-1-16,-1 1 4 0,0 4-4 0,-12 2-1 15,15-9 0-15,-15 9-5 0,9-10 1 0,-9 10 1 16,0 0-3-16,0 0 1 0,0 0 1 16,-20-15-3-16,20 15 0 0,-25 4-2 0,9-4 4 15,16 0-5-15,-35 8 0 0,15-2 0 16,-3 3 2-16,-1-2 0 16,0-1-2-1,-4 5 1-15,4-4 2 16,0 1-4-16,5 1 0 15,-1-3 2-15,0-1 2 16,4 2 0 0,0-1-3-1,0-1 4-15,4-1-2 0,12-4 0 16,-23 7 2-16,14-3 2 0,9-4-3 0,-20 7-2 0,20-7 2 16,-11 3 0-16,11-3 0 0,0 0 1 0,0 0-2 0,0 0 2 0,0 0 3 0,0 0-1 0,0 0 2 0,0 0-1 0,0 0 1 0,0 0-1 0,0 0 2 0,0 0 0 0,36-25-5 0,-29 20 3 15,6-1-1-15,3 3-3 0,-5-3 3 0,1 0-2 0,-12 6-2 16,28-9 3-16,-17 6-3 0,-11 3 3 15,16-6-2-15,-16 6 2 0,16-6-1 0,-16 6 0 0,13-5 0 0,-13 5 2 16,0 0-2-16,0 0 1 0,11-7-1 0,-11 7 2 0,0 0 0 0,0 0-4 0,0 0 2 0,0 0 2 0,0 0-5 0,0 0-4 0,0 0-3 0,0 0-9 0,0 0-15 0,0 0-18 0,0 0-18 0,-27-12-30 0,27 12-23 16,0 0-32-16,0 0-18 0,0 0-12 0,0 0-49 0,-4-12-439 15,4 12-165-15</inkml:trace>
          <inkml:trace contextRef="#ctx0" brushRef="#br0" timeOffset="49875.522">-2412 2575 1485 0,'0'0'-66'15,"0"0"14"-15,0 0 12 0,0 0 19 16,0 0 13-16,0 0 13 0,0 0 14 16,0 0 9-16,0 0 12 0,0 0 6 0,12-21 6 15,-12 21-2-15,11-5 6 0,-11 5 0 16,20-9 3-16,-8 2 2 0,8 3 1 0,0-3-5 16,4-6 1-16,3 4-5 0,5-2-2 15,4 2-3 141,3-6 2-156,6-2 0 0,-2 2-5 0,1-3 0 0,-1 0-3 0,5 0-4 0,-5 0-4 0,-2 0-1 0,2 0-7 0,-4 4-1 16,-7 2-2-16,0-1-2 0,-3 2-4 0,-2 1-1 0,-2 1-2 0,2-2-8 0,-8 2-11 0,1 3-21 0,-4 0-27 0,-4-3-27 0,4 4-35 0,-16 5-29 0,20-9-28 0,-8 5-60 0,-12 4-366 0,16-5-97 0</inkml:trace>
          <inkml:trace contextRef="#ctx0" brushRef="#br0" timeOffset="49327.5546">-2087 2492 1664 0,'0'0'-115'0,"0"0"20"15,-4-9 13-15,4 9 15 0,0 0 14 0,0 0 7 0,0 0 11 16,-4-11 10-16,4 11 6 0,0 0 12 16,0 0 1-16,-3-9 3 0,3 9 7 0,0 0 6 15,0 0 5-15,0 0 3 16,0-12 13-16,0 12 4 0,0 0-3 0,0 0 6 16,0 0 0-16,0 0-1 0,0 0-5 15,0 0 8-15,0 0-1 0,0 0 4 0,0 0-3 16,27 29 4-16,-15-11 5 0,8 2-5 15,-1 14 2-15,1-2-1 0,5 4 3 16,2 6 1-16,1-1-2 16,-1 4-6-16,5-1 9 15,-3 1-2-15,-2-3 0 16,1 3-3-16,-5-4-6 16,6 2-1-16,-6-2 7 15,-3-5-6-15,1-4-4 0,-2 0-5 16,-2-2-1-1,-6-5-1-15,5-2-6 16,-4-3 3-16,-5 0-5 16,6 0 0-1,-6-5 0 1,2-4-4-16,-6 2-3 0,-3-13-13 16,8 18-17-16,-8-18-21 0,0 0-24 0,0 0-32 0,0 0-21 0,0 0-22 0,0 0-32 0,0 0-76 0,-27-42-337 0,18 24-81 15</inkml:trace>
          <inkml:trace contextRef="#ctx0" brushRef="#br0" timeOffset="44112.1843">-4283 2513 1685 0,'0'0'-87'0,"0"0"21"0,0 0 21 15,0 0 5-15,-16 2 22 0,16-2 13 16,0 0 15-16,0 0 4 0,0 0 11 0,0 0 8 16,-16-6 4-16,16 6-1 0,0 0 4 15,0 0 2-15,-3-11 1 0,3 11 1 0,0-12-1 16,0 12-1-16,0 0 5 0,7-21-5 16,-2 12-4-16,-5 9 0 281,15-17-3-281,-7 4-3 0,8 2 0 0,0-4-2 15,8 3-4-15,-1-2-1 0,9 5-3 0,0-4-3 0,4 11 2 0,3-5-1 0,2 7-2 0,-2 0-1 0,5 2-1 0,-4 5-3 0,0 0 1 0,-5 1-3 0,5 1-1 0,-1 6 1 0,-7-3 2 0,-4 0-3 0,4 8 0 0,-8-4 0 0,-5 2 0 0,1 2 3 0,-8 0-1 0,0 0 0 0,-4 3 8 0,0-5 2 0,-3 2 1 0,-5-2 7 0,0 7 3 0,-5-11 3 0,1 1 2 0,-3 2 3 0,-2-2-1 0,1 0 2 0,-4-2-6 0,0 1 1 0,1-2 0 0,-2-6-2 0,-3 3-1 0,5 0-3 0,-5 0-2 0,0-4-4 0,4-1-1 0,0 3 1 0,12-7-6 0,-27 2-1 0,14 5-3 0,-3-5-1 0,5 1-2 0,11-3-4 0,-28 6-6 0,16-1-6 0,1-1-14 0,-5-1-21 0,3 3-21 0,1-1-21 0,1 1-26 0,-1 0-23 0,12-6-31 0,-16 6-19 0,16-6-26 16,0 0-92-16,0 0-349 0,0 0-144 0</inkml:trace>
          <inkml:trace contextRef="#ctx0" brushRef="#br0" timeOffset="43425.2282">-4072 2456 450 0,'0'0'95'16,"-4"-12"-28"-16,4 12-5 0,-8-9-5 0,8 9 6 15,-4-11-6-15,4 11 0 0,-7-9-1 16,7 9 5-16,-9-9 7 0,9 9 5 15,-7-9-5-15,7 9 5 0,0 0-1 0,-5-9 0 16,5 9 2-16,0 0 3 0,-8-9-1 16,8 9-2-16,0 0-2 0,0 0-3 15,0 0-3-15,0 0-3 0,-3-12-3 0,3 12-4 16,0 0-5-16,0 0-5 0,0 0-1 16,0 0-3-16,0 0-4 0,0 0-2 0,0 0-1 15,0 0-2-15,27 30 5 0,-11-12 0 16,0 2-3-16,7 10 3 15,2 5-4-15,7 5-4 0,-5 1 1 0,5 5-2 16,4 0-3-16,-4 3-3 0,3-5 0 16,5 3-1-1,-8-2 1-15,3 0-4 16,-3-1 1 0,0-1-5-1,-1-2-1-15,-3-3 1 0,-4-4-3 0,-4-3-2 16,-1 0 1-1,2-4-1-15,-5-4-2 16,-5-2 3-16,2-3-5 16,-6 0 2-16,5-3-2 0,-8-6-11 0,5-1-17 15,-9-8-21-15,0 0-25 0,0 0-31 0,0 0-33 0,0 0-37 0,0 0-37 0,-13-41-98 0,10 23-367 16,-6-3-165 0</inkml:trace>
          <inkml:trace contextRef="#ctx0" brushRef="#br0" timeOffset="-1.00577E6">-83 2927 1485 0,'0'0'-104'16,"0"0"19"-16,-13 6 15 0,13-6 15 16,0 0 16-16,0 0 8 0,0 0 12 15,0 0 6-15,0 0 1 0,0 0-2 0,0 0 11 16,-7 8-3-16,7-8-2 0,0 0 1 16,0 0 0-16,0 0-1 0,0 0 4 15,0 0-6-15,0 0-1 0,0 0-6 0,0 0-11 16,0 0-8-16,0 0-13 15,-8 9-23-15,8-9-65 0,0 0-81 0,-4 15 74 0</inkml:trace>
        </inkml:traceGroup>
        <inkml:traceGroup>
          <inkml:annotationXML>
            <emma:emma xmlns:emma="http://www.w3.org/2003/04/emma" version="1.0">
              <emma:interpretation id="{006469EC-D6CE-4E2A-9301-202E99F150E7}" emma:medium="tactile" emma:mode="ink">
                <msink:context xmlns:msink="http://schemas.microsoft.com/ink/2010/main" type="inkWord" rotatedBoundingBox="19961,8942 20673,8971 20643,9711 19931,9683"/>
              </emma:interpretation>
            </emma:emma>
          </inkml:annotationXML>
          <inkml:trace contextRef="#ctx0" brushRef="#br0" timeOffset="54155.4921">1575 2954 1549 0,'0'0'-13'15,"0"0"3"-15,3 14 15 0,-3-14 17 0,-3 24 14 16,-1-8 15-16,4-2 4 0,0 4 2 15,-4 0-2-15,8 3 3 0,-4-3-8 16,0 2 2-16,0 1 5 16,4-1 2-16,-4-1 4 31,0-1 5-15,3 0 2-16,-3-7 4 15,0 3 3-15,0-14 3 16,0 23-2-16,-3-15-8 0,3-8-2 15,0 0-3-15,-13 7-11 0,13-7-4 0,0 0-6 0,-23-18-4 0,11 5-4 0,4-1-1 0,-4-4-10 0,4-7 2 0,-4 5-6 0,5 1-1 16,-2-5-2-16,5 7-1 31,1-1-5-15,-2 4 2-16,1-4-2 16,4 5 0-16,0-1-2 15,0 14-4-15,9-21 0 0,-2 12 2 0,-7 9-1 16,16-9-3-16,-4 3 1 0,-12 6 0 15,28-2-1-15,-9 2 3 0,2-5 0 0,-21 5 6 16,47 7 2-16,-19-3-2 16,4 1-3-16,-1 1 5 15,1 1-2-15,0-5-2 16,0 4 3-16,4 0-5 16,-4 0-1-16,-5 0 0 0,9 0 2 15,-8-1-7-15,-8-1 4 16,3 1-1-16,-3-1 0 15,1-2 12-15,-2-2 8 16,-19 0 1-16,27 5 4 0,-27-5 1 16,25 0-5-16,-25 0 1 0,20-5 0 0,-13-1-6 15,-7 6 11-15,16-14-34 0,-12 2-4 0,0-3 0 0,0 1 0 16,-8-6-2-16,4 0 3 0,-4-3 1 0,-4-4 2 16,0-1 1-16,0 2 1 0,0 0-4 15,0 3 3-15,1-2-4 16,-2 1 6-16,2 3-5 15,2 7 2-15,1-5-1 0,-3 4 1 0,3 0 3 16,-1 4-2-16,2-4 1 16,-1 3-7-16,0 4-21 0,4-6-17 0,0 14-24 0,-5-16-29 0,5 16-41 15,-3-16-51-15,-1 7-40 16,4 9-112-16,0 0-136 0,0-18 26 0,0 18-103 0,0 0-57 0</inkml:trace>
        </inkml:traceGroup>
      </inkml:traceGroup>
    </inkml:traceGroup>
    <inkml:traceGroup>
      <inkml:annotationXML>
        <emma:emma xmlns:emma="http://www.w3.org/2003/04/emma" version="1.0">
          <emma:interpretation id="{826AF7D7-6B2F-4F9F-8AC5-83317B8E6AAC}" emma:medium="tactile" emma:mode="ink">
            <msink:context xmlns:msink="http://schemas.microsoft.com/ink/2010/main" type="paragraph" rotatedBoundingBox="14480,10479 21766,10269 21809,11780 14524,11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2FD617-4060-40C1-8B0F-98DA62F8CC7C}" emma:medium="tactile" emma:mode="ink">
              <msink:context xmlns:msink="http://schemas.microsoft.com/ink/2010/main" type="line" rotatedBoundingBox="14480,10479 21766,10269 21809,11780 14524,11989">
                <msink:destinationLink direction="with" ref="{1FDC65B4-8DE3-4530-AC69-9427C1E61108}"/>
                <msink:destinationLink direction="with" ref="{19DB8FDB-50CD-409C-9CE2-198FD432F35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3B1BDB-34BF-4C2D-8866-884705AE12F0}" emma:medium="tactile" emma:mode="ink">
                <msink:context xmlns:msink="http://schemas.microsoft.com/ink/2010/main" type="inkWord" rotatedBoundingBox="14480,10479 18778,10355 18822,11866 14524,11989">
                  <msink:destinationLink direction="with" ref="{816975BE-79FE-488C-8ECA-8BE25CE28EA9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31783.8255">-3290 4415 1046 0,'0'0'-34'16,"0"-18"8"-16,-4 9 3 0,4 9 10 0,0-12 11 15,0 12 7-15,0-11 8 0,0 11 4 16,-4-12 15-16,4 12-16 0,0 0 3 15,0-15 8-15,0 15-6 0,0 0 8 0,0 0-4 16,0 0 2-16,0-12 1 0,0 12 2 16,0 0 13-16,0 0 4 0,0 0-4 0,0 0 1 15,12 39 2-15,-8-21-2 16,4 2-1-16,0 7-1 0,4 0 7 0,4 8 0 16,0 1 5-16,7 12 7 0,2-3-5 15,2 1-3-15,-3 6 5 16,3-6 2-16,-2 3-4 15,2-1 1-15,1-1-3 0,-4-3-3 16,-1 2-3-16,2-5 6 16,-9-5-8-16,0 0-1 15,-1-4-5-15,1-1-5 16,-4-5 1-16,4-6-6 16,-9 5-4-16,6-7 0 15,-5-1-4-15,0-6-9 16,-5 5-19-16,1-7-29 0,-4-9-40 0,5 15-35 0,-5-15-38 0,0 0-33 0,0 0-111 0,0 0-328 0,-32-24-117 0</inkml:trace>
          <inkml:trace contextRef="#ctx0" brushRef="#br0" timeOffset="-230772.2537">-3092 4929 1246 0,'0'0'-63'0,"0"0"12"16,0 0 10-16,0 0 15 0,36-20 11 15,-36 20 11-15,21-9 14 0,-10 3 6 0,1-3 6 16,4 4 7-16,-4-1-2 0,3 1 5 15,1-4 4-15,0-2 0 0,9 6 4 0,-5-4 2 16,-4 0-3-16,7 0-7 0,0 3-1 16,2-2 1-16,-5 1-6 15,-1 1-6 1,1-3 2-16,0 2-1 16,-1 3-4-1,1-3 1-15,1 0-3 0,-6 2-3 16,6-1 9-16,-6 1-1 0,1-1-8 0,-4-1-13 15,4 5-29-15,-16 2-30 0,16-12-41 0,-16 12-83 16,0 0-258-16,0 0 50 0</inkml:trace>
          <inkml:trace contextRef="#ctx0" brushRef="#br0" timeOffset="-229807.0475">-2011 5287 1272 0,'0'0'-52'0,"0"0"13"0,0 0 11 16,0 0 18-16,0 0 12 0,0 0 17 0,47-15 2 15,-31 7 14-15,4 2 2 0,8-3 2 16,-5-3 3-16,9 1 1 0,8-5 1 16,0-2 8 156,0 3-4-172,3-2-5 0,1-1-2 15,4-1-3-15,-5 4-8 0,5-2-2 0,-5-1-2 0,2 3-3 0,-6-1-8 0,1 5-14 0,-8-1-22 0,0 3-29 0,-5-2-20 0,-3-1-23 0,0 3-32 0,4 0-74 0,-5 0-214 0,1 0 78 0</inkml:trace>
          <inkml:trace contextRef="#ctx0" brushRef="#br0" timeOffset="-230201.2038">-1888 4849 1138 0,'-12'4'-29'0,"12"-4"10"0,-16 7 6 0,16-7-5 0,0 0 19 0,-12 9 11 16,12-9 8-16,0 0 12 0,0 0 11 15,0 0 4-15,0 0 3 0,0 0-1 0,0 0 10 16,51-16-1-16,-35 9 3 0,0 5-2 16,8-7 0-16,0 0-7 0,3 0-4 0,5 0-1 15,0 0-4-15,0-3-6 0,4 4-3 16,-4-6-2-16,4 5-3 0,-9 2 0 15,9-2-8-15,-8 0-2 16,4 3-1-16,-5-3-10 16,1 0-18-1,0 0-23 1,-8 3-20-16,0-1-32 0,-4-2-24 16,-1 4-20-16,1 1-68 0,-16 4-283 0,12-5 14 0</inkml:trace>
          <inkml:trace contextRef="#ctx0" brushRef="#br0" timeOffset="-229026.4213">-677 4344 1140 0,'0'0'-15'0,"8"-9"2"15,-8 9-1-15,0 0 17 0,0 0 9 0,0 0 14 0,0 0 0 16,20 21 4-16,-20-21 1 0,7 23 3 16,2-10 5-16,-2 3 15 0,-3 9 0 0,5-1 5 15,-2 5 3-15,2 2-4 0,-6-2-1 16,6 1-2-16,-5 2-4 0,3 1-5 16,-3 0 4-16,8 0-6 15,-3-4 0-15,-2 0-2 16,0 0-5-16,2-6-3 0,-2 0-2 15,2-1-2-15,-2-1-2 0,2-4-5 0,-5 1 0 16,3-3-3-16,2 1-2 0,-6-5 0 16,1 1-1-16,0-1-1 0,4-2 2 15,-8-9-5-15,8 18 2 0,-8-18-1 16,0 0 0-16,8 12-5 0,-8-12 1 0,0 0-1 0,0 0-3 0,0 0 1 0,16-30 0 16,-16 16-1-16,0-1 1 0,0-6-2 15,0-1-3-15,-3-4 1 0,3 1 1 0,0-6-4 16,0 1 2-16,0-4-2 15,0 5 1-15,3 0 1 0,-3-2-3 16,8 5-1-16,-4 2 2 0,4-3 0 16,4 4 0-16,-4-1 2 15,4 0-2-15,-1 4 0 0,2-2-1 0,-1 4-4 16,-1 0 4-16,1 7-1 0,1-4 0 0,-2 4 2 16,1-3 0-16,0 3-4 0,-1 2 1 15,-2-3-16-15,3 3-12 16,-1 0-19-16,2 4-19 0,-13 5-18 0,12-15-26 0,-8 6-19 0,-4 9-37 0,11-16-111 15,-11 16-216-15,5-14 0 0</inkml:trace>
          <inkml:trace contextRef="#ctx0" brushRef="#br0" timeOffset="-228536.2401">-423 4570 1266 0,'0'0'-65'0,"0"0"20"0,0 0 6 15,0 0 11-15,20 17 15 0,-20-17 4 0,20 14 7 16,-4-9 13-16,0 4 5 0,0-3 15 16,4 5-4-16,3 4 15 0,2-3-1 0,2 3 14 15,5 3 9-15,0 3 5 16,-2-3-1 0,2 0 1-1,0 3 4 1,1-1 2-1,2-2 4-15,-3 3-4 16,0-1 1-16,-1 0-3 0,-6-4 2 16,2 2-10-16,-8-3-3 15,1 0-6-15,5-4-1 16,-9 3-8 0,3 0 1-16,-6-5-8 0,-2 0-4 15,1-4-5-15,0 4-3 16,0-3-1-16,-12-6-4 0,19 9-3 0,-19-9-14 0,13 9-32 0,-13-9-52 15,0 0-67-15,0 0-82 0,0 0-217 0,0 0-137 0,0 0-82 0</inkml:trace>
          <inkml:trace contextRef="#ctx0" brushRef="#br0" timeOffset="-225488.7013">963 4601 1254 0,'0'0'89'0,"0"0"-19"15,0 0-36-15,0 0-5 16,0 0 17-16,0 0 12 0,0 0 5 0,0 0-3 16,0 0 8-16,0 0 5 0,0 0 8 0,0 0 12 15,0 0 2-15,0 0 5 0,0 0 1 16,-4 40 3-16,4-40-6 0,0 0-7 0,0 0-13 15,0 0-1-15,0 0 9 0,0 0-12 16,0 0 2-16,0 0-1 0,-36-9-3 16,36 9-5-16,0 0-5 0,-19 0-2 0,19 0 3 15,-16 12-4-15,16-12-10 0,-13 9 4 16,13-9-6-16,-7 9-4 0,7-9-2 16,0 0-7-16,-9 12 2 0,9-12-8 0,0 0 0 15,0 0-4-15,0 0-2 0,0 0-2 16,0 0-3-16,0 0 0 0,0 0-2 15,0 0-7-15,0 0 6 0,0 0-6 0,0 0-2 16,0 0 4-16,0 0-7 0,0 0 4 16,25-30-5-16,-25 30-3 0,0 0 7 15,0 0-4-15,0 0-2 0,0 0 7 0,0 0-6 16,0 0 6-16,0 0-7 0,0 0 2 16,16 27-6-16,-16-27 4 0,20 10-2 15,-20-10 15-15,19 4-15 0,-19-4 6 0,20 5 5 16,-20-5 5-16,20 0-17 0,-20 0 3 15,16-9 4-15,-16 9-1 0,8-16 5 0,-8 16-11 16,-5-15 3-16,5 15 2 0,-11-18-3 16,3 10-4-16,0 1 8 0,-4-2-10 0,5 7 10 15,-2-3-5-15,9 5-3 0,-20 0-1 16,20 0 2-16,0 0 5 0,-23 7 0 16,23-7 0-16,0 0 3 0,-12 13-5 0,12-13 0 15,-4 11-2-15,4-11 0 0,0 0 0 16,-4 12-1-16,4-12-1 0,0 0-34 0,0 0-33 15,0 0-41-15,0 0-45 0,0 0-65 16,0 0-51-16,0 0-174 0,0 0-53 0,0 0 54 16,36-23-146-16,-36 23-93 0</inkml:trace>
          <inkml:trace contextRef="#ctx0" brushRef="#br0" timeOffset="92949.8637">-3969 4102 1052 0,'-8'-8'196'0,"8"8"-78"0,-8-13-47 0,0 8-12 0,8 5 4 0,-8-9 10 0,8 9 9 16,0 0-1-16,0 0 4 0,0 0 5 0,0 0 3 15,0 0-3-15,0 0 6 0,-3 35-1 16,6-17 9-16,5 2 3 0,4 5 13 0,0 8-4 94,4 3 5-94,4 8-19 0,4 7 5 0,4 3 13 0,-1 5-5 0,5 5 1 0,0 6 9 0,0-2-1 0,-1-2 5 0,1 3-3 0,-4-4-2 0,-1 3-3 0,1 1-6 0,-4-12-2 0,-4-4-5 0,1 4-2 0,-7-2-7 0,-1 0-6 0,-1-12-8 15,0 3-8-15,-4-5-10 0,-1-5-3 16,-2-6-8-16,-1-4-11 16,-1 2-21-16,1-8-30 15,-4-2-48-15,-7-9-64 16,-2 0-67-16,9-9-73 0,0 0-88 0,-27-18-131 0,15-3-121 16,-1-10 48-1,2-9-362-15,-1-4-393 16</inkml:trace>
        </inkml:traceGroup>
        <inkml:traceGroup>
          <inkml:annotationXML>
            <emma:emma xmlns:emma="http://www.w3.org/2003/04/emma" version="1.0">
              <emma:interpretation id="{DA99E12B-1A41-424C-B57C-395D982A06E5}" emma:medium="tactile" emma:mode="ink">
                <msink:context xmlns:msink="http://schemas.microsoft.com/ink/2010/main" type="inkWord" rotatedBoundingBox="19325,10410 21768,10340 21808,11751 19366,1182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24044.7114">1653 4333 1498 0,'0'0'-54'0,"13"-7"8"0,-13 7 10 0,0 0 5 16,12-2 17-16,-12 2 21 0,0 0 14 16,23 0 13-16,-23 0 14 0,0 0 5 15,36 9 8-15,-20-4 4 0,0 1 6 0,4-1 3 16,8 8 4-16,-5-1 4 0,6-1-2 16,-2 3 0-16,9 6 1 15,-1-6 1-15,5 7 4 16,0-3-1-16,0 2 3 15,-1 5-6-15,9-2 3 16,-5 7 1-16,5-4 3 31,-3 4 2-15,1 0 0-16,2-3-21 0,-8-3 2 16,-4 3 6-16,-4-7 2 0,0 0 2 15,-5 0 0-15,-3-3 0 16,-4-5 4-16,0 3-9 0,-8-4 0 0,4 0-10 0,0 0 10 15,-5-2-11-15,5-4-8 0,-4 4 2 0,-1-3-2 0,-11-6-3 16,16 12 4-16,-7-6-6 0,-9-6-1 16,11 9 2-16,-11-9-2 0,0 0-5 0,16 8-3 0,-16-8-4 15,9 9 0-15,-9-9-5 0,0 0-4 0,0 0-4 0,0 0-3 0,12 14-5 16,-12-14-1-16,0 0-7 0,0 0-13 0,0 0-20 0,0 0-23 0,0 0-38 0,0 0-27 0,-52-20-35 0,44 15-42 16,0-1-51-16,-4-6-56 0,5 3-115 15,-2 3-158-15,-3-2 68 16,1 1-266-16,-2 5-255 0</inkml:trace>
          <inkml:trace contextRef="#ctx0" brushRef="#br0" timeOffset="-224770.1867">2135 4333 1542 0,'11'-16'-4'0,"-6"3"4"16,2 2 3-16,1 2 7 0,-8 9 17 15,8-18 19-15,-8 18 21 0,8-11 9 0,-8 11 10 16,0 0 0-16,0-12-6 0,0 12-6 0,0 0-5 16,0 0 3-16,0 0-2 0,-28 41-1 15,16-23-5-15,0 6-5 0,-3 6-4 16,-1 2 2-16,0 4-3 0,-4 3 2 125,4 2-3-125,-3-2 2 0,3 10-3 0,0-11-3 0,0 3-7 0,3-2 0 0,2-4-3 0,-5 1-2 0,8-3-4 0,-3-3-3 0,2-3-5 0,-3 0-5 0,4-5 3 0,-4 2-4 0,5-3-4 0,-6 1-2 0,-3-5-9 0,5 1-15 0,-5 0-14 0,0-5-13 0,0-2-18 0,0 1-22 0,4-6-28 0,-4 3-32 0,1-9-28 0,15 0-45 15,-25-6-90-15,25 6-149 16,-12-12-125-16,8 3-75 0</inkml:trace>
          <inkml:trace contextRef="#ctx0" brushRef="#br0" timeOffset="-231192.8641">-3540 4650 1570 0,'0'0'-80'16,"-20"0"13"-16,20 0 13 0,0 0 20 0,-16-3 17 16,16 3 13-16,0 0 10 0,-16 0 4 15,16 0 1-15,0 0 1 0,0 0 3 0,0 0 5 16,0 0 6-16,0 0 7 0,9-17 5 15,-9 17 1-15,20-13-1 0,-9 8-2 0,1-1 2 16,4-4-6-16,0 1 1 0,4 3 0 63,8-5-7-63,-1 2-1 0,5-3 0 0,7-2-4 0,1 1 4 15,4-3 6-15,8 2-2 0,3-6 4 0,1 2 0 0,-1-3-4 0,0 3-1 0,-3 2-4 0,-4 2-2 0,-8-1 10 16,4 1-14-16,-5 2-2 0,-3 1 2 15,-8-3-5-15,-1 5 3 16,2 1-2-16,-10-1-10 16,1 0-16-1,-4 3-25 1,0 1-33-16,-3-4-36 0,-6 3-18 16,-7 6-38-16,12-9-114 0,-12 9-210 0,0 0 7 0</inkml:trace>
          <inkml:trace contextRef="#ctx0" brushRef="#br0" timeOffset="-193761.813">2242 4049 1683 0,'7'-9'-92'15,"-7"9"18"-15,0 0 13 0,0-15 16 16,0 15 15-16,0 0 16 0,-3-15 8 0,3 15 12 15,-8-12 5-15,8 12 8 0,-12-8 5 0,12 8 6 16,-12-7 4-16,12 7 4 0,-16-2-5 16,4-1 2-1,12 3 3-15,-24 0-7 0,24 0 0 0,-27 3 0 0,7 3-2 0,4-1-1 16,-4 1-5-16,4 1-3 16,-8 1 0-16,0-2-2 0,1 6-2 0,-2-3 4 15,2 2-4-15,-5 3-2 0,8 0 2 16,-3 1-4-16,-2 2 1 15,1-2 1-15,5 6-4 0,-1-3 2 16,8 3-8-16,-4-1 7 16,0 2-4-16,1 1-1 15,-1-1 2 1,4 4 0-16,-1-1-2 16,2-2 4-16,3 4 0 0,-5-2-1 15,6 4 1-15,0-3 2 16,2-3 1-16,1 4 0 0,0 0 1 15,4 3 2-15,4-4 4 16,-4 2-4-16,4-2 4 16,1 0 2-16,-2 5-2 0,5-7-1 15,-5 3-1-15,10-2 0 16,-5 0-1-16,0 2-1 16,4-4-6-16,-1 4 3 0,-2-3-1 0,3 0 1 15,-1 1-3-15,5-2 1 16,0 0 1-16,-4-1 3 0,4-1-1 15,-1-1 3-15,6 1 1 0,-1-1 1 16,3 2 0 0,1-1-2-16,0-3-1 0,0-1 0 15,4 1-1 1,-1-1-2-16,1-1-1 16,-4-4 1-16,4 3 0 0,-1-3-2 15,5-1-1 1,-8-2 0-16,8 0-1 15,-4 1-2 1,-5-1-1-16,6 0 1 16,-2-3 0-16,-3-1 0 0,0 1-2 0,-1-3 0 0,5 0-1 15,-4 0-1-15,0 0-1 16,-4 0 0-16,7 0 1 16,-2-3 2-16,-2 0 0 0,6 0-3 15,-2 0 1-15,1 0-1 0,4-3 1 0,-1 0-1 16,-7 0 1-16,8 0-3 0,-1-3 1 15,-3 0 1-15,1 1-1 0,-6-1-1 16,1-1 1-16,0 0 0 16,0-2-2-16,-5 4 3 0,5-4-1 15,-3 0-1-15,-2 0 2 0,1 0-2 16,0 4 0-16,-1-8 0 0,1 4 0 16,-4-3 0-16,0 3-1 15,-4-2 0-15,4-2 3 16,-4 2-2-16,0 2-1 0,0-2 2 0,-1-2-1 15,2 1 0-15,-1-3 0 16,-5 4-2-16,6-4 1 0,-6 3 3 16,5-3-1-16,-8 0-1 15,8-6-2-15,-4 6 2 16,-5 1-2-16,6-2 0 0,-5-2 1 16,-4 4 2-16,3-4-5 0,-3 0 1 0,0 1 1 15,0-1 2-15,0-2 5 0,-3-2-6 0,3-2-1 16,-8 0 3-1,0-1-2-15,4 0-1 0,-3 1-3 0,2 0 1 16,-3-3 2 0,0 3-1-16,0-2 2 15,5 3 2-15,-6-2-4 0,2 4 1 0,-6-3 2 16,6 4-3 0,-2-1 0-16,-2-1 2 15,3 2 0-15,-5 3-1 16,-2-2 0-16,3 1-1 15,0 0-2 1,-8 0 0-16,4 2 0 0,-4-4 0 0,4 2 1 0,-3 4 0 0,3-1 1 16,-4 4 1-1,0-4-2-15,1 3 4 16,-1-1-3-16,-1 2 1 0,1-4 2 16,1 3 0-16,-1 0-2 15,0 1-2-15,4-3 4 16,0 3 0-16,-4 2 6 15,1-3-7-15,-1 3 1 0,-5 4-1 16,6-4-2-16,-1 3 0 16,-3-1 0-16,3 2 3 15,-5-4 0 1,2 2-1-16,3 1 0 0,1 1-1 0,-1 1 0 16,0-5 3-16,-1 7-1 15,6-4-1-15,-5 0 1 0,0 0 1 16,4 0 0-16,0 3 1 0,-4 1 0 0,4-4 1 0,-4 3-3 15,4-1 2-15,-3 2-2 0,3-1 7 16,-4 1-8-16,4-2 4 0,-4 1-2 0,1 3 0 16,3-2-2-16,0 2 2 0,-4-5-4 15,0 5 4-15,20 0-2 0,-32 5 1 0,12-10 2 16,20 5 3-16,-32 5-5 0,16-3 2 0,-3 1-4 0,3-3 1 16,0 4-2-16,-4 1 3 0,4-5 0 0,-4 2 0 0,4 2 0 15,-3-1 2-15,3-1-1 0,-4 2-3 0,0-2 1 0,0 1 2 0,4 1-3 16,-3-2-1-16,3 1 3 0,0 3 0 0,0-3-1 0,0 0 4 15,1 2-3-15,-1-1 1 0,4 1-3 0,-4 1 2 16,3 1 1-16,-3 0-4 0,5-2 2 0,-5 6 1 16,0-2-1-16,4 0-1 0,-4 3 2 0,-4 1 0 0,4-2 0 0,0 3 3 15,-3 2-4-15,-1-3 0 0,-4 4 0 0,8-2 1 16,-7-1 0-16,7 1-1 0,0 4 0 0,0-4 3 0,0-1-7 0,4-2-3 16,1 2-15-16,2-1-21 0,2-1-21 0,3-1-19 15,-1-2-18-15,5-9-35 0,12 18-21 0,-12-18-70 0,20 18-394 0,-8-9-120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3.4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D2C6847-A947-42B6-AD26-A5E1758F99C2}" emma:medium="tactile" emma:mode="ink">
          <msink:context xmlns:msink="http://schemas.microsoft.com/ink/2010/main" type="inkDrawing"/>
        </emma:interpretation>
      </emma:emma>
    </inkml:annotationXML>
    <inkml:trace contextRef="#ctx0" brushRef="#br0">230 92 1883 0,'5'-15'-87'0,"-5"15"11"15,5-12 23-15,-5 12 31 0,-5-15 13 0,5 15 18 16,-9-12 5-16,9 12 8 0,-12-11 9 0,6 4 7 15,-4-2 6-15,10 9 3 0,-14-6 0 16,14 6 1-16,-22-5 0 0,11 5 1 16,11 0-1-16,-18 2 1 0,18-2 0 0,-21 9 1 15,10-2-4-15,-3 4 2 0,2-2 2 16,1 3-2-16,0 6-5 16,2 3 2-16,2-3-1 0,-2 6-2 15,7-3 7-15,-3 5 4 0,0 3-3 16,1 2 3-16,4 1 2 15,0 0 1-15,0 6 1 16,4-7-1-16,-4 5-3 16,0 0 2-16,5 0 3 0,-5 0-4 15,5-4-1-15,-5 0-2 0,0 2-11 0,0-2-1 16,0-4-2-16,0 1-7 0,0-2 4 16,0 0-10-1,2-6-9 1,-2-3-5-16,0 2-13 0,0-5-14 15,4 0-18-15,-4-15-17 0,-4 25-25 0,4-25-24 0,-2 11-27 0,2-11-23 0,0 0-39 0,0 0-11 16,0 0-10-16,0 0-53 0,0 0-72 0,0 0-280 0,-26-36-115 0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12:22.9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185843B-2B6F-45D9-BAE0-91C5ED32B2EB}" emma:medium="tactile" emma:mode="ink">
          <msink:context xmlns:msink="http://schemas.microsoft.com/ink/2010/main" type="inkDrawing" rotatedBoundingBox="10155,5569 10383,5686 10357,5736 10129,5619" semanticType="callout" shapeName="Other">
            <msink:sourceLink direction="with" ref="{618F797B-024F-45AB-A1CC-078D4FDE1D24}"/>
          </msink:context>
        </emma:interpretation>
      </emma:emma>
    </inkml:annotationXML>
    <inkml:trace contextRef="#ctx0" brushRef="#br0">-8771-4186 340 0,'0'0'28'0,"-14"-5"-15"15,14 5 10-15,-11-4-2 0,11 4-5 0,0 0 0 16,-11-2-5-16,11 2-5 0,0 0 1 16,-12-6-1-16,12 6-1 0,0 0 1 0,0 0 0 15,0 0-1-15,0 0 1 0,0 0 3 0,0 0 4 16,0 0 6-16,0 0 2 0,-20 8 10 15,20-8-2-15,0 0 2 16,0 0 2-16,0 0-4 0,0 0 2 0,-5 13 7 16,5-13-9-16,0 0 2 0,0 0 2 0,0 0-3 15,0 0 4-15,0 0 0 0,0 0-5 16,0 14 3-16,0-14 2 0,0 0-2 0,0 0 4 16,0 0-2-16,16 16 4 0,-16-16 4 15,11 6-4-15,-11-6-7 0,14 5-4 16,-14-5 2-16,16 7 1 0,-16-7 0 0,16 6-6 15,-16-6-1 17,16 3-3-32,-16-3-1 0,18 6-1 0,-18-6 1 0,16 5-5 0,-16-5 4 15,16 3-6-15,-16-3 1 0,16 6-2 0,-16-6 0 16,12 7-5-16,-12-7 1 0,0 0-2 0,0 0 1 0,20 5-1 16,-20-5 0-16,0 0-3 0,0 0 6 0,16 4-1 15,-16-4 4-15,0 0 0 0,0 0 2 16,16 5 1-16,-16-5-3 15,0 0 0-15,0 0 2 0,0 0 0 0,0 0-4 0,0 0 0 16,16 2 2-16,-16-2-2 0,0 0 0 16,0 0-3-16,0 0 0 0,0 0 3 0,0 0-3 15,0 0-2-15,0 0 1 0,0 0-1 16,0 0-10-16,0 0-28 0,0 0-23 0,0 0-37 16,0 0-41-16,0 0-130 0,0 0-177 15,0 0 50-15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29:23.7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FC9152B-AD1A-4C4C-86B1-02A77776BDBC}" emma:medium="tactile" emma:mode="ink">
          <msink:context xmlns:msink="http://schemas.microsoft.com/ink/2010/main" type="writingRegion" rotatedBoundingBox="21053,5687 21704,5687 21704,8059 21053,8059">
            <msink:destinationLink direction="with" ref="{CC1A0638-4756-4E8A-B4C8-22A2F57E4A59}"/>
          </msink:context>
        </emma:interpretation>
      </emma:emma>
    </inkml:annotationXML>
    <inkml:traceGroup>
      <inkml:annotationXML>
        <emma:emma xmlns:emma="http://www.w3.org/2003/04/emma" version="1.0">
          <emma:interpretation id="{76C402BF-8B23-48C2-B931-7E08269A31EA}" emma:medium="tactile" emma:mode="ink">
            <msink:context xmlns:msink="http://schemas.microsoft.com/ink/2010/main" type="paragraph" rotatedBoundingBox="21053,5687 21704,5687 21704,8059 21053,8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C6384D-E253-45D7-9921-FB8CF7A92D52}" emma:medium="tactile" emma:mode="ink">
              <msink:context xmlns:msink="http://schemas.microsoft.com/ink/2010/main" type="line" rotatedBoundingBox="21053,5687 21704,5687 21704,8059 21053,8059"/>
            </emma:interpretation>
          </emma:emma>
        </inkml:annotationXML>
        <inkml:traceGroup>
          <inkml:annotationXML>
            <emma:emma xmlns:emma="http://www.w3.org/2003/04/emma" version="1.0">
              <emma:interpretation id="{F7177130-B8C1-41DD-9813-AB2E3F27FB4F}" emma:medium="tactile" emma:mode="ink">
                <msink:context xmlns:msink="http://schemas.microsoft.com/ink/2010/main" type="inkWord" rotatedBoundingBox="21053,5687 21704,5687 21704,8059 21053,8059"/>
              </emma:interpretation>
            </emma:emma>
          </inkml:annotationXML>
          <inkml:trace contextRef="#ctx0" brushRef="#br0">22 59 1188 0,'0'0'-69'16,"0"0"11"-16,0 0 17 16,0 0 11-16,0 0 11 0,0 0 6 0,-16-20 3 0,16 20 5 15,0 0 5-15,-4-14 5 0,4 14 3 16,0 0 8-16,0 0 4 0,0 0 2 0,0-14 4 16,0 14 13-16,0 0-2 0,0 0 3 15,0 0 0-15,0 0 2 0,0 0-2 16,0 0-3-16,0 0-4 0,0 0-4 15,0 0 5-15,12-11-5 0,-12 11 3 0,0 0 0 16,0 0 0-16,0 0 1 0,0 0 1 16,36 11 3-16,-29-2 3 0,-7-9 3 15,16 19-1-15,-3-11-2 16,-6 7-2 0,5 3-3-16,1 0 5 0,-6 3-2 15,5-1-3 1,-4 4-3-16,4-3-1 0,-5 2-1 15,-2 2-1-15,3 1 0 0,0-2 0 16,-4 3 2 0,3-4-2-16,-3 4 0 0,1 1-2 15,-1-4 1-15,-1 2-1 0,-3-2 0 16,4-1-3-16,-4 2-1 16,5-2 0-1,-5 0-2-15,4-1-1 0,-4 1-1 31,3-2-1 16,-3-1-4-47,0 3 1 0,-3 3 0 16,6 0-1 0,-3 2 1-16,0-2-3 0,4 1-1 15,-4-1 2-15,-4 1-4 16,8 0 8-16,-4 0-7 15,0-4 1-15,5 2 1 0,-5-4-1 16,4 2 1-16,-4-3-1 16,3 0 1-1,1 0-1-15,0-5 3 0,1 2 0 16,-1-1 1-16,-1-4-1 16,6-1-1-16,-5 2-3 0,3-5 3 0,-7-8 1 0,16 18-6 0,-7-13 4 15,-9-5-3-15,19 13 1 0,-19-13-3 16,20 7 1-16,-20-7-3 0,16 2 0 0,-16-2 0 15,0 0-1-15,0 0-2 0,27-2 1 0,-27 2 2 0,0 0-4 0,0 0 0 0,25 0-2 0,-25 0-3 16,0 0 4-16,0 0-5 0,0 0-1 0,19 0 1 0,-19 0 0 0,0 0 3 0,0 0 0 16,8 9-2-16,-8-9 3 15,0 0 0-15,0 0 1 0,-4 20-1 0,4-20 1 0,0 14-4 0,0-14 3 0,-4 16 2 0,4-16-1 16,-3 16-3-16,3-16 1 0,0 23-1 0,0-15 3 16,0 8-1-16,0-16 0 0,3 23 2 0,1-9 1 15,0 1-1-15,-1 1-1 16,6 2 1-16,-9 0 2 0,7-1-1 0,-2 1-1 15,3 3 2-15,-5-1-1 16,1 1 0-16,1 1-2 16,2-1 2-16,-3-1-1 0,1-2 2 15,2-1 1-15,-3 8-1 0,0-7 0 0,1-1 0 16,2-2 1-16,-3 3 0 16,1-1 1-16,-2-1-2 0,5 2 7 0,-3-4-10 0,-2 1 5 0,1 0 0 0,4 1 0 0,-4-2-1 15,4 1 1-15,-4 3-3 0,0-4 2 0,0 4 0 0,4 1 6 16,-5-4-10-16,6-1 5 15,-5 1-2-15,-1 0-1 16,2 0 0-16,-1 1 2 0,-4-5-5 0,4 3 4 0,-4-14-1 16,7 26 3-16,-7-17-5 0,0-9 2 0,5 24 0 0,-1-10 0 15,-4-14 1 1,0 23-1-16,3-12 1 0,-6 1 1 16,3-12-3-16,0 24 2 0,-4-8 0 15,-1-5-1 1,-2 1 0-16,-1 0 2 0,0 0-1 15,0 0-1-15,0-1 2 16,-8 2 0-16,4-1-3 0,-4-3 3 0,0 2-3 0,0-2 3 16,0 0-2-16,-3 0 0 0,3-3-2 15,-4-1 0 1,0 1 2-16,4-3-2 16,0 1 2-16,-3-2 0 0,-1 3-3 0,0-3 4 15,4 1-2-15,-3-3 5 0,19 0-5 16,-32 0-1-16,19 0 0 0,13 0 2 0,-23 0-1 0,10 4 0 15,13-4 1-15,0 0 0 0,-28 0 0 0,28 0-3 16,-15 0 2-16,15 0-1 0,-16 2-2 0,16-2 4 16,0 0-6-16,0 0-6 0,0 0-24 0,-24 0-31 0,24 0-30 0,0 0-44 0,-11-2-43 0,11 2-61 0,0 0-194 0,-9-9-207 0,9 9-140 15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31:14.9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08EE2AC-57F6-4998-93DE-40378044C4A6}" emma:medium="tactile" emma:mode="ink">
          <msink:context xmlns:msink="http://schemas.microsoft.com/ink/2010/main" type="inkDrawing" rotatedBoundingBox="14380,9696 22544,8907 22610,9589 14446,10379" semanticType="underline" shapeName="Other">
            <msink:sourceLink direction="with" ref="{968B6817-1604-41A8-8C45-B3F838EA2EEA}"/>
          </msink:context>
        </emma:interpretation>
      </emma:emma>
    </inkml:annotationXML>
    <inkml:trace contextRef="#ctx0" brushRef="#br0">0 1125 2295 0,'0'0'-113'0,"0"0"18"0,0 0 19 0,0 0 21 0,0 0 21 0,0 0 24 0,0 0 19 0,0 0 8 0,0 0 7 0,0 0 4 0,0 0 7 0,27-34 5 0,-11 28 6 15,7-6 8-15,6 3-1 0,3-3 0 0,7-3 2 16,6 3-4-16,1-3-4 16,15-3 3-16,-2 1-2 0,0-3 0 15,12-3-3 1,-3 6-1-16,-4-3-6 15,15-4 0-15,-8 3 0 0,-3-1-7 16,12-4 0-16,-12 6-4 16,-5-2-1-16,8 1-3 15,-7 1-1-15,4-1-2 16,-6 1 2-16,6 1-4 16,-4 1 4-16,-5 4-4 15,-3 1 2-15,-1 2-5 16,2-1 0-1,-7 1 0-15,7-5 0 16,-2 3-3 15,-3 2-1-31,3 0-1 16,-3-2-1-16,4 2-1 0,-5-1-1 16,-3-1 2-16,3 2-3 15,-3-1 2-15,0 3-3 16,0-3-1-1,4 1 2-15,-6 2 3 0,2-4-1 16,0-1-3-16,-1 1 2 31,5 1 2-15,-4 1-7-16,4-5 3 0,-4 5-2 0,-2-3 2 16,6-2 0-1,-4 3-2-15,4 2 3 0,-4 0 0 16,-1-4-1-16,1 6 3 15,0-3-2-15,-2-1 2 16,-1 2-1-16,3-1-1 16,-5 0-1-16,0 3-1 15,5 0 1-15,-4-2-3 16,3 0 4 0,-3 0 0-16,4 2-2 0,-1-3-2 15,5 6 4-15,0 1-2 16,-4-4 1-16,-2 3 0 0,2-3-3 15,-3 6-1-15,-2-6 2 16,1 4 0-16,-1-2-3 16,-3 0 1-16,0 2 2 0,0-1-2 15,-1 3 0-15,5 0 3 0,0-3-3 16,0 3 3-16,-1-3 0 16,9 0 4-16,-9 3 0 0,1 0 1 15,-1 3-1-15,2-2 4 16,-6 4-5-16,5-2-3 15,-4 3 5-15,-1 0-7 16,0-3 5-16,2 3 0 16,2-3-3-16,-7 3-2 15,3-3 3-15,2 0 0 0,-2 3-4 16,1-3 1-16,-1 3 2 0,2-3-2 0,-6 3 6 16,5-3-6-1,-1 3-4-15,-3 0 4 16,0 0-2-16,-4 0 4 0,0-3-3 15,0 6-3-15,-5-3 2 16,-4-1 1-16,2 3 1 16,-2-1 1-16,6-4-1 0,-6 5-2 15,0-5 0-15,6 2 1 16,-1-2-1-16,3 0 0 0,1 0 4 16,3 0-5-16,5 0 1 0,-3 3 0 15,-1-3-2-15,3-3 0 0,0 3 2 16,1 0 2-16,-5 0-6 15,10 0-1-15,-6 0 5 16,5-2-2-16,0 2-3 16,4-5 3-16,-2 5-4 0,6-2-3 15,4 2 0-15,-8 0 1 0,3-2-1 16,5-3-2 0,-1 3 0-16,-7 2 1 0,7 0 2 15,-7 0 1-15,1 0-2 16,6 2 0-16,-12-2 2 15,1 5 0-15,-1-1 1 0,2-4 2 16,-6 5-1-16,1 0-4 16,-1-5-2-16,-3 6-2 0,1-3-1 15,-2 0-1-15,1 0 3 0,-5-3-2 16,1 3 1-16,0 3 2 16,0 0 0-16,0-3 1 15,-1 3-2-15,1 0 2 0,0-1 0 16,0 1 2-16,0-1 1 15,-2 4 0-15,2-2 2 0,-3 2-1 16,3 4 1 0,0-8-3-1,-5 4-3-15,-4 3-4 0,2-1-1 16,-2-2 1 0,2 4 1-16,-9-4-1 0,-1 0 2 0,1 0 0 0,-4 3 0 15,-1-6 5 1,-2 3-1-16,-9-9-3 0,19 13-9 0,-19-13-4 15,16 9-10-15,-16-9-8 0,16 7-8 0,-16-7-17 0,16 8-19 0,-16-8-31 16,0 0-26-16,16 7-34 0,-16-7-75 31,0 0-424-31,15 7-173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31:17.1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9DB8FDB-50CD-409C-9CE2-198FD432F356}" emma:medium="tactile" emma:mode="ink">
          <msink:context xmlns:msink="http://schemas.microsoft.com/ink/2010/main" type="inkDrawing" rotatedBoundingBox="16215,12237 22489,11114 22553,11468 16278,12591" semanticType="underline" shapeName="Other">
            <msink:sourceLink direction="with" ref="{1A2FD617-4060-40C1-8B0F-98DA62F8CC7C}"/>
          </msink:context>
        </emma:interpretation>
      </emma:emma>
    </inkml:annotationXML>
    <inkml:trace contextRef="#ctx0" brushRef="#br0">123 1230 1634 0,'-13'-3'-66'0,"1"-1"25"0,1-1 6 16,-1 1 12-16,12 4 21 0,-20-9 9 0,11 7 13 0,9 2 15 0,-14-5 4 0,14 5 7 0,-16-9-1 16,16 9 0-16,-9-7-2 0,9 7 6 15,-7-9 8-15,7 9 0 0,0 0 2 0,3-13-4 16,-3 13 2-16,0 0-2 0,16-20-6 15,-8 14 1-15,8-3-1 0,0 0-2 16,3 1-1-16,10-1-4 16,-2-4-1-1,5 2-2 1,7-1 0-16,2-3-3 0,2 1 0 16,5-1-6-1,0-1-2-15,11-2-4 16,-4 0-1-16,6 1-2 0,-6 2-3 15,4-4-4-15,-3 2 3 16,4 1-4-16,-5 3 0 16,1-5-5-16,3 3 6 0,1-3-6 15,-1-3 2-15,5 6-4 0,-4-2-2 0,-1-1 3 16,1 3-1-16,-1-3-3 16,5 0 2-16,-9 3 0 15,5-3 0-15,0 0-2 0,-8 3 2 16,-6 3-3-1,2-3 0-15,4 4 1 16,-4-4-3-16,3 3 1 16,5 1 1-16,-9 0 0 15,5 0-1 1,-4-1 1-16,4 0 2 16,-1 1-3-16,5 2 1 0,-5-4 0 15,1 4 1-15,0-3-2 16,-1 3-1-16,1-2-1 15,0 2 1 1,-2 0 1-16,2-3-1 16,0 3 0-16,0 4 0 0,-1-6 0 15,1 2-2-15,-4 0 2 0,4 4-1 16,-6-1 2 0,2 1-1-16,4-4 0 15,0 6-2-15,-4-3 2 0,-1-1-1 16,4 5 0-16,-6-1-1 0,-2-3 0 0,1 3-2 15,-1-1 0-15,2 2-2 0,-2-1 2 0,1 1 1 16,-5-3-1 0,1 3-1-16,4 0-1 0,-4-3 5 15,-1 3-5 1,-3-2 1-16,3 1 1 16,2 1-1-16,-6-2-1 15,5 2 1-15,-4-5 3 16,3 5-2-16,0-4-1 0,-3 1 4 15,5-2-1-15,-2 1-1 16,-3 1 1 0,3-1 1-16,-3-1-1 0,0 2 2 0,4-2-2 15,-4 2 4-15,3-1-3 16,-3-3 2-16,3 5-3 16,-3-1-1-16,0-1 1 15,3 3 1-15,-3-3-4 16,5 3 1-1,-6 0-3-15,5-3-2 0,-1 3 0 0,0 1-2 16,2-2 0-16,-2 1 2 16,1 1 0-1,-1-5 0-15,-3 5 1 16,8-2 4 0,-4 2-2-16,-1-5 0 15,2 5 0 1,-2-3 3-16,-3 0-3 0,3 1 3 0,1-1-1 0,-3 3 4 15,-7-2-3-15,6 1 2 16,-4-3-2 0,4 3 2 15,-4 1-1-31,0-2 0 0,0-1-3 0,-5 2 4 16,1 3 0-16,-4-4 2 0,-1-1-3 15,2 5 3-15,-2-4 1 16,0 2 2-16,-2-1-3 15,-5-1 4-15,4 4-3 0,0-2 5 0,-1 2-1 0,-2-3-1 16,-17 3 2-16,32-2 1 0,-21 2-2 0,-11 0 2 16,24-5-1-16,-8 3-1 0,-16 2 2 0,20-2 0 0,-20 2-6 15,23-5 6-15,-23 5-1 16,16-2 2-16,-16 2 2 0,20 0 0 0,-20 0 5 0,0 0-7 0,20-4 0 0,-20 4 1 0,0 0-2 0,16-5 0 0,-16 5-1 16,0 0 0-16,16 0-1 0,-16 0 2 15,0 0-2-15,0 0-1 0,19-4-1 0,-19 4 2 0,0 0-3 0,0 0 3 0,16-2-4 0,-16 2 3 16,0 0-5-16,0 0 2 0,0 0-1 0,0 0 0 0,0 0-1 0,0 0-10 0,0 0-11 0,0 0-28 0,0 0-54 0,0 0-74 0,0 0-153 0,0 0-99 0,0 0-190 0,-39 26-118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31:15.2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FDC65B4-8DE3-4530-AC69-9427C1E61108}" emma:medium="tactile" emma:mode="ink">
          <msink:context xmlns:msink="http://schemas.microsoft.com/ink/2010/main" type="inkDrawing" rotatedBoundingBox="24369,9638 24571,11218 24394,11241 24192,9661" semanticType="verticalRange" shapeName="Other">
            <msink:sourceLink direction="with" ref="{968B6817-1604-41A8-8C45-B3F838EA2EEA}"/>
            <msink:sourceLink direction="with" ref="{1A2FD617-4060-40C1-8B0F-98DA62F8CC7C}"/>
          </msink:context>
        </emma:interpretation>
      </emma:emma>
    </inkml:annotationXML>
    <inkml:trace contextRef="#ctx0" brushRef="#br0">0 0 1780 0,'0'0'-54'0,"13"18"15"0,-10-5 6 0,2 1 13 0,-2 1 20 0,5 6 27 0,-3 3 25 0,4 0 17 0,-7 4 17 0,6 3 2 0,-2-1 2 0,1 8 7 0,-1 5 9 0,4-3 5 0,-4 3 1 0,4 0 1 0,-4 6 10 0,4-5 7 0,-4 4-10 0,4-1-5 0,-7 1-4 0,5 0-14 0,1-1-10 0,-2 1 2 0,2 0-3 0,-2-5 5 0,-4 3-5 0,5 5 3 0,-3-4-2 0,2-3-6 0,-3 2 1 0,1-5 0 0,2 1 0 0,-3-4-2 0,4-5-5 0,-4 0-6 0,0-4-5 0,1-2-6 0,2 0-6 0,-3-3-4 0,1-2-3 15,-2-5-2-15,-3-2-7 0,4 3-5 0,0-4 0 16,-4-14-2-16,3 25-6 0,-3-25-1 16,0 17-13-16,0-17 3 0,0 12-7 15,0-12-4 1,0 0-11-16,-11 9-12 0,11-9-18 0,0 0-11 0,-16 3-24 0,16-3-20 15,0 0-19-15,0 0-12 0,-28-6-24 0,28 6-31 16,-16-6-47-16,0 3-44 0,16 3-72 47,-23-6-139-47,7 3 6 31,0 1 47-31,0-2-202 0,-5 2-130 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26:18.0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6A4A8F1-CA06-4C1D-B18F-3D098D331376}" emma:medium="tactile" emma:mode="ink">
          <msink:context xmlns:msink="http://schemas.microsoft.com/ink/2010/main" type="writingRegion" rotatedBoundingBox="10397,12346 27773,10999 28037,14415 10662,15763"/>
        </emma:interpretation>
      </emma:emma>
    </inkml:annotationXML>
    <inkml:traceGroup>
      <inkml:annotationXML>
        <emma:emma xmlns:emma="http://www.w3.org/2003/04/emma" version="1.0">
          <emma:interpretation id="{31ECCA9E-6FB9-43D6-847A-EF6645BA2C2B}" emma:medium="tactile" emma:mode="ink">
            <msink:context xmlns:msink="http://schemas.microsoft.com/ink/2010/main" type="paragraph" rotatedBoundingBox="10397,12346 27773,10999 28037,14415 10662,15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73CAB6-91D6-4E3C-B18F-95946E2F5473}" emma:medium="tactile" emma:mode="ink">
              <msink:context xmlns:msink="http://schemas.microsoft.com/ink/2010/main" type="line" rotatedBoundingBox="10397,12346 27773,10999 27919,12894 10544,14241"/>
            </emma:interpretation>
          </emma:emma>
        </inkml:annotationXML>
        <inkml:traceGroup>
          <inkml:annotationXML>
            <emma:emma xmlns:emma="http://www.w3.org/2003/04/emma" version="1.0">
              <emma:interpretation id="{5A4C3F12-B2DF-441F-B4C5-A1B3142B5673}" emma:medium="tactile" emma:mode="ink">
                <msink:context xmlns:msink="http://schemas.microsoft.com/ink/2010/main" type="inkWord" rotatedBoundingBox="10431,12778 11138,12724 11219,13771 10512,138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-3915 3623 1143 0,'-7'-9'101'16,"7"9"-24"-1,-13-9-2-15,13 9 14 0,-8-12-5 0,4 7 8 0,4 5-4 16,-7-13-9-16,7 13-6 0,0-11-1 0,0 11-3 16,-4-19-1-16,4 19 2 15,4-16-1-15,-4 3 0 0,3 1 0 0,1-3-1 16,-4-3-4-16,4 0-7 0,1-9-4 15,-2 4-5-15,1-9-7 0,5-5-4 0,-2-1-2 16,0-7-3-16,-2 1-4 16,3-5-3-16,-5 6-1 15,2-6-4-15,3 8-2 16,-5 1 6-16,1 6-10 16,-4 0-1-16,5 5-2 0,-1 2-4 15,-1 7 1-15,-3 4-3 16,9 1 2-16,-5 6 3 0,3 4 12 0,-7 5-6 0,20 0 7 0,-20 0 12 0,24 14 7 0,-8-3 5 15,0 6 20-15,-4 1 13 0,4 2-7 16,0 3 5-16,-4 2-5 0,4 2 0 31,-5 2-4-15,-2-2-2-16,2 5-3 0,5 1-5 16,-4 1-1-16,0-5 1 0,-4 0-8 15,0 1-7-15,0 1-6 16,-5-8 1-16,6 4-3 15,-5-4-4-15,3-1-4 16,-7-5-1-16,5 2-14 0,-5-8-31 0,0 5-35 0,0-16-41 16,-5 13-43-16,5-13-49 0,-11 9-66 0,11-9-49 0,0 0-166 0,0 0-75 0,0 0 61 0,-16-25-138 0,16 25-116 15</inkml:trace>
        </inkml:traceGroup>
        <inkml:traceGroup>
          <inkml:annotationXML>
            <emma:emma xmlns:emma="http://www.w3.org/2003/04/emma" version="1.0">
              <emma:interpretation id="{F5DF08F4-B186-4308-B3E3-9D3C59E4F29E}" emma:medium="tactile" emma:mode="ink">
                <msink:context xmlns:msink="http://schemas.microsoft.com/ink/2010/main" type="inkWord" rotatedBoundingBox="14966,12567 17732,12353 17797,13196 15032,13410">
                  <msink:destinationLink direction="with" ref="{6CB15646-52A8-458D-B04E-908CC689651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0960.6157">-2041 3392 1761 0,'0'0'-34'16,"0"0"5"-16,0 0 11 0,0 0 23 0,0 0 18 0,20 0 11 16,-20 0 0-16,0 0 7 0,0 0-9 15,0 0-4-15,0 0 0 0,28 11-4 16,-28-11-2-16,0 0 4 0,0 0 2 0,0 0-1 15,0 0-2-15,16-7 0 0,-16 7 3 16,0 0 4-16,0 0 4 0,0 0 3 31,0 0 0-31,0 0-3 0,0 0 0 0,0 0 2 0,0 0 1 0,0 0 0 0,0 0-3 0,0 0 1 16,0 0-3-16,16 14-4 0,-16-14 0 16,0 0-4-16,20 4 0 0,-20-4 4 15,0 0-6-15,16 7 4 0,-16-7-2 16,0 0-2-16,0 0 0 0,0 0-5 0,0 0 1 15,3-18-1-15,-3 18 0 0,0 0 0 16,0 0 3-16,0 0-1 0,-16-18-1 16,16 18-1-16,0 0-1 0,-7-9-5 0,7 9 2 15,0 0-4-15,-12-2-13 0,12 2-29 16,0 0-42-16,0 0-60 0,-20 0-69 0,20 0-98 16,0 0-175-16,0 0-150 0,-16 13-124 15</inkml:trace>
          <inkml:trace contextRef="#ctx0" brushRef="#br0" timeOffset="789.9506">-3205 2820 1595 0,'5'-13'-19'0,"-5"13"11"0,4-15 13 0,0 7 19 0,-4 8 26 0,7-15 22 16,-7 15 8-16,5-12 6 0,-5 12-2 15,4-9 2-15,-4 9-1 0,0 0-2 16,0 0-7-16,0 0-2 0,0 0-8 0,0 0-5 15,0 0-5-15,0 0-1 0,-9 53-6 16,9-34-4-16,-4-1 1 0,4 0-3 16,-3 5 0-16,3 3 2 15,0-1 0-15,0 1 1 0,0 5-2 16,0-4-2 0,0-2 14-1,3 5-7 1,1 0 4-16,1-3-2 0,2 3 7 0,2-1-10 15,-2-2 1-15,6-2 2 0,-2 2-2 16,1 0 0-16,4-2 19 16,8 1-1-16,-8-1-28 0,8 0-2 0,0-5 9 31,-1-2 2-31,2-2-5 0,2 0-2 16,-3-3-1-16,3-2-8 15,2-2-3-15,-6-3-2 0,1-3 0 16,4 0-9-16,-8-6 4 0,3 0-8 15,-2-3 1-15,2 0-1 0,-3-5-5 16,0-5 4-16,-4 0-5 0,-4 0 1 0,-1-4 1 0,1-3-2 0,-8 1-4 16,5-3 1-16,-6 5-2 15,-3-2-6-15,0 1 3 0,0 1 1 0,0 2-4 0,0 4 6 16,-3-4-4-16,-1 3 1 0,-1 1-2 16,-2 3 4-16,-6 2-13 0,1 4 4 0,1-1 4 15,-1 3 1-15,12 3 0 0,-27 5-2 0,11 2-1 16,-4 4-3-16,4 0 7 0,-4 5 2 15,-1 0-12-15,5-1 4 0,1-1 8 16,-1 2-3 0,4-3 1-16,0 1 6 15,4 0-19-15,5-3-19 0,-6-2-25 0,5 3-28 16,4-12-33-16,-3 21-43 0,3-12-53 16,0-9-56-16,0 0-130 0,11 22-123 0,5-19 41 0,-16-3-144 0,28 2-124 15</inkml:trace>
          <inkml:trace contextRef="#ctx0" brushRef="#br0" timeOffset="1679.4161">-2037 2662 1657 0,'0'0'-59'0,"24"24"13"0,-24-10 15 0,0 3 24 15,0 5 16-15,-3 5 19 0,3-1 8 16,-5 3 0-16,5 0 0 15,0 0 1-15,0-3 1 16,0 4 2-16,0-3 2 0,5-4 5 0,-5-1 4 0,3-4 2 16,-3 0 4-16,4-1 3 0,-4-2 3 15,0 0 5-15,0-15-3 0,0 22 0 0,0-22-4 16,-4 12-7-16,4-12-1 0,0 0 0 0,0 0-8 0,0 0-6 0,0 0-3 16,-19-34-5-16,10 19-2 0,5 0-4 15,1-6-1-15,-1 1-4 0,-1-1 2 16,5 1-4-16,0-5-1 0,-4 7 1 15,4-3 0-15,0 6-2 16,0-3 2-16,0 4-3 0,4-1 7 0,1 4-7 16,2 0 8-16,-7 11-4 0,16-16 4 0,0 9 8 15,-3 7 5-15,-13 0-3 0,35 0 5 0,-11 7 3 16,3-1-2-16,1-1 3 16,4 8 1-16,0 1 16 0,4 1 9 15,3 6 20-15,1-1 0 0,-1 2-19 16,2-1 7-16,-2-1 2 15,1 3-4-15,-5-3-4 16,5-4-8-16,-5 2 6 0,-6-6-14 16,3 0-5-16,-9 0-6 15,5-3 2-15,-8-5-8 16,0-4-5-16,-1 0-2 16,-3-4 0-16,-3-5-8 0,-2 0 4 0,-6-3-7 15,2-6 1-15,-11 1-5 0,-4-11-5 16,0 2-4-16,1 0 3 15,-9-8-1-15,4 1 3 0,-4 2-2 16,0 1-3-16,0-1-2 16,0 8 2-16,5 3-7 15,-2 0 7-15,1-3-4 16,1 6 2-16,2 2-5 0,2 0-8 0,-2 2-28 16,2-2-39-16,-2 4-48 0,2 2-48 0,3 3-67 15,4 6-78-15,-16-11-151 0,16 11-115 0,-8-7 93 0,8 7-241 16,0 0-222-16</inkml:trace>
          <inkml:trace contextRef="#ctx0" brushRef="#br0" timeOffset="3189.1694">-321 3090 1691 0,'0'0'-53'0,"-12"3"27"0,12-3 6 0,0 0 19 0,-16 4 15 0,16-4 21 0,0 0 16 0,0 0 11 16,0 0 11-16,0 0 8 0,64-13 17 0,-41 7 5 15,9 3 7-15,4-6 6 0,0 0 3 16,12 0 1 15,-5-2-11-31,5-1-3 16,-5 1 3-1,5-3-3 17,-12 8-10-32,-1-3-1 15,1-5-12 1,-4 5-9-16,-5-2-5 15,1 4-8 1,-4-4-5 0,0 2-21-1,-4-1-24 1,-4 1-38 0,-9 0-42-16,9 1-51 15,-7-1-68-15,-1 0-60 0,-5 0-138 16,6-2-126-16,-2 2 72 0,-7 9-102 0,20-16-45 0</inkml:trace>
        </inkml:traceGroup>
        <inkml:traceGroup>
          <inkml:annotationXML>
            <emma:emma xmlns:emma="http://www.w3.org/2003/04/emma" version="1.0">
              <emma:interpretation id="{18B1480F-1D2C-4397-8ED1-E8F4ED5FC413}" emma:medium="tactile" emma:mode="ink">
                <msink:context xmlns:msink="http://schemas.microsoft.com/ink/2010/main" type="inkWord" rotatedBoundingBox="18572,12080 20845,11903 20907,12705 18635,128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30.6734">-321 2816 1902 0,'0'0'-28'0,"-12"-9"21"15,12 9 24-15,0 0 28 0,-8-9 24 16,8 9 20-16,0 0 10 0,0 0 0 15,8-18 3-15,-8 18 4 0,12-9 7 0,-12 9-6 16,27-9 8-16,-11 4 3 0,0-4 9 16,8 2-3-16,0-2-5 0,3 3-10 0,2-3-4 15,-6 1-7-15,9-1-12 16,-4 0-4-16,3-2-14 0,1 2-1 0,0 0-7 16,0-3-6-16,0 3-9 0,-8 0-1 15,4-3-7-15,-5 3-12 0,-3 3-15 16,0 0-33-16,-4 0-27 0,-4 0-31 15,4 3-33-15,-16 3-43 0,20-6-59 0,-20 6-54 16,0 0-80-16,0 0-162 0,7 21 18 0,-7-21-166 16,-20 27-155-16</inkml:trace>
          <inkml:trace contextRef="#ctx0" brushRef="#br0" timeOffset="3686.2908">977 2308 1483 0,'8'-16'9'0,"0"2"11"0,0 5 12 0,0-4 18 0,0 8 19 0,0-4 19 0,4 6 4 0,-12 3-2 0,20-3 7 0,-20 3-1 0,23 12-3 0,-10-4-1 0,-1 8-1 0,-5-3 2 0,6 7-7 0,-6 3-1 0,5 0 0 16,-4 2-3-16,4 2-3 0,-5-1 4 250,2 1 8-250,2 4 35 0,1-6-5 0,-3 2-11 0,2 1-5 0,-2-4-9 0,2 2-9 0,1-2 7 0,0 0-12 0,-4-3-2 0,4-4-10 0,-5-3-6 0,2 1-5 0,-2 1-2 0,2-4 0 0,-2-3-3 0,-7-9-2 0,13 11-5 0,-13-11-3 0,0 0-6 0,0 0-3 0,27-5-4 0,-27 5 0 0,12-20-6 0,-3 6-6 0,-2-1 0 0,1-5 2 0,0 0-4 0,0-4-2 0,4 3-4 0,-5-3 0 0,6 0-4 0,-5 0 6 0,3 1-5 0,2-4-1 0,3-3-4 0,0 3 1 15,3-6 1-15,-3 13 0 0,0-7-3 0,0 3-5 0,-1-3 6 0,1 4-1 0,0-2-13 0,-4 4 1 0,4 1-18 0,-4-1-16 0,0 3-13 0,-4 3-25 0,0 0-30 0,-4 3-32 0,4 3-36 0,-8 9-51 0,0-20-57 0,0 20-64 0,0 0-143 0,0 0-40 0,-16 0 78 0,16 0-153 16,0 0-110-16</inkml:trace>
          <inkml:trace contextRef="#ctx0" brushRef="#br0" timeOffset="4098.4597">1371 2521 1560 0,'0'0'-51'0,"0"16"18"0,0-16 15 0,0 0 21 0,0 0 20 0,0 0 17 0,20 21 12 0,-9-17 10 0,5 7 11 16,0-2 11-16,0 0 15 0,7 2 2 0,-2 1 21 15,6-3 14 157,-2 3 3-172,2-1 14 0,1 2-4 0,-1-1-4 0,1-1-3 0,-4 2-15 0,4-5-6 0,-4 1-2 0,-1 0-6 0,-2 0-13 0,-1 0-16 0,-4-2 3 0,3 2-14 0,-8-4-5 0,5 1-11 0,-16-6-5 0,20 12-2 0,-8-10-8 0,-12-2-7 0,13 7-29 0,-13-7-34 0,0 0-40 0,11 5-50 0,-11-5-64 0,0 0-83 0,0 0-117 0,0 0-175 0,0 0 55 0,-24 18-183 0,17-8-179 0</inkml:trace>
          <inkml:trace contextRef="#ctx0" brushRef="#br0" timeOffset="36731.6089">2891 2998 1509 0,'-8'-13'-12'0,"4"6"13"0,4 7 3 0,-4-9 14 16,4 9 18-16,0 0 11 0,0 0 3 0,0 0 13 15,0 0 8-15,0 0 7 0,0 0 5 0,32 34 6 16,-20-18 4-16,-4-1 0 0,8 3 4 16,-5 5-2-16,5-1 2 0,-3 1-3 0,-1 1 1 15,4-1-2-15,-1 2-1 16,1-1 1-16,0-1-1 0,-4 2-4 16,0-5-4-1,-1 1-1-15,2-1-11 16,-6-3-1-16,2-1-3 0,-2 0-7 15,-2-3-3-15,2 1 5 16,-3-3 5-16,-4-11 1 0,9 18-4 0,-9-18-5 0,3 14-9 0,-3-14-3 16,0 0-3-16,0 0-3 0,0 0-9 0,-12 16 0 0,12-16-1 15,0 0-3-15,0 0-4 0,0 0 0 0,-23-28-5 0,19 17 0 16,-5 0-5-16,6-5 1 0,-1 2-2 0,-5-6-2 16,6-3-3-16,-1 0-1 15,-5-4-3-15,6 4 3 0,-1-4-5 0,4 2-1 16,0-2 0-1,0 0-5-15,0 4-1 16,0 3 2-16,4-5 2 0,-1 1 2 0,2 1-2 16,-1 3 0-16,3-3-2 15,2 10 1-15,-5-3 0 16,3-2-6-16,5 7 0 0,-3-1 3 16,2 1-3-16,-2 2 3 0,7 7-3 0,-16 2 2 15,27 2 4-15,-11 5-1 0,3 2-3 0,-3 4 3 16,0-1 4-1,0 6-2-15,1 2-6 16,-5-2 9-16,-1 5-5 0,5-1 5 16,-4-2-5-16,-4 5 6 0,4-7 5 15,-5 2-5 1,2-6 3-16,-2 1 3 0,2-1-2 16,-2 0 1-1,2-5 0-15,-5 2-7 0,-4-11 18 0,7 13-12 0,-7-13-3 16,0 0-2-16,0 0 4 0,0 0-1 0,0 0-3 0,0 0 0 0,0 0-3 0,-27-22-1 0,18 6 5 15,2 2-4-15,-2-3-7 16,2-1 0-16,-2 0 1 16,2-3-9-16,3 3 5 15,-1-3-4-15,2 0-1 0,-1 5-2 16,8-7 2-16,-4 1 1 0,3 0-13 16,2-1 0-16,3 0 7 0,0 1-11 0,0-1-1 15,4 2 7 1,-5 2-6-16,9 1 10 0,-3-2-3 15,-6 8 6-15,5-3-1 16,4 6 1-16,-5 4 1 0,2-2 5 0,-13 7-4 0,28 7 7 0,-12 2 7 16,0 2-1-1,-5 7 7-15,5 3 15 16,0-1-5-16,-4 2 3 0,0 1 0 0,4 1 2 16,-4-1-2-1,0-1 0-15,-4 1-1 0,4-5 0 0,-1 0-5 16,-2 0-3-1,-6-6-2-15,6 3-2 0,-2-6-24 0,-7-9-38 16,8 11-39-16,-8-11-43 0,0 0-52 0,0 0-62 0,0 0-75 16,0 0-182-16,0 0-2 0,-15 9 60 0,15-9-119 0,-12 12-72 0</inkml:trace>
        </inkml:traceGroup>
        <inkml:traceGroup>
          <inkml:annotationXML>
            <emma:emma xmlns:emma="http://www.w3.org/2003/04/emma" version="1.0">
              <emma:interpretation id="{E5E4563D-7582-4DAD-9203-5A84A5E86943}" emma:medium="tactile" emma:mode="ink">
                <msink:context xmlns:msink="http://schemas.microsoft.com/ink/2010/main" type="inkWord" rotatedBoundingBox="21834,12435 23030,12343 23101,13268 21906,13360"/>
              </emma:interpretation>
            </emma:emma>
          </inkml:annotationXML>
          <inkml:trace contextRef="#ctx0" brushRef="#br0" timeOffset="45858.3915">3125 3554 1682 0,'-16'4'-62'16,"16"-4"20"-16,0 0 10 0,-19 3 26 15,19-3 21-15,0 0 26 0,0 0 10 0,0 0 11 16,-16 3 11-16,16-3 3 0,0 0 8 16,0 0 0-16,0 0 2 0,0 0-2 15,0 0-1-15,0 0 2 0,0 0-9 0,0 0-3 16,-11-10-2-16,11 10 0 0,0 0-5 15,0 0 0-15,23-23 1 0,-11 17-2 16,-4-6-1 0,4 3 3-16,-1-2-7 0,5-7 0 0,0 3 3 0,0-4-1 0,4-1-4 15,-4-7-5-15,7-2 18 16,2 1-7-16,2-4-6 16,5-5-8-16,0 2-5 15,4-4-7 1,-1-2 4-1,6 0-12 1,-3-2-8-16,10-3 6 16,-8 3-6-1,0 2 6-15,0 5-9 16,0 0-4 0,-5 4 3-16,-3 2-2 46,-9 5-2-14,5 2 2-32,-7 1 0 0,-2 8-2 0,-3-4-3 15,0 3-2-15,-4 7 1 0,-1-4 2 0,2 0-5 16,-1 2-3 0,-4 1 3-16,0 0-2 0,3 4 4 15,-2-4-5-15,-9 9-1 0,16-12 2 0,-9 6-2 16,-7 6 3-16,9-9-4 0,-9 9-1 0,11-9 5 0,-11 9-6 0,9-9-14 15,-9 9-16-15,0 0-18 0,10-11-24 0,-10 11-41 16,0 0-51-16,0 0-65 0,0 0-69 0,0 0-217 0,0 0 9 0,0 0 66 0,0 0-141 0,-19 38-81 0</inkml:trace>
          <inkml:trace contextRef="#ctx0" brushRef="#br0" timeOffset="71311.0805">-8469 3903 2334 0,'0'0'-133'0,"0"0"34"0,0 0 28 16,0 0 41-16,0 0 27 0,0 0 16 0,0 0 19 15,0 0 13-15,0 0 4 0,0 0 6 16,-13 6 0-16,13-6-3 0,0 0 4 0,0 0-8 16,0 0-5-16,0 0-3 0,0 0 0 0,0 0 0 15,0 0 2-15,0 0 2 16,0 0-1-16,0 0 0 0,0 0 3 0,0 0 1 15,0 0 1-15,24-31-3 0,-24 31 0 16,12-17-5-16,-8 8-1 0,4-5-1 16,0-3-3 15,0 4-6-31,0-8-2 16,3 3-2-16,5-5-4 0,-4 0 3 15,0 0-1 1,4-3-8-1,4 0-3-15,0-5 2 16,-2 2-2 0,4-5 15-16,2 2-5 15,-4 3-1 1,3-2-2 0,-5 1 3-16,5 1-7 15,-5 0 1-15,3-3-3 16,-1 4-3-16,-1 1 3 15,1 1-1-15,-1 2-6 0,-3-1 6 16,0 5-5 0,-3-1-1-16,3-1-2 0,-5 6 0 15,1-5-1-15,-3 8 1 0,2-2 5 16,-2 0-5-16,-2 3-1 0,2 0 1 16,-5 1-2-16,2 0 1 0,4 4-2 0,-7-6 2 15,-3 13-4-15,13-14 2 0,-10 10 3 0,-3 4-1 0,8-11-1 0,-8 11 2 0,8-12 0 0,-8 12-1 16,0 0 4-16,0 0-5 0,4-11 1 0,-4 11 8 0,0 0-10 0,0 0 6 0,0 0-3 0,4-12 4 0,-4 12-1 0,0 0 9 0,0 0-8 0,0 0-7 0,0 0 2 0,0 0 1 0,-27 35 0 0,14-24 5 15,5-2-7-15,-3 4 2 16,-2 5-5-16,6-4 7 0,-6 4-4 16,1 3 1-16,-4 4 0 0,5-4-3 15,-5-1-1-15,3 3 1 0,-3 2 0 0,0 4 0 16,6-4 0-16,-10 4 0 16,4-6 3-16,0 1-3 0,0 3 3 15,0-2-2 1,-4 2-1-16,4-5-2 0,0 1 1 15,0 0 4-15,0-3-1 16,4 1 0-16,-4 0-5 0,0 1 6 16,5-5-3-16,-3 1-3 0,4-1 6 15,-2 1 0-15,5-2-4 16,-2-2 2-16,-3-2-1 0,4 0-3 16,0 0 2-16,4-1 0 0,0-2-4 15,-4 0 4-15,8-9-2 0,-9 14 3 0,9-14-2 16,-7 14 1-16,4-6 9 0,3-8-4 0,-8 9-2 0,8-9-2 0,0 0-1 0,-8 11-1 0,8-11 2 0,0 0 5 0,0 0-8 0,0 0 1 0,0 0 2 0,0 0 1 0,0 0 1 0,0 0-6 0,0 0 4 0,0 0-3 0,0 0 4 0,0 0-1 0,31-28-3 0,-22 19 6 15,-2 0-3 1,5-5-7-16,1 3 11 0,-2 0-3 16,1-4-4-16,0 0 7 0,4-3-1 15,0-3-3-15,3 3 4 0,-3-3-8 16,0 1 3-16,9 0 2 0,-9-2-2 16,3 1 6-16,1 0-1 0,3-6-4 15,-7 6-5-15,4 1 1 16,-1 0 2-16,3 2-4 0,-8-5 12 15,2 3-8-15,0 5-2 16,0-5-1-16,0 6 4 0,0-2-3 16,-3 1-3-16,-6 3 6 15,6 1-3-15,-7 2 3 0,4 0 5 0,-4 0-4 16,4 2-2-16,-10 7 3 0,11-12-1 0,-11 12-2 0,12-11-3 0,-12 11 16 16,7-9-11-16,-7 9-4 0,0 0 6 0,0 0-6 0,0 0 1 0,0 0 1 0,0 0 0 0,0 0 2 0,0 0 2 0,0 0-4 0,0 0 2 0,-19 32-5 0,14-19 4 15,-1-4 0-15,-4 3 2 0,7-1-4 16,-5 1 5-16,3 3-2 0,-5 1-2 15,1 0 2-15,-4 6-2 0,3-5 3 0,-3 4 1 0,6 1-4 16,-5 1 1 0,3-3-1-16,-2 3 3 0,-5 2 0 15,3 2-5-15,3-3 23 0,-3-1-21 0,1 5 2 0,1-5 2 16,-5 9-2-16,4-3 0 0,-1-6 1 16,1 5 3-16,3-4-7 0,0 1-2 15,-4-4 6-15,3 0-5 0,4 1 4 16,3-9-3-1,-4 3 2-15,1-2 5 0,3-2-4 0,-6-1 2 16,5 2 7-16,1-4 0 0,-6 3 8 31,5 0-5-31,4-12 1 0,-7 20 2 0,2-11-4 16,1 0 0-16,4-9-3 0,-7 18 2 0,7-18 1 0,-9 16-1 0,9-16-3 16,-7 11 5-16,7-11-9 0,-5 9 9 0,5-9 2 15,0 0-5-15,0 0-1 0,0 0 1 0,0 0 1 0,0 0-2 0,0 0-3 0,0-36 4 0,0 36 0 16,7-27-7-16,2 10 6 15,0-1 4-15,-2-6-8 0,5-1-2 16,1-1 1-16,-1-5-3 0,-1 0 0 0,7-5-1 16,-2 3 0-16,0-3 1 0,5 4-2 15,-5 2-1-15,0-3 2 0,-3 9-2 16,-3-2 1-16,3 5 0 16,-1 0-3-16,-1-2 0 0,-2 3 13 15,-2 5-11-15,2-2 3 0,-2 6-5 16,2-5 1-16,-5 5-2 0,-1 2 10 0,6 0-4 0,-9 9-5 15,4-18 3-15,-4 18-3 0,7-9 1 0,-7 9 5 0,0 0-1 16,0 0-3-16,0 0 1 0,0 0-4 0,0 0 3 16,0 0 1-16,0 0-5 0,-23 27 5 15,14-14-3-15,5-1 3 0,-3 1 4 0,-2 3-6 16,2 4 5-16,-6 1-2 0,3 3 2 16,-3-3 0-16,4 7 1 15,-1-5-4-15,1 3 0 0,-7 0-3 16,5 3 6-16,-5 0 4 0,2 1-4 15,5-5 3-15,-7 4-2 0,7-3-1 16,-5 1 1-16,5-2 0 16,0-5 4-16,-2 0-1 0,2 1 1 0,-3-3-5 15,8-2 6-15,-3-2 5 0,2-2-7 16,1-3 0-16,-1 2-3 0,-2-2 3 0,7-9-12 0,-9 11-16 0,9-11-25 16,0 0-37-16,0 0-55 0,0 0-78 0,0 0-92 15,0 0-256-15,-18 0 80 0,18 0 64 0,0 0-141 16,-16 14-64-16</inkml:trace>
        </inkml:traceGroup>
        <inkml:traceGroup>
          <inkml:annotationXML>
            <emma:emma xmlns:emma="http://www.w3.org/2003/04/emma" version="1.0">
              <emma:interpretation id="{FB45D005-6A95-4795-9766-3D65C37CAD25}" emma:medium="tactile" emma:mode="ink">
                <msink:context xmlns:msink="http://schemas.microsoft.com/ink/2010/main" type="inkWord" rotatedBoundingBox="26832,11071 27773,10999 27869,12237 26928,12310"/>
              </emma:interpretation>
            </emma:emma>
          </inkml:annotationXML>
          <inkml:trace contextRef="#ctx0" brushRef="#br0" timeOffset="67576.5571">7888 1438 1897 0,'0'0'-39'16,"-16"-3"17"-16,16 3 24 0,0 0 23 16,-12-3 25-16,12 3 16 0,0 0 14 0,0 0 12 0,0 0 6 15,0 0 4-15,0 0 4 0,48-18 8 16,-26 12 1-16,11-1 11 0,6-2-1 15,6 0 4-15,6-2-3 0,5 6 1 94,-1-8-8-94,1 2-10 0,0-1-7 0,0 3-14 0,-5-3-6 0,1 3-9 0,-9 0-3 0,0-3-8 0,-6 6-9 0,-6 0-2 0,1-3-15 0,-14 3-15 0,8 4-16 0,-11-5-27 0,1 5-25 0,-4-5-17 0,1 2-29 0,-13 5-32 0,16-7-42 0,-16 7-42 16,7-9-56-16,-7 9-74 0,0 0-136 0,0 0-1 15,0 0-173-15,0 0-146 0</inkml:trace>
          <inkml:trace contextRef="#ctx0" brushRef="#br0" timeOffset="68352.5119">7911 1966 1651 0,'0'17'-56'15,"0"-17"25"-15,0 20 21 0,5-8 16 16,-5-12 23-16,4 31 21 0,0-14 18 344,-1 7 14-344,6-4 18 0,-2 8 7 0,-4 1 6 0,5-2-2 0,6 3 5 0,-7-3 6 0,1-1 2 0,4 5-2 0,-5-5-5 0,2-2-1 0,-2 1-6 0,6-2-2 0,-10-3-13 0,6-3 25 0,-5-1-2 0,2-1-6 0,-6-3-7 0,0-12 10 0,13 20-11 0,-13-20-10 0,3 13-8 0,-3-13-10 0,0 0-9 0,0 0-13 0,0 0 0 0,0 0-9 0,-3-45-5 0,3 23-3 0,3 0-5 0,3-5-5 0,1 3-5 0,1-3-1 0,4 1-4 0,0 2-2 0,-1-3 1 0,6 6-1 0,3 0-4 15,-6 3-2-15,8 2 0 0,-2 5-1 0,-4 5 0 0,4 3 1 0,-4 3 4 0,-16 0 2 0,27 9 0 0,-15-3 4 0,0 6 4 0,-4-3 3 0,-1 6 5 0,-2-3 4 0,2 3 5 0,-7 0 2 0,4-1 2 0,-4-14-2 0,0 25-3 0,5-14-6 0,-5-11 1 0,0 18 1 0,0-18-5 0,0 0-6 0,0 0-5 0,0 0-3 0,0 0-9 0,0 0-10 0,0 0-8 0,15-47-13 0,-3 26-2 0,0 0-4 0,4-3-1 0,0 3-8 0,0 3 8 0,8 3 6 0,-5 0-2 0,-3 10 3 16,4 1 3-16,0 4 5 0,-20 0 3 16,34 21 6-16,-16-3 13 15,-6 0 16 1,4 3 4-16,-5-3 8 16,5 2 6-16,-4 3 4 0,1-3-2 15,-4 0-7-15,1-2-3 16,-4-3-5-16,8 0 1 0,-10-3-3 15,3-3-4-15,-7-9-23 0,12 15-29 0,-12-15-35 16,0 0-47-16,0 0-54 0,0 0-78 0,0 0-94 0,0 0-136 0,16-27-155 0,-16 27 88 0,-3-22-384 0,-6 8-406 16</inkml:trace>
        </inkml:traceGroup>
      </inkml:traceGroup>
      <inkml:traceGroup>
        <inkml:annotationXML>
          <emma:emma xmlns:emma="http://www.w3.org/2003/04/emma" version="1.0">
            <emma:interpretation id="{D792343F-DBD8-4FC7-A904-65BF92CAD5EA}" emma:medium="tactile" emma:mode="ink">
              <msink:context xmlns:msink="http://schemas.microsoft.com/ink/2010/main" type="line" rotatedBoundingBox="15752,13429 26779,12075 27068,14425 16040,15779"/>
            </emma:interpretation>
          </emma:emma>
        </inkml:annotationXML>
        <inkml:traceGroup>
          <inkml:annotationXML>
            <emma:emma xmlns:emma="http://www.w3.org/2003/04/emma" version="1.0">
              <emma:interpretation id="{F3BD5E29-993E-4288-BC0A-B89C68C16FB4}" emma:medium="tactile" emma:mode="ink">
                <msink:context xmlns:msink="http://schemas.microsoft.com/ink/2010/main" type="inkWord" rotatedBoundingBox="15873,14471 18252,14081 18350,14675 15971,150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9357.1447">1407 3570 1206 0,'0'0'75'16,"0"0"-26"-16,3-12 2 0,-3 12 3 0,0 0 7 16,0 0 6-16,0 0-2 0,20 24-4 0,-16-13 1 15,-4-11 9-15,12 21 3 0,-8-9 7 16,4 6 4-16,-4-3 0 0,3 3-1 0,-3-1-1 16,5 3-2-16,-2 5 6 0,2 2 8 15,2-1-3-15,1 3-2 0,0 6-4 16,4-4 3-1,-5 9 2-15,-2-2 15 0,3-3-10 16,-4 8-2-16,8-4-5 16,-9-3-1-1,5 1-12-15,1-3-6 16,-2-8-12-16,-3 3-1 16,4-9-4-16,-4 0 0 15,0 1-2-15,0-9 1 0,-4-3-2 0,-4-9-1 16,12 6-2-16,-12-6-6 0,0 0-2 0,11-27 1 0,-6 9-3 15,-1-2-6 1,-4-8-2-16,0-1-1 0,0-4-8 16,0-3-3-16,-4-5-3 15,4-1-6-15,0 0 9 0,-5 2-6 16,10-3 0 0,-5 4 0-16,4 3-5 0,0 8-9 15,-1-6 14 1,-3 7-8-16,5 4 0 0,-1 0-4 15,3 8-12-15,-3-1-19 0,-4 1-25 16,5 0-25-16,-1 6-23 0,-4 9-30 0,7-14-43 0,-7 14-42 16,5-13-48-16,-5 13-65 0,0 0-143 0,0 0-32 0,0 0 55 0,0 0-101 0,0 0-55 0</inkml:trace>
          <inkml:trace contextRef="#ctx0" brushRef="#br0" timeOffset="29727.119">1719 3803 1516 0,'0'0'-4'16,"0"0"3"-16,0 0 8 0,0 0 19 0,0 0 21 16,0 0 13-16,0 0 8 0,0 0 7 0,0 0 3 15,48 23 5-15,-32-15 7 0,0 5 3 16,4-2 1-16,3 4 16 0,2-1-1 16,-2 2-5-16,1-3-8 0,0 1-3 171,0-2 10-171,0-1-7 0,0 1 5 0,-1 1-13 0,-3-2-5 0,0-2-7 0,-4 0-13 0,0-3 6 0,-4 0-4 0,0 0-17 0,-1 0-6 0,-11-6-21 0,16 3-30 0,-16-3-27 0,0 0-38 0,13-15-47 0,-13 15-54 0,-4-19-61 0,4 19-119 0,0-20-144 0,0 20 44 0,4-18-103 0,-4 18-59 0</inkml:trace>
        </inkml:traceGroup>
        <inkml:traceGroup>
          <inkml:annotationXML>
            <emma:emma xmlns:emma="http://www.w3.org/2003/04/emma" version="1.0">
              <emma:interpretation id="{607A5975-E156-43A5-A59D-D5B37515E151}" emma:medium="tactile" emma:mode="ink">
                <msink:context xmlns:msink="http://schemas.microsoft.com/ink/2010/main" type="inkWord" rotatedBoundingBox="20331,12867 22548,12594 22706,13882 20489,1415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1231.8527">3566 2825 1592 0,'-4'-15'-52'0,"4"15"2"0,0 0 20 15,0 0 10-15,0 0 22 0,0 0 12 0,-16 34 8 16,16-19 12-16,-3 2 3 0,3 10 2 16,3 3 6 109,-3-1 12-125,4 12 8 0,1 1 10 0,2 6 8 0,-3-3 5 0,1 4 4 0,-1 1 2 0,-1-3 1 0,6 3 3 0,-6 3 10 0,1 0 3 0,5-7-5 0,-6-1 8 0,1-1-13 0,0 0 1 0,-4-4-11 0,5-5 3 0,-5-1 20 0,0-5-12 0,3-3-15 0,-3 3-4 0,0-7-4 0,3 0-7 0,-3-5-8 0,0 1-7 0,-3 0-4 0,3-2-8 0,0-2-7 0,0-2-6 15,-3 2-20-15,3-14-28 16,-9 17-31-16,5-8-31 0,-4-2-45 0,8-7-49 15,-16 9-65-15,5-6-76 0,11-3-179 0,-25 0-12 16,25 0 81-16,-28-3-135 0,17 1-60 0</inkml:trace>
          <inkml:trace contextRef="#ctx0" brushRef="#br0" timeOffset="32658.2869">5366 3394 1793 0,'0'-14'-31'0,"0"14"20"0,0-15 26 0,0 15 21 0,-5-14 27 0,5 14 19 0,-8-5 6 0,8 5 0 0,-10-4-3 0,10 4 2 16,0 0-4-16,-30 7-1 0,30-7-9 16,-22 16-2-16,12-10-4 0,-1 6-4 0,0-3-5 15,4 0-2-15,-2 2-6 0,-4 0 0 16,10 1-5-16,3-12 3 219,0 25-1-219,0-14-5 0,0-11 3 0,11 27-9 0,-3-12-1 0,5-3-3 0,-2 3-1 0,0-2-3 0,5 0-6 0,5 5 0 0,-5-3 3 0,0 0 1 0,3-1 1 0,-6 6 4 0,3-3 4 0,-10 1 12 0,4-3 10 0,-10 1 8 0,0 2 3 0,0 2 6 0,-10-3 10 0,4 4-1 0,-10-3 6 0,3 0-2 0,-3-3-1 0,-3 0-4 0,-2-4-5 0,2 0-12 0,3-2-5 0,-3 0-4 0,3-2-11 0,0-3-18 0,0-4-23 0,16 0-32 0,-28-7-34 0,15-2-41 0,6-4-44 0,-2-1-51 15,9 0-59-15,-2-4-53 0,4 0-111 0,-2-4-136 0,4 4 52 0,5-4-207 0,-6-2-205 0</inkml:trace>
          <inkml:trace contextRef="#ctx0" brushRef="#br0" timeOffset="33211.4767">5645 2873 1851 0,'6'-8'-64'0,"4"2"21"0,-4-3 35 0,-6 9 15 0,16-9 19 0,-6 3 16 0,-10 6 12 16,22-5 8-16,-9 4 4 0,-13 1 3 0,26 6 0 15,-26-6 0-15,30 9 4 0,-24-3-8 16,6 3-1-16,-3 2-5 0,-4 4-5 15,1-1-3-15,-6 4-6 0,5 0-6 0,-5 3-3 16,-5 1-3 218,5 0-3-234,0-3-4 0,-4 1 5 0,4-2-12 0,0 0 1 0,0-3 1 0,0 1-1 0,4-2 7 0,3-1 1 0,2-2 4 0,4-2 12 0,-3 0 12 0,6 0-15 0,0-2 8 0,4 0 0 0,1 0 1 0,2-5 23 0,2 2-9 0,2-4-4 0,-4 3-9 0,2-6-3 0,2 3-12 0,-4 0 3 0,2-4 9 0,-2 2-17 0,2 2 12 0,-6-5-21 0,2 3-3 0,-2-5-10 0,-3 2-22 0,0-1-24 0,-5 3-30 0,-11 3-33 0,24-8-42 0,-11 5-54 0,-13 3-57 0,0 0-138 0,0 0-111 0,0 0 51 0,0 0-112 0,24 18-63 0</inkml:trace>
          <inkml:trace contextRef="#ctx0" brushRef="#br0" timeOffset="10599.6174">-3046 4901 1685 0,'-7'-9'31'0,"3"0"11"15,-4-1 11-15,0 1 24 0,5 0 24 0,3 9 19 16,-9-15 4-16,9 4-8 0,0 0-10 16,0 11 0-16,16-27-1 0,-9 11-4 0,14 1 1 15,3-2 4-15,-5-1 7 0,17-4-6 16,0 4-10-16,3 4-7 0,5-3-6 0,-4 5-9 16,-1 0-3 140,-3 6-11-156,0 0-4 0,-4 3-7 0,-4 0-3 0,-8 9-1 0,-1-3-3 0,-3 6-1 0,-3 3-9 0,-6 6 2 0,-3-2-6 0,-1 11-20 0,-10 0 8 0,0 3-3 0,-6 4-30 0,1 1-1 0,1-3 2 0,-1 5-2 0,-4-5 4 0,3-4 5 0,6-4 2 0,-5 5-4 0,-1-3 1 0,10-1 3 0,-5-5 3 0,5-2-5 0,-2-1 6 0,1-2 11 0,4-1 2 0,0 0 4 0,0-14 6 0,4 20-6 0,-4-20-3 0,8 18 1 0,-8-18 5 0,11 12-2 0,2-10 2 15,-13-2 1 1,23 4-3-16,-23-4 7 0,32-4-1 0,-12 2 2 16,1-3 1-16,-2-2 0 0,1 5-3 0,0-10-1 0,0 6-1 15,-1-1-4-15,1-2 0 16,-4 2 0 0,4-2-2-16,-4 4-2 0,0 1-5 0,0-4-1 0,-4-1-12 15,4 4-26-15,-9-2-29 16,6-1-19-16,-6-1-36 0,5 4-43 0,-12 5-45 15,13-18-53-15,-6 6-38 0,0 3-107 16,2 3-110-16,-2-3 27 0,-7 9-131 0,16-9-113 0</inkml:trace>
        </inkml:traceGroup>
        <inkml:traceGroup>
          <inkml:annotationXML>
            <emma:emma xmlns:emma="http://www.w3.org/2003/04/emma" version="1.0">
              <emma:interpretation id="{D495AE6C-AB68-4B4F-90F0-BFBACF979DA5}" emma:medium="tactile" emma:mode="ink">
                <msink:context xmlns:msink="http://schemas.microsoft.com/ink/2010/main" type="inkWord" rotatedBoundingBox="23999,12518 26792,12176 27068,14425 24275,1476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544.1518">-2084 4564 1700 0,'0'0'-6'0,"4"-14"-4"0,-4 14 13 0,12-4 31 0,-12 4 29 0,0 0 11 0,0 0 8 0,31 27 2 0,-19-16 3 0,0 8 2 0,4-1 2 0,4 6 4 0,-4-4 1 235,4 9 6-235,-1-2 17 0,5-2-6 0,0 2 17 0,-4 0 12 0,4-2-14 0,-5 2 0 0,-3-3-16 0,0-2-11 0,0-4-6 0,0-4-8 0,0 0-8 0,-8 2-10 0,0-3 3 0,0-4-7 0,0 5 0 0,0-3 0 0,0-4-2 0,-8-7-2 0,8 11-12 0,-8-11 2 0,0 0-4 0,0 0-9 0,0 0-4 0,0 0-3 0,0 0-2 0,-24-27-1 0,16 11-6 0,4 1-4 0,-5-8-2 0,2 0-1 0,3 0-2 0,1-5-2 0,-2-2-6 0,5 4-3 0,0-4 1 0,5 1-1 0,2 2-5 0,0-2 5 0,6 1 1 15,3 5-1-15,0-4-5 0,7 2 11 0,-3 8-7 0,1-1-5 0,2 3-4 0,-3 5 6 0,3 1 1 0,2 8 2 0,-2 2-2 0,1 4 1 16,4 7 4-1,-5-4 1-15,2 6 1 0,-2 4 11 16,1 1-3-16,0 2 8 0,-4-3-6 16,0 0 6-16,-4 2 3 0,-4-1-1 15,4-2-2-15,-5 1 3 0,-2-6-3 16,2-1 2-16,-3 1-1 0,0-1-3 16,-8-11-1-16,12 11-7 0,-12-11-1 0,0 0-6 0,0 0-4 15,0 0-5-15,0 0-7 0,16-25-2 0,-20 10-4 0,4-2-6 16,4-1-2-16,-4-8-5 0,4 1 0 0,0-1-2 15,4 2-3-15,0-4 0 0,0 2 1 0,3 1 2 16,2 5 6 0,-1 2 1-16,4 0 2 0,-1 7-3 15,1 2 8-15,0 2-2 16,3 5 11-16,1 4-3 0,-20-2 5 16,44 13 10-16,-20-1 13 0,-4 0 8 15,4 5 10-15,0-1 5 0,-1 2 4 16,-2-2-1-16,-1 2 3 15,-4 0 1-15,0 1-6 16,-2-4-3-16,-1 0-3 0,-1-3-5 16,-5-1-4-16,2-2-1 0,-2 0 0 15,6 0-5-15,-13-9-2 0,16 15-5 0,-13-10-18 16,-3-5-27-16,8 13-29 0,-8-13-40 0,0 0-47 0,5 18-57 0,-5-18-71 16,0 14-82-16,0-14-162 0,-9 16-68 0,9-16 67 15,-12 18-249-15,4-13-260 0</inkml:trace>
          <inkml:trace contextRef="#ctx0" brushRef="#br0" timeOffset="42705.3608">6573 2553 755 0,'-8'-7'89'15,"8"7"-57"-15,0 0 4 0,-19 0 3 0,19 0 4 16,0 0 16-16,-24 12-7 0,16-3 6 0,0 0-1 16,-5-1 8-16,5 7-1 0,0 0 10 15,-3 3 10-15,-2 6 9 0,-3 6 3 0,0 5 0 16,-3 10 11-16,-5 5 0 0,-3 15 1 15,-2 7-4-15,5 5 1 16,-14 28 1-16,-2 2-2 16,0 0-6-16,3 4-3 15,-1-5-2 1,6 2-2-16,5-21 0 0,1-16 5 16,6 0 0-1,2 2 9-15,-7-9-7 16,9-6-3-16,0-3-5 15,4-4-5-15,1-7-10 16,0-3-9 0,-3-2-8-16,2-1-3 0,6-10-7 15,-2 0-5 1,2-6-5-16,-1 5-4 0,3-6 0 16,-1-1 4-16,3-6-8 0,-3 4-3 0,-1-7-16 15,1 0-29-15,5-11-16 16,-11 13-24-16,6-8-26 0,5-5-23 0,0 0-34 0,-11 7-40 0,11-7-49 15,0 0-34-15,0 0-100 0,0 0-134 0,-5-25 25 0,5 25-130 0,0 0-101 0</inkml:trace>
          <inkml:trace contextRef="#ctx0" brushRef="#br0" timeOffset="44471.3648">6637 4818 2211 0,'-21'-6'-104'0,"21"6"24"15,-2-9 29-15,2 9 22 16,0 0 29-16,-5-12 28 0,5 12 19 0,0 0 11 0,5-25 4 16,2 14 9-16,-7 11 5 0,11-25 4 15,-2 5 2-15,3 2 2 0,4-5 6 16,4-7 0-16,-2 0-3 0,7-6-3 16,3-10-9-1,15-6-10 1,5-5-2 15,20-29-9-15,7 2 2-1,1-5-3 1,6 6-2 15,-2-2 7-31,5 6-7 0,-4 1 1 0,-1 7-1 0,-21 11-3 16,-6 10-3-16,-10 11 19 0,-2 4-2 15,-7-8-5 1,-6 17 0 0,1 0 3-16,-6 4-10 0,2 0 8 15,-7 3-4-15,-2 1 0 16,-3 7-6 0,-1-1-13-16,-5-3 3 0,6 1-7 0,-5 5 0 15,0-2-9-15,-5 2-22 0,-3 9-24 16,9-20-43-16,-9 20-46 0,0 0-54 0,-12-9-67 0,12 9-69 15,0 0-185-15,-29 9-58 0,29-9 86 16,-27 14-196-16,6-2-151 0</inkml:trace>
          <inkml:trace contextRef="#ctx0" brushRef="#br0" timeOffset="43769.8899">6776 3558 1627 0,'0'0'-29'0,"16"24"10"0,-12-10 26 0,-2 4 18 0,8 1 14 0,-4 5 22 0,-1 4 10 0,6 1 5 15,-1 5 8 64,-4 5 14-79,8-5 2 15,-3 3-5-15,1-1 4 0,-3 0 4 0,-2-4 2 0,-1-3-2 0,4-1-5 0,-4 2 1 0,-1-6-6 0,0 1 0 0,-5-5 12 0,0-3-10 0,4 1 0 0,-4 0-1 0,2-3-5 0,-2 0-5 0,-2-3-11 0,2-12-3 0,-9 17-7 0,4-10-8 0,5-7-7 16,0 0-2-16,0 0-1 0,0 0-9 0,-22-30-8 0,15 9-5 15,7-3 1-15,-5 0-4 16,5-5-7-16,5 2 2 16,-3-4-3-16,7 5 1 15,-2 1-4-15,2 1-3 0,3 1 5 16,-1 3-9-16,0 3-1 0,5 8 3 0,-2-2-6 16,2 6 23-16,-16 5 7 0,27 9-9 0,-11-2 0 15,0 5-2-15,-4-1 3 16,-1 6 6-16,5 1-1 0,0 4 6 15,-5-4 7-15,-2-1-1 0,3 1-5 0,-5-3 11 16,2-1-1-16,-2-1 0 0,2-1 3 0,-2-4 5 16,-7-8 3-16,9 18 2 0,-9-18-2 15,7 6-8-15,-7-6-5 0,0 0-5 0,0 0-10 0,0-37-9 0,5 12-10 0,-1-2-10 16,0-3-9-16,7-1-13 16,-3-6 2-16,8 1-3 15,0 0 4-15,5 7 1 16,1-4 2-16,-1 6-4 0,3 6 12 15,-5 1-6 1,5 6 0-16,0 3 6 0,0 11 0 16,-5 0 2-16,9 6 9 0,-8 8 19 0,4 2 7 15,-5 5 6 1,6 2 8-16,-4 6 10 16,-3-3 7-16,-2 3 6 15,0-5 2-15,-5 3 1 0,5-3-1 16,-6 1-7-16,1-5-5 0,0 0-3 15,-2-5-4-15,-4 0-3 16,2-1 0-16,-3-1-7 0,-4-13-4 0,3 18-15 0,-3-18-22 16,-3 15-29-16,3-15-31 0,0 0-38 0,-11 9-48 0,11-9-45 15,-21-4-47-15,21 4-60 0,-15-9-55 0,15 9-98 0,-16-8-156 0,16 8 74 16,-21-5-335-16,10 1-356 0</inkml:trace>
          <inkml:trace contextRef="#ctx0" brushRef="#br0" timeOffset="5443.0386">-3812 4293 1813 0,'0'0'-55'16,"-12"-4"8"-16,12 4 28 0,0 0 29 0,-16-2 15 0,16 2 22 0,0 0 5 0,0 0 0 0,-11-5 7 0,11 5 3 16,0 0-1-16,0 0 0 0,0 0 0 15,0 0-1-15,0 0 9 0,0 0 0 16,31-23 0-16,-15 19-3 0,4-5 3 0,8 0 2 15,0 0 2-15,12-6 3 16,8 3 3-16,11-5-1 0,0 1-2 0,9-2 17 16,3-3-6-16,0 10-13 0,1-7 2 15,4 3-11-15,-1-1-5 16,-3-2 1-16,3 4-9 0,-4-1-6 16,1 0-8-16,-5-3-6 15,5 5-2-15,-8-7-5 16,3 3 4-16,-4-1-5 0,1 0-4 0,-1 0-6 15,-3 0 0-15,-1 1-1 16,2 1 6-16,-14 3-7 16,1-3-5-16,0 3 5 15,-5-1 6-15,-4 2-1 16,5 0-11-16,-8 6 0 16,-4-3 4-16,-5 0-9 15,2 2-3-15,-2 2 8 16,-3-1-3-16,0 3-5 15,-1 2 2-15,-2-7 2 0,2 6 0 0,-7-2-1 16,4 2-5-16,-4-1 10 0,4-1-6 0,-4 2 2 0,-4-1 0 16,-12 3-4-16,31-3 0 0,-19 0 3 0,1 0-2 15,-13 3-6-15,27-3 7 0,-11 0 2 0,0-3-2 0,0 4 1 16,0-5 0 0,3 1 1-16,1 1 7 0,3-1-11 0,-2-1 2 15,-6 0 0-15,6 5 1 16,-5-5 3-16,-1 2-2 15,1 2 0-15,-4 0 2 0,-12 3-1 16,20-6 0-16,-8 3 0 0,-12 3 4 0,0 0-5 0,20-6 4 0,-20 6 4 16,12-5-4-16,-12 5 0 0,0 0 3 0,0 0-6 0,15-6 5 0,-15 6-6 15,0 0 5-15,12-7-4 0,-12 7 8 0,0 0-4 0,0 0 4 0,0 0-8 0,0 0-1 0,0 0 2 0,13-5 12 0,-13 5-9 16,0 0-4-16,0 0-1 0,0 0 3 0,0 0-13 0,0 0 1 0,0 0-17 0,0 0-17 16,0 0-20-16,0 0-27 0,0 0-43 15,0 0-56-15,0 0-73 0,-45-3-129 0,45 3-169 16,-27 0 85-16,15 0-191 0,-4 0-159 15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26:48.6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B15646-52A8-458D-B04E-908CC6896517}" emma:medium="tactile" emma:mode="ink">
          <msink:context xmlns:msink="http://schemas.microsoft.com/ink/2010/main" type="inkDrawing" rotatedBoundingBox="15121,14021 17882,13319 17898,13384 15137,14086" semanticType="underline" shapeName="Other">
            <msink:sourceLink direction="with" ref="{F5DF08F4-B186-4308-B3E3-9D3C59E4F29E}"/>
          </msink:context>
        </emma:interpretation>
      </emma:emma>
    </inkml:annotationXML>
    <inkml:trace contextRef="#ctx0" brushRef="#br0">2637 3648 1467 0,'0'0'-26'15,"-4"-29"26"-15,0 20 20 0,-3-2 26 0,-2 0 16 16,2 2 14-16,-2 0 10 0,-3 0 3 16,4 2 1-16,-4 6 1 0,12 1-7 15,-31 0-6-15,10 5-1 0,7 1-6 0,-7 5-6 16,1 4-4-16,4 0-3 0,0-1-8 16,1 6-2-16,7-6-5 0,0 4-1 15,0 0 1-15,4-4-2 0,0-3 0 16,4 3-6-16,0-14-3 0,4 20 2 0,-4-20-3 15,16 6-6-15,-16-6 0 0,27-2-2 0,-27 2-6 16,32-13 1-16,-16 6-2 47,4-2-2-47,-4 0-3 16,8-2 0-1,-4 2-3-15,0 4-1 16,-1-1 0-1,5 0 0-15,-4 3-3 16,0 3 3 0,0 3-2-1,7 3-1-15,2 3 1 16,-2-1 1 0,5 4-4-16,-4-1 2 15,4 9 0 1,-1-2 1-16,1 2 2 15,0 2-1-15,-4 1 1 16,-4 3 7 0,-5-2-3-1,-3 0-3 1,-3 3 6 0,-2-1 9-1,-3 1 1 1,-4-2 8-1,-4 1-3 1,-4-2 7-16,-4 1-1 16,4-5 1-1,-8 0-2-15,-4-2 2 16,1-3-4-16,-1 0 5 0,-4-3-3 0,-4-3-3 16,0-3-11-16,-4-3 5 15,1-3-10-15,-5-3 3 16,-4-3 0-16,0 3-3 0,4-6 2 15,-3 0 1-15,3 3-6 16,4-3-3-16,0 0-2 16,5 3 0-16,3 0-12 0,-1-2-18 0,1 4-23 15,4-1-26 1,5-1-42-16,-5 3-40 0,16 3-39 0,-19-8-38 0,19 8-71 16,-4-4-146-16,4 4-26 0,0 0-130 15,0 0-103-15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0:09.6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FABD599-36AD-4DA3-9615-674ED0BA07CE}" emma:medium="tactile" emma:mode="ink">
          <msink:context xmlns:msink="http://schemas.microsoft.com/ink/2010/main" type="inkDrawing" rotatedBoundingBox="16096,10534 19103,10470 19104,10499 16097,10563" semanticType="underline" shapeName="Other">
            <msink:sourceLink direction="with" ref="{28168013-3884-4AC1-8336-B4F4968461B2}"/>
            <msink:sourceLink direction="with" ref="{CA0FF62C-6825-4214-A771-6A3EE7FE8301}"/>
          </msink:context>
        </emma:interpretation>
      </emma:emma>
    </inkml:annotationXML>
    <inkml:trace contextRef="#ctx0" brushRef="#br0">0 73 1442 0,'12'-4'-46'0,"-12"4"8"0,0 0 6 0,0 0 18 0,16-2 12 16,-16 2 11-16,0 0 9 0,0 0 5 16,24 0 2-16,-24 0 10 0,0 0-1 15,28 0 3-15,-12 0 4 0,-16 0 2 0,36 0-4 16,-13-5 6-16,6 5-3 0,-2 0 2 16,5 0 1-16,3 0-1 0,5 0 2 0,4-2-4 15,3 4-4-15,1-4 0 16,-4 2-3-16,3 0-8 0,5 0 1 0,-1 0-3 15,5-3-1-15,-4-1-3 0,3 4-3 0,-3-2-3 16,-4-1 1-16,0 3-4 0,-5-2-1 16,9-2 1-16,-8 4-3 0,-1-3-1 15,1 1 0-15,-1-2 1 0,2 1 1 16,-2 1-5-16,1-2-1 16,-4 1 2-16,-1 1 1 0,-3-1-2 15,3 3 0-15,-3-4-1 0,-1 4 3 16,1-2-5-16,0 2 1 0,-8 0 1 0,0 0-1 15,0 0-1 1,4 2-3-16,-4-2 7 0,-1 0-1 16,1 0 0-16,-1 0-1 15,2 0 0-15,-2 4 2 0,-3-8 0 0,8 4-4 16,-4 4 0-16,-5-4 1 0,2-4-1 0,2 4 2 0,-3 4-2 0,0-4 3 16,-5-4-1-16,6 4-2 0,-2 0 0 0,1 0 2 15,0 0-1-15,0 0 1 0,-4 0-4 0,3 0 5 16,5 0-1-16,-4 0-1 15,0 0 3-15,0 0-2 0,-1 0 1 0,-2 0-3 16,-1 0-2 0,3 0 6-16,-3 0-1 15,-1 0 0 1,1 4 0 0,1-4-1-16,-21 0-2 15,31 0 0-15,-11 0 3 0,0 0-1 16,0 0-1-16,0-4 1 15,0 4 2 1,-1 0 3-16,1 0 6 0,5 0-1 16,-11 0 0-1,7 0 1-15,-6-2-1 16,-15 2 0-16,28 0-4 0,-12 0 1 16,-16 0-2-16,24 0 3 0,-24 0 2 0,20 0 0 0,-20 0-2 15,20-3 2-15,-20 3 4 16,0 0-5-16,20 0 10 0,-20 0-4 0,0 0-1 0,20 0 0 0,-20 0-2 0,0 0-1 0,0 0 3 0,0 0 0 0,0 0-8 0,0 0-4 0,16 0-11 0,-16 0-15 15,0 0-29-15,0 0-28 0,0 0-41 0,0 0-54 0,0 0-86 0,0 0-180 0,-48-6-155 0,48 6-93 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1:34.7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E1893B9-8971-457A-8448-632656503433}" emma:medium="tactile" emma:mode="ink">
          <msink:context xmlns:msink="http://schemas.microsoft.com/ink/2010/main" type="inkDrawing" rotatedBoundingBox="27880,7237 30557,7273 30556,7338 27879,7302" semanticType="underline" shapeName="Other">
            <msink:sourceLink direction="with" ref="{48AA8A61-D46D-4750-8296-C2A80C7FC45F}"/>
            <msink:sourceLink direction="with" ref="{2BE8EDCE-16E7-4E96-B559-4D48DBCD3FE3}"/>
          </msink:context>
        </emma:interpretation>
      </emma:emma>
    </inkml:annotationXML>
    <inkml:trace contextRef="#ctx0" brushRef="#br0">31 52 274 0,'0'0'2'0,"0"0"15"0,-7-7-4 0,7 7-1 15,0 0-4-15,0 0-5 0,0 0 1 16,-12-2 0-16,12 2-2 0,0 0 0 0,0 0-1 16,0 0 1-16,0 0-5 0,0 0 0 15,0 0 4-15,0 0-3 0,0 0 3 0,-13-6 0 16,13 6 4-16,0 0 8 0,0 0 3 15,0 0 7 1,0 0 0-16,0 0 6 0,0 0 2 0,0 0 5 0,0 0-3 0,0 0 1 16,0 0 2-16,0 0-6 0,0 0-4 15,0 0 7-15,0 0-2 0,0 0 8 16,0 0-4-16,0 0-1 0,0 0 14 16,0 0-13-16,0 0 2 0,0 0 1 0,0 0-6 15,0 0 5-15,0 0 0 0,0 0 0 16,0 0-10-16,0 0 4 0,0 0-4 0,0 0 4 15,32-15-4-15,-32 15-5 0,16 0-1 16,-16 0-2-16,24-3-4 0,-24 3 2 0,24 0 4 16,-24 0-8-16,31 0-2 0,-15 0 3 31,4 0-9-15,-4 0 9-16,4 0-9 15,0 0 6 1,-20 0-2-16,31 0-2 0,-11-2-2 0,-4 2 0 15,5 0-5 1,-1-4 5-16,-1 4 1 16,1 0-3-16,0 0 3 0,-4-3-2 0,-16 3-2 0,43 0 8 0,-27-2-12 15,8 2 3-15,-4-4 1 0,3 4-1 16,-3 0-5-16,0-2 1 0,0 2 5 16,4 0 3-16,-4 0-8 0,0 0 0 0,-1 0 5 15,1 0-3-15,-4 0 4 0,9 0 0 16,-6 0-3-1,-3 0 0-15,-16 0 2 0,36 2-2 0,-20-2 2 16,-16 0 0 0,36 0 9-16,-21 0-11 15,-15 0-2-15,32 0 1 0,-13 0 0 16,-19 0-1 0,36 0 2-16,-20 4 0 0,4-8 0 15,-4 4-2-15,3 0 4 16,-19 0-2-16,37 6-2 0,-22-6-1 15,-15 0 6-15,32 0-3 0,-16 0-1 0,-16 0-2 16,28 0 5-16,-12 0 0 0,-16 0-2 16,28 3 0-16,-28-3 2 0,24 0-3 0,-13-3 2 0,-11 3-2 15,25-2-3-15,-25 2 4 0,23 0-2 0,-10-4 2 0,-13 4-2 16,19 0 10-16,-19 0-9 0,0 0 2 0,31 4-2 0,-31-4-4 16,21 2 7-16,-21-2-9 0,20 0 6 0,-20 0-8 0,19 0 12 0,-19 0 2 0,20 0-3 0,-20 0-5 15,23 3-3-15,-23-3 5 16,20 0 4-16,-20 0-7 0,25 0 0 0,-25 0 4 0,23 4 1 0,-23-4-3 15,25 0 8-15,-25 0-11 0,20 2 3 0,-20-2 4 16,23 0-6-16,-23 0-2 0,20 0 1 0,-20 0 7 16,19-2-7-16,-19 2-1 0,20 2 3 0,-20-2 1 15,25 0-4-15,-25 0 6 0,32 0-3 0,-21 3 0 16,-11-3 5-16,32 3-5 16,-32-3-2-16,28 3 3 0,-13-3-4 0,-15 0 11 15,28 0-6-15,-16 3 1 0,-12-3-2 0,24 0 6 0,-8 3-2 16,-16-3 1-16,28 0-6 0,-28 0 2 15,24 0-3-15,-24 0 4 16,32 0-3-16,-16 3 3 0,0-6-5 0,-16 3 3 16,35 0-5-16,-15 3 1 0,0-3 6 15,-1 0 2-15,1 0-8 0,-20 0 3 16,32 2-5-16,-12-2 7 0,-20 0-1 16,28 4 4-16,-13-4-7 0,-15 0 6 0,28 0 2 0,-12 0-2 0,-16 0-10 15,27 2 7-15,-11-2 3 0,5-2-2 0,-6 2 2 16,6 0-2-16,-1 0 2 15,-1 0-2-15,5 0 1 0,-5 0 0 16,1 2 0-16,5-2 3 0,-25 0 6 16,35 0-8-16,-15 0-2 15,-4 0 7-15,0 3 2 0,-16-3 3 0,27 0-1 0,-27 0-1 16,20 0-2-16,-20 0 5 16,0 0 0-16,28 0 2 0,-28 0 1 15,16 4 2-15,-16-4-3 0,0 0-4 0,0 0 3 0,20 0 0 0,-20 0-3 0,0 0-1 16,16-7-7-16,-16 7-18 0,0 0-12 0,0 0-34 0,0 0-48 0,0 0-138 0,0 0-149 0,0 0 93 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1:45.7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39BE91A-DDCD-46E9-8251-0BE625B26AF0}" emma:medium="tactile" emma:mode="ink">
          <msink:context xmlns:msink="http://schemas.microsoft.com/ink/2010/main" type="inkDrawing" rotatedBoundingBox="20329,5768 23244,5724 23269,7433 20354,7476" hotPoints="23108,6479 21671,7355 20165,6604 21602,5729" semanticType="enclosure" shapeName="Ellipse">
            <msink:sourceLink direction="with" ref="{D89D5009-1BD3-409A-AB02-F2287B911065}"/>
          </msink:context>
        </emma:interpretation>
      </emma:emma>
    </inkml:annotationXML>
    <inkml:trace contextRef="#ctx0" brushRef="#br0">2524 300 1516 0,'0'0'-112'15,"0"0"13"-15,-10-6 15 16,10 6 13-16,0 0 9 0,0 0 15 0,0 0 7 0,0 0 12 15,0 0 11-15,0 0 11 0,0 0 2 16,-6-9 14-16,6 9 4 0,0 0 3 16,0 0 14-16,0 0 2 0,0 0 6 0,0 0 6 15,0 0-5-15,0 0 3 0,-8-8 1 16,8 8-3-16,0 0-6 0,-8-7-3 0,8 7-6 16,-13-6 1-16,13 6-3 0,-15-9-2 15,3 4-2 1,-1 3 0-16,1-5 0 0,-3 0-7 0,-1-2 2 15,-3 3-5-15,3 1 2 0,-4-4-2 0,-1 3 1 16,5-3-5 0,-4 3 6-16,1-3 4 0,-5 0 1 15,8 0 3-15,-4 0 0 0,4 0 0 0,0 4 2 16,4-4-5-16,-4 3 4 0,1 0-7 16,3 0 2-16,1-3-3 0,-5 3-2 0,0 3 0 15,4-2-2-15,-4-2-2 0,0 1 3 0,0 4-2 16,0-7-2-16,-4 4-2 15,4 0 1 1,0-1-1-16,-4 3 0 0,0 1-2 16,4-5 3-16,-3 5-4 0,-1-2 1 15,0 2-3-15,4-1 0 0,-3-1 5 16,-1 2-4-16,4 2 0 0,-4-3 0 0,-1 0 0 0,2 0 1 31,-1 3-1-31,0-3-1 0,-3 3 0 16,-2-3-1-16,-2 3-2 15,-1 0-1-15,-8 0 2 16,9 0-5-16,-5 3 7 16,0-3-1-16,0 3-6 0,0 0 6 15,1 0 0-15,7 0 3 16,-8-1-4-16,8 2-1 0,1-1 3 16,-9-1-2-1,8 4 1-15,0-3 1 16,0 1-1-16,1-2 0 0,2 3-3 0,-2-1 3 0,-1 1 0 0,5 0 0 15,-2 1-3-15,1-3 1 16,4 3 1-16,-4-4 2 0,0 5 0 0,1-5-3 0,-1 4 1 16,4 3-1-16,-7-3 3 0,3 3-1 15,-8 0 1-15,4 0 0 0,-4 2 3 0,0-1-8 16,4-1 4-16,-3 2 1 16,3 2-1-16,-4-2 2 0,4 0-6 15,0 2 6-15,1-2 0 0,-2 5 0 16,6-5 0-16,-1 5-3 15,0-4 1-15,1 2-1 0,-1 1 4 16,-1 1-4-16,1 2 1 0,1-1 2 16,-1 1 0-16,0-1-3 0,-3 2 0 15,-2 1 7-15,2 4-2 0,-1-4-2 0,0 2 0 16,4-4 0-16,0 2-1 0,1-2 1 16,3-1-4-16,0 1 1 0,0 4 4 0,3-4 0 15,2-1-6-15,-1 1 5 16,5 1 6-16,-6-2-7 0,6 1-1 0,2-1-1 0,5 1-2 15,-7 2 2-15,3-4-2 0,-1 2 6 0,5 3 1 0,-4-3 0 16,4 0-2-16,-3 3 4 0,3-3-4 0,0 2 5 0,0 1-1 16,3-3 0-16,-3 3-2 0,4-1 3 15,5 2 8-15,-6-1-8 0,6 3-4 0,-2-2 4 0,1 0 3 16,4-1-1-16,0 3-1 16,4-3 4-16,0-1-5 0,-1 5 2 15,6-7-1-15,2 2-2 0,-3 1 3 16,0-3 1-16,4 0 0 15,0 0 1-15,-1-1 0 16,5-3-5-16,-8 1-3 0,8 1 2 16,-8-4 3-16,7-1-3 15,-7 5-2-15,5-5 4 0,2 1-4 0,-3-1 3 16,0 3-2-16,-1 1 8 16,2-4-6-16,-2 1-2 0,5 0 1 15,-4-1 1-15,-1 1-2 0,6 4 0 16,-6-7 1-16,5 2-1 15,4 1 2-15,-8-3 0 16,4 0-5-16,-1 0 5 0,1 0-2 0,-1-3 0 16,-2 1 1-16,-2-3-1 0,1 1 0 31,1 0 0-31,-2-1-3 16,0 1 3-16,2-3 1 15,-5 2-3-15,3-1 3 0,2-1-3 0,-6 4 1 16,5-6-1-16,-5 3 2 15,5-3-1-15,-3 0 1 0,2 0 1 0,1 0-1 16,4 0-3-16,-5 0 2 0,2-3-3 16,2 1 1-16,-2-2 2 15,2 2 1-15,-4 2-3 0,5-3 4 16,1-1-5-16,-6 2 6 0,1 2-3 0,0-3-1 16,0 1 0-16,-1 2 4 15,2 0-8-15,-2-4 2 0,0 1 0 0,2 1 5 0,-2-3-3 16,1 5-1-16,4-9 0 0,0 7-2 0,-1-7 1 0,2 3-7 15,-6-1 3-15,6-1 3 0,-6-1-4 0,5 3 3 16,-8 1 0-16,3-4 0 0,-3-4 0 0,1 4 0 16,-3 3-1-16,3-2 0 0,3-1 1 0,-8 0-1 15,3 0-3-15,-3 3 3 0,9-3-4 0,-9 0-4 16,3 3-1-16,-3 1 2 0,0-6 1 16,0 7 0-16,0-6 1 0,0 4-1 0,-5 1 2 15,2-2-3-15,3 1 4 0,-5 1 1 0,0 2 1 0,-2-6 1 16,2 3-1-16,1-1-3 0,-12 7 2 0,21-14 3 0,-10 5-5 15,-3 2-7-15,5-2 1 0,-2 1-5 16,5-1 2-16,-4 0-3 0,0 0 2 0,4 1-7 0,-4-1-1 0,3 2 5 16,-6-1 7-16,7 2-3 0,-4-3 4 15,-1 2 0-15,2 1-1 0,-6-3 4 0,5 4 4 0,1-4 4 16,-13 9-3-16,16-14 4 0,-4 7-5 0,-5-2 2 0,4 1-5 16,-11 8 3-16,20-16 7 0,-10 7 0 0,1 4 5 15,-4-4-7-15,-7 9-1 0,20-16-3 0,-10 14 2 16,-4-7 1-16,-6 9-1 0,19-12 4 0,-10 6 0 0,-9 6-3 15,16-12 4-15,-12 5-7 0,-4 7 6 0,11-11-1 0,-1 5 1 0,-10 6-6 0,6-15 3 0,-6 15-2 0,5-18 4 0,-5 18-8 16,7-14 13-16,-7 14-5 0,8-16 2 0,-8 16-2 0,0-18 4 0,6 10-7 16,-6 8 1-16,2-18 1 0,-2 18 10 0,0-17-3 15,0 4-3-15,0 13-1 0,0-25-1 0,0 14-3 0,0-1 1 16,0 12 4-16,0-26 1 0,0 14-5 0,4 0-4 0,-4 12 11 16,-4-21 1-16,4 21-1 0,4-20-4 0,-4 11 7 0,0 9-1 0,-4-18-1 15,4 6 1-15,-2 3-3 0,2 9-3 16,-6-18 1-16,6 18 4 0,-4-18 5 0,4 9-2 15,-4 0-1-15,4 9 0 16,-7-18 3-16,2 9-4 16,1 0 3-1,2 0 0-15,-3-1 6 0,0 2-2 16,1-1 0-16,-3 0-1 0,7 9 0 0,-9-17-2 0,2 8-3 16,-2 0-3-16,2 0 5 0,3 0 1 15,-5 0-4-15,6 0-1 0,-3 4-8 0,-4-5 7 0,4 1-2 0,-8 3 2 16,12-3 3-16,2 9-4 15,-16-11 3-15,6 4-3 0,10 7-4 0,-15-7 2 0,3 3 0 16,12 4-1-16,-20-10 4 0,11 8-4 0,2-5-4 16,7 7 8-16,-19-6-5 0,19 6-2 15,-20-5 4-15,8 1-4 0,12 4-5 0,-16-2-1 16,16 2-6-16,-16-6-17 0,16 6-18 0,-16-9-20 16,12 4-23-16,4 5-35 0,-8-6-133 15,8 6-94-15,-5-9 131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3.7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59420E-438D-409C-BC1F-74EBF78CEE24}" emma:medium="tactile" emma:mode="ink">
          <msink:context xmlns:msink="http://schemas.microsoft.com/ink/2010/main" type="inkDrawing"/>
        </emma:interpretation>
      </emma:emma>
    </inkml:annotationXML>
    <inkml:trace contextRef="#ctx0" brushRef="#br0">0 199 1641 0,'0'0'-45'0,"5"-15"31"15,-5 15 28-15,0 0 36 0,11-11 28 16,-11 11 18-16,24-13 12 0,-8 6 10 16,4-2 6-16,7-5 4 0,1 3-4 0,8-1-2 15,1 0 6-15,-5 0-25 47,2 0-4-47,-2 4-9 16,1-1-12-1,-7 2-4-15,4 1-8 16,-8-2-12 0,-1 4-18-16,-3-1-20 15,-2-1-27 1,0 3-33 0,-2-1-39-16,2 2-41 0,-16 2-54 15,18-6-36-15,-7 3-63 0,-11 3-107 16,16-2-287-16,-16 2-167 0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1:50.7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3D82D1-1F14-49E4-A633-30CB7B3B2623}" emma:medium="tactile" emma:mode="ink">
          <msink:context xmlns:msink="http://schemas.microsoft.com/ink/2010/main" type="inkDrawing" rotatedBoundingBox="15216,6018 21147,6188 21136,6569 15206,6399" semanticType="callout" shapeName="Other">
            <msink:sourceLink direction="to" ref="{D89D5009-1BD3-409A-AB02-F2287B911065}"/>
            <msink:sourceLink direction="from" ref="{056D317F-A3E2-4798-B22C-08893AC03051}"/>
          </msink:context>
        </emma:interpretation>
      </emma:emma>
    </inkml:annotationXML>
    <inkml:trace contextRef="#ctx0" brushRef="#br0">19 0 885 0,'0'0'-54'0,"0"0"9"0,0 0 9 16,0 0 11-16,-3 16 10 0,3-16 6 0,0 0 0 0,0 0 6 15,0 0 4-15,0 0 3 0,-12 5-1 0,12-5 5 16,0 0 0-16,0 0 2 0,0 0-1 15,0 0 6-15,0 0 4 0,0 0 1 16,0 0 3-16,-4 13-2 0,4-13 5 0,0 0 1 16,0 0-7-16,16 21 1 0,-8-15-3 15,-8-6 6-15,16 14-2 0,-8-5-1 16,-1 0 0-16,2 3 0 0,3-3-2 0,-1 0 2 16,5-1-5-16,-4 1 13 0,4 1-13 15,4 1 8-15,0-2 0 0,-1-2-3 16,1 4-4-16,5-5 1 0,-2 3-2 0,0-3-7 15,6 3 0-15,-6-4 6 16,6-1-5-16,-2 3 6 0,1-2-9 0,0-1 9 16,-1 1-6-16,-3-3 2 0,8 5-1 0,-4-5-3 93,-1 5-3-93,5-1 11 0,0-4-4 0,0 4 1 0,0-3 0 16,4 3-4-16,-5-3-3 16,4 0 1-16,2 0-3 15,-1 1 5-15,-5-2 0 0,5 1-2 16,-1-1 1-16,-3 2-7 0,0-4 7 16,0 3-6-16,4-3-1 15,-9 0 3-15,9 2-1 0,-4-2 0 16,0 0 0-1,4 0 2-15,-4 5 0 0,-5-5 1 16,8 0-6-16,-3 0 2 0,0 0 2 0,4 2-1 0,-4-2-3 0,-5 0 2 16,5 0-1-16,-4 0 2 15,4 0-4-15,-4 0 1 0,7 0-2 16,-3 0 8-16,-3 0-4 0,1-2 0 0,2 2 0 16,-3 0-4-16,3 0 5 15,-1 0-2-15,-3-5-1 0,0 5 3 0,-1 5-1 0,2-10 1 0,-2 5-4 16,1 5 3-1,-5-5-2 32,6 0 4-31,-2 0-5 0,1 0 6-1,-5 0-6 1,6 0 4-1,-2 0-9 1,5 0 15 15,-4 0-12-31,-1 0-1 16,5 0 5-16,-3 0 2 16,-2-5 2-1,5 5-7-15,-4 0 1 16,-5 0 2-16,6 0 2 0,-6 0 3 0,1-2-6 15,0 2-1-15,-4 0-1 0,0 0 3 0,-1 0-2 16,1 0 2-16,0 0-3 16,-1 0 1-16,2 0 4 15,3 0-2-15,-5 0-3 0,1-3 5 16,0 3-1 0,4 0-2-16,0-4-2 15,-1 4 8-15,2-2-5 0,-2 2-5 0,1 0 0 16,-3 0 3-16,2-3 3 0,-7 3-5 15,4 0 3-15,-1 0 7 0,-19 0-7 0,32 0-1 0,-16 0-6 16,0-2 5-16,-16 2 3 0,27 0 0 0,-27 0 1 16,29 0-5-16,-13 0 5 0,0 0-1 0,4 0-1 31,-1 0 5-31,1 0-8 0,0 0 3 0,3 0 0 16,-2 0 1-1,-1 0-1-15,3 2 2 0,-3-2-2 16,-1 0 0-1,1 0-2 1,5 0 8-16,-25 0-6 0,35 3-2 0,-19-3 9 16,4 0-7-16,-20 0 1 0,36 0-5 0,-16 0-3 15,-1 0 8-15,1-3-3 0,5 3 4 16,-2 0-8-16,0 0 5 0,2-2 4 16,-2 2-6-16,1 0 7 15,4 0-5-15,-4 0 0 0,0 0 0 0,0 0 4 16,4 0-3-16,-5 0 3 15,1-4 3 1,0 4-12-16,0 0 7 0,-1 0-4 16,2 0 4-16,-6 0-2 15,1 0-2-15,0 0 4 0,-1 0 0 16,1 0 2-16,0 0-1 16,0 0-3-1,1 4 2-15,2-4-2 0,-3 0-1 16,3 0 5-1,2 0-3-15,-2 2-1 0,0-2 2 0,2 0 1 16,-2 3-3-16,-3-3 0 0,5 2 1 16,-6 2 0-16,1-4 0 0,0 0-5 0,-4 3 10 15,-16-3-6-15,32 2-2 0,-16-2 5 0,-16 0-5 16,23 0 6-16,-23 0-5 0,24 5-1 0,-24-5 11 16,28 0-9-16,-12 0 1 15,4-5 2-15,-20 5-1 0,35 5 7 0,-19-5-8 16,4 0 1-16,4 0-1 0,-5 0-1 0,2 0-3 15,-1 2 2-15,0-2 1 0,-1 0 0 16,-3 2 1-16,-16-2 0 0,32 5 1 0,-16-5 0 16,-16 0 7-16,31 2-8 0,-10-2 0 15,-21 0 0-15,36 0 0 0,-22 4-2 16,7-4 4-16,-1 0-2 16,-20 0-1-16,36 2 4 0,-16-2-4 15,-1 0-2-15,-3 3 1 16,-16-3-1-16,36 6 3 0,-24-6 1 15,-12 0-5-15,31 7 4 0,-19-5-2 0,-12-2-1 16,24 6 3-16,-12-3-1 0,-12-3 2 16,23 2-2-16,-10 2-1 0,-13-4 1 0,23 5 2 0,-23-5 2 15,21 6-3-15,-21-6-2 0,15 3 1 0,-15-3 0 0,16 4 2 16,-16-4-5-16,0 0 1 0,20 5 8 0,-20-5-2 16,0 0 5-16,20 3-8 0,-20-3-2 0,16 3 2 0,-16-3-2 0,20 2-3 0,-20-2 6 15,24 0-1-15,-24 0 4 0,19 4 3 0,-19-4-11 16,20 0 1-16,-20 0 4 0,20 4-2 0,-20-4 0 15,0 0-3-15,24 0 5 0,-24 0-4 0,0 0 0 0,16 2 4 0,-16-2-1 0,0 0 1 0,0 0-1 0,27 0-5 0,-27 0 8 16,20 0-2-16,-20 0-1 16,28 0 2-16,-12 0-4 0,-16 0 3 0,32 0 0 0,-32 0-1 15,28 0-2-15,-28 0 11 0,24 0-11 0,-24 0 2 16,20 0 2-16,-20 0-4 16,20 0 4-16,-20 0 1 0,0 0-3 0,0 0 1 0,23 0-1 0,-23 0 0 15,0 0 0-15,0 0 1 0,23 0-7 0,-23 0 5 0,0 0-6 0,0 0 4 0,0 0-2 0,21 3 9 0,-21-3-2 16,0 0-6-16,0 0 3 0,16 4 2 0,-16-4 5 0,0 0-10 0,0 0 8 0,0 0-2 0,0 0 0 0,0 0-4 0,0 0 5 0,11 8 0 0,-11-8-2 15,0 0-3-15,0 0 5 0,0 0 0 0,0 0 2 0,0 0-1 0,0 0 3 16,0 0-3-16,0 0-4 0,0 0 3 0,0 0-1 0,0 0 2 0,0 0 0 0,0 0-6 0,0 0 2 0,0 0 1 0,0 0 3 0,0 0-5 0,0 0 4 0,0 0-5 0,0 0 1 0,0 0 2 0,0 0-3 0,0 0 4 0,0 0-2 0,0 0 6 0,0 0-3 0,0 0-3 0,0 0-1 0,0 0 10 0,0 0-4 0,0 0 2 0,0 0-6 0,0 0 4 0,0 0-3 0,0 0-1 0,0 0 3 0,0 0 3 0,0 0 2 0,0 0-2 0,0 0-3 0,0 0 0 0,0 0-1 0,0 0 2 0,-39-12 3 0,39 12-2 16,-9-5 2-16,9 5-2 0,-11-10-3 0,11 10 0 15,-12-9 4-15,12 9-5 16,-16-9 2-16,16 9-2 0,-11-6 0 0,11 6 4 16,-9-5-5-16,9 5 9 0,-7-6-8 0,7 6 5 0,0 0-3 0,-12-6-1 0,12 6 3 15,0 0-4-15,-8-5 0 0,8 5-4 0,0 0 2 0,0 0-1 0,-8-7 4 0,8 7-3 0,0 0 2 0,0 0-1 0,0 0 3 0,0 0 0 0,0 0 0 16,0 0 0-16,-8-6 2 0,8 6 0 0,0 0 3 15,0 0 0-15,0 0 0 0,0 0-1 0,-12-3 1 16,12 3 1-16,0 0-2 0,0 0 1 16,-16-2-2-16,16 2-4 0,0 0 1 15,-16-4 2-15,16 4-1 16,-12-2-2-16,12 2 3 0,-15-5-3 0,15 5-3 16,-16-2 1-16,16 2-1 0,-16 0 3 0,16 0 1 15,-16-2-2-15,16 2 1 0,-20-5 1 0,20 5-7 16,-20 0 6-16,8-2-4 0,12 2 1 15,-20-3 3-15,20 3-1 16,-16 0-2-16,4-4 2 0,12 4-2 16,-16-2 1-16,16 2 0 0,-20-3 1 0,20 3-2 0,-19-2 1 15,19 2 0-15,-16-4-1 0,4 1-1 0,12 3 2 16,0 0 0-16,-24-3-1 0,24 3 2 16,-16-3-2-16,16 3 0 0,0 0 0 15,-20-3 3-15,20 3 3 0,0 0-4 16,-16 0-2-16,16 0 3 0,0 0-2 0,0 0 2 15,-11-3 0-15,11 3-1 0,0 0 0 16,0 0-4-16,0 0 4 0,0 0 0 16,0 0-3-16,0 0 2 0,-16-3 1 0,16 3-4 15,0 0 6-15,0 0-1 0,0 0-1 16,0 0 1-16,0 0-1 0,0 0-1 0,0 0 0 16,0 0 2-16,0 0-2 0,0 0-2 15,0 0 2-15,0 0-1 0,52 6 0 0,-52-6 1 16,0 0-5-16,19 3 5 0,-19-3 1 15,0 0-4-15,20 3 0 0,-20-3 3 16,0 0-3-16,20 6 5 0,-20-6-5 16,16 4 4-16,-16-4-2 0,20 2 2 15,-20-2-1-15,19 5-2 0,-19-5 3 0,20 4-2 16,-20-4 0-16,20 0 2 0,-20 0-1 0,21 3-2 16,-21-3 0-16,0 0 2 0,23 2-4 15,-23-2 2-15,16 5 1 0,-16-5 0 16,0 0-1-16,23 2-1 0,-23-2 1 0,0 0-1 15,20 7 4-15,-20-7-3 0,0 0 2 16,16 2-3-16,-16-2 3 0,0 0-2 16,20 6 0-16,-20-6 2 0,0 0 0 0,0 0-3 15,16 7 0-15,-16-7 6 0,0 0-4 16,0 0 5-16,0 0-3 0,8 11-4 16,-8-11 2-16,0 0 1 0,0 0 2 0,0 0 1 15,0 0-3-15,0 0-4 0,-12 24 7 16,12-24-3-16,0 0-1 0,-8 9 4 0,8-9-2 15,-8 8-2-15,8-8-2 0,-7 13 2 16,7-13 2-16,-16 9-1 0,16-9 0 16,-13 8 0-16,6-1-1 0,7-7 3 0,-21 9-2 15,14-4 1-15,-6 1 0 0,13-6 4 16,-19 9-7-16,8-3 4 0,11-6-2 16,-21 6 2-16,10-3 2 15,11-3 1-15,-16 8-2 0,16-8 1 0,-16 7-1 0,16-7 4 16,-16 7-4-16,16-7 2 0,-16 4-2 15,16-4 2-15,-16 7 1 0,16-7-2 0,-16 5 4 16,16-5 0-16,-12 4-2 0,12-4 3 16,0 0-2-16,-12 5-2 0,12-5-1 15,0 0 0-15,0 0-2 0,-12 7 2 0,12-7-3 16,0 0-2-16,0 0-8 0,0 0-11 16,0 0-24-16,-16 2-28 0,16-2-35 15,0 0-20-15,0 0-43 0,-27-5-123 0,18 1-180 16,9 4 20-1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2:47.2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80162E8-B8DF-407D-BEE6-C66312BB770A}" emma:medium="tactile" emma:mode="ink">
          <msink:context xmlns:msink="http://schemas.microsoft.com/ink/2010/main" type="inkDrawing" rotatedBoundingBox="27558,9489 31736,9429 31737,9494 27559,9553" semanticType="underline" shapeName="Other">
            <msink:sourceLink direction="with" ref="{FF40D45B-7DEA-46C3-A556-4E76424291DE}"/>
            <msink:destinationLink direction="with" ref="{54AB37FB-BCCC-4F3E-8FE8-5437BB79BCAF}"/>
          </msink:context>
        </emma:interpretation>
      </emma:emma>
    </inkml:annotationXML>
    <inkml:trace contextRef="#ctx0" brushRef="#br0">0 114 1538 0,'0'0'-84'0,"0"0"8"0,0 0 16 0,0 0 10 16,0 0 12-16,0 0 9 0,0 0 7 0,0 0 14 16,0 0 17-16,0 0 0 0,0 0 10 15,0 0 4-15,36-7 9 0,-20 5 7 16,-16 2 4-16,35-3-1 0,-13 0 3 0,12 0 2 15,1-3-1-15,4 3 1 0,9 3-3 266,8-2 0-266,5-2 3 0,5 4-2 0,14-2 2 0,4 2-7 0,7 0 3 0,0 0-3 0,9 0-6 0,-5-3-2 0,15 6-4 0,6-3-2 0,-5 2-2 0,8-2-3 0,-4 4-3 0,1-4 2 0,3 2-3 0,-1-2-2 0,2 3 3 0,-5-3-4 0,0 0 0 0,-3 0-3 0,-1-3-2 0,-16 3 1 0,-4-2 1 0,1-2-4 0,-4-1 2 0,-10 5 0 0,6-6-5 0,0 3 5 0,-5 1-5 0,-12-2 3 0,1 1 2 0,-5 1 4 0,5 2-1 0,-9-5 3 0,5 3-4 0,-5 2 0 0,1 0-4 0,-5 0 4 0,1 0-3 0,-12 0 4 0,3-2-3 0,-11 2-2 0,4 0 1 0,-13 0 9 0,2 0 2 0,3 0 5 0,-13 0 1 0,5 0-1 0,-8 0 1 0,0-5-3 0,-16 5-4 0,23-2-1 0,-23 2-2 0,16-4-1 0,-16 4-4 16,0 0-6-16,0 0-12 0,13-9-16 0,-13 9-19 15,0 0-18-15,0 0-28 0,0 0-32 16,-25-20-28-16,18 17-43 0,7 3-126 0,-29-3-245 16,10 3-65-16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2:45.5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FA6B980-F5F2-4163-B1D9-FF45997B608F}" emma:medium="tactile" emma:mode="ink">
          <msink:context xmlns:msink="http://schemas.microsoft.com/ink/2010/main" type="writingRegion" rotatedBoundingBox="28727,9455 32873,7645 33436,8935 29291,10746"/>
        </emma:interpretation>
      </emma:emma>
    </inkml:annotationXML>
    <inkml:traceGroup>
      <inkml:annotationXML>
        <emma:emma xmlns:emma="http://www.w3.org/2003/04/emma" version="1.0">
          <emma:interpretation id="{EE1062D5-B54C-418F-845E-67D42ACC9284}" emma:medium="tactile" emma:mode="ink">
            <msink:context xmlns:msink="http://schemas.microsoft.com/ink/2010/main" type="paragraph" rotatedBoundingBox="29539,9101 32873,7645 33239,8483 29905,99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40D45B-7DEA-46C3-A556-4E76424291DE}" emma:medium="tactile" emma:mode="ink">
              <msink:context xmlns:msink="http://schemas.microsoft.com/ink/2010/main" type="line" rotatedBoundingBox="29539,9101 32873,7645 33239,8483 29905,9939">
                <msink:destinationLink direction="with" ref="{B80162E8-B8DF-407D-BEE6-C66312BB77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8B1690E-D528-4B5F-B30B-F880F48E6773}" emma:medium="tactile" emma:mode="ink">
                <msink:context xmlns:msink="http://schemas.microsoft.com/ink/2010/main" type="inkWord" rotatedBoundingBox="29559,9146 30508,8732 30793,9385 29844,98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10032 15 1085 0,'15'3'-49'0,"-15"-3"7"16,0 0 13-16,28-5 12 0,-16 1 10 16,-12 4 6-16,16-9 6 0,-5 1 6 0,2-1 11 15,-6 0-8-15,2-2 19 0,-6-2 5 16,6 2 11-16,-9 11 8 0,7-19 2 0,-3 10 9 15,-4 9-10-15,0 0 0 0,0 0-5 16,0 0-1-16,0 0 0 0,0 0-3 78,0 0-5-78,-52 21-1 0,41-10-7 0,-1 2 0 63,-4-1-3-16,9 0-1-16,-6 0 0-31,5 3-6 15,-4 0 1 17,4 0-3-17,4 0-1 17,0 2-3-32,4 1-1 0,0-1 1 15,4 6-2-15,0-3-1 16,4 6 1-16,0 1 0 15,4 0 3-15,1 6 3 16,-2 3 5 0,1-1 3-16,-5 4 3 0,2 0 4 15,-2-1 6-15,-3 1 1 16,-8 0 1 0,1 0-1-1,-10-1 5 1,-3-6 3-16,-7 6-3 0,-4-7 3 15,-2-2-4-15,-3 0 6 16,-3-6 2-16,-5-3-5 16,1-2-4-1,-2-6-3-15,-2 1 0 0,4-8-1 16,-2-1-7-16,2-8-2 0,3 2-5 16,-3-7-7-16,-1-7-2 15,8-2-12 1,0-5-13-16,4-4-13 15,1-3-19 1,3 0-25-16,4 1-20 31,4-1-19-15,4 3-31 0,-4 4-47-16,8-6-40 0,8 9-79 15,-4 3-145-15,8-1-133 16,4 3-76-16</inkml:trace>
        </inkml:traceGroup>
        <inkml:traceGroup>
          <inkml:annotationXML>
            <emma:emma xmlns:emma="http://www.w3.org/2003/04/emma" version="1.0">
              <emma:interpretation id="{9B1C6C29-C553-457A-A1B9-9DEA74047DCE}" emma:medium="tactile" emma:mode="ink">
                <msink:context xmlns:msink="http://schemas.microsoft.com/ink/2010/main" type="inkWord" rotatedBoundingBox="30997,8464 32873,7645 33239,8483 31363,9302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0567.9408">11751-622 1714 0,'0'0'-66'16,"3"-14"7"-16,-3 14 13 0,9-12 19 0,-9 12 12 0,4-9 9 16,-4 9 14-16,0 0 9 0,7-9 12 15,-7 9 7-15,0 0 6 0,0 0 10 0,0 0 3 16,0 0 2-16,0 0-1 0,0 0 4 16,0 0 1-16,0 0 2 0,12 30-1 15,-12-30 4-15,0 0-1 0,-3 23-4 31,-1-11-2-31,-5-2-1 0,2 1-7 16,-2-2 3-16,2 0-6 0,3 3-1 0,-4-3-4 0,0 0-2 0,8-9-3 16,-12 18 1-16,8-11-3 0,4-7-4 0,-8 14 0 0,8-14-2 15,-4 9 0-15,4-9 2 0,0 0-5 0,0 0 1 16,0 0-4-16,32 2 1 0,-32-2 4 31,36-9-9-31,-9 4-4 0,1-6 1 16,8 0-1-1,3 0-4-15,5-1 2 0,0 0-5 16,7-3 3-16,5-5-2 16,-5 7-4-16,-3-2 3 31,4 4-1-15,-9 2-4-16,2-3 2 15,-2 3-2-15,-8 0 0 16,-3 0-1-1,0 4 0-15,-3-6-1 0,-2 6 2 16,-4 1 8-16,-2-1 4 16,-1 3 5-16,-4-5 2 0,0 5-1 15,-1-2 3 1,-3 1-8-16,-12 3 3 0,23-9-5 0,-10 7-9 16,-13 2-24-16,16-9-37 0,-16 9-44 0,12-9-48 0,-12 9-65 15,0 0-68-15,0 0-186 0,0 0 34 0,0 0-158 0,0 0-91 0</inkml:trace>
          <inkml:trace contextRef="#ctx0" brushRef="#br0" timeOffset="882.5147">10928-478 1456 0,'0'0'-74'0,"0"0"21"0,0 0 13 0,0 0 15 0,0 0 22 0,0 0 18 0,0 0 13 0,-7 46 11 16,-1-30 11-16,3 5 2 0,-2 2 10 484,-2 4 12-484,2 0 1 0,-2 0 0 0,6 0 0 0,-5 0-2 0,5 0-3 0,-2-1 1 0,1-3-2 0,0 2 0 0,1-5 1 0,-2-4-9 0,1 2 1 0,0-4 0 0,1 2-2 0,3-1 6 0,-4-4 1 0,4-11-5 0,-9 15-7 0,9-15-6 0,-7 9-5 0,7-9-3 0,0 0-3 0,0 0-7 0,0 0-4 0,-5-33-5 0,10 18 2 0,2-1-4 0,-3 2-4 0,5-1-1 0,2 1-2 0,1-2 0 0,4 0-1 0,0 2-1 0,4 3-2 0,3-2-6 0,-2 8 3 0,-6 2 1 0,6 0-4 0,-21 3 1 0,35 6-3 0,-20-1 2 0,1 8 3 0,0-4 3 0,0 2 0 0,-3 1 4 0,-1 4-4 0,-1-5 2 0,-2 5 3 0,-2-5 1 0,2 1-3 0,-2-3 5 0,-3 4-6 0,-4-13 3 0,12 14-2 0,-12-14 2 0,7 9-2 0,-7-9 0 0,0 0-5 0,0 0 0 0,36-18 0 0,-20 7-3 0,0-5-4 0,9-2 2 16,-6 0-4-16,5 1 5 0,-1 2-1 0,2 1-4 0,-2 0-1 0,-3 8 3 0,0 4-3 0,-1 4 2 0,-3 4 12 0,4 10 13 0,-4 5 3 0,0 6-1 0,-7-2 9 0,-2 9 0 0,-3-7 20 0,4 11-9 0,-8-4 1 0,0-3-10 0,0 2-5 0,0-3-23 0,0-3-20 0,-3-6-36 0,3 1-31 0,0-8-53 0,-5-2-59 0,5-12-49 0,-4 12-62 0,4-12-144 0,0 0-38 0,0 0-131 0,0 0-113 0</inkml:trace>
        </inkml:traceGroup>
      </inkml:traceGroup>
    </inkml:traceGroup>
    <inkml:traceGroup>
      <inkml:annotationXML>
        <emma:emma xmlns:emma="http://www.w3.org/2003/04/emma" version="1.0">
          <emma:interpretation id="{32CCFBA8-172D-483D-9E90-125C09B6A1BC}" emma:medium="tactile" emma:mode="ink">
            <msink:context xmlns:msink="http://schemas.microsoft.com/ink/2010/main" type="paragraph" rotatedBoundingBox="29069,10164 30710,9617 30859,10062 29217,10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A52BF4-27FC-41F9-8BAC-9DF589245B95}" emma:medium="tactile" emma:mode="ink">
              <msink:context xmlns:msink="http://schemas.microsoft.com/ink/2010/main" type="line" rotatedBoundingBox="29069,10164 30710,9617 30859,10062 29217,10610"/>
            </emma:interpretation>
          </emma:emma>
        </inkml:annotationXML>
        <inkml:traceGroup>
          <inkml:annotationXML>
            <emma:emma xmlns:emma="http://www.w3.org/2003/04/emma" version="1.0">
              <emma:interpretation id="{2CD277CC-F9DC-43C4-BDB3-C6A746541388}" emma:medium="tactile" emma:mode="ink">
                <msink:context xmlns:msink="http://schemas.microsoft.com/ink/2010/main" type="inkWord" rotatedBoundingBox="29072,10175 29421,10058 29561,10478 29212,10594"/>
              </emma:interpretation>
              <emma:one-of disjunction-type="recognition" id="oneOf2">
                <emma:interpretation id="interp6" emma:lang="" emma:confidence="0">
                  <emma:literal>si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s'</emma:literal>
                </emma:interpretation>
                <emma:interpretation id="interp9" emma:lang="" emma:confidence="0">
                  <emma:literal>s ~</emma:literal>
                </emma:interpretation>
                <emma:interpretation id="interp10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2481.4671">9034 1254 1436 0,'0'0'-60'0,"16"-6"10"0,-16 6 16 0,13-6 7 0,-13 6 16 0,0 0 6 0,0 0 10 0,16-6 0 0,-16 6-1 15,0 0 7-15,0 0 3 0,0 0 3 0,-41 18 12 16,30-9 0-16,-10 0 4 0,6 0-2 16,-1 0 1-16,0 5-6 0,0-5 1 0,4 4-3 15,1-5 0-15,-1 4-6 172,3 0-4-172,9 0 8 0,0-12-5 0,0 18 3 0,12-6 5 0,1-3-5 0,6 3 0 0,1-3 0 0,3 2-2 0,2 4 1 0,2-3 2 0,-2 1 3 0,-2 1 3 0,-3 1 2 0,0 0 3 0,-1 0 2 0,-3 3 13 0,-7-4 6 0,-5 4 4 0,-1-6-1 0,-6 6 4 0,-6-4-4 0,-2 2 1 0,-5-5-1 0,0 5-4 0,-4-5-2 0,0-2-7 0,-4 3-1 0,4-6-8 0,0-1 0 0,-3 2-9 0,3-7-14 0,-4 0-11 0,4-3-11 0,0-1-14 0,1-3-21 0,3-2-19 0,0-4-24 16,0-1-24-16,8 2-27 31,0-6-17-31,4 2-41 94,8-1-110-47,1-1-210-32,-2 1-21-15</inkml:trace>
        </inkml:traceGroup>
        <inkml:traceGroup>
          <inkml:annotationXML>
            <emma:emma xmlns:emma="http://www.w3.org/2003/04/emma" version="1.0">
              <emma:interpretation id="{EF9A629A-FDA5-4A8E-AC92-6C9A580AD808}" emma:medium="tactile" emma:mode="ink">
                <msink:context xmlns:msink="http://schemas.microsoft.com/ink/2010/main" type="inkWord" rotatedBoundingBox="30100,9821 30710,9617 30859,10062 30248,10266"/>
              </emma:interpretation>
            </emma:emma>
          </inkml:annotationXML>
          <inkml:trace contextRef="#ctx0" brushRef="#br0" timeOffset="2823.4439">9757 998 1324 0,'20'-3'-44'0,"0"-3"9"0,-1 3 14 0,-3-1 9 0,4 2 3 0,1-1 9 0,-1 3 9 0,-1 0 3 0,-19 0 2 0,32 3 5 0,-17-1-5 0,-3 5-3 0,-3 2 3 0,-9-9 0 0,4 17-8 0,-4-17 5 0,-9 21-2 0,2-8 11 0,-2-1 2 0,2-1 8 0,-1-2 10 16,0 0 9-1,8-9 8-15,-8 19 5 0,8-19 18 0,8 17 11 0,-8-17 7 16,19 15 1-16,-3-9-3 0,0 2-1 0,8-2-2 16,4 3-7-16,1-2-7 15,1-2-9-15,2 2-5 0,4-3-7 0,0 3-9 16,-4 2 0-16,0-5-5 0,0 1-6 16,-9-1-2-16,1-2-2 0,-5 1-5 0,2 0-1 15,-1 0-4-15,-4 0-2 0,-1 0 7 16,-15-3-17-16,28 3-12 0,-28-3-21 62,20 0-24-62,-20 0-29 32,16 3-38-32,-16-3-39 0,0 0-37 0,0 0-67 0,16-6-131 0,-16 6-222 15,0 0-108-15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1:01.8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A0D0BCA-12A4-44A6-A79C-144338006EB3}" emma:medium="tactile" emma:mode="ink">
          <msink:context xmlns:msink="http://schemas.microsoft.com/ink/2010/main" type="writingRegion" rotatedBoundingBox="21203,6045 31036,6172 31019,7515 21186,7387"/>
        </emma:interpretation>
      </emma:emma>
    </inkml:annotationXML>
    <inkml:traceGroup>
      <inkml:annotationXML>
        <emma:emma xmlns:emma="http://www.w3.org/2003/04/emma" version="1.0">
          <emma:interpretation id="{57DE7AD7-B444-4868-84F2-D9BD6A90586B}" emma:medium="tactile" emma:mode="ink">
            <msink:context xmlns:msink="http://schemas.microsoft.com/ink/2010/main" type="paragraph" rotatedBoundingBox="21203,6045 31036,6172 31019,7515 21186,7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945592-3F8E-4554-B1B8-E1BD27AFA749}" emma:medium="tactile" emma:mode="ink">
              <msink:context xmlns:msink="http://schemas.microsoft.com/ink/2010/main" type="line" rotatedBoundingBox="21203,6045 31036,6172 31019,7515 21186,7387"/>
            </emma:interpretation>
          </emma:emma>
        </inkml:annotationXML>
        <inkml:traceGroup>
          <inkml:annotationXML>
            <emma:emma xmlns:emma="http://www.w3.org/2003/04/emma" version="1.0">
              <emma:interpretation id="{D89D5009-1BD3-409A-AB02-F2287B911065}" emma:medium="tactile" emma:mode="ink">
                <msink:context xmlns:msink="http://schemas.microsoft.com/ink/2010/main" type="inkWord" rotatedBoundingBox="21202,6152 23577,6183 23568,6888 21193,6857">
                  <msink:destinationLink direction="with" ref="{839BE91A-DDCD-46E9-8251-0BE625B26AF0}"/>
                  <msink:destinationLink direction="to" ref="{C83D82D1-1F14-49E4-A633-30CB7B3B262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872-2575 1401 0,'0'0'-60'0,"0"0"17"0,-14 5 20 0,14-5 6 0,0 0 10 0,0 0 21 0,0 0 8 0,0 0 9 0,0 0 5 0,0 0 8 0,50-11 7 16,-29 8 9-16,6-3 3 0,5 4 1 16,4-5 2-16,3 5-6 0,2-4-1 15,6 0-4-15,-8 0-1 0,5 4-2 0,-4-4-10 16,-1 3-4-16,2-1-3 15,-2-1-6-15,-3 1-2 16,0-1-2-16,-1 1-5 16,-3 2-12-16,0-1-14 15,-4 3-23-15,0-3-21 16,-8 3-18-16,3 0-28 0,-3 0-15 16,-20 0-8-16,28 3-6 0,-16 0-33 15,-12-3-81-15,16 11-171 0,-8-2 79 0</inkml:trace>
          <inkml:trace contextRef="#ctx0" brushRef="#br0" timeOffset="349.5016">1108-2264 1082 0,'0'0'-39'0,"-9"8"17"0,9-8 11 0,0 0 11 0,0 0 17 0,0 0-1 0,0 0 10 0,0 0 9 0,41 6-3 0,-41-6 18 0,27-2-2 0,-8 2 12 0,1 0-1 0,0-4-2 0,1 4 0 0,2 0-4 0,-3-3-3 0,0 3-6 0,-1-2-3 0,1 2-6 0,1 0-5 32,-1 0 1-32,-4-3-3 0,-16 3-10 0,30 0-23 0,-14 0-25 0,-16 0-25 0,29 0-29 0,-29 0-23 0,23 0-51 15,-14-4-304 1,-9 4 30-16</inkml:trace>
          <inkml:trace contextRef="#ctx0" brushRef="#br0" timeOffset="-457.1333">1186-2479 472 0,'-3'-16'108'0,"3"16"-7"0,-4-7-28 0,4 7 14 16,0 0 2-16,0-16-14 0,0 16-8 0,0-12-1 16,0 12 8-16,0 0 2 0,0 0 7 15,4-15-6-15,-4 15 4 0,0 0-1 16,0 0 0-16,0 0-2 0,0 0 0 0,0 0-5 16,0 0 11-16,0 0 2 0,0 0 6 15,0 0 1-15,0 0-1 0,0 0-2 0,-4 50-1 16,0-27-1-16,-1-6-4 0,5 7-5 15,-3 2-7-15,-1-2-1 0,0 0-10 16,-1 0-5-16,2 0 6 16,3-1 5-16,-4-5-7 0,4 3-6 15,0-1-1 1,-4-2-8-16,4 1-2 0,-3-4-2 16,3 0-11-16,0 0-3 15,-5-4-1-15,5-11-3 0,5 21-8 0,-5-21-13 16,-5 15-22-16,5-15-28 0,0 0-31 0,-4 12-36 0,4-12-31 0,0 0-48 0,0 0-28 0,0 0-39 15,0 0-135-15,-7-45-81 0,10 31-83 16,-3-1-61-16</inkml:trace>
          <inkml:trace contextRef="#ctx0" brushRef="#br0" timeOffset="970.4595">2036-2218 1160 0,'0'0'-41'0,"0"0"7"0,5-11 12 15,-5 11 14-15,0 0 14 0,0 0 4 0,0-14 14 16,0 14 8-16,0 0-8 0,-12-13-1 16,12 13 2-16,-13-5 0 0,6 2 2 0,7 3-1 15,-28-4-5-15,17 4 2 0,11 0-8 16,-36 0 0-16,15 4 4 0,1-1-6 0,0-1 1 15,-7 7 1-15,3 0-5 0,0 3 2 16,1-1 1-16,-2 5 1 0,2-1 1 16,3 0 4-1,4 3 6-15,0-2 6 0,8 2 5 16,-3 2 8-16,7-6 0 16,-1 4 5-16,1-4-4 15,4 1-1-15,0 1 2 0,9-4-7 0,-2 3 1 0,6-7-5 0,3 1-3 16,0-4-3-16,3 2 0 0,5-5-2 15,-5 4-6-15,5-6-1 0,0 3-2 0,0-3-1 0,0 0-1 16,0 4 0-16,-1-8-4 0,2 1-1 0,-5 3 0 0,3-2-5 16,-3-2-8-16,-1 2-15 0,-3-1-24 15,4-1-35-15,-4 2-25 0,-4-4-26 16,4 3-43-16,-16 3-130 0,27-6-178 0,-14 1 16 16</inkml:trace>
          <inkml:trace contextRef="#ctx0" brushRef="#br0" timeOffset="1977.7091">2462-2193 1330 0,'0'0'-47'0,"0"0"14"15,15 12 20-15,-15-12 17 0,21 6 16 16,-10-3 8-16,-11-3 18 0,32 3 6 0,-12-3 4 16,0 0-1-16,4 0 0 0,0-3-3 15,-1 3-6-15,-4-3-6 0,3 0-1 0,1 0-7 31,-2 0-4-31,-5 0-4 0,0 0-20 47,-16 3-26-47,25-3-34 0,-12 0-20 32,-13 3-37-32,0 0-69 0,0 0-284 0,0 0 27 0</inkml:trace>
          <inkml:trace contextRef="#ctx0" brushRef="#br0" timeOffset="1688.4606">2469-2348 1232 0,'0'0'-51'0,"-7"-6"25"16,7 6 4-16,0 0 27 0,0 0 11 0,0 0 14 15,-9-9 14-15,9 9 8 0,0 0 5 0,0 0 8 16,0 0 5-16,0 0-1 0,0 0-1 16,0 0 1-16,0 0-2 0,0 0 0 15,37-5-5-15,-26 1-6 0,-11 4-3 0,37-3-5 16,-18 3-3-16,1-2-7 0,3-2-2 16,6 4-5-16,-6-2-4 0,5-2-10 0,-1 4-12 15,-2 0-15-15,-2-3-19 0,2 1-22 31,-4 2-16-31,-3 0-16 0,-2-4-9 32,-16 4-15-17,25-4-20-15,-25 4-40 0,18 0-342 0,-18 0-15 0</inkml:trace>
          <inkml:trace contextRef="#ctx0" brushRef="#br0" timeOffset="2845.8424">3128-2143 1190 0,'0'0'-40'0,"0"0"9"16,0 0 20-16,0 0 19 0,0 0 21 0,32-6 5 16,-32 6-2-16,0 0 11 0,0 0-2 15,4-11 5-15,-4 11-2 0,0-15-5 0,6 3-4 16,-6 12 2-16,2-24-6 0,-2 6-3 16,4 0-5-16,-4 1-4 0,4-5-2 15,-4-1 0-15,0 1-3 0,4 2-3 0,0 3 1 31,0-2 3-31,-4 1-2 0,4 3 2 16,-4 0 2-16,8 4 2 0,-8 0-1 0,0 11 3 16,4-22 1-16,-4 22 4 0,4-12 7 0,-4 12 1 15,0 0 3-15,4-11 3 0,-4 11 0 16,0 0 6-16,0 0-2 0,0 0 7 0,16 32 3 0,-16-17-1 0,0 3-2 16,-3-1 5-16,3 3-2 0,0 5 3 15,-5 2 0-15,0-3-3 0,5 2-3 16,-3 2-4-16,3-5-1 15,0 1-4-15,-4 0-4 0,4-3-5 16,-4-1-4-16,4-5 0 0,-4 4-5 0,4-4-1 16,0-4-5-16,-4 1-14 15,4-12-21-15,-4 18-37 0,4-18-45 16,-8 12-46-16,8-12-41 0,-8 6-81 0,8-6-183 0,0 0-149 0,0 0-99 0</inkml:trace>
        </inkml:traceGroup>
        <inkml:traceGroup>
          <inkml:annotationXML>
            <emma:emma xmlns:emma="http://www.w3.org/2003/04/emma" version="1.0">
              <emma:interpretation id="{06FAAB83-FAE1-4EDE-9789-1BB775D63E0D}" emma:medium="tactile" emma:mode="ink">
                <msink:context xmlns:msink="http://schemas.microsoft.com/ink/2010/main" type="inkWord" rotatedBoundingBox="23996,6401 24962,6413 24948,7436 23982,74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31.8489">3697-2256 1556 0,'0'-23'-75'0,"4"14"20"0,-4 9 24 0,3-19 21 0,-3 19 15 0,0-15 7 0,0 15 13 0,0-14 13 0,0 14 2 0,9-9 10 16,-9 9 2-16,0 0 9 0,0 0 3 16,0 0 1-16,0 0 1 0,0 0 4 15,0 0-3-15,0 0 0 0,-16 45-3 16,11-31 0-16,-2 4 0 0,3 0 0 15,-1 3-3-15,1-3-2 0,-3 6-3 0,2-6-4 16,1-1-1-16,2 1-5 0,2-4-2 0,-5 2-4 16,5-1 1-16,0-3-5 15,0-12-1-15,5 21-4 0,-5-21 0 16,0 0-4-16,6 17-2 0,-6-17-4 16,0 0 1-16,0 0-4 0,0 0-3 0,32-17-1 0,-23 8 0 15,3-6-2-15,-1-3 0 16,3-4-1-16,2 2-2 15,0 0-1-15,-3-4-2 0,-1 4 0 0,4-3-4 0,0 3 2 0,0 3-1 16,2 2-3-16,-8-4 3 0,6 4-2 16,-3 4-1-16,-2-1 8 0,0 3-7 0,-1 0-2 15,-4 0 1-15,7 0-2 0,-5 4 1 16,-8 5 1-16,16-13 0 0,-5 11-2 0,-3-6 0 16,-8 8 1-16,13-8-14 0,-13 8-21 15,16-5-17-15,-16 5-31 16,0 0-30-16,11-4-32 0,-11 4-25 0,0 0-27 0,0 0-53 15,0 0-132-15,0 0-191 0,21 12-76 16</inkml:trace>
          <inkml:trace contextRef="#ctx0" brushRef="#br0" timeOffset="3824.8299">3903-2223 1452 0,'-10'5'-59'0,"10"-5"7"0,0 0 16 0,0 0 19 0,0 0 23 0,0 0 7 15,0 0 23-15,18 25 14 0,-18-25 15 0,16 15 14 16,-8-6 4-16,5 0 6 16,-7-1 0-16,7 4-1 0,-2-3-5 0,2 2-5 0,-4 0-9 15,1-2-5-15,-2 0-9 16,0-1-3-1,-8-8-6-15,13 15-15 0,-10-6-22 16,-3-9-30 0,0 0-25-16,16 14-38 0,-16-14-43 0,0 0-42 0,0 0-112 0,16 4-279 0,-16-4-61 15</inkml:trace>
          <inkml:trace contextRef="#ctx0" brushRef="#br0" timeOffset="4377.3893">4436-2032 1474 0,'0'0'-39'0,"23"-2"20"0,-12 2 24 0,-11 0 10 0,22-7 14 0,-12 0 8 0,-10 7 4 0,20-11 3 0,-15 2 8 16,2 0 3-16,-7 9 0 0,14-18-1 15,-14 9 10-15,0 9-2 0,0-16-1 16,-10 7-5-16,10 9-6 0,-11-5 1 0,11 5 4 16,-27 0-1-16,27 0 1 0,-30 12-2 359,17-3-2-359,-3 0 9 0,0 6-9 0,0-3-3 0,2 2-5 0,2-1 2 0,6-2-1 0,-8 3 3 0,7-3-9 0,3 1-2 0,-1 2-5 0,5-2 0 0,0-12-3 0,9 20-6 0,4-7 3 0,-3-6-4 0,4 4 5 16,-3 1-10-16,10-1-2 0,-3 5-2 0,7 0-1 0,-7 2 0 0,7 7-1 0,-2 2 2 0,-3 2 3 0,1 1 2 0,-5 0 2 0,-5-3 1 0,-4 0 0 0,-7 3-1 0,-2-3 0 0,-7 3 5 0,-7-4 1 0,-2 0 1 0,-8 2 5 0,4-11 8 0,-8 4 13 0,1 0 6 0,-8-6 4 0,10-6-4 0,-5 0 3 0,0-2-11 0,0-7-2 0,0 0-1 0,0-7 2 0,4 5-10 0,1-5-9 0,-2-2-4 0,5-4 1 0,6-1-4 0,-2-4-6 0,4 4-26 0,3-1-23 0,5-6-31 0,0 3-41 0,5 3-41 0,6-3-45 0,0 3-46 0,2-1-41 0,6 5-119 0,2-1-122 0,6 1 56 0,-3 2-78 0,5 2-42 0</inkml:trace>
        </inkml:traceGroup>
        <inkml:traceGroup>
          <inkml:annotationXML>
            <emma:emma xmlns:emma="http://www.w3.org/2003/04/emma" version="1.0">
              <emma:interpretation id="{535F7FB9-3093-4704-9556-C79DC252E515}" emma:medium="tactile" emma:mode="ink">
                <msink:context xmlns:msink="http://schemas.microsoft.com/ink/2010/main" type="inkWord" rotatedBoundingBox="25634,6285 27047,6303 27040,6838 25627,68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45.3476">5289-2204 1413 0,'0'0'-35'0,"0"-14"18"0,0 14 17 15,0 0 21-15,-2-9 20 0,2 9 10 0,0 0 20 16,0 0 12-16,0 0 9 0,0 0 6 15,0 0-1-15,0 0-7 0,0 0-3 0,0 0-2 16,0 0-6-16,0 0-4 0,0 0-6 16,0 0-7-16,0 0-5 0,0 0-6 15,0 0-5-15,18-8-4 94,-18 8-5-94,0 0-5 0,0 0 0 0,0 0-5 0,5-8-3 0,-5 8-4 0,0 0-4 0,0 0 0 0,0 0 0 0,0 0 2 0,0 0 3 0,0 0-3 0,0 0-2 0,0 0 0 0,0 0 2 0,0 0 0 0,0 0-1 0,0 0 0 0,32 8 0 0,-32-8-3 16,15-3-4-16,-15 3 1 0,12-5-1 0,-12 5 3 0,11-9-4 15,-11 9 3-15,9-7-6 0,-9 7 1 0,0 0-1 16,0 0 3-16,0 0-4 16,0 0-1-16,0 0-2 0,-25-9 2 0,25 9-2 15,0 0-1-15,0 0 1 0,0 0-8 0,-32 12-25 16,32-12-32-16,-11 6-39 0,11-6-51 15,0 0-51-15,0 0-94 0,0 0-176 16,-7 9-155-16,7-9-128 0</inkml:trace>
          <inkml:trace contextRef="#ctx0" brushRef="#br0" timeOffset="5948.2891">5619-2277 1600 0,'0'0'-85'0,"0"0"14"0,0 0 15 0,0 0 17 0,0 0 3 16,0 0 12-16,0 0 11 0,0 0 16 15,28-5 3-15,-28 5-1 0,0 0 2 16,0-18 5-16,0 18 2 0,4-16 2 0,-2 5-1 16,3-1-2-16,0 0-7 0,-1-3 2 15,-2 4-4-15,8-8 4 0,-6 7-9 16,-2-2 7-16,3-1 3 0,-5 4-1 16,9-5 0-16,-9 3 4 15,0 13 7-15,7-20 3 0,-2 11 3 0,-5 9 5 0,0-15-7 16,0 15-1-16,0 0 7 0,4-11 4 0,-4 11 3 15,0 0 8-15,0 0 6 0,0 0 2 16,0 0 4-16,0 0 2 0,0 0 1 16,-4 55 2-16,-1-35 3 0,0 0-3 0,-1 6-1 15,1-2 2-15,0 4-3 16,5-5-3-16,-2 4 1 0,-2-4-7 0,-1 4 4 16,0-3-9-16,3-2-1 0,2-2-4 0,0-2-3 15,-4-3-4 1,-1 0 0-16,5-1-6 0,0-3 7 15,-5 2-9-15,5-13 2 0,0 21-12 0,-2-12-9 0,2-9-19 0,0 0-20 16,0 14-23-16,0-14-32 0,0 0-33 16,0 0-31-16,-11 7-30 0,11-7-53 0,0 0-155 15,0 0-179-15,0 0-71 0</inkml:trace>
          <inkml:trace contextRef="#ctx0" brushRef="#br0" timeOffset="6742.761">6167-2270 1469 0,'0'0'-68'0,"0"0"22"0,0 0 25 0,0 0 22 0,0 0 19 0,0 0 11 0,11 32 15 0,-11-32 10 15,-3 27 8-15,3-12 5 0,0 3 5 16,-3 0 1 15,-2-1 7-31,5-3-1 0,-5 2-3 0,2-1-1 0,0 0-2 0,3 0-4 0,-5-6-3 0,5-9 1 0,0 25 3 16,-4-16-2-16,4-9 8 0,-7 11-16 15,7-11-4-15,-9 9-8 0,9-9-7 16,0 0-5-16,0 0-1 0,0 0-4 0,-28-15-6 16,25 5-4-16,-2-1 1 0,5 11-6 15,0-24-1-15,0 9 6 16,8 0-10-1,0 1-2-15,8-1-2 0,0-4-2 0,0 4 2 16,0 1-1-16,8 2-1 16,-4 0-4-1,3-1-2-15,2 2 4 16,-6 2-5 0,1 3 2-16,1 0-1 0,-6 0 0 15,1 6 2-15,0 0 0 16,-16 0 5-16,28 6 3 0,-28-6 1 0,20 12-1 0,-13-6 4 15,-7-6 1-15,9 19 2 0,-6-11-1 16,-3-8 0-16,9 18 3 0,-9-18-2 0,4 15-4 16,-4-15 1-16,2 14-1 0,-2-14-1 0,0 0 1 0,5 11 0 15,-5-11-8-15,0 0-3 0,0 0-8 0,0 0-1 0,0 0-7 0,32-20-3 0,-21 9-4 0,5-1 1 16,5-3 1-16,-1 2 5 0,0 2-2 16,-1 2 0-16,-3 0 4 0,4 6-1 15,-4 1 3-15,0 2 10 0,-16 0 3 0,20 11 6 0,-14-2 7 16,0 5-1-16,-6 2 5 15,0-1 5-15,0 3-2 16,0-1 3 0,-6 2-2-16,6-4-1 15,-3 3-2-15,0-4-1 0,3 4-3 0,0-7-2 16,-4 3-3-16,4-14-1 16,-4 20-12-16,4-20-16 0,0 18-22 0,0-18-38 15,-5 11-41-15,5-11-56 0,0 0-42 0,0 0-71 0,0 0-206 0,0 0 42 0,0 0-110 0,0 0-61 0</inkml:trace>
        </inkml:traceGroup>
        <inkml:traceGroup>
          <inkml:annotationXML>
            <emma:emma xmlns:emma="http://www.w3.org/2003/04/emma" version="1.0">
              <emma:interpretation id="{48AA8A61-D46D-4750-8296-C2A80C7FC45F}" emma:medium="tactile" emma:mode="ink">
                <msink:context xmlns:msink="http://schemas.microsoft.com/ink/2010/main" type="inkWord" rotatedBoundingBox="27516,6479 28350,6490 28345,6914 27510,6903">
                  <msink:destinationLink direction="with" ref="{0E1893B9-8971-457A-8448-632656503433}"/>
                </msink:context>
              </emma:interpretation>
            </emma:emma>
          </inkml:annotationXML>
          <inkml:trace contextRef="#ctx0" brushRef="#br0" timeOffset="7350.2028">7196-2074 1439 0,'0'0'-45'0,"0"0"15"0,0 0 20 31,0 0 20-31,0 0 15 0,0 0 3 0,0 0 8 0,0 0 3 0,0 0 2 0,0 0 2 16,-26 3-1-16,26-3-4 0,0 0 5 0,0 0 1 15,0 0-4-15,0 0-1 0,0 0-2 16,0 0 0-16,0 0 0 0,0 0 0 0,0-12 2 15,0 12 3 1,0 0 7-16,0 0-2 0,0 0 3 0,0 0 7 0,0 0 12 16,0 0 11-16,0 0-1 0,0 0 3 15,0 0 0-15,0 0 1 0,0 0-14 0,0 0-6 16,26 29-2-16,-26-29-2 0,11 6-1 16,-11-6-9-16,0 0-8 0,0 0-6 15,0 0-4-15,0 0 0 0,29-15-7 0,-29 15-11 16,8-11 2-16,-8 11-10 0,0 0-2 15,-5-15-3-15,5 15 0 0,0 0-2 0,0 0-1 16,-16-11 1-16,16 11 1 0,0 0-9 16,-16 0-12-16,16 0-24 0,0 0-21 15,0 0-35-15,0 0-42 0,0 0-41 16,0 0-32-16,0 0-104 0,0 0-136 0,-11 17-124 16,11-17-81-16</inkml:trace>
          <inkml:trace contextRef="#ctx0" brushRef="#br0" timeOffset="17020.735">7462-2025 1446 0,'0'0'-90'0,"12"5"17"0,-12-5 12 16,0 0 19-16,7 11 3 15,-7-11 23-15,0 0 11 0,8 13 9 0,-8-13 19 0,0 0 13 16,9 11 10-16,-9-11 8 0,12 9 11 15,-12-9 8-15,0 0-1 0,8 11 6 16,-8-11 0-16,0 0 3 0,8 9 0 0,-8-9 2 16,0 0-1-16,0 0 3 15,8 11 3-15,-8-11-8 0,0 0-3 0,0 0-5 16,0 0-4-16,0 0-5 0,0 0-5 0,0 0-8 16,0 0-4-16,0 0-3 0,0 0-4 15,0-37-4-15,0 37-7 0,0-23 0 16,0 8-8-16,3 1-6 0,-3-8-4 0,0 4-7 15,4-3-7-15,1-4-4 0,2 5 1 16,-4 0-2-16,7 2 0 0,-7 0-1 16,0 1 2-16,7 1 2 0,-7 2-2 0,0 1 0 15,-3 1-1-15,5 1 4 0,-5 11-3 16,8-14 1-16,-8 14 2 0,8-9-1 16,-8 9 2-16,0 0 3 0,0 0-3 0,0 0 2 15,0 0 2-15,0 0-2 0,0 0 2 16,0 0 4-16,0 0 0 0,-11 43 2 0,6-31 2 15,-3 6 1-15,5-2 2 0,-7 4 2 16,4 1 1-16,-4-3-3 16,4 5 0-16,-3-1-2 0,2-2-1 0,-1 1 0 15,0 2-1 1,0-1 4-16,0-8-3 0,4 4-2 16,-5-3-5-16,6-4-3 0,-5 2-12 0,4-2-8 15,0-1-21-15,4-10-30 0,-12 11-31 0,12-11-35 16,-12 4-35-16,12-4-44 0,0 0-152 0,0 0-223 0,-16-18-93 15</inkml:trace>
          <inkml:trace contextRef="#ctx0" brushRef="#br0" timeOffset="17914.6777">7971-2279 1476 0,'0'0'-73'16,"0"0"14"-16,7-9 9 16,-7 9 17-16,0 0 13 0,4-14 8 0,-4 14 13 0,0 0 11 15,5-14 4-15,-5 14 2 0,0 0 7 16,0 0-6-16,3-11 5 0,-3 11 2 0,0 0-7 16,0 0 9-16,0 0-12 0,-19-6 0 15,19 6 7-15,0 0-4 0,0 0-1 16,-36 17 5-16,24-8-2 0,4-2 0 15,-4 2-4-15,0 3 5 0,1-3-1 16,-2 2 0-16,5 1 2 0,-3 0 0 16,2 0 0-16,2 0 0 0,-6 0 1 15,6 0 3 1,-2 3 2 0,2-3-3-16,3 3 3 15,-4-4-7 1,4 3-4-16,0-1-2 0,-1 3 2 0,5-5-1 15,0-11-4-15,0 24 1 0,0-13-3 0,0-11 2 0,0 20-4 0,0-20 2 16,9 20 0-16,-5-11-4 16,-4-9 0-16,12 17 0 0,-5-12-1 0,-7-5 0 0,13 13 2 0,-1-8-4 0,-12-5 5 15,22 11-4-15,-22-11-6 0,21 2 6 0,-21-2-1 0,23 0 1 0,-23 0-1 16,29 0-2-16,-29 0 5 0,19-7-5 0,-6 5 1 16,-13 2-1-16,16-9 1 0,-16 9 2 15,16-6-2-15,-16 6 1 0,7-9-2 0,-7 9 1 16,9-9 1-16,-9 9-3 0,0 0 0 0,0 0 1 15,0 0 1-15,0 0-1 0,-21-17 0 0,21 17-2 16,-16 0 2-16,16 0-2 0,-24 2 4 16,24-2-1-16,-23 4 2 0,11-2 0 0,-4 1 1 15,5 3 3-15,11-6-2 0,-25 9 1 16,18-7-1-16,7-2-2 0,-20 7 1 16,11-1-2-16,9-6 1 0,-16 5 0 15,16-5-2-15,0 0-5 0,-19 6-1 16,19-6-18-16,-8 7-31 0,8-7-25 0,0 0-20 15,0 0-29-15,0 0-35 0,0 0-134 0,0 0-192 16,0 0 6-16</inkml:trace>
        </inkml:traceGroup>
        <inkml:traceGroup>
          <inkml:annotationXML>
            <emma:emma xmlns:emma="http://www.w3.org/2003/04/emma" version="1.0">
              <emma:interpretation id="{2BE8EDCE-16E7-4E96-B559-4D48DBCD3FE3}" emma:medium="tactile" emma:mode="ink">
                <msink:context xmlns:msink="http://schemas.microsoft.com/ink/2010/main" type="inkWord" rotatedBoundingBox="28650,6141 31036,6172 31025,7054 28638,7023">
                  <msink:destinationLink direction="with" ref="{0E1893B9-8971-457A-8448-632656503433}"/>
                </msink:context>
              </emma:interpretation>
            </emma:emma>
          </inkml:annotationXML>
          <inkml:trace contextRef="#ctx0" brushRef="#br0" timeOffset="19746.1374">8320-2431 1590 0,'0'0'-79'0,"-16"0"13"0,16 0 15 16,0 0 20-16,0 0 2 0,0 0 14 15,0 0 9-15,0 0 18 0,0 0 10 0,0 0 4 16,0 0 4-16,0 0 10 0,47 0 0 16,-47 0 4-16,36 3 7 0,-20-3 2 0,8-3 2 15,0 3 3-15,4 0 1 0,-4 0-3 16,-1-4-3-16,5 4-3 0,-4 0-4 15,0 0-3-15,0-2-4 16,-8 2-1 0,3 0-7-16,-3-3 1 0,-16 3-3 15,32 0-1-15,-17-3-3 0,-15 3-1 0,25-3-6 0,-25 3 1 16,23 0-10-16,-10-2-10 0,-13 2-13 0,19-7-25 0,-19 7-30 16,24-6-26-16,-16 3-34 0,-8 3-19 0,24-8-62 15,-12 1-347-15,-1 5-60 0</inkml:trace>
          <inkml:trace contextRef="#ctx0" brushRef="#br0" timeOffset="18888.0938">8423-2178 1285 0,'0'0'-31'0,"4"-9"13"0,-4 9 19 0,0 0 27 0,0-17 4 0,0 17 9 0,0 0 6 0,4-14 6 0,-4 14-4 0,0 0 2 0,0 0-6 0,0 0 10 16,0 0 0-16,0 0 4 0,0 0 1 15,0 0 6-15,0 0-2 0,0 0-1 16,8 40 3-16,-8-40 2 0,-4 20-3 0,8-5 0 15,-8-3 2-15,4 4 1 0,0-16-7 16,0 26 0-16,-4-14-7 47,4 2-6-47,0-1-3 31,0-13-3-31,0 20-5 0,0-8-3 0,0-12-4 0,-4 16 0 0,4-16-6 0,-4 14-1 0,4-14-6 0,0 0-2 0,0 18-17 16,0-18-22-16,0 0-31 0,-4 9-50 0,4-9-49 0,0 0-45 0,0 0-105 0,0 0-142 0,0 0-111 0,0 0-58 0</inkml:trace>
          <inkml:trace contextRef="#ctx0" brushRef="#br0" timeOffset="19284.1626">8765-2256 1423 0,'7'-8'-68'0,"-7"8"7"0,0 0 5 0,0 0 21 0,0 0 17 0,0 0 7 0,0 0 16 0,0 0 7 0,0 0 4 0,0 0 13 0,9 26 8 0,-9-26 4 0,-9 20 8 0,6-6-2 0,-1 0 6 0,0 1-2 0,-1-3 4 0,2 6 3 0,-1-4 0 0,0 2-1 0,-4-1 3 0,4-1-1 0,0 1 1 0,-1 2-4 47,2-4-2-47,-1 3 0 0,0-5-3 0,4 3-4 0,-4-2-1 0,4-12-4 0,-8 21-4 0,4-15-4 0,4-6-3 0,-4 18-3 0,-1-9-1 0,5-9-3 0,-3 12-8 0,3-12-10 0,0 0-17 0,-4 11-31 0,4-11-36 0,0 0-36 15,0 0-45-15,0 0-63 0,0 0-407 0,0 0-127 16</inkml:trace>
          <inkml:trace contextRef="#ctx0" brushRef="#br0" timeOffset="21453.0797">8931-2134 1395 0,'-7'-6'-46'0,"7"6"17"0,-13-9 16 0,13 9 12 0,-7-9 27 0,7 9 0 0,-5-9 11 15,5 9 1-15,0 0-8 0,0 0-2 0,16-20 1 16,-4 17 6-16,8-3-3 0,0 3 3 16,-1 0-1-16,10 1 6 0,-2 2-2 0,1 2 5 15,1 1 1-15,1 0-2 0,-1 6 2 16,-1 0-4 0,-5 0-4-16,-3 2 1 0,0 2-1 15,-8 1-5 1,-5 2-1-1,2-1-3-15,-9-4 1 16,0-11 0-16,-9 30-1 0,-2-19 7 16,-1 3 3-16,-8-3 0 31,4 1-1-15,-7-1 2-1,7-2-6-15,-4-3-2 0,-4 3-3 16,8-7-1-1,-4 5-2-15,4-5-5 16,16-2-15-16,-24 0-26 0,24 0-42 16,-16-5-34-16,16 5-43 0,0-12-43 0,0 12-139 0,20-14-269 0,-8 5-91 15</inkml:trace>
          <inkml:trace contextRef="#ctx0" brushRef="#br0" timeOffset="20446.0912">9042-2601 1407 0,'-4'-9'-51'0,"4"9"15"0,-7-9 19 15,7 9 12-15,0 0 22 0,-4-11 9 0,4 11 7 16,0 0 7-16,0 0 3 0,15-22 7 15,-7 17 4-15,-8 5 3 0,29-7 3 16,-14 5 0-16,6 2-1 0,-2-4 0 0,-19 4-7 16,36 0 0-16,-20 4-1 0,-1-2-4 15,-15-2-4-15,32 10-3 16,-20-1-2-16,-5-3-3 0,-2 6 0 0,-5-12-5 16,-8 26-3-16,-8-11-2 0,0 3-1 15,-4-4-2-15,0 4-5 0,-3 0-1 16,3-2-3-16,-4 0 1 0,8 0-6 15,-4-1-1-15,4-3 1 0,5 0-2 16,2-1 4-16,2 1 10 0,3-4 3 16,4-8 1-16,0 0 2 0,11 28 4 0,5-22-4 15,-4 3 6 1,4-3-1 0,4 0-2-16,0 0-2 15,0 0-5-15,-1 0 0 16,-3-3-4-1,0-1-1-15,0 2 3 0,0-2-15 0,-16-2-15 32,20 3-21-32,-20-3-17 0,20 4-18 15,-20-4-39-15,0 0-37 0,0 0-41 0,0 0-72 0,0 0-163 0,0 0-123 0,0 0-44 0</inkml:trace>
          <inkml:trace contextRef="#ctx0" brushRef="#br0" timeOffset="23198.7377">9099-1982 1408 0,'0'0'-79'0,"0"0"13"0,0 0 19 15,0 0 7-15,19 0 16 0,-19 0 17 0,0 0 7 16,0 0 5-16,24 3 4 0,-24-3 4 0,0 0 14 15,19 3-2-15,-19-3-4 0,13 6 5 16,-13-6 6-16,16 5-3 0,-16-5 0 16,16 9 6-16,-16-9 7 0,11 13 7 0,-3-4 3 93,-8-9 1-93,13 14 2 0,-6-5 2 0,-3 3 0 0,-4-12 10 0,12 18-6 16,-5-7-3-16,2-2 1 0,-2 0-2 0,2 2-5 0,-9-11-2 0,11 18-5 0,-2-13-4 0,-9-5-6 0,7 15 2 0,2-9-8 0,-9-6 0 0,0 0-5 0,7 11-10 0,-7-11-20 0,0 0-16 0,0 0-24 0,0 0-30 16,0 0-33-16,0 0-30 0,0 0-21 0,0 0-85 15,20 0-305-15,-20 0-52 0</inkml:trace>
          <inkml:trace contextRef="#ctx0" brushRef="#br0" timeOffset="20960.5815">9129-2077 1377 0,'0'0'-56'0,"0"0"16"0,0 0 15 0,0 0 22 0,0 0 14 0,0 0 17 0,0 0 7 0,0 0 11 0,16 23 6 0,-16-23 8 0,0 20 4 0,0-20-3 16,0 23 0-16,-3-12-6 0,3 1-3 15,0-12-7-15,-4 21-1 16,0-10-6-16,4-11-3 0,0 22-4 0,0-10-2 0,0-12-11 16,0 15-16-16,0-15-18 0,0 0-37 15,-5 17-36-15,5-17-33 0,0 0-66 16,0 0-340-16,0 0-32 0</inkml:trace>
          <inkml:trace contextRef="#ctx0" brushRef="#br0" timeOffset="21726.0615">9313-1916 1529 0,'0'0'-75'0,"0"0"19"0,0 0 12 0,0 0 17 0,0 0 9 0,0 0 10 0,47-13 11 0,-35 8 0 0,0-6-7 0,-4 0 15 16,8 2 7-16,0 0 6 0,0 1 3 16,0-1 4-16,0 0-2 0,-5 0 5 0,5 0 3 15,-4 4 0-15,0-2 1 0,-4 3 4 16,-8 4 1-16,24-11-1 0,-13 8 9 0,-11 3 6 16,0 0 1-16,29 3-4 0,-29-3-3 15,16 6-9-15,-16-6 0 0,19 16-2 0,-11-11-5 16,4 4-6-16,-8 4 0 15,4-5-4-15,-8-8-4 0,12 18-4 0,-8-7-9 32,-4-11-10-32,8 18-20 0,-8-18-23 0,4 16-21 0,-4-16-25 15,3 12-30-15,-3-12-31 0,9 9-79 0,-9-9-295 0,0 0-29 16</inkml:trace>
          <inkml:trace contextRef="#ctx0" brushRef="#br0" timeOffset="21967.1938">9336-1870 1378 0,'0'0'-55'0,"0"0"17"0,36-11 11 0,-36 11 10 0,24-5 6 0,-9 1 8 0,6 1-3 0,-1 1 6 0,-4-2-4 0,7 1-1 0,-7 1-11 0,4-1-4 0,0 3-27 16,-1-6-32 31,1 6-77-47,-4-3-148 0,4-1 178 0</inkml:trace>
          <inkml:trace contextRef="#ctx0" brushRef="#br0" timeOffset="22586.1975">9793-1979 838 0,'0'0'-9'0,"0"0"12"0,16 0 11 0,-16 0 8 0,0 0 2 0,0 0 6 0,23 12 8 0,-23-12-13 0,16 8 25 15,-16-8-13-15,13 14-6 0,-6-10-2 16,-7-4-1-16,16 16-5 0,-12-7-3 0,-4-9 2 16,8 9-3-16,-8-9 2 0,0 0 6 15,8 12-1-15,-8-12-4 16,0 0 2-16,0 0-5 0,0 0 1 0,0 0-3 15,0 0-3-15,0 0 1 0,8-36-3 0,-11 24-8 16,-2-4 3-16,1-1-3 16,0-1-2-16,-4 3 0 0,-3-6 9 15,2 6-3 1,2 1-4 0,-2-1 11-16,2 3-4 0,3 0 0 0,4 3-1 0,0 9 3 15,-4-17-4-15,4 17 3 0,11-14 0 0,-11 14-1 16,20-2 4-16,-20 2 1 15,28 2 6-15,-8 5 4 0,0 0 2 0,3 4 3 16,2 2 1-16,-6 1 5 16,5 1 10-16,0 2 7 0,-4-2-2 15,0 4-1-15,0-4-2 0,-4 2 2 0,0-3 2 16,-4 1 4-16,-5-1 1 0,-3 0 2 16,-4-14-6-16,-4 24-3 0,-3-16-4 15,-5 1-7-15,-1 0-5 16,-3-3 0-16,-3 3-6 0,-5-4-7 15,0 0-13-15,-4-3-15 0,0 0-23 16,1-2-27-16,-5 5-34 16,9-5-44-16,-9 0-26 15,3 0-53-15,2 0-128 16,3 0-217-16,0 0-59 0</inkml:trace>
          <inkml:trace contextRef="#ctx0" brushRef="#br0" timeOffset="23920.2603">10266-2377 1408 0,'0'-13'-47'0,"0"13"11"0,0 0 32 0,-9-12 14 16,9 12 27-16,0-9 8 0,0 9 16 15,0 0 8-15,0 0 9 0,0 0-6 16,9-15 4-16,-9 15-2 0,7-9 1 0,-7 9 4 16,0 0-3-16,25-5-5 0,-25 5-4 15,19-3 0-15,-19 3-6 0,20 0-6 0,-20 0-7 16,24 3-4 0,-24-3-4-16,19 9-1 0,-10 0-4 0,-9-9-3 15,11 14-4-15,-6-2 0 0,-5-12-5 0,-5 21 6 16,-2-9-12-16,-6 3 1 0,2-3-3 15,3 0-3-15,-4-1-1 16,0 2 0-16,4-1-3 0,0-1-3 16,1-2 0-16,-2 3 0 0,5-3-1 0,4-9 0 15,-3 18 0-15,3-18-1 0,16 16 1 0,-5-7 0 16,5-4 2-16,4 1 1 16,-1 0-2-16,1 0 4 0,8 0-2 0,-4-3-1 15,-3 2-1-15,2 2-3 0,0-5 7 16,-3 2-9-1,0-4-9-15,1 2-16 0,-2-2-21 0,-3 3-25 16,-16-3-41-16,24 0-31 0,-24 0-38 0,23-3-47 0,-23 3-156 16,25 0-204-16,-25 0-87 0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3:11.3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237146-5D60-43F4-96AB-8B7103A023B4}" emma:medium="tactile" emma:mode="ink">
          <msink:context xmlns:msink="http://schemas.microsoft.com/ink/2010/main" type="inkDrawing" rotatedBoundingBox="18801,6125 20093,5737 20133,5871 18841,6259" semanticType="callout" shapeName="Other">
            <msink:sourceLink direction="with" ref="{562BE078-1501-47DC-A2C6-9B0B1051A4A4}"/>
          </msink:context>
        </emma:interpretation>
      </emma:emma>
    </inkml:annotationXML>
    <inkml:trace contextRef="#ctx0" brushRef="#br0">0 381 1613 0,'8'-14'-83'0,"-8"14"16"16,0 0 22-16,7-13 21 0,-7 13 13 15,9-11 17-15,-9 11 10 0,7-9 5 16,-7 9 9-16,9-13 6 0,-9 13 8 0,11-8 5 16,-11 8 7-16,0 0 3 0,8-9 6 15,-8 9-1-15,0 0 2 0,0 0-5 0,0 0-4 16,0 0-2-16,0 0-1 0,0 0-1 16,0 0-1-16,0 0-3 0,0 0 6 15,0 0-4-15,0 0-2 0,0 39-2 0,0-39 0 16,-8 15-4-16,8-15-2 0,-4 18-4 15,4-18-4-15,-4 12 2 0,4-12-4 0,-3 11-5 16,3-11-1-16,0 15-5 0,0-15-1 16,0 0 3-16,0 18-2 0,0-18-4 31,0 0-1-31,16 8 2 0,-16-8 0 0,23 0 0 16,-23 0-3-16,32-6-4 0,-9-3 2 15,2 4 0-15,6-7-4 16,1 1 4-16,4-5 0 15,8-1-5 1,-1-2-2 0,5 2 1-16,7-4-2 31,1-2 1-31,-1 0-1 16,1 0 1-1,0 5-3-15,-9 0 2 16,1 2-2-16,-5 0 4 15,1 1-5-15,-4 3 4 16,-1-3-3-16,-7 4-3 0,0 2 1 16,-8 3 5-1,4-4 0-15,-8 4 4 0,-1 1 3 0,1-1 3 16,-4-1-1 0,0 2 4-16,-4 2 3 15,-12 3 1-15,24-6 3 0,-12 0 5 16,-12 6-4-16,20-6-1 0,-20 6-2 15,16-6-6-15,-16 6 3 0,16-3 0 0,-16 3-2 0,11-6-3 0,-11 6-5 0,12-5 4 0,-12 5-4 16,0 0-3-16,0 0 3 0,16-4 2 16,-16 4-3-16,0 0-5 0,13-5-2 0,-13 5 1 0,0 0-3 0,0 0-19 0,0 0-20 0,0 0-29 0,3-13-33 0,-3 13-34 15,0 0-48-15,0 0-38 0,0 0-79 0,0 0-197 0,0 0-168 0,0 0-160 0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3:04.1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93DFF9-6223-4EF0-9ED5-C865550F72ED}" emma:medium="tactile" emma:mode="ink">
          <msink:context xmlns:msink="http://schemas.microsoft.com/ink/2010/main" type="writingRegion" rotatedBoundingBox="15672,5844 18329,5844 18329,6487 15672,6487"/>
        </emma:interpretation>
      </emma:emma>
    </inkml:annotationXML>
    <inkml:traceGroup>
      <inkml:annotationXML>
        <emma:emma xmlns:emma="http://www.w3.org/2003/04/emma" version="1.0">
          <emma:interpretation id="{F81B4C84-37BD-412E-B963-A008FE0FA238}" emma:medium="tactile" emma:mode="ink">
            <msink:context xmlns:msink="http://schemas.microsoft.com/ink/2010/main" type="paragraph" rotatedBoundingBox="15672,5844 18329,5844 18329,6487 15672,6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58B8EE-43B5-4D7F-8D97-822A2C8B9206}" emma:medium="tactile" emma:mode="ink">
              <msink:context xmlns:msink="http://schemas.microsoft.com/ink/2010/main" type="line" rotatedBoundingBox="15672,5844 18329,5844 18329,6487 15672,6487"/>
            </emma:interpretation>
          </emma:emma>
        </inkml:annotationXML>
        <inkml:traceGroup>
          <inkml:annotationXML>
            <emma:emma xmlns:emma="http://www.w3.org/2003/04/emma" version="1.0">
              <emma:interpretation id="{056D317F-A3E2-4798-B22C-08893AC03051}" emma:medium="tactile" emma:mode="ink">
                <msink:context xmlns:msink="http://schemas.microsoft.com/ink/2010/main" type="inkWord" rotatedBoundingBox="15672,5927 16670,5927 16670,6487 15672,6487">
                  <msink:destinationLink direction="from" ref="{C83D82D1-1F14-49E4-A633-30CB7B3B262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-4591-2435 1614 0,'0'0'-50'0,"0"0"8"0,0-20 24 15,0 20 28-15,-3-11 17 0,3 11 8 0,0 0 4 16,0-15 2-16,0 15 0 0,0 0 3 15,-5-10 4-15,5 10-1 0,0 0 0 0,0 0 0 16,0 0 1-16,0 0 0 0,0 0-2 16,0 0 1-16,0 0-2 0,0 0-5 0,0 0 0 15,-16 27-2-15,16-27 0 16,-11 18-5-16,6-7 0 0,1 2-2 0,0-4-1 16,1 2-3-16,3-11-1 0,-9 19-2 15,5-8-4-15,4-11 0 0,-3 13 3 0,-1-5-4 16,4-8 3-16,0 0 1 0,-9 15 1 15,9-15 1-15,0 0 2 0,0 0 2 16,0 0-2-16,0 0-1 0,0 0 1 0,0 0-2 16,0 0-3-16,45-18-1 0,-26 6-3 15,5-3-2-15,8-4 0 0,0-1-2 16,3 0-1-16,5-6-2 16,8 1 0-16,-1-5-2 15,1 4 0 1,0 3 0-1,-5-6 0-15,1 9-3 0,-4-4-2 16,-1 3 0-16,2 4 2 16,-6-5-2-16,-4 5 1 31,-3 3-2-15,-4 1 0-1,0 1 2-15,0 3 1 16,-8 0-3-16,4 0 5 15,-8 3 7 1,4-2 0-16,-5 1-1 0,1 1-3 16,1 1 0-1,-6-2-1-15,5 3-1 0,-12 4-2 0,16-9-3 0,-16 9 3 16,16-11 0-16,-16 11-2 0,11-3-1 16,-11 3 1-16,0 0-1 0,13-8 0 0,-13 8-1 0,7-7 1 0,-7 7-1 15,0 0 0-15,0 0 1 0,0 0-2 0,12-5 3 0,-12 5-5 16,0 0 0-16,0 0 0 0,0 0-6 0,0 0-19 0,13-9-33 0,-13 9-37 0,0 0-51 0,0 0-60 0,0 0-89 0,0 0-196 0,0-15-166 0,0 15-152 0</inkml:trace>
        </inkml:traceGroup>
        <inkml:traceGroup>
          <inkml:annotationXML>
            <emma:emma xmlns:emma="http://www.w3.org/2003/04/emma" version="1.0">
              <emma:interpretation id="{EAB2FB76-237E-4A6B-A624-83D343394F9C}" emma:medium="tactile" emma:mode="ink">
                <msink:context xmlns:msink="http://schemas.microsoft.com/ink/2010/main" type="inkWord" rotatedBoundingBox="17428,5844 18329,5844 18329,6264 17428,6264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3370.5948">-2915-2565 1556 0,'7'-10'-60'0,"-3"1"22"0,5 1 18 15,-9 8 20-15,4-12 13 0,-4 12 3 0,8-12 0 0,-8 12 3 16,0 0-1-16,4-11 1 0,-4 11-1 0,0 0 4 15,0 0-5-15,0 0-4 0,11-7-1 0,-11 7 7 16,0 0-5-16,0 0 5 0,0 0-1 16,21 18 11-16,-21-18 2 0,7 12 3 15,-7-12 0-15,0 0 3 0,13 12 0 0,-13-12 1 16,7 11 2-16,-7-11-4 0,0 0-1 16,12 11 1-16,-12-11-2 0,11 5 1 15,-11-5 2-15,16 6-1 0,-16-6 2 16,0 0-1-16,36-9 6 0,-20 0-13 0,9 0 2 15,-2-6-3-15,5 3-1 0,-1-5-3 16,9-1 0-16,4-7 0 0,0 2-1 16,0-1 1-16,-5 4-2 15,5-3-2-15,-5 3 0 16,-3 3 1-16,4-1-1 16,-12 2-4-16,0 5-1 15,-4-2-1-15,0 2 1 0,-4 5-4 16,0-3 2-16,0 0 1 0,-5 4-3 15,1-1-1-15,0-1 2 0,-1-2-1 16,-11 9-2-16,16-9 1 0,-16 9 0 16,16-9 1-16,-16 9 4 0,13-5-4 0,-13 5 1 15,12-9-1-15,-12 9 8 0,7-6-9 0,-7 6 0 0,13-6-2 0,-13 6 1 0,0 0-4 0,0 0 1 0,11-6-5 0,-11 6 4 16,0 0-3-16,0 0 2 0,0 0-3 0,8-9-14 16,-8 9-30-16,0 0-35 0,0 0-54 15,0 0-55-15,0 0-82 0,0 0-193 0,0 0-170 16,0 0-128-16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3:23.5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4AB37FB-BCCC-4F3E-8FE8-5437BB79BCAF}" emma:medium="tactile" emma:mode="ink">
          <msink:context xmlns:msink="http://schemas.microsoft.com/ink/2010/main" type="inkDrawing" rotatedBoundingBox="29938,7554 33073,9926 31119,12507 27985,10135" semanticType="callout" shapeName="Other">
            <msink:sourceLink direction="with" ref="{B80162E8-B8DF-407D-BEE6-C66312BB770A}"/>
          </msink:context>
        </emma:interpretation>
      </emma:emma>
    </inkml:annotationXML>
    <inkml:trace contextRef="#ctx0" brushRef="#br0">2135 40 1536 0,'-7'-11'-76'16,"7"11"16"-16,-4-6 18 0,4 6 9 16,0 0 20-16,0 0 6 0,-5-9 12 0,5 9 8 15,0 0 5-15,0 0 7 0,0 0 11 0,-4-14 3 16,4 14 7-16,0 0 2 0,0 0 4 15,0 0 1-15,0 0 3 0,-3-7 4 0,3 7 0 16,0 0-2-16,0 0-2 0,0 0-6 16,-16-4-5-16,16 4-1 15,0 0-4-15,-24 4-6 0,24-4-2 16,-28 7-3-16,8-7-2 16,4 4 2-16,-3 1-6 15,3 0-5-15,-8 1 3 16,3-1-3-16,2-1 2 0,-1 1-3 0,0 1 2 15,4 0-5-15,-3 0-2 0,3 0 1 16,0 0-4-16,-4 0 2 16,4 3 0-16,5-4-4 0,-5 1 6 0,3 1-6 0,-3-1 3 0,4 3-2 15,1-1 1-15,2 1-3 16,-7 0 1-16,5-3 0 0,3 3 2 0,-3 0-5 0,-2 0 3 16,13-9-2-16,-16 15 0 0,9-8-2 15,7-7 4-15,-21 14-4 0,14-8 2 31,7-6 1-31,-16 12 1 0,8-3 1 16,0 0 1 0,0 0 0-16,0-4 1 0,0 4 3 0,8-9-7 15,-12 11 0-15,4-4-1 0,8-7 3 16,-12 15-1-16,5-8-1 16,-2 1 3-16,9-8-4 0,-12 14-1 0,4-5 1 15,1-3 0-15,-2 6-1 16,-3-3 2-16,5 4-3 0,-6-4 2 15,6 2-3-15,-5-2 2 0,1 3-2 16,2-3 2-16,2 3 0 0,-2-4 0 16,2 6 1-16,-2-5 0 31,2-2-3-15,3 6 5-16,-5-4-3 0,6 2 2 15,3-11-3-15,-9 21 0 0,5-9 1 16,1 0 1-16,3 0-1 0,-4 0 0 15,0 0 1-15,-1 0 1 16,5-12-5 0,-3 26 3-16,-1-14 0 0,0 3 0 15,-1-3 1-15,2 3 0 16,-1 0-1-16,0-4 2 0,1 2-3 16,3 3 6-16,-5-2-5 15,5-14 1-15,-4 23-3 0,0-11 2 0,1-1-1 16,3-11 2-16,-5 24 2 0,1-12 0 15,0 1 1-15,0-1 0 16,4-12-1-16,-8 20 0 0,4-11 0 0,0 3 0 0,1-3 0 0,3-9-2 16,-13 18 2-16,10-9 4 15,-6 3-8-15,9-12 1 0,-11 18-2 0,2-9 2 16,2-1-3-16,-2 5 2 0,2-4 0 16,3-1 0-16,-4 5-2 0,0-4 0 15,0-1 0-15,8-8 2 0,-11 18-4 0,2-9 3 16,2-4 0-1,7-5 1 1,-13 20-2-16,6-9 0 0,-2-6 1 16,6 4-1-16,3-9 0 0,-16 16-1 0,12-11 1 0,4-5 2 15,-16 13-4-15,7-8 3 16,2 4 0-16,7-9-2 0,-12 11 5 0,4-4-4 16,8-7-2-16,-16 15 1 0,8-3 0 15,4-4 1-15,-3 1-2 0,-2 0 0 16,2 0-2-1,3 3 4-15,-5-3-1 16,9-9 0-16,-11 19 1 0,6-14-1 16,5-5 0-16,-11 18 9 0,6-9-10 0,5-9 1 15,-11 18-2-15,6-9 7 16,5-9-5-16,-11 16 1 0,7-9-1 0,4-7 1 0,-12 16-1 0,8-8 1 16,-4 1 0-16,8-9 0 0,-16 15-1 0,12-9 1 15,-8 3-1-15,4-4 1 0,1 4 1 0,-5 1-1 0,-1-4 0 0,6 3 1 31,-5-3-2-31,-1 0 0 0,2 3 2 16,11-9 5-16,-19 11-8 0,6-8 4 16,5 3 0-16,-3-1-3 0,11-5 2 0,-20 9 1 0,8-2-4 0,12-7 1 0,-20 9-2 0,8-5 5 15,-1 1-6-15,13-5 5 0,-19 6-3 0,7 1-1 16,12-7 2 0,-24 8-2-16,13-2 2 0,-2-3 0 15,1 3-1-15,12-6 2 0,-23 9-2 0,10-4 2 0,-3 2-1 16,0-5 1-16,5 4 0 15,-5 1 0-15,4 0-2 32,-4-2 2-32,16-5 0 15,-27 9 0-15,15-3-1 0,-4-1-2 0,5-1 2 16,-2 5 0-16,5-4-3 0,-8 1 5 16,8 0-4-16,-4 3 0 0,1-4 2 0,2 6 0 15,2-2-3 1,-6 2 3-16,6-2 0 15,-5 3-2-15,4-1 3 0,-4 1 1 16,3 1-4 0,-2-1 1-16,3 3 9 0,-3-4-9 15,2 4 4 1,2-3-3-16,-2 3 6 0,2-4-5 16,-2 4-2-16,2 1 1 0,-2 2-2 15,5-4 1-15,-3 1 3 16,-2 0-1-16,6 1-3 0,-5 0 4 0,3 2-1 15,2-2 1-15,-1 2 1 16,0-2-2-16,1 4 5 0,-2-3-3 16,1 1-1-16,4 0-3 31,0-2 2-15,-4 4 1-16,4-3 0 15,0 3 8-15,4-2-9 16,0 4 1-16,1-4-1 0,-2 2 1 15,5 4 0 1,0-4-2-16,-4 2 2 0,3-1 7 16,2 0-7-16,-2-1-1 31,2 1 5-31,-2-3-5 0,6 0 0 16,-2 3 2-16,1-4-6 15,4 2 6 1,0-4-3-16,0 2 0 15,0-5 0-15,4 3 1 16,-1 1 1-16,1-5 1 0,0 1 0 16,5 3-3-16,-6-3 0 15,1-1 1 1,0 1 4 0,-1-1 2-16,1 3-9 15,-4-3 4 1,4-2 0-16,-1 3-1 15,-3-3-2 1,4-3 2-16,-4 3-1 16,0 0 1 15,0 0-1-31,0 0 1 16,4 0-1-16,-4 0-1 0,0-4 2 0,0 4-4 15,0 0 4 1,0-3 0-16,0 3 0 0,4 0 0 15,-1-3-3 1,-3 3 3-16,4 0 1 0,-4-2 0 16,4 0-2-16,-4 0 2 15,3-1 0-15,1 3-1 0,-4-4-1 16,4 2 1-16,-4-2 0 0,4 1 1 0,-4-3-3 16,3 3 3-16,5-1-3 0,-3-1 3 0,-2-1 0 15,5 4-3-15,-5-1 2 16,1-3 0-16,5-1-1 15,-6 2 2-15,1 1-2 0,3-1 2 16,-3-2-2-16,-4 1 0 16,9-3 2-1,-6 4-3-15,1-2 2 16,4 1 3-16,-5-3-3 16,6 0 3-16,2 0-2 15,-2 0 0 1,2 0-4-1,1-3 2-15,-5 3 1 16,6 0-2-16,-6-2-1 16,1 2 6-16,0 0-4 0,0-4 1 15,-5 1-1-15,6 1 2 0,-5-2-3 16,3 4 3-16,0-3 1 16,-2-3 0-16,3 4-1 0,8-1-3 15,-2-1 1-15,-5 2 0 16,7 2-1-1,-1-5 2-15,1 3-3 16,-4 2 3 0,4 0 0-16,-5 0-4 15,-2 0 0-15,2 0 5 16,-4 0-1-16,2 2-1 16,-5-2-1-16,3 0-2 15,-3 0 2-15,1 0 3 16,2 0-2-16,1 0 8 0,0 0-7 0,0 5-4 0,-1-5 1 15,5 0 2-15,-4 2 0 16,4-2-2-16,-1 0-1 16,1 0 1 15,1 4-2-15,2-1-1-16,-3-3 1 15,-5 0-2 1,2 2 0-1,-2 2 0-15,6-2 2 0,-10 1-3 16,5 1-1-16,-1-2 7 16,2 1 1-16,-2-3-4 0,-3 0 4 15,4 4-2-15,0-4-1 16,-4 0 0-16,3 0 2 16,-3 0 0-16,4 0-4 15,0 2 3-15,-5-4 1 0,1 2-2 16,5 0-2-1,-6 0 2-15,-3-4-1 0,4 4 1 16,-4-3 1-16,-16 3 0 0,32 0-5 0,-12 0 4 16,-20 0-2-16,32 0 0 0,-17 0-1 15,5 0 3-15,-5 0 1 16,-15 0-1-16,29 3 1 0,-13 1-1 0,-16-4-1 16,32 0 2-16,-16 2 0 15,-16-2 2-15,30 0 1 0,-14 0 0 16,-16 0-3-1,32 3 0-15,-16-3-1 16,0-3 2-16,-16 3-2 0,29 0 3 0,-14 0 0 16,-15 0-2-16,28 0 2 0,-8 0 1 0,-20 0-2 0,28 0 1 0,-12 0 0 0,0 0 1 15,-16 0 0-15,36 3-1 0,-22-6 0 16,7 6-2-16,-21-3 2 16,27-3 0-16,-11 3-2 0,-16 0 4 0,29 0 0 0,-13-2-2 15,-2 2 2 1,-14 0-3-16,32-4-1 0,-15 4 2 0,-1 0 1 0,0-3-3 0,3 1-2 15,1 2 1-15,0-4 1 0,-1-1 0 16,2 1-3-16,-1 2 2 0,3-1-2 16,-3-1 7-16,0 2-7 0,4-3 1 15,0 3-1-15,-5-5 1 0,5 5 0 0,-3-3 2 16,-2-2-1-16,1 1 1 16,4 1-1-16,-8-2 2 15,3 5-3-15,-3-5 3 0,0-2-3 16,0 7-1-16,-3-5-10 15,-6 0-10-15,5 0-18 0,-12 7-28 16,11-16-30-16,-11 16-68 16,5-17-62-16,-5 17-180 31,-5-15-240-31,5 15-147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3:32.2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4B4D10-F8F2-4B2A-8C84-CA9D46954ECE}" emma:medium="tactile" emma:mode="ink">
          <msink:context xmlns:msink="http://schemas.microsoft.com/ink/2010/main" type="writingRegion" rotatedBoundingBox="9167,6790 31152,5667 31414,10790 9429,11913"/>
        </emma:interpretation>
      </emma:emma>
    </inkml:annotationXML>
    <inkml:traceGroup>
      <inkml:annotationXML>
        <emma:emma xmlns:emma="http://www.w3.org/2003/04/emma" version="1.0">
          <emma:interpretation id="{8C10209A-67B8-485C-9EB5-5556B04372A0}" emma:medium="tactile" emma:mode="ink">
            <msink:context xmlns:msink="http://schemas.microsoft.com/ink/2010/main" type="paragraph" rotatedBoundingBox="9167,6790 19541,6260 19597,7357 9223,7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DC772-DB10-458F-B4AB-C38F9C7C24EA}" emma:medium="tactile" emma:mode="ink">
              <msink:context xmlns:msink="http://schemas.microsoft.com/ink/2010/main" type="line" rotatedBoundingBox="9167,6790 19541,6260 19597,7357 9223,7887"/>
            </emma:interpretation>
          </emma:emma>
        </inkml:annotationXML>
        <inkml:traceGroup>
          <inkml:annotationXML>
            <emma:emma xmlns:emma="http://www.w3.org/2003/04/emma" version="1.0">
              <emma:interpretation id="{47C00306-7842-4777-B440-51C28CA89FE3}" emma:medium="tactile" emma:mode="ink">
                <msink:context xmlns:msink="http://schemas.microsoft.com/ink/2010/main" type="inkWord" rotatedBoundingBox="9174,6915 10478,6849 10506,7414 9202,7481"/>
              </emma:interpretation>
              <emma:one-of disjunction-type="recognition" id="oneOf0">
                <emma:interpretation id="interp0" emma:lang="" emma:confidence="0">
                  <emma:literal>los</emma:literal>
                </emma:interpretation>
                <emma:interpretation id="interp1" emma:lang="" emma:confidence="0">
                  <emma:literal>dos</emma:literal>
                </emma:interpretation>
                <emma:interpretation id="interp2" emma:lang="" emma:confidence="0">
                  <emma:literal>eos</emma:literal>
                </emma:interpretation>
                <emma:interpretation id="interp3" emma:lang="" emma:confidence="0">
                  <emma:literal>es</emma:literal>
                </emma:interpretation>
                <emma:interpretation id="interp4" emma:lang="" emma:confidence="0">
                  <emma:literal>sos</emma:literal>
                </emma:interpretation>
              </emma:one-of>
            </emma:emma>
          </inkml:annotationXML>
          <inkml:trace contextRef="#ctx0" brushRef="#br0">-10893-1371 292 0,'0'0'63'0,"-16"-4"-20"0,16 4 0 15,-16-5 11-15,16 5-14 0,-19-4-5 16,19 4-1-16,-21-2 5 0,10 2-13 0,11 0 12 16,-25 0 6-16,25 0 4 0,-20-3-1 15,20 3-4-15,-17-2 10 0,17 2-1 16,-16 0-3-16,16 0 1 0,-11-4-3 0,11 4 3 15,0 0-5-15,0 0-10 0,-16-3 2 16,16 3-4-16,0 0 2 0,0 0-1 16,0 0-3-16,-16-2-2 0,16 2-2 0,0 0-3 15,0 0-4-15,0 0 3 0,0 0 0 16,0 0-4-16,0 0-4 0,0 0 5 16,0 0-9-16,0 0-5 0,0 0 8 15,32-25-5-15,-16 19-4 0,-5-1 3 0,10 2-2 16,-5-4 1-16,9-3 3 0,-6 3-3 15,8-2-3-15,2-2 3 0,-2 1 2 0,2-3-5 16,6-2 0-16,0 5 0 0,2-5 1 16,-2 1-5-16,0 2 5 15,2-2 0-15,3 2-2 16,-5-4 1-16,2 0 1 16,-1 2-3-16,3-1-2 0,-1-1 9 15,2 1-13-15,-5 1 0 16,2-1 7-16,4 2-2 0,-7 0-1 15,3 0-1-15,-10 0 4 0,5 1 0 16,-5 1-1-16,-2 1-1 16,3 1 1-16,-5-2 1 0,-3 4 0 0,0 1 0 31,-4-1-3-31,0 3 6 0,-4-3 9 16,4 4 5-16,-4-2 2 15,-4 0-1-15,-8 7 2 16,16-11-5-16,-8 7-2 15,-8 4-1-15,0 0 1 0,11-9-5 0,-11 9 1 16,0 0-6-16,0 0 4 0,0 0 0 0,0 0-3 0,0 0-1 0,-48 13-1 0,32-4-2 16,-3-2 1-16,-5 4 0 31,-1-2-5-31,-1 3-2 16,-3-1 5-16,-6 5 0 0,2-5-7 15,3 3 1 1,-12 2 2-16,8-1-4 0,-7 0-1 15,3 3 5-15,-1-1-1 16,-7 5-1-16,3-1 2 16,0-1-1-16,-5 6-3 15,-3 2 4-15,3-4-3 0,3 2 2 16,2-1-1 0,8-5 0-16,-5 4 5 15,5-4-3-15,-2 1-1 16,5-6 1-16,5 3-3 15,3-3 0-15,0-3 1 16,4 0-1-16,0-1 2 0,4 0 2 0,-1-2 2 0,6-4-4 16,0 4 1-16,-1-3-3 0,3-1 1 0,-2 1-1 0,11-6 1 15,-16 12 1-15,9-9 1 0,7-3 0 16,-14 6 1-16,14-6-1 0,-11 6-1 0,11-6 2 0,0 0 2 0,0 0-2 0,0 0-3 0,0 0 4 0,0 0 2 0,0 0-2 0,0 0 0 0,0 0 1 0,43-12 0 0,-29 6-1 16,4-3 4-16,-2 1-1 15,4-4-1 1,4 3-4-16,0-2 2 15,0-2-2-15,3-3 2 0,2 2-3 16,-2 0 3-16,5-1-2 0,3-3-2 16,2-1 4-16,-2 2 1 15,5-1 2-15,-3 1-1 16,-2-1-1-16,5 2 0 16,-8-2 2-16,4 4-5 0,-4 2 3 0,-5-1-2 15,-4 1 1-15,2 3 1 0,-2-2 1 0,-7 5-3 16,4-3 2-16,-8 3 2 0,4 1 0 15,0-2 0-15,-5 1 5 0,-11 6 1 0,21-9 0 0,-21 9 2 16,11-5-9-16,-11 5 6 0,0 0 2 0,0 0-4 0,0 0-5 0,0 0 5 0,0 0-3 0,0 0 2 0,-59 18-4 0,38-9 2 16,-6-1 0-16,4 4 1 0,-9 3-2 15,-4 3-1 1,4-4-1-16,-7 4-3 16,3 0 4-16,4-2 2 0,-5-2-4 15,5 2 1-15,5-1-1 16,0-1-2-16,0 0 2 0,-2-2 4 15,5 0-6-15,0 1 4 16,0-2 0-16,5-2-2 16,-2 3-3-16,2-3 3 0,-2 0 3 15,7 0-6-15,1 0 3 0,-3-3 1 16,0 1 3-16,4-3-4 0,0 3 0 16,4 0-2-16,-4-2 8 0,12-5-5 0,-16 9-1 0,16-9 0 0,-11 6 2 0,11-6-1 0,0 0-3 0,0 0 2 15,0 0 1-15,0 0 0 0,0 0-1 0,43-24 3 0,-23 14-2 0,4-1 1 0,0-2 0 0,8 2 0 16,-5-4-4-16,5-3 2 0,8 3 0 15,-3-3 3-15,-2 0-4 0,0 1 1 16,5 3 1-16,-8-4 3 16,3 3-3-16,-6 3 0 0,1-4 2 15,-4 7-1-15,-4-2-1 16,3 2 2-16,-2 0 0 16,-7 2 1-16,0 2-1 0,-5-4 10 0,5 7 0 0,-2-5 2 15,-14 7-4-15,10-7-5 0,-10 7 4 16,0 0-1-16,0 0-3 0,0 0 1 0,0 0 1 0,0 0-5 0,0 0 3 0,-46 0-3 0,25 3 0 15,0 3 0-15,3-1-2 0,-7 4 0 16,-2-2 3-16,4 6 1 16,-2-4-2-16,-2 0 0 31,3-1-1-15,5 1-1-16,-2-3 1 15,0 3 0-15,7 1 2 0,-2-6-2 0,0 3 2 16,3-3-4-16,2 1-1 0,0 1-1 0,11-6 2 15,-26 7-2-15,26-7 3 0,-19 5 1 0,19-5 1 16,-11 6-1-16,11-6-4 0,-13 6 4 0,13-6-2 16,0 0-6-16,-16 5 6 0,16-5 1 0,0 0-1 0,0 0 1 0,0 0-1 0,0 0 3 15,43-14-4-15,-22 8 3 16,0 0-1-16,-2-3-1 0,5 4 2 0,0-6-2 16,3 7 4-16,-3-6-6 0,-3 4 3 15,-2 1-2-15,-3-2-2 16,0 1 8-16,-4 3-5 0,-12 3-4 0,0 0 8 0,0 0 0 0,18 12-3 0,-18-12 2 15,0 0-2-15,-27 25 3 0,11-14-1 0,-3 2-2 16,-5 1 1-16,3-2-1 16,-1-1-2-16,-2-2 0 0,3 3 4 0,2-3-3 15,3 0 5-15,5-2 0 0,-5-1 0 0,3-1-1 0,5 4-3 16,-3-3 2-16,11-6-3 0,-16 9 1 0,8-3-1 0,8-6 1 0,-13 6-2 0,13-6-9 16,0 0-14-16,-16 3-27 0,16-3-36 0,0 0-30 0,0 0-36 0,0 0-131 0,0 0-200 0,-8 9 9 0</inkml:trace>
        </inkml:traceGroup>
        <inkml:traceGroup>
          <inkml:annotationXML>
            <emma:emma xmlns:emma="http://www.w3.org/2003/04/emma" version="1.0">
              <emma:interpretation id="{6590B422-5956-4A3A-B29C-E27B205280C7}" emma:medium="tactile" emma:mode="ink">
                <msink:context xmlns:msink="http://schemas.microsoft.com/ink/2010/main" type="inkWord" rotatedBoundingBox="13133,6587 14750,6504 14806,7602 13189,768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68494.7898">-7021-2065 428 0,'0'0'27'0,"7"-9"-1"15,-7 9 5-15,0 0 6 0,5-15 10 16,-5 15-2-16,4-11-3 0,-4 11-2 0,7-13 17 16,-7 13 12-16,5-16 5 0,-5 16 8 15,4-14 9-15,-4 14 4 0,0-11 1 0,0 11 0 16,0-15 0-16,0 15-3 0,4-12-1 15,-4 12-7-15,0 0-1 0,0-15-3 16,0 15-6-16,0 0-6 0,0 0-5 0,3-15-8 16,-3 15-6-16,0 0-5 0,0 0 2 15,0 0 6-15,0 0 1 0,0 0-2 0,0 0-2 16,0 0-3-16,9 44 3 0,-5-26-1 16,-4 0-5-16,0 0-1 0,3 4 0 15,1-2 0-15,-4 3-1 0,5 2-1 16,-1 2-3-16,-1-5-3 0,1 2 4 0,-4 4-9 15,4-5 2-15,1-1-5 0,-5 3 2 16,0-3-3-16,0-1-3 0,0 0-1 0,0-4-6 16,-5 2-3-16,5-1 1 0,0-3-4 15,-4-4-11-15,0 4-17 0,4-15-22 16,-7 20-31-16,2-10-33 0,5-10-33 0,-16 9-36 16,16-9-36-16,0 0-67 0,-11 2-162 15,11-2-181-15,0 0-116 0</inkml:trace>
          <inkml:trace contextRef="#ctx0" brushRef="#br0" timeOffset="-167836.3085">-7180-2030 1598 0,'0'0'-77'0,"-7"-4"21"16,7 4 14-16,0 0 21 0,0 0 13 0,0 0 16 15,-13-7-1-15,13 7 12 0,0 0 4 0,0 0 0 16,0 0 5-16,0 0-6 0,0 0-4 16,0 0-5-16,0 0 3 0,0 0-6 15,0 0 1-15,0 0 2 0,4-18 2 0,-4 18 5 16,0 0-2-16,16-9 1 47,-16 9 5-47,12-9 0 0,-12 9-2 0,20-9-2 0,-9 4 0 0,5 1 2 0,0-1-4 0,4-4 4 0,8 3 2 0,4-1 1 0,4-2 3 15,0 0-1-15,7-3 3 16,5 1-1-16,-5 2-3 0,5-3-1 16,-4 3-4-16,-1 0 0 0,-7 2-4 15,0-2 3-15,-4 4-4 0,-4-1-3 16,-5 0 1-16,1 3-3 0,-5 0 0 0,1 1-3 16,-4-5 1-16,0 5-1 0,0-2 0 15,-4 1-4-15,-12 3-9 0,24-2-14 0,-24 2-20 16,12-7-23-16,-12 7-24 0,0 0-30 0,13-11-25 0,-13 11-50 15,0 0-348-15,0 0-43 0</inkml:trace>
          <inkml:trace contextRef="#ctx0" brushRef="#br0" timeOffset="-167229.3472">-6985-1886 1383 0,'0'0'-73'0,"0"0"13"0,0 0 11 16,0 0 9-16,0 0 15 0,0 0 1 0,-4 11 8 16,4-11 7-16,0 0 10 0,0 0 5 15,0 0 2-15,0 0 9 0,0 0 6 16,52-6 0-16,-36 3 11 0,3-3 2 16,1 3 1-16,0-3 12 0,3 3 4 0,2-2-4 15,-2 1 3-15,1-1-2 0,0-1-1 16,-4 3 0-16,3-3-4 0,-3 3 0 0,5 1-9 15,-9-5-1-15,3 5-1 0,-3-3-7 16,-5 3 2-16,5-2-8 0,-16 4 0 0,25-5 1 16,-14 1-6-16,-11 4-1 0,20-5-2 15,-20 5-1 17,16-6-8-32,-16 6-13 0,16-6-27 0,-16 6-28 15,12-9-30-15,-12 9-27 16,7-9-50-16,-7 9-341 0,0 0-15 0</inkml:trace>
          <inkml:trace contextRef="#ctx0" brushRef="#br0" timeOffset="-165871.747">-6231-1780 1190 0,'0'0'-73'0,"0"0"15"0,0 0 11 15,0 0 14-15,0 0 13 0,0 0 6 16,0 0 14-16,36 13-1 0,-36-13 12 0,27 0 15 16,-11 0 3-16,-16 0 8 0,44 0 7 15,-20-4 5-15,8 2 6 0,0-2 1 0,4-1-2 16,-1 1-1-16,-3 2-1 15,4-5-3-15,-5 5-3 0,1-1-6 16,-4 0-2-16,-1 0-5 16,-2 0-2-16,-5 0-6 15,-1 0-1-15,1 3-2 16,-4-3-1-16,-16 3-2 0,28-3-2 0,-13 1-16 0,-15 2-15 0,21 0-17 0,-21 0-20 16,15-7-22-16,-15 7-15 0,0 0-20 0,16 0-49 0,-16 0-270 15,0 0 64-15</inkml:trace>
          <inkml:trace contextRef="#ctx0" brushRef="#br0" timeOffset="-166313.2471">-6100-1943 1302 0,'-11'-2'-65'0,"11"2"12"16,0 0 23-16,-13-7 11 0,13 7 18 16,0 0 8-16,-16-4 12 0,16 4 4 0,-8-5 13 15,8 5-1-15,0 0 5 0,-8-9-3 16,8 9 4-16,0 0-6 0,-7-6 1 0,7 6 1 16,0 0 9-16,-5-9-4 0,5 9 1 15,0 0 4-15,0 0 1 0,0 0-3 16,0 0-2-16,0 0-5 0,0 0-1 0,0 0 5 15,12-20-4-15,-12 20 1 0,0 0-5 16,16-6-3-16,-3 3 5 0,-13 3-4 16,23-6-5-16,-7 3 1 0,4 3 0 15,-4-7-5-15,7 5-2 0,-3-5 2 0,5 5-8 16,-2-5 0-16,5 5-3 0,-4-4 0 16,-1 3 1-16,2-1-2 0,2-1 0 0,-8 2-3 15,6 0-3-15,-5 0-9 16,0 0-16-16,-1 0-18 0,-3 3-20 0,0-3-13 0,0 0-15 15,-16 3-23-15,20-2-11 0,-20 2-9 16,20-4-18-16,-20 4-44 0,0 0-285 16,0 0 16-16</inkml:trace>
          <inkml:trace contextRef="#ctx0" brushRef="#br0" timeOffset="-164991.1523">-6445-1391 1069 0,'16'-7'-54'0,"-16"7"11"0,11-7 12 0,-11 7 11 0,16-4 13 0,-16 4 7 0,13-11 6 0,-13 11 8 0,16-9 8 0,-9 4 3 0,5-1 8 0,-12 6 5 16,16-12 4-16,-12 6 5 0,-4 6 7 15,12-12 7-15,-4 7 4 0,-8 5 1 16,7-13 1-16,-7 13-2 0,9-11-10 0,-9 11-8 15,0-12-3-15,0 12-2 0,0 0-9 0,0 0-2 16,0 0 0-16,-9-18-2 0,9 18-8 16,0 0-2-16,-20 2 1 0,20-2-6 15,-19 12 3-15,11-3-3 16,-4 0-7 0,0 0 2-1,1 4-1-15,-2-2 3 0,1 1-7 16,-3 6-3-16,3-6 4 15,3 3-1 1,-2 1-2 0,2-2 0-16,2 1 1 0,-2 2 3 15,6-2 1-15,-1-1-1 0,4 0-1 0,0 0 6 16,0 1-2-16,0-15-1 16,7 23-1-16,-2-11 0 0,3-3 6 0,4 0 1 15,-1-2 5-15,5-1-2 0,0-1 5 0,4-1 1 0,-4-2-4 16,4 1 3-16,-1-3-3 0,2 3-2 0,-21-3 2 15,40 0-3-15,-24 3 1 0,3-3-4 16,-19 0-1-16,32 0-1 0,-16 0-1 0,-16 0 0 16,31-3-3-16,-15 3-1 0,-4-3-7 0,-12 3-11 15,24-3-20-15,-24 3-22 16,20-6-27-16,-12 1-22 0,-8 5-19 16,16-9-21-16,-8 3-37 15,-8 6-115-15,8-9-161 0,-8 9 35 16</inkml:trace>
        </inkml:traceGroup>
        <inkml:traceGroup>
          <inkml:annotationXML>
            <emma:emma xmlns:emma="http://www.w3.org/2003/04/emma" version="1.0">
              <emma:interpretation id="{DC93EDD9-671C-438D-AFB3-DD219394BBFB}" emma:medium="tactile" emma:mode="ink">
                <msink:context xmlns:msink="http://schemas.microsoft.com/ink/2010/main" type="inkWord" rotatedBoundingBox="15197,6670 16159,6620 16186,7150 15224,719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60536.5968">-5143-2098 1169 0,'0'0'-50'0,"4"-11"14"0,-4 11 14 16,0 0 18-16,0-15 10 15,0 15 10-15,0 0 11 0,-4-14 1 0,4 14 10 0,0 0-1 16,0 0 1-16,4-14 0 0,-4 14 2 15,0 0 18-15,0 0 9 0,16-2 14 16,-16 2 15-16,0 0 8 0,24 23 1 16,-12-12 5-16,-1 5 0 0,2 2-4 15,-6 3 1-15,5 3-5 0,1-1-11 0,-6 1 0 16,5 0-7-16,-4 3 10 0,4 0-7 16,0-4-7-16,-1 4-5 0,-2 0-9 15,-2-3-4-15,2-4-4 16,-2-2-6-16,2 1-2 0,-5-2-7 0,3-2-1 15,-3-3-5-15,1 3 7 0,-2-4 11 16,1 2 5-16,0-1-15 0,-4-12 9 0,0 15-19 0,0-15-5 16,0 0-2-16,-8 14-6 0,8-14 0 0,0 0-2 15,0 0-4-15,0 0-1 0,0 0 6 16,0 0-8-16,-23-20-3 0,23 8-4 0,0 12 7 16,-5-25-8-16,10 14-1 15,-5-6 0-15,0 2-6 0,4-1 12 0,-1 2-13 16,5-4 8-16,0 0-10 0,0 0 5 15,4 0-3-15,0 0 3 0,-4 0 2 0,8 0-2 16,-4 4-5-16,-1-2-1 16,5 5 5-16,-3-1-1 0,3 3 3 0,-4-4-3 0,3 8-2 15,1-1 0 1,0 3 6-16,-16 3-3 0,35 0 3 0,-35 0-8 16,29 9 2-16,-13-4 2 0,-5 4 5 15,5 4-7-15,-4-1 4 0,0-1 14 16,-4 2-10-16,4 1-4 15,-5 2 9-15,2-2-30 0,-2 2 3 16,-3-1-1-16,1-4 10 0,-1 1-7 0,-1 0 5 0,-3-12 5 16,4 20-1-16,1-10 5 15,-5-10-5-15,0 15 3 0,0-15 0 0,0 0-1 0,0 0 1 0,0 0-3 0,0 0 3 16,0 0-5-16,0 0-4 0,0 0 6 0,-5-43-6 16,10 29-1-16,2-4 1 15,1 4 0-15,0-6 1 0,8 4 3 0,-4 3-1 0,0-4 0 16,8 4-1-16,-4 4 4 0,0 2 1 15,3 0-3-15,1 5 3 0,5-3 3 16,-6 5-4-16,1 5 6 0,-4-1-6 16,4 3 4-16,-4 2 4 0,0 3 0 15,0 2 7-15,-5-1 7 0,1 1 4 16,-4-3 2-16,0 5 6 0,0-1 5 0,-4 0 2 16,0 0 12-16,0-3 6 15,-4-12-6-15,0 24-3 0,0-24 0 0,-4 21-6 0,4-21-6 16,-4 15-1-16,4-15-7 0,-4 14 4 0,4-14-15 15,-8 12-29-15,8-12-24 0,-12 9-31 16,12-9-29-16,0 0-33 0,-8 9-37 0,8-9-38 16,0 0-42-1,-8 11-34-15,8-11-122 0,0 0-101 0,0 0-148 0,0 0-152 16</inkml:trace>
        </inkml:traceGroup>
        <inkml:traceGroup>
          <inkml:annotationXML>
            <emma:emma xmlns:emma="http://www.w3.org/2003/04/emma" version="1.0">
              <emma:interpretation id="{562BE078-1501-47DC-A2C6-9B0B1051A4A4}" emma:medium="tactile" emma:mode="ink">
                <msink:context xmlns:msink="http://schemas.microsoft.com/ink/2010/main" type="inkWord" rotatedBoundingBox="16630,6599 19551,6450 19577,6963 16656,7112">
                  <msink:destinationLink direction="with" ref="{B3237146-5D60-43F4-96AB-8B7103A023B4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56262.9708">-1235-2277 1538 0,'0'0'-67'16,"-9"-5"21"-16,9 5 28 16,-11-6 30-16,11 6 21 0,-9-5 13 0,9 5 14 15,-7-7 11-15,7 7 10 0,0 0 2 0,-9-9 0 16,9 9-6-16,0 0 1 0,-3-9-7 15,3 9-4-15,0 0-3 0,0 0 1 0,0 0 1 16,19-18-1-16,-19 18-5 0,20-9-4 16,-4 6-2-1,-4 0-7-15,-12 3-3 0,29 0-3 0,-13 0-5 0,-16 0 0 0,27 3-6 16,-15 3-2 0,-12-6-3-16,16 11-1 0,-16-11 0 15,7 15-3-15,-7-15-3 0,-12 25 2 0,5-13-5 31,-6-1-3-15,2 1 1-16,-1 1-1 0,0-2 5 31,-4 1-8-31,8-3-3 0,-4 3-2 0,5-3-1 0,-2 0-1 0,2 0 2 0,3 0-3 0,4-9 2 0,0 14 4 0,0-14-2 0,7 15 6 16,-7-15 4-16,25 5-5 0,-10 2 5 0,-15-7-1 0,28 2 2 0,-8 3 5 16,-4-5-1-16,3 2 2 15,-19-2 4-15,40 0-11 0,-16 0 0 0,-4 0-1 0,0 0-3 16,-1 0-1-16,-2-2 0 0,2 2-1 0,1 0 1 15,-20 0-4-15,32-5-2 0,-20 5 2 16,-12 0-3-16,27-2 0 0,-27 2-5 16,25 0-18-16,-25 0-22 0,16-2-25 0,-16 2-28 15,0 0-34-15,23 0-34 0,-23 0-34 32,0 0-42-32,0 0-135 0,16 0-76 0,-16 0-99 0,0 0-52 0</inkml:trace>
          <inkml:trace contextRef="#ctx0" brushRef="#br0" timeOffset="-159835.0626">-3689-1836 1651 0,'0'0'-73'0,"0"0"18"15,0 0 17-15,-4-9 19 0,4 9 18 0,0 0 12 16,0 0 13-16,0 0 10 0,0 0 2 0,0 0 5 16,0 0 4-16,0 0-1 0,0 0 2 15,0 0 0-15,0 0 0 0,0 0-4 16,0 0 5-16,0 0-3 0,0 0 0 0,0 0-5 15,0 0-2-15,0 0 6 0,0 0 1 16,0 0-2-16,0 0 2 0,0 0-5 0,0 0-4 16,0 0-1-16,0 0-2 0,0 0-1 15,0 0 0-15,0 0-2 0,0 0-3 16,0 0 1-16,0 0-2 0,0 0 0 16,0 0-5-16,0 0 1 0,0 0-1 0,0 0-2 15,0 0 0-15,0 0-1 0,0 0-3 16,0 0 0-16,0 0-1 0,0 0-4 0,0 0 0 15,0 0 0-15,0 0-1 0,0 0 0 16,0 0-3-16,0 0 1 0,0 0 2 16,0 0 5-16,0 0 3 0,0 0 5 0,0 0 4 15,0 0 2-15,0 0 0 0,0 0-3 16,0 0-4-16,0 0 3 0,0 0-2 16,0 0-3-16,0 0 0 0,0 0-8 0,0 0-21 15,0 0-36-15,0 0-39 0,0 0-44 16,0 0-47-16,0 0-41 0,0 0-112 0,0 0-142 15,0 0-75-15,0 0-49 0</inkml:trace>
          <inkml:trace contextRef="#ctx0" brushRef="#br0" timeOffset="-158894.076">-3388-1988 1396 0,'0'0'-44'0,"-3"-12"17"16,3 12 18-16,0 0 14 0,0-14 10 15,0 14 21-15,-5-9-3 0,5 9 0 0,0 0 3 16,0 0 12-16,0 0 8 0,0 0 11 0,0 0 2 16,16-9 11-16,-16 9 1 0,0 0 1 15,0 0 3-15,24 30 0 0,-16-19-3 16,0 1-2-16,0 2-2 0,-5 1-3 16,6 1-2-16,-2-2-3 0,2 4-4 15,-5-2-8-15,3 0 1 0,-2 0-8 0,-1-1 5 16,-1-3-9-1,1 3-7-15,0-3 19 0,1 0-10 16,-2-1-8-16,-3-11-3 16,0 19-3-16,0-19 0 0,4 15-4 0,-4-15 1 0,4 11-3 0,-4-11-2 0,0 0-3 0,0 0-3 15,0 0 1-15,0 0-4 0,0 0-3 16,0 0-4-16,0 0 1 0,0 0-5 16,16-35 3-16,-12 22-3 0,0-4 0 0,4 2 4 15,4-3-5-15,0 1 4 0,-4 1-8 16,4-2 0-16,-1 4-1 15,5-4 1-15,-3 2 0 0,3 4-1 0,-5-3 6 47,-3 4-5-47,5-1 2 16,1 6-3-16,-1-5-3 0,-1 5 3 0,0-3-2 0,3 2 3 0,-3 0-2 16,1 0-4-16,-2 0 7 0,5 1-2 0,-4 3-1 15,-12 3-2-15,16-11-7 0,-9 5-20 31,-7 6-22-31,20-6-26 0,-20 6-28 16,12-6-36-16,-3 0-49 0,-9 6-37 0,0 0-54 0,16-6-161 0,-16 6-235 16,15-2-171-16</inkml:trace>
          <inkml:trace contextRef="#ctx0" brushRef="#br0" timeOffset="-158369.0409">-2515-1893 1743 0,'0'0'-83'0,"0"-14"29"0,0 14 18 0,0 0 22 15,0 0 10-15,0 0 1 0,0 0 10 16,9-13 2-16,-9 13 2 0,0 0 5 16,0 0-3-16,12-5-1 0,-12 5-2 0,0 0 1 15,0 0 4-15,11-6 2 0,-11 6-5 0,0 0 2 16,0 0-4-16,0 0 7 0,9-10 7 16,-9 10 5-1,0 0 5-15,0 0-2 0,0 0 0 0,0 0 1 0,0 0 5 16,0 0 7-16,0 0 3 0,0 0 7 0,0 0 2 15,0 0-6-15,0 0-1 0,0 0-1 16,0 0-8-16,7 28 1 0,-7-28-4 0,0 0-3 16,0 0-4-16,0 0-2 0,0 0-3 15,0 0-2-15,0 0-8 0,0 0-16 16,0 0-25-16,0 0-23 0,0 0-31 16,0 0-42-16,0 0-26 0,0 0-42 0,-32-28-147 15,32 28-221-15,-11-9-59 0</inkml:trace>
          <inkml:trace contextRef="#ctx0" brushRef="#br0" timeOffset="-157056.9633">-2169-2080 1424 0,'0'-15'-60'0,"0"15"17"0,-3-9 13 16,3 9 15-16,0 0 13 0,-9-16 18 0,9 16 6 15,-4-9 7-15,4 9 6 0,0 0 5 16,-3-11 2-16,3 11 0 0,0 0-2 15,0 0 3-15,0 0 8 0,0 0 4 0,0 0 1 16,0 0 1-16,-9 31-3 0,9-31-2 16,0 23-2-16,-4-11-1 0,4 3 0 0,0-15 1 15,4 29-1-15,1-10 0 16,-1-2-4-16,3 1-4 0,-2-3-2 0,6 3-2 16,-2 3-3-16,2-6-2 15,-3-3-4-15,5 2-4 0,-2-5-4 16,1 2 4-16,0 3-6 0,-1-8 1 0,-11-6-4 0,25 9-1 15,-14-7-1-15,-11-2 2 0,0 0-4 16,36-6 0-16,-24-3-2 0,0 0-5 0,-4-3 1 16,0 1 2-16,0-5-5 15,-1 2 3-15,-2 1-3 0,-1-3 2 0,0 2-2 0,-1-1 1 16,2 4 0-16,-1-1-3 0,-4 0 5 16,4 1-4-16,-4 11-1 0,3-19-1 15,1 10-1-15,-4 9-1 0,9-15 1 0,-9 15-1 16,7-11 0-16,-7 11 1 0,9-9 1 15,-9 9 0-15,0 0 0 0,16-6-1 16,-16 6 2-16,0 0 0 0,0 0 0 0,27 15-2 16,-27-15 2-16,16 11 0 0,-8-2-1 62,0 2 2-62,-8-11-1 16,19 16 0-16,-6-7 0 0,-1 0 3 0,-1 3-2 31,1-3 3-31,4 3-2 16,-5-4-1-16,2 6 0 0,-1-5 0 0,-1-2-1 0,1 2 2 31,-3 0 1 0,2 0-1-31,1 0 1 16,-4 0 0-1,-8-9-4-15,16 12 2 0,-8-6 1 16,-8-6 1 0,16 10 1-16,-16-10-4 0,0 0 3 0,24 0 2 0,-24 0-2 15,0 0 0-15,16-16-1 0,-9 11-1 16,-2-8 2-16,-1 1 1 16,0 1-3-1,-1-1 1-15,2-4 7 0,-5 1-7 16,4 1-2-16,-4 14 0 0,0-26 1 0,0 13-1 0,0 2-1 0,0 11 3 15,0-19-2-15,0 19 0 0,0-17 1 0,0 17-2 0,0-18-1 0,0 18 0 16,0-12-5-16,0 12-14 0,0 0-16 0,0-14-20 0,0 14-26 0,0 0-36 0,0-15-33 0,0 15-40 16,0 0-93-16,7-14-324 0,-7 14-109 0</inkml:trace>
        </inkml:traceGroup>
      </inkml:traceGroup>
    </inkml:traceGroup>
    <inkml:traceGroup>
      <inkml:annotationXML>
        <emma:emma xmlns:emma="http://www.w3.org/2003/04/emma" version="1.0">
          <emma:interpretation id="{F4C94AF2-70A3-47EE-ABA0-9DA9686B842B}" emma:medium="tactile" emma:mode="ink">
            <msink:context xmlns:msink="http://schemas.microsoft.com/ink/2010/main" type="paragraph" rotatedBoundingBox="20290,8191 31210,7294 31327,8715 20406,96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14756D3-DA0A-46CF-A1BA-AC0978F74A9C}" emma:medium="tactile" emma:mode="ink">
              <msink:context xmlns:msink="http://schemas.microsoft.com/ink/2010/main" type="inkBullet" rotatedBoundingBox="20342,8825 20425,8818 20432,8913 20349,8919"/>
            </emma:interpretation>
            <emma:one-of disjunction-type="recognition" id="oneOf4">
              <emma:interpretation id="interp8" emma:lang="" emma:confidence="0">
                <emma:literal>•</emma:literal>
              </emma:interpretation>
            </emma:one-of>
          </emma:emma>
        </inkml:annotationXML>
        <inkml:trace contextRef="#ctx0" brushRef="#br0" timeOffset="-447557.5778">194 98 121 0,'0'0'35'0,"0"0"2"0,0 0-6 0,0 0-8 15,0 0-3-15,-4-11 1 0,4 11-1 0,0 0-1 16,0 0 0-16,0 0 0 0,0 0-3 16,0 0 1-16,0 0 0 0,0 0-1 0,0-12 3 15,0 12-4-15,0 0-1 0,0 0-1 16,0 0 5-16,0 0-3 0,0 0 0 15,0 0 0-15,0 0 2 0,0 0-1 16,0 0 0-16,0 0 1 0,0 0 3 0,0 0 0 16,0 0 6-16,0 0-1 0,0 0-5 15,0 0 8-15,0 0-7 0,0 0-3 0,0 0 0 16,0 0 1-16,0 0-6 0,0 0 3 16,0 0-7-16,0 0 5 0,0 0 0 15,0 0-5-15,0 0 1 0,0 0 3 0,0 0-5 16,0 0 4-16,0 0-3 0,0 0 3 15,-19 0 3-15,19 0 5 0,0 0-5 16,0 0 0-16,0 0-1 0,0 0 0 16,0 0 6-16,0 0-9 0,0 0 0 0,0 0 5 15,0 0-5-15,0 0-2 0,0 0-3 16,0 0 3-16,0 0 4 0,0 0 1 0,0 0-7 16,0 0-3-16,0 0 5 0,0 0 0 15,0 0-4-15,0 0 6 0,0 0-10 0,0 0 3 16,0 0-4-16,0 0 0 0,0 0-3 15,0 0 9-15,0 0-2 0,0 0-2 16,0 0 3-16,0 0-5 0,0 0 3 16,0 0-4-16,0 0-3 0,0 0 3 0,0 0 2 15,0 0 1-15,0 0-1 0,-21 12-3 16,21-12 0-16,0 0 5 0,0 0-6 0,0 0 0 16,0 0-2-16,0 0 7 0,0 0-1 15,0 0 3-15,0 0 0 0,0 0-6 16,0 0 6-16,0 0 7 0,0 0 9 15,0 0-8-15,0 0 2 0,0 0-8 0,0 0 5 16,0 0 3-16,0 0 2 0,0 0-7 16,0 0-2-16,0 0 4 0,0 0-7 0,0 0 8 15,0 0-8-15,0 0-5 16,0 0 8-16,0 0-3 0,0 0 1 0,0 0-1 16,0 0-1-16,40 11-1 0,-40-11-7 0,0 0 9 15,24 0-4-15,-24 0 2 0,16 4-1 16,-16-4 6-16,0 0-9 0,28 0 3 0,-28 0 3 15,15 2-2-15,-15-2-4 0,0 0 6 16,0 0 0-16,24 3-1 0,-24-3-2 16,0 0 2-16,20 0 1 0,-20 0 5 15,0 0-6-15,20 4-8 0,-20-4 7 0,0 0 1 16,0 0 0-16,23 0-2 0,-23 0-1 16,0 0 2-16,25 2-1 0,-25-2 3 15,0 0-5-15,20 5 5 0,-20-5 0 0,0 0 2 16,0 0-3-16,23 0 3 0,-23 0-7 15,0 0 3-15,16 2-3 0,-16-2 6 0,0 0 5 16,0 0-9-16,0 0 1 0,0 0-1 16,25 0 2-16,-25 0-1 0,0 0 8 15,0 0-5-15,23 0-2 0,-23 0 8 16,0 0-8-16,23 2 3 0,-23-2 3 0,0 0-7 16,20 0-1-16,-20 0 3 0,0 0 0 15,20 0 0-15,-20 0-6 0,0 0 5 0,0 0-1 16,24 5 0-16,-24-5 2 0,0 0-5 15,16 2 2-15,-16-2-1 0,0 0 1 16,0 0 1-16,20 3 7 0,-20-3 1 0,0 0-3 16,24 6 0-16,-24-6 0 0,0 0-2 15,19 0 1-15,-19 0 0 0,16 5 4 0,-16-5-5 16,0 0 9-16,20 0-7 0,-20 0-4 16,0 0 2-16,0 0 1 0,20 7-7 15,-20-7 5-15,0 0 1 0,21 0 6 16,-21 0 9-16,19 6-9 0,-19-6 0 15,20 0 0-15,-20 0 3 0,23 3-1 0,-23-3-4 16,20 0 2-16,-20 0-4 0,20 2 2 16,-20-2-2-16,21 0 0 0,-21 0-1 0,0 0-2 15,23 0 1-15,-23 0 1 0,0 0-1 16,23 0-4-16,-23 0 2 0,0 0 0 0,29 3 0 16,-17-6-2-16,-12 3 3 0,24 0 1 15,-24 0 0-15,23 0-3 0,-23 0-2 16,28 0 1-16,-17 0 0 0,-11 0 2 15,25 0 0-15,-25 0-5 0,20 0 6 0,-20 0-2 16,23 0-1-16,-23 0 3 0,0 0-3 16,28 3 0-16,-28-3 1 0,13-3-2 15,-13 3 2-15,19 0 1 0,-19 0-1 0,0 0-4 16,31 0 6-16,-19 0-5 0,-12 0 0 0,24 0-1 16,-24 0 6-16,21-2-5 0,-10-1 1 15,-11 3 1-15,20 0-2 0,-20 0 2 31,0 0-2-31,24 0 0 0,-24 0 1 16,0 0-2-16,16 0 4 0,-16 0 1 0,0 0-2 0,0 0 0 0,20 0 5 0,-20 0-4 47,0 0 1-47,0 0 2 0,0 0 1 0,0 0-2 0,0 0 0 0,0 0-4 0,0 0 1 0,0 0 3 0,0 0-1 0,0 0-5 16,0 0 3-16,0 0-2 0,0 0 2 0,0 0 3 15,0 0-2-15,0 0-1 0,0 0 0 16,0 0-1-16,0 0 2 0,0 0-2 0,0 0-1 15,0 0 5-15,0 0-6 0,0 0 0 16,0 0 6-16,0 0-4 0,0 0-2 16,0 0 4-16,0 0 1 0,0 0-3 15,0 0 2-15,-44-13-1 0,44 13-4 0,-12-2 1 16,12 2 2-16,-12-3-2 0,12 3 1 16,-12-4 1-16,12 4 5 0,0 0-7 0,-11-5 2 15,11 5-3-15,-13-2 3 16,13 2-2-16,-12-5 2 0,12 5 2 0,0 0-2 15,-11-2 0-15,11 2 1 0,0 0 1 0,-12-2-2 16,12 2-3-16,0 0 4 0,-9-7 2 16,9 7-4-16,0 0-2 0,0 0 4 15,-11-7 1-15,11 7 0 0,0 0-4 16,0 0 1-16,0 0 3 0,0 0-1 0,0 0-3 16,0 0 0-16,0 0 6 0,0 0-8 15,0 0 1-15,0 0 2 0,0 0-2 16,0 0 1-16,0 0 2 0,0 0 0 0,0 0 0 15,0 0 1-15,0 0-2 0,0 0 2 16,0 0-2-16,0 0 5 0,0 0-5 0,0 0 0 16,0 0 1-16,0 0 0 0,0 0 0 15,0 0 4-15,0 0-4 0,47 16 0 16,-47-16 3-16,0 0 1 0,24 2-8 0,-24-2 6 16,13 7 2-16,-13-7-4 0,0 0 0 15,23 3 0-15,-23-3 1 0,12 2-1 16,-12-2-1-16,0 0 2 0,0 0 0 0,20 0 5 15,-20 0-2-15,0 0-2 0,0 0 4 16,20 4-5-16,-20-4-2 0,0 0 5 16,0 0-1-16,0 0-1 0,16-6 0 0,-16 6 2 15,0 0-3-15,0 0 1 0,0 0-2 16,16-5-2-16,-16 5 6 0,0 0-4 0,0 0-2 16,20-5 2-16,-20 5 0 0,16 0 4 15,-16 0-4-15,0 0 0 0,23-2-3 16,-23 2 3-16,20 2 1 0,-20-2-5 15,0 0 4-15,23 0 2 0,-23 0-5 0,0 0 3 16,0 0-1-16,25 5 0 0,-25-5 1 16,0 0 0-16,0 0 1 0,0 0-1 0,0 0-1 15,16 2 4-15,-16-2-3 0,0 0 5 16,0 0-3-16,0 0-1 0,0 0-1 16,0 0 0-16,0 0 1 0,0 0-1 0,23-2 4 15,-23 2-4-15,0 0 2 0,0 0 0 16,0 0-3-16,0 0 0 0,0 0 1 15,0 0-2-15,0 0-1 0,0 0 3 0,0 0-1 16,0 0-2-16,0 0 1 0,0 0 3 16,0 0 0-16,0 0-4 0,0 0 0 15,0 0 2-15,0 0 3 0,0 0-1 0,0 0-3 16,0 0 2-16,0 0 0 0,0 0-3 16,0 0 0-16,0 0 6 0,0 0-5 0,-64 2 0 15,64-2 4-15,-15-2 0 0,15 2-2 16,-16 0 0-16,16 0-3 0,-16 0 4 15,16 0-1-15,-19 0 0 0,19 0 2 0,-21-5-3 16,21 5 2-16,-15 0 0 0,15 0 1 16,-16 0-5-16,16 0 6 0,-16 0-6 15,16 0 4-15,-16-2-1 0,16 2-2 0,-12-2 6 16,12 2 0-16,0 0 3 0,0 0-3 16,-16-7 1-16,16 7-4 0,0 0 2 0,0 0 1 15,0 0-2-15,-12-4 2 16,12 4-1-16,0 0-3 0,0 0 5 0,0 0-3 15,0 0-2-15,0 0 2 0,0 0-2 0,0 0-3 16,0 0 4-16,0 0-1 0,0 0 1 16,0 0 0-16,0 0-1 0,0 0 0 15,0 0 2-15,47-3 1 0,-47 3-3 16,16 0 0-16,-16 0-1 0,0 0 1 0,16-2 0 16,-16 2-2-16,0 0 1 0,0 0 2 15,20 0 2-15,-20 0-3 0,0 0 1 0,0 0-1 16,0 0 1-16,0 0 1 0,16-4 0 15,-16 4 0-15,0 0-1 0,0 0 0 16,0 0 2-16,0 0 1 0,0 0-1 0,0 0-6 16,0 0 2-16,0 0 0 0,12-5 0 15,-12 5 1-15,0 0 1 0,0 0 1 16,0 0-2-16,0 0-2 0,0 0 3 0,0 0-2 16,0 0-1-16,0 0 2 0,0 0 0 15,0 0-2-15,0 0 0 0,0 0 3 16,0 0-5-16,0 0 5 0,0 0-4 0,0 0 5 15,0 0-4-15,0 0 3 0,0 0-4 16,0 0 4-16,0 0-3 0,0 0 2 16,0 0-5-16,0 0 10 0,-39 14-6 0,39-14 3 15,0 0-4-15,-5 13-1 0,5-13 5 16,0 0-1-16,0 0-3 0,0 18 4 16,0-18 0-16,0 0-2 0,0 12-1 0,0-12 1 15,0 0 3-15,0 14-1 0,0-14 2 16,0 0-1-16,0 0-1 0,0 0 1 15,9 18 0-15,-9-18 2 0,0 0 1 0,16 6-1 16,-16-6-3-16,11 5 1 0,-11-5-2 16,21 4 3-16,-21-4-1 15,0 0-2-15,23 0 0 0,-23 0 2 16,0 0-1-16,32 0-2 0,-32 0 4 0,16-6-3 0,-16 6 3 16,15-5-4-16,-15 5 1 0,8-9 1 15,-8 9 2-15,8-16 3 0,-8 16 2 0,5-11-3 16,-5 11 0-16,0-16 1 0,0 16-2 15,-5-12 2-15,5 12-1 0,-8-11-3 16,8 11 2-16,-8-7 1 0,8 7-3 0,-15-8 4 16,15 8-2-16,-9-3 0 0,9 3-1 15,-16-4-2-15,16 4-2 0,-11-2 5 0,11 2-1 16,0 0-2-16,-16 0 1 0,16 0-1 16,0 0 0-16,-19 6 2 0,19-6-1 0,-13 5-5 15,13-5 4-15,-12 6 0 0,12-6-2 16,-12 14 0-16,12-14 1 0,-8 11 0 15,8-11 2-15,-3 14 3 0,3-14-5 16,0 13 4-16,0-13 0 0,0 0-1 0,0 17 3 16,0-17-1 15,0 0-1-31,11 15 2 0,-11-15-3 16,12 9 1-16,-12-9 1 0,9 5-1 0,-9-5 1 15,0 0 0-15,19 7 1 0,-19-7 0 0,0 0-1 0,0 0 2 0,32-7-3 0,-32 7 0 16,15-9 1-16,-6 4 4 0,-9 5-1 0,7-9 2 0,-7 9-3 15,12-11 3-15,-12 11 0 0,4-12 1 16,-4 12-2-16,0 0 0 0,4-15-3 16,-4 15 1-16,0 0-3 0,0 0 0 0,-8-19 0 15,8 19-3-15,-12-4-2 0,12 4 4 16,-16-5-3-16,16 5 2 0,-15-2-2 0,15 2-1 16,-21-4 0-16,21 4 1 0,-14 4 0 15,14-4-3-15,0 0 3 0,-29 7 1 0,29-7-4 16,-16 2 2-16,16-2 0 0,-12 9 1 15,12-9 0-15,-11 9 5 0,11-9-9 16,-12 12 3-16,12-12 1 0,-4 11 1 16,4-11-1-16,0 16 0 0,0-16 2 15,0 0 0-15,11 20-2 0,-11-20 3 0,16 12 0 16,-16-12 0-16,16 7 0 0,-16-7-2 0,16 6 2 16,-16-6 2-16,16 2-1 0,-16-2-2 15,0 0 0-15,32-6 2 0,-20 4-1 16,-12 2 1-16,15-16 0 0,-6 7 1 15,-2 4 2-15,2-4 1 0,-6-4 0 0,-3 13 0 16,4-17-3-16,0 8 4 0,-4 9-2 16,0-20-3-16,0 20 1 0,-4-22-2 0,0 13 0 15,4 9-1-15,-3-15 0 0,3 15 0 16,-13-14-1-16,6 8 0 0,-2-1-4 16,9 7 4-16,-16-5-2 0,16 5-1 0,-16-3 0 15,16 3 1-15,0 0 1 0,-23 0-2 16,23 0 0-16,-16 6 0 0,16-6 2 15,-16 9 2-15,16-9-3 0,-16 9 1 0,9-3 0 16,7-6-4-16,-13 11 2 0,6-2 2 16,7-9-1-16,-12 15 1 0,12-6-1 0,0-9-1 15,-8 18 0-15,3-9 3 0,5-9-2 16,-3 21 0-16,3-12 2 16,0-9 0-16,0 0 0 0,8 20-1 0,-8-20 1 15,8 12 1-15,-8-12 0 16,16 7 1-16,-16-7-2 0,16 9 1 0,-16-9-1 15,19 0 0-15,-19 0 1 0,0 0-1 0,29-7 0 0,-18 0 1 16,-3 2-3 0,0-4 0-16,-8 9 1 0,8-15 1 0,0 3-1 15,-5 1-1 1,-3 11 0-16,0-21 1 0,0 10-2 0,-3-3 0 0,-1 6 0 16,4 8 6-16,-9-21-7 0,2 13 1 0,3 2-1 0,-4-3 0 15,0 2 1-15,8 7 0 0,-16-12-1 0,8 7 1 16,8 5 1-16,-20-6-2 0,9 2 0 15,11 4 1-15,-20 0-3 0,20 0 2 0,-21 0 0 16,21 0 1-16,-19 6-2 0,19-6 5 16,-20 9-5-16,12-2 1 0,8-7 2 15,-12 14 0-15,5-5 0 0,7-9 0 0,-5 18 0 16,1-10 5-16,4-8-6 16,-7 15 1-16,7-1 4 0,0-14-3 0,0 16-2 15,0-16 2-15,7 16-1 0,-7-16 4 16,12 14-4-16,-4-8 2 0,-8-6-2 0,16 12 1 15,-16-12-1-15,20 6 2 0,-20-6-2 16,19 3 5-16,-19-3-2 0,29 0-2 16,-29 0 1-16,23-5 2 0,-11-2-3 0,1 1 1 15,-13 6 2-15,16-14-6 0,-9 5 3 16,2-3-2-16,-6 3 2 0,-3 9-1 0,4-18-1 16,0 9-4-16,-4 9 2 0,3-15 2 15,-3 15-3-15,0 0 1 0,-7-15 2 0,7 15 0 16,-7-5-1-16,7 5 5 0,0 0-6 15,-21 0-2-15,21 0 3 0,0 0 0 16,0 0 0-16,-27 8 0 0,27-8-1 16,-9 12 3-16,9-12-1 0,-11 11 2 0,6-2-2 15,1 2 4-15,4-11-2 0,-7 16-2 16,3-7 3-16,4-9-3 0,-5 21 0 16,5-8 1-16,0-13 0 0,0 16 0 0,-3-7-1 15,3-9 4-15,0 0 0 0,0 25 1 16,0-25-4-16,8 9 3 0,-8-9 6 0,0 0-5 15,0 0-2-15,27-3 1 0,-27 3-1 16,20-9 0-16,-20 9 0 0,16-8 0 16,-7-1 0-16,-2 2 2 0,-7 7 1 0,9-14 3 15,-9 14 1-15,11-13-1 0,-11 13-1 16,0 0 0-16,3-14-1 0,-3 14 0 16,0 0-4-16,0 0 3 0,-7-16-3 0,7 16 8 15,0 0-7-15,-16 0-2 0,16 0 2 16,-16 0-1-16,16 0 1 0,0 0-2 15,-16 13-1-15,16-13 2 0,-7 12-1 0,-2-3-2 16,9-9 2 0,-4 14 6-16,4-14-7 0,-3 11 1 0,3-11 0 15,0 0 1-15,7 22 0 0,-7-22 1 0,12 12 0 0,-12-12 1 16,13 9 1-16,-13-9-2 16,19 0 0-16,-19 0 1 0,0 0-3 0,32-9 1 0,-21 4 2 15,-2-2-1-15,2-1 0 0,-2-1-2 16,-2-5 5-16,2 7-5 15,-6-9 1-15,1 5 0 16,-4-1 0-16,0 12 2 0,4-20-2 0,-4 6 1 0,0 14 0 0,0-17-1 16,-4 8-2-16,0 0 3 0,4 9-1 31,-7-11-1-31,-2 5-2 16,9 6 6-16,-16-9-6 0,16 9-1 0,-11-7 1 0,11 7-1 0,-16 0 1 0,16 0-1 0,0 0 2 15,-24 9-1-15,24-9 1 0,-8 9-2 16,8-9 2-16,-8 12 6 0,8-12-7 0,-4 18 0 15,4-18 1-15,0 14 0 0,0-14 2 0,4 20 0 16,-4-20 0 0,12 14 1-16,-12-14 0 0,12 9 1 0,-12-9-2 15,20 9 2-15,-20-9 1 16,16 2-3-16,-16-2 1 0,0 0-1 0,32-5-1 0,-32 5 4 16,20-9-1-16,-9 3-4 0,-6-3 3 0,-5 9-1 15,11-14 1-15,-11 14 1 0,0-20-5 16,0 20 2-16,-4-17 0 0,4 17 2 15,-7-12-4-15,-2 6 0 0,2 1-1 0,7 5 1 16,-20-9 1-16,8 5 0 0,-1 2 0 0,13 2 2 16,-27 0-4-16,27 0 2 0,-24 2-1 15,8 2 1-15,0 1 0 16,5 2-1-16,11-7 0 0,-20 8 2 0,8 1-3 0,-1-3 2 16,6-1-1-16,-5 4 0 15,12-9 1-15,-12 15-1 0,4-8 2 0,0 2-2 16,8-9 4-16,-8 12-2 0,8-12-1 15,0 0 1-15,0 15 2 0,0-15-1 0,0 0 0 16,16 12-1-16,-16-12 2 0,20 0 1 16,-20 0-1-16,28-4 2 0,-17-1-1 0,-11 5 2 15,25-12 1-15,-14 6 4 0,1-3-2 16,-3-3 0-16,-2-1 3 0,2 2 1 16,-9 11 0-16,0-21 2 0,3 9 1 15,-3 12-3-15,-8-18-2 0,4 6 0 16,0 3 0-16,4 9-4 15,-16-15 2-15,4 10-3 0,5-1-1 16,-6 0-1-16,1 3 0 0,1-3 1 16,11 6-3-16,-20-3 0 0,20 3-1 0,0 0 0 0,-24 6 0 0,24-6 2 15,-20 9 0-15,16 0 0 0,4-9-3 16,-16 18 0-16,12-9 2 0,1 3-1 16,-2-1 3-16,5-11-2 0,0 24-1 0,0-24 4 0,5 20-4 15,-2-7 1-15,-3-13 1 0,13 18 0 16,-10-9 4-16,-3-9 1 0,20 12-3 15,-20-12 0-15,20 2-1 0,-20-2 3 0,20-2 0 16,-20 2 2-16,16-9 0 0,-9 2-2 16,-7 7 3-16,12-14 2 0,-8 7 1 15,-4 7 2-15,0-15-7 0,0 15 6 0,0 0-6 16,-4-17 2-16,4 17 1 0,0 0-7 16,-12-6 3-16,12 6-2 0,0 0-2 15,-23 6 3-15,23-6 1 0,0 0-5 0,-20 8 2 16,20-8-11-16,-16 7-26 0,16-7-44 15,-16 6-57-15,16-6-50 0,-4 9-36 16,4-9-51-16,0 0-145 0,0 0-54 0,36 11-94 16,-13-4-66-16</inkml:trace>
      </inkml:traceGroup>
      <inkml:traceGroup>
        <inkml:annotationXML>
          <emma:emma xmlns:emma="http://www.w3.org/2003/04/emma" version="1.0">
            <emma:interpretation id="{14CD2D6A-292F-4B2B-A836-878F940A5568}" emma:medium="tactile" emma:mode="ink">
              <msink:context xmlns:msink="http://schemas.microsoft.com/ink/2010/main" type="line" rotatedBoundingBox="20433,8179 31210,7294 31327,8715 20549,9601"/>
            </emma:interpretation>
          </emma:emma>
        </inkml:annotationXML>
        <inkml:traceGroup>
          <inkml:annotationXML>
            <emma:emma xmlns:emma="http://www.w3.org/2003/04/emma" version="1.0">
              <emma:interpretation id="{85148974-9ECE-4517-988D-ED187AEAD591}" emma:medium="tactile" emma:mode="ink">
                <msink:context xmlns:msink="http://schemas.microsoft.com/ink/2010/main" type="inkWord" rotatedBoundingBox="20438,8244 21818,8131 21927,9462 20547,957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461608.2038">0 13 326 0,'16'-4'27'0,"-16"4"-5"0,0 0-11 0,0 0 7 16,12-9 2-16,-12 9 2 0,0 0-12 16,0 0 3-16,0 0-3 0,0 0 4 0,0 0 3 15,15 0-2-15,-15 0 3 0,0 0-2 16,0 0 1-16,0 0-3 0,0 0 1 16,0 0 4-16,0 0-2 0,0 0 3 0,0 0-3 15,0 0 1-15,0 0 1 0,0 0-6 16,0 0 0-16,0 0 0 0,0 0-1 15,0 0-2-15,0 0-2 0,0 0-2 0,0 0 1 16,0 0 1-16,0 0 4 0,0 0 10 16,0 0-7-16,0 0 1 0,0 0 1 15,0 0 3-15,0 0-5 0,0 0 11 16,0 0-6-16,0 0 4 0,0 0-1 0,0 0-4 16,0 0 7-16,0 0 0 0,16 15 2 0,-16-15 0 15,0 0-1-15,0 0 7 0,0 0-3 16,0 0 0-16,0 0-1 0,0 0-2 15,0 0-2-15,0 0-5 0,0 0 0 0,0 0-3 16,0 0-1-16,0 0-5 0,0 0 1 16,0 0-1-16,0 0 1 0,-4 22 2 15,4-22-3-15,0 0-3 0,4 15-1 0,-4-15 1 16,0 0-1-16,5 11-3 0,-5-11-1 16,0 0 2-16,3 12 0 0,-3-12 2 0,0 0 4 15,0 0 8-15,0 0 3 0,0 0 1 16,8 9-1-16,-8-9 2 0,0 0 0 15,0 0-1-15,0 0-1 0,0 0-2 0,0 0 2 16,0 0-2-16,0 0-3 0,0 0 2 16,12-30 1-16,-12 30-3 0,0 0-3 15,0 0-3-15,0 0-1 0,0 0 3 16,0 0-2-16,0 0-2 0,0 0 0 0,0 0-1 16,0 0-3-16,0 0-2 0,0 0 4 15,0 0-4-15,0 0-1 0,0 0 1 0,0 0 0 16,0 0-1-16,0 0 3 0,0 0-4 15,0 0 3-15,0 0 0 0,0 0 3 16,0 0-1-16,0 0-2 0,0 0 3 0,0 0-1 16,0 0 4-16,0 0 2 0,0 0 0 15,0 0-3-15,0 0 6 0,0 0-2 0,0 0 0 16,0 0-5-16,0 0-1 0,0 0 1 16,0 0-2-16,0 0-2 0,0 0 1 15,0 0-1-15,0 0-1 0,0 0 1 16,0 0-5-16,0 0 4 0,-16 35-2 0,16-35 1 15,0 0-1-15,0 0 2 0,0 0 0 16,0 0 0-16,0 0 1 0,0 0-2 16,0 0 0-16,0 0 3 0,0 0-2 0,0 0-4 15,0 0 4-15,0 0-1 0,0 0-3 16,0 0 0-16,0 0-1 0,0 0-2 0,0 0 3 16,0 0 0-16,0 0 0 0,0 0 1 15,0 0-5-15,-36-11 4 0,36 11 2 0,0 0-1 16,-7 9 2-16,7-9 0 0,0 0 4 15,-9 9-4-15,9-9 5 0,0 0-2 16,0 0 3-16,0 0 0 0,0 0-3 16,0 0 2-16,0 0 3 0,0 0-3 15,0 0 1-15,0 0-1 0,0 0-2 0,0 0 2 16,0 0-2-16,0 0 0 0,0 0-4 16,0 0-2-16,0 0-18 0,0 0-40 0,0 0-64 15,-3-24-82-15,3 24-220 0,0 0-115 16,0 0-43-16</inkml:trace>
          <inkml:trace contextRef="#ctx0" brushRef="#br0" timeOffset="-437084.5957">440-214 1620 0,'0'0'-108'0,"0"0"19"0,4 13 15 16,-4-13 28-16,0 0 12 0,0 0 17 15,0 0 12-15,0 0 19 0,0 0 8 0,0 0 12 16,0 0 14-16,0 0-4 0,0 0 1 15,0 0 2-15,0 0-1 0,0 0-1 16,0 0-1-16,0 0-9 0,0 0 4 0,0 0-4 16,0 0-5-16,0 0 1 15,0 0 3-15,0 0-2 0,0 0 8 0,0 0-1 0,0 0 0 16,0 0 0-16,0 0-6 0,0 0-3 16,0 0 1-16,9-36-5 0,-9 36-2 15,0-16 0-15,0 16-2 0,0-20-3 16,-5 5-2-16,5 3-2 0,0-6-1 0,-4 0 1 15,4-3-6-15,0 4 3 0,0-7-5 16,0 4 0-16,0-2-2 0,-4-2 1 16,4 6 0-16,4-2-1 0,-4 1-1 0,0 2 2 31,0 2-3-31,0 0-1 0,-4 3-3 16,4 1 0-16,0 11-2 0,4-16 0 0,-4 16 3 15,0 0-3-15,0 0 3 0,0 0 4 0,0 0 1 0,0 0 7 0,0 0 3 16,-7 54 5-16,7-39 3 0,-5 5 2 0,5 2 4 15,0-2 2-15,-4 4-2 0,0-4 6 16,1 5-3-16,-1-1-6 16,4-4-1-16,-5 4-1 0,1-3-1 15,4 1 0-15,0-5-5 0,-3 1 0 0,3-3 2 16,0 1-7-16,-4-5-3 0,4-11 3 0,0 20 1 0,-5-11-3 16,5-9-4-16,0 18-7 0,0-18-17 15,0 11-24-15,0-11-32 0,0 0-36 16,0 0-44-16,0 0-33 0,0 0-68 0,0 0-184 15,16 13-104-15,-16-13-46 0</inkml:trace>
          <inkml:trace contextRef="#ctx0" brushRef="#br0" timeOffset="-436259.6065">790-327 1388 0,'0'0'-58'0,"0"0"4"16,0 0 16-16,0 0 15 0,0 0 15 15,0 0 10-15,0 0 9 0,-28 18 1 0,24-9 16 16,0 3 2-16,4-12-6 0,-5 20 9 15,2-7 1-15,3 3-3 0,0-16 4 0,-4 25 1 32,4-12-2-32,0 1 3 0,0-2 3 0,-4-1 2 0,4-11 0 0,0 25-2 15,-3-13 7-15,-2-3 2 0,5-9-6 16,-8 14 0-16,8-14-3 0,-12 9 5 0,12-9-6 16,-11 6 1-16,11-6-5 31,0 0-5-31,0 0-1 0,0 0 0 0,-25-18-6 0,25 18-2 0,4-18-1 0,-4 18-3 15,12-21-2-15,1 10-3 0,-2-2-1 0,5 2 1 16,3-1-3-16,6 0 0 16,-5 7-1-16,-1-1-1 0,1-1 1 15,5 5-1-15,-11-1-2 0,11 6 1 0,-5-1 1 0,-4 5 5 16,0 2-2-16,0-3 1 0,-5 5 0 0,1 0-1 16,-4-2 3-16,4 4 0 0,-8-2 0 15,-4-11 3-15,8 21 1 0,-8-8 4 16,0-13-5-16,0 17 10 15,0-17-7-15,4 15 0 0,-4-15 3 0,0 0 0 0,0 0-5 16,0 0-1-16,7 9-2 0,-7-9-3 16,0 0 0-16,32-20 0 0,-12 11-5 0,1-3 1 15,-1 3 0-15,-1 3-2 16,1-1-2 0,-4 2-1-16,4 5 0 0,-4 0-3 0,-16 0 2 0,32 9-1 0,-25 0 0 15,2 0 1-15,-6 3-1 0,1-1 3 31,0 3-3-15,-4-14 2-16,-4 29 0 0,8-18-2 0,-8 1 2 0,4-12-3 16,0 21 0-16,0-10-19 31,0-11-34-31,0 15-52 0,0-15-50 16,0 0-49-16,0 16-137 0,0-16-302 0,0 0-140 0</inkml:trace>
          <inkml:trace contextRef="#ctx0" brushRef="#br0" timeOffset="-98714.4917">464 379 1172 0,'0'0'-83'0,"0"0"6"0,0 0 8 16,0 0 9-16,0 0 5 0,0 0 9 16,-20 9 1-16,20-9 11 0,0 0 3 15,0 0 9-15,0 0 0 0,0 0 5 0,0 0 5 16,0 0 5-16,0 0 5 0,0 0 5 0,0 0 4 16,0 0-4-16,0 0 7 0,0 0 5 15,0 0-4-15,-12 7 1 16,12-7 2-16,0 0 0 0,0 0 3 0,0 0 4 0,0 0-4 15,0 0 2-15,0 0-3 0,0 0 4 16,-11 5-4-16,11-5 1 0,0 0 3 16,0 0 1-16,0 0-4 0,0 0 5 0,0 0 8 15,0 0-8-15,0 0-3 0,0 0 8 16,0 0-8-16,0 0-4 0,0 0 4 16,0 0-2-16,0 0-1 0,0 0 3 0,0 0-12 15,0 0 2-15,0 0-5 0,0 0 7 16,0 0-4-16,0 0 0 0,51 0 2 15,-51 0 2-15,24 0-7 0,-24 0-2 0,28 0 2 16,-28 0 0-16,27-3-1 0,-11 3 1 16,4 3 4-16,-20-3 0 15,36 0-2-15,-17 0 1 0,2 2 3 0,-1 2-3 16,-20-4 6-16,36 3-5 0,-20-3 0 16,-2 6 2-16,2-3 3 0,-16-3-3 15,32 2 3-15,-19 2-4 0,3-2 2 0,-16-2 0 16,27 3-3-16,-15 0 0 15,-12-3-1-15,23 3 3 0,-23-3 3 0,25 0-6 0,-25 0 6 16,20 0-3-16,-20 0-1 0,19-3 6 0,-19 3-6 16,24 0 6-16,-24 0 1 0,20-3 0 15,-20 3 1-15,21-3 0 0,-21 3-5 0,14-2-1 16,-14 2 5-16,13-6-3 0,-13 6 2 16,0 0-6-16,19-3 5 0,-19 3-1 0,0 0-5 15,9-6-5-15,-9 6-4 0,0 0-30 16,0 0-35-16,0 0-22 0,4-12-65 15,-4 12-292-15,0 0 46 0</inkml:trace>
          <inkml:trace contextRef="#ctx0" brushRef="#br0" timeOffset="-97384.5755">353 486 892 0,'0'0'-40'0,"0"0"8"0,0 0 9 16,0 0 12-16,0 0 5 0,0 0 9 16,0 0 6-16,0 0 5 0,0 0 7 0,0 0-4 15,0 0 7-15,0 0 2 0,0 0 3 16,0 0-3-16,0 0 2 0,0 0-3 0,32 18-1 16,-32-18-2-16,0 0 6 0,11 6-5 15,-11-6 5-15,0 0-4 16,21 9 5-16,-21-9 3 15,15 9 2-15,-15-9-2 0,21 11 4 0,-14-7-1 0,5 1 0 16,-1 1-1-16,-11-6 1 0,25 10 0 0,-14-1 5 16,1-3-1-16,1-1-1 0,3 4-7 15,0-3 0-15,-1 3 0 0,1 0-2 0,-4-1-1 16,4-1-5 0,0 2 3-16,-4-3-11 15,3 1 2-15,-3-3 3 16,1 3-5-16,-2 0 0 0,-11-7-1 15,12 7 7-15,-12-7 3 0,20 7 7 0,-20-7-2 16,12 8 0-16,-12-8-3 0,0 0 0 0,0 0-1 0,12 7-5 0,-12-7-2 16,0 0-3-16,0 0 1 0,0 0-8 0,0 0-1 0,0 0-4 0,11 5-11 15,-11-5-20-15,0 0-19 0,0 0-32 16,0 0-30-16,0 0-28 0,0 0-57 16,0 0-349-16,5-23-46 0</inkml:trace>
          <inkml:trace contextRef="#ctx0" brushRef="#br0" timeOffset="-97980.5383">547 388 1143 0,'-39'-2'-61'0,"39"2"7"0,0 0 11 31,0 0 8-31,0 0 12 0,0 0-1 0,0 0 4 0,0 0 11 0,0 0 5 0,0 0 0 16,0 0 11-16,0 0 3 0,0 0 4 15,0 0 6-15,0 0 8 0,0 0-8 0,0 0-1 16,0 0 5-16,0 0 2 0,0 0-4 15,0 0 3-15,0 0 1 16,0 0-4-16,0 0-1 0,0 0 1 0,0 0 0 0,0 0 0 16,0 0 3-16,47-5-12 0,-47 5 3 15,16-6 2-15,-16 6-3 0,20 0 2 0,-20 0 4 16,20-3-2-16,-20 3-5 0,20-2 3 16,-20 2 4-16,20 0-1 0,-20 0 1 15,20-4 0-15,-20 4-2 0,16-2-4 16,0-1-3-16,-16 3 1 0,0 0 1 0,0 0-1 15,19 0-4-15,-19 0 2 0,0 0-2 16,0 0-6-16,16-4 3 0,-16 4 2 16,0 0-1-16,0 0 2 0,0 0-3 0,16-2-3 15,-16 2-2-15,0 0-5 0,0 0-10 16,0 0-2-16,0 0-10 0,0 0-21 0,11-6-2 16,-11 6-7-16,0 0 3 0,0 0-12 15,13-6-11-15,-13 6-14 0,0 0-25 0,0 0-233 16,0 0 139-16</inkml:trace>
          <inkml:trace contextRef="#ctx0" brushRef="#br0" timeOffset="-96826.8297">583 381 1332 0,'0'0'-88'15,"-12"-2"11"-15,12 2 11 0,0 0 10 16,0 0 14-16,0 0 7 0,0 0 8 0,0 0 7 16,0 0 10-16,-8-9 10 0,8 9 3 0,0 0 6 15,0 0 2-15,0 0 0 0,0 0 7 16,0 0 1-16,0 0-7 0,0 0 1 0,0 0 1 16,0 0-5-16,0 0 6 0,0 0-4 15,0 0-4-15,0 0 10 0,28-15-7 0,-20 9-2 16,-8 6 4-16,24-6-3 0,-12 3 5 15,4 0 0-15,0 0-5 16,0 0 4-16,-16 3 4 16,27-6-10-16,-11 3 3 0,-4 1-2 0,-12 2-1 15,20-7 0-15,-20 7-5 0,20-2 5 0,-8-2-1 16,-12 4 0-16,20-2 2 0,-20 2-7 0,12-4 4 0,-12 4 5 16,15-3-8-16,-15 3-2 0,0 0 3 15,21-2-8-15,-21 2 2 0,0 0-5 16,14-7-10-16,-14 7-18 0,0 0-13 15,9-9-22-15,-9 9-32 0,0 0-90 0,0 0-76 16,12-3 213-16</inkml:trace>
          <inkml:trace contextRef="#ctx0" brushRef="#br0" timeOffset="-96168.9595">373 492 695 0,'0'0'-15'16,"0"0"0"-16,0 0-3 0,0 0 11 0,0 0 1 16,0 0 0-16,0 0 4 0,0 0 5 15,0 0 0-15,0 0 7 0,0 0 5 0,0 0 0 16,0 0-3-16,0 0 3 0,0 0 6 16,39 9 3-16,-39-9-5 0,0 0 8 0,20 3 0 15,-20-3-10-15,24 0 5 0,-24 0-1 31,27 3 3-31,-6-3-7 0,-6 3 4 16,-15-3 1-16,41 0-2 0,-18 3 4 16,-3-3-4-16,4 0 3 15,0 0-3 1,-4 0-1 0,3 3 8-16,2-3-5 0,-6 0 5 15,5 0-2-15,-5 0 1 0,1 0 1 16,1 0 2-16,2 0 2 15,1-3-1-15,-5 3-6 0,1-3-1 16,5 3 0-16,-6-3-1 0,5 3 0 16,-4-3 0-16,1 0 0 0,-2 3-5 31,1 0-3-31,0 0 2 0,-4 0-2 16,0-3-1-1,-16 3 4-15,27 0-1 0,-27 0 4 16,19-3 5-16,-19 3-4 0,21 0 4 15,-21 0-3-15,15 0 3 0,-15 0-8 0,0 0 3 0,21-3 1 0,-21 3-2 16,0 0-1-16,0 0 3 0,20 0-2 0,-20 0 0 0,0 0-2 0,0 0-1 0,16-3-1 0,-16 3-2 16,0 0 0-16,0 0 1 0,0 0-5 0,0 0 2 0,16-3-5 0,-16 3 2 0,0 0 0 0,0 0-4 0,0 0 3 0,0 0-9 0,0 0-4 0,0 0-15 0,0 0-27 0,15-2-35 0,-15 2-35 0,0 0-66 0,0 0-349 15,0 0-37-15</inkml:trace>
        </inkml:traceGroup>
        <inkml:traceGroup>
          <inkml:annotationXML>
            <emma:emma xmlns:emma="http://www.w3.org/2003/04/emma" version="1.0">
              <emma:interpretation id="{11D43E2D-5B5F-4BC3-A1BD-8CBE40351603}" emma:medium="tactile" emma:mode="ink">
                <msink:context xmlns:msink="http://schemas.microsoft.com/ink/2010/main" type="inkWord" rotatedBoundingBox="22863,8047 24010,7953 24079,8799 22932,889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58889.1756">2892-432 308 0,'0'0'29'0,"-5"-17"6"0,5 17-7 15,0 0 4-15,-5-15-7 0,5 15-2 16,-6-12-8-16,1 6 2 0,5 6-1 0,-9-9-3 16,9 9 1-16,-11-7-4 0,6 0-1 15,5 7 0-15,-7-9 2 0,7 9-2 0,-13-9 6 16,13 9 3-16,-9-9 9 0,9 9-1 16,-10-9 7-16,10 9 4 0,-13-9-1 15,13 9 3-15,-7-9 6 0,7 9 1 0,-2-9-7 16,2 9-2-16,-10-9 0 0,10 9-10 15,0 0-2-15,0 0 8 0,0 0-8 16,0 0-4-16,0 0 6 0,0 0 9 16,0 0 4-16,0 0 7 0,0 0-1 0,-4 33-1 15,4-18 3-15,4 2-1 0,1 4 4 16,-5 1-4-16,5 1-6 16,-5 0-3-1,2 5-2-15,-2-5-1 16,4 1-1-16,-1 4-1 15,-3-4-3-15,0-4-6 0,7-3-2 16,-7 5-2-16,0-4 0 16,0 0 0-16,0-4-7 0,2 1 3 0,-2 0-2 15,0-15-6-15,0 21-4 0,0-10-4 16,0-11-6-16,0 16-25 0,0-16-26 0,0 0-17 0,0 0-17 0,0 0-16 0,0 0-26 0,0 0-74 0,0 0-237 0,32-27 47 0</inkml:trace>
          <inkml:trace contextRef="#ctx0" brushRef="#br0" timeOffset="-58457.1557">2548-559 1151 0,'0'0'-54'0,"0"0"6"0,-10-3 13 0,10 3 14 0,0 0 6 0,0 0 9 0,0 0 4 0,0 0 6 0,26-15 1 0,-13 10 4 0,3-1 13 0,7-3 0 0,6 2 3 0,-3-5 8 0,8 1 4 0,4-4 0 0,4 0 2 0,-4 1-1 46,1-1-1-46,1 1-3 0,0 3-7 0,1-1-4 0,-7 1 0 0,-2-1 1 0,0 3-4 0,-1 0 1 0,-3 0-6 0,4 0-4 0,-8 0-9 0,-4 3-13 0,-1-1-5 0,-3 2-25 0,0-1-22 0,-3 0-14 0,3 1-22 0,-9-2-44 0,-7 7-207 0,20-8 136 0</inkml:trace>
          <inkml:trace contextRef="#ctx0" brushRef="#br0" timeOffset="-58032.0722">2723-392 870 0,'0'0'-47'0,"-2"15"17"0,2-15 10 16,0 0 9-16,7 18 10 0,-7-18 8 0,20 5 4 0,-4 1 4 0,5-6 14 15,-3 3 0-15,9-3 7 0,3-3 2 16,2 1 6-16,0-2-4 0,-3 1-6 156,3 1-3-156,0-4-3 0,-2 3 3 0,-4-3-11 0,-2 3 0 0,1 0 2 0,-7 0-8 0,2-3-10 0,-4 3-6 0,0-3-16 0,0 0-20 0,-5 1-19 0,2-2-21 0,0 0-46 0,-7-4-181 0,7 2 177 0</inkml:trace>
          <inkml:trace contextRef="#ctx0" brushRef="#br0" timeOffset="-57439.5349">3681-357 812 0,'0'0'-28'0,"0"0"10"15,11-6 6-15,-11 6 10 0,0 0 4 0,9-9 0 0,-9 9 2 16,0 0 8-16,0 0-3 0,3-11 8 16,-3 11-8-16,0 0 1 0,0 0-3 0,0 0 0 15,-32-9 0-15,16 9 6 0,0 0-12 16,16 0 8-16,-39 3-9 0,16 3 3 16,-2 0 3-16,-5 3 3 15,-2 2 3-15,3 1 0 0,-3 4 10 16,5 1-2-1,-5 4 9 1,0-3-6 0,8 5 7-16,5-1 3 15,0-1 0 1,3-1 7 0,6 1 0-1,4-1 1 1,1-1 3-16,5-1 5 15,0 0 0-15,8-2 2 0,0-2-3 0,7 1 0 16,1-1-5-16,4-5-3 0,8 0-1 16,-3-3-1-1,5-3-9-15,-4 0 2 0,0-3-5 16,2 0-4-16,-4-3 2 16,-1 0-5-16,2 0 14 15,-5 3-18-15,-1-6-8 0,1 3-7 16,-4-3-9-1,-3 4-26-15,3-5-21 0,-6 1-26 0,6 1-23 16,-3-1-10-16,6-1-45 0,-6 0-285 16,3 2 47-16</inkml:trace>
        </inkml:traceGroup>
        <inkml:traceGroup>
          <inkml:annotationXML>
            <emma:emma xmlns:emma="http://www.w3.org/2003/04/emma" version="1.0">
              <emma:interpretation id="{D7D48899-B61E-4A39-8C60-BCB1E608C124}" emma:medium="tactile" emma:mode="ink">
                <msink:context xmlns:msink="http://schemas.microsoft.com/ink/2010/main" type="inkWord" rotatedBoundingBox="24649,8548 25119,8509 25139,8755 24669,879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56631.4287">4324-61 890 0,'0'0'-7'0,"0"0"8"15,10 11 9-15,-10-11 10 0,11 6 0 0,-11-6 13 16,24 3-9-16,-5-3 1 0,2 0 2 0,-3-3-3 16,12 3-7-16,-8 0 2 0,5 0 1 15,5-2-8-15,5-2-11 16,-5 2-14-16,0-3-22 0,0 3-23 31,-3 0-34-15,3-5-112 15,0 4-46-31,0-3 230 16</inkml:trace>
          <inkml:trace contextRef="#ctx0" brushRef="#br0" timeOffset="-56926.452">4399-268 1145 0,'0'0'-55'0,"-22"4"10"16,22-4 13-16,-16 0 18 0,16 0 7 0,0 0 7 0,-16 3 9 15,16-3 0-15,0 0 6 0,0 0 12 16,0 0-5-16,-16 6 15 0,16-6 6 16,0 0-1-16,0 0 1 0,0 0 3 15,0 0 1-15,0 0-5 0,0 0 2 0,0 0-4 16,0 0-6-16,0 0-3 0,54-9-2 16,-54 9-4-16,28-4 1 0,-12 2-8 15,4-1-1-15,1 0-4 16,-3 0-13-1,2 0-10-15,6 0-8 0,-8 0-26 0,2 3-13 16,3-3-23-16,-7 0-19 16,4 1-30-16,-20 2-95 0,21-7-113 15,-21 7 148-15</inkml:trace>
        </inkml:traceGroup>
        <inkml:traceGroup>
          <inkml:annotationXML>
            <emma:emma xmlns:emma="http://www.w3.org/2003/04/emma" version="1.0">
              <emma:interpretation id="{54221653-F6DA-4DAC-9459-14A340D050AD}" emma:medium="tactile" emma:mode="ink">
                <msink:context xmlns:msink="http://schemas.microsoft.com/ink/2010/main" type="inkWord" rotatedBoundingBox="25593,7755 30001,7393 30118,8814 25709,917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55399.8714">5321-205 651 0,'9'18'-20'0,"-9"-18"3"0,0 0 0 15,0 0 6-15,0 0 5 0,0 0 1 16,2 12 7-16,-2-12-2 0,0 0 4 0,0 0 7 16,0 0-1-16,0 0 2 0,0 0 2 15,0 0 12-15,0 0 3 0,0 0 5 16,0 0 3-16,0 0-2 0,10 11 4 0,-10-11 3 15,0 0-4-15,0 0-1 16,0 0-7-16,0 0 6 0,0 0-8 0,0 0 5 0,0 0-8 16,0 0 6-16,0 0 1 0,0 0-1 15,0 0-4-15,0 0-3 0,0 0 1 16,20-32-8-16,-13 18-4 0,2-6-2 0,7-5-3 16,-5-2-2-16,1-5 2 0,4-2-4 15,4-1-6-15,-4 2 10 0,0 0-4 16,-5 0-2-16,1 8 4 0,-1 0 0 0,3 1 1 15,-7 3-1-15,-1 7-3 0,4-2 1 16,-6 5 3 0,-2 2 0-16,-2 9 4 0,0 0-2 0,14-6-3 0,-14 6 6 0,0 0-1 15,0 0 4-15,0 0 7 0,0 38-2 16,-4-23 6 0,4 0 0-16,0 3 0 15,-5 0 3-15,5 4 0 16,0-2 2-16,-5 0 1 31,5 1-4-15,-2 0 1-1,2 0-3-15,-4 3 3 0,-1-7-2 16,0 3-2-16,3 3 1 16,-7 1-6-16,7-7 11 0,-3 1-13 0,1-3-5 15,-1 3 2-15,3-4-4 16,-3-1 1-1,1 1-5 1,-1-2 0-16,3-3-10 16,-3 2-15-16,5-11-11 15,-9 14-26-15,9-14-29 0,-16 5-32 0,16-5-42 0,0 0-111 0,0 0-170 16,-27-10 53-16</inkml:trace>
          <inkml:trace contextRef="#ctx0" brushRef="#br0" timeOffset="-54751.9103">6052-565 1087 0,'0'0'-67'0,"0"0"3"15,0 0 11-15,0 0 9 0,0 0 7 16,-35 33 5-16,19-22 3 0,0 3 7 16,0 0 9-16,0 3 4 0,-5-2 4 0,2 6-1 312,0-4 8-312,3 2 2 0,0 2 5 0,-5-3-1 0,5-1 8 0,0-3-8 0,4 6 4 0,1-2 0 0,2-4 6 0,-3 0-4 0,5 1 2 0,-2 1 9 0,7-2-6 0,-3 4-9 0,1 0 4 0,-1-3-6 0,3 0 3 0,2 1-1 0,2-2-6 0,-2 4 8 0,0-18-5 0,9 27 6 0,-4-16-6 0,-3 1 10 0,12 1-12 0,-7-4 3 0,0 0-1 0,6-4-4 0,-13-5 2 0,24 9 6 0,-8-9-9 0,-16 0 4 0,24-6-10 0,-8 0 10 0,-5-3 0 0,2 0-3 0,-7-4 8 0,4 2-1 0,-7-1 5 0,5 3-1 0,-3-2 6 0,-5 11 4 0,0-18-10 0,0 18 8 0,-5-12-3 0,5 12-5 0,-16 0 1 0,16 0-1 0,-24 3-8 0,24-3 4 0,-27 11 0 0,11-4-5 0,0 2-3 0,0 0 5 0,0 0-5 0,3-2 0 0,1 0 3 0,1 2-5 0,-1-2-14 0,-3-1-9 0,5-1-24 0,10-5-11 0,-11 6-18 0,11-6-28 0,0 0-83 0,0 0-76 16,0 0 218-16</inkml:trace>
          <inkml:trace contextRef="#ctx0" brushRef="#br0" timeOffset="-52882.4648">6162-651 852 0,'0'0'-21'0,"-15"6"7"0,15-6 8 0,-20 3 4 16,20-3 2-16,0 0 5 0,-11 2 9 0,11-2-1 15,0 0 9-15,0 0 4 0,0 0-1 16,0 0 3-16,0 0 11 0,0 0-8 0,46-8 2 16,-25 5 9-16,0 0-10 0,1 0 6 15,6-2 2-15,1-2-6 0,3 1 4 0,-5 1-12 16,1-1-3-16,-1-1 0 15,-6 0-1-15,2 2-7 16,-3-1-2-16,-4 3-2 0,0 1-2 16,0-5 1-16,0 5-10 0,-5-2-11 15,2-1-4-15,-13 5-11 0,19-7-11 0,-19 7-12 16,16-9-14-16,-5 7-14 0,3-5-23 0,-3 2-86 0,1-1-106 16,-1 1 191-16</inkml:trace>
          <inkml:trace contextRef="#ctx0" brushRef="#br0" timeOffset="-54178.4315">6270-288 718 0,'-3'-8'-11'16,"3"8"8"-16,-4-9 8 0,4 9 7 15,-5-9 13-15,5 9-3 0,0 0 2 0,-4-9 2 16,4 9 6-16,0 0 2 0,0 0 3 16,0 0 1-16,0 0-4 0,0 0 6 0,0 0-1 15,0 44 1-15,0-44-2 0,4 26-5 16,-4-10 2-16,0 2 3 0,0 0-2 0,0-4-5 16,0 3 6-16,-4 3-3 15,8-4-3-15,-4 2-4 0,0-2-2 16,-4-5-3-16,4 3-1 0,0-14 1 15,0 29-8-15,0-20 1 0,0-9-12 0,0 17-24 0,0-17-12 16,0 12-27-16,0-12-15 0,0 0-33 16,0 0-93-16,0 0-165 0,0 0 120 0</inkml:trace>
          <inkml:trace contextRef="#ctx0" brushRef="#br0" timeOffset="-53725.9332">6648-464 939 0,'4'-12'-30'15,"-4"12"2"-15,7-15 11 0,-2 8 7 0,-5 7-6 16,11-14 8-16,-11 14 2 0,13-6 0 0,-13 6 7 16,0 0-1-16,0 0 4 0,32 16 7 0,-25-1 9 15,2-4 6-15,-2 7 11 0,0 6 8 16,-2-3-2-16,-1 6 5 0,-4 0 0 15,4-2-2 48,-1 6-7-63,2-4-2 16,-5-1-2-1,4 1-5 1,-4 0-2-1,4-1-3-15,-4 3-2 0,0-9-4 16,0-3-5 0,-4 5 2-16,4-6-1 15,0 0-5-15,-4-1-7 16,-4-3-19-16,4-3-13 16,-5 0-28-16,9-9-21 15,-14 5-40-15,14-5-106 16,0 0-89-16,-20-11 171 0</inkml:trace>
          <inkml:trace contextRef="#ctx0" brushRef="#br0" timeOffset="-52335.4445">6886-907 791 0,'0'0'-17'15,"0"0"12"-15,48-18 8 0,-36 15 2 16,4 1 10-16,-1-5 6 0,10 5 0 16,-6-4 1-16,5 3 4 0,4-3-6 0,-1 1 0 281,1 0 0-281,-4 5-1 0,-6-4-2 0,5 4 0 0,-4 0 4 0,-19 0-4 0,24 9-6 0,-16-2 11 0,-8-7-8 0,-8 24-3 0,0-9 4 0,-8 0-2 0,-10 3-3 0,8 3 4 0,-6-3-1 0,5-1 1 0,-1-2-3 0,4-1 10 0,0 1 0 0,4-1 14 0,-2-3 1 0,8 1 7 0,2-1 5 0,1 1-3 0,3-12-1 0,3 18-2 0,-3-18-4 0,16 18-5 0,-6-9-1 0,6-5-3 0,0 1-1 0,1 1-2 0,-1-3-5 0,0 3-3 0,-16-6 1 0,26 6-8 0,-12-3-6 0,-14-3-11 0,23 2-19 0,-23-2-22 0,16 4-27 0,-16-4-21 0,0 0-25 0,25-4-57 0,-25 4-242 0,0 0 70 0</inkml:trace>
          <inkml:trace contextRef="#ctx0" brushRef="#br0" timeOffset="-49839.4588">7079-214 1259 0,'0'-16'-44'0,"0"16"12"0,10-20 12 0,1 11 16 0,10 0 1 0,2-5 6 0,3 5 19 0,6-3-13 16,10 1 6-16,1 2 5 0,-7 3-8 15,0-1 3-15,-1 4 3 0,-6 3-3 0,-3 3 3 16,3 4 4-16,-9-1 2 0,-4-1-4 344,0 8 4-344,-9-2 9 15,2 4-13-15,-2 0-5 0,2 3 2 0,-5-2 1 0,2 0 4 0,-1 2-5 0,3-1-2 0,5 1-2 0,1-3 1 0,-1 4 3 0,6-4-5 0,1-1-1 0,1-2-5 0,-1-3 3 0,-4-3 1 0,3-1-5 0,1-5 4 0,0 0-5 0,-20 0 3 0,39-5-1 0,-19-4-1 0,0 0-6 0,1-6 6 0,-7 1-6 0,7-2 3 0,-10 0 0 0,5 2 7 0,-3 3-5 0,-2-1 11 0,-3 3-1 0,5 0-2 0,-6 0-4 0,-7 9 1 0,12-9 3 0,-12 9 5 0,0 0 3 0,0 0 0 0,27 9-3 0,-27-9 2 0,9 18-5 0,-2-9-1 0,2 3-1 0,-2-3 0 0,2 7-4 0,-2-5-9 0,1 1-13 0,0-1-19 0,0 1-26 0,0 1-11 0,-4-2-28 0,4-2-29 0,-8-9-50 0,12 14-279 0,-12-14 35 0</inkml:trace>
          <inkml:trace contextRef="#ctx0" brushRef="#br0" timeOffset="-50421.9411">7268-343 1118 0,'0'0'-39'0,"0"0"8"0,0 0 25 0,0 0 14 0,0 0 12 15,0 0 12-15,0 0 3 0,0 0 8 16,-4 40 2-16,4-40 11 0,4 33 2 16,-4-16 8-16,3 8-2 0,6-2 1 15,-5 1-7-15,-1 2-2 0,1-1-7 16,5 1 0-16,-6-2-8 15,1-1-3-15,-2 2-5 16,8-7-2-16,-10 0-14 0,4 0-22 16,-2-3-23-16,3 0-30 0,0-4-30 0,-5-11-36 15,0 0-74-15,0 18-280 0,0-18 15 0</inkml:trace>
          <inkml:trace contextRef="#ctx0" brushRef="#br0" timeOffset="-49224.9739">7903-26 1176 0,'-9'-6'-60'0,"9"6"9"0,0 0 14 0,0 0 5 0,0 0 10 0,36-18 1 0,-20 11 0 0,0 5 6 0,4-5 1 0,1 2 5 0,2-1 7 0,0 3 2 0,6 1 9 15,-6-2 2-15,-3 4 3 0,8 0 9 16,-8 0 0-16,3 4 6 0,2-2-4 16,-5 1 5-16,-1 3-2 0,-3-1-2 0,0 2 5 15,0 0-5-15,-5-1 1 0,-11-6 7 16,25 9 10-16,-25-9 0 0,11 2-5 15,-11-2-1-15,0 0-9 0,0 0 4 0,12-17-10 16,-12 17 1-16,-3-23-2 0,-1 9-4 16,-1-1-2-16,-2-2-3 15,-2-1 4-15,5 2-4 16,-3-1 1-16,3 2 5 0,-4 1-5 16,8 1-1-16,-4 2-1 15,4-1-2-15,0 12 0 0,7-22-3 0,2 17-4 31,-9 5 5-31,20-6-3 0,-4 6 1 0,-16 0-3 32,32 2 2-32,-13 5 1 15,-3-1 7-15,8 3 5 16,-4 0 11 0,-4 0 4-1,0 3 7 1,0-1 8-1,-5 1 6 1,-3 2 10-16,-8-1 4 16,4-2-2-16,-4-11 3 0,-12 28-4 0,4-17-3 31,-4 1-3-15,1-3-3-16,-1 4-7 15,-4-6-4 1,3 2-8 15,2-2-2-31,-5 0-10 16,0-1-19 46,4-4-21-62,12-2-24 0,-24 7-24 0,24-7-34 16,-19 0-46-16,19 0-34 0,-16-7-84 0,16 7-379 0,-9-6-138 0</inkml:trace>
          <inkml:trace contextRef="#ctx0" brushRef="#br0" timeOffset="-48737.4771">8772-440 1612 0,'0'0'-84'0,"13"-9"15"0,-6 3 19 0,5 0 17 0,-12 6 13 0,29-8 2 0,-18 1 7 0,5 1-2 0,0 4 9 0,0-1-2 0,3 3-1 0,-19 0 4 0,32 0-2 0,-16 3 1 0,0 3 0 0,-5-1 14 312,-11-5 3-312,16 18 9 0,-16-6-6 0,0-12 8 0,-11 30 6 0,3-15 8 0,-5 0 6 0,2 3 10 0,3-7 4 0,-3 4-5 0,2 1 6 0,2-2 7 0,3 1 0 0,4 0 4 0,0-15-1 0,7 20 3 0,1-7-1 0,8-6-5 0,0 2-3 0,3-4-7 0,6 1-4 0,-2-3-5 0,9-1-7 0,1-2-3 0,-6 0 0 0,1 4-6 0,-1-4 4 0,1 0-17 0,-8 0-19 0,3 0-33 0,-2-4-32 0,-6 4-36 0,-15 0-31 0,25-2-36 0,-25 2-88 0,16 0-368 0,-16 0-122 0</inkml:trace>
          <inkml:trace contextRef="#ctx0" brushRef="#br0" timeOffset="-47754.9197">9531-476 1617 0,'0'0'-76'0,"0"0"24"0,0 0 27 0,0 0 16 0,0 0 13 0,-11 48 12 0,6-27 9 0,-3 0 9 0,0 2 4 16,4 4 7-16,-3 0-6 31,2 0 7 0,-3 0-3-15,5 3 1-16,-1-4 7 15,-1 1 5-15,1-3-9 16,1-3-5-16,3-1-3 0,0-2 0 16,-4 0-2-16,4-4 8 0,0-1 8 15,0-13-1-15,0 21-5 0,0-21-2 16,0 0-5-16,0 0-2 0,0 0-3 0,0 0-6 0,0 0-3 0,0 0 0 0,31-43-5 0,-19 23-3 16,0-3-1-16,1-4-3 0,1-7 1 0,7 5-2 15,-6 0-5-15,6-2 1 16,-1 5 3-1,-4-1-4-15,-2 5-3 16,2 2 1-16,-3 2-2 16,-1 1-2-16,-1 2 2 0,-2 3-8 15,-2 0-18-15,2 0-28 0,-2 6-24 16,2-3-28-16,-9 9-34 16,0 0-25-16,4-9-37 0,-4 9-102 0,0 0-260 0,0 0-61 0</inkml:trace>
          <inkml:trace contextRef="#ctx0" brushRef="#br0" timeOffset="-47529.874">9570-318 1436 0,'-4'15'-73'0,"4"-15"22"0,0 15 22 0,0-15 13 0,4 20 14 0,5-7 17 0,-6-2 9 0,6 3 15 0,-5 0 6 0,3 3 8 0,2-2 0 0,-2 3 2 0,5 0 3 0,-4-4-2 0,4 4-3 0,0 0-4 0,0-2-5 0,0-2-4 0,-5-3-7 47,2 0-13-47,-2 0-29 0,2-2-36 0,-9-9-52 0,7 12-67 0,-7-12-160 0,13 9-106 0,-13-9 61 0</inkml:trace>
          <inkml:trace contextRef="#ctx0" brushRef="#br0" timeOffset="-114704.295">9122-1238 1555 0,'-12'-12'-88'0,"4"3"26"15,-4 3 17-15,1-2 21 0,-2-1 17 0,5 0 21 16,-3 0 10-16,2 3 15 0,2 1 8 16,7 5 7-16,-13-14 13 0,13 14 7 0,-12-8 1 15,12 8 3-15,-7-9 3 0,7 9-1 16,-4-6 5-16,4 6 0 0,0 0-6 0,-4-12-6 15,4 12-6-15,0 0-1 0,20-11-6 16,-4 7-3-16,-1 2-2 0,1-1-4 16,5 3-7-16,-1 0 2 0,-1 0-3 0,5 0-4 15,-5 5-3-15,1-1-2 16,-4 5-2 0,0-4-3-1,0 1 4-15,-7 6-6 0,-2-3-4 16,-7-9-2-1,-4 28-1-15,1-17-3 0,-10 1-2 16,1 2-4-16,-4 1 0 16,0-6 1-1,5 5 3 1,-9 0-3-16,8-3-5 16,0-2 8-16,1 0-12 0,-2 0 0 0,1 0 0 0,4 0 8 15,8-9-13 1,-8 16 3-16,8-7 9 0,0-9-5 0,0 0 2 0,16 23 5 0,-4-15 2 15,1-1 3-15,1-2 5 0,2 1-2 16,4 3 0-16,-4-7-2 0,4 5 2 0,1-1-4 16,-2-4-2-16,-3 5 1 15,0-5-3-15,-16-2 1 16,31 7-3-16,-19-4 4 16,4 1-2-16,-16-4-3 15,24 2-4-15,-24-2-5 0,20 3-9 0,-20-3-12 16,20 0-24-16,-20 0-29 0,15 6-28 0,-15-6-46 0,0 0-46 0,21 3-44 0,-21-3-130 15,15 6-99-15,-15-6-152 16,5 14-118-16</inkml:trace>
          <inkml:trace contextRef="#ctx0" brushRef="#br0" timeOffset="-115837.3554">8749-988 1048 0,'0'0'-27'0,"7"-5"11"16,-7 5 16-16,13-9 13 0,-13 9 10 0,12-7 14 16,-12 7 10-16,0 0 7 0,7-11 1 0,-7 11 3 15,0 0-7-15,0 0-4 0,0 0 1 16,0 0-4-16,-16-18-1 0,5 15 1 16,11 3 2-16,-28 0 2 0,12 0-2 0,0 0 3 15,16 0-8 188,-32 7 1-203,16-5-1 0,1 3-3 0,3-1-1 0,-4 1-1 0,0 2-7 0,3-1-2 0,2-1 2 0,-1 4-4 0,0 0 0 0,4-2-3 0,8-7 1 0,-8 14-1 0,8-14 0 0,-4 16 3 0,4-16-3 0,0 0-4 0,12 17-2 0,-12-17 0 0,20 12-5 0,-8-3 3 16,-1-3-4-16,5 2-5 0,0 1 5 0,-3 0-5 0,3 4 0 0,-5-1 3 0,10 3-1 0,-7-1-1 0,-1 1 3 0,-1 2 0 0,-1-1 4 0,-2-2-6 0,-2 2 5 0,-2 2-3 0,-1-4-1 0,0 1 1 0,-4-3-2 0,0-12 1 0,-4 27 1 0,0-12 0 0,-1-4-2 0,-6-2 0 0,-1 3 4 0,-1-3 2 0,-3-3-1 16,2 3 2-1,-2-3-2 1,0-3 1-16,0 1 0 15,-4-4 3-15,20 0-3 0,-36 0 0 0,20-7 3 0,0 5-1 16,0-4-1-16,0-3 1 16,4 2-1-16,1-2-1 15,-5 4-1-15,4-4-2 0,-1 0-2 16,6 3-2-16,-5 0-1 16,4-3 3-16,0 4-4 0,-4 1-1 15,12 4-7-15,-12-11-12 0,5 4-16 0,7 7-28 16,-13-7-26-16,13 7-49 15,-7-9-26-15,7 9-23 0,0 0-86 0,0 0-357 0,0 0-125 0</inkml:trace>
        </inkml:traceGroup>
        <inkml:traceGroup>
          <inkml:annotationXML>
            <emma:emma xmlns:emma="http://www.w3.org/2003/04/emma" version="1.0">
              <emma:interpretation id="{2DD5CB44-C8DF-47C7-A0A1-89E6E5A15A2E}" emma:medium="tactile" emma:mode="ink">
                <msink:context xmlns:msink="http://schemas.microsoft.com/ink/2010/main" type="inkWord" rotatedBoundingBox="30308,8165 31276,8085 31292,8280 30324,8360"/>
              </emma:interpretation>
              <emma:one-of disjunction-type="recognition" id="oneOf9">
                <emma:interpretation id="interp13" emma:lang="" emma:confidence="0">
                  <emma:literal>-</emma:literal>
                </emma:interpretation>
                <emma:interpretation id="interp14" emma:lang="" emma:confidence="0">
                  <emma:literal>_</emma:literal>
                </emma:interpretation>
                <emma:interpretation id="interp15" emma:lang="" emma:confidence="0">
                  <emma:literal>a</emma:literal>
                </emma:interpretation>
                <emma:interpretation id="interp16" emma:lang="" emma:confidence="0">
                  <emma:literal>o</emma:literal>
                </emma:interpretation>
                <emma:interpretation id="interp17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-29735.9889">10082-625 480 0,'0'0'54'16,"5"-11"-27"-16,-5 11 9 0,0 0 0 0,0 0-19 15,0 0 9-15,0 0 1 0,0 0-1 16,0 0 4-16,0 0 12 0,0 0-2 0,0 0 19 16,0 0-7-16,0 0 1 0,0 0 9 15,0 0-2-15,0 0 0 0,0 0 5 16,0 0-4-16,0 0 0 0,0 0 3 0,0 0-4 16,0 0 0-16,0 0-2 0,0 0 4 15,-40 23-5-15,36-17 0 0,4-6-2 16,-11 19 0-16,6-13-2 0,5-6 2 0,-8 14-4 15,5-5 1-15,-6 0-2 0,9-9-4 16,-7 12-2-16,7-12-4 0,-9 15-6 16,9-15 1-16,-7 11-4 0,7-11-2 0,0 14-5 15,0-14 1-15,0 0-1 0,-4 14 1 16,4-14-1-16,0 0 2 0,11 11-4 0,-11-11 3 16,20 6-5-16,-4-6-2 31,-16 0 1-31,32-2-2 0,-12-2 0 15,8-5-3-15,-1 4-3 16,9-4 1-16,4-2-4 16,3-5 3-16,2 1-2 15,2 0-2 17,1 0 1-32,0-3-1 15,-2 3 4-15,-1 0-9 16,-6 4 1-16,5-2 1 0,-16 5-1 0,4-1 1 15,-4 0-1-15,-5 0-2 0,-3 4 0 16,3-6 0-16,-7 6 0 16,4 1 0-1,-4 2-1-15,0-3 0 0,-4 1-1 0,1-1 2 0,-13 5-3 16,23-4 1-16,-23 4-2 16,20-5-6-16,-20 5-11 0,16-7-16 0,-16 7-28 0,12-5-47 0,-12 5-46 15,0 0-67-15,0 0-181 0,0 0-207 0,0 0-110 16</inkml:trace>
        </inkml:traceGroup>
      </inkml:traceGroup>
    </inkml:traceGroup>
    <inkml:traceGroup>
      <inkml:annotationXML>
        <emma:emma xmlns:emma="http://www.w3.org/2003/04/emma" version="1.0">
          <emma:interpretation id="{3C5B6838-634F-4AFF-A7F4-0B983C2D42BC}" emma:medium="tactile" emma:mode="ink">
            <msink:context xmlns:msink="http://schemas.microsoft.com/ink/2010/main" type="paragraph" rotatedBoundingBox="13317,9294 26443,9428 26421,11533 13296,113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B2C94C-27DE-41BC-85C8-8CC241E5C221}" emma:medium="tactile" emma:mode="ink">
              <msink:context xmlns:msink="http://schemas.microsoft.com/ink/2010/main" type="line" rotatedBoundingBox="13317,9294 26443,9428 26433,10430 13307,10296"/>
            </emma:interpretation>
          </emma:emma>
        </inkml:annotationXML>
        <inkml:traceGroup>
          <inkml:annotationXML>
            <emma:emma xmlns:emma="http://www.w3.org/2003/04/emma" version="1.0">
              <emma:interpretation id="{2F822BD8-4BFB-4C07-9A5E-D6BA6AA6F19A}" emma:medium="tactile" emma:mode="ink">
                <msink:context xmlns:msink="http://schemas.microsoft.com/ink/2010/main" type="inkWord" rotatedBoundingBox="13315,9558 14258,9568 14251,10259 13308,1025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36993.7527">-5440 1084 608 0,'0'0'66'0,"0"0"-19"16,0 0-7-16,0 0 16 0,0 0-8 15,0 0 8-15,-9 9-3 0,9-9-2 0,0 0 12 16,0 0 8-16,0 0 4 0,0 0 5 0,0 0 3 15,0 0 2-15,0 0 0 0,0 0-1 16,0 0-4-16,0 0 0 0,0 0-3 16,0 0-1-16,0 0-2 0,0 0-2 15,0 0 1-15,0 0 1 0,0 0-1 0,0 0-4 16,32 9-4-16,-32-9 4 0,20 2-5 16,-20-2-8-16,28-2-1 0,-28 2-5 0,31 2-5 15,-10-2-2-15,-6-2-4 0,-15 2-3 16,35-2-4-16,-10-3-1 0,-5 3-5 15,-1-1-4-15,1 1 1 0,-4-5-4 0,4 5-5 16,0-5 8-16,-4 1-14 0,3 1-11 16,-3-2-10-16,0-2-11 0,0 4-16 15,-3-6-22-15,3 2-28 16,-5 0-31 0,-3-4-38-16,3 4-24 15,-2-3-22-15,-2 4-111 0,-2-1-331 0,3 0-144 0</inkml:trace>
        </inkml:traceGroup>
        <inkml:traceGroup>
          <inkml:annotationXML>
            <emma:emma xmlns:emma="http://www.w3.org/2003/04/emma" version="1.0">
              <emma:interpretation id="{CA0FF62C-6825-4214-A771-6A3EE7FE8301}" emma:medium="tactile" emma:mode="ink">
                <msink:context xmlns:msink="http://schemas.microsoft.com/ink/2010/main" type="inkWord" rotatedBoundingBox="14739,9757 16588,9776 16582,10329 14733,10310">
                  <msink:destinationLink direction="with" ref="{4FABD599-36AD-4DA3-9615-674ED0BA07CE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36347.2695">-5608 1361 1650 0,'0'0'-88'16,"0"0"10"-16,13 11 19 0,-13-11 12 15,0 0 23-15,0 0 7 0,0 0 14 0,16 7 10 16,-16-7 6-16,0 0 5 0,19 3 8 15,-19-3 1-15,20 0 6 0,-20 0 3 0,28 4 2 16,-13-2 0-16,-15-2-1 0,32 3 3 16,-12 0-1-16,0-3 0 0,1 0 0 0,2 0-1 15,-3 0 2-15,3 0-2 0,-2 0-5 16,-1-3 1 0,-1 3-2-16,1 0 0 15,0-3-6-15,-1 3 1 0,1-2 0 0,-4-2-5 0,-16 4-2 16,36-3 2-16,-24 3 1 15,4-2-1-15,-16 2 3 0,24 0 3 0,-12-5 2 16,-12 5-1-16,0 0 0 0,27-2 8 0,-27 2-4 16,16 0-2-16,-16 0-2 0,0 0-3 0,16-3-2 0,-16 3-1 15,0 0-2-15,0 0-2 0,16-6 1 0,-16 6-6 16,0 0-2-16,12-3-9 0,-12 3-5 16,0 0-9-16,8-9-13 0,-8 9-21 15,0 0-24-15,0 0-31 0,0 0-34 0,0 0-27 16,-8-21-61-16,8 21-413 0,0 0-131 15</inkml:trace>
          <inkml:trace contextRef="#ctx0" brushRef="#br0" timeOffset="-228725.7473">-4516 977 1656 0,'-16'3'-68'0,"16"-3"16"0,0 0 19 0,0 0 21 0,-19 0 10 0,19 0 14 0,0 0 7 0,0 0 6 0,-20 0 7 16,20 0 5-16,0 0 7 0,0 0 5 0,0 0 8 15,0 0 4-15,0 0 7 0,0 0 6 16,0 0 6-16,0 0 4 0,0 0 2 16,0 0 4-16,-12 6 7 0,12-6 3 15,0 0 8-15,0 0-3 0,0 0-3 0,0 0-8 16,0 0-3-16,0 0-9 0,0 0 4 16,0 0-20-16,0 0-4 0,0 0-3 15,0 0-16-15,0 0 2 0,35-17-1 0,-19 13-7 16,-3-1-6-16,3 1 3 0,0 2-3 15,3-1-9-15,1 3-10 0,4-4 5 0,-5 8-3 16,1-1 6-16,1-1-7 0,-1 4-3 16,-1 3 3-16,-3 0-2 15,0 2 3 1,-5 2 2-16,-2 3-2 16,-2-2-2-16,-3 4 3 15,-4 0-4-15,-4 5-4 0,-7 2-2 16,-1-2 15-1,-8 6-20-15,1-1 0 0,-6 1-5 16,5-2 2-16,-3 0-3 16,3 0 2-16,1-7 0 0,3 1 1 15,-1 0-2 1,5-3 0-16,0 0-2 16,4-3-2-16,0-4 6 0,0 2-2 0,5-2 2 0,3-11 7 15,0 16 0-15,0-16 8 0,0 0 5 0,11 14 3 0,-11-14 5 0,21 6 0 0,-10-3 1 16,-11-3 2-16,25 0-1 0,-25 0-25 15,27 0 7-15,-11 3 2 0,-16-3 6 16,35 0 0-16,-15 0 9 0,-4 3-9 0,-16-3 4 0,32 0-10 0,-16 0 4 16,-16 0 3-16,32 0-7 0,-32 0 1 0,27 0 3 0,-27 0-4 15,25 0 2-15,-25 0 0 0,23 0-5 0,-23 0-7 16,24 0 15-16,-24 0-11 0,16 0 0 16,-16 0-12-16,0 0-20 0,16-3-34 0,-16 3-30 0,16-6-52 0,-16 6-62 15,3-11-68-15,-3 11-120 0,9-13-149 0,-9 13 45 16,11-7-194-16,1 2-185 0</inkml:trace>
          <inkml:trace contextRef="#ctx0" brushRef="#br0" timeOffset="-227462.5994">-3773 1177 1759 0,'0'0'-89'0,"0"0"17"0,0 0 17 16,0 0 30-16,0 0 10 0,0 0 13 0,0 0 6 15,0 0 5-15,0 0 6 0,0 0 3 16,0 0 6-16,0 0 3 0,0 0 9 0,0 0 8 16,0 0 3-16,0 0-1 0,0 0-2 15,0 0-2-15,0 0 1 0,0 0 0 16,0 0-1-16,0 0-1 0,0 0 2 0,0 0-1 16,0 0-3-16,0 0-4 0,0 0 0 15,0 0-6-15,0 0-5 0,0 0-1 0,0 0-4 16,0 0-5-16,0 0 2 0,0 0-1 15,0 0-4-15,0 0-1 0,0 0-2 0,0 0 2 16,0 0-1-16,0 0-3 0,0 0 1 16,0 0-2-16,0 0-2 0,0 0-1 15,0 0-1-15,0 0 1 0,0 0 1 0,0 0-2 16,0 0 2-16,0 0-2 0,0 0 3 16,0 0-1-16,0 0-4 0,0 0 3 15,0 0 1-15,0 0-2 0,0 0-1 16,0 0 3-16,0 0-3 0,0 0 0 0,0 0 7 15,0 0-6-15,0 0 3 0,0 0 2 16,0 0-4-16,0 0 1 0,0 0-3 0,0 0 4 16,0 0 0-16,0 0-1 0,0 0 1 15,0 0 1-15,0 0 1 0,0 0-1 16,0 0 1-16,0 0-1 0,0 0-2 0,0 0 1 16,0 0 0-16,0 0 1 0,0 0-1 15,0 0 0-15,0 0-1 0,0 0 4 0,0 0 2 16,0 0-6-16,0 0 4 0,0 0-5 15,0 0 3-15,0 0-3 0,0 0 0 0,0 0-1 16,0 0 1-16,0 0-2 0,0 0 10 16,0 0-9-16,-32 23 1 0,32-23-2 15,-4 9 2-15,4-9-3 0,0 0 0 16,0 15-1-16,0-15-1 0,0 0 1 0,0 0-4 16,0 0 1-16,0 0 1 0,0 0-2 15,0 0 1-15,0 0-1 0,0 0-1 16,0 0 2-16,0 0 0 0,0 0-1 0,45-15 2 15,-45 15 1-15,0 0 0 0,7-9 1 16,-7 9 0-16,0 0 1 0,0 0-2 0,0 0-1 16,0 0 3-16,0 0-1 0,0 0 1 15,0 0 0-15,0 0-3 0,0 0 4 0,0 0 0 16,0 0-3-16,0 0-1 0,0 0 5 16,0 0 1-16,-28 27 0 0,28-27-1 15,0 0 0-15,0 0 1 0,0 0 0 0,0 0 1 16,12 18 1-16,-12-18 2 0,0 0-2 15,0 0-1-15,0 0 1 0,0 0-1 16,0 0-1-16,0 0 2 0,0 0-2 0,0 0 1 16,0 0 1-16,0 0-4 0,0 0 1 15,0 0 0-15,0 0 0 0,0 0-1 16,0 0 2-16,0 0 0 0,0 0-2 0,0 0 4 16,0 0 0-16,-23 0-2 0,23 0-3 15,0 0-6-15,0 0-13 0,0 0-29 0,0 14-40 16,0-14-56-16,0 0-63 0,0 0-184 15,0 0-173-15,0 0-67 0</inkml:trace>
          <inkml:trace contextRef="#ctx0" brushRef="#br0" timeOffset="-207846.2911">-6921 893 529 0,'-16'-8'103'0,"11"2"-22"0,5 6-14 0,-4-9 7 0,-3 0 11 0,7 9-3 0,-9-9-1 16,9 9-4-16,-7-11 8 0,7 11 9 0,-4-14 2 15,4 14 6-15,-9-11 1 0,9 11 3 16,-3-9-3-16,3 9 2 0,0 0-2 0,-4-9-3 15,4 9 2-15,0 0-5 0,-9-5-6 16,9 5-4-16,0 0-1 0,0 0-8 16,0 0 1-16,0 0-7 0,0 0-3 0,0 0-9 15,0 0-8-15,0 0-2 0,-23 14 1 16,19-1-11-16,4-13-4 0,-4 23-1 0,4-8 0 16,0 3-7-16,0 3 1 0,0-1-3 15,4 8 5-15,0-2-9 0,0-2 0 16,-1 3 2-16,6 3 2 0,-2-3-6 15,2 3-4-15,2-4 3 0,1 3-7 16,1-2 0-16,-2 0 1 16,1 0-2-16,0-4 1 0,-1 2-1 15,5-1 1 1,0-4-4 0,-3-2 4-16,-1-1 1 0,-1 2-3 15,1-7 1-15,1 0-1 0,-2-6-2 16,1 0-5-16,4-3 3 0,-16-3 1 15,24-7-1-15,-8-1-2 0,-4-4 1 16,-5-3-2-16,9-3-3 0,-7-3 2 16,2-2-1-16,1-4 2 15,-4 2 1 17,0-1-3-17,0 0-4-15,0-3 6 16,-4 4-1-1,0 4-1-15,4-2 4 0,-8 1 0 0,4 4-8 16,0 4 1-16,-1-4 12 0,2 6-9 16,-5-3-1-16,4 3-6 0,-4 12 8 0,7-22-4 0,-2 13-1 15,-5 9 0-15,4-13 3 0,-4 13-1 0,0 0-3 0,4-9 2 0,-4 9-1 0,0 0 1 16,0 0 9-16,0 0-5 0,0 0-6 0,16 35 2 0,-13-24-1 0,6 3 2 16,-2 0 6-16,1 1-6 0,-3 2-2 0,6 1 3 15,1 0 0-15,0 4 0 0,4-5 1 16,-8 3 0-16,8-2-1 0,0 3 0 15,0-3 0-15,0 0-2 0,0 0 2 16,-1-4-2-16,1 1 3 0,0 1 7 0,0-2-7 0,0-1 3 0,-4-5 9 16,4 1-12-16,-5 0-3 15,5-3 5-15,0-3-3 0,-16-3-1 0,28 2 4 0,-28-2-3 16,27-8-2-16,-14 2 4 0,-1-6 0 16,3 1-4-16,-3-7 4 15,0 0 0-15,-4-6-1 0,0-3-1 16,0 3 4-16,-4-7-2 15,0 2-7-15,0 3 4 16,-4-1 0-16,0-3-1 0,0 3 7 16,0 4-3-16,-4-1-9 0,0-3 9 15,0 10-2-15,4-1 0 0,-4-1 0 16,0 2 3-16,1 2-7 0,-2-3 3 16,1 7-3-16,4-4 0 0,-4 1-17 0,1 3-16 15,-2-1-25-15,5 1-32 0,-4 2-38 0,4 9-41 16,-7-18-45-16,2 13-48 0,5 5-133 15,0 0-88-15,0 0-155 0,5-16-140 0</inkml:trace>
        </inkml:traceGroup>
        <inkml:traceGroup>
          <inkml:annotationXML>
            <emma:emma xmlns:emma="http://www.w3.org/2003/04/emma" version="1.0">
              <emma:interpretation id="{28168013-3884-4AC1-8336-B4F4968461B2}" emma:medium="tactile" emma:mode="ink">
                <msink:context xmlns:msink="http://schemas.microsoft.com/ink/2010/main" type="inkWord" rotatedBoundingBox="16918,9331 19136,9354 19127,10226 16909,10204">
                  <msink:destinationLink direction="with" ref="{4FABD599-36AD-4DA3-9615-674ED0BA07CE}"/>
                </msink:context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06240.7718">-3348 930 1680 0,'-8'-6'-68'0,"8"6"25"0,-8-13 26 16,0 8 38-16,8 5 24 0,-8-9 14 0,8 9 0 0,-4-12 3 15,4 12-10-15,0 0 8 0,4-15 1 16,-4 15 6-16,21-9 2 0,-7 6 2 16,2-3 4-16,4 1-2 0,5 1-1 0,-6 4 2 15,5 0-4-15,0 4-4 0,-4-1-3 16,-4 3-1-16,0 3-2 16,-8 2-7-1,-5 1-4-15,-3 6-4 0,-7 2-4 0,-2 5-3 16,-10-2-7-16,-1 3-2 0,-8 3-7 15,0-4-2-15,5 2-4 16,-5 1-2-16,4-4-4 0,0-2 6 16,4-4-5-16,4 2-7 0,0 0 2 0,9-6 2 15,-2 1 3-15,9-3-2 0,0-12 0 0,9 23 4 0,-2-12 4 16,5-6 1-16,8 1 13 0,-4-1-4 0,7-1 2 31,2 1 0-31,-2-1-5 0,1-2 1 16,0 1-1-1,0-3-6-15,0 0 2 16,0 0-2-16,-4 4-3 16,-1-4 2-16,-19 0 1 0,32 0-6 0,-16 0-8 15,-16 0-5-15,27-4-14 0,-18 1-20 16,-9 3-20-16,20-8-27 0,-20 8-36 16,16-7-40-16,-9 2-39 15,-7 5-35-15,12-11-73 0,-12 11-144 0,8-14-213 16,-8 14-159-16</inkml:trace>
          <inkml:trace contextRef="#ctx0" brushRef="#br0" timeOffset="-205846.791">-2729 933 1695 0,'0'0'-77'0,"9"-9"18"0,-9 9 18 0,3-9 25 0,-3 9 9 0,0 0 15 0,0 0 20 0,13-6 13 0,-13 6 6 0,0 0 13 15,0 0 8-15,11 36 9 0,-6-21 1 0,-2 2 2 16,1 1 3-16,0 7 0 0,4-2 6 125,-4 0-6-125,0 1 1 0,4 4-4 0,-4-5-10 0,0-3-3 0,-4 1-4 0,3 1-7 0,1-2-8 0,1-2-7 0,-5-1-18 0,0-2-21 0,4-1-30 0,-4-14-27 0,0 23-38 0,0-23-31 0,3 15-44 0,-3-15-27 0,0 0-75 0,0 0-384 0,0 0-149 0</inkml:trace>
          <inkml:trace contextRef="#ctx0" brushRef="#br0" timeOffset="-205216.7927">-2959 747 1540 0,'-8'-11'-39'0,"0"2"27"0,4 3 20 0,-3-3 22 0,7 9 3 0,-9-11 6 0,9 11 14 0,4-18 11 0,-4 18 7 0,21-15 8 0,-10 10 3 15,8-4 3-15,6 2 4 0,2-6 3 16,5 4-4-16,4 1-2 0,0 2-6 16,-1-3-6-16,1 4-8 0,0-2-5 0,-4-2-2 15,0 3-9-15,0-1 0 0,-9 3-8 16,1-1-2-16,-5 0-7 0,-3 1-3 15,4 2-2-15,-4-1-10 16,0-3-15-16,-4 3-20 63,-12 3-27-63,20-6-35 0,-8 4-35 31,-12 2-39-31,8-9-34 0,-8 9-68 15,0 0-153-15,0 0-193 0,0 0-99 0</inkml:trace>
          <inkml:trace contextRef="#ctx0" brushRef="#br0" timeOffset="-205531.2909">-2538 1000 1635 0,'4'-11'-79'0,"4"2"15"0,-8 9 16 0,8-15 22 0,-5 6 34 0,-3 9 24 0,0 0 24 0,16-2 15 16,-16 2 18-16,0 0 10 0,13 23 8 15,-10-9 3-15,-3 6 1 0,4 0 2 0,1 3-3 16,-1 2-1-16,-1 0-7 15,-3 4-6-15,4-7-5 0,-4 5-5 47,0 0-8-47,0-3-12 16,5 0-3-16,-5-4-3 62,0 2-13-46,0-4 1-16,0-4-18 0,0 1-11 16,0 0-15-16,0-15-24 0,-5 21-28 0,5-21-31 0,-4 9-33 0,4-9-37 0,0 0-35 0,0 0-23 15,0 0-78-15,-27-24-129 0,19 12-173 0,0-3-87 0</inkml:trace>
          <inkml:trace contextRef="#ctx0" brushRef="#br0" timeOffset="-204321.3118">-2387 962 1470 0,'-8'-8'-23'0,"0"-1"23"16,5 0 25-16,-2-1 15 0,1 1 5 0,4 9 3 0,0-24 10 0,9 13 8 0,5-1 7 0,2-2 9 0,9-1 5 15,-2-1 2-15,6 4 0 0,-2 1-5 297,1 2-4-297,-1 0-6 0,-2 2-1 0,2 7-4 0,-7-2-5 0,1 4-2 0,-2 5-3 0,-8 2-5 0,-2 2-5 0,-2 5-7 0,-3 0-2 0,-8 4-5 0,1 3-2 0,-5 4-6 0,0 0-2 0,-5 2 3 0,2-2-7 0,-1-1-2 0,0 4-2 0,1-5-4 0,2 0 1 16,2 0-2-16,-2-1 2 0,5-7 1 0,1 1-3 0,3-4 5 0,0 2-1 0,7-3-3 0,-7-13 5 0,16 17-2 0,-7-11-1 0,2-1-4 0,-11-5 0 0,24 4 3 0,-8-1-2 0,-16-3-2 0,24-7-4 0,-8 2 3 0,-4-4-2 0,3 0-3 0,1 0 3 0,-4-5 1 0,4-1-5 0,0-4 4 0,-4 2 4 0,3-1-9 0,-2 1 2 0,-1 1-1 0,-1 2 0 0,1 1 2 0,1 1 0 0,-6 1 6 0,2-1-5 0,-2 6 3 0,2-3 6 0,-2 4 7 0,-7 5 10 0,20-5-3 0,-20 5 8 0,24 5-2 0,-24-5-20 0,31 11 3 0,-15 1-3 0,4-3 1 0,-1 5 0 16,2-1-3-16,-1 1 0 0,3 2-6 0,-3-1-1 15,0-4-14-15,-4 1-12 0,0 2-18 16,0-5-31-16,-4 3-31 0,-1-3-34 15,-2-2-43-15,-9-7-40 16,0 0-49-16,7 11-118 0,-7-11-75 0,0 0-175 0,0 0-132 0</inkml:trace>
          <inkml:trace contextRef="#ctx0" brushRef="#br0" timeOffset="-204857.8146">-2272 962 1614 0,'0'0'-42'0,"0"0"24"0,0 0 24 16,20 7 32-16,-20-7 11 0,0 20 19 15,0-5 6-15,0 3 4 0,-4 0 2 0,8 3-3 16,-4 6-1-1,-4-4-4-15,4 1-6 0,4 0-5 16,-8-1-9 0,4-1-6-16,4-2-2 0,-4-2-7 15,-4-1-4 1,4 1-13-16,0-2-22 16,-4-1-31-16,4-4-42 15,0-11-45-15,-4 15-37 0,4-15-49 16,-8 12-128-16,8-12-212 0,0 0-48 0</inkml:trace>
          <inkml:trace contextRef="#ctx0" brushRef="#br0" timeOffset="-203733.3483">-1831 1133 1626 0,'0'0'-76'0,"0"0"15"0,0 0 15 0,8-18 17 15,-8 18 20-15,16-4 1 0,-1 2 14 0,1-3 7 16,-16 5 7-16,36-2 11 0,-17 2 4 16,2 2 6-16,3-2 5 0,-1 5 5 0,2-5 0 15,-2 2 3-15,1 2-4 0,0-4 2 32,-8 3-3-32,4-6-3 0,0 3-3 0,-20 0-4 0,35-4 1 0,-22-3-7 0,1 3-3 31,-1-3-3-31,-1-5-3 0,-5 3-2 0,2-2-4 0,-2-5-5 0,-7 2-4 0,0-2 0 15,0 1-3-15,-3 1-1 0,-6-1 3 16,5 0-1 0,-3 4 2-1,-5-1 4-15,4 0 2 16,0-3 0-16,0 6 2 16,0 0 1-16,0-3 0 15,0 3-1 1,8 0-3-16,0 9-1 0,0-15 0 0,0 15 1 15,0 0-1-15,8-11 0 0,-8 11 2 0,20-5 4 0,-20 5 3 16,32 9 13-16,-16 5 12 16,4-3 4-16,-1 4 7 15,5 0 6 1,0 5 5-16,-4-1 4 16,0-2-3-1,0 5 3-15,-8-2-4 0,-1 2-1 16,-2-2-6-16,-2-2 5 15,-7-1-5 1,0 5-10-16,0-8 3 16,-4 4-4-16,1-3-11 0,-6 0 15 15,5-4-13-15,-3 1-13 0,-2-3-2 0,9-9-10 16,-19 11-14-16,6-6-28 0,13-5-34 16,-27 2-37-16,11-2-53 0,16 0-52 0,-32 0-61 0,16 0-172 15,-4 4-67-15,1 1 58 0,-1-1-102 16,0 1-48-16</inkml:trace>
        </inkml:traceGroup>
        <inkml:traceGroup>
          <inkml:annotationXML>
            <emma:emma xmlns:emma="http://www.w3.org/2003/04/emma" version="1.0">
              <emma:interpretation id="{4A3D59E8-FA97-44FC-974D-4F1145C6A3C4}" emma:medium="tactile" emma:mode="ink">
                <msink:context xmlns:msink="http://schemas.microsoft.com/ink/2010/main" type="inkWord" rotatedBoundingBox="19953,9878 20582,9884 20579,10205 19950,1019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96745.6389">-342 1153 1471 0,'-8'-6'-24'0,"8"6"22"15,-12-12 21-15,8 6 15 0,4 6 24 0,-8-11 7 16,8 11 4-16,-8-7 5 0,8 7 0 0,0 0 3 16,0 0 0-16,-8-9 2 0,8 9 5 15,0 0 5-15,0 0 8 0,0 0-9 0,0 0-3 16,0 0 3-16,44 2 0 0,-44-2-1 16,32 7-4-16,-13-3-4 0,1-4 1 15,1 3 15-15,-1-1-13 0,3-2-5 16,-3 0-4-16,3-2-2 0,2 2-9 0,-2 0-9 31,2 0-2-31,2-3-7 0,-4 3-7 16,2-6-3-16,-2 6-6 15,2-7-14-15,-5 5-21 16,-1-3-29-16,1 0-27 0,0 3-28 16,-1-2-34-16,-3-1-41 0,-3 1-41 15,-2-1-21-15,1-2-50 0,-12 7-98 0,0 0-87 0,16-2-115 0,-16 2-80 0</inkml:trace>
          <inkml:trace contextRef="#ctx0" brushRef="#br0" timeOffset="-196287.4467">-362 1355 1494 0,'0'0'-61'0,"0"0"16"0,0 0 20 0,16 17 20 0,-16-17 30 0,0 0 10 0,24 5 15 0,-24-5 11 0,24-5 18 0,-24 5 7 0,35-2 9 0,-15-1 1 0,0-1 8 0,4-1-9 0,-4 2 5 16,3 0-8-16,2 3 0 125,-2-3-5-125,1 0-2 0,-5 3-5 0,1-3-4 0,5 3-6 0,-5-3 4 0,-1 3-9 0,-3 0 1 0,4 0-7 0,-20 0-5 0,32 0-7 0,-20 0-3 0,3-3-1 0,-15 3-9 0,25 0 4 0,-25 0-6 0,19 0-9 0,-19 0-2 0,16 0-5 0,-16 0-10 0,16-3-22 0,-16 3-20 0,0 0-39 0,0 0-42 0,20-3-45 0,-20 3-42 0,0 0-54 0,12-5-152 16,-12 5-33-16,15-7-124 0,-15 7-69 15</inkml:trace>
        </inkml:traceGroup>
        <inkml:traceGroup>
          <inkml:annotationXML>
            <emma:emma xmlns:emma="http://www.w3.org/2003/04/emma" version="1.0">
              <emma:interpretation id="{FB0BF5BE-5B7E-4255-A437-5B4FDFDE747A}" emma:medium="tactile" emma:mode="ink">
                <msink:context xmlns:msink="http://schemas.microsoft.com/ink/2010/main" type="inkWord" rotatedBoundingBox="21951,9638 25152,9671 25146,10314 21945,10281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93869.4413">1675 1043 1551 0,'4'-12'-15'0,"-4"12"23"0,9-18 32 0,-9 18 21 16,7-18 19-16,2 12 4 0,-9 6 3 0,7-12-1 0,-7 12 5 0,12-6 12 15,-12 6-6-15,0 0-8 0,0 0-3 0,16 20-8 16,-16-20-5-16,-8 34-9 0,0-14-3 15,0 1-8-15,-3 3-4 0,-5 4-4 16,3-5-6-16,1 0-7 16,1 2 0-16,-1-1-2 62,3-4-6-46,-2 1-2-16,7-7-2 0,-4 1-1 15,4 1 7-15,8-4 4 0,-4-12 2 0,8 17-1 0,3-8 2 16,5-6-2-16,4 0 3 0,5 0 1 16,-2-6-2-16,5 3 3 0,3-3-13 15,1 0 7 1,4 0 3-16,3 0-7 16,-3-2 0-1,1-2 1-15,-3 5 2 16,-2-4-6-1,4-1-1 1,-4 5-6-16,-4-3 2 0,-1 1-1 16,2 1-3-16,-10 1-3 0,6-5 0 0,-6 3 2 15,-3 1-3-15,3 1-4 0,-6-2-5 0,-13 4-4 16,32-2-13-16,-20-1-12 0,0-1-12 0,-12 4-20 16,24-5-16-16,-13 1-26 0,-11 4-31 0,16-8-30 0,-16 8-36 0,13-9-22 0,-7 3-49 15,-6 6-114-15,0 0-49 0,5-12-124 0,-5 12-60 0</inkml:trace>
          <inkml:trace contextRef="#ctx0" brushRef="#br0" timeOffset="-193475.4807">2359 971 1482 0,'0'0'-55'0,"0"0"13"0,0 0 15 16,3-11 14-16,-3 11 11 0,0 0 17 15,0 0 10-15,0 0 4 0,0 0 5 0,0 0 16 16,-11 44 1-16,6-28 9 0,2 0 7 16,-1 9 1-16,4-5 2 187,-4 8 3-187,-1-2 2 0,2-2 1 0,-1 1 0 0,4 0-2 0,-5 2 2 0,1-4 1 0,4-1-3 0,-3-1-5 0,3-4-1 0,-4-2-3 0,4 3-7 0,0-3-3 0,0 0-4 0,-5 0-6 0,5-15-4 0,0 21-2 0,-4-9-4 0,4-12 5 0,0 15-18 0,0-15-13 0,-3 11-21 0,3-11-24 0,0 0-24 0,-8 10-41 0,8-10-28 0,0 0-37 0,0 0-22 0,0 0-68 0,0 0-128 0,0 0-187 0,0 0-72 0</inkml:trace>
          <inkml:trace contextRef="#ctx0" brushRef="#br0" timeOffset="-192040.3731">2771 882 1294 0,'0'0'-51'0,"0"0"8"16,0 0 11-16,0 0 18 0,-16-6 3 15,16 6 12-15,0 0 9 0,0 0 2 16,0 0 15-16,0 0 6 0,0 0 1 0,0 0 16 16,0 0 9-16,0 0 1 0,0 0 0 15,0 0 4-15,0 0 1 0,55 3 0 0,-30-3-1 16,2 0-2-16,9 0 0 0,0 0-4 15,-1-3 1-15,1 3-9 16,6 0-2-16,-13 0-5 31,7-3-5-15,-8 3-4-16,2-3 0 16,-4 3-4-16,-3-3-3 15,-2 3-1-15,0 0-3 0,-2 0-4 16,-3-2-3-16,-16 2-9 0,32-4-14 0,-21 1-25 15,-11 3-25 1,21-8-35-16,-21 8-35 0,11-7-25 0,2 0-70 16,-13 7-354-16,19-2-78 0</inkml:trace>
          <inkml:trace contextRef="#ctx0" brushRef="#br0" timeOffset="-192899.4102">2810 1118 1487 0,'7'-14'-53'0,"-7"14"15"0,6-9 9 0,-6 9 15 0,0 0 6 0,0 0 22 0,0 0 5 0,0 0 10 16,0 0 7-16,0 0 14 0,0 0-2 16,12 40 5-16,-8-25 7 0,1 3 4 0,-5-2 3 15,2 4 2-15,3 0 2 16,-1-2-3-16,1 3 3 0,-5-7-6 0,2 6-5 15,2-6-5-15,1 3-3 16,0-5-7-16,-5-12-5 0,2 27-4 0,-2-15-7 16,0-12-14-16,4 18-22 0,-4-18-30 0,0 15-31 15,0-15-39-15,0 0-31 0,0 0-21 16,0 0-70-16,0 0-355 0,0 0-84 16</inkml:trace>
          <inkml:trace contextRef="#ctx0" brushRef="#br0" timeOffset="-192575.9091">3060 1081 1523 0,'0'0'-68'0,"0"0"18"0,0 0 14 0,0 0 19 0,25 14 12 0,-25-14 15 0,5 25 15 0,-5-12 14 0,0 4 10 0,0 1 1 0,2-2 5 0,-2 4 4 125,0 0 2-125,5-2 0 0,-1 3 1 0,-4-3-6 0,5 3 3 0,-5-4-9 0,0 1-4 0,2-3-4 0,-2 0-3 0,4-3-5 0,-4-12-5 0,0 24-10 0,5-15-21 0,-5-9-24 0,0 0-37 0,0 20-38 0,0-20-19 0,0 0-28 0,0 0-90 0,0 0-270 0,0 0-14 0</inkml:trace>
          <inkml:trace contextRef="#ctx0" brushRef="#br0" timeOffset="-191031.4348">3438 1120 1432 0,'-12'-11'-29'15,"12"11"11"-15,-7-9 27 0,7 9 15 16,-3-12 9-16,3 12 1 0,0 0 4 0,19-22 3 16,-8 17 6-16,5-4 5 0,0 0 5 15,7 0 3-15,-1 4 2 0,4-2-4 0,3 5 0 16,-6-5-8-16,0 7 0 0,2 0-2 15,-2 2-1 376,-3 3 0-391,1 0-3 0,-1 1-3 0,-8 6-1 0,-1-1-6 0,-4 5-1 0,0 2-4 0,-5-2-3 0,-2 4-2 0,-2 0-4 0,2 0-1 0,-7 5-3 0,5-5 0 0,2 1-3 16,-5-3 2-16,3 0-1 0,2-1 2 0,2-1 1 0,-2-2 1 0,5-1 2 0,-5-13-2 0,11 20-2 0,-4-14-1 0,-7-6 0 0,25 9-2 0,-14-7-2 0,-11-2 0 0,28-2-1 0,-10-1 0 0,-2-3-2 0,0-3-2 0,-3 0 0 0,3-3-1 0,5-2-2 0,-5 3 3 0,0-5-4 0,3 1 0 0,-6 3 7 0,3-3-7 0,-5 6 0 0,0-3-1 0,2 3 0 0,-5 0 0 0,3 2 0 0,2-2 3 0,-13 9 0 0,17-11 4 0,-17 11-1 0,16-3 6 0,-16 3 1 0,18 0-1 0,-18 0 0 0,21 9 0 0,-21-9-5 0,23 10 0 0,-11-6-1 0,1 7-4 0,1-6 1 0,2 4-21 0,-2 0-8 0,4 0-15 0,-2-3-20 0,0 2-21 0,0 1-18 0,0 4-23 0,0-8-18 0,-5 6-22 0,3-2-22 0,-3-4-85 0,-4 4-326 0,-7-9-95 0</inkml:trace>
          <inkml:trace contextRef="#ctx0" brushRef="#br0" timeOffset="-191655.3977">3470 1135 1534 0,'0'0'-49'0,"0"0"17"0,0 0 18 0,0 0 22 16,0 0 14-16,0 0 13 0,0 0 6 16,0 0 3-16,0 0 8 0,0 0 0 15,16 44 6-15,-11-32-2 0,-5 4-6 0,8-1 0 16,-6-1-5-16,4 4-4 109,1 0-4-109,-4-2 2 0,3 0-7 0,-3-1-1 0,-3 0-5 0,4 0-11 0,-1-1-19 0,-3-14-25 0,9 23-44 0,-9-12-37 0,0-11-40 0,0 0-100 0,0 18-280 0,0-18-33 0</inkml:trace>
          <inkml:trace contextRef="#ctx0" brushRef="#br0" timeOffset="-190738.0052">3935 1363 1556 0,'3'-14'-70'0,"-3"14"13"16,0 0 18-16,21-15 17 15,-10 12 10-15,3-2 13 0,-14 5 9 0,26-9 12 0,-10 5-2 16,8-1 0-16,-3 1-5 16,-2-1-1-16,5 3-7 0,-5-5 0 0,5 0-3 62,0 5-16-62,-4-5-16 16,0 5-25-1,-1-4-18 1,1 3-31-16,1-1-68 16,-5 2-184-1,0 2 132-15</inkml:trace>
          <inkml:trace contextRef="#ctx0" brushRef="#br0" timeOffset="-189988.0104">4629 1213 912 0,'0'0'-29'0,"10"5"9"15,-10-5 11-15,0 0 10 0,11 9 9 0,-11-9 13 16,0 0 1-16,5 12 7 0,-5-12 5 16,0 0-3-16,0 0 3 0,0 18 3 0,0-18 1 15,0 0 3-15,0 0 1 0,-10 20 6 16,10-20 2-16,0 0 4 0,0 0 2 15,0 13 6-15,0-13 9 0,0 0-12 16,0 0-6-16,0 0-2 0,0 0-7 16,0 0-6-16,0 0-3 0,-16-40-3 0,12 26-5 15,2 0-4-15,-3-1-1 16,-4-1-4-16,2-2 0 16,-2 4-2-1,-2-4-5 1,4 3-1-1,-2 0-1-15,2 4 2 16,-2-1-2-16,7-1 0 0,-8 4-7 0,10 9 0 47,-6-12 3-47,6 12-4 31,0 0 3-31,0 0 3 0,0 0 5 0,0 0 3 0,32 0 4 0,-32 0 4 31,38 18 7-31,-15-6-1 16,2 4 4-16,-2-1 3 0,2 3 1 16,-2-1-2-1,2 1-2 1,-7 3-1-16,-2-1 1 16,-2-2 1-16,-8 5 0 0,-1-7-3 0,-5 1-1 0,0 2-3 0,-9-2-3 15,2-2-3-15,-2 3-1 16,-3-3-3-16,-3 0-2 0,-6-3 2 0,5 0-5 15,0-3 2 1,-2-3-5-16,2 0-7 16,-5-1-17-16,1-1-18 15,4 1-29 1,-2-1-34-16,2-2-42 0,0-2-44 0,-5 3-54 16,5-1-140-1,0 5-218-15,2-7-93 16</inkml:trace>
        </inkml:traceGroup>
        <inkml:traceGroup>
          <inkml:annotationXML>
            <emma:emma xmlns:emma="http://www.w3.org/2003/04/emma" version="1.0">
              <emma:interpretation id="{38A9B152-1B6D-4028-97B4-15BE07AE64F5}" emma:medium="tactile" emma:mode="ink">
                <msink:context xmlns:msink="http://schemas.microsoft.com/ink/2010/main" type="inkWord" rotatedBoundingBox="25713,9944 26437,9951 26435,10169 25711,10162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52756.0701">5369 1317 1455 0,'0'0'-50'15,"0"-20"11"-15,0 11 27 0,0 9 19 16,0-25 15-16,0 12 8 0,4 2 11 0,1-1 15 0,-3 0 12 16,-2 12 15-16,9-17 8 0,-2 8 6 15,2 2 10-15,-9 7 4 0,12-12 2 16,-12 12 2-16,16-6-3 0,-16 6 1 0,16 0 0 15,-16 0 2-15,0 0-6 0,0 0-3 0,16 18-5 16,-16-18-6-16,-5 18-11 0,5-18-4 16,-5 24-3-16,3-12-11 0,-2 2-6 15,4-14-5-15,-5 22 18 0,0-11-15 16,5-11-2-16,0 19-4 0,-2-8 0 16,2-11-8-16,0 0 1 0,12 18-11 0,-12-18 5 15,16 9-7-15,-16-9-2 0,36-9-4 0,-18 4 0 16,9-4-4-16,5 3-5 15,5-6-3-15,-1 1 3 0,3-5-8 16,2 3 4 0,-2-1-1-1,-7 5-4-15,0 0 1 16,-4 0 1 0,-1 0-4-1,-3 4-1 1,-5-1-3-16,2-1 6 0,-5 0-1 0,0 2-3 15,-5 3 3-15,5-2 2 0,-5-1-23 16,-11 5-22 0,21-7-27-16,-21 7-36 0,11-8-43 0,-11 8-56 31,10-9-78-31,-10 9-113 16,11-9-175-16,-11 9 84 0,0 0-223 0,19-6-196 0</inkml:trace>
        </inkml:traceGroup>
      </inkml:traceGroup>
      <inkml:traceGroup>
        <inkml:annotationXML>
          <emma:emma xmlns:emma="http://www.w3.org/2003/04/emma" version="1.0">
            <emma:interpretation id="{40E285B6-EFBE-4A36-93DA-DD30B710F1EA}" emma:medium="tactile" emma:mode="ink">
              <msink:context xmlns:msink="http://schemas.microsoft.com/ink/2010/main" type="line" rotatedBoundingBox="17562,10745 18640,10990 18512,11552 17434,11307"/>
            </emma:interpretation>
          </emma:emma>
        </inkml:annotationXML>
        <inkml:traceGroup>
          <inkml:annotationXML>
            <emma:emma xmlns:emma="http://www.w3.org/2003/04/emma" version="1.0">
              <emma:interpretation id="{71FBEF55-6FF1-4EA2-B221-CFD90B6A7E28}" emma:medium="tactile" emma:mode="ink">
                <msink:context xmlns:msink="http://schemas.microsoft.com/ink/2010/main" type="inkWord" rotatedBoundingBox="17535,10862 17809,10925 17708,11370 17434,11307"/>
              </emma:interpretation>
              <emma:one-of disjunction-type="recognition" id="oneOf16">
                <emma:interpretation id="interp24" emma:lang="" emma:confidence="0">
                  <emma:literal>~</emma:literal>
                </emma:interpretation>
                <emma:interpretation id="interp25" emma:lang="" emma:confidence="0">
                  <emma:literal>o</emma:literal>
                </emma:interpretation>
                <emma:interpretation id="interp26" emma:lang="" emma:confidence="0">
                  <emma:literal>-</emma:literal>
                </emma:interpretation>
                <emma:interpretation id="interp27" emma:lang="" emma:confidence="0">
                  <emma:literal>º</emma:literal>
                </emma:interpretation>
                <emma:interpretation id="interp28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200610.9726">-2856 2254 1500 0,'0'0'-48'0,"0"0"15"0,0 0 19 16,0 0 22-16,13 11 25 0,-13-11 15 0,0 0 14 16,0 0-1-16,0 0 6 0,0 0 6 0,0 0 2 15,3 14 2-15,-3-14 2 0,0 0 1 16,0 0 2-16,0 0-3 0,0 0-3 15,0 0-4-15,0 0-2 0,0 0-8 0,0 0 0 16,0 0-2-16,29-19-8 0,-26 10-4 16,5 0-5-16,0-3-4 0,-4 1-3 15,8-2-6-15,-4 2 0 0,-1-1-3 0,5-1-4 16,-3 2-3-16,2-1-2 0,-2 0 0 16,-2 1-6-1,5 2-1-15,-4 0-1 16,0 3-1-16,0-3-2 0,-8 9-1 15,12-14-1-15,-12 14 1 0,12-2 3 0,-12 2 7 0,0 0 3 0,0 0 3 0,20 33 6 16,-16-17 7-16,-4 4 4 0,0 1 9 0,3-1 3 16,-6 5 6-16,3 1 0 15,0-2 5-15,-4 3 7 0,4-3-3 16,-5 3 7-16,5-6-1 0,0-4-8 0,-4 4 1 0,4-6-6 16,-3 2-1-16,3-2-3 0,0-1-3 0,0 0-7 15,0-14 2-15,-4 20-2 0,4-20-6 16,-4 17-1-16,4-17-5 0,0 13-3 0,0-13-5 15,0 0-16-15,-5 11-12 0,5-11-24 16,0 0-25-16,0 0-31 0,0 0-28 16,-16 5-35-16,16-5-41 0,0 0-44 0,0 0-33 15,0 0-30-15,16-34-90 0,-7 25-115 16,-2 1 35-16,6-1-122 0,-1 3-87 16</inkml:trace>
        </inkml:traceGroup>
        <inkml:traceGroup>
          <inkml:annotationXML>
            <emma:emma xmlns:emma="http://www.w3.org/2003/04/emma" version="1.0">
              <emma:interpretation id="{982BF20E-AA6B-455E-881C-8330CC901BED}" emma:medium="tactile" emma:mode="ink">
                <msink:context xmlns:msink="http://schemas.microsoft.com/ink/2010/main" type="inkWord" rotatedBoundingBox="18363,10927 18640,10990 18530,11474 18253,11411"/>
              </emma:interpretation>
              <emma:one-of disjunction-type="recognition" id="oneOf17">
                <emma:interpretation id="interp29" emma:lang="" emma:confidence="0">
                  <emma:literal>15</emma:literal>
                </emma:interpretation>
                <emma:interpretation id="interp30" emma:lang="" emma:confidence="0">
                  <emma:literal>y s</emma:literal>
                </emma:interpretation>
                <emma:interpretation id="interp31" emma:lang="" emma:confidence="0">
                  <emma:literal>y S</emma:literal>
                </emma:interpretation>
                <emma:interpretation id="interp32" emma:lang="" emma:confidence="0">
                  <emma:literal>1 s</emma:literal>
                </emma:interpretation>
                <emma:interpretation id="interp33" emma:lang="" emma:confidence="0">
                  <emma:literal>y 5</emma:literal>
                </emma:interpretation>
              </emma:one-of>
            </emma:emma>
          </inkml:annotationXML>
          <inkml:trace contextRef="#ctx0" brushRef="#br0" timeOffset="-200065.4861">-1835 2144 1552 0,'0'0'-47'0,"0"0"17"0,0 0 19 0,0 0 13 0,0 0 21 0,-23-12 8 15,23 12-2-15,0 0 5 0,0 0 1 0,0 0 5 16,0 0 0-16,-36 15-2 0,27-10 1 15,9-5 4-15,-12 13 4 0,12-13 0 0,-11 16 6 16,2-5 1-16,2-2 0 0,3 3 2 16,-5-1 1-16,2 1-8 187,3 0-2-187,-4-4-2 0,4 6-1 0,0 0-4 0,-1-2-2 0,5 0 2 0,0 3-5 0,0-15 2 0,5 22-3 0,-1-8-3 0,3-3-4 0,6 2-1 0,3-4-2 0,-4 2-2 0,-1 4 1 0,9 0 7 0,-4-4-4 0,-4 3-1 0,8-3 0 0,-8 3 3 0,-1-2 5 0,2 0 2 0,-5 3 0 0,0-4-1 0,-5 3-3 0,1-3-1 0,-4-11-1 0,-4 21-2 0,-3-10-1 0,7-11 0 0,-12 16-4 0,4-9 0 0,-4 0-1 0,12-7 5 0,-23 7-8 0,7-5-3 0,16-2-1 0,-29-2-3 0,29 2 0 0,-27-5-8 0,6 3-11 16,10-1-20-16,-9-3-27 0,4 3-30 15,0-3-37-15,-3 1-55 0,3-2-49 16,3 1-102-16,6 1-147 0,7 5-153 0,-16-9-127 0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47:46.6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1CDF6F-DF59-4E13-9EC1-CE3D98292328}" emma:medium="tactile" emma:mode="ink">
          <msink:context xmlns:msink="http://schemas.microsoft.com/ink/2010/main" type="writingRegion" rotatedBoundingBox="10778,13616 11446,13232 11504,13333 10836,13717"/>
        </emma:interpretation>
      </emma:emma>
    </inkml:annotationXML>
    <inkml:traceGroup>
      <inkml:annotationXML>
        <emma:emma xmlns:emma="http://www.w3.org/2003/04/emma" version="1.0">
          <emma:interpretation id="{191F7CCB-46C4-486C-9693-D003C705E712}" emma:medium="tactile" emma:mode="ink">
            <msink:context xmlns:msink="http://schemas.microsoft.com/ink/2010/main" type="paragraph" rotatedBoundingBox="10778,13616 11446,13232 11504,13333 10836,13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9949AD-FC5E-474D-8F8A-88C0F6796732}" emma:medium="tactile" emma:mode="ink">
              <msink:context xmlns:msink="http://schemas.microsoft.com/ink/2010/main" type="line" rotatedBoundingBox="10778,13616 11446,13232 11504,13333 10836,13717"/>
            </emma:interpretation>
          </emma:emma>
        </inkml:annotationXML>
        <inkml:traceGroup>
          <inkml:annotationXML>
            <emma:emma xmlns:emma="http://www.w3.org/2003/04/emma" version="1.0">
              <emma:interpretation id="{2211A2A6-CA00-472E-84A2-5FF4BC573B22}" emma:medium="tactile" emma:mode="ink">
                <msink:context xmlns:msink="http://schemas.microsoft.com/ink/2010/main" type="inkWord" rotatedBoundingBox="10778,13616 11446,13232 11504,13333 10836,13717"/>
              </emma:interpretation>
              <emma:one-of disjunction-type="recognition" id="oneOf0">
                <emma:interpretation id="interp0" emma:lang="" emma:confidence="0">
                  <emma:literal>-yo</emma:literal>
                </emma:interpretation>
                <emma:interpretation id="interp1" emma:lang="" emma:confidence="0">
                  <emma:literal>-ajo</emma:literal>
                </emma:interpretation>
                <emma:interpretation id="interp2" emma:lang="" emma:confidence="0">
                  <emma:literal>-ojo</emma:literal>
                </emma:interpretation>
                <emma:interpretation id="interp3" emma:lang="" emma:confidence="0">
                  <emma:literal>ago</emma:literal>
                </emma:interpretation>
                <emma:interpretation id="interp4" emma:lang="" emma:confidence="0">
                  <emma:literal>-uso</emma:literal>
                </emma:interpretation>
              </emma:one-of>
            </emma:emma>
          </inkml:annotationXML>
          <inkml:trace contextRef="#ctx0" brushRef="#br0">39 325 456 0,'0'0'140'15,"0"0"-35"-15,-16 3-27 0,16-3-18 16,0 0 4-16,0 0-3 0,0 0-2 0,0 0-8 16,-13 6 4-16,13-6 2 0,0 0 9 15,0 0-2-15,0 0 1 0,0 0-3 0,0 0-5 16,-12 4 2-16,12-4-2 0,0 0-2 15,0 0-3-15,0 0 1 0,0 0-2 0,0 0-1 16,0 0-2-16,0 0-2 0,0 0 1 16,-4 14 2-16,4-14-3 0,0 0-4 15,0 0 7-15,0 0-8 0,0 0-6 0,0 0 2 16,0 0-1-16,0 0-2 0,0 0 1 16,0 0-3-16,0 0-2 0,0 0 3 15,0 0-1-15,0 0-4 0,0 0-3 0,45-18-1 16,-36 13-1-16,-9 5-4 0,21-6-1 15,-10-1 0-15,7-2-1 0,-2 0-1 16,0 0-3-16,3-3 1 16,1-1-4-16,-1 2-2 0,5-1 1 0,-8 0-1 15,5-1 1-15,-1 0-2 0,0 0 2 16,-1-1-3-16,0 2-1 16,2 3 0-16,-9 0-1 0,8 2-2 15,-8-2-1-15,4 0 2 0,-1 1 1 16,-4 2-4-16,5-1 1 0,-3 2 2 15,-2-1 1-15,5 1 2 0,-3-2-3 16,-1 0 0-16,-2 6-4 0,-10 1 2 0,16-12 4 0,-3 10-3 16,-13 2-1-16,13-9-1 0,-13 9 2 0,15-7-4 0,-15 7 3 0,12-9-2 15,-12 9 2-15,12-6 2 0,-12 6-3 16,0 0 0-16,10-7 0 0,-10 7 0 0,0 0 0 16,10-8 0-16,-10 8 0 0,0 0 1 15,0 0-3-15,0 0 2 0,6-9 0 0,-6 9-1 16,0 0-3-16,0 0-1 0,0 0 5 15,0 0-5-15,0 0 0 0,0 0-4 16,-38 21 3-16,26-12 0 0,0 0-4 0,-1-2 2 16,2 4 1-16,-4-2-1 0,3 2-3 15,-1 1-1-15,0-1 1 0,3 2-1 16,-2 2-4-16,-1 0-1 0,2 1-1 16,-5-2 0-16,3 1 2 0,7 0 1 0,-7-4 1 15,0 0 3-15,7 2 2 0,-7-5 0 16,6 5 0-16,-5-4 4 0,-1-4 0 0,5 4 1 15,8-9 0-15,-22 12 4 0,12-8-3 0,0 1 2 16,1 1 1-16,9-6 1 0,-13 7 0 16,13-7 3-16,-19 7 0 0,19-7 3 15,-16 2-4-15,16-2 6 16,0 0-3-16,0 0 1 0,-16 4-4 0,16-4 3 16,0 0 0-16,0 0 0 0,-20 5-2 0,20-5 0 15,0 0-3-15,0 0 3 0,0 0-3 16,0 0 0-16,0 0 1 0,0 0-5 0,0 0 5 15,0 0 1-15,0 0-3 0,0 0 2 16,0 0-2-16,5-20 1 0,-5 20-1 16,0 0-1-16,24-16 3 0,-8 10-2 0,-9-4 1 15,5 5 1-15,5-4 1 0,-5 0 0 0,3 3 2 16,-4-6-1-16,10 4 0 0,-5-1 1 16,-4-4-1-16,4 1 3 0,0 3-2 15,0-2 1-15,4 0 0 16,-1-5-1-16,1 3 1 0,0 2-3 0,-1-4 1 0,0 2 2 15,2 4-3-15,-5-2 1 16,0 1-2-16,0 1-1 0,-4 5 0 0,-2-5 3 16,4 2 0-16,-2 1-2 0,-1 1 2 0,-2-1 6 15,-9 6 1-15,16-9 3 0,-16 9 1 16,7-6-2-16,-7 6-4 0,0 0 0 0,0 0-1 16,0 0 3-16,0 0-2 0,0 0-4 15,0 0 1-15,0 0 0 0,-53 8 0 16,37 1-4-16,2-3 0 0,-6 3 3 0,-5 5-4 15,3-3 3-15,-7 3 2 16,2-3-3 0,-2 2-1-16,7 2-3 0,-7-4 3 15,6 5-2-15,-2-3 1 16,1-2-1-16,5 0 4 0,-4 2-4 16,1-2 0-16,3-2 2 15,8 2-1-15,-5-2 2 0,3-2-1 0,1-2 0 16,5 4-1-16,-6-2-1 0,3-1 1 0,10-6 0 0,-16 9 3 0,7-4-2 15,9-5 0-15,0 0 1 0,-16 10-1 0,16-10 2 16,0 0 3-16,0 0 4 0,0 0-4 0,0 0 6 0,0 0-4 0,0 0 1 16,0 0 0-16,55-12 0 0,-39 5 1 0,-4 2 0 15,8-1-4-15,-4-3 1 0,0 0 2 16,1-1-1-16,-1 1-3 0,0 0 2 16,3-2 0-16,-3 0-1 15,0-2 3-15,-5 5-2 0,2-1-1 16,-1 0 2-16,-5 0-1 0,2 0 6 15,-2 2 0-15,-7 7 1 0,13-9 0 0,-13 9-1 0,0 0-3 16,0 0-4-16,0 0 4 0,0 0-5 0,0 0-1 0,0 0 4 16,0 0-2-16,0 0-5 0,0 0-2 15,0 0-9-15,0 0-10 0,-29 25-14 16,29-25-28-16,0 0-40 0,-16 4-51 0,16-4-53 16,0 0-137-16,-19-7-139 0,19 7-167 15,-13-9-145-15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51.7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F04E08-6197-4735-A6E0-050078AF70E9}" emma:medium="tactile" emma:mode="ink">
          <msink:context xmlns:msink="http://schemas.microsoft.com/ink/2010/main" type="inkDrawing" rotatedBoundingBox="24880,6814 30714,6194 31025,9117 25191,9737" hotPoints="31737,8342 28196,9463 24604,8518 28145,7397" semanticType="enclosure" shapeName="Ellipse">
            <msink:sourceLink direction="with" ref="{C6D73FEB-D6A7-47F4-BE9C-A9A9DC4C2807}"/>
            <msink:destinationLink direction="with" ref="{E3F6C38F-E235-4307-87D8-69B747F6D4E2}"/>
          </msink:context>
        </emma:interpretation>
      </emma:emma>
    </inkml:annotationXML>
    <inkml:trace contextRef="#ctx0" brushRef="#br0">4350 250 950 0,'0'0'-37'0,"0"0"5"16,0 0 5-16,16-4 9 0,-16 4 8 0,0 0 1 15,0 0 9-15,0 0-1 0,0 0 4 16,0 0 4-16,0 0 10 0,0 0-5 0,0 0 3 15,0 0 2-15,0 0-3 0,16-2 1 0,-16 2 8 16,0 0 0-16,0 0 1 0,0 0 1 16,0 0-1-16,0 0 4 0,0 0-4 15,0 0 12-15,0 0-5 0,0 0-2 16,4 24 0-16,-4-24 3 0,0 0-2 0,0 0 1 16,-4 21-2-16,4-21 4 0,-7 15 1 15,-2-7-1-15,1 4-4 0,-4-3 2 16,0 4 2-16,-8-2-2 0,0 1 1 0,1 0-4 15,-5 0-2-15,0 0-1 0,0-1 2 32,-4-2-5-32,1 1 3 15,-1-1-1 1,-4-3-1-16,5-3-3 16,-2 3-3-16,2-4 1 15,-1-2 1-15,4 3-3 0,0-3 0 16,0 0 0-16,1 0-1 0,3 0-2 15,-4 0-1-15,8 0-4 0,0 4 2 0,-4-4-2 16,0 0-2-16,20 0-1 0,-35 2 0 0,19-2 2 0,0 3-1 16,-4 0 2-16,20-3-1 0,-32 3 0 0,17-3 2 0,-6 0 2 0,1 0 1 15,1 3 0-15,-1-6-2 0,0 3 3 16,1-3-2-16,-1 0 0 0,0 0-2 0,-1 1 0 16,7-2 1-16,-7 1-4 0,5 1 1 0,-4-2-4 0,4 2 2 15,5-1 0-15,-5-1-2 0,16 4 0 0,-29-2 2 16,18-3-1-16,11 5 7 0,-19-2-9 0,19 2-1 0,-25-2 2 0,13 2-2 15,12 0-1 1,-27 0 4-16,14 0-1 16,-3 0-2-16,0 0 4 0,2 0-3 0,-7 0 5 0,6 0-1 0,-1 0 3 15,0 0 2-15,-4 0-1 0,20 0-1 0,-32 4 1 0,16 3-3 16,-4-3 0-16,4 1 10 0,-3 4-10 16,-1-3 6-16,4 3-5 0,-4 3-5 0,-1-3 3 15,2 0-1-15,3 2-2 16,1-2 1-16,3 1 1 0,-4-1-3 0,0 0 2 0,0-3-1 15,0 3 1-15,4-4 0 0,-8 3-2 16,5-1 2-16,-1-5-1 0,-4 5-1 16,4-1 1-1,-5-1-1-15,6 1-4 16,-6 1 3-16,0 0 0 16,-1-2-2-16,3-3 2 15,-1 5 1-15,-5-1 0 0,2-1-2 16,0 4-2-16,-2-2 2 0,1-2 0 0,5 1 2 15,-5 1-2-15,2-2 4 16,0 1-3-16,-6-1 1 16,4 2-1-16,5 0-2 0,-1-5 2 15,0 2-2-15,-4 1 2 0,4-1-1 16,4-2-2-16,-4-2 6 0,3 3-4 0,-1 0 0 16,18-3 1-16,-36 0 1 0,16 0-1 0,4 0-1 0,-4 0 2 15,4-3 0-15,0 3 0 0,-3-3 0 0,3 1 1 0,0-2-1 16,0 1 0-16,1 1-1 0,15 2 2 15,-28-4 0-15,12 2 0 0,3-1 1 0,-3-1 0 0,16 4 0 0,-23-2-2 0,11-3-1 16,12 5-1-16,-24-5 0 0,8 5 1 0,5-4-2 0,11 4-1 0,-28-2 2 16,12 2 1-16,0-3-2 0,16 3 2 0,-32-2-2 15,16 2 3-15,1-4-1 0,-1 1-2 16,0 1 3-16,0-2-2 0,-5 4 0 0,5 0 0 16,-2-3-1-16,-2 3-1 0,-1 0 0 15,-3 0 5-15,5 0-4 0,-5 0 2 16,3 3-2-16,2-3 1 0,-2 4 0 0,5-4-4 15,-3 2 5-15,3 5-1 0,0-5-2 16,0 1 2-16,5 3-3 0,-2-1-2 16,-3 0 3-16,5 4 1 0,3-3 3 31,0 3-1-31,0-1-1 0,0 4 2 16,5-3-3-16,-5-1 2 0,8-8-1 0,-8 22 2 0,3-10-4 15,2-3 2-15,3-9 1 0,-5 15 0 0,2-6 0 0,3-9 1 16,-4 14 0-16,4-14-4 0,-9 12 1 0,9-12 2 15,-3 9 2-15,3-9-3 0,-4 16 3 0,-5-11-3 16,2 4 3-16,7-9-2 0,-16 11-1 16,7-2 4-1,-3-2-3-15,12-7 2 16,-18 14 2-16,4-8-2 0,7 1-3 0,-8-2 6 0,3 4-3 0,-4-2 0 16,0-1 2-16,2-1-2 15,-2 1 0-15,3-3 1 16,-3 3-2-16,16-6 3 0,-30 9-3 0,14-3-1 15,0-3 0-15,0-1 1 32,3 5 0-17,-1-5 1 1,-2 4-1-16,0-3-2 0,16-3 0 16,-22 6 2-16,10-3 1 0,12-3-3 15,-30 6 0-15,19-3 1 0,0 0 0 0,-5 3 1 0,16-6-1 16,-28 7-3-16,13-7 2 0,15 0 1 0,-26 8-2 0,10-5 1 15,5 1 0-15,-5-2 0 0,0 4 0 16,0-3 1 15,0 3-2-15,-3 0 2-16,3 0-2 0,-3 2 3 0,-2-1-2 16,2-1-1-1,3-1 1-15,-5 6 0 0,2-6 1 16,3 4-3-16,-3-3 1 15,3-1-3-15,0 4 4 0,3 0 2 16,2 0-1-16,-2 0 0 16,2 0-1-16,3 0 2 0,0 1-2 15,-3 4 4 1,1-5-1-16,4 0 1 0,-4 3-2 16,4-3 2-16,-2 2-3 0,-5 0 1 0,5 5 2 0,0-1 2 15,0 1 4-15,0-2 0 0,0 0 0 0,0 1-1 16,0 4 0-16,5-1 0 15,-6-1 0-15,2 1 0 0,-2-1 0 0,7 1 0 0,-8 7 0 16,4-8-1-16,-4 7 2 0,4-3-1 16,1-3 1-16,1 3-4 0,-1-1 3 15,5-2 3 1,-2 1 0-16,-3 2-3 16,1-4 0-1,4 1 4-15,-5 0-6 0,5 0 1 0,-2 0 0 0,-3-4-1 16,5 2-1-16,0-2 0 15,-4-3 1-15,4-11-2 0,0 25-1 0,0-12 6 0,0-13-5 16,4 17 0-16,-4-17 1 0,5 18 1 0,-5-18-3 16,2 14 1-16,-2-14 0 0,14 12 0 0,-14-12 0 0,11 12-1 0,-11-12 0 15,16 7 0-15,-16-7-1 0,16 5 0 0,-16-5-1 16,16 9 0-16,-16-9 1 0,19 6 2 0,-19-6-5 16,13 6 2-16,-13-6 0 0,16 6-1 0,-16-6 1 15,16 12-1-15,-8-6 4 31,-8-6 0-31,0 0-3 0,19 11 0 0,-11-2 2 16,-8-9-1-16,13 12 1 0,-7-3 4 0,4 4 4 16,-4-5 0-16,-1 4 3 0,3 0-4 15,-8-12 3-15,8 23 1 0,-5-10 4 0,-3-13-4 0,0 27 2 0,0-16-1 16,0-11-3-16,-3 24 2 0,-2-12-4 0,2 1 1 31,-2-2 3-31,5-11-8 16,-11 21 0-16,8-12-1 0,-7 0 0 15,4 3-2 1,6-12 2-16,-16 17-3 0,3-7 3 0,5 1-4 16,-3-2 2-16,3 0-4 0,0 3 2 15,-5-3-2 1,1 3 3-16,5-4-1 0,-2 1-4 16,2 5 6-16,-2-7-5 0,2 2 0 15,2 4 3-15,-1-5-4 0,1 5 2 16,0-2 0-16,5-11 0 15,0 21 4-15,0-8-4 0,0 1 3 16,0-14-1-16,5 27 0 0,0-15-3 16,1 3 5-16,-1-3-3 15,0 3 2-15,-3-4-5 0,7 4 5 0,-2-6 0 16,2 5 2-16,-2-1-4 16,2-4 2-16,-1 3-3 0,3-3 2 15,-11-9-2-15,16 15 2 0,-3-10 0 0,-5 2-1 16,-8-7 2-16,24 11 3 0,-13-8-5 15,5 1 0 17,-16-4-2-1,24 12 0-31,-8-10 1 16,0 5 2-16,0-5-1 0,0 2 0 0,0-1-1 15,3 3-2-15,-3-4 2 0,3 1 2 16,-3 3-2-16,0-3 1 0,5 0-2 15,-5 0 4-15,0 0-1 0,-1 3-5 16,1-4 4-16,0 2-2 0,0-2 3 16,-16-2-4-16,28 7 3 0,-17-5-2 0,-11-2-1 15,25 9 5-15,-13-4-6 0,-1 0 3 0,-11-5 0 0,27 15 0 0,-13-10 0 16,2 4-2-16,-9 0 1 0,9 0 2 16,0-3 3-16,0 2-2 15,0 1-4-15,0 4 4 16,-5-8-2-16,5 6 1 15,0-2 1-15,0-2 0 0,0 0-3 0,0-1 2 16,-5 3-1-16,5-4 4 16,-5 1-2-16,5 0 1 0,0-3-1 0,-16-3-1 0,37 6 1 0,-21-3 0 15,4 0-4-15,-2-3 5 16,3 0-3-16,2 0-1 0,-3 3 3 0,5-3-1 16,3 0-2-16,-5 0 3 0,1 0-2 15,5 0-2-15,-2 0 4 0,-3-3-2 16,3 3 0-16,2-3 4 0,3 0-6 15,-2 0 3-15,2 0 0 16,0 0 1-16,1 0-3 0,-1-3 3 16,-2 3-2-16,2 0 4 15,-3 1-5-15,3-2 2 0,-5 4 0 16,-4 0-2-16,5-3-1 0,-3 1 1 16,2 4-3-16,-3-2 3 15,0 0 0-15,-4 0-1 16,3 0 4-16,-4 3-4 0,3 1 3 15,1-2-2-15,-3 1 1 16,0 0 0-16,2 0-3 16,4 0 4-16,-7 0-3 0,5 0 0 15,0-3 1-15,0 3-1 0,-2-3 3 16,4 0 0-16,-3 0-1 0,6 0-2 16,-6 3 0-16,-3 0 2 0,8-3-2 15,-8 0-1-15,3 0 3 0,-1 3-2 16,4-3-2-16,-6 0 1 0,3 0-3 15,-3 0-3-15,5-3 4 0,-2 3-2 0,-5-3-1 16,8 3-1-16,-2 0 6 0,-1-3-3 0,2 0 0 16,-6 3 1-16,3-3 0 0,3 3 2 15,-4-3-2-15,2 3 3 0,0-3-6 16,-2 3 3-16,-1 0 0 0,0 0 0 16,-4 0 4-16,4-3-1 0,0 3-1 15,-1 0 2-15,0-3-3 0,5 0 3 16,1 1-2-16,-2-2 0 0,-3-1 0 0,5-1-2 15,2 3-1-15,-3-6-1 0,0 3 1 16,3-4 0-16,1 1-2 16,-4 3 1-16,-3-3 0 15,2 0 0 1,0 1 3-16,-3 2-3 16,0-3-2-16,4 0 5 0,-4 0 1 15,0 4 0 1,-4-6-3-16,3 7 0 0,1-6-2 15,-4 4 1-15,4-3-4 0,0 0 3 0,-4 4-2 0,0-1 3 16,3 0 0-16,-6 3 1 0,3-3 0 0,0 1 1 16,0 1-2-16,-16 4 1 0,27-5 3 0,-11 1-4 15,0 4 3 1,-16 0 0-16,32 0 1 0,-16 0-1 0,0 0-3 0,-16 0-5 16,27 0 0-16,-11 0-4 15,-16 0-2-15,36 4 1 0,-20-8-5 0,3 8 1 0,1-4 4 16,-20 0-2-1,36 0 4-15,-20 3 2 0,-16-3-1 16,35 0 2-16,-19 2 3 16,-16-2-1-16,32 4 2 0,-19-2 0 15,-13-2 0 1,27 3 3-16,-11 1-1 0,-16-4 1 0,23 2 2 0,-7 1-2 16,-16-3 1-16,25 0 1 0,-25 0 1 0,32 0 2 0,-12 3-4 15,-20-3 3-15,27-3 1 0,-11 0-2 0,0 3 0 16,0-2 0-16,0-2 0 0,0 1 1 0,-16 3 2 0,27-6-3 0,-11 4 2 15,0-1 0-15,0-3-2 0,0 1 4 0,0 3-2 16,0 0 0-16,-5-5-1 0,-11 7 1 0,28-5 2 0,-15 5-3 16,3-4 1-16,-2 1 2 15,-14 3-2-15,36 0 2 0,-15-2 0 0,-6 2-2 0,1-4 0 0,0 1 3 16,0 1-3-16,3 2 2 16,-3-4 0-16,0 1 0 0,4 3-4 15,-4-2 4-15,4-1-1 0,-4-1 3 16,4 2-3-16,-4-5 0 15,3 5 0-15,1-1-1 0,1-1 4 0,-1-1-3 0,-4 3-3 16,3-5 3-16,-3 5-1 16,0-5 0-16,4 0 2 0,-4 1 0 15,-1 1-2-15,1-4 0 0,0 3-1 0,3 0 2 16,-2-3 1-16,-1 4-3 16,0-4 0-16,0 3 2 0,0 0 2 15,-4-3-3-15,3 3 1 16,1-3 0-16,0 3 2 0,-4-1-5 15,4 2 3-15,0-1-2 0,0 0 0 16,0 0 2-16,-5 0-2 0,5 0 1 0,0 4 0 16,0-5 3-16,0 5-2 0,0-4 2 0,0 3-1 15,0-3-4-15,-1-1 2 0,1 0 2 16,-16 7-2-16,32-7 2 0,-16 3-3 0,0-1 3 0,0-2-3 0,-5 1 1 16,1 1 2-16,4-4 0 0,-3 2 1 0,-2-2-3 15,5 2-2-15,-4-2 1 16,4 0 2-16,0-2-2 0,-5 0 2 0,5 2-1 15,0-2-1 1,-4 2 0-16,1-4 1 0,3 2 0 0,-5-1-2 16,1 3 4-16,0 0-2 15,0-4 0-15,0 2 3 0,0-1-4 16,-1 3 0-16,-2-3 0 0,2-1 3 16,-2 2-3-16,2 2 1 15,-3-5 1-15,0 5-1 0,0-3 0 16,0 0 2-16,0 0-3 0,0 2 2 0,0-1 0 15,0-4-2-15,-5 3 3 0,6 0-3 0,-2-2 0 0,-3 1 1 0,1-1 0 16,2-2 0-16,-3 5 2 0,1-4-2 0,-1 3 2 16,-1-2 1-16,1-1 0 15,0-1 1-15,-4 2 0 0,0-1-3 0,5 0 2 0,-5 15 2 0,3-23-4 0,-3 8 2 16,4 1-1-16,-4 14 5 0,4-25-5 0,-4 13-2 16,5-3 3-16,-5 1 0 0,0 0-2 0,0-1-2 0,3 1-2 15,-6-1 4-15,3 0-1 0,0 1-1 0,-5-2 2 16,5-1 0-16,-4 2-2 15,4-3-1-15,-4 3 2 0,1-1 0 0,3 2 0 0,-5-4-2 16,1 3 0-16,0 1 0 0,1-2 6 0,-1 2-4 0,-1-2 0 16,1-1 2-16,1 2-1 0,-6 1 2 15,2-1-3-15,-1 1 5 0,0-2-2 16,0 1-1-16,0-3 3 0,-3 3-3 16,-2-2 2-16,1 1-2 0,0 2 2 15,1-4-1-15,2 3-4 0,-2 0 4 16,-1 4 0-16,-1-3-2 0,6 0 1 15,-2-1 0-15,-2 0 0 0,3 4 1 0,-4-4-3 16,4 3 0-16,0-1-2 0,0 2 3 16,-3-4-4-16,2 3 1 0,-3 0 6 0,1 0-6 15,-2-3 0-15,1 3 3 0,1 1-5 16,-1-2 5-16,-1 2-3 0,-1-1 3 16,1 0-1-16,1 1 0 0,-4-3-1 0,5 0 2 15,-5 3-3-15,0-2 1 0,4 5 0 0,-4-5-1 16,0 2-1-1,0 2 1-15,-4-7-1 0,4 5 3 32,-8 2-2-32,5-3 0 15,-5 0-1 1,3 3 1 0,7 0 1-16,-7 1 1 0,1-1-3 0,0-1 2 15,4 5 1-15,-7-8-3 0,3 5 2 0,1-1 2 16,-6 0-2-16,5 0 0 0,-3 0 1 0,-1 3-2 15,-4-3 0-15,0 0 4 16,1 0-4-16,-5 0-1 0,3 0 2 16,2-3 1-16,-1 3-3 0,5 0 3 15,-6 0-4-15,10 2 4 16,-5-2-3-16,8-2 2 16,0 2 0-16,0 0-1 15,4 4 1-15,-3-4 2 0,3 1-3 0,-1 1-1 16,2 1 1-16,-5 1-2 0,0-1 2 15,4-3-1-15,-4 4 3 0,0-2 0 16,-4 5 0 0,4-5-3-16,-3 1 4 0,3-1-2 0,0 2 0 15,0 1 0-15,1-1-1 0,-6 2 0 16,5-3-2-16,-4 3 3 0,4 0-2 16,1-3 4-16,-1 4 0 0,4-5-1 0,-4 5-1 15,0-4 0-15,5 3-2 0,-1-1 3 16,-4-3-3-16,3 5 0 0,-3 0 2 15,5-3-1-15,-5 0 0 0,4 3 0 0,-4-2 0 0,5-1 1 16,-5-2 0-16,0 1 1 0,0 4 0 16,0-4 0-16,0 0-1 0,0 0 0 0,0 3-1 0,0-3 1 15,0 0 0-15,5 4-2 0,-5-5 4 0,0 5-3 16,3-5 1-16,-3 7-2 0,5-7 0 0,-5 7-2 0,16 0 4 16,-24-5-1-16,13-1-2 15,-2 3-1-15,-3 0 0 0,5 0 0 16,3-3-2-16,-8 3 0 0,16 3 0 0,-20-8 1 0,8 1-2 15,4 1-1-15,-4 1 0 0,4-1 2 16,8 6 2-16,-19-12-1 0,10 10 1 0,9 2-1 0,-11-14 3 0,2 8-2 0,2-3 1 16,-2 4 0-1,2-4 1-15,7 9 0 0,-12-9 0 0,4 0 2 0,8 9-1 16,-16-9-2-16,4 4 2 0,5-1-1 0,-6-3-1 0,5 0-1 16,-3 5 1-16,-2-4 3 0,10-1-2 15,-10 0 3-15,2 0-2 0,-1 3-1 16,3-3 3-16,-2 0-2 15,3 3-1-15,0 1 2 0,8 5-2 0,-19-11 1 0,10 7 1 16,9 4 1-16,-16-10-2 0,16 10 3 0,-11-9-3 0,11 9 0 16,-13-2 0-16,13 2 1 0,0 0-2 0,-12-9 4 0,12 9 1 0,-4-7 0 0,4 7 1 0,-12-5-3 15,12 5 1-15,0 0 1 0,-7-6-1 0,7 6 1 0,0 0-1 0,-8-7 0 0,8 7-3 0,0 0 3 0,0 0-2 0,0 0 1 0,-12-2 0 16,12 2 1-16,0 0-2 0,0 0 3 0,0 0-4 0,0 0 2 16,0 0 0-16,0 0 2 0,0 0 0 0,0 0-1 0,0 0 1 0,0 0 0 0,-16-7 3 0,16 7-3 0,0 0-1 0,0 0-2 0,0 0-6 0,-7-5-19 0,7 5-32 0,0 0-35 0,0 0-36 0,0 0-46 0,-13-9-123 0,13 9-283 0,0 0-81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3.9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BC07626-81F5-4997-B90E-74534C0FF80C}" emma:medium="tactile" emma:mode="ink">
          <msink:context xmlns:msink="http://schemas.microsoft.com/ink/2010/main" type="inkDrawing"/>
        </emma:interpretation>
      </emma:emma>
    </inkml:annotationXML>
    <inkml:trace contextRef="#ctx0" brushRef="#br0">0 0 1781 0,'0'0'-50'0,"0"0"23"0,0 0 29 0,29 16 25 0,-29-16 18 0,8 18 11 0,-2-6 13 0,-1 2 15 15,6 4 11-15,-3 7 9 0,5-5 1 16,-5 4-3-16,3-1-2 0,2 1 0 16,-5 3-11-16,3-4 0 0,2 6-2 0,-5-6-10 15,3 0-6-15,-3 1 2 0,0-3-17 16,0 0-7-16,0 0-10 0,0-6-8 15,-4 1-16-15,1 0-23 0,-3-1-27 0,3-6-41 63,-5-9-40-63,4 21-43 0,-4-21-30 0,0 12-31 0,0-12-76 0,0 0-96 0,0 0-213 0,0 0-104 0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41.3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67144D-11EB-47ED-A44A-7AB398130959}" emma:medium="tactile" emma:mode="ink">
          <msink:context xmlns:msink="http://schemas.microsoft.com/ink/2010/main" type="inkDrawing" rotatedBoundingBox="27053,8978 27189,8207 27282,8224 27145,8994" semanticType="callout" shapeName="Other">
            <msink:sourceLink direction="with" ref="{481035DB-0A9C-47E1-B275-CCED68E38FDB}"/>
            <msink:sourceLink direction="with" ref="{289F52A9-8791-41A1-B67F-9E128095E938}"/>
          </msink:context>
        </emma:interpretation>
      </emma:emma>
    </inkml:annotationXML>
    <inkml:trace contextRef="#ctx0" brushRef="#br0">211 80 1028 0,'-5'-9'93'0,"5"9"-25"0,-11-18 4 0,2 13 10 0,5-4 5 0,4 9-5 0,-8-11-6 0,8 11-2 0,-8-9-5 0,8 9 0 0,-7-7 1 16,7 7-3-16,0 0 1 0,-5-13-1 0,5 13-1 16,0 0-2-16,0 0 7 0,0 0-4 15,0 0-2-15,0 0 0 0,0 0-1 16,0 0-5-16,-16 31 4 0,16-17-2 16,-4-1-3-16,1 4-1 0,-1-2-1 15,-6 8 0-15,8 2 4 0,-2 1-9 16,-6 4 2-16,8 0 9 15,-6 5-3-15,0 3-2 47,0-1 2-31,4-1-3 0,0-3 2-1,0 0 0 16,0-1-10-15,4-5-10-16,-4 0 11 16,4-6-4-16,0 3 3 0,-5-6 0 15,5 0-3-15,5-1-1 0,-5-3 4 16,0 1-1-16,-5-1 3 0,5-14 1 0,5 23-4 0,-5-12-2 16,0-11-4-16,0 16-5 0,0-16 4 0,0 16-9 0,0-16-3 31,0 0 1-31,0 20-6 0,0-20-2 0,0 0 0 0,0 14-6 0,0-14-2 15,0 0-4-15,-5 12 6 0,5-12-4 0,0 0-5 0,0 0-10 0,0 0-25 0,0 0-22 0,-23-3-25 0,23 3-26 16,0 0-33 0,-16-12-36-16,16 12-34 0,-7-11-35 0,7 11-27 0,-4-13-48 15,4 13-114-15,0 0-60 0,0 0-190 0,0 0-174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43.8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1035DB-0A9C-47E1-B275-CCED68E38FDB}" emma:medium="tactile" emma:mode="ink">
          <msink:context xmlns:msink="http://schemas.microsoft.com/ink/2010/main" type="inkDrawing" rotatedBoundingBox="27249,8329 28103,8346 28102,8370 27248,8353" shapeName="Other">
            <msink:destinationLink direction="with" ref="{8E98EAE7-4B90-4220-8533-979243446542}"/>
            <msink:destinationLink direction="with" ref="{D867144D-11EB-47ED-A44A-7AB398130959}"/>
          </msink:context>
        </emma:interpretation>
      </emma:emma>
    </inkml:annotationXML>
    <inkml:trace contextRef="#ctx0" brushRef="#br0">206 117 1345 0,'0'0'-71'0,"0"0"14"15,0 0 10-15,-16 6 12 0,16-6 12 0,0 0 3 16,0 0 13-16,0 0 3 0,0 0 2 0,0 0 9 16,0 0 7-16,0 0 3 0,0 0 0 15,0 0 4-15,0 0 5 0,0 0-4 0,0 0-1 16,0 0 2-16,0 0-2 15,50 5-4-15,-50-5-10 0,26 4 8 204,-10-4 1-204,-16 0-5 0,31 0-1 0,-15 0 2 0,-16 0-5 0,34 0 6 0,-18 2-4 0,5-2-5 0,-1 3 7 0,1-3-5 0,-8 4 2 0,-13-4-6 0,42 0 1 0,-22 0 2 0,0 0-1 0,-4 2 2 0,-16-2 1 0,35 3 1 0,-15-3-3 0,-4 3-2 0,-16-3-4 0,32 0 4 0,-16 0 1 0,4 0-4 0,-1-3 4 0,-3 3 0 0,-16 0-5 0,32 0 5 0,-20 0-9 0,7 0 8 0,-19 0-1 0,29-3 0 0,-29 3-4 0,22 0 5 0,-6 0-3 0,-16 0-4 0,21-2 5 0,-21 2 2 0,24 0-6 0,-24 0 4 0,20 0 1 0,-20 0-1 0,16 0-7 0,-16 0 6 15,0 0 1-15,0 0 2 0,23 0-2 0,-23 0-5 16,0 0 7-16,0 0-1 0,16 0 0 0,-16 0 3 15,0 0-3-15,16-4-2 0,-16 4-1 16,0 0 2-16,0 0 1 0,0 0-2 0,24 4-2 16,-24-4 2-16,0 0-1 0,0 0 3 15,0 0 3-15,16 2-5 0,-16-2 1 16,0 0 4-16,0 0 1 0,0 0 2 16,0 0-1-16,0 0 2 0,0 0 3 0,0 0 0 15,0 0 0-15,12 9 2 0,-12-9-12 16,0 0 9-16,0 0-2 0,0 0-3 0,0 0 2 15,0 0-8-15,0 0 4 0,0 0 11 16,0 0-9-16,0 0-6 0,0 0 5 16,0 0-2-16,0 0 2 0,0 0-3 0,0 0 2 15,0 0 3-15,0 0-6 0,0 0 3 16,0 0-6-16,0 0 7 0,0 0-3 0,0 0 1 16,0 0 0-16,0 0-2 0,0 0 3 15,0 0-4-15,0 0 2 0,0 0 1 16,0 0-1-16,0 0-1 0,0 0-6 0,0 0-2 15,0 0-10-15,0 0-15 0,0 0-14 16,0 0-13-16,0 0-21 0,0 0-48 16,0 0-85-16,0 0-164 0,0 0 110 15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41.9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B2F37DA-7A0D-4673-8C4D-A04105C4B6A6}" emma:medium="tactile" emma:mode="ink">
          <msink:context xmlns:msink="http://schemas.microsoft.com/ink/2010/main" type="inkDrawing" rotatedBoundingBox="27245,8939 27962,8880 27965,8923 27249,8982" semanticType="callout" shapeName="Other">
            <msink:sourceLink direction="with" ref="{289F52A9-8791-41A1-B67F-9E128095E938}"/>
          </msink:context>
        </emma:interpretation>
      </emma:emma>
    </inkml:annotationXML>
    <inkml:trace contextRef="#ctx0" brushRef="#br0">211 768 1720 0,'0'0'-88'0,"0"0"12"15,-21 0 10-15,21 0 10 0,0 0 9 16,0 0 11-16,0 0 10 0,0 0 5 0,0 0 2 15,0 0 5-15,0 0 8 0,0 0 6 0,0 0 1 16,0 0 7-16,0 0 4 0,40-11 0 16,-40 11-2-16,20-4 9 0,-20 4-7 15,20-5 3-15,-8 1 2 0,-12 4-4 16,23-2 4-16,-7-3 1 0,-16 5 6 0,24-2-6 16,-12 0-5-16,8 2 11 0,-1 0-2 0,-19 0 5 15,40 0-4-15,-22 0 5 0,8-5-3 16,-4 5-3-16,4 0-4 0,-2-2 1 15,-5 2-1-15,3 0-2 0,8-3-1 16,-10 3-2-16,-1-2 0 16,6 2-5-16,-11 0 1 15,8-4-3-15,-22 4 4 16,31-3 0-16,-20 3-3 0,-11 0 4 0,24-2 2 0,-24 2 4 16,21 0 0-16,-21 0 0 0,15-4-6 0,-15 4 0 0,0 0 1 0,21-3-1 15,-21 3-2-15,15-2 2 0,-15 2-7 0,0 0 8 16,16-4-5-16,-16 4 1 0,0 0 1 15,0 0 0-15,0 0 2 0,19 0-2 0,-19 0-3 16,0 0 0-16,0 0 4 0,0 0-6 16,0 0-1-16,0 0-5 0,0 0-3 15,0 0-2-15,0 0-15 0,9-8-18 16,-9 8-20-16,0 0-24 0,0 0-26 0,0 0-26 16,0 0-75-16,-17-22-255 0,17 22 28 0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42.7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E98EAE7-4B90-4220-8533-979243446542}" emma:medium="tactile" emma:mode="ink">
          <msink:context xmlns:msink="http://schemas.microsoft.com/ink/2010/main" type="inkDrawing" rotatedBoundingBox="27855,9016 28046,8347 28106,8364 27915,9033" semanticType="callout" shapeName="Other">
            <msink:sourceLink direction="with" ref="{481035DB-0A9C-47E1-B275-CCED68E38FDB}"/>
            <msink:sourceLink direction="with" ref="{289F52A9-8791-41A1-B67F-9E128095E938}"/>
          </msink:context>
        </emma:interpretation>
      </emma:emma>
    </inkml:annotationXML>
    <inkml:trace contextRef="#ctx0" brushRef="#br0">1040 149 1210 0,'0'0'-47'0,"0"0"10"0,0 0 2 15,0 0 9-15,0 0 3 0,0 0 11 0,0 0 2 16,-16 23 15-16,16-23 3 0,-4 15 4 0,4-15-2 16,-4 15 4-16,4-15 0 0,-5 19 9 0,5-19 1 15,-3 17 8-15,0-5-15 0,3-12 12 16,-5 21-3-16,-3-10-4 0,5 5 4 15,-2-2-2-15,1 4-1 0,0 0 2 16,1 0-7-16,3 1 3 0,-4 1 2 0,-5 1 5 16,6-1-1-16,-1 3-2 0,-5-1 10 15,6-1 1-15,-6 2-4 0,5-1-1 16,-3-4 5-16,3 0-3 0,-1-1-2 16,2 1 3-16,-1 0-1 0,0-2-6 15,-1-2 0-15,-3 1-3 0,8-3 1 0,-3-1-3 16,3-11 1-16,-8 21-6 0,8-12 2 15,0-9 5-15,-5 15-2 0,5-15-5 0,-3 12 1 16,3-12-2-16,-3 15-1 0,3-15-3 0,0 0 0 16,-5 15 1-16,5-15-5 0,0 0 3 15,-8 9-3-15,8-9-4 0,0 0-1 16,-13 6-9-16,13-6-1 16,0 0-19-16,0 0-22 0,0 0-32 0,0 0-21 0,-26-13-26 15,26 13-59-15,-9-11-353 0,6 2-41 16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55.2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1BBBC11-7470-4815-83AC-F88E32F9EF41}" emma:medium="tactile" emma:mode="ink">
          <msink:context xmlns:msink="http://schemas.microsoft.com/ink/2010/main" type="inkDrawing" rotatedBoundingBox="25961,7912 27192,7904 27193,8023 25962,8032" shapeName="Other"/>
        </emma:interpretation>
      </emma:emma>
    </inkml:annotationXML>
    <inkml:trace contextRef="#ctx0" brushRef="#br0">1 121 1335 0,'-12'7'-55'15,"12"-7"7"-15,0 0 8 0,0 0 11 0,0 0 10 16,0 0 7-16,0 0 6 0,0 0 3 15,0 0 4-15,0 0 0 0,0 0 8 0,0 0-2 16,0 0-5-16,0 0 9 0,0 0-3 16,0 0 1-16,0 0-3 0,0 0 2 0,32-27-1 15,-20 24 4-15,4-6-2 0,4 5-1 16,-2-5 2-16,12 4-5 0,-7-2 7 16,4 3 4-16,1-7-3 15,-3 8-2-15,3-3 3 16,-9 1-2-1,5 1 0-15,0 4 1 0,0-2 1 0,0 4-2 0,0-2-5 16,-5 4 9-16,5-1-1 16,0-1-3-16,-5 4 5 0,5 3-6 0,-4-2 6 15,8 2 9-15,-4-4-8 0,1 4 4 16,-2-2-4-16,0-1 3 0,2-1-2 16,-5 2 1-1,3-5 0-15,2 5-5 0,-2-7 2 16,0 2 2-1,-3-2-2-15,5 0-1 16,-7-2 0 0,7 2-3 15,-5-4 4-31,-1 1 3 16,2-3-8-16,3 3 0 15,-5-2-1-15,1-1 1 0,0-1-6 16,-1 2 2-1,-3-1-1-15,3 1 1 0,-3-2-6 0,5 0 5 16,-5 1-3-16,-4 1-4 0,4-1-4 16,-4-1-12-16,-12 7-12 0,28-11-27 0,-20 8-24 15,2-3-32-15,-10 6-73 0,17-11-287 0,-17 11 21 0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53.7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89F52A9-8791-41A1-B67F-9E128095E938}" emma:medium="tactile" emma:mode="ink">
          <msink:context xmlns:msink="http://schemas.microsoft.com/ink/2010/main" type="inkDrawing" rotatedBoundingBox="26901,8955 28163,8867 28167,8931 26905,9019" shapeName="Other">
            <msink:destinationLink direction="with" ref="{AB2F37DA-7A0D-4673-8C4D-A04105C4B6A6}"/>
            <msink:destinationLink direction="with" ref="{D867144D-11EB-47ED-A44A-7AB398130959}"/>
            <msink:destinationLink direction="with" ref="{8E98EAE7-4B90-4220-8533-979243446542}"/>
            <msink:destinationLink direction="with" ref="{E3F6C38F-E235-4307-87D8-69B747F6D4E2}"/>
          </msink:context>
        </emma:interpretation>
      </emma:emma>
    </inkml:annotationXML>
    <inkml:trace contextRef="#ctx0" brushRef="#br0">205 90 1438 0,'-3'-9'-85'0,"3"9"16"15,0 0 10-15,0 0 14 0,0 0 9 0,0 0 9 16,0 0 3-16,-8-9 10 0,8 9 3 0,0 0 3 16,0 0 4-16,0 0 8 0,0 0 1 15,-19 3 9-15,19-3-7 0,0 0 4 16,-26 2 12-16,26-2 0 0,-19 6 7 0,19-6-7 15,-19 3-3-15,19-3 5 0,-20 4 1 16,20-4 1 0,-20 2-2-16,20-2-3 15,-21 6 2-15,21-6-2 0,-18 0 1 0,18 0-4 16,0 0 3-16,-16 3-1 0,16-3-3 16,0 0-2-16,-16 3 2 0,16-3-1 0,0 0-3 0,0 0 5 0,0 0 1 0,0 0 2 15,0 0 2-15,0 0-1 0,0 0-3 0,0 0 4 16,0 0-4-16,0 0-4 0,0 0 2 15,55 3-2-15,-55-3 1 16,27 0-4-16,-27 0-1 16,29 0 1-16,-13 0 1 15,-16 0-4-15,28 0-1 0,-28 0-1 0,23 0 1 0,-12 3-4 16,-11-3 4 0,25 3-3-16,-25-3 1 0,0 0-4 0,24 0 3 0,-24 0-2 15,0 0 1-15,18 0 2 0,-18 0-3 0,0 0 1 0,0 0-2 16,16-3-1-16,-16 3-2 0,0 0 2 0,0 0 0 0,0 0 2 15,0 0-2-15,0 0 0 0,6-12-1 16,-6 12 0 15,0 0 1-31,0 0-2 0,0 0 4 0,0 0-3 0,20-6 0 0,-20 6-2 16,16-2 5-16,-1-5-1 0,-15 7 0 16,37-6-4-16,-18 4 3 15,5-5 0 1,4 0-1-16,-5 5 1 0,1-5-2 0,0 5 3 15,0-3-4 17,-5 1 4-32,1 1-4 0,-8 1 3 15,5 2-2 1,-1-4 2-16,-16 4 1 16,23-5 0-16,-16 1 2 0,-7 4-2 15,21-3 1-15,-21 3-2 0,0 0-4 16,20 0 2-16,-20 0 2 0,0 0-3 0,0 0 0 0,20 0 1 0,-20 0-2 15,0 0 3-15,0 0-2 0,23 0 4 0,-23 0 0 0,0 0-2 0,25 3-1 16,-25-3 4-16,14 6-4 0,-14-6 0 16,11 7 0-1,-11-7 4-15,21 5-4 0,-21-5 3 16,20 6-3-16,-20-6 2 16,25 3-2-16,-25-3 0 0,19 7 2 0,-19-7-1 0,16 2 1 0,-16-2-2 15,0 0-1-15,20 2 3 0,-20-2 1 0,0 0-3 0,0 0-1 0,19 5 1 0,-19-5 0 16,0 0 1-16,0 0-1 0,0 0 2 0,0 0 1 0,24-7-4 0,-24 7 3 15,16-2-2-15,-16 2 1 0,16-5 2 0,-16 5-1 16,19-5-3-16,-6 3-1 16,-13 2 4-16,19-4 0 0,-19 4-4 0,21-3 0 0,-9 1 3 0,-12 2-2 15,0 0-1-15,27-4 4 0,-27 4-5 16,12-3 2-16,-12 3-2 0,16 0 0 0,-16 0 3 16,0 0-1-16,16-6-1 0,-16 6 1 0,0 0-1 0,13-3 0 0,-13 3 1 15,0 0 2-15,19 0-1 0,-19 0 0 0,0 0 2 0,0 0-4 0,20 0 5 16,-20 0-6-16,0 0 4 0,0 0 0 15,0 0-1-15,24 0 0 0,-24 0-2 0,0 0 2 16,0 0 0-16,0 0 4 0,16 0-4 16,-16 0 0-16,0 0 3 0,0 0-1 0,0 0-3 15,0 0 0-15,0 0-1 0,23 0 4 16,-23 0-2-16,0 0 0 0,0 0 0 16,0 0-2-16,0 0 4 0,0 0 3 0,16 0-6 15,-16 0 3-15,0 0-2 0,0 0 3 16,0 0 1-16,0 0-3 0,0 0-2 0,0 0 2 15,0 0 3-15,0 0-2 0,0 0-1 16,0 0 2-16,0 0-1 0,0 0 0 16,0 0 1-16,0 0-3 0,0 0-5 0,0 0-4 15,0 0-20-15,0 0-28 0,0 0-36 16,0 0-43-16,0 0-93 0,-7-20-285 16,7 20-17 15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55.9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FBC50F1-84DB-4696-9D26-9A80EFE5C99F}" emma:medium="tactile" emma:mode="ink">
          <msink:context xmlns:msink="http://schemas.microsoft.com/ink/2010/main" type="inkDrawing" rotatedBoundingBox="27908,7856 29027,7812 29031,7909 27912,7953" shapeName="Other"/>
        </emma:interpretation>
      </emma:emma>
    </inkml:annotationXML>
    <inkml:trace contextRef="#ctx0" brushRef="#br0">0 135 1244 0,'0'0'-45'16,"0"0"5"-16,0 0 11 0,0-14 7 0,0 14 8 15,0 0 5-15,3-12-4 0,-3 12 15 16,0 0-8-16,10-18 1 0,-10 18 9 0,6-9-3 16,4 4 5-16,-10 5-1 0,11-11 6 15,1 7-6-15,-12 4 1 0,23-12 0 0,-10 8 0 16,-1-1-5-16,4 1 4 0,-1 2-2 15,-15 2-1-15,35-3 10 0,-18 6-6 0,2-3 2 16,2 2 1-16,-6 2-10 0,-15-4 6 16,37 5 2-16,-17 1 4 15,-1 1-1 1,1-4-3 15,0 3 6-31,-4-3-8 0,3 3 6 0,1-1 1 16,-4-1 7-16,0-1-3 15,7-1 6-15,-7-2 0 16,9 4-9-16,-5-4 1 16,3 0 1-1,-3 0-1-15,8 0 3 0,-4-4 0 0,-1 2 0 16,2-1-6 0,-6-3 1 15,5 3 0-16,0-1-2-15,-4-1-3 0,7 3 0 0,-7-2 0 16,4 1 1 0,-4 1-5-1,4-5 1 1,-5 3-5 0,2 1-6-16,3 1-9 15,-5-4-2-15,1 3-14 0,-4-1-13 16,4 2-1-16,-1-4-9 0,-3 0-23 0,0 3-42 15,4-3-94-15,0 3-84 0,-4 1 186 0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56.6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CC324F8-22CC-4347-B698-1C04B2299E5F}" emma:medium="tactile" emma:mode="ink">
          <msink:context xmlns:msink="http://schemas.microsoft.com/ink/2010/main" type="inkDrawing" rotatedBoundingBox="29331,8435 30317,8335 30331,8476 29345,8576" shapeName="Other"/>
        </emma:interpretation>
      </emma:emma>
    </inkml:annotationXML>
    <inkml:trace contextRef="#ctx0" brushRef="#br0">23 234 787 0,'-7'-8'1'0,"7"8"10"16,-9-6 3-16,9 6 2 15,-4-12-1-15,4 12 13 0,-3-11 1 0,3 11 0 0,0-13 2 16,0 13 0-16,3-16 0 0,-3 16 0 16,4-16 5-16,-4 16-4 0,9-18 2 0,-6 12 0 15,6-3 0-15,-9 9-2 0,11-12 1 16,-2 7-6-16,-9 5 4 0,19-7-4 16,-6 1 0-16,-2 3-4 15,-11 3-3-15,25-2 0 0,-11-2 1 0,2 4-6 16,-16 0-1-16,29 4 4 0,-10-4 3 15,-3-4 3-15,8 8 5 0,-5 1-4 0,6-5 7 16,2 4 0 0,1-4 0-16,8 2 1 15,0-2-3-15,0 0-4 0,-1 3-2 16,1-3-2 0,3 4 1-16,-3-8-4 15,5 4-1-15,-11 0-2 0,6 0 1 16,-4-3-3-16,-3 3-1 15,-6-6-5-15,5 3-1 16,-1-3 0-16,-7 0-7 16,1 1-4-16,-1-5-9 0,-4 4-25 15,-2 1-13-15,-1-4-26 16,-1 0-28-16,-5 0-44 0,2 1-100 16,-9 8-200-16,11-13 44 0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4:57.6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3F6C38F-E235-4307-87D8-69B747F6D4E2}" emma:medium="tactile" emma:mode="ink">
          <msink:context xmlns:msink="http://schemas.microsoft.com/ink/2010/main" type="inkDrawing" rotatedBoundingBox="25902,8798 26500,8901 26481,9011 25883,8908" semanticType="callout" shapeName="Other">
            <msink:sourceLink direction="with" ref="{289F52A9-8791-41A1-B67F-9E128095E938}"/>
            <msink:sourceLink direction="with" ref="{3FF04E08-6197-4735-A6E0-050078AF70E9}"/>
          </msink:context>
        </emma:interpretation>
      </emma:emma>
    </inkml:annotationXML>
    <inkml:trace contextRef="#ctx0" brushRef="#br0">14 95 1145 0,'-4'-8'-39'16,"4"8"15"-16,0 0 5 0,0 0 15 16,0 0 13-16,-5-9 8 0,5 9 2 0,0 0 3 15,-5-9 6-15,5 9 3 0,0 0-2 0,0-11 2 16,0 11 4-16,0 0-3 0,10-16-6 16,-10 16 3-16,11-13-1 0,-2 8-9 15,-9 5 2-15,16-9-2 0,-4 3 1 0,-12 6 0 16,22-6-5-16,-8 3 5 15,-14 3 3 1,27 0 1-16,-9 6-4 16,-2-3 0-1,-2 6-1-15,2-3 2 0,0 3-5 16,-5 2 2-16,5-1 0 16,0-1-4-16,-4 2 7 0,4-2 0 0,0 0 1 15,0 0-1 1,-1-2 2-1,1 2 1-15,-3-4 2 0,3 2-2 16,0-5-2 0,-16-2 6-16,27 2-13 0,-11 3 1 0,-16-5-2 15,27-5 0-15,-27 5-4 16,27-4-1-16,-14-1-3 16,-13 5-6-16,24-5-7 0,-16 3-4 15,8-2-17-15,-16 4-16 16,19-5-28-16,-6 1-10 0,-13 4-20 15,19-3-21-15,-19 3-54 0,21-6-297 0,-21 6 20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5:22.6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913CD3F-4451-4D10-84FB-37B345BB86B5}" emma:medium="tactile" emma:mode="ink">
          <msink:context xmlns:msink="http://schemas.microsoft.com/ink/2010/main" type="inkDrawing" rotatedBoundingBox="27215,8509 27641,8468 27643,8498 27218,8540" shapeName="Other"/>
        </emma:interpretation>
      </emma:emma>
    </inkml:annotationXML>
    <inkml:trace contextRef="#ctx0" brushRef="#br0">0 59 1092 0,'0'0'-29'0,"4"-11"0"16,-4 11 10-16,0 0 8 0,0 0 8 16,0 0 5-16,0 0 3 0,7-13-1 0,-7 13 1 15,0 0 5-15,20-2 4 0,-8-1 7 16,-12 3-2-16,22-7 10 0,-6 7 2 0,0-2 1 15,1 0 0-15,3 2 4 0,-4-5 1 16,4 5-1-16,-2-2-7 0,4 2 0 16,-7-4 0-16,-15 4-3 15,32 0-1-15,-16 0-2 16,-16 0-5-16,29-3 3 0,-20 3-2 16,-9 0-5-16,21-2 4 0,-21 2-3 15,21 0-1-15,-21 0 0 0,20-4-4 0,-20 4 0 0,0 0-2 0,23 4-8 0,-23-4-2 16,13-6-8-16,-13 6-11 0,0 0-15 0,0 0-31 15,0 0-25-15,0 0-40 0,16 11-86 0,-16-11-142 16,0 0 126-16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4.4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E511F6-669C-43CB-9CC5-2DEC4CE98FC0}" emma:medium="tactile" emma:mode="ink">
          <msink:context xmlns:msink="http://schemas.microsoft.com/ink/2010/main" type="inkDrawing"/>
        </emma:interpretation>
      </emma:emma>
    </inkml:annotationXML>
    <inkml:trace contextRef="#ctx0" brushRef="#br0">7 217 1522 0,'-5'-9'-47'0,"5"9"15"0,-3-15 10 0,3 3 24 0,0 12 19 0,8-18 20 0,-5 7 9 0,10 0 17 0,-2-2 8 0,5-3 5 15,3 2 10-15,5-1 7 281,-3 1-2-281,3-2 5 0,0 5-1 0,3 2 0 0,-3-3 1 0,0 3-11 0,1 2-2 0,-7 5-9 0,7-2 10 0,-7 4 0 0,3 0-7 0,-1 0-2 0,1 4 22 0,-5 1-9 0,0 1-9 0,-3 3-8 0,1 1-4 0,-7-1 3 0,-7-9-8 0,11 20-5 0,-6-11-1 16,-5-9-7-16,-5 21 5 0,5-21-12 0,-2 20-2 0,-2-7 1 0,-1-1-7 0,5-12-8 0,-11 15 6 0,1-9-11 0,4 3-9 0,-6-4-13 0,12-5-6 0,-20 12-13 0,8-9-17 0,3 3-12 0,9-6-22 0,-22 6-16 0,10-3-33 0,12-3-26 0,-20 6-34 0,8-2-35 0,12-4-37 0,-20 0-69 0,20 0-126 0,-16-4-7 0,4 2-147 0,12 2-96 0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5:22.1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B2A2916-68F0-49E1-A137-8B3F574F63F0}" emma:medium="tactile" emma:mode="ink">
          <msink:context xmlns:msink="http://schemas.microsoft.com/ink/2010/main" type="inkDrawing" rotatedBoundingBox="27380,8742 27391,8492 27422,8494 27412,8743" shapeName="Other"/>
        </emma:interpretation>
      </emma:emma>
    </inkml:annotationXML>
    <inkml:trace contextRef="#ctx0" brushRef="#br0">31 68 1088 0,'-4'-15'-35'0,"4"15"7"16,-4-12 8-16,4 12 7 0,0-11 9 0,0 11 8 15,0 0-3-15,-6-12 7 0,6 12-1 16,-2-9 1-16,2 9 1 0,0 0 4 0,0 0 5 15,0 0 4-15,-8-9-2 0,8 9 3 16,0 0 1-16,0 0 2 0,0 0 7 16,0 0 3-16,0 0-1 0,0 0 4 15,0 0-1-15,0 0-3 0,0 0 10 0,0 0 1 16,-6 36-1-16,6-25-5 16,0-11 4-16,0 24-4 0,0-13-2 15,0 3 2-15,0 0-3 31,0-14-7-31,6 27 1 0,-12-13-5 63,6-14 1-63,6 24-7 0,-6-12 4 0,0-12-9 16,4 24 1-16,-8-15-2 15,4-9-9-15,0 15-10 0,0-15-20 0,0 0-24 0,-6 15-29 0,6-15-24 16,0 0-16-16,0 0-33 0,0 0-84 0,0 0-176 0,0 0 79 0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5:23.4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AEF8BEC-B5BE-4448-9EDF-887F11BCC66B}" emma:medium="tactile" emma:mode="ink">
          <msink:context xmlns:msink="http://schemas.microsoft.com/ink/2010/main" type="inkDrawing" rotatedBoundingBox="27775,8467 27841,8674 27762,8700 27695,8493" shapeName="Other">
            <msink:destinationLink direction="with" ref="{995A65D4-DA10-4030-9C2A-1092B851F536}"/>
          </msink:context>
        </emma:interpretation>
      </emma:emma>
    </inkml:annotationXML>
    <inkml:trace contextRef="#ctx0" brushRef="#br0">0 59 924 0,'0'0'-21'0,"9"-11"9"0,-9 11 2 0,7-12 4 0,-7 12 10 0,9-9 5 0,-9 9 2 0,7-9 4 16,-7 9 0-16,5-9 1 0,-5 9 0 15,0 0 0-15,7-9 6 0,-7 9 0 0,0 0-2 16,0 0 11-16,0 0-7 0,0 0 3 16,0 0 7-16,29 25 2 0,-29-25-4 15,7 11-1-15,-7 1 1 0,0-12-4 31,8 20 0-31,-8-20 9 0,4 18-4 0,-4-6 2 0,0-12 4 0,0 20-7 0,0-20 0 16,0 22-1-16,0-22-1 0,0 18-1 0,0-18-1 16,0 11-2-16,0-11 3 0,0 0-5 15,0 15 2-15,0-15-3 0,0 0-3 0,0 0-1 16,4 14-3-16,-4-14-4 31,0 0-1-31,-8 9-5 0,8-9-2 0,0 0-6 0,0 0-5 0,0 0-16 0,0 0-17 0,0 0-19 16,-12 11-24-16,12-11-13 0,0 0-26 15,0 0-60-15,0 0-251 0,0 0 58 16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5:24.0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95A65D4-DA10-4030-9C2A-1092B851F536}" emma:medium="tactile" emma:mode="ink">
          <msink:context xmlns:msink="http://schemas.microsoft.com/ink/2010/main" type="inkDrawing" rotatedBoundingBox="27650,8579 27952,8582 27950,8792 27648,8789" semanticType="callout" shapeName="Other">
            <msink:sourceLink direction="with" ref="{8AEF8BEC-B5BE-4448-9EDF-887F11BCC66B}"/>
          </msink:context>
        </emma:interpretation>
      </emma:emma>
    </inkml:annotationXML>
    <inkml:trace contextRef="#ctx0" brushRef="#br0">0 51 1114 0,'0'-15'-56'0,"0"15"10"0,0 0 9 16,0 0 7-16,0 0 10 0,0 0 12 0,0 0 3 0,2-12 11 16,-2 12-4-16,0 0 8 0,0 0 8 15,0 0-1-15,0 0 5 0,0 0 5 0,0 0-5 16,0 0 8-16,42 18-2 0,-42-18-2 15,11 9 0-15,-11-9 3 0,13 11-5 16,-13-11 5-16,12 15 0 0,-5-6-5 0,-7-9 3 16,13 19 0-16,-6-13-6 0,2 3 5 15,-9-9-5-15,7 14 3 0,2-5-4 16,-9-9 4-16,7 14-3 0,-7-14 3 16,8 13 6-16,-8-13 0 0,11 11 2 0,-11-11 4 15,5 9 0-15,-5-9-4 31,0 0 1-31,0 0-4 0,0 0-4 0,11 14 3 0,-11-14-4 0,0 0 1 0,0 0-4 16,0 0-2-16,0 0-1 0,0 0-3 0,0 0-2 16,0 0 1-16,13 5-3 0,-13-5 2 0,0 0-3 15,0 0 0-15,0 0-3 0,20-19-2 16,-20 19 1-16,7-11 0 0,2 2-1 0,-9 9 0 16,7-18 2-16,2 6-4 0,-5 3-1 15,-4 9 2-15,12-20-2 0,-8 9 2 16,-1 2-2-16,-3 9 2 0,8-20-5 0,-3 11 4 15,1 4-1-15,-6 5 2 0,10-15-3 16,-10 15-4-16,3-12 2 0,-3 12-3 0,3-9-1 16,-3 9-2-16,0 0-6 0,5-12-9 15,-5 12-10-15,0 0-19 0,0 0-26 16,0 0-25-16,0 0-47 0,0 0-105 16,0 0-213-16,-21-9 27 0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6:10.9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6D358AE-37EF-479E-8AB7-50B9B90C4107}" emma:medium="tactile" emma:mode="ink">
          <msink:context xmlns:msink="http://schemas.microsoft.com/ink/2010/main" type="writingRegion" rotatedBoundingBox="17127,1530 30990,1376 31005,2687 17141,2840"/>
        </emma:interpretation>
      </emma:emma>
    </inkml:annotationXML>
    <inkml:traceGroup>
      <inkml:annotationXML>
        <emma:emma xmlns:emma="http://www.w3.org/2003/04/emma" version="1.0">
          <emma:interpretation id="{6B3F180D-085B-4E23-A535-B9C0B9142DD6}" emma:medium="tactile" emma:mode="ink">
            <msink:context xmlns:msink="http://schemas.microsoft.com/ink/2010/main" type="paragraph" rotatedBoundingBox="17127,1530 30990,1376 31005,2687 17141,2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E1CD33-086B-4C30-B9C5-F90CE38948F6}" emma:medium="tactile" emma:mode="ink">
              <msink:context xmlns:msink="http://schemas.microsoft.com/ink/2010/main" type="line" rotatedBoundingBox="17127,1530 30990,1376 31005,2687 17141,2840"/>
            </emma:interpretation>
          </emma:emma>
        </inkml:annotationXML>
        <inkml:traceGroup>
          <inkml:annotationXML>
            <emma:emma xmlns:emma="http://www.w3.org/2003/04/emma" version="1.0">
              <emma:interpretation id="{33694CAD-8BAB-480A-936B-91DF2A6C27FE}" emma:medium="tactile" emma:mode="ink">
                <msink:context xmlns:msink="http://schemas.microsoft.com/ink/2010/main" type="inkWord" rotatedBoundingBox="17181,1799 19537,2138 19441,2804 17085,24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860 552 992 0,'0'0'0'0,"-16"0"13"15,16 0 15-15,0 0 11 0,0 0 9 0,0 0 3 0,0 0 5 0,0 0-2 0,0 0 1 0,-11-3 2 0,11 3-1 0,0 0 5 0,0 0-1 16,0 0-2-16,0 0-1 0,0 0-4 16,0 0-6-16,47-6-5 0,-35 3-2 0,-12 3-5 15,20-5-6-15,-11-1-9 16,-9 6-13-16,19-7-12 0,-7 2-19 0,-12 5-20 15,24-13-33-15,-13 8-20 0,2-4-18 16,-1 2-34-16,-1 1-80 16,1 1-186-16,1-2 76 0</inkml:trace>
          <inkml:trace contextRef="#ctx0" brushRef="#br0" timeOffset="-264.6895">905 328 1422 0,'0'0'-47'0,"0"-11"14"0,0 11 12 0,0 0 16 0,0 0 14 0,0 0 5 16,0 0 10-16,0 0 3 0,0 0 2 0,0 0 2 0,23 30 1 0,-15-21 0 15,-8-9-3-15,20 17 4 0,-12-5-4 16,4 0 2-16,-1 0-4 0,2 1-5 16,-1-4-3-16,-1 2 0 0,1 1 2 15,1-1-2-15,-6 1-3 0,2-3-6 0,2 0-8 16,-3 0-11-16,0 0-8 0,-8-9-25 0,12 16-25 15,-12-16-19-15,4 8-21 0,-4-8-29 16,0 0-74-16,0 0-170 0,0 0 107 16</inkml:trace>
          <inkml:trace contextRef="#ctx0" brushRef="#br0" timeOffset="404.9765">1317 454 1163 0,'0'0'16'0,"0"0"12"0,0 0 14 0,0 0 16 31,0 0 11-31,0 0 12 0,0 0 6 0,20-18 6 0,-20 18-3 0,16-5-4 0,-16 5-5 16,20-7-2-16,-20 7-5 0,16 0-4 15,-16 0-2-15,0 0-4 0,19 12-4 0,-15-1-7 16,-4-11 0-16,-4 25-6 0,1-11-6 15,-1 4-4-15,4 4-4 16,-12-2-2-16,4 0-4 16,0 4-3-1,0 1-1-15,8-8-7 0,-8 4 5 0,4-4 1 16,4 3 6 0,0-6 9-16,0 3 17 0,0-17 14 0,12 24-12 0,-4-18 10 0,4 0 5 15,4-3 13-15,4-3 1 0,-20 0-6 0,35-3 8 0,-15 3-7 16,0-6-2-16,3 3-8 15,-2 0-8-15,2-3-5 0,-7 1-5 0,4-1-12 16,-4 3-3-16,0-3-12 0,0-3-17 0,0 3-24 16,-5-3-13-16,5 4-21 15,-3-2-22-15,-6-2-33 0,-7 9-42 0,16-13-45 0,-12 8-39 16,-4 5-44-16,16-15-120 0,-8 9-99 0,3 0-171 16,2 1-161-16</inkml:trace>
          <inkml:trace contextRef="#ctx0" brushRef="#br0" timeOffset="-557.8992">610 388 1556 0,'-3'-12'-66'0,"3"12"19"16,0 0 20-16,0 0 24 0,0 0 2 0,0 0 10 0,0 0 10 15,0 0 10-15,0 0 9 0,0 0 4 16,0 0 4-16,0 0 1 0,11 51 2 0,-3-38-5 15,0 3 8-15,0 0 0 0,4 2 2 16,0-2-4-16,-4 0-1 0,4 2-3 16,4-1-4-16,-4 1-4 0,-1-3-5 0,1 4-4 15,1-4-2-15,-1-1-6 0,-5-2 0 16,6-1-8-16,-6 2-11 16,2-4-13-16,-2 3-24 0,0-3-25 0,-7-9-34 0,9 12-32 15,-9-12-24-15,0 0-50 0,0 0-340 16,0 0-44-16</inkml:trace>
          <inkml:trace contextRef="#ctx0" brushRef="#br0" timeOffset="9684.0056">1853 606 262 0,'0'0'57'0,"0"0"-14"0,0 0-13 0,0 0-7 16,0 0 5-16,0 0-1 0,0 0-3 0,0 0-3 15,0 0 1-15,0 0 6 0,0 0-3 16,0 0 0-16,0 0 3 0,0 0 1 16,0 0-2-16,0 0 5 0,0 0 11 15,0 0-8-15,0 0 4 0,0 0 4 0,16-34-4 16,-16 34 3-16,0 0 0 0,0 0-1 15,0 0 3-15,0 0-7 0,0 0 1 0,0 0-2 16,0 0-5-16,0 0 0 0,0 0 0 16,0 0 2-16,0 0-1 0,0 0-5 15,0 0 5-15,0 0-1 0,0 0-5 0,0 0-2 16,0 0 0-16,0 0 0 0,0 0-6 16,0 0 0-16,0 0 1 0,0 0 1 0,0 0-1 15,0 0-4-15,0 0-3 0,0 0 2 16,0 0-2-16,0 0 3 0,12 39-1 15,-12-39-5-15,8 13 0 0,-8-13 4 16,0 0-4-16,8 17 0 0,-8-17-1 16,8 12-1-16,0-4 2 0,-8-8-2 0,8 16-3 15,-8-16 0-15,8 13 1 0,-8-13-1 16,8 11 0-16,-8-11 3 0,8 12-2 0,-8-12-3 16,11 8 3-16,-11-8 3 0,13 9-3 15,-13-9-1-15,7 9-1 0,-7-9 1 0,12 6-1 16,-12-6 1-16,13 9-4 0,-13-9 4 15,0 0-1-15,19 6 0 0,-19-6-1 16,16 6 1-16,-16-6-1 0,0 0-1 0,20 3 3 16,-20-3-2-16,20 3-3 0,-20-3 6 15,0 0 0-15,28-3-5 0,-28 3 1 16,20-3-2-16,-20 3 2 0,23-3 0 0,-11 0 4 16,4 0-3-16,-16 3 0 0,24-6 0 15,-12 3-1-15,-1 0-2 0,-11 3 4 16,20-3 0-16,-20 3-2 0,21-8 5 15,-14 2-4-15,-7 6-2 0,16-9 1 0,-3 3-1 16,-6 1 2-16,-7 5 1 0,12-13-1 0,-4 8 4 16,-8 5-2-16,8-16-1 0,-8 16 5 15,8-15-5 1,-5 9 0 0,-3 6 4-16,5-18-3 0,-5 18-1 15,4-15 7-15,-4 15-3 0,0-16-2 0,0 16 2 0,-4-16 4 0,-1 3-3 0,5 13 4 16,-3-18-5-16,-1 10 0 0,0-1 2 15,-1-2 0-15,-2 2 0 0,3 0-3 0,1-1-2 16,-6 1 1-16,5 0-3 0,-4 0 2 16,0 0 1-16,0 0-4 0,4 0 0 15,-3 2 4-15,-2-2 0 0,2 2-1 16,-2-2 0-16,9 9-2 0,-15-15 3 0,6 6-2 16,2 3 1-16,-2 0 1 0,-2-2-4 0,3 1 2 15,0 1 1-15,-4 1 0 0,5-1-4 0,-6 0 3 16,5 0-2-16,-3 3 2 0,11 3-1 0,-20-10 0 15,11 5 0-15,-3 1 1 0,12 4-1 16,-15-2 0-16,15 2-1 0,-21-7 3 0,10 5 6 16,11 2-9-16,-19 0 0 0,19 0 2 15,-16 0-3-15,3-3 0 0,13 3 2 16,-19 0-2-16,19 0 1 0,-20 3-1 16,20-3 1-16,-20 2-1 0,20-2-1 15,-16 7 1-15,16-7-1 0,-20 6 3 0,20-6-4 16,-16 5 1-16,4-1 0 0,12-4-2 15,-16 9 2-15,16-9-1 0,-16 6 1 0,9 0 1 16,7-6 0-16,-16 9-1 0,7-3 0 16,9-6 0-16,-11 11 0 0,7-2 0 0,4-9 1 15,-12 11 0-15,3-2-2 0,9-9 2 16,-3 20 1-16,-1-11-2 0,4-9-1 16,-4 16 1-16,4-3 0 0,0-13 2 0,0 21-1 15,0-10 3-15,0-11-3 16,4 19-1-16,-4-19 0 0,4 15 5 0,-4-15-3 15,3 17 0-15,-3-17 0 0,9 12 1 0,-9-12-1 16,4 11 0-16,-4-11 3 0,3 13-2 16,-3-13 0-16,0 0 1 0,0 0 0 0,0 16 2 15,0-16-3-15,0 0-2 0,0 0-7 16,0 0-12-16,0 0-19 0,0 0-22 16,0 0-24-16,0 0-33 0,0 0-25 0,0 0-47 15,0 0-346-15,0 0-37 0</inkml:trace>
          <inkml:trace contextRef="#ctx0" brushRef="#br0" timeOffset="1102.9705">1924 456 1686 0,'-11'7'-83'0,"3"2"10"0,8-9 17 16,-20 18 16-16,12-7 11 0,0-1 14 0,0 1 7 15,5 4 7-15,-6-3 3 0,5 0 2 16,1-1 7 0,3 5 9-16,0-16 6 0,3 27 3 0,1-16 3 0,5 4 2 15,-2-3 1-15,2 0 1 0,2 2 1 16,1-3-3-16,4 0 3 0,-5-4-4 15,5 1 0-15,4-3 4 0,-4-1-2 16,5-1 2-16,2-1 6 16,-3-4 4-16,0-1 2 0,-1-3 3 0,1 0 5 15,0-3 0 1,-8 0 1-16,4-1-2 16,-7-1-2-16,-2-4-4 0,0 3-3 31,-7-3-7-31,-3 1-4 15,-5 0-4-15,0-2-1 0,-8 0-3 0,5 5-5 16,-5 2-1-16,0 0-4 16,0 3-3-16,-4 0-1 0,4 6-2 0,-4 6-1 15,4 0-1-15,-3 0-3 16,-1 6-3 0,0-1-7-16,-1 1-11 15,6 4-21-15,-1-5-29 0,0 4-22 16,0-3-30-16,4-3-23 15,1 3-30-15,2-3-35 0,6 0-89 16,3-9-266-16,0 0-61 0</inkml:trace>
          <inkml:trace contextRef="#ctx0" brushRef="#br0" timeOffset="-1099.2168">-1 290 523 0,'0'0'123'16,"0"0"-52"-16,0 0-1 0,0 0 19 15,0 0-14-15,0 0-10 0,0 0-6 0,0 0-1 16,-4 12-1-16,4-12-7 0,0 0 1 16,0 0 6-16,0 0-1 0,20 11-1 0,-20-11-2 15,12 9 4-15,-12-9-3 0,16 10-4 16,-5-4 3-16,-11-6 0 0,21 6-1 15,-6 0 0-15,-3-3-2 0,-12-3 2 16,32 3-4-16,-16-1-1 0,4-2-3 0,-20 0-3 16,35-5 1-16,-15 2-3 0,0-3-2 15,4-3 2-15,-4 0 0 0,0-4 0 16,0 2 1-16,-4-4-1 16,0 0-1-16,-5 1 0 0,1-6-4 15,-3 6-3-15,-2-4-3 0,-3 4 4 16,-4-4-10-16,0-2 0 0,-4 4-4 15,0-2-2-15,-4 3 0 0,-3 0-3 16,-2 1-3-16,1-2 1 0,1 5-1 16,-1 2 0-16,-4-4-2 15,-1 5-2-15,1-1-1 16,5 3 1-16,-5 3-4 16,-3 3 0-16,3 0 0 0,16 0-1 0,-32 6-1 0,16 0 0 15,0 3 1-15,3 0-3 16,2 0 2-16,-1 2-2 0,0 5 1 0,8-4 0 0,-3 5 3 15,7-2-4-15,-5 3 2 0,5 0 1 0,0 3 1 16,5 3-1-16,2-3 0 0,-3 2-1 16,4 2 0-16,0 1 2 15,4-2 0-15,0 0-2 16,-1-1 3-16,5 1-2 16,0 0 0-16,0 1 0 0,4-5-1 0,-4 3 3 15,4-2 1-15,-4 1 0 16,0-4 1-16,4-1 3 15,-4 1 2-15,0 0 5 0,0-2 3 0,0-2 3 0,0-3 2 16,-5 1 4-16,1-3-2 16,-5 2 1-16,2-2-3 0,2 0-2 0,-11-9 2 0,16 13-3 0,-16-13-2 15,12 12-3-15,-12-12 1 16,4 9-5-16,-4-9-9 0,0 0-16 0,0 0-23 0,0 0-43 0,0 0-43 0,0 0-47 0,0 0-46 0,0 0-111 0,0 0-147 0,0 0-127 0,0 0-101 0</inkml:trace>
        </inkml:traceGroup>
        <inkml:traceGroup>
          <inkml:annotationXML>
            <emma:emma xmlns:emma="http://www.w3.org/2003/04/emma" version="1.0">
              <emma:interpretation id="{6ED66258-30E8-4E01-805F-985143D75C22}" emma:medium="tactile" emma:mode="ink">
                <msink:context xmlns:msink="http://schemas.microsoft.com/ink/2010/main" type="inkWord" rotatedBoundingBox="19731,1501 22191,1474 22200,2316 19740,23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94.283">4133-94 1297 0,'0'0'-58'0,"0"0"9"0,0 0 10 0,0 0 7 16,0 0 15-16,0 0 6 0,0 0 4 16,0 0 3-16,0 0 4 0,0 0 5 0,0 0 3 15,0 0 4-15,0 0 10 0,0 0 7 16,0 0 6-16,27 26-5 0,-27-26 14 15,0 0 5-15,0 0 3 0,0 0 0 16,0 0-6-16,0 0-3 31,16-17 1-31,-16 17-1 16,0 0-4-16,0 0 0 0,0 0-2 0,-3-18 0 0,3 18 0 16,0 0-3-16,0 0 0 0,0 0-7 0,0 0-2 0,0 0-5 0,0 0 1 0,0 0-7 0,-45 15-10 15,45-15-6-15,-16 9-25 0,16-9-15 0,-7 9-22 16,7-9-25-16,-13 6-21 0,13-6-20 15,-3 9-58-15,3-9-258 0,0 0 46 0</inkml:trace>
          <inkml:trace contextRef="#ctx0" brushRef="#br0" timeOffset="13581.3045">4649-76 1168 0,'7'-12'-48'0,"-7"12"10"0,0 0 9 0,0 0 2 0,0 0 12 0,-11-15 6 0,11 15 7 0,-16-6 1 16,16 6 5-16,-19-3 7 0,19 3 1 0,-25 7-2 15,25-7 8-15,-27 8 0 0,15-2-2 16,-8 6-3-16,8-1-2 0,-8 4 2 16,8-3 5-16,0 4 2 0,0-1 0 0,-4-1 1 78,4 1 3-78,4-3 0 0,1 2 1 0,2 1 12 0,1 1-9 0,1-2 4 0,3-1-1 0,0-13 0 0,0 22 2 0,0-13 0 0,0-9-1 0,12 15 1 0,-12-15-4 0,15 10 1 0,-15-10-5 0,24 4-5 15,-8-4-6 1,-16 0 3-16,28-7-1 0,-12 5-10 16,-4-5-9-16,4 1-15 0,-5-3-16 0,5 0-25 15,-4 0-22-15,-4 0-25 0,4-2-63 16,-8 2-258-16,4 0 64 0</inkml:trace>
          <inkml:trace contextRef="#ctx0" brushRef="#br0" timeOffset="14017.5528">4847-318 1076 0,'0'0'-46'0,"4"-12"10"16,-4 12 6-16,5-11 6 0,-5 11 10 0,0 0 9 0,7-9 3 16,-7 9 6-16,0 0 9 0,0 0 4 15,20-3-1-15,-20 3 7 0,0 0 4 16,25 21 1-16,-18-12 8 0,0 5-3 15,6 2 8-15,-5 1 1 0,3 7-1 0,-2 0 4 16,-2 3 15 0,6 2 2-16,-6-2-4 0,5 4-1 0,-4-2 4 0,0-3-6 15,0 3 2 1,0 2-2-16,-4-5-3 16,3 3 2-1,-2 0-2 1,-1-3-1-16,0 1-4 0,-4 3-4 0,0-3-4 0,0 0-2 15,0 0-5-15,-4-4-2 0,4 1-6 16,-4 0-11-16,-4-3-8 16,0 2-21-16,3-2-19 0,2-4-23 15,-1-2-24-15,-3 4-33 0,7-8-26 0,-5 2-62 0,5-13-334 0,0 17-41 0</inkml:trace>
          <inkml:trace contextRef="#ctx0" brushRef="#br0" timeOffset="11186.0125">2596-8 1291 0,'0'0'-109'15,"0"0"15"-15,0 0 11 0,0-11 8 0,0 11 7 16,0 0 11-16,0 0 13 0,0 0 4 15,0 0 11-15,8-15 5 0,-8 15 10 0,0 0 8 16,7-10 7-16,-7 10 7 0,0 0 7 0,9-9 2 16,-9 9 12-16,0 0-1 0,0 0 6 15,12-6 4-15,-12 6 12 0,0 0 1 16,0 0 1-16,0 0 2 0,0 0-2 0,8-11 5 16,-8 11 0-16,0 0-2 0,0 0-2 15,0 0-2-15,0 0-1 0,0 0 2 16,0 0-8-16,0 0 2 0,0 0-3 0,0 0 0 15,0 0-6-15,0 0-3 0,0 0-2 16,0 0-1-16,3 40-5 0,-3-24 0 16,0 2-3-16,0 3-3 0,4 3 1 0,1 1 1 15,-1-3-2-15,3 5 2 0,2-1 3 16,-6 2 3-16,5-1-2 16,0-4-1-16,0 4 1 0,0-3 2 15,0 0-3-15,4-4-1 0,-5 2 3 0,2-4 1 16,-2-4-2-16,2 1 6 0,-5 0-2 15,3-4-5-15,2 3 6 0,-9-14-2 0,7 16 0 0,-2-7 8 16,-5-9-3-16,4 18 0 0,-4-18-1 16,7 16-1-16,-7-16-3 0,4 9-2 15,-4-9-5 1,0 0-1-16,5 12-6 0,-5-12-8 16,0 0-17-16,0 0-25 0,0 0-32 0,0 0-39 0,-29 2-40 0,29-2-34 15,0 0-71-15,-23 0-396 0,23 0-144 0</inkml:trace>
          <inkml:trace contextRef="#ctx0" brushRef="#br0" timeOffset="12641.6503">3116 96 1618 0,'-12'-8'-104'15,"12"8"22"-15,-11-7 24 0,11 7 26 0,-13-7 15 16,13 7 14-16,-12-9 15 0,12 9 15 15,-11-7 17-15,11 7 6 0,-9-9 4 0,9 9 1 16,-3-9 3-16,3 9 0 0,0 0 0 0,0-18 3 16,0 18 1-16,3-18-1 0,1 9-5 15,-4 9-7-15,12-11-3 16,-12 11-3-16,9-9-5 0,-9 9-4 0,15-7-2 0,-15 7 2 16,0 0-4-16,24 16-3 0,-24-16 0 15,11 17-3-15,-6-2-2 16,3 0 2-16,-5 3-6 15,6 0-1-15,-5 0-4 0,3 2 0 16,-2 0-3-16,2-2 2 0,2 4-2 0,-2-8 1 0,1 4 0 16,1-2 4-16,-6-2-4 0,10 2-4 15,-10-5 2-15,10 2-2 0,-6-5 4 16,5 1-3-16,-12-9 1 0,20 6-3 0,-20-6 2 16,28-3 0-16,-17-3-4 15,2-3 0-15,3 0 1 16,-5 0 0-16,1 0 1 0,4-3-4 15,-7 3 1-15,2 3-4 0,-11 6 0 16,16-14 4-16,-8 7-4 16,-8 7-5-16,15-5 4 0,-15 5-1 0,16-4-1 0,-16 4 2 0,0 0-2 15,0 0 2-15,32 9 1 0,-32-9 6 0,20 12-8 0,-12-6 1 16,-8-6 3-16,20 9-2 0,-8 0 0 16,-12-9 3-16,24 10-2 0,-12-8 2 15,-12-2 0-15,27 9-1 0,-14-9 1 16,3 4-1-16,-16-4 2 0,32-4-1 0,-18 4-1 0,-14 0-1 15,29-5 2-15,-13-1 1 16,-4-4-1-16,-1 1-1 0,1 0 1 0,1-2 0 16,-6-5 0-16,1 5-3 0,-8-7-1 15,4 0 0-15,-8-3-3 0,4 0-1 16,-8 1 3-16,4 1-1 0,-4 2-1 16,0 1 0-16,-4 5 1 0,1-1 0 15,-1 3 0-15,-1 0 5 0,2 7-4 0,-1-1 2 0,12 3-4 16,-28 5 2-16,17 1 4 0,-2 1-7 15,1 1 2-15,1 1 4 0,2-3-10 0,2 3-12 0,-2 0-14 16,2 0-22-16,7-9-21 0,-12 16-20 0,12-16-24 16,-8 11-13-16,8-11-7 0,-5 9-26 15,5-9-80-15,0 0-250 0,0 0-5 16</inkml:trace>
        </inkml:traceGroup>
        <inkml:traceGroup>
          <inkml:annotationXML>
            <emma:emma xmlns:emma="http://www.w3.org/2003/04/emma" version="1.0">
              <emma:interpretation id="{113C5E0F-DF91-4342-9AB0-94D7678215ED}" emma:medium="tactile" emma:mode="ink">
                <msink:context xmlns:msink="http://schemas.microsoft.com/ink/2010/main" type="inkWord" rotatedBoundingBox="22687,2009 22972,2006 22973,2170 22689,21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781.1522">5618 344 1385 0,'0'0'-71'0,"0"0"16"15,-31-6 19-15,31 6 10 0,0 0 12 0,-13-3 20 16,13 3 4-16,0 0 14 0,-16-3 10 0,16 3 3 16,0 0 5-16,0 0 0 0,-8-6 5 15,8 6 0-15,0 0-5 0,0 0 4 16,0 0 10-16,0 0 5 0,0 0 2 0,0 0-1 16,0 0-4-16,24-24 4 0,-11 18-5 15,-2 0-3-15,0-3-3 0,5 3-4 0,0-2-6 16,0-1-2-16,0 0-3 0,5-2-5 15,-5 6-4-15,0-4-2 16,0 3 0-16,-6 1-5 0,3-2-4 0,3 1-5 16,-16 6-14-16,20-8-16 0,-12 4-28 15,-8 4-21-15,11-5-36 0,-11 5-31 0,0 0-26 16,13-6-79-16,-13 6-313 0,0 0-55 0</inkml:trace>
        </inkml:traceGroup>
        <inkml:traceGroup>
          <inkml:annotationXML>
            <emma:emma xmlns:emma="http://www.w3.org/2003/04/emma" version="1.0">
              <emma:interpretation id="{B03A4C33-5F8E-489D-A67F-9D92DE68DC7B}" emma:medium="tactile" emma:mode="ink">
                <msink:context xmlns:msink="http://schemas.microsoft.com/ink/2010/main" type="inkWord" rotatedBoundingBox="23462,1667 25934,1639 25945,2660 23473,268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327.6244">6818 213 1372 0,'0'0'-63'0,"-8"-7"12"0,8 7 14 0,0 0 8 15,0 0 9-15,-8-6 4 0,8 6 12 0,0 0 11 16,0 0 3-16,0 0 0 0,0 0 21 15,0 0 2-15,0 0 4 0,8 45 0 0,0-32 5 16,0 1-1-16,-6 4-5 0,7-4 2 16,-2 8-2-16,2-4-3 31,2 2 7-31,-2 1-5 0,-2 0-7 0,5-3 2 0,-3 0-7 0,-5-4-4 0,3 4-6 0,2-6-19 16,-6 3-22-16,1-3-34 15,-4-12-27-15,5 18-23 0,-5-18-57 16,0 0-262-16,0 12 61 0</inkml:trace>
          <inkml:trace contextRef="#ctx0" brushRef="#br0" timeOffset="17208.0893">6873 661 939 0,'0'0'-20'0,"0"0"5"0,0 0 16 0,0 0 15 0,0 0-6 0,0 0-2 0,0 0 12 0,0 0-2 0,0 0 6 0,51-29-6 0,-33 21 5 16,0-5-1-16,3-2 4 0,1 0-2 15,3 0 9-15,-2 4-2 0,-2-1-2 16,4 0 11-16,-2 3 3 0,-4 0-10 0,-3 0 7 234,3 4-8-234,-3 1 2 0,5 1 1 0,-21 3 1 0,32 3-3 0,-16 1-1 0,-5 1 3 0,5 4-2 0,-5 0-3 0,-3 0 3 0,5 3-4 0,-10 0 0 0,5 3-5 0,0-1 2 0,-4 2-5 0,0-5-4 0,1 4 3 0,2 0-2 0,-3-3-4 0,-4-12-6 0,12 21 10 0,-8-16-5 0,-4-5 1 0,16 16-3 0,-16-16 0 0,24 4 1 0,-24-4-3 0,24-7-1 0,-7 0-2 0,-6-1 0 0,5-1-3 0,-5 0 2 0,1 0-5 0,2 0 1 0,-3-3 1 0,0 7-1 0,-4-4-2 0,7 0 2 0,-14 9-1 0,16-11-4 0,-16 11 4 0,11-7 1 0,-11 7 0 0,11-4 0 0,-11 4 1 0,0 0 4 0,0 0 1 0,26 12-1 0,-26-12 0 0,16 10-3 16,-10-5 3-16,-6-5-3 16,21 13 6-16,-10-8-1 0,2 1-1 0,-3 0 2 15,6 0-2-15,0-3-3 16,-16-3 2-16,36 3-1 0,-20-6 0 0,0 0 0 16,5-6-1-16,-5 3 0 0,0-8 1 0,-5 2 1 15,0-4-6-15,-6 1 4 0,0-3-4 0,-3 1-1 16,-4-1 0-16,-3 0 0 0,-4-3 1 15,-7 3-3-15,0 0 1 0,0 4 6 16,-2 3-4-16,2 0 0 0,-5 9 3 16,-1 2 1-16,-4 0 0 0,6 6-1 31,-7 3-1-15,4 0-7-16,-2 5-14 15,2-1-13-15,2-1-23 16,7 2-25-16,-3-1-24 0,10-6-18 15,2 4-31-15,1-2-113 0,4-9-185 0,0 0 42 0</inkml:trace>
          <inkml:trace contextRef="#ctx0" brushRef="#br0" timeOffset="16617.6055">7072 197 1125 0,'16'-9'-46'0,"-16"9"14"0,0 0 10 0,16 0 14 0,-16 0 7 16,0 0 8-16,11 21 6 0,-6-8-1 0,1-2 10 15,-1 5 14-15,3 2 2 0,-5-1-2 16,7 1-2 93,-4 8 0-109,7-4 4 0,-5-5-13 0,1 4 0 0,1 0 4 0,3 1-7 0,-4-8-2 0,-2 4-10 0,-4-4-12 0,5-1-17 0,-8 1-25 0,0-14-23 0,5 22-25 16,-5-22-62-16,-13 14-200 0,5-8 133 0</inkml:trace>
          <inkml:trace contextRef="#ctx0" brushRef="#br0" timeOffset="15517.6749">6439 147 1442 0,'0'0'-65'0,"0"0"13"0,-47 12 12 16,47-12 5-16,0 0 4 0,0 0 6 15,-12 4 1-15,12-4-2 0,0 0 21 0,0 0 10 16,0 0 0-16,0 0 6 0,0 0 1 15,0 0 9-15,28 16 0 0,-28-16 2 16,0 0 9-16,36-5-3 0,-36 5 6 0,27-9 1 16,-11 0-6-16,0-4 2 375,0-1 2-375,0-1-9 0,-3 0 3 0,-5 1-1 0,-5-4-2 0,-3 0-3 0,0 0-2 0,0 3 2 0,-8-2 0 0,5 2 5 0,-10-1-8 0,5 7-3 0,-3-3 2 0,-2 3-2 0,-3 1-5 0,0 5-1 0,5-3 2 0,0 3-6 0,-5 3 3 0,16 0 0 0,-25 0-6 0,25 0 1 0,-28 9 2 0,16-4-4 0,4 1 0 0,-4 3 3 0,6 3 0 0,-4 4 0 0,6-1 0 0,4 2 4 0,0 7 8 0,-2 1 9 0,4 4 7 0,2 0-2 0,1 4 2 0,0 3 1 0,1 3 1 0,4-3 5 0,0 2 3 0,2 1 0 0,0-1 2 0,4-2 2 0,-1 2 1 0,-2-2 2 0,6 1 2 0,-3 0 9 0,4-4-3 0,-4-3-3 15,0-3-4-15,-4 0-4 0,4-6-5 0,-8 3-4 0,0-7-4 0,3 4-3 0,-1-6-5 0,-7 1 0 0,4-2-4 0,2-2-6 0,-2-3-12 0,-7-9-21 0,9 15-35 0,-9-15-35 0,0 0-33 0,0 0-37 0,-9 18-41 0,9-18-91 0,0 0-169 0,0 0-75 0,0 0-35 0</inkml:trace>
          <inkml:trace contextRef="#ctx0" brushRef="#br0" timeOffset="19967.3227">7779-169 1093 0,'0'0'-53'0,"-5"-9"8"16,5 9 7-16,0 0 11 0,0 0 0 16,0 0 13-16,0 0 6 0,0 0 3 0,0 0 10 15,0 0-1-15,-6 36 13 0,1-17 9 16,5 1 5-16,0 4 9 0,5 2 6 15,-5 4 8-15,2 3 6 0,2 0 2 0,1-2 5 16,2 0 0-16,2 2 7 0,2 1 0 16,1-2-1-16,3-3 0 0,1-1-5 15,0-5 1-15,0 1-8 16,0-4-5-16,0 2-4 0,0-8-4 0,5 4-5 31,-5-7-6-31,0 2-10 16,0-4-17-1,0 0-21-15,-2-2-29 16,-1-5-40-16,-13-2-33 16,27 3-34-16,-27-3-99 47,29-3-259-47,-29 3-9 15</inkml:trace>
          <inkml:trace contextRef="#ctx0" brushRef="#br0" timeOffset="17975.5667">8100-105 1163 0,'0'0'-49'15,"0"0"9"-15,5-16 9 0,-5 16 4 16,3-9 10-16,-3 9 6 0,0 0 9 16,0 0 5-16,3-12 1 0,-3 12 14 0,0 0 0 15,0 0 16-15,0 0 5 0,0 0 1 16,0 0 5-16,0 0 4 0,0 0-2 0,-11 45-6 16,8-30-2-16,-5-3-8 0,3 3 4 15,2-1-6 16,-2 2-2-31,2-1 2 0,-2-1-9 0,5 1 3 0,-3-3 3 0,3 2 2 0,0-14 6 0,11 25 7 0,-3-14 8 16,0-2 1-16,5 4 6 0,-2-8-4 16,5 1 0-16,0 0 1 0,0-1-2 15,0-1-7-15,3-1 2 0,-19-3-8 0,37 2-3 16,-18-4-1-16,0 2-5 31,-19 0-4-31,37-3-1 0,-21 3-1 0,0-4-4 0,-16 4-6 0,27-2-10 0,-27 2-18 16,24-3-15-16,-12-1-23 0,0-1-31 15,-12 5-29-15,16-8-25 0,-7 1-37 16,-9 7-120-16,7-11-208 0,-7 11-9 0</inkml:trace>
          <inkml:trace contextRef="#ctx0" brushRef="#br0" timeOffset="18316.5456">8279-103 1245 0,'0'0'-68'31,"8"-16"5"-31,-8 16 16 0,0 0 12 0,0 0 8 0,0 0 12 0,0 0 10 16,0 0 5-16,11 46 3 0,-11-32 14 0,0 1 11 15,5 4 9-15,-2 1 11 0,-3 1 4 141,5-3 8-141,-2 4 7 0,-3 3-2 0,5-3 0 0,-2-2-7 0,2 0-3 0,-5 0-5 0,3-4-9 0,-3 2 2 0,5-2-6 0,-5-2-1 0,3 2-7 0,-3-16-3 0,5 20-5 0,-5-20-9 0,0 18-17 0,0-18-24 0,0 15-27 0,0-15-29 0,0 0-23 0,0 0-41 0,3 12-119 0,-3-12-118 0,0 0 101 0</inkml:trace>
          <inkml:trace contextRef="#ctx0" brushRef="#br0" timeOffset="18716.1058">8641-94 1033 0,'0'0'-31'0,"16"-3"5"0,-16 3 12 0,0 0 3 0,0 0 12 0,0 0 2 0,0 0 9 16,16 21-6-16,-16-21 10 0,7 8 3 15,-7-8-6-15,11 13 2 0,-11-13 3 0,16 5-1 16,-16-5-1-16,0 0 2 15,30 0 0-15,-30 0 4 0,18-9-3 0,-9 4 7 16,-2-4 1-16,2 0 0 0,-9 9 7 0,7-18 5 16,-2 6 0-16,-1 3 10 0,-4 9-2 15,0-15 4-15,0 15-2 0,0 0-4 16,-9-15-4-16,9 15-5 0,-16 0-2 0,16 0-2 16,0 0-8-16,0 0-7 0,-32 12-4 15,32-12-26-15,-16 3-18 0,16-3-19 0,-11 6-34 16,11-6-7-16,0 0-25 0,-12 7-55 15,12-7-250-15,0 0 68 0</inkml:trace>
        </inkml:traceGroup>
        <inkml:traceGroup>
          <inkml:annotationXML>
            <emma:emma xmlns:emma="http://www.w3.org/2003/04/emma" version="1.0">
              <emma:interpretation id="{BC2C1989-D42F-416D-A513-C6B78E5B914D}" emma:medium="tactile" emma:mode="ink">
                <msink:context xmlns:msink="http://schemas.microsoft.com/ink/2010/main" type="inkWord" rotatedBoundingBox="26265,1668 26927,1661 26936,2423 26274,243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222.277">9259-157 1111 0,'0'0'-43'0,"13"-3"5"15,-13 3 10-15,0 0 1 0,0 0 7 0,0 0 6 16,0 0 9-16,0 0 3 0,0 0 2 16,0 0-8-16,0 0 10 0,0 0-2 15,0 0 7-15,0 0 3 0,-32 27 1 0,24-15 1 16,-3 4 3-16,-2-2 9 0,-3 4-6 16,8 0-2-16,-3 3 4 0,0-1 9 15,1 1 2-15,4-1 2 0,1-2 3 16,-3 4 4-16,5-4 3 0,3 0 1 0,0-1-1 15,0-3-4-15,3 6 3 0,5-6 3 16,0-3-4-16,5 2 1 0,-2-1-3 0,5-7-4 16,0 4-6-16,3-5-1 0,0 1-3 15,-3-5-3 1,10 4-1 0,-7-2 0-1,-3 1-10-15,3-3-4 16,-19 0-28-16,32 0-20 0,-16 0-21 0,-16 0-25 15,16-3-34-15,-16 3-64 16,0 0-254-16,0 0 52 0</inkml:trace>
          <inkml:trace contextRef="#ctx0" brushRef="#br0" timeOffset="20664.2805">9553-154 1301 0,'0'0'-65'0,"0"0"8"15,0-11 7-15,0 11 9 0,0 0 13 0,0 0 13 16,0 0 8-16,0 0 13 0,0 0 4 16,0 0 14-16,37 23 8 0,-30-11 22 0,6 4-6 15,-1 1 7-15,-1 4 5 0,1 2 7 94,1 0 2-94,-6 6 3 0,4-1-3 0,-2 1-4 0,3 0 4 0,-1-3-5 0,-6 1 1 0,6 3-5 0,-6-3-1 0,3-4-3 0,-5 4-4 0,6-5-2 0,-5 1-4 0,-1-5-7 0,2 0-1 0,-1-3-5 0,-4 0-1 0,4 0-4 0,-1-1-4 0,-3 1-2 16,0-15 1-16,3 27-3 0,-3-12-5 15,6-3-1 1,-2-1 3-16,-4-11-1 15,0 25-1-15,3-14-1 0,-3-11-2 16,0 21 0-16,3-12-1 0,-3-9-2 0,0 18-2 0,0-18 0 16,0 0 1-16,0 17-2 0,0-17-1 0,0 0-5 0,6 15-6 0,-6-15-15 15,0 0-25-15,0 0-32 0,-6 14-43 16,6-14-26-16,0 0-40 0,0 0-114 0,0 0-281 16,0 0-82-16</inkml:trace>
        </inkml:traceGroup>
        <inkml:traceGroup>
          <inkml:annotationXML>
            <emma:emma xmlns:emma="http://www.w3.org/2003/04/emma" version="1.0">
              <emma:interpretation id="{F60610EA-B917-4391-866E-4756A481A017}" emma:medium="tactile" emma:mode="ink">
                <msink:context xmlns:msink="http://schemas.microsoft.com/ink/2010/main" type="inkWord" rotatedBoundingBox="27394,1624 30992,1584 31005,2687 27406,2727"/>
              </emma:interpretation>
              <emma:one-of disjunction-type="recognition" id="oneOf5">
                <emma:interpretation id="interp5" emma:lang="" emma:confidence="0">
                  <emma:literal>cloc</emma:literal>
                </emma:interpretation>
                <emma:interpretation id="interp6" emma:lang="" emma:confidence="0">
                  <emma:literal>icor</emma:literal>
                </emma:interpretation>
                <emma:interpretation id="interp7" emma:lang="" emma:confidence="0">
                  <emma:literal>(Lol</emma:literal>
                </emma:interpretation>
                <emma:interpretation id="interp8" emma:lang="" emma:confidence="0">
                  <emma:literal>(loe</emma:literal>
                </emma:interpretation>
                <emma:interpretation id="interp9" emma:lang="" emma:confidence="0">
                  <emma:literal>Kroc</emma:literal>
                </emma:interpretation>
              </emma:one-of>
            </emma:emma>
          </inkml:annotationXML>
          <inkml:trace contextRef="#ctx0" brushRef="#br0" timeOffset="28031.4481">11698-70 1558 0,'-4'-12'-78'16,"4"12"17"-16,-3-12 12 0,3 12 20 15,0 0 11-15,-8-11 16 0,8 11 16 0,0 0 5 0,0 0 6 16,0 0 7-16,0 0 5 0,0 0 4 16,-24 17 6-16,20-5 6 0,-5 5 7 15,6 1 5-15,-5 7-3 0,4-2 2 0,0 1 0 16,8 1-3-16,0 0 3 0,0 2-9 16,0-3-5-16,8 0-6 0,-5 3-2 0,6-6-4 15,3 2-2-15,0-1-8 0,3-4-13 16,1-1-19-16,0-2-27 0,4-1-29 15,0-5-39 1,4 4-24-16,-5-4-46 16,4-3-116-1,2 2-248 1,3 1-36-16</inkml:trace>
          <inkml:trace contextRef="#ctx0" brushRef="#br0" timeOffset="25709.807">12199-97 1068 0,'11'-6'-30'16,"-11"6"2"-16,0 0 1 0,0 0 16 16,0 0 4-16,0 0 8 0,0 0 5 0,0 0 10 15,0 0 2-15,0 0 5 0,0 0 0 16,0 0 10-16,0 27 2 0,0-27 0 0,0 0 4 16,-15 23 2-16,7-11 0 0,-8-3 0 15,0 4-5-15,0 1 1 0,1 1 6 16,-6 0-7-16,-2 3-3 0,3-1 3 15,0-1 0-15,1 2-1 16,-6-4-7 0,9 1 0-16,1 0 0 0,-1 1-2 15,8-2 1-15,0-3 9 16,0 2-6-16,0-5 7 0,8 5 4 16,0-13 9-16,8 20-2 0,0-10 0 0,8-1 4 0,-5 2 0 15,5-2-1-15,4-3-2 0,5 3 2 0,2 0-4 16,-3-1 2-16,3-1-1 15,2-1 1-15,-6-3-1 16,0 3-2-16,6-4 0 0,-10 5 0 16,1-7-3-16,0 3-5 0,1 0-1 0,-6 0 5 15,-15-3-8-15,35 3-3 16,-35-3 0-16,29 3-4 0,-13-3-3 16,-16 0-3-16,27 0 0 0,-11 0-7 0,-16 0 2 15,21 0-3-15,-21 0-6 0,19 0-19 0,-19 0-23 16,20-3-32-16,-13-3-39 0,-7 6-45 15,0 0-42-15,16-13-93 0,-16 13-165 0,9-11-151 0,-9 11-100 0</inkml:trace>
          <inkml:trace contextRef="#ctx0" brushRef="#br0" timeOffset="26615.7494">12763 58 1593 0,'0'0'-66'15,"0"0"11"-15,-20 2 10 0,20-2 21 0,0 0 13 16,0 0 7-16,-24 14 17 0,24-14 9 16,-11 11 7-16,11-11 5 0,-9 11 7 15,5-2 5-15,4-9 1 0,0 24 3 0,0-24 0 16,4 20 0-16,5-4 0 47,-2-4-5-47,2-1-1 62,5 1-4-62,2 1-4 16,0-2-1 0,4 3-4-1,5-3-2-15,-6 1-2 16,1-6-1-1,4 2-4-15,0-2 0 0,-4 0-6 16,0-3 2 0,-1-3-1-16,1 0-4 15,0-3 1-15,-4-3-2 0,0 0 0 16,-4-2-2-16,-5-7 0 16,-3-1-2-16,-4-2-2 0,0-3 0 15,-7 1 0-15,-6-3 2 0,2 1 2 16,-5-2 0-16,0 4 2 0,0 2 3 15,-7-3 0-15,2 6 1 16,1 0 0-16,-3 0 0 16,3 3-3-16,0 1 1 15,-4 0-2-15,8 7-3 16,-4-3 0-16,4 4 1 0,-4 3-3 0,4 0 5 16,2 5-12-16,-2 2-23 15,0 0-18-15,3 2-26 0,6-1-35 16,-5 1-28-16,8 3-29 0,-5 0-50 0,6-1-403 15,3-11-110-15</inkml:trace>
          <inkml:trace contextRef="#ctx0" brushRef="#br0" timeOffset="26809.7383">13097-163 1544 0,'0'0'-75'0,"0"0"11"0,0 0 6 0,0 0 8 0,0 0 7 0,0 0 6 0,0 0 12 0,0 0 5 0,27 18 5 0,-27-18 5 0,16 6 8 0,-16-6-2 0,16 3 8 0,-16-3 5 0,19 0-2 0,-19 0 5 0,25-3 0 0,-14-3 2 0,-2 0 6 0,2-3-1 16,-3 4 5-16,0-8 5 0,0 8-1 15,0-4 10-15,1 0 8 16,-9 9 9-16,7-16 3 0,-7 16 2 0,4-11-4 0,-4 11-4 15,0 0-2-15,0 0-7 0,0 0-2 16,0 0-5-16,0 0 0 0,0 0-6 0,-24 30-3 16,24-30-4 15,-8 11-5-31,8-11-6 16,-8 13-22-16,8-13-18 0,-7 9-30 0,7-9-36 15,0 0-28-15,0 0-63 0,0 0-327 0,0 0-15 0</inkml:trace>
          <inkml:trace contextRef="#ctx0" brushRef="#br0" timeOffset="27301.4939">13716-243 1354 0,'0'0'-51'0,"0"0"10"0,0 0 14 0,0 0 12 0,0 0 6 0,0 0 9 0,0 0 10 15,0 0 6-15,0 0 5 0,-44 15 4 16,33-10 3-16,-2 8 4 0,1-1 3 0,1 3 8 15,-5-1-1-15,4 4-2 0,-1 3 5 16,2 4 3-16,3-2 3 0,0 0 3 0,4 2 9 16,0 1-2-16,4-2 6 15,4-4 0-15,-4 4 2 32,8 1-2-17,-1-5-2 1,6 0 1-16,-1-2-1 0,-1-2-5 15,5-1-5-15,-4-1-4 16,4-5-6-16,0 0-5 16,4-2-5-1,3-5-5-15,-3 1-9 0,-4 1-14 16,0-2-19-16,4-2-23 0,-20 0-27 0,32 0-28 0,-20-2-26 16,-12 2-24-16,20-4-20 0,-20 4-46 15,16-3-411-15,-16 3-116 0</inkml:trace>
          <inkml:trace contextRef="#ctx0" brushRef="#br0" timeOffset="22161.4137">10265 263 1524 0,'0'0'-64'0,"0"0"8"0,0 0 4 0,0 0 16 15,-4 15 10-15,4-15 14 0,0 0 6 16,0 0 0-16,0 0 26 0,0 0 1 0,16 9 17 15,-16-9 8-15,0 0 8 0,32-3 8 16,-32 3 7-16,27-3 2 0,-11 0 2 16,0 0 0-16,-16 3-3 0,32-3 3 0,-12 0-7 15,-4-3-2 1,-4 4 1-16,3-1-8 0,1-1-5 0,-16 4-3 31,18-9-5-31,-4 7-4 0,-14 2-8 0,16-7-7 0,-16 7-26 31,16-9-23-31,-16 9-35 0,12-9-32 0,-12 9-35 32,8-12-28-32,-1 6-41 0,-7 6-116 0,16-8-189 0,-7 2-5 47</inkml:trace>
          <inkml:trace contextRef="#ctx0" brushRef="#br0" timeOffset="22731.8948">10880 192 1314 0,'29'-4'-58'0,"-18"2"14"0,-11 2 8 16,20-9 15-16,-8 4 7 0,0-4 8 15,-1 2 3-15,2-2 6 0,-1-4 3 16,-1 2 1-16,-2-1 5 0,-2 0 2 0,-2-6 8 16,-1 4-5-16,-4-2 6 15,3-1 1-15,-6-1 2 31,-1 1 9-31,-5-1-3 0,2-2 0 16,-5 9 3-16,-1-3-5 16,2 2 0-1,-5 3 0 1,0 3 0 0,-1 3-7-16,-2 0-1 0,0 6-2 0,-1 3 2 15,-1 3-1 1,-2 2-3-16,-1 4-2 15,5 4-2-15,-7-1 3 16,11 2 1-16,0 1 1 16,-1-1 4-16,4 5 4 0,0 1 0 15,0-2 0 1,8 3 1-16,-1 0 6 16,2-4 3-16,3 7 2 15,3-3 5-15,2 0-2 0,3 3 4 16,0-3-1-16,0 2-5 15,3 1 0-15,2 0 3 0,-1-3-2 16,-1 0-2-16,4 5-2 16,-2-5-1-16,0-1-3 0,-2-2-5 15,0 4-4-15,2-5-1 16,-5-3-1-16,0 2-2 0,3-1-3 16,-2-6-1-16,-5 2 0 15,-1-2-7-15,6 0-7 0,-5 0-5 16,-4-3-24-16,0-12-25 0,3 24-17 0,-3-24-44 15,0 17-36-15,0-17-48 0,0 18-105 0,0-18-291 0,4 11-93 0</inkml:trace>
          <inkml:trace contextRef="#ctx0" brushRef="#br0" timeOffset="23921.8786">11273 788 1038 0,'-16'-4'-15'0,"16"4"-7"16,0 0 15-16,0 0 12 16,0 0 8-16,0 0 6 0,0 0 2 0,28-27 7 15,-15 21 7-15,-2 0 2 0,9 0 10 0,-4-3 4 16,8 4 4-16,0-4-2 0,-5 3 0 15,6 0-3-15,-10 1 3 0,6 1-1 0,-2 1 0 235,-3 3 3-235,-16 0-1 0,31 3-3 0,-19 3-3 0,-12-6-2 0,13 15 1 0,-6-6-6 0,-7-9-2 0,9 20-5 0,-2-8 1 0,-3 0-1 0,1 0-4 0,2 0-2 0,1-3 1 0,-8-9-7 0,16 15 6 0,-4-9-2 0,0 0-2 0,4-1-7 0,0-1 0 0,-16-4-3 0,27 0-2 0,-7-6-1 0,-4 3 3 0,0-1-4 0,0-1 1 0,-4 2-4 0,4 0-1 0,-5-3 1 0,-11 6-1 0,20-6-3 0,-20 6 2 0,16-3-2 0,-16 3-2 0,16 0 2 0,-16 0 1 0,20 0 0 0,-20 0 1 0,19 9 2 0,-19-9-1 0,29 9 2 0,-13-3 2 0,0 3-2 0,4-1-1 0,3 1-1 0,2-2 3 0,-2 0-2 15,0-2-2 1,2 1 2-16,-5-3 0 0,3-3-3 16,-3 0 1-16,4-7-5 0,-4 0-6 15,0 0-4-15,-1-9-12 0,-3 1-8 16,0-5-10-16,-8-1-5 16,-4 0-5-16,1-3 6 0,-10 4-1 15,1-4 7-15,-4 6 5 16,-11 0 2-16,-2 3-2 0,-3 6 12 15,1 3 6-15,-9 3 0 16,0 3 3-16,-4 3-1 0,1 6 1 16,-8 3 1-16,2-1-7 0,2 5-6 15,-1-1-37-15,8 3-25 0,5-7-31 16,6 2-53 0,1 1-137-16,9-5-114 0,3-3 70 15</inkml:trace>
          <inkml:trace contextRef="#ctx0" brushRef="#br0" timeOffset="23077.9328">11269 492 1536 0,'0'0'-66'0,"0"0"5"0,0 0 16 0,0 0 14 0,0 0 14 0,0 0 11 0,0 0 14 0,0 0 8 0,0 0 12 0,0 0 9 0,0 0 11 0,0 43 0 16,0-32 6-16,4 4-2 0,5-4 0 16,-6 7-2-16,5 1-1 15,-3-2-4-15,-2 4-4 0,5-3-4 0,0-4-5 0,0 6-3 16,1-3-3-16,-6-3-5 0,5 1-8 16,-3-3-14-16,2-3-19 15,-7-9-8 1,9 22-30-16,-9-22-31 0,3 14-22 0,-3-14-16 0,0 0-38 0,0 0-310 0,0 0 17 0</inkml:trace>
          <inkml:trace contextRef="#ctx0" brushRef="#br0" timeOffset="23313.9166">11377 490 1210 0,'0'0'-43'0,"3"-13"11"0,-3 13 13 0,0 0 14 0,0 0 13 15,0 0 16-15,0 0 5 0,0 0 7 16,0 0 1-16,25 40 1 0,-21-28 2 0,3 2-5 15,2 0 1-15,3 4-5 0,-1 2-2 110,1-4-5-110,1 5-6 0,1-6 3 0,-1 3-6 0,-1 0-8 0,-5-2-22 0,2-5-14 0,-2-2-25 0,-3 2-17 0,-4-11-23 0,9 18-79 0,-9-18-203 0,0 0 113 0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5:20.7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D73FEB-D6A7-47F4-BE9C-A9A9DC4C2807}" emma:medium="tactile" emma:mode="ink">
          <msink:context xmlns:msink="http://schemas.microsoft.com/ink/2010/main" type="writingRegion" rotatedBoundingBox="28198,7171 28719,7171 28719,7576 28198,7576">
            <msink:destinationLink direction="with" ref="{3FF04E08-6197-4735-A6E0-050078AF70E9}"/>
          </msink:context>
        </emma:interpretation>
      </emma:emma>
    </inkml:annotationXML>
    <inkml:traceGroup>
      <inkml:annotationXML>
        <emma:emma xmlns:emma="http://www.w3.org/2003/04/emma" version="1.0">
          <emma:interpretation id="{6F009551-46FB-4F2A-BB83-5F571D6FB331}" emma:medium="tactile" emma:mode="ink">
            <msink:context xmlns:msink="http://schemas.microsoft.com/ink/2010/main" type="paragraph" rotatedBoundingBox="28198,7171 28719,7171 28719,7576 28198,7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C6B5A3-7ED1-41D9-8C02-F511A329D4AC}" emma:medium="tactile" emma:mode="ink">
              <msink:context xmlns:msink="http://schemas.microsoft.com/ink/2010/main" type="line" rotatedBoundingBox="28198,7171 28719,7171 28719,7576 28198,7576"/>
            </emma:interpretation>
          </emma:emma>
        </inkml:annotationXML>
        <inkml:traceGroup>
          <inkml:annotationXML>
            <emma:emma xmlns:emma="http://www.w3.org/2003/04/emma" version="1.0">
              <emma:interpretation id="{DB45076F-0884-4A21-B8B5-500A23D463EB}" emma:medium="tactile" emma:mode="ink">
                <msink:context xmlns:msink="http://schemas.microsoft.com/ink/2010/main" type="inkWord" rotatedBoundingBox="28198,7171 28719,7171 28719,7576 28198,7576"/>
              </emma:interpretation>
            </emma:emma>
          </inkml:annotationXML>
          <inkml:trace contextRef="#ctx0" brushRef="#br0">1 113 1238 0,'-4'-14'-49'0,"4"14"10"0,0 0 4 0,4-15 14 0,-4 15 12 0,0 0 8 0,8-16-4 0,-8 16 9 0,13-5 8 16,-13 5 9-16,14-9 8 0,-14 9 8 16,21-4-9-16,-10 2 3 0,5-1 11 0,4 3-2 15,0 0 2-15,1-3-2 0,-2 3-2 16,8 0-1-16,-2-3 0 0,2 3-1 0,-3 0-3 15,4 0 1 1,-5-3 3-16,2 3-5 0,-2-3 0 16,-3 3 1-16,-4 0 2 0,4 0-4 0,-4-3-7 15,-16 3 2-15,28 0-2 0,-28 0 0 16,23-3-4-16,-23 3-6 0,16 0-1 0,-16 0-9 16,0 0-13-16,13-9-22 0,-13 9-16 0,0 0-25 15,0 0-20-15,0 0-21 0,0 0-42 0,0 0-94 16,-5-18-160-16,5 18 81 0</inkml:trace>
          <inkml:trace contextRef="#ctx0" brushRef="#br0" timeOffset="-385.9763">236 146 525 0,'7'-9'95'0,"-7"9"-31"0,9-15-14 16,-2 6 2-16,-7 9 3 0,8-14-8 0,-8 14 6 0,5-12-9 16,-5 12 8-16,3-9 3 0,-3 9-5 15,0 0 5-15,8-13 0 0,-8 13 7 16,0 0 4-16,0 0 1 0,0 0-2 0,0 0 1 16,21 25-2-16,-21-25 3 0,3 23-5 15,1-11-2-15,0 6-2 16,-1-4-2-16,-3 6-7 0,5-4-3 0,-1 2-3 15,-4 3-2-15,4-3-7 16,-4 4-1-16,0-5-4 16,3-3-2-16,-3 4-3 0,5-3-5 0,-5-15 1 0,0 27-1 0,0-18-6 15,0-9 0-15,0 21-5 0,0-21-9 0,0 12-15 0,0-12-17 16,0 0-20-16,0 0-27 0,0 0-18 16,0 0-26-16,0 0-18 0,0 0-38 15,-32-30-68-15,20 21-224 0,5-2 20 0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6:59:59.2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530B02A-1F54-45BE-B10F-29C128D6DFE4}" emma:medium="tactile" emma:mode="ink">
          <msink:context xmlns:msink="http://schemas.microsoft.com/ink/2010/main" type="writingRegion" rotatedBoundingBox="6307,3041 12377,2970 12459,9983 6389,10054"/>
        </emma:interpretation>
      </emma:emma>
    </inkml:annotationXML>
    <inkml:traceGroup>
      <inkml:annotationXML>
        <emma:emma xmlns:emma="http://www.w3.org/2003/04/emma" version="1.0">
          <emma:interpretation id="{9BD70F8E-CB10-41DE-AF43-691EF81EC655}" emma:medium="tactile" emma:mode="ink">
            <msink:context xmlns:msink="http://schemas.microsoft.com/ink/2010/main" type="paragraph" rotatedBoundingBox="6425,3613 8240,3238 8491,4453 6675,4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1DEFCF-4B3C-45D6-A7FE-9F8CB0EC3A0A}" emma:medium="tactile" emma:mode="ink">
              <msink:context xmlns:msink="http://schemas.microsoft.com/ink/2010/main" type="line" rotatedBoundingBox="6425,3613 8240,3238 8491,4453 6675,4828"/>
            </emma:interpretation>
          </emma:emma>
        </inkml:annotationXML>
        <inkml:traceGroup>
          <inkml:annotationXML>
            <emma:emma xmlns:emma="http://www.w3.org/2003/04/emma" version="1.0">
              <emma:interpretation id="{880C931E-AC70-41D3-974B-2E99802EAEF5}" emma:medium="tactile" emma:mode="ink">
                <msink:context xmlns:msink="http://schemas.microsoft.com/ink/2010/main" type="inkWord" rotatedBoundingBox="6425,3613 8240,3238 8491,4453 6675,4828"/>
              </emma:interpretation>
              <emma:one-of disjunction-type="recognition" id="oneOf0">
                <emma:interpretation id="interp0" emma:lang="" emma:confidence="0">
                  <emma:literal>IM</emma:literal>
                </emma:interpretation>
                <emma:interpretation id="interp1" emma:lang="" emma:confidence="0">
                  <emma:literal>EM</emma:literal>
                </emma:interpretation>
                <emma:interpretation id="interp2" emma:lang="" emma:confidence="0">
                  <emma:literal>Em</emma:literal>
                </emma:interpretation>
                <emma:interpretation id="interp3" emma:lang="" emma:confidence="0">
                  <emma:literal>=M</emma:literal>
                </emma:interpretation>
                <emma:interpretation id="interp4" emma:lang="" emma:confidence="0">
                  <emma:literal>=n</emma:literal>
                </emma:interpretation>
              </emma:one-of>
            </emma:emma>
          </inkml:annotationXML>
          <inkml:trace contextRef="#ctx0" brushRef="#br0">55 395 228 0,'0'0'85'15,"-7"-7"-34"-15,7 7-4 0,0 0 6 0,0 0 3 0,-9-5 1 16,9 5-4-16,0 0 6 0,-7-6 6 0,7 6-2 16,0 0 14-16,0 0-7 0,-11-6 1 15,11 6-2-15,0 0 1 0,0 0-10 0,0 0-4 16,0 0 1-16,0 0-13 0,0 0-1 16,0 0 0-16,0 0-2 15,0 0-1-15,0 0-1 0,0 0 0 0,38 30-1 0,-22-25 2 16,0-1-4-1,0 1-1-15,5 1-6 16,1-4 2-16,4 2 1 0,-4 1-3 0,3-5-6 16,-6 0 4-1,6 0-4-15,-3 0-4 0,-2-9 5 0,5 4-4 16,-6-3-2-16,-3-5-2 16,0-1 1-16,-5-7-2 15,-1 2-3-15,-7-4 2 16,0 2-4-1,-9-5-2 1,1 1-2-16,-11-1 0 16,4-1-3-16,-8-4 1 15,4 11 2-15,-3-4-1 16,0 8 0-16,-2-6-5 0,-4 6 1 16,6 2 0-16,-5 0 0 0,5 1 0 15,-6 4-1-15,5 2 1 0,-3 3 0 0,7-1-3 16,-4 5 2-16,1 5-1 15,3-1-5-15,3 3 8 0,1 6-2 0,1-2-3 16,7 7 4-16,-3-1-1 0,2 6 0 16,5-1-1-16,5 5 3 0,-3 5-3 15,7 5 6-15,2 0-2 0,1-2 1 16,4 3 1-16,8 7 4 16,0-1 1-16,3-3 3 15,3 5 3-15,1-3 2 0,1 1-1 16,-2 1 3-1,2-4 2-15,1 2 3 0,-1-3 2 16,-5-7 1-16,-3-1 3 16,3 2-2-16,-1-5 3 15,-7 1-1-15,0 0-3 0,-3-6 3 16,0-2-3 15,-5 1 0-15,2-3-7-16,0-3 4 15,-3-1-4 1,-1-2-2-16,-2 2-5 0,2-5-1 16,-6 0-1-16,5-2-8 15,-8-9-18-15,12 18-20 0,-12-18-34 0,4 9-47 0,-4-9-29 16,0 0-47 0,0 0-98-16,0 0-364 0,0 0-148 0</inkml:trace>
          <inkml:trace contextRef="#ctx0" brushRef="#br0" timeOffset="648.4836">792 225 1639 0,'0'0'-102'15,"-14"6"16"-15,7 0 22 0,7-6 10 16,0 0 15-16,-13 9 8 0,13-9 11 0,0 0 8 16,-12 9 5-16,12-9 8 0,0 0 16 15,0 0-2-15,-11 9 9 0,11-9 4 0,0 0 3 16,0 0 9-16,0 0 3 0,0 0 6 16,0 0 2-16,0 0 4 0,0 0-1 0,23 13 0 15,-23-13-4-15,0 0-1 0,40-2-3 16,-40 2-9-16,28-2 0 0,-8-3-3 15,-4 1-3-15,0-3-4 0,5 3-3 16,-5-3-3 0,2-2-7-16,-2 0-5 0,0 0-10 0,4 0-7 15,-9 1-11 1,5-1-12-16,0 2-17 0,-4-2-3 0,2 3-22 16,-4-3-7-16,-2 0-13 0,-8 9-19 15,11-9-29-15,-11 9-62 0,0 0-207 0,0 0 79 0</inkml:trace>
          <inkml:trace contextRef="#ctx0" brushRef="#br0" timeOffset="1051.4563">869 427 1077 0,'-7'9'-39'0,"7"-9"13"0,0 0 9 0,0 0 15 0,0 0 12 0,0 0 10 0,0 0 14 0,0 0-1 0,23 9 6 0,-23-9 1 0,0 0 3 0,24-4 3 0,-24 4-1 0,24 0-1 15,-24 0 1-15,24-9-6 0,-12 9-2 16,-12 0-4-16,27-9-7 0,-15 4 5 16,2-1-7-16,-4 0-4 140,6 3-5-140,-4-3-3 16,4 1-15-16,-4-1-5 0,-1-3-21 0,2 3-19 0,-1-3-21 0,0-1-15 0,-4 5-28 0,3-1-72 0,-3-3-188 0,0 0 116 0</inkml:trace>
          <inkml:trace contextRef="#ctx0" brushRef="#br0" timeOffset="1706.4737">1235-6 974 0,'0'0'-28'0,"0"0"10"0,0 0 11 0,0 0 7 16,0 0 14-16,0 0 5 0,0 0 7 15,19 40 6-15,-14-25 2 0,3 2-1 16,3 6 2-16,-2-3 1 0,4 0 6 0,-3 1-4 16,2 2 4-16,1-3 2 31,-6 0-2-31,5-2 1 0,-4-3 3 47,0 1-1-32,0-3-1 1,-3 0 3 0,2-4 6-16,-7-9 4 0,9 17-5 0,-9-17-3 15,0 0-7-15,0 0-2 0,0 0-5 0,0 0-1 0,0 0-7 0,0 0-2 0,0 0-3 0,-21-48-4 0,21 30-1 32,0 1 0-32,5-4-3 15,-5-3-2 1,2 2-2-16,7 2 0 15,-4 0 0 17,3 3-5-17,2 1-1 1,-1 0 2-16,2 7 2 16,1 1-3-16,-3 2 0 0,-9 6 3 15,27-6 1-15,-27 6 2 0,21 6 1 0,-21-6 3 0,24 9 1 0,-14 0 2 16,-1-4 1-16,-9-5 2 15,16 14-2-15,-9-8 2 0,-7-6-1 16,16 9-7-16,-16-9 5 0,0 0 0 0,0 0-3 0,0 0-3 0,25-13-2 0,-22 1-4 16,1-1 2-16,0-4-2 0,1-1-3 0,2 3 3 15,-3-3-4-15,8 5-2 16,-3-1 0-16,-3 3 0 0,4 5 0 16,6 3 0-16,-16 3 4 0,31 12 3 0,-19 0 0 15,4 7 4-15,0 1-2 0,0 4 3 0,-5-1-2 16,10 7-1-16,-10-3 5 0,0-3-6 15,-1-2-1-15,-4 0-5 0,6-1-10 16,-8-3-22-16,4-6-36 0,-4-1-45 0,-4-11-43 16,9 14-65-16,-9-14-127 0,0 0-209 0,0 0-58 0</inkml:trace>
        </inkml:traceGroup>
      </inkml:traceGroup>
    </inkml:traceGroup>
    <inkml:traceGroup>
      <inkml:annotationXML>
        <emma:emma xmlns:emma="http://www.w3.org/2003/04/emma" version="1.0">
          <emma:interpretation id="{B94BD0A5-F06A-4F34-8BCD-99C89F96D59D}" emma:medium="tactile" emma:mode="ink">
            <msink:context xmlns:msink="http://schemas.microsoft.com/ink/2010/main" type="paragraph" rotatedBoundingBox="7902,5087 8152,2944 8785,3018 8535,51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61DA27D-CDC7-4DBE-A08A-5EE5C5141BDA}" emma:medium="tactile" emma:mode="ink">
              <msink:context xmlns:msink="http://schemas.microsoft.com/ink/2010/main" type="line" rotatedBoundingBox="7902,5087 8152,2944 8785,3018 8535,5160"/>
            </emma:interpretation>
          </emma:emma>
        </inkml:annotationXML>
        <inkml:traceGroup>
          <inkml:annotationXML>
            <emma:emma xmlns:emma="http://www.w3.org/2003/04/emma" version="1.0">
              <emma:interpretation id="{0DD469AD-3A86-4CE2-966B-564A59102E63}" emma:medium="tactile" emma:mode="ink">
                <msink:context xmlns:msink="http://schemas.microsoft.com/ink/2010/main" type="inkWord" rotatedBoundingBox="7902,5087 8025,4037 8657,4111 8535,516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28.1495">1616 1136 1498 0,'-16'-2'-69'15,"16"2"17"-15,0 0 25 0,0 0 9 0,0 0 22 16,0 0 15-16,0 0 11 0,0 0 8 0,0 0 4 15,0 0 9-15,0 0 0 0,0 0 5 16,29 30 6-16,-22-22 7 0,4 1 4 0,3 3 3 16,-3 0 0-16,0 2-2 0,5 4-3 15,-4 0-1-15,4 0-4 0,-5 0-1 0,3 0-3 16,2 2-4-16,-5 1-4 16,5-3-2-16,-5 3-6 15,5-3-1-15,-4 2 3 0,2-2-3 16,-3 1-7-16,-4-7 0 15,5-1-6-15,1 0-2 0,-10 3 1 0,10-5-5 16,-2-1 3-16,-11-8-3 16,11 15-2-16,-11-15 3 0,13 12-3 0,-13-12 2 0,8 6 0 0,-8-6 3 0,16 3-2 0,-16-3-1 15,0 0-1-15,0 0 0 0,27-9-1 0,-19 3 4 16,0-3-6-16,0 0 3 0,0-5 0 16,0-2-8-16,0-2-1 0,-3 1 0 15,1-5-1-15,-1 1-1 0,3-5-3 16,-5 3 3-16,2-7-6 0,3 3 6 0,-5-3-8 15,2 1-3-15,0-5 3 0,-2 8 0 16,0-1-2-16,-3 2-3 0,5 5 7 16,-2 0-6-16,2 2 2 0,-5 0 0 15,0 2-2-15,3 4 0 0,2-3-1 0,-5 15 5 16,3-22-2-16,-3 8-2 0,5 7-4 0,-5 7 8 16,0-18-3-16,0 18-2 0,0-15-2 15,0 15-1-15,0-13-5 0,0 13-8 16,0 0-14-16,0-14-19 0,0 14-30 0,0 0-35 15,0 0-45-15,-13-9-54 0,13 9-67 16,0 0-159-16,0 0-31 0,0 0-114 0,-27 18-83 16</inkml:trace>
          <inkml:trace contextRef="#ctx0" brushRef="#br0" timeOffset="2150.2138">1540 675 1424 0,'-16'3'-63'0,"16"-3"22"0,0 0 24 0,0 0 19 0,0 0 18 0,0 0 18 0,0 0 15 0,36-18 9 0,-20 12 3 15,0 0 12-15,5 3 2 0,-3-3 2 16,12-4 4-16,-8 6-7 0,6-3-7 0,-3-2-5 15,-7 5-8-15,7-5-3 32,2 7-6-32,-6-3-5 0,0-2-6 0,-3 1-2 0,2 1-12 0,-4-1-10 0,0 0-17 15,0 1-25-15,-5-4-28 0,2 0-37 0,0 3-32 16,-7-1-29-16,-6 7-56 0,13-12-378 16,-5 6-89-16</inkml:trace>
        </inkml:traceGroup>
        <inkml:traceGroup>
          <inkml:annotationXML>
            <emma:emma xmlns:emma="http://www.w3.org/2003/04/emma" version="1.0">
              <emma:interpretation id="{E10124FC-9ABF-445D-9ED7-60843A301306}" emma:medium="tactile" emma:mode="ink">
                <msink:context xmlns:msink="http://schemas.microsoft.com/ink/2010/main" type="inkWord" rotatedBoundingBox="8372,3628 8448,2978 8752,3014 8676,366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896.6318">2097-148 148 0,'0'0'67'0,"-13"-2"-28"16,13 2-13-16,0 0-4 0,0 0 4 0,-27 6-6 16,27-6-4-16,-16 3 0 0,16-3 0 15,-16 2 3-15,16-2 0 0,0 0 8 0,-24 4-2 16,24-4 1-16,0 0 10 0,-19 0-3 16,19 0 3-16,0 0 1 0,-16 0 11 0,16 0 3 15,0 0 11-15,0 0 11 16,-16-4 4-16,16 4 6 0,0 0 6 15,0 0 5-15,0 0 4 0,-16 0 0 0,16 0 0 0,0 0-1 16,0 0-1-16,0 0-8 0,0 0 0 16,0 0-4-16,0 0-9 0,0 0-8 15,-16 9-5-15,16-9-2 0,0 15-2 16,0-15-9-16,5 21-3 0,-5-21-7 16,3 28-2-16,0-14-4 0,-3-2-4 0,5-1-4 15,3 3-1-15,-5-1-5 0,-3-13-2 16,10 22 0-16,-4-13-1 0,-6-9-3 0,5 14-2 15,-5-14 0-15,8 9-2 0,-8-9 0 16,0 0 2-16,0 0-1 0,24-18-2 0,-16 7-2 16,3-5 2-16,2-2-1 0,-2-5-2 15,0-1 4-15,5-6-4 0,0-3 0 16,0 4-2-16,0-3-1 0,0-5 5 16,0 4-5-1,-5 3-1-15,2 1 1 0,0 3 0 16,-2 1-2-16,-3 5 2 15,0-1-1-15,-3 3 2 0,1 2-1 0,-1 3 0 16,3-3 2 0,-5 5-2-16,2 1 2 0,3 1 0 0,-8 9-2 0,4-17 1 0,0 8 0 15,-4 9 3-15,3-13-5 0,-3 13 1 0,9-15-5 0,-9 15-6 0,0 0-11 0,4-11-20 16,-4 11-20 0,0 0-34-16,0 0-27 0,-9-11-27 0,9 11-24 0,0 0-27 0,0 0-82 15,0 0-294-15,0 0-77 0</inkml:trace>
        </inkml:traceGroup>
      </inkml:traceGroup>
    </inkml:traceGroup>
    <inkml:traceGroup>
      <inkml:annotationXML>
        <emma:emma xmlns:emma="http://www.w3.org/2003/04/emma" version="1.0">
          <emma:interpretation id="{5E295B24-DDDC-4C0C-BFF9-884A0411FD09}" emma:medium="tactile" emma:mode="ink">
            <msink:context xmlns:msink="http://schemas.microsoft.com/ink/2010/main" type="paragraph" rotatedBoundingBox="7575,5566 12407,5510 12419,6580 7587,66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E796E7-85B1-4BF0-A3BF-1B3D825746A0}" emma:medium="tactile" emma:mode="ink">
              <msink:context xmlns:msink="http://schemas.microsoft.com/ink/2010/main" type="line" rotatedBoundingBox="7575,5566 12407,5510 12419,6580 7587,6636"/>
            </emma:interpretation>
          </emma:emma>
        </inkml:annotationXML>
        <inkml:traceGroup>
          <inkml:annotationXML>
            <emma:emma xmlns:emma="http://www.w3.org/2003/04/emma" version="1.0">
              <emma:interpretation id="{99C1523E-4631-44C6-B4D2-3DAC945F47D3}" emma:medium="tactile" emma:mode="ink">
                <msink:context xmlns:msink="http://schemas.microsoft.com/ink/2010/main" type="inkWord" rotatedBoundingBox="7575,5566 8954,5550 8967,6620 7587,6636">
                  <msink:destinationLink direction="with" ref="{9C93A9AF-7E67-4776-B3EC-0089319D1612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661.845">1886 2247 892 0,'0'0'-33'16,"0"0"15"-16,0 0 8 0,-4-11 15 0,4 11 8 0,0 0 9 15,0 0 4-15,-4-9 0 0,4 9 2 0,0 0 2 16,0 0 0-16,0 0 2 0,0 0-1 15,0 0 6-15,0 0-5 0,0 0 4 16,0 0 9-16,35 20 1 0,-35-20 5 0,26 12 2 16,-15-6 2-16,10 2 1 15,-7-2 3-15,2 3-3 0,3 0 2 16,2 3 2-16,0-1-2 16,1 2 2-16,-1-1 2 15,3 3-2-15,0 0 1 0,-5-1-4 0,0-3 0 0,2 9-1 0,-5-6 1 16,-5-2-3-16,2 6 1 0,-2-3-1 15,2 1-8-15,-10-2 1 16,6 4-6-16,-5-4-4 16,-4 0-1-16,0 1-7 0,-4 1-2 0,4-4-1 15,-9-1-7-15,6-2-2 0,-6 0-4 0,9-9-4 0,-20 9-12 0,4-9-11 16,16 0-14-16,-30-11-17 0,9 4-33 0,-3-7-24 16,5-2-23-16,-5 1-25 0,5-3-22 15,-2-2-18-15,0 3-67 16,2-4-285-16,0-1-44 0</inkml:trace>
          <inkml:trace contextRef="#ctx0" brushRef="#br0" timeOffset="20446.2765">1177 2607 1063 0,'0'0'-46'0,"0"0"8"0,10 6 13 0,-10-6 12 0,0 0 15 0,24 0 11 0,-24 0 4 16,0 0 6-16,36-6 9 0,-24 3 3 16,-12 3 1-16,28-9 1 0,-12 7-1 0,0-5 0 15,-5 5-3-15,5-5 0 0,-4 0 0 16,0 1-6-16,-12 6-7 0,29-9 0 16,-18 4-5-16,0-1 8 46,-11 6-13-46,21-6 0 0,-14 3-4 0,-7 3-15 0,16-6-9 0,-16 6-14 0,0 0-22 0,20-5-15 0,-20 5-26 0,12-6-62 0,-12 6-185 16,0 0 144-16</inkml:trace>
          <inkml:trace contextRef="#ctx0" brushRef="#br0" timeOffset="20086.2985">1144 2336 1441 0,'-8'-6'-85'0,"8"6"15"0,0 0 15 0,-8-5 15 0,8 5 10 0,0 0 16 0,0 0 9 0,-13-7 3 0,13 7 13 0,0 0 2 0,0 0 7 15,-11-7 1-15,11 7 7 0,0 0 4 0,0 0-2 16,0 0 4-16,0 0 0 0,0 0-1 15,0 0-2-15,0 0-2 0,0 0 8 16,0 0 9-16,0 0 3 0,0 0-3 0,0 0 2 16,0 0 1-16,24-11-2 0,-24 11-2 15,19-6-5-15,-5 3-7 0,-14 3 2 0,26-3-2 16,-10-3-5-16,3 3-4 0,-3-3 0 16,5 1-3-16,-2 2-4 0,3-3 1 0,-3-1-3 15,-3 5-6-15,3-5-9 0,-3 2-13 16,-1 3-8-16,-1-3-16 0,2 3-7 15,-16 2-12-15,18-7-24 0,-18 7-11 16,16-2-13-16,-16 2-16 0,0 0-24 0,12-4-65 16,-12 4-200-16,0 0 81 0</inkml:trace>
          <inkml:trace contextRef="#ctx0" brushRef="#br0" timeOffset="24118.4541">1683 3045 978 0,'0'0'-48'16,"0"0"15"-16,0 0 6 0,-16-4 14 15,16 4 4-15,0 0 5 0,0 0 1 0,0 0 1 16,0 0 7-16,0 0 2 0,0 0 7 16,0 0-6-16,0 0 11 0,0 0 7 0,0 0 4 15,0 0-1-15,42-9 9 0,-27 7 0 16,8-2-1-16,-2-2 0 0,1 4-1 0,6-5 6 15,2 5-6-15,0-7 1 16,2 5-2-16,0-1-1 16,-3 2-3-1,1-3 0-15,2 3-2 0,-8 0-1 16,3 1-4-16,-3-2 0 16,5 4 1-16,-7-3-4 15,7 1 4-15,-5-2-7 0,-5 2 6 16,2 2 3-16,-1 0-6 0,0-7 0 15,-1 7 3-15,-3 0 0 0,-16 0-2 0,27-7-1 0,-11 7 1 16,-16 0-5-16,25 0-2 0,-9-2 0 0,-16 2 0 16,21 0-3-16,-21 0-1 0,18-2-1 0,-18 2-1 0,16-5-3 0,-16 5 3 15,0 0-7-15,25 0-16 0,-25 0-19 0,0 0-22 0,0 0-32 0,0 0-31 0,0 0-58 16,0 0-316-16,0 0 1 0</inkml:trace>
          <inkml:trace contextRef="#ctx0" brushRef="#br0" timeOffset="23078.3413">1608 2216 1372 0,'-8'-9'-80'0,"8"9"11"0,0 0 11 0,-3-9 17 0,3 9 4 0,0 0 6 0,0 0 18 16,0 0 7-16,0 0 8 0,0 0 10 0,19-17 8 15,-6 11 1-15,-2 3 10 0,5-3-5 16,0 1 4-16,7-4 10 0,6-1 1 0,-6 1-5 15,9 0 6-15,-5 1-2 0,5-1 0 16,0-4 0-16,-5 8-4 0,2-3-3 16,0-1-2-16,-2 2-2 15,-8 1-4-15,5-1-3 16,-3 3-2-16,-2-3-7 0,0 4-1 0,-3-3 5 31,-3 1-2-31,3-2-1 16,-2 4-7-16,-14 3-8 0,26-9-7 15,-15 6-17-15,-11 3-12 0,21-8-13 0,-10 2-18 16,-3-1-26-16,-8 7-25 0,19-9-68 0,-19 9-202 16,21-7 99-16</inkml:trace>
          <inkml:trace contextRef="#ctx0" brushRef="#br0" timeOffset="33227.629">1961 2261 241 0,'0'0'27'0,"5"-5"12"0,-5 5-19 16,0 0 8-16,0 0-2 0,0 0 3 0,0 0-8 16,0 0 2-16,0 0-4 0,0 0 3 0,0 0 0 15,35 17 0-15,-35-17 2 0,13 6 8 16,-13-6-8-16,6 9 7 0,-6-9 0 0,0 0-4 16,10 9 1-16,-10-9-1 0,0 0-3 15,0 0-6-15,0 0-4 0,0 0 5 16,0 0-5-16,0 0 1 0,0 0-8 0,-32-18 5 15,32 18-7-15,-5-14 1 0,-3 5 4 16,5 0-5-16,3 9-3 16,-5-18 5-16,5 18-6 0,-3-13 4 0,3 13-3 15,0 0-1-15,0-9 0 0,0 9 9 0,0 0-6 16,0 0 3-16,0 0 7 0,0 0-6 16,0 0 0-16,16 43 2 0,-16-32 1 15,0-11 2-15,3 25 0 0,-3-25-10 16,0 20 6-16,0-20 7 0,0 14-10 0,0-14 1 15,0 16 2-15,0-16-1 0,-3 12-8 0,3-12-15 16,0 0-12-16,-13 9-20 0,13-9-16 16,0 0-25-16,-16 3-68 0,16-3-79 15,0 0 79-15</inkml:trace>
        </inkml:traceGroup>
        <inkml:traceGroup>
          <inkml:annotationXML>
            <emma:emma xmlns:emma="http://www.w3.org/2003/04/emma" version="1.0">
              <emma:interpretation id="{3E9971D7-3321-4F69-82D3-7F311C16C9EB}" emma:medium="tactile" emma:mode="ink">
                <msink:context xmlns:msink="http://schemas.microsoft.com/ink/2010/main" type="inkWord" rotatedBoundingBox="10000,6063 10327,6059 10330,6329 10003,633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720.6262">3558 2562 1364 0,'0'0'-77'16,"-11"-15"16"-16,11 15 25 0,0 0 7 15,0 0 11-15,-12-6 18 0,12 6 16 0,0 0 1 16,0 0 16-16,-9-6 2 0,9 6 6 16,0 0 4-16,0 0-3 0,0 0-3 0,0 0 2 15,0 0 3-15,0 0 7 0,0 0 2 16,0 0-6-16,27-8 1 0,-27 8-9 16,30-3 2 15,-12-1-8-31,3-1 0 0,-1 1-4 0,-4 2-4 0,7-3-2 15,-2-2-6-15,-1 5-5 0,-2-3-18 0,-2-1-18 16,0 6-13-16,-16 0-15 0,25-5-20 0,-18 1-18 16,-7 4-13-16,0 0-4 0,0 0-15 0,0 0-33 0,9 22-246 0,-9-22 87 15</inkml:trace>
          <inkml:trace contextRef="#ctx0" brushRef="#br0" timeOffset="29928.1334">3654 2714 1041 0,'-5'9'-42'0,"5"-9"15"0,0 0 12 16,0 18 10-16,0-18 8 0,0 0 12 15,0 0 1-15,21 6 7 0,-21-6 9 16,0 0 1-16,0 0-4 0,32-13 0 0,-21 11-4 16,0-4-3-16,3 0-7 0,-4 0 3 15,-10 6-10-15,24-8-19 0,-13 4-14 16,3-1-22-16,2-2-28 0,-4 1-41 16,4-1-206-1,-2 5 162-15</inkml:trace>
        </inkml:traceGroup>
        <inkml:traceGroup>
          <inkml:annotationXML>
            <emma:emma xmlns:emma="http://www.w3.org/2003/04/emma" version="1.0">
              <emma:interpretation id="{E5F2D402-D88C-43C8-B0F4-8FED3F2A32D3}" emma:medium="tactile" emma:mode="ink">
                <msink:context xmlns:msink="http://schemas.microsoft.com/ink/2010/main" type="inkWord" rotatedBoundingBox="10799,5892 11260,5887 11264,6226 10802,623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0379.6844">4325 2389 856 0,'0'0'-20'0,"0"0"12"16,0 0 12-16,0 0 15 15,13-18 7-15,-13 18 17 0,7-9 7 0,-7 9-1 0,12-14 15 16,1 8 5-16,-4 0 4 0,5-3 0 15,2 0-2-15,0 7 0 0,0-5-8 16,-2 4-1-16,8 3-5 0,-22 0-6 0,30 5-1 16,-18 2-4-16,1 5-4 0,-6 0-4 125,-3 3-5-125,1 3-5 0,-5-2 3 0,0 2-9 0,-5 11 11 0,1-9-4 0,4 1-3 0,-3-1-4 15,3-1-2-15,0-2-2 0,0 3-5 0,0-5 1 0,3 1-1 0,1-2 5 0,5-1-2 0,-2-4 6 0,-7-9-1 0,25 14 0 0,-9-11 1 0,-16-3-6 0,26 4 2 0,-10-4-8 0,-16 0 3 0,37-4-4 0,-21 1-13 0,0 1-14 0,-16 2-21 0,22-7-28 0,-12 5-28 0,1-5-34 16,-11 7-24-16,19-9-50 0,-19 9-351 0,16-9-57 16</inkml:trace>
        </inkml:traceGroup>
        <inkml:traceGroup>
          <inkml:annotationXML>
            <emma:emma xmlns:emma="http://www.w3.org/2003/04/emma" version="1.0">
              <emma:interpretation id="{69D2E630-683E-4C35-A566-8F949E22FB4D}" emma:medium="tactile" emma:mode="ink">
                <msink:context xmlns:msink="http://schemas.microsoft.com/ink/2010/main" type="inkWord" rotatedBoundingBox="11655,5584 12408,5576 12416,6288 11664,629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0692.6633">5187 2524 1409 0,'12'-9'-62'15,"-12"9"21"-15,0 0 18 0,0 0 27 16,10-9 25-16,-10 9 20 0,0 0 15 0,0 0 19 15,0 0 9-15,0 0 11 0,16 21 4 16,-11-10-9-16,0 1-5 0,-5-12-9 16,4 27-6-16,-2-16-12 0,-2 5-3 0,5 2-11 15,-1-4-10-15,-4 2-25 32,5-5-26-32,-5-11-34 46,7 21-45-46,-3-12-29 0,-4-9-33 0,7 13-41 0,-7-13-89 16,18 5-240-16,-18-5-25 0</inkml:trace>
          <inkml:trace contextRef="#ctx0" brushRef="#br0" timeOffset="31205.6327">5465 2438 1321 0,'0'0'-67'0,"11"-16"17"0,-2 10 26 0,-2-1 16 0,-7 7 12 0,12-4 26 0,-12 4 5 0,20-7 15 0,-20 7 5 0,24 2 5 0,-24-2 8 0,32 7 0 0,-16 0 2 0,0-1-8 0,-1-1-3 0,6 1-7 0,-5 1-2 0,0-2-8 0,-5 1-2 0,-11-6-4 16,24 12-3 62,-24-12 1-78,16 5-3 0,-16-5-2 0,11 7-2 0,-11-7-3 0,0 0-4 0,0 0-3 0,0 0-1 0,0 0-5 0,0 0 1 0,-43-12-1 0,27 3 0 15,0 0-2 1,-3-3-5 0,3 3 2-1,3-4-1 1,2-1-3 0,3 3-1-1,0-4 2-15,0 3-2 0,8-6-3 16,-4 6 3-16,8-6 0 0,1 3 5 0,-2 0 4 31,10-3 2-31,1 4 5 16,2-6 8-16,0 0 2 0,4 3 0 0,0-1-2 0,4 0-5 15,-4 3 1-15,3-3-2 0,-3 6 3 16,0-3-10 0,1 2 1-1,-5 0-8-15,-1 2-22 0,-3 2-23 0,0-1-29 16,-1 1-37-1,-2 0-33-15,-2 0-47 16,6 3-115 0,-6-2-265-16,5 2-67 0</inkml:trace>
        </inkml:traceGroup>
      </inkml:traceGroup>
    </inkml:traceGroup>
    <inkml:traceGroup>
      <inkml:annotationXML>
        <emma:emma xmlns:emma="http://www.w3.org/2003/04/emma" version="1.0">
          <emma:interpretation id="{DAD3EA6E-5C0F-4C2A-A5C0-5DA246ED398F}" emma:medium="tactile" emma:mode="ink">
            <msink:context xmlns:msink="http://schemas.microsoft.com/ink/2010/main" type="paragraph" rotatedBoundingBox="7365,6414 9774,7042 9572,7818 7163,71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17367F-F85D-4BFB-BF3B-0F21980F0240}" emma:medium="tactile" emma:mode="ink">
              <msink:context xmlns:msink="http://schemas.microsoft.com/ink/2010/main" type="line" rotatedBoundingBox="7365,6414 9774,7042 9572,7818 7163,7190"/>
            </emma:interpretation>
          </emma:emma>
        </inkml:annotationXML>
        <inkml:traceGroup>
          <inkml:annotationXML>
            <emma:emma xmlns:emma="http://www.w3.org/2003/04/emma" version="1.0">
              <emma:interpretation id="{163C3FCC-A2B7-44B7-8424-D69ECA405844}" emma:medium="tactile" emma:mode="ink">
                <msink:context xmlns:msink="http://schemas.microsoft.com/ink/2010/main" type="inkWord" rotatedBoundingBox="7365,6414 9617,7001 9440,7680 7188,7094">
                  <msink:destinationLink direction="with" ref="{9C93A9AF-7E67-4776-B3EC-0089319D1612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2754.3198">776 3268 888 0,'0'0'-27'15,"0"0"9"-15,0 0 17 0,0 0 8 16,0 0-2-16,0 0 13 0,0 0 11 16,0 0 4-16,0 0 8 0,0 0-9 0,0 0 3 15,0 0 4-15,0 0-7 0,0 0-2 16,0 0-4-16,0 0 0 0,0 0 2 0,0 0-4 16,0 0-1-16,0 0-3 0,25-24-1 15,-25 24-6-15,0 0 1 0,0 0 2 0,0 0 8 16,0 0-4-16,25 24-11 0,-21-13 4 15,-4 8 1-15,3-1-3 0,1 2 2 16,-4 1 0-16,0-1-2 16,5 5-6-16,-1-5 8 0,3-5-8 0,2 5 2 15,2-2 0-15,-3-2 0 0,5-5-2 0,-2-2-11 16,5-2 18 15,-4-1-5-31,-12-6 5 16,27 0-10-16,-27 0-2 15,25-13 1-15,-14 4 2 16,-2 2 6-16,-2-7-5 0,3 3-2 16,-4 2-2-1,4-4 4-15,-8 5 1 16,-2 8-5-16,8-18 4 0,-8 18 2 16,8-11-2-16,-8 11 0 0,8-9-1 0,-8 9-1 0,0 0 5 0,19 0-1 0,-19 0-3 15,0 0 2-15,21 15 1 0,-10-10-5 16,-11-5 0-16,21 15 1 0,-10-6 0 15,5-3-4 1,-2 3 4 0,-1-4 2-16,3 1 8 15,0 1-11-15,-3 0 0 16,3-5-3-16,-16-2 0 16,27 3 2-16,-11-3 6 0,-16 0 2 0,25-10-5 0,-18 1 11 15,5 1-11-15,-4-4 3 16,-3 0-2-16,-2-2-4 0,-3-1 5 15,0 1-6-15,-3-6 2 0,-6 6 3 0,2-1-2 0,-2 3-3 0,-3 0 2 16,4 4 1-16,-4 1-5 0,2 5 2 16,10 2-4-16,0 0 3 0,-33 9 0 0,25-1 4 0,0 4 0 0,0 0-9 0,0 3-8 15,0-3-10-15,3 1-10 0,2-2-21 16,-1 1-2-16,4-1-21 0,0-11-18 0,0 18-21 0,0-18-61 16,0 0-173-16,0 0 135 0</inkml:trace>
          <inkml:trace contextRef="#ctx0" brushRef="#br0" timeOffset="43016.3042">1378 3211 921 0,'7'-15'-37'0,"-7"15"6"0,0 0 2 16,9-9 9-16,-9 9 4 0,0 0 6 0,16-6 6 15,-16 6 2-15,16-3 2 0,-16 3 4 16,0 0-1-16,19-6 6 0,-19 6 3 16,13-3 4-16,-13 3 0 0,7-11 6 0,-7 11-3 15,0 0 3-15,0-18-6 0,0 18 8 16,0 0-9-16,-12-16 9 15,4 12-1-15,8 4-7 0,0 0-1 0,-14-5 0 0,14 5-7 16,0 0-10-16,0 0-17 0,-30 9-17 16,30-9-28 31,-7 10-49-47,7-10-165 15,0 0 203-15</inkml:trace>
          <inkml:trace contextRef="#ctx0" brushRef="#br0" timeOffset="43428.8008">1652 3149 745 0,'11'-4'-15'0,"-11"4"2"0,14-5 10 0,-14 5 6 0,11-6 2 0,-11 6 7 16,7-10 2-16,-7 10-2 0,0 0 5 0,0 0-7 16,0 0 2-16,0 0-3 0,0 0 4 15,0 0-3-15,0 0-2 0,0 0-2 16,0 0 2-16,-28 34-2 0,24-23 2 0,4 4 1 15,0 3 5-15,4 3-1 250,6-3 11-250,-8 5 2 0,7-1 17 0,2-1-4 0,1-4 13 0,4 1-6 0,4-3 2 0,-4 0-11 0,5-4 1 0,-3-2-2 0,-2-2-3 0,4 0-6 0,-4-7-9 0,0 2-20 0,-16-2-24 0,0 0-31 0,27-6-41 0,-27 6-97 0,13-3-143 0,-13 3 148 0</inkml:trace>
          <inkml:trace contextRef="#ctx0" brushRef="#br0" timeOffset="26763.1738">1843 3717 1280 0,'-9'-6'-52'15,"9"6"24"-15,-12-3 21 0,12 3 16 16,-6-5 18-16,6 5 12 0,0 0 10 15,-10-13 3-15,10 13 4 0,-4-14 2 0,4 14-2 16,9-25-1-16,-4 14-3 0,6-4-2 16,0-6-3-16,1 7-8 109,8-6-1-109,-4 6-2 0,5-1-3 0,1 3-4 0,4 1 2 0,-4 2-6 0,-1 2 0 0,-2 2-4 0,0 5 1 0,-3 0 2 0,5 5-3 0,-21-5-1 0,24 18-3 0,-16-6 1 0,-5 1-2 0,5 3-1 0,-8 4 4 0,0 0-8 0,0 1-3 0,-3 2 3 0,-2 5-2 0,2-2-2 0,3-5-1 0,-5-1-1 16,5 3-1-16,0-7-2 15,0 2-2-15,0 0 2 0,5-4 2 16,-2 2-2-16,5-1 0 0,-3-6 8 0,11 0 4 0,-16-9 2 16,27 9 4-16,-11-9 4 0,0 2 1 0,-16-2 7 15,32-2 2-15,-13 2 0 0,-19 0-4 16,29-6 0-16,-13 3-5 0,-4 0-2 0,-12 3-3 15,23-3-2-15,-12 0 1 0,-11 3-3 16,16-6-4-16,-2 3 2 0,-14 3-3 0,16-6-6 16,-16 6-16-16,11-5-18 0,-11 5-17 15,7-11-23-15,-7 11-24 0,4-11-36 0,-4 11-29 16,5-12-12-16,-5 12-46 0,5-11-388 16,-5 11-104-1</inkml:trace>
          <inkml:trace contextRef="#ctx0" brushRef="#br0" timeOffset="27474.1288">2299 3604 1504 0,'0'0'-90'0,"0"0"23"0,0 0 20 0,0 0 19 0,0 0 12 0,0 0 20 0,0 0 17 0,0 0 1 16,28 36 7-16,-19-22 6 0,-2 2 1 15,4 4 3-15,3-2-2 0,-3 3 1 16,-4-3 0-16,7 0 0 0,-8 3-4 15,4-7-1 17,-4 1-2-32,4-1 0 15,-8 0-6 32,-2-14 8-47,14 20 5 0,-12-11 1 16,-2-9 0-16,4 12-8 0,-4-12-2 31,0 0-6-31,0 0 2 0,0 0-7 0,0 0 0 0,-20-35-1 0,18 19-6 16,-3-2-1-1,0 0 0-15,1 0-2 0,4 2 0 0,0-4-2 0,4 6 0 16,-4-4-4 0,10 3 2-16,-8 4-2 0,7 2 1 0,-9 9 1 0,16-12 0 0,-16 12-1 15,23 0 4-15,-23 0 1 16,25 9 3-16,-14-3 2 0,1 3 3 0,-3 2 2 15,2-2 5-15,-4 3 1 16,2-3 1-16,-4 2-2 0,-5-11 1 0,13 19-3 0,-4-13 3 16,-9-6 1-16,7 12-7 0,-7-12 1 0,0 0-3 0,0 0-5 0,0 0-1 0,0 0-1 0,0 0-6 0,-7-45 3 0,3 30-3 15,-1-3-1 1,5 4 1-16,-2-4-3 0,2 2 0 16,0 1 2-16,0 4-4 0,0 11 3 0,7-18-2 0,2 12 2 15,-9 6 0-15,0 0-1 0,27 3 3 0,-27-3-2 16,23 18-2-16,-14-6 0 15,7-1 3-15,-5 4-2 0,1 1 0 0,4-2 0 16,-7-1 1-16,2 1-5 0,-4 1-8 16,2-4-12-16,-2 2-17 0,-2-4-29 15,-5-9-27-15,4 14-16 0,-4-14-30 0,0 0-13 0,0 0-44 0,0 0-360 0,0 0-63 0</inkml:trace>
          <inkml:trace contextRef="#ctx0" brushRef="#br0" timeOffset="27887.2317">2641 3495 1417 0,'0'0'-63'0,"7"-23"24"0,-2 12 15 16,4-4 23-16,-7 0 22 0,7 1 14 0,-2-4 11 15,2 2 11-15,-2 1-2 0,4 4 4 16,-2-1 1-16,-2 3-7 0,2 0-2 16,3 4-3 218,-12 5-1-234,20-4-3 0,-20 4-3 0,0 0-3 0,21 24-5 0,-19-9-2 0,3 0-4 0,-5 5-5 0,0 1-2 0,4-3-5 0,-4 3-1 0,0-1-1 0,0 3-4 0,5-7-3 0,2 2 1 0,-3-2 2 0,3-5 0 0,2 1 5 0,2 1 5 0,1-4 3 0,4-4 5 0,0-1-4 0,4-2 3 0,-4 1 1 0,3-3-3 0,-19 0-4 0,40-3-2 0,-19 3-1 0,-5-2-3 0,3 2 0 0,-6-4-4 0,-13 4-9 0,24-3-20 0,-24 3-17 0,19 0-31 0,-19 0-41 0,8-6-32 0,-8 6-46 0,0 0-109 0,0 0-244 0,0 0-43 0</inkml:trace>
        </inkml:traceGroup>
        <inkml:traceGroup>
          <inkml:annotationXML>
            <emma:emma xmlns:emma="http://www.w3.org/2003/04/emma" version="1.0">
              <emma:interpretation id="{77366E96-B9BA-43A3-B056-A753F135CC26}" emma:medium="tactile" emma:mode="ink">
                <msink:context xmlns:msink="http://schemas.microsoft.com/ink/2010/main" type="inkWord" rotatedBoundingBox="9291,6969 9762,7091 9572,7818 9102,7695"/>
              </emma:interpretation>
              <emma:one-of disjunction-type="recognition" id="oneOf8">
                <emma:interpretation id="interp12" emma:lang="" emma:confidence="0">
                  <emma:literal>han</emma:literal>
                </emma:interpretation>
                <emma:interpretation id="interp13" emma:lang="" emma:confidence="0">
                  <emma:literal>Ton</emma:literal>
                </emma:interpretation>
                <emma:interpretation id="interp14" emma:lang="" emma:confidence="0">
                  <emma:literal>Elon</emma:literal>
                </emma:interpretation>
                <emma:interpretation id="interp15" emma:lang="" emma:confidence="0">
                  <emma:literal>Eran</emma:literal>
                </emma:interpretation>
                <emma:interpretation id="interp16" emma:lang="" emma:confidence="0">
                  <emma:literal>Ron</emma:literal>
                </emma:interpretation>
              </emma:one-of>
            </emma:emma>
          </inkml:annotationXML>
          <inkml:trace contextRef="#ctx0" brushRef="#br0" timeOffset="124034.6928">2954 3720 547 0,'0'0'99'0,"-3"-12"-19"0,3 12-58 15,0 0 58-15,0-14 2 0,0 14 0 0,0 0 0 16,0-13-4-16,0 13 4 0,0 0 9 15,0 0 2-15,0-11 4 0,0 11 6 16,0 0 1-16,0 0 1 0,0 0 2 16,0 0-1-16,0 0 1 0,0 0-5 0,0 0 0 15,0 0-2-15,0 0-2 16,0 0-8-16,0 0-4 0,0 0 1 0,0 0-6 16,0 0-2-16,0 0-6 0,0 0-2 15,0 0-2-15,0 0-4 0,0 0-14 0,0 0 1 16,0 0-7-16,0 0 1 0,0 0-3 0,0 0-6 15,0 0-2-15,0 0-2 0,0 0-5 16,8-16 0-16,8 7-7 0,0-5-2 0,8 2 1 16,3-3 11-16,-3 1-14 0,3-1-3 15,2-1 3-15,-2 7-1 16,-3-3-5-16,0 1 1 16,-5 2-2-16,2 2-3 15,-5 2 0-15,0 1 3 0,-16 4-2 16,0 0 0-16,16 13 0 0,-16-13 0 0,0 0-3 0,-28 30-1 0,13-16-1 15,-6 4 3-15,0 0-2 16,-6 6 5-16,0-3-7 0,-5 6-4 16,-5-4-1-16,7 1 3 0,-2 0-1 0,3 1 3 15,-3-2-5 1,5-3 8-16,3-2 2 0,0-4-5 16,0 2 1-16,4-1-6 0,-1-3 5 0,10-4-4 15,-5 1 7 1,5 0-5-16,-1-3 1 0,12-6 2 0,-9 6 0 15,9-6 0-15,0 0 0 0,0 0 15 0,0 0-17 0,0 0 6 0,37-17-4 0,-21 8 0 16,4 0-1-16,-1 0 1 16,1-6 4-16,5 4-3 15,-6-2 2 1,5 1 1 0,-5 1 1-1,-3-2-2-15,0 8-2 0,0-4-2 0,-3 2-2 16,-2 2 5-1,-3-1-3-15,-8 6-2 0,0 0 3 0,0 0 1 0,0 0-5 0,0 0 0 16,-40 32-1-16,24-17 3 0,-8 3 0 16,-6 3-6-16,5-3 3 15,-3 3-1-15,-4 2 4 16,5 2 6-16,0-5-11 16,-3 4 5-16,7-7 1 0,3 3 1 15,4-9-2 1,0 7-2-16,0-7-1 0,5 1 2 15,4-3 2-15,-2-3 2 16,9-6-9-16,-7 12 6 0,7-12 10 0,0 0-10 0,0 0 1 0,0 0 2 0,43-24-4 0,-27 12 10 16,7-6-9-16,2-2 3 0,2-1-2 31,1-3 13-15,-1 3-12-16,1-2-2 15,1 1 0 1,-6 4 3-16,-3 4-8 15,4-1 7 1,-4 0 1 0,-5-1 0-16,-2 7-4 15,-2 2 5-15,-3 0-3 0,-8 7-3 0,0 0-2 0,0 0 5 0,0 0 9 0,0 0-13 0,0 0-2 0,-43 30 5 0,23-15-5 16,0 3 10-16,-4 0-1 16,-3 2-7-16,-2 2 1 0,1-2 2 0,5 4-1 15,-2-6-5 1,7 4 7-16,-3-6-4 15,5-1 2-15,0 3 4 0,5-6-4 0,0-3-6 16,-3 3 9-16,12-5-1 0,2-7 0 16,0 0 6-16,0 0-11 0,0 0 14 0,0 0-7 0,34-22 6 0,-14 4-10 15,3 0 0 1,7-2-4-16,2-5 9 16,-5 2-2-16,5-1-1 0,-5 4-2 15,1-2 3-15,-5 5 0 16,2-1-6-16,-5 3-4 15,-4 4 11 1,0 2 0-16,-8 3-5 0,0-1 2 16,-8 7-5-16,0 0 1 0,0 0 5 0,0 0-1 0,-37 27 2 0,18-15-1 0,-2 6-3 15,-2 0 1-15,0-1 1 16,-6 2-2-16,-3 1 3 16,9-2-1-16,-5 3-4 0,8-3 0 0,-3 0-1 15,7 0 2-15,-5-7 0 16,10 1 3-16,-5 0-2 15,5-3-2-15,2-2 1 0,9-7 5 0,-7 9-3 0,7-9 4 16,0 0 2-16,0 0 3 0,27-28 8 0,-11 13-2 16,7-2 5-16,2-5 7 15,2-1-10-15,1-1 3 16,-1 0-4-16,1 4-2 16,1-5 2-16,-6 7-6 15,0 3 4 1,-2-2-3-16,-10 5 3 0,5 4-1 15,-8-1-3-15,-3 2 0 0,-5 7-5 0,0 0 0 0,0 0-2 0,0 0 1 0,0 0-2 0,-52 31 9 0,32-20-11 16,-4 4 4-16,0 3-3 0,-4-4-1 16,5 2 1-16,3-1 0 15,-1-4-1-15,5 1 15 0,0 0-13 16,0-6 0-16,9 3-1 16,-2-7-2-16,9-2 4 0,0 0-1 0,0 0 4 0,0 0-2 0,46-26 2 0,-28 8-2 15,7 1 6-15,7-5-2 16,-5 1-2-16,5 1 1 15,0-1 1-15,-4 7-2 0,-5-6 1 0,-2 9-5 16,-2-3 3-16,2 5 1 16,-10 0-5-16,-3 6 1 0,-8 3 5 15,0 0-5-15,0 0 1 0,0 0-2 16,0 0 0-16,0 0 3 0,-35 32-6 0,19-18 7 16,-5 0-3-1,5-3 3-15,1 4-6 0,-1-3-1 0,4 0 2 16,1-3 1-16,-2-4-2 0,5 4 1 0,8-9-1 15,0 0 0-15,0 0 1 0,0 0 2 0,0 0-2 0,0 0 1 0,48-29 0 0,-32 14 0 0,3 3-2 16,-6 1 6-16,3-2-8 0,-5 4 4 16,2 0 0-16,-5 0-4 0,0 4 6 0,-8 5-7 15,0 0 3-15,0 0-2 0,0 0 4 0,0 0-2 0,-21 29 3 0,10-13-3 16,-5-2 2-16,-5 4-1 0,10-3-1 16,-5 2 0-16,0-2 3 0,4 0-11 0,5-2-13 0,-6-2-37 0,1-2-37 15,5 0-45-15,2-1-86 0,5-8-94 16,0 0-234-16,0 0 4 0,0 0 62 0,0 0-232 0,0 0-213 0</inkml:trace>
        </inkml:traceGroup>
      </inkml:traceGroup>
    </inkml:traceGroup>
    <inkml:traceGroup>
      <inkml:annotationXML>
        <emma:emma xmlns:emma="http://www.w3.org/2003/04/emma" version="1.0">
          <emma:interpretation id="{6A6065AE-D112-4792-842E-80ECBF9538EA}" emma:medium="tactile" emma:mode="ink">
            <msink:context xmlns:msink="http://schemas.microsoft.com/ink/2010/main" type="paragraph" rotatedBoundingBox="6365,8572 9997,8488 10027,9768 6395,9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6A80C5-7714-4E99-B765-B1FA597A174D}" emma:medium="tactile" emma:mode="ink">
              <msink:context xmlns:msink="http://schemas.microsoft.com/ink/2010/main" type="line" rotatedBoundingBox="6365,8572 9997,8488 10027,9768 6395,9851"/>
            </emma:interpretation>
          </emma:emma>
        </inkml:annotationXML>
        <inkml:traceGroup>
          <inkml:annotationXML>
            <emma:emma xmlns:emma="http://www.w3.org/2003/04/emma" version="1.0">
              <emma:interpretation id="{AC8BDC30-9C86-47B3-B72F-8FA1F3EDBC1D}" emma:medium="tactile" emma:mode="ink">
                <msink:context xmlns:msink="http://schemas.microsoft.com/ink/2010/main" type="inkWord" rotatedBoundingBox="6365,8572 7845,8538 7874,9817 6395,985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9830.2436">412 5631 859 0,'0'0'-36'0,"0"0"6"15,0 0 16-15,0 0 5 0,0 0 9 16,0 0 9-16,45 0 7 0,-45 0 2 0,27-7 8 16,-8 2 5-16,-3 3 1 0,0-2 3 15,4 1-2-15,2-3-2 0,-3 3-2 0,-3-3-5 16,-1 3 0-16,5 1-1 15,-5-5-4-15,-2 5 3 0,3-1-5 0,-16 3-7 16,23-6-10-16,-23 6-10 0,21-7-20 0,-21 7-22 16,15-2-30-16,-3-1-78 0,-12 3-124 15,23-2 197-15</inkml:trace>
          <inkml:trace contextRef="#ctx0" brushRef="#br0" timeOffset="39422.2203">341 5476 1126 0,'-11'-5'-56'0,"11"5"8"0,0 0 11 16,0 0 12-16,-12-9 10 0,12 9 7 0,0 0 3 15,-9-9 7-15,9 9 1 0,0 0 5 16,0 0 1-16,0-13 8 0,0 13 3 0,0 0-1 15,0 0 2-15,25-18 2 0,-18 16 4 16,5-7 2-16,-12 9 0 0,29-9 2 16,-10 6 2-16,-3 0-1 31,-1-3-4-31,7 3-3 0,-8 1-2 0,2-4-3 0,0 6-6 0,0-3-1 0,0-1 0 16,-16 4-2-16,29-7-9 0,-19 5-11 0,6 2-5 15,-16 0-15-15,20-7-13 0,-8 5-10 0,-12 2-14 16,12-5-15-16,-12 5-34 0,0 0-217 15,12-7 152-15</inkml:trace>
          <inkml:trace contextRef="#ctx0" brushRef="#br0" timeOffset="40390.2641">1131 5197 761 0,'0'0'-23'0,"-16"-3"11"0,16 3 9 0,-11-7 3 0,11 7 10 0,-12-2-2 0,12 2 5 0,0 0 3 0,-16 0-5 0,16 0 0 0,0 0 0 16,0 0 8-16,0 0 2 0,0 0 6 15,0 0 2-15,0 0 7 0,0 0 3 0,0 0 8 16,0 0 4-16,0 0 6 0,44 21-3 15,-33-15 4-15,5-1 2 0,4 1 4 16,-4 3 1-16,4-3-3 0,-4 3-2 16,3 3 1-16,2 1-4 0,-5-4-5 0,-1 2 0 15,1 1-6-15,-3-1 2 0,-2 1-4 16,1 3 0-16,0-3 0 0,-4 4-4 16,-3-5 1-16,-2 4-6 0,-3-15-4 15,0 26-1-15,0-13 0 0,-8-2-7 0,4 2-3 16,-3-1-2-16,-2-3-2 0,2 0-2 15,-6-4-5-15,13-5-5 0,-19 6-6 0,6-3-1 16,13-3-7-16,-28-5-7 0,17-4-11 16,-2 3-8-16,-3-3-13 0,5-3-19 0,-1 0-15 15,-4-3-12-15,10 0-11 0,-8-3-10 16,2 1-6-16,5 2-9 16,-1-1-26-16,3 2-281 0,-2-2 52 15</inkml:trace>
          <inkml:trace contextRef="#ctx0" brushRef="#br0" timeOffset="40730.7752">1067 5104 1107 0,'0'0'-55'16,"-3"-11"11"-16,3 11 6 0,0 0 16 0,0 0 12 0,0 0 13 15,12-16 1-15,-12 16 5 0,12-9 16 16,-12 9 1-16,24-11 7 0,-12 5 8 0,3-3 2 16,1 0-2-16,0-3-1 0,0 6 1 15,0-1 0-15,3 3-3 0,-3-3-3 0,-3 0-4 16,3 2-3-16,-5-1-1 15,5 3-4-15,-4-3-3 0,-12 6 3 0,20-9-8 16,-8 6-15 0,-12 3-11-16,16-3-15 0,-16 3-21 0,16-2-18 0,-16 2-19 15,0 0-31-15,0 0-75 0,0 0-146 0,0 0 149 16</inkml:trace>
          <inkml:trace contextRef="#ctx0" brushRef="#br0" timeOffset="38698.2247">-84 5583 232 0,'0'0'50'0,"0"0"-9"0,0 0-5 0,-4-9 11 0,4 9-6 0,0 0-2 0,0 0-5 0,0 0 3 16,0 0 0-16,0 0 2 0,0 0 4 16,0 0-1-16,0 0-5 0,-8-9-1 0,8 9 3 15,0 0 3-15,0 0-7 0,0 0-7 16,0 0-4-16,0 0-2 0,0 0-7 0,0 0 2 16,0 0-4-16,0 0 5 0,32-2-7 15,-16-1 2-15,-16 3 2 0,28-6 4 16,-12 3-7-16,0-4 1 0,-1 3 1 15,1-3 0-15,0-2-6 0,0 0 2 0,-4 0 4 16,4 1-8-16,-5-5-6 16,5 2 9-16,-2-4 1 0,-8 0 0 15,4-3-1-15,-8 0-3 16,2 0-5-16,-4 0-4 0,0-5 8 16,-4-2 7-16,-3 5-11 0,-2-3-1 15,2 1 8-15,-4 1-6 16,-3 4 1-16,3-1 2 0,-5 2 0 15,0-1 7-15,4 5-11 0,1 0-3 16,-1 3 5-16,3 0-12 0,-2 3 3 0,0 1 14 0,-3 1-6 16,14 4 0-16,-19 0-10 0,19 0 7 15,-20 6-6-15,12 3 5 0,0 0-2 0,8-9-2 0,-8 24 3 0,5-7 7 16,-2 2-3-16,1-1 4 16,0 2-6-16,4 6 1 0,0-1-5 15,0 4 9-15,8-2 4 0,-3 7-4 0,2 1 1 16,9 4 4-1,-4 2 1-15,4-3 2 0,4 11-1 0,5-5 4 16,-3 1-1-16,10 1 2 16,-4-3 1-16,-1 2 6 0,5-6 7 0,0 2-4 15,0-2 2-15,-5-7 0 0,3-3 1 16,-4 5-1 0,6-4 2-16,-7-4-1 15,-1 2-7-15,-5-8 3 0,-3-2-3 16,0-1 1-16,0 5-2 15,-5-10-3-15,1-1-3 0,0 2 1 0,-4-1-3 16,0-3-15-16,0 0-19 0,-8-9-22 0,3 11-18 0,-3-11-23 16,0 0-27-16,0 0-65 0,0 0-271 0,0 0 45 0</inkml:trace>
        </inkml:traceGroup>
        <inkml:traceGroup>
          <inkml:annotationXML>
            <emma:emma xmlns:emma="http://www.w3.org/2003/04/emma" version="1.0">
              <emma:interpretation id="{DCA11BD6-E700-4E61-BE1D-5A95EF71A2ED}" emma:medium="tactile" emma:mode="ink">
                <msink:context xmlns:msink="http://schemas.microsoft.com/ink/2010/main" type="inkWord" rotatedBoundingBox="8729,8799 9031,8792 9037,9073 8735,9080"/>
              </emma:interpretation>
              <emma:one-of disjunction-type="recognition" id="oneOf10">
                <emma:interpretation id="interp18" emma:lang="" emma:confidence="0">
                  <emma:literal>=</emma:literal>
                </emma:interpretation>
                <emma:interpretation id="interp19" emma:lang="" emma:confidence="0">
                  <emma:literal>..</emma:literal>
                </emma:interpretation>
                <emma:interpretation id="interp20" emma:lang="" emma:confidence="0">
                  <emma:literal>.</emma:literal>
                </emma:interpretation>
                <emma:interpretation id="interp21" emma:lang="" emma:confidence="0">
                  <emma:literal>_</emma:literal>
                </emma:interpretation>
                <emma:interpretation id="interp22" emma:lang="" emma:confidence="0">
                  <emma:literal>--</emma:literal>
                </emma:interpretation>
              </emma:one-of>
            </emma:emma>
          </inkml:annotationXML>
          <inkml:trace contextRef="#ctx0" brushRef="#br0" timeOffset="61091.7134">2331 5276 1167 0,'0'0'-67'16,"0"0"16"-16,-16 0 14 0,16 0 13 0,0 0 12 0,0 0 15 0,-20 0 1 15,20 0 10-15,0 0 12 0,0 0 5 16,-23 5 15-16,23-5 9 0,0 0-2 16,0 0 8-16,-16 0 4 0,16 0 1 0,0 0-4 15,0 0 2-15,0 0-4 0,0 0-1 16,0 0 1-16,0 0 4 31,0 0-4-31,0 0-3 0,0 0-4 0,0 0-3 0,0 0-3 0,52-9-6 0,-40 4-5 16,6 3 0-16,-2-2-2 0,0-1-6 15,4-1-3-15,-4 3-3 0,0-1 0 0,0-1-6 0,0-1-9 16,-4 4-12-16,-1-5-8 16,3 1-19-16,-14 6-26 31,18-2-25-31,-18 2-19 0,14-7-31 0,-14 7-21 0,0 0-43 0,0 0-322 0,0 0-24 0</inkml:trace>
          <inkml:trace contextRef="#ctx0" brushRef="#br0" timeOffset="61316.6968">2347 5471 1322 0,'-9'14'-72'0,"9"-14"18"0,-2 9 25 0,2-9 18 0,0 0 21 0,0 0 13 0,0 0 9 0,0 0 17 0,0 0 11 0,0 0 1 0,0 0 0 0,0 0-4 15,54-11-3-15,-42 2-3 0,2 3-1 16,-14 6-8-16,27-9-5 0,-16 3-4 0,1-1-6 16,-1 1-5-16,3 4-11 0,-14 2-19 15,18-7-15-15,-18 7-31 0,16-5-22 32,-16 5-23-32,20-6-30 0,-20 6-70 0,16 0-226 0,-16 0 66 31</inkml:trace>
        </inkml:traceGroup>
        <inkml:traceGroup>
          <inkml:annotationXML>
            <emma:emma xmlns:emma="http://www.w3.org/2003/04/emma" version="1.0">
              <emma:interpretation id="{6FAB914C-B308-4BC9-A8AF-41F7F3184C65}" emma:medium="tactile" emma:mode="ink">
                <msink:context xmlns:msink="http://schemas.microsoft.com/ink/2010/main" type="inkWord" rotatedBoundingBox="9733,8770 10003,8763 10017,9355 9747,9362"/>
              </emma:interpretation>
              <emma:one-of disjunction-type="recognition" id="oneOf11">
                <emma:interpretation id="interp23" emma:lang="" emma:confidence="0">
                  <emma:literal>'</emma:literal>
                </emma:interpretation>
                <emma:interpretation id="interp24" emma:lang="" emma:confidence="0">
                  <emma:literal>\</emma:literal>
                </emma:interpretation>
                <emma:interpretation id="interp25" emma:lang="" emma:confidence="0">
                  <emma:literal>h</emma:literal>
                </emma:interpretation>
                <emma:interpretation id="interp26" emma:lang="" emma:confidence="0">
                  <emma:literal>1</emma:literal>
                </emma:interpretation>
                <emma:interpretation id="interp27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62042.8125">3293 5489 1099 0,'0'0'-34'0,"0"0"13"0,0 0 7 16,0 0 16-16,0 0 18 0,0 0-2 0,0 0 9 15,0 0 1-15,0 0 5 0,0 0 2 16,0 0-5-16,0 0 5 0,-20-21-3 16,16 12-3-16,4-6 4 0,0 2-3 0,-5-1 9 15,5-4-11-15,0 0 1 0,0 0 5 16,0 0-1-16,0 0 3 0,0 1-6 15,0-1 2-15,0 2-2 0,0-1-3 0,0 5 1 16,0-3-3-16,0 15 0 0,0-20-1 16,-3 9-1-16,3 11-1 0,3-16-4 0,-3 16 7 15,0 0 14-15,0 0 10 0,0 0 8 16,0 0 8-16,37 23-1 0,-31-5 7 16,8 6 0-16,2 0 7 15,-4 6 2 1,4 2 6-16,-1 2-3 15,-3-2-3-15,4 1-1 16,0 0 2-16,0-1-4 0,-5-5-2 0,-2 0-9 0,3-3-5 16,-1-3-5-16,-2-1-5 15,-2-1-2-15,-4-2-3 0,5-2-3 16,-3-3-3-16,4-1-4 0,-7 2-4 0,3-1-6 0,-5-12-9 0,6 15-13 0,-6-15-13 0,5 11-15 0,-5-11-16 16,0 0-24-16,0 15-26 0,0-15-27 0,0 0-36 0,0 0-18 15,0 0-38-15,-7 12-32 0,7-12-91 16,0 0-110-16,0 0-123 0,0 0-66 15</inkml:trace>
        </inkml:traceGroup>
      </inkml:traceGroup>
    </inkml:traceGroup>
    <inkml:traceGroup>
      <inkml:annotationXML>
        <emma:emma xmlns:emma="http://www.w3.org/2003/04/emma" version="1.0">
          <emma:interpretation id="{4092638C-FD35-46F5-908B-8D45C94A31AF}" emma:medium="tactile" emma:mode="ink">
            <msink:context xmlns:msink="http://schemas.microsoft.com/ink/2010/main" type="paragraph" rotatedBoundingBox="7091,8895 9041,9070 8948,10108 6998,99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3BBEDD-A2E1-48BE-8748-16869F942AC6}" emma:medium="tactile" emma:mode="ink">
              <msink:context xmlns:msink="http://schemas.microsoft.com/ink/2010/main" type="line" rotatedBoundingBox="7091,8895 9041,9070 8948,10108 6998,9933"/>
            </emma:interpretation>
          </emma:emma>
        </inkml:annotationXML>
        <inkml:traceGroup>
          <inkml:annotationXML>
            <emma:emma xmlns:emma="http://www.w3.org/2003/04/emma" version="1.0">
              <emma:interpretation id="{C3B840A1-22F8-4002-9DA8-E259D05F995B}" emma:medium="tactile" emma:mode="ink">
                <msink:context xmlns:msink="http://schemas.microsoft.com/ink/2010/main" type="inkWord" rotatedBoundingBox="7091,8895 9041,9070 8948,10108 6998,9933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9578.5529">1407 5938 1441 0,'0'0'-85'0,"-8"-6"16"0,8 6 14 0,-9-6 15 0,9 6 15 16,0 0 14-16,0-11 8 0,0 11 9 0,0-14 4 16,0 14 8-16,9-14 4 0,-9 14 13 15,8-15 4-15,0 6 2 0,3 1 4 16,-4 1 4-16,9-1-3 0,-4-1 0 16,1 0 3-16,6-1-1 0,-4 1-6 593,1 3-2-593,0-3 0 0,0 4 0 0,4-1-5 0,-4 0 1 0,0 0-2 0,-4-3 1 0,4 6-2 0,-5-3 1 0,-11 6 4 0,20-9 7 0,-10 7 3 0,-10 2 2 0,11-7-3 0,-11 7-4 0,11-7-3 0,-11 7-4 0,0 0-6 0,0 0 1 0,0 0-6 0,0 0 0 16,0 0-2-16,0 0-5 0,0 0-2 0,0 0-2 0,-36-4 1 0,36 4-6 0,0 0-1 0,-27 15 1 0,20-10-3 0,-6 1 0 0,5 6 0 0,-3-3-4 0,-2 3 3 0,5-3-2 0,2 2 0 0,-4 4 1 0,4-1-1 0,-4-3-1 0,6 3-2 0,2 1 1 0,-3 0 0 0,2-4-1 0,-3 5 3 0,6-1-1 0,0-15-4 0,-2 27 2 0,2-16 0 0,0 2-2 0,0-13 2 0,2 23 2 0,-2-10-4 0,0-13 1 0,6 17-1 0,-3-5 2 0,-3-12 1 0,5 15-2 0,-5-15 1 0,6 15 0 0,-6-15 0 0,12 11 0 0,-3-4 0 0,-9-7-2 0,11 12 2 0,-11-12 0 0,16 6 1 0,-16-6 2 0,21 3 0 0,-21-3 2 0,23 0-3 0,-23 0 2 0,25 0-2 0,-9-3 0 0,-16 3 2 0,22-4-2 0,-6 2-1 0,-16 2 2 0,28-5-3 0,-12 5 1 0,-16 0 2 0,27-4-1 0,-11 4 0 0,-16 0 0 0,36 4-2 0,-20-4 2 0,5 2 1 0,-2 1 1 0,-3-1-4 0,3 5 4 0,-3-5-2 0,0 4 1 0,0 1 1 0,0 1 1 0,-3-2-2 0,1 2 3 0,-1 1 0 0,-5 4 0 0,0-1 0 0,-5-1-2 0,7 2-2 0,-7 1 3 0,0 2 0 0,-3-2 4 0,0-14-6 0,-3 31 2 16,0-20-3-16,-2 7 1 0,-3-3-2 0,0-4 3 0,0 4 1 0,0-2-2 0,0 2 2 0,-3-4-2 0,-2-2-1 0,2 0-1 0,-5-1 2 0,0 1-1 0,0-3 0 0,-5-3 0 0,5 3-1 0,-3-1 0 0,0-3 1 0,3 1-2 0,-5-3-2 0,1 0 3 0,2 0-2 0,-3 0-1 0,5-3 7 0,-4 3-6 15,4-2 4-15,-2 2-2 0,2 0 2 16,16 0-6-16,-30 0 3 0,14 0-5 0,16 0-8 15,-27 0-9-15,15-5-11 0,12 5-20 0,0 0-16 0,-27 5-26 0,27-5-28 16,-11-5-16-16,11 5-6 0,-14-6-17 0,14 6-38 16,-2-9-378-16,2 9-80 0</inkml:trace>
          <inkml:trace contextRef="#ctx0" brushRef="#br0" timeOffset="58584.6165">1485 5970 1336 0,'0'0'-62'0,"0"-11"17"0,0 11 20 15,0-15 18-15,0 15 22 0,5-18 18 0,-5 18 15 16,3-15 12-16,-3 15 8 0,0-15 8 15,0 15 3-15,0-12-4 0,0 12 1 0,0 0-3 16,0 0-8-16,4-12 6 0,-4 12 6 16,0 0-3-16,0 0-1 0,0 0-4 15,0 0-4-15,25 36-7 16,-25-36-1-16,2 24-10 0,4-12-1 16,-6 3-8-1,3 0-3-15,-3-15-2 16,0 30-5-16,5-15-2 0,-5-1-2 0,2 1-2 15,-2 0-1-15,4 0-2 16,-4-15-4-16,5 23-3 0,-5-23-3 0,5 22 0 0,-3-14 2 16,-2-8-6-16,4 18 1 0,-4-18 0 0,10 18 1 0,-10-18-2 0,2 16 2 0,-2-16-4 15,9 11 0-15,-9-11 0 0,7 9-1 0,-7-9 0 16,0 0 1-16,12 12 1 0,-12-12 2 0,0 0-2 16,20 2 8-16,-20-2-8 0,16 3 5 15,-16-3-2-15,0 0 0 0,25-5-3 16,-25 5 0-16,18-3 1 0,-18 3 1 0,16-6 9 15,-2-1-1-15,-14 7-3 0,22-9 2 16,-15 7 0-16,-7 2-2 0,21-9 7 0,-10 6-8 16,-11 3 5-1,20-9-6-15,-10 5 0 16,-10 4 0-16,16-5-4 0,-16 5 3 0,16-6-1 0,-16 6 0 0,11-7 6 0,-11 7-7 16,0 0 1-16,11-5 0 0,-11 5-2 15,0 0 0-15,12-6 0 0,-12 6 0 0,0 0 1 16,0 0-1-16,0 0-1 0,0 0 1 15,16-3-3-15,-16 3 0 0,0 0-1 16,0 0 1-16,0 0 3 0,0 0 6 16,0 0-11-16,0 0 9 0,0 0-8 0,0 0 1 15,0 0 0-15,0 0 1 0,0 0 4 16,0 0-6-16,0 0-1 0,0 0 0 0,0 0 1 16,0 0-3-16,0 0-1 0,0 0 1 15,0 0-6-15,0 0-11 0,0 0-12 16,0 0-11-16,-50 9-18 0,50-9-17 0,-16 3-30 15,16-3-27-15,-16-3-20 0,16 3-21 16,-14-3-15-16,14 3-32 0,0 0-74 16,-18 0-283-16,18 0-80 0</inkml:trace>
          <inkml:trace contextRef="#ctx0" brushRef="#br0" timeOffset="60170.5161">1522 5967 1458 0,'-9'-8'-95'0,"9"8"13"0,0 0 15 0,-7-12 18 0,7 12 12 0,0 0 9 0,-9-12 10 16,9 12 6-16,0 0 7 0,0 0 4 16,-4-12 7-16,4 12 3 0,0 0 2 15,0 0 3-15,0 0 14 0,8-17 2 0,-8 17-1 16,7-14-4-16,-7 14 13 0,14-8-7 15,-3-1 2 95,0 6 2-110,1-3 5 0,4 0-3 0,-4 1 5 0,4 1-3 0,0-1 3 0,-16 5-2 0,29-9-6 0,-18 5 4 0,5 2-7 0,-5-1 0 0,-11 3-6 0,26-2 0 0,-15-2-6 0,-11 4 1 0,16-3-1 0,-16 3-7 0,16-2-14 0,-16 2-23 0,0 0-11 0,18-5-23 0,-18 5-32 0,9-6-19 0,-9 6-62 0,0 0-288 0,0 0 32 15</inkml:trace>
          <inkml:trace contextRef="#ctx0" brushRef="#br0" timeOffset="45718.2869">1024 5941 1003 0,'0'0'-20'0,"14"-9"12"0,-14 9 13 0,10-6 20 0,-10 6 3 0,8-6 0 0,-8 6 1 0,0 0 7 0,0 0-6 0,8-9-3 0,-8 9 11 0,0 0-21 0,0 0-5 15,0 0-14-15,0 0-25 0,0 0-18 16,0 0-30-16,0 0-42 0,8-10-218 0,-8 10 150 16</inkml:trace>
          <inkml:trace contextRef="#ctx0" brushRef="#br0" timeOffset="46232.775">1330 5974 857 0,'0'0'-25'0,"0"0"5"0,12-9 12 0,-12 9 3 0,0 0 9 0,0 0 3 16,0 0-1-16,0 0 6 0,0 0 1 15,0 0 2-15,0 0-3 0,0 0 3 16,0 0-2-16,0 0-5 0,-42 14 5 16,32-3-7-16,4 3 1 0,0-3 0 0,3 4-4 15,-2 3 2-15,2-1 8 0,6 3-7 313,-3-4 5-298,8 6 4-15,1-2 5 0,4-3 12 0,-7 2 2 0,7-4 16 0,3-1 0 0,-5-2-8 0,5 1 6 0,0-4-4 0,0-4-2 0,0 1-2 0,0-1-5 0,0 0 3 0,-16-5-11 0,32 2-4 0,-32-2 0 0,27-2-18 0,-20-5-22 0,-7 7-29 0,16-12-22 0,-10 6-26 0,-6 6-45 0,3-12-262 0,-3 12 87 0</inkml:trace>
          <inkml:trace contextRef="#ctx0" brushRef="#br0" timeOffset="47686.6833">1161 5699 1008 0,'0'0'-37'15,"0"0"7"-15,-14-2 12 16,14 2 9-16,0 0 1 0,-11-7 12 0,11 7 6 0,0 0 1 15,-8-6-3-15,8 6 6 0,0 0-2 16,0 0-1-16,0 0 3 0,0 0 3 16,0 0 4-16,23-22-1 0,-7 15 4 0,0-1 11 15,7-1 4-15,2 0 5 0,6-3 2 16,7-4 5 156,0 5 0-172,7-1-2 0,3 3-2 0,-2-2-1 0,1-3-4 0,-1 5-2 0,-3-2-1 0,0 2-7 0,-4 3 2 0,-3-3-7 0,-4 3-2 0,0 1 1 0,-5-1-2 0,1-1-5 0,-8 5 7 0,1-4-2 0,-2 3 1 0,-3 0 16 0,0 0 0 0,-3-1 0 0,3-1 4 0,-16 5-1 0,19-4-6 0,-8 2 0 0,-11 2-4 0,16-4-6 0,-16 4 3 0,0 0-8 0,16-2-5 0,-16 2-1 0,0 0-10 0,0 0-10 0,0 0-11 0,0 0-24 0,0 0-17 0,0 0-26 0,0 0-18 0,0 0-18 0,0 0-20 0,0 0-29 15,0 0-83-15,0 0-210 0,0 0 32 16</inkml:trace>
          <inkml:trace contextRef="#ctx0" brushRef="#br0" timeOffset="49880.5221">1679 6123 1163 0,'0'0'-53'16,"0"0"12"-16,0 0 19 0,0 0 7 0,0 0 12 16,-2-9 6-16,2 9 6 0,0 0 5 0,0 0 5 15,0-15-7-15,-5 6 1 0,0-1 7 16,5-1-12-16,0-4 12 0,-4-3-6 16,4-3-9-16,0-6 1 0,-2 4 7 15,2-4-4-15,-5 0-7 0,1 3-1 0,4 0 3 16,-7 1 7-16,7 5-2 0,-5 2 10 15,5-2 8-15,-4 7-5 0,-1-1-3 0,5 12 5 16,5-14-4-16,-5 14 6 16,0 0 5-16,0 0 3 0,0 0 1 0,0 0-4 15,25 35 5-15,-19-24-1 16,4 4 3-16,-4 1 2 0,6 2-2 16,-3-1 4-16,-2 1-2 15,2-3-4-15,-2 0 0 31,2 3-2-31,-2-6 1 0,2 3-2 0,-2-4-4 16,2 1 0-16,-7-1-5 0,3 3-1 0,-5-14-2 16,9 17-3-16,-7-8-3 15,-2-9 0-15,9 15-6 0,-9-15-11 0,5 11-12 0,-5-11-10 0,2 13-15 0,-2-13-13 16,0 0-21-16,9 9-15 0,-9-9-13 16,0 0-7-16,0 0-25 0,0 0-41 0,0 0-278 0,0 0 41 0</inkml:trace>
          <inkml:trace contextRef="#ctx0" brushRef="#br0" timeOffset="56544.2248">1560 5956 1531 0,'0'0'-126'0,"0"0"19"0,0-12 12 0,0 12 13 16,0 0 11-16,0 0 17 0,0 0 8 16,0 0 8-16,0 0 9 0,0 0 4 0,0 0 4 15,0 0 8-15,0 0 2 0,0 0-3 16,0 0 5-16,0 0 6 0,0 0-5 16,0 0 5-16,0 0 5 0,0 0-3 15,0 0 2-15,0 0 2 0,0 0 0 0,0 0 3 16,0 0 0-16,0 0-9 0,0 0 7 15,0 0-2-15,0 0 1 0,0 0 2 0,0 0-2 16,0 0-3-16,0 0 2 0,0 0 1 16,0 0-1-16,0 0 2 0,0 0-2 15,-4-12-5-15,4 12 7 0,0 0-5 16,0 0 1-16,0 0 0 0,0 0 5 0,0 0-7 16,0 0-4-16,0 0-1 0,0 0-9 15,0 0-4-15,0 0-9 0,0 0-14 0,0 0-23 16,0 0-56-16,0 0-54 0,0 0 60 15</inkml:trace>
          <inkml:trace contextRef="#ctx0" brushRef="#br0" timeOffset="50737.2561">1990 5938 1154 0,'0'0'-42'0,"0"0"10"0,0 0 15 16,0 0 13-16,0 0 6 0,0 0 20 0,0 0 7 15,0 0 0-15,0 0 15 0,0 0-4 0,16 38 1 16,-8-24 5-16,-2 2-3 0,4 5 4 16,-4-3 3 77,7 0-4-93,-5 4-1 0,3-6 1 0,-1 2-4 0,1-3-2 0,-3 0 4 0,0-4-4 0,0 3 1 16,-5-5 1-16,5 2 2 0,-8-11 7 0,13 14 4 0,-13-14-8 0,3 12-4 0,-3-12-5 0,0 0-6 0,0 0 0 0,0 0-6 0,0 0-3 0,0 0-2 0,0 0-2 0,-27-35-6 0,22 24 0 0,5-5-2 16,-3-2 0-16,3 1-3 0,0-1 0 0,3 0-2 15,-3-4-3-15,5 5 0 0,-2-1 0 16,5 3 0 0,0 1 1-16,0-2-6 0,5 5 6 15,-7 2-1-15,7 3 2 0,3 3-1 0,-16 3-5 0,24 0 6 0,-24 0 1 16,27 5-1-16,-14 4 2 15,-13-9 2-15,20 15 1 0,-9-5 1 0,-2-1 0 0,-2-1 3 16,5 1-4-16,-12-9 0 0,13 15 2 0,-13-15-1 16,12 9 0-16,-12-9 2 0,7 9-1 0,-7-9-2 15,0 0-3-15,0 0-1 0,0 0-1 16,0 0 0-16,0 0-1 0,0 0-2 0,-5-35-1 16,5 35 0-16,-2-22 0 0,2 13 0 15,0-3-1-15,0 1 0 0,0 11 0 16,7-15-4-16,-7 15 1 0,11-9 2 0,-11 9 3 15,0 0 0-15,0 0 0 0,41 15 4 16,-25-4 2 0,-9 1 5-16,7-1-3 15,-3 3-2 1,0 1 7-16,-4-4-5 0,2 4 0 16,-2 0-2-16,2-4 2 0,-4 3-2 0,2-3 3 15,-7 3-4-15,0-14-9 0,9 21-13 0,-9-21-15 16,0 14-27-16,0-14-31 0,-9 13-28 0,9-13-27 15,0 0-29-15,0 0-48 0,-16 2-408 0,16-2-127 16</inkml:trace>
          <inkml:trace contextRef="#ctx0" brushRef="#br0" timeOffset="57668.1522">1449 6045 482 0,'0'0'4'0,"0"0"11"0,0 0 5 16,0 0 6-16,0 0 3 0,-18 3-2 15,18-3 4-15,0 0 2 0,0 0 5 0,0 0 0 16,0 0-3-16,-16 6 6 0,16-6-10 16,0 0 2-16,0 0 1 0,0 0 8 15,0 0-5-15,-16 2 3 0,16-2 2 0,0 0 9 16,0 0-2-16,0 0-3 31,0 0 2-31,0 0 1 0,0 0 1 0,0 0-2 0,0 0-3 0,0 0 2 0,0 0 1 0,0 0 0 16,0 0-6-16,0 0-3 0,0 0-1 15,0 0-6-15,0 0-6 0,-21-5 1 16,21 5-1-16,0 0-5 0,0 0 3 0,-4-9-5 16,4 9-5-16,0 0 5 0,0-15-3 15,0 15-1-15,0-12-3 0,0 12 2 0,0 0-3 16,9-25 5-16,-9 25-3 15,2-16 0-15,7 7-2 0,-4-4 1 0,3 5-1 16,0-4-2-16,-2 0 0 16,4 0-2-16,1 3 3 15,0 0-5-15,-3 0 1 0,5 0-1 0,3 0 0 0,-5 3 5 16,-4 0 2-16,9 1 4 16,-2-1 5-16,-14 6 1 0,22 2 5 0,-22-2-1 31,24 6 1-31,-24-6 1 15,20 15-4-15,-11-6 3 0,-2 3-2 0,-3 3-4 16,1-3-3-16,-3 6 1 0,3-3-3 0,-5 0-1 16,4 0-1-16,-4-1-2 0,0 2-2 0,0-1 0 15,5-4 0-15,-5-11-4 0,0 24 2 0,0-24 1 0,2 17-3 0,-2-17-2 16,0 19 7-16,0-19-4 0,5 11-1 0,-5-11-1 0,0 0 1 16,0 15-1-16,0-15 1 0,0 0-3 0,4 12 2 15,-4-12-3-15,0 0-2 0,0 0-2 16,0 0 3-16,0 0 0 0,0 0-1 0,5 15 1 15,-5-15 0-15,0 0 1 0,0 0 1 16,0 0-1-16,0 0-2 0,0 0 0 0,0 0 3 16,0 0-3-16,18 2 0 0,-18-2 1 15,0 0 2-15,0 0-1 0,0 0-1 16,0 0 0-16,0 0 0 0,0 0 2 16,0 0 2-16,0 0 0 0,0 0 1 0,0 0-3 15,0 0 1-15,0 0 1 0,0 0 2 16,0 0-1-16,0 0-1 0,0 0 0 0,0 0 0 15,0 0 1-15,0 0-2 0,0 0-3 16,0 0 3-16,0 0-4 0,0 0 3 16,0 0-1-16,16 7-1 0,-16-7 0 0,0 0 3 15,0 0-4-15,0 0 3 0,0 0-1 16,0 0-4-16,0 0-4 0,0 0-7 16,0 0-13-16,0 0-12 0,0 0-15 0,0 0-22 15,0 0-30-15,0 0-19 0,0 0-21 16,0 0-16-16,0 0-29 0,0 0-84 15,0 0-247-15,0 0-26 0</inkml:trace>
          <inkml:trace contextRef="#ctx0" brushRef="#br0" timeOffset="45513.7784">561 5929 885 0,'0'0'-24'0,"0"0"11"0,0 0 10 0,0 0 6 16,0 0 10-16,0 0 3 0,6-42 3 0,-6 42 4 16,0 0 5-16,4-9-3 0,-4 9-8 15,0 0 0-15,0 0 0 0,0 0 2 16,6-15-8-16,-6 15 0 0,0 0 0 15,0 0 8-15,0 0 4 0,0 0-9 0,0 0 8 16,6-8 6-16,-6 8-6 0,0 0-2 16,0 0-5-16,0 0 8 0,0 0-5 0,0 0 3 15,0 0-3-15,0 0-2 0,0 0-2 16,8-9-4-16,-8 9 4 0,0 0-5 16,0 0-1-16,0 0-1 0,0 0 4 0,0 0-8 15,0 0 3-15,0 0 4 0,0 0-5 16,0 0 4-16,0 0-8 0,0 0-2 0,0 0 1 15,0 0-5-15,0 0 10 0,0 0-2 16,0 0 1-16,0 0-6 0,0 0 4 16,0 0-5-16,0 0 10 0,0 0-4 15,0 0 1-15,0 0-1 0,0 0-6 16,0 0 6-16,0 0 1 0,0 0-5 0,0 0 2 16,0 0-2-16,0 0 5 0,0 0-3 15,0 0 0-15,0 0-2 0,0 0-2 0,0 0 8 16,0 0-3-16,0 0-1 0,0 0 2 15,0 0-2-15,0 0 1 0,0 0 1 0,0 0-2 16,0 0 2-16,0 0-2 0,0 0 5 16,0 0-6-16,0 0 4 0,0 0-4 0,0 0 4 15,0 0 0-15,0 0 1 0,0 0 2 16,0 0 3-16,0 0 1 0,0 0 2 16,0 0 0-16,0 0 4 0,0 0-9 15,0 0-6-15,0 0 4 0,0 0 3 0,0 0-5 16,0 0 3-16,0 0-4 0,0 0 1 15,0 0 2-15,0 0-3 0,0 0 2 16,0 0-4-16,0 0 2 0,0 0-1 0,0 0 3 16,5-13-6-16,-5 13 4 0,0 0-3 15,0 0 4-15,0 0 0 0,0 0-1 16,0 0-6-16,0 0 3 0,0 0 1 0,0 0 5 16,0 0-4-16,0 0 0 0,0 0 1 15,0 0 1-15,0 0 3 0,0 0 2 16,0 0 4-16,0 0-3 0,0 0 0 0,0 0 1 15,0 0 3-15,0 0-4 0,0 0-3 16,0 0 0-16,0 0-1 0,0 0 3 0,0 0-9 16,0 0 5-16,0 0-1 0,0 0 1 15,-16 33-4-15,16-33 2 16,0 15-3-16,0-15 3 0,0 18-1 0,0-18 1 62,3 21 0-62,-3-9 1 0,4 0 0 0,-4-12-5 16,12 23-4-16,-4-11 8 16,0 4-1-16,0-5-3 0,0 4 6 15,4-3-4 1,0 3 0 0,1-3-3-16,-3-1 5 0,6-2-5 15,-3 5 4-15,6-3 1 0,-3-2-3 16,4-4 1-16,0 1 1 15,-4 0-2-15,7-3 2 0,-7-3 1 0,-16 0 1 16,41-3-2-16,-25 0-2 16,-1-6 4-16,1 0-1 0,-4 4 5 0,0-6-4 0,-4-5 2 0,-5 1-2 15,2-3 1-15,-10 0 0 16,2 1-4-16,-5-5 5 0,0 4-2 16,-8-2 1-16,6 5-3 0,-6 0-1 15,-5 1-1-15,5 4 0 0,3-2 2 16,-6 6-2-16,3 3 1 0,0 3-4 0,16 0 3 15,-27 9-2-15,11-3-2 0,3 3 4 0,6 3 2 16,-5 3-7-16,3 0 3 16,2 0 0-16,0-4-8 0,1 3-7 0,3 2-14 15,-1-3-16-15,4 1-13 0,0-14-11 0,4 21-5 0,-4-21-5 16,12 18-4-16,-12-18-5 0,11 8-11 0,-11-8-26 0,16 3-247 0,-16-3 112 16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3T17:00:33.5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C93A9AF-7E67-4776-B3EC-0089319D1612}" emma:medium="tactile" emma:mode="ink">
          <msink:context xmlns:msink="http://schemas.microsoft.com/ink/2010/main" type="inkDrawing" rotatedBoundingBox="6955,5968 7560,7483 7247,7608 6643,6092" semanticType="callout" shapeName="Other">
            <msink:sourceLink direction="with" ref="{163C3FCC-A2B7-44B7-8424-D69ECA405844}"/>
            <msink:sourceLink direction="with" ref="{99C1523E-4631-44C6-B4D2-3DAC945F47D3}"/>
          </msink:context>
        </emma:interpretation>
      </emma:emma>
    </inkml:annotationXML>
    <inkml:trace contextRef="#ctx0" brushRef="#br0">130 336 608 0,'-3'-6'-11'0,"3"6"9"0,0 0 4 16,-13-9 7-16,13 9 3 0,0 0 3 15,0 0 3-15,0 0 1 0,0 0 4 0,0 0 5 16,0 0-1-16,36-3 4 0,-36 3-6 16,33-3 4-16,-14-1-6 0,0 2 0 0,1-5 1 15,0-2-1-15,1 1-4 0,-2-1 4 16,2-3 7 15,-5 0 1-31,0-3-6 16,-10-1 6-16,4 2-5 0,-10-4-5 15,0 0-1-15,-6 0 2 16,-1 4 3-16,-6-8-6 0,-3 2 1 0,-3 0-1 0,-1 5-2 16,-8-4 1-16,4 8-5 0,2-2 3 15,-4 4-3-15,7 4-3 0,-5-1-5 16,5 6-7-16,0 3 9 0,-2 0-5 0,0 2 3 16,6 2-5-16,3 1 6 0,0 1-2 0,4 0 2 15,5 3-2-15,-6 1 0 0,5-2-6 16,1 4 5-16,3-1 4 0,0 1-6 0,3 6 6 15,5 4 1-15,0 2 3 0,3-2-2 16,5 9 0-16,0 4 6 0,4 8-5 16,6 0 3-16,-4 3 2 0,7 4-6 15,-5-2 6-15,3 3 2 16,0-2-1-16,5 0 5 16,-5 0 1-16,2 0 2 0,0-1 5 15,1-1 7-15,-2-1 7 16,0-3 4-16,0 2 3 15,-3-3 0-15,1 0 0 0,-6-4 0 16,5-5 2-16,-11-4-7 16,9 1-1-16,-10-9-5 15,3-1-7-15,-4 2 0 16,1-5-3-16,-2-1-4 16,-3-4-1-16,0-1-3 0,2-2-5 0,-4 0-4 15,4-1-13-15,-8-2-15 0,-2-9-19 0,4 18-17 0,-4-18-37 16,0 0-19-16,-4 18-30 0,4-18-25 0,0 0-80 0,4 12-266 0,-4-12-14 15</inkml:trace>
  </inkml:traceGroup>
</inkml:ink>
</file>

<file path=ppt/ink/ink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A8AE9E9C-FFF4-405A-AE79-E99F29558EA7}" emma:medium="tactile" emma:mode="ink">
          <msink:context xmlns:msink="http://schemas.microsoft.com/ink/2010/main" type="writingRegion" rotatedBoundingBox="20143,1464 27752,1547 27731,3489 20121,3406"/>
        </emma:interpretation>
      </emma:emma>
    </inkml:annotationXML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5.1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5E4B766-1F5D-4208-AF52-AB0290EF6496}" emma:medium="tactile" emma:mode="ink">
          <msink:context xmlns:msink="http://schemas.microsoft.com/ink/2010/main" type="inkDrawing"/>
        </emma:interpretation>
      </emma:emma>
    </inkml:annotationXML>
    <inkml:trace contextRef="#ctx0" brushRef="#br0">-3 14 1605 0,'0'0'-22'0,"0"0"18"0,0 0 26 16,0 0 18-16,-5-11 19 0,5 11 14 15,0 0 14-15,0 0 11 0,0 0 7 0,0 0 8 16,0 0 3-16,37 0 1 0,-26-3-5 16,-11 3-3-16,21 0 2 0,-21 0-6 15,32 3-5-15,-13-3-16 0,-19 0-5 0,32 0-7 16,-16 0-10-16,-16 0-9 31,32 0-5-31,-16 0-13 0,-16 0-14 0,27 0-25 0,-27 0-32 0,24 0-43 0,-24 0-43 0,16 0-58 16,-16 0-42-16,0 0-71 0,0 0-114 15,0 0-27-15,0 0-118 0,0 0-55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5.4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7A6F66C-AE33-4736-ACD0-7A7A188C0374}" emma:medium="tactile" emma:mode="ink">
          <msink:context xmlns:msink="http://schemas.microsoft.com/ink/2010/main" type="inkDrawing"/>
        </emma:interpretation>
      </emma:emma>
    </inkml:annotationXML>
    <inkml:trace contextRef="#ctx0" brushRef="#br0">0 1 1441 0,'-3'9'-29'16,"3"-9"15"-16,0 0 32 0,0 0 31 15,16 14 33-15,-16-14 18 0,19 7 18 0,-19-7 12 16,29 4 8-16,-13-4 4 0,3 0 3 16,-19 0-5-16,37-6-9 0,-21 1 15 15,3 3-16-15,-3 0-14 0,-1-3-10 0,1 3-13 16,-1-1-11 62,-15 3-8-78,26-4-26 0,-26 4-26 0,22-5-39 0,-22 5-40 0,21-2-49 0,-21 2-55 0,0 0-57 0,16 0-93 0,-16 0-139 0,0 0 16 0,0 0-129 0,0 0-64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6.4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70A64D3-80B2-4AC6-9BE9-3AA13522D5D0}" emma:medium="tactile" emma:mode="ink">
          <msink:context xmlns:msink="http://schemas.microsoft.com/ink/2010/main" type="inkDrawing"/>
        </emma:interpretation>
      </emma:emma>
    </inkml:annotationXML>
    <inkml:trace contextRef="#ctx0" brushRef="#br0">273 22 1476 0,'4'-9'-39'0,"-4"9"11"16,0 0 27-16,0 0 13 0,5-13 22 16,-5 13 13-16,0 0 15 0,0 0 8 0,0 0 16 15,0 0 2-15,0 0 6 0,0 0 3 16,39 18 3-16,-31-5-1 0,0-2 0 16,8 4-3-16,-6 5-6 0,4 0 3 0,2-4-6 15,-4 6 0-15,4-2-2 16,-5-3-9-16,5 6 0 15,-4-3-9-15,1 1-5 0,0-3-7 0,-3-4-3 0,2 4-10 0,-4-3-3 16,-1-3-5-16,2 3-1 16,-2-3-4-16,2-3 0 0,-9-9-3 0,7 20 0 15,-3-13-6-15,-4-7 1 0,5 14-5 0,-5-14-5 16,0 0 0-16,-13 13 8 0,13-13-14 16,-16 2 2-16,16-2 3 0,-23 0-4 0,23 0-2 15,-28 0-2-15,8 0 1 0,0-2-1 16,1 2 0-16,-6 0-3 0,4 2 1 15,-1-2-3-15,-2 3 5 0,0 0 2 16,0 0-5-16,1 3 3 0,-2-1-2 0,-2 4 1 16,3 0 4-16,0 2 3 15,1 0 5-15,1 1 6 0,3 3 27 16,3-1 2-16,5 2 1 16,-5-2-10-1,8 4 10 1,0-3 1-16,1-3-5 0,-2 0-1 15,4-1-2-15,3 1-3 0,-3 0-8 0,5 1 0 16,0-13-5-16,-4 17-3 0,4-17-2 0,-5 15-11 0,5-15-23 16,0 15-19-16,0-15-32 0,-2 9-29 0,2-9-45 0,0 0-47 0,0 0-54 0,0 0-46 0,0 0-89 0,0 0-118 15,0 0 33-15,0 0-183 0,0 0-139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7.2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238D1D3-AC36-4A7D-A7C2-2C60CADA374D}" emma:medium="tactile" emma:mode="ink">
          <msink:context xmlns:msink="http://schemas.microsoft.com/ink/2010/main" type="inkDrawing"/>
        </emma:interpretation>
      </emma:emma>
    </inkml:annotationXML>
    <inkml:trace contextRef="#ctx0" brushRef="#br0">186 65 1684 0,'9'-6'-55'0,"-9"6"18"0,6-14 21 0,4 8 27 0,-10 6 13 0,0 0 21 0,-4-21 6 0,4 21 5 0,-12-13 7 15,3 11 4-15,9 2 6 0,-23-3 1 16,23 3 6-16,-29 0-5 0,29 0 5 16,-27 5 3-16,11 4 1 0,3 1 5 0,-3-1-11 15,2-1 0-15,5 5-6 0,-3-2-3 16,5 1-4-16,-2 3-5 0,2-4-4 15,7 2-6-15,-4-1 1 0,4-12-6 0,7 20-4 16,-7-20-3-16,13 16-4 0,-6-11-5 16,-7-5-2-16,21 6-6 0,-7-3-5 0,-14-3-12 15,29-3-3-15,-13 1-4 0,-4-5-1 16,3 1-3-16,-2 1 5 0,3-2-4 0,-4 2 1 16,-12 5 3-16,20-13 0 0,-8 11-1 15,-12 2-1-15,15-12 4 0,-4 10 0 0,-11 2 0 16,16-5 4-16,-16 5 5 15,0 0-1-15,21 14 4 0,-21-14 4 0,16 16 11 16,-13 0 8-16,6-2 3 0,-5 1 33 16,-1 6 2-16,1 3-4 0,5 0 8 15,-6 2 2-15,1 4 2 0,-4-3 2 0,5 3 3 16,-1 0 0-16,-1-4-1 0,-3 7-3 16,0-6-2-16,0 0-7 15,0-1-6-15,0 1-3 0,0 0-6 0,0-6-3 16,0-1-8-16,-3 0-5 0,3-2-2 0,-4-2-8 15,4-1-2-15,0 0-5 0,0-1-6 0,-5-1-6 16,5-13-5-16,-4 23-12 0,4-14-13 16,0-9-17-16,-3 18-16 0,3-18-28 0,-9 9-23 15,9-9-30-15,0 0-29 0,-7 7-33 16,7-7-37-16,0 0-49 0,0 0-32 0,-16-25-75 16,8 14-110-16,3-1 38 0,2-4-248 15,-5 1-198-15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7.6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E860AD0-ACE3-4E5A-9BF1-9876204792D3}" emma:medium="tactile" emma:mode="ink">
          <msink:context xmlns:msink="http://schemas.microsoft.com/ink/2010/main" type="inkDrawing"/>
        </emma:interpretation>
      </emma:emma>
    </inkml:annotationXML>
    <inkml:trace contextRef="#ctx0" brushRef="#br0">0 171 1786 0,'0'0'-42'0,"0"0"8"0,0 0 29 0,0 0 28 15,0 0 25-15,0 0 18 0,0 0 17 16,0 0 14-16,0 0 5 0,68-2 5 0,-48-5 13 16,3 2 0-16,5-4-5 0,-5 3-4 15,6-2-2-15,-10-1-9 0,10 0-10 0,-9 0 0 32,0 3-17-17,-1-4-11-15,-3 6-4 16,3-3-6-16,-6 0-11 47,3 5-14-32,-5-4-13-15,2 0-21 0,-1 0-27 0,-12 6-27 0,20-12-35 0,-13 7-46 16,2-1-43-16,-9 6-28 16,16-12-55-16,-10 6-96 15,-6 6-45-15,17-12-147 0,-17 12-58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8.1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E06E415-9632-4EA9-9B1D-13F595A33953}" emma:medium="tactile" emma:mode="ink">
          <msink:context xmlns:msink="http://schemas.microsoft.com/ink/2010/main" type="inkDrawing"/>
        </emma:interpretation>
      </emma:emma>
    </inkml:annotationXML>
    <inkml:trace contextRef="#ctx0" brushRef="#br0">0 43 1469 0,'13'-7'-6'0,"-13"7"14"0,7-6 28 0,-7 6 22 16,0 0 24-16,12-7 14 0,-12 7 7 15,0 0 7-15,0 0 5 0,0 0-4 16,20 0-8-16,-20 0-3 0,0 0-7 0,0 0-3 16,0 0-8-16,0 0-5 0,16-2-3 15,-16 2-11-15,0 0-7 0,0 0-5 16,0 0-5-16,0 0-4 0,0 0 0 15,0 0 2-15,0 0-8 0,0 0 5 0,0 0-7 16,0 0 7-16,0 0-1 0,0 0 3 0,0 0 3 16,0 0-5-16,0 0-5 0,0 0 18 15,0 0-1-15,0 0-9 0,0 0-1 16,0 0-4-16,0 0 5 0,0 0-11 16,0 0-5-16,-4 31 5 0,4-31-6 15,0 0-3-15,0 0 0 0,0 0 10 0,0 0-11 0,0 0-5 16,0 0 3-16,0 0-9 0,0 0 1 15,0 0-2-15,0 0 6 0,0 0-1 16,0 0 4-16,0 0-6 0,-23-29 3 0,23 29-4 31,0 0-9-31,-9-4-14 0,9 4-21 0,-7-7-27 0,7 7-36 16,0 0-38-16,0 0-51 0,-12-7-56 0,12 7-44 16,0 0-78-16,-8-5-99 0,8 5 2 0,0 0-179 15,0 0-135-15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8.9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C4EEC48-36ED-49B4-8328-513B177A3944}" emma:medium="tactile" emma:mode="ink">
          <msink:context xmlns:msink="http://schemas.microsoft.com/ink/2010/main" type="inkDrawing"/>
        </emma:interpretation>
      </emma:emma>
    </inkml:annotationXML>
    <inkml:trace contextRef="#ctx0" brushRef="#br0">290 132 1711 0,'0'0'-31'15,"0"0"12"-15,0-14 8 0,0 14 27 0,0 0 12 0,-4-20 15 0,4 20 13 16,0-14 4-16,0 14 7 0,-12-18 5 16,8 9 7-16,0 0 1 0,4 9 5 0,-12-14-1 15,3 8-2-15,2-1-8 0,0 0-4 16,-6 2-1-16,1 3-2 15,-4-2-2-15,5 1-4 0,-5 3-5 0,16 0-4 16,-28 7-2-16,15-2-6 0,-2 1-4 0,-1 4-3 16,4-1 3-16,-4 2-5 0,4 7 2 15,1 0 7-15,2 2 1 0,-2 5-5 0,6-2 35 16,-2 3-7-16,3 3 8 16,0 0-10-16,4 1 4 15,0 0 0-15,0 3 2 0,0 2-1 16,4-2-26-16,0 2 0 0,-1 3 4 15,1 1 9-15,1-5-9 16,-5 7-2 0,4-8 2-16,3 3-5 15,-2-3-3-15,-1-1 1 0,3 2-9 0,-3-5-2 16,1-3-3-16,-2 1-3 16,1 0-5-16,0-3-15 15,1-7-13-15,-2 2-18 0,1-2-15 16,-4-5-29-16,0-12-25 15,0 21-23-15,0-21-28 0,0 11-29 0,0-11-40 0,0 0-28 16,0 0-30-16,0 0-78 0,-23-35-92 0,14 24 11 0,-7-11-205 0,5 1-133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9.1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78862E-2D39-46E7-95B0-CD1298DACDC1}" emma:medium="tactile" emma:mode="ink">
          <msink:context xmlns:msink="http://schemas.microsoft.com/ink/2010/main" type="inkDrawing"/>
        </emma:interpretation>
      </emma:emma>
    </inkml:annotationXML>
    <inkml:trace contextRef="#ctx0" brushRef="#br0">25 115 1624 0,'-12'-6'-15'0,"12"6"9"0,-13-2 7 0,13 2 9 0,0 0 27 0,0 0 25 0,0 0 20 16,0 0 12-16,0 0 12 0,29-18 9 15,-10 14 2-15,1-3-1 0,4 3 1 0,4-3-9 16,4 0-9-16,0 2-9 0,4-1-7 16,-6 1-9-16,2-2-10 0,-3 1-9 31,-2 3-19-31,-8-2-25 0,6-1-30 0,-5 6-33 0,-4-3-44 0,4-1-54 0,-20 4-50 16,28-2-95-16,-17-1-131 0,-11 3-201 15,20-4-124-15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59.8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AFE6CA5-1CA4-44AD-8593-7F5CBBD24E41}" emma:medium="tactile" emma:mode="ink">
          <msink:context xmlns:msink="http://schemas.microsoft.com/ink/2010/main" type="inkDrawing"/>
        </emma:interpretation>
      </emma:emma>
    </inkml:annotationXML>
    <inkml:trace contextRef="#ctx0" brushRef="#br0">142 96 1684 0,'0'0'-36'0,"8"-13"17"0,0 4 19 0,-5 0 28 0,-3 9 20 0,9-17 18 0,-9 17 10 0,0-14 13 0,0 14 2 0,-5-13 6 0,-2 5 3 0,7 8-2 0,-13-9-3 0,2 9 0 0,11 0-1 0,-24-4 0 0,24 4-7 15,-24 7-2-15,12 2-8 0,1-4 2 16,-5 4-3-16,4-2-10 31,8 1-4-31,-8 1-3 0,4 0-7 32,8-9-3-32,-8 17 24 0,4-8-24 0,4-9 11 46,0 19-17-46,0-19-7 0,0 0 5 0,16 18-8 0,-9-12-9 0,-7-6 4 16,20 5-8-16,-4-2 4 0,-16-3-13 0,28 0-2 0,-28 0 7 0,29-3-11 0,-15 3 1 16,7-2 9-16,-6-5-6 15,1 5 2-15,0-1-13 0,0-1 6 0,-4 2 0 16,-12 2-1-16,28 0 13 0,-12 0-5 0,-16 0 2 16,24 11 3-16,-13-2 1 0,5-2 8 0,-7 4 5 0,2 3 0 15,-2 2 2-15,2 2 2 0,-3 0 3 0,0 3 2 16,-3-1 3-16,2 5 2 0,2-2 1 15,-6 4 1-15,1 0-1 0,0 0-1 16,-1-1-8-16,-3 1 3 0,5 0 4 16,-5 0-6-16,0 1-6 15,0 1 3-15,-5-3 0 0,5 1-2 0,-3-1-3 16,3-5-2-16,-4 3-2 16,0 0-2-16,4-4-3 0,-3-1-5 15,-2-1 0-15,1 0-2 0,0-7 0 16,1 3-7-16,3 0-5 0,-5-3-13 0,1 2-11 15,4-13-16-15,-7 14-18 0,7-14-25 0,-13 9-25 0,13-9-25 0,-12 5-25 0,12-5-24 0,0 0-28 0,0 0-24 0,-31-8-23 0,23 2-26 0,0 0-39 16,8 6-72 0,-16-15-68-16,8 7-222 0,0-1-178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7:00.1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5FD0283-9FF6-4D1C-B9F3-C12FB0B37BE5}" emma:medium="tactile" emma:mode="ink">
          <msink:context xmlns:msink="http://schemas.microsoft.com/ink/2010/main" type="inkDrawing"/>
        </emma:interpretation>
      </emma:emma>
    </inkml:annotationXML>
    <inkml:trace contextRef="#ctx0" brushRef="#br0">20 127 1752 0,'0'0'-49'0,"-13"-5"11"0,13 5 20 16,0 0 20-16,-8-4 40 0,8 4 25 0,0 0 17 15,0 0 20-15,0 0 14 0,44-11 12 16,-28 9 9-16,4-1 3 0,-1-1 15 16,10-5 28-16,-2 4-3 0,5 2-2 15,3-6-9-15,-3 6-8 0,4-3 0 0,-4 4-12 16,-1-2-10-16,-3 1-13 0,1 1-15 15,-6-2-8-15,0 1-12 63,-3 1-10-47,1-2-8-1,-6 2-15-15,1 2-18 0,0-5-24 0,-16 5-27 16,24-2-38-16,-24 2-35 15,11-7-38-15,-11 7-34 0,9-5-43 0,-9 5-38 16,0 0-43-16,0 0-33 0,0 0-76 0,0 0-100 0,0 0 49 0,-25-18-222 0,25 18-156 0</inkml:trace>
  </inkml:traceGroup>
</inkml:ink>
</file>

<file path=ppt/ink/ink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F8291205-1BB9-4FA9-8186-4A0AA5C4821B}" emma:medium="tactile" emma:mode="ink">
          <msink:context xmlns:msink="http://schemas.microsoft.com/ink/2010/main" type="writingRegion" rotatedBoundingBox="19409,1494 20867,3451 19930,4150 18472,2193"/>
        </emma:interpretation>
      </emma:emma>
    </inkml:annotationXML>
    <inkml:traceGroup>
      <inkml:annotationXML>
        <emma:emma xmlns:emma="http://www.w3.org/2003/04/emma" version="1.0">
          <emma:interpretation id="{49341DDE-CE27-49A4-9E83-CEDFD97B7CFA}" emma:medium="tactile" emma:mode="ink">
            <msink:context xmlns:msink="http://schemas.microsoft.com/ink/2010/main" type="paragraph" rotatedBoundingBox="19409,1494 20867,3451 19930,4150 18472,2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CB2DDD-6EDB-47A9-90AF-5FEC221DA929}" emma:medium="tactile" emma:mode="ink">
              <msink:context xmlns:msink="http://schemas.microsoft.com/ink/2010/main" type="line" rotatedBoundingBox="19409,1494 20867,3451 19930,4150 18472,2193"/>
            </emma:interpretation>
          </emma:emma>
        </inkml:annotationXML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7:35.1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F708D1-C671-4C73-93DF-644CE1BB1FE8}" emma:medium="tactile" emma:mode="ink">
          <msink:context xmlns:msink="http://schemas.microsoft.com/ink/2010/main" type="inkDrawing"/>
        </emma:interpretation>
      </emma:emma>
    </inkml:annotationXML>
    <inkml:trace contextRef="#ctx0" brushRef="#br0">55 24 297 0,'0'0'143'0,"-9"-7"-44"15,9 7-28-15,0 0-20 0,0 0 12 0,-9-2-4 16,9 2 6-16,0 0-3 0,-14-7 6 16,14 7 4-16,0 0 5 0,0 0 7 15,0 0-1-15,0 0-3 0,-7-9-1 0,7 9 6 16,0 0-3-16,0 0-7 0,0 0-1 15,0 0-2-15,0 0-6 0,0 0 1 16,0 0 2-16,0 0-11 0,0 0-4 0,0 0-4 16,0 0-6-16,0 0 0 0,0 0-4 15,0 0-4-15,0 0-3 0,0 0-6 16,0 0-1-16,0 0 2 0,0 0-4 0,0 0-4 16,0 31 0-16,0-31 3 15,0 0-7-15,0 0-2 0,0 0-3 0,0 0-1 0,0 0-1 16,0 0-1-16,0 0 0 0,0 14-6 15,0-14 3-15,0 0 0 0,0 0-1 16,0 15 0-16,0-15-2 0,0 0-1 0,0 0 3 16,7 15-6-16,-7-15 2 0,0 0 0 15,0 0-3-15,5 14-2 0,-5-14-2 0,0 0-6 16,0 0 0-16,0 0 0 0,0 0 0 16,0 0-2-16,0 0 1 0,0 0 1 15,0 0 2-15,0 0 1 0,0 0-1 16,0 0 2-16,0 0 1 0,0 0 2 0,0 0 0 15,0 0 1-15,0 0 0 0,0 0 2 16,0 0-1-16,0 0 1 0,0 0 4 0,0 0 1 16,0 0 1-16,11 12 3 0,-11-12 2 15,0 0 0-15,0 0-4 0,23-3 0 16,-23 3 0-16,0 0-1 0,0 0 2 0,25-9-1 16,-25 9 2-16,0 0-2 0,7-12 1 15,-7 12 0-15,0 0 0 0,4-8 1 0,-4 8-1 16,0 0 1-16,0 0 0 0,0 0 1 15,0 0 0-15,0 0 2 0,0 0 4 16,-22 26 2-16,22-26 5 0,-14 15-1 0,12-5 0 16,2-10-3-16,-7 14 3 0,7-14-4 15,-7 12 1-15,7-12-1 0,-2 15-2 16,2-15-4-16,0 0 4 0,0 0-6 0,0 14 3 16,0-14-4-16,0 0 2 0,0 0 1 15,0 0-2-15,0 0-3 0,0 0 2 16,0 0 1-16,0 0 5 0,0 0-8 0,0 0 1 15,0 0 1-15,0 0-1 0,0 0 0 16,0 0 3-16,0 0-5 0,0 0 1 0,0 0 1 16,0 0-4-16,0 0-3 0,-23 0-3 15,23 0-13-15,0 0-19 0,0 0-30 16,0 0-48-16,0 0-41 0,0 0-52 0,0 0-145 16,-21-9-316-16,21 9-165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07.2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D6DEA2-367A-4C4C-91B4-C75B79E87286}" emma:medium="tactile" emma:mode="ink">
          <msink:context xmlns:msink="http://schemas.microsoft.com/ink/2010/main" type="inkDrawing"/>
        </emma:interpretation>
      </emma:emma>
    </inkml:annotationXML>
    <inkml:trace contextRef="#ctx0" brushRef="#br0">260 3 393 0,'0'0'48'0,"-12"-5"-27"0,12 5 5 16,0 0 1-16,0 0-3 0,-15 0-2 0,15 0 3 16,0 0 1-16,0 0 5 0,0 0-1 15,0 0-3-15,-24 5 9 0,24-5 0 0,0 0 3 16,0 0 3-16,-16 2 7 0,16-2-3 15,0 0 16-15,0 0-4 0,-16 2 5 16,16-2 5-16,0 0 5 0,-16 7 4 0,16-7 7 16,0 0 1-16,-11 7 5 0,11-7 3 15,0 0-3-15,-13 5 3 0,13-5-1 16,0 0 1-16,-16 9-2 0,16-9-3 0,0 0-3 16,-7 6-2-16,7-6-4 0,0 0 0 15,0 0-7-15,0 0 3 0,-12 5-10 16,12-5-8-16,0 0 6 0,0 0-12 0,0 0-7 15,0 0-1-15,0 0-3 0,0 0-4 16,0 0-4-16,39-14 1 0,-39 14-11 31,28-6 4-31,-12 3-1 0,4 1-8 0,-4 2 1 0,0-4-3 0,-16 4 0 0,36 4-6 16,-36-4 1-16,27 5 0 0,-15 1 2 0,-5 3-1 16,2 0-5-16,-9-9 3 0,-4 26-1 15,-1-10-6-15,-9 2-1 0,-2 2 1 16,0-3-6-16,-9 10-5 15,2-2 4-15,-4-2-5 0,2-3 1 0,-2 4 4 0,2-5-1 16,2-1-1-16,7-3 0 0,-4-1 1 16,4 1-3-16,4 0 7 15,1-6-7-15,2 3 6 0,2-3-3 0,2 3 1 0,5-12 4 16,-4 15 1-16,4-15-3 0,0 0 8 16,20 14 1-16,-20-14 1 0,21 9 4 0,-21-9 0 15,27 0 2-15,-27 0 0 0,28 0 3 16,-28 0-3-16,27 0 3 0,-11-3-2 15,0 1-1-15,-16 2 0 0,36-4 5 0,-20 1-6 16,4-3 4-16,-4 4-5 0,3-5-4 16,-3 2 4-16,4-1-3 0,-4 0-2 15,4 0-2-15,-4 3 0 0,0-3-14 0,0 3-22 16,-4-3-18-16,3 1-37 0,-15 5-47 16,25-7-43-16,-13 0-36 31,-1 2-58-31,-11 5-129 0,28-6-37 0,-12 0-153 0,-5 3-90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08.4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D369E39-D6D5-4509-A5FB-41725443680A}" emma:medium="tactile" emma:mode="ink">
          <msink:context xmlns:msink="http://schemas.microsoft.com/ink/2010/main" type="inkDrawing"/>
        </emma:interpretation>
      </emma:emma>
    </inkml:annotationXML>
    <inkml:trace contextRef="#ctx0" brushRef="#br0">39 8 1470 0,'0'0'-67'0,"-13"-3"23"0,13 3 19 0,0 0 15 15,-16-2 15-15,16 2 15 0,0 0 9 16,0 0 4-16,-11-4 1 0,11 4 5 16,0 0 10-16,0 0 7 0,0 0 4 15,0 0 5-15,0 0 4 0,0 0-1 0,11 34 3 16,-11-34 0-16,13 20-2 0,-5-8 2 16,0-1-2-16,-1 5 1 0,5-1-5 0,1 3-4 15,-3-4-2-15,3 4-5 0,-1-1-4 16,4 3 0-16,-5-2-5 0,5-2-2 15,-3 0-5-15,3 2 0 16,-9-7 0-16,9 3-5 0,-7 0-7 0,1-3 0 0,583-77-1333-140,-593 66 1236 140,0 0 19 0,0 0 12 15,0 0 15-15,0 0 20 0,0 0 10 0,0 0 16 16,0 0 6-16,0 0 5 0,0 0 8 0,0 0 3 15,0 0 9-15,-19-14 2 16,19 14-3-16,0 0 3 0,-21-6 2 0,21 6-2 16,-21 0-2-16,10-3-4 0,11 3-4 62,-28 0 2-62,8 0-5 0,4 0 0 0,-4 3-5 0,4-1-2 0,-2 2 4 0,-3 1-3 0,5 4-1 0,-4 0-1 0,4 7 0 0,-2-2-5 0,4 2 2 0,3-1-3 0,-5 2-1 16,4 3 2-16,6-1-1 0,0-1 2 15,2-1-2 1,4 1 0-16,0-3 2 0,0 0-5 0,4 3 1 16,-4-18-3-16,8 23 1 0,-4-10-2 0,3-5-5 0,7 1 1 15,-14-9-3-15,18 9-2 0,-4-6 3 16,-14-3-2-16,22 0 3 0,-22 0-7 16,26-6 0-16,-16 0-2 0,2-3 1 0,-5 1 0 15,7-1 0-15,-3-4-3 0,-4 2 0 16,2-1 1-16,-2-1-5 0,2 2 4 0,-2 2 0 0,1-3-3 15,-2 3 1-15,0 0 1 16,-6 9-2-16,10-18-1 0,-10 18 2 0,6-16-3 16,2 11 8-16,-8 5-6 0,4-11-1 15,-4 11 0-15,0 0 0 0,12-7-1 0,-12 7 2 16,0 0 2-16,0 0 1 0,0 0 6 16,0 0-6-16,24 18-4 0,-24-18 3 15,8 19 3-15,-5-8 2 0,-3-11 0 0,5 27 3 16,0-13 2-16,-5 4 1 0,3 2 0 15,-3-4 4-15,3 6 2 0,-3-2 1 16,0 1 0-16,5 3-3 0,-5-3-5 16,5 3 5-16,-2-1 3 0,-3 4 0 0,3-3 3 15,1-7-2-15,2 7-4 0,-3-3-1 0,0 1 5 16,-3-2-6-16,4-5-4 0,2 3-5 16,-3 0 4-16,-3-4 0 15,3 2-4-15,1-5 3 0,-4-11-5 16,4 28-2-16,-8-19-2 0,4-9-1 0,4 17-11 0,-4-17-18 15,0 15-21-15,0-15-20 0,-4 12-23 16,4-12-27-16,0 0-31 0,-10 6-28 0,10-6-22 16,0 0-35-16,0 0-79 0,-26-18-89 15,26 18-158-15,-6-9-64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08.9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D0F2D7E-AC3F-4757-9E74-36CEB7B249FE}" emma:medium="tactile" emma:mode="ink">
          <msink:context xmlns:msink="http://schemas.microsoft.com/ink/2010/main" type="inkDrawing"/>
        </emma:interpretation>
      </emma:emma>
    </inkml:annotationXML>
    <inkml:trace contextRef="#ctx0" brushRef="#br0">-3 93 1456 0,'0'0'-48'0,"0"0"16"0,-4 11 17 0,4-11 11 0,0 0 16 0,0 0 18 0,0 0 18 0,0 0 10 0,0 0 16 0,0 0 5 0,0 0 8 0,0 0 6 0,0 0 9 16,0 0 0-16,52-14 0 0,-36 12 1 15,0-2-2-15,7 2-4 0,-3-1-2 16,6-1 0-16,0-1-12 0,-3 2 0 31,6 0-8-31,0-3-10 16,-7 6-9-1,2-3-3-15,-3 0-2 16,-2 0-7-16,2 0-1 16,-2-3-8-16,-3 6-3 15,0-2-7-15,0-5-16 16,0 7-17-1,-16 0-23-15,27-2-24 0,-27 2-35 16,20-6-34-16,-20 6-50 16,9-7-33-16,-9 7-47 15,10-7-92-15,-10 7-71 0,16-9-122 0,-16 9-41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09.4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5683B2A-0C23-40C5-8C3A-7469A6170878}" emma:medium="tactile" emma:mode="ink">
          <msink:context xmlns:msink="http://schemas.microsoft.com/ink/2010/main" type="inkDrawing"/>
        </emma:interpretation>
      </emma:emma>
    </inkml:annotationXML>
    <inkml:trace contextRef="#ctx0" brushRef="#br0">0 0 1406 0,'0'0'-26'15,"0"0"5"-15,0 0 13 0,0 0 26 16,0 0 25-16,0 0 17 0,0 0 3 0,0 0 7 15,0 0 7-15,0 0 1 0,0 0 2 16,6 42 0-16,-6-42-1 0,13 16 0 16,-13-16-2-16,11 9-3 0,-11-9-3 15,13 7-7-15,-13-7-1 0,11 7-4 0,-11-7-3 78,0 0-5-78,0 0-8 0,0 0-3 0,0 0-1 0,0 0-6 0,28-9 0 0,-28 9-5 0,0 0 2 0,0 0-1 0,4-12 0 0,-4 12-4 0,0 0 1 0,0 0-2 0,0 0-1 0,0 0-2 0,0 0 1 0,0 0 0 16,0 0 0-16,0 0 0 0,0 0 1 0,0 0 0 16,0 0 2-16,0 0-1 0,0 0 0 15,0 0-6-15,0 0 2 0,0 32-3 16,0-32-4-16,0 0 3 0,0 0-3 16,0 0-5-16,0 0-5 0,0 0-16 15,0 0-25-15,0 0-30 0,0 0-42 0,0 0-41 16,0 0-52-16,0 0-68 0,0 0-140 0,0 0-11 15,0 0-137-15,-34-2-62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0.6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7E36154-65D9-4743-A543-32E026B951B6}" emma:medium="tactile" emma:mode="ink">
          <msink:context xmlns:msink="http://schemas.microsoft.com/ink/2010/main" type="inkDrawing"/>
        </emma:interpretation>
      </emma:emma>
    </inkml:annotationXML>
    <inkml:trace contextRef="#ctx0" brushRef="#br0">0 12 1407 0,'0'0'-82'0,"0"0"11"0,0 0 13 0,0 0 14 16,0 0 17-1,0 0 5-15,0-12 11 0,0 12 6 0,0 0 6 0,0 0 10 16,0 0 4-16,0 0 13 0,0 0 1 0,0 0 8 15,0 0 2-15,0 0 12 0,0 0 2 16,0 0-1-16,0 0 0 0,0 0 2 16,0 0-4-16,0 0 1 0,0 0 6 0,0 0-4 15,32 30 4-15,-25-19 0 0,-2 3-4 16,3-3 2-16,0 4 2 0,0 6-5 0,3-3 0 16,2 2 2-16,-7 1-5 0,7 3-3 15,0-4-2-15,-3 4-2 16,-1 1 6-16,3-4-7 0,-4 2 1 15,4 2-5-15,-4-5 1 0,0 1-2 16,3-1-3-16,-2-1 2 0,-2 1-1 0,6-2-2 16,-10 0-1-16,6-4-1 0,-2 1-3 0,0-1-3 15,-1-3-2-15,1 1 2 0,-4-1-8 0,-3-11 0 16,9 18-1-16,-9-18-3 0,9 15 3 16,-9-15-4-16,7 12 3 0,-7-12-8 15,4 12 6-15,-4-12-6 0,0 0-2 0,5 12-10 16,-5-12-14-16,0 0-26 15,0 0-32-15,0 0-25 0,0 0-47 0,0 0-29 0,0 0-48 16,0 0-114-16,0 0-288 0,0 0-127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1.2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CE7E87F-6F4A-4EBF-9BED-F3140E8F11C0}" emma:medium="tactile" emma:mode="ink">
          <msink:context xmlns:msink="http://schemas.microsoft.com/ink/2010/main" type="inkDrawing"/>
        </emma:interpretation>
      </emma:emma>
    </inkml:annotationXML>
    <inkml:trace contextRef="#ctx0" brushRef="#br0">496 31 1548 0,'0'0'-92'0,"0"0"15"16,0 0 14-16,0 0 17 0,0-12 18 0,0 12 18 15,0 0 0-15,0 0 25 0,0 0-2 0,-7-9 18 16,7 9 0-16,0 0 16 0,0 0 9 0,-9-5 3 16,9 5 1-16,0 0 0 0,-16-4 2 15,16 4-2-15,-20 0 0 0,20 0 1 16,0 0-4 234,-31 4-2-250,20-1-4 0,-5-1-2 0,16-2-1 0,-29 9-6 15,14-2-3-15,-1-5-8 0,0 7 4 0,0-2-3 0,-4 2-6 0,1 3 1 0,3-1 0 0,0 2-2 0,-4 1-1 0,4 1 1 0,-4 0 0 0,8-1 0 0,-3 2-3 0,-1-1 2 0,3-4 1 0,5 4-1 0,-3-4 1 0,2 2 3 0,-3-2-1 0,5-2-1 0,3 1 1 0,-5-1 0 0,9-9 0 0,-7 15-3 0,2-6 1 0,5-9-3 0,-7 8 6 0,7-8-8 0,-9 9-4 0,9-9 1 0,-7 9-1 0,7-9-2 0,0 0-1 0,-8 11-2 0,8-11 5 0,0 0-4 0,0 0-4 0,-8 9-2 0,8-9-1 0,0 0-3 0,0 0-12 0,0 0-16 0,0 0-16 0,0 0-25 0,0 0-20 0,0 0-22 0,0 0-30 0,0 0-12 0,0 0-28 0,0 0-49 0,0 0-445 0,0 0-169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3.0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73B76C-881C-425C-B0B7-1D56BCF54825}" emma:medium="tactile" emma:mode="ink">
          <msink:context xmlns:msink="http://schemas.microsoft.com/ink/2010/main" type="inkDrawing"/>
        </emma:interpretation>
      </emma:emma>
    </inkml:annotationXML>
    <inkml:trace contextRef="#ctx0" brushRef="#br0">12 232 1625 0,'0'0'-63'16,"-7"-15"16"-16,7 15 6 0,-5-14 39 16,5 5 17-16,0 9 21 0,5-18 19 0,-5 18 15 15,11-14 11-15,-1 1 13 0,1 4 10 16,5 0 5-16,0-3-1 0,2 3 3 0,7-2-4 172,2-1-11-172,-1 3-5 0,-4-2-5 0,1 2-8 0,2 2-3 0,-4-2-10 0,-3 4-10 0,-2-2-10 0,0 5-9 0,4-7-16 0,-8 5-19 0,4 1-25 0,-16 3-25 0,20-9-33 0,-9 9-39 0,-11 0-33 0,12-5-47 0,-12 5-69 0,0 0-125 0,0 0-188 0,30 5-84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3.3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BFF350D-5181-445C-A430-7CC4F8A9448D}" emma:medium="tactile" emma:mode="ink">
          <msink:context xmlns:msink="http://schemas.microsoft.com/ink/2010/main" type="inkDrawing"/>
        </emma:interpretation>
      </emma:emma>
    </inkml:annotationXML>
    <inkml:trace contextRef="#ctx0" brushRef="#br0">0 0 1549 0,'16'-2'-46'15,"-16"2"4"-15,0 0 17 0,0 0 24 16,0 0 18-16,14 14 8 0,-14-14 16 0,13 18 10 15,-6-7 8-15,2 1 15 0,-1 6 11 0,3 0 2 16,3 6 9-16,-3 0-4 0,1-1-3 16,-4 4-2-16,3-3-5 0,2 6 0 15,-2-3-3-15,0 0-7 0,-3 2-3 0,5-2-5 16,-4 0-6-16,-2 0-5 0,2-2-4 16,-2 0-7 124,2-1-2-140,-7-3-4 0,3-3-3 0,-1 0-5 0,1 0-10 0,-5-4-11 0,0 1-20 0,2-4-18 0,-2-11-26 0,0 25-24 0,0-25-30 16,-2 15-27-16,2-15-27 0,-9 5-23 0,9-5-54 0,0 0-88 0,0 0-246 0,0 0-78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3.7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593B77F-6B86-40A1-88FD-754749A50564}" emma:medium="tactile" emma:mode="ink">
          <msink:context xmlns:msink="http://schemas.microsoft.com/ink/2010/main" type="inkDrawing"/>
        </emma:interpretation>
      </emma:emma>
    </inkml:annotationXML>
    <inkml:trace contextRef="#ctx0" brushRef="#br0">13 183 1475 0,'-5'-9'-45'0,"2"0"9"0,3 9 11 0,-5-17 23 0,5 5 18 0,0 12 13 0,5-17 4 0,-2 4 13 0,5-3 7 0,5 5 6 0,3-1 5 0,0-2 7 0,3 2 2 0,0 1 3 47,5 2-3-47,-3-2 3 0,3 9-1 0,-5-5-2 0,5 7-2 0,1 0-2 0,-2 5-4 0,-3-3-1 0,1 7-3 0,-3 0 0 0,-2 0-1 0,-5 3 1 0,3 0 6 0,-7-1 3 16,2 4 1-16,-7-3 2 15,-2 4-1-15,0-16-5 0,-2 26 2 0,-3-11-4 0,1-4-7 16,-3 2 2-16,-2-2-14 16,4-1-1-16,-1-1-8 0,-6 0 1 15,3-3-13-15,9-6-10 0,-18 9-15 0,18-9-22 16,-16 0-25-16,16 0-32 0,0 0-35 15,-30-7-33-15,23 1-49 16,-4 1-34-16,2-1-65 16,9 6-116-16,-21-9-30 0,18 4-101 62,3 5-44-46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07:39.7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809212-A990-4556-B73E-F50898EB6E20}" emma:medium="tactile" emma:mode="ink">
          <msink:context xmlns:msink="http://schemas.microsoft.com/ink/2010/main" type="writingRegion" rotatedBoundingBox="21110,5681 31467,5569 31522,10692 21165,10804"/>
        </emma:interpretation>
      </emma:emma>
    </inkml:annotationXML>
    <inkml:traceGroup>
      <inkml:annotationXML>
        <emma:emma xmlns:emma="http://www.w3.org/2003/04/emma" version="1.0">
          <emma:interpretation id="{1DF3CF31-FF82-4CC2-AFB8-ED02620964DD}" emma:medium="tactile" emma:mode="ink">
            <msink:context xmlns:msink="http://schemas.microsoft.com/ink/2010/main" type="paragraph" rotatedBoundingBox="28299,5597 31552,6045 31413,7053 28161,66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CE858A-6AE1-4333-BA7C-B06297FAA890}" emma:medium="tactile" emma:mode="ink">
              <msink:context xmlns:msink="http://schemas.microsoft.com/ink/2010/main" type="line" rotatedBoundingBox="28299,5597 31552,6045 31413,7053 28161,6606"/>
            </emma:interpretation>
          </emma:emma>
        </inkml:annotationXML>
      </inkml:traceGroup>
    </inkml:traceGroup>
    <inkml:traceGroup>
      <inkml:annotationXML>
        <emma:emma xmlns:emma="http://www.w3.org/2003/04/emma" version="1.0">
          <emma:interpretation id="{B135B6A4-BE6B-407C-964D-DD136EBC5A1A}" emma:medium="tactile" emma:mode="ink">
            <msink:context xmlns:msink="http://schemas.microsoft.com/ink/2010/main" type="paragraph" rotatedBoundingBox="21347,8258 31455,7942 31537,10567 21429,10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2F0A4-19D2-405A-8778-8F5B33CDFD58}" emma:medium="tactile" emma:mode="ink">
              <msink:context xmlns:msink="http://schemas.microsoft.com/ink/2010/main" type="inkBullet" rotatedBoundingBox="21384,9462 21556,9456 21561,9616 21389,962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233 3406 1515 0,'0'0'-61'16,"-21"0"12"-16,21 0 18 0,0 0 18 0,0 0 11 0,0 0 11 15,0 0 8-15,-16 3 10 0,16-3-1 16,0 0 3-16,0 0 4 0,0 0 10 16,-11 8 6-16,11-8-1 0,0 0 4 15,0 0 4-15,-9 14 1 0,9-14 2 0,0 0 0 16,0 14-2-16,0-14 0 0,-3 15-2 15,3-15-2-15,0 0-2 0,0 14-6 16,0-14-6-16,0 0 1 0,0 0-7 0,3 17 0 16,-3-17-3-16,0 0-4 0,0 0 1 15,9 13-3-15,-9-13-2 0,0 0-2 0,0 0-1 16,0 0 0-16,0 0 1 0,0 0-5 16,0 0-1-16,0 0-1 0,0 0-2 0,0 0 0 15,0 0-1-15,0 0 3 0,0 0 1 16,0 0 0-16,0 0 4 0,0 0-1 15,0 0 4-15,0 0-3 0,0 0 1 0,0 0-6 16,0 0 1-16,0 0-2 0,0 0-1 16,0 0 0-16,0 0 0 0,0 0-2 15,0 0-3-15,27-6 3 0,-27 6-1 16,0 0-2-16,21 0 0 0,-21 0 1 0,0 0-1 16,23 0-2-16,-23 0 0 0,0 0 0 15,20-3 1-15,-20 3-4 0,0 0 3 0,12-9-1 16,-12 9 1-16,0 0-4 0,4-12 1 15,-4 12 1-15,0 0 0 0,0 0-2 16,0 0-1-16,-16-14 4 0,16 14-3 0,0 0-3 16,0 0 1-16,-20-4 2 0,20 4-4 15,0 0 3-15,0 0 0 0,0 0-1 0,0 0 0 16,0 0 0-16,-19 15 1 0,19-15 1 16,0 0-2-16,0 0 1 0,0 18 2 0,0-18-1 15,0 0 0-15,0 0 2 0,16 15-2 16,-16-15 0 15,11 7 0-31,-11-7 2 0,12 4-2 0,-12-4 0 31,0 0 0-31,16 7 0 0,-16-7 0 0,0 0 3 0,0 0-1 0,16 3 2 0,-16-3-4 63,0 0 2-63,0 0-2 0,0 0 3 0,0 0-6 0,0 0 1 0,4-21-2 0,-4 21 1 0,0 0 4 0,0 0-3 0,0 0-1 0,-16-15-1 0,16 15 1 15,0 0-1-15,0 0 4 0,0 0-4 0,0 0 3 0,0 0-1 0,0 0 1 0,0 0-3 0,0 0 5 0,-27 22-3 16,27-22 2-16,0 0 0 0,-5 14 0 0,5-14 1 16,0 0-2-16,0 0 1 0,0 0 2 15,16 20 2-15,-16-20-4 16,8 9 5-16,-8-9-6 0,0 0 6 0,20 4-3 0,-20-4-1 16,0 0 0-16,16 3 2 0,-16-3-1 15,0 0 3-15,0 0-3 0,23-9 0 0,-23 9-3 16,0 0 3-16,0 0-2 0,0 0-2 15,0-16 2-15,0 16 0 0,0 0-1 16,0 0-1-16,0 0-1 0,-16-16 3 0,16 16-2 16,-7-7 2-16,7 7 0 0,0 0-1 15,0 0 1-15,-20 2-3 0,20-2 4 16,0 0-2-16,0 0 0 0,0 0 2 0,-16 16 0 16,16-16-2-16,0 0-1 0,0 0 3 15,-5 12-1-15,5-12 0 0,0 0-1 16,0 0 4-16,0 0-2 0,0 0-1 0,0 0 4 15,0 0-3-15,0 0 1 0,0 0 3 16,16 20-4-16,-16-20 1 0,0 0 4 0,0 0-3 16,0 0-2-16,0 0 0 0,0 0-1 15,0 0 0-15,0 0 1 0,0 0 0 0,0 0 1 16,0 0 1-16,0 0-2 0,0 0 0 16,0 0-1-16,0 0-1 0,0 0-1 15,0 0 1-15,0 0 0 0,0 0-1 0,0 0-8 16,0 0-19-16,0 0-30 15,0 0-39-15,0 0-43 0,0 0-36 0,0 0-54 16,0 0-119-16,0 0-289 0,0 0-137 0</inkml:trace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4.2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EF4173B-2C01-4611-9124-718223302DCE}" emma:medium="tactile" emma:mode="ink">
          <msink:context xmlns:msink="http://schemas.microsoft.com/ink/2010/main" type="inkDrawing"/>
        </emma:interpretation>
      </emma:emma>
    </inkml:annotationXML>
    <inkml:trace contextRef="#ctx0" brushRef="#br0">0 27 1416 0,'0'0'-27'0,"0"0"16"0,0 0 24 0,0 0 12 0,0 0 17 0,0 0 17 0,0 0 11 0,0 0 11 0,0 0 5 0,0 0 9 0,0 0 6 0,24 3 2 0,-24-3 2 0,0 0 0 16,23 0 2-16,-23 0 0 0,25 2 1 0,-25-2-3 15,22 0 4-15,-22 0-5 0,30 0-1 16,-14 0-17-1,-16 0 2-15,30 0-13 0,-14-2 1 16,0 2-13 0,4-3-9-16,-20 3-2 15,32-4 0-15,-16 2-11 0,0 2-11 16,-16 0-17-16,23-6-17 0,-10 3-18 16,-1 0-23-16,-12 3-20 0,16-3-29 0,-16 3-29 15,11-6-35-15,-11 6-30 0,0 0-29 0,0 0-32 0,0 0-71 0,0 0-73 0,0 0-205 0,0 0-98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4.6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EA01149-F2BA-4F26-B339-54EBE0ACA701}" emma:medium="tactile" emma:mode="ink">
          <msink:context xmlns:msink="http://schemas.microsoft.com/ink/2010/main" type="inkDrawing"/>
        </emma:interpretation>
      </emma:emma>
    </inkml:annotationXML>
    <inkml:trace contextRef="#ctx0" brushRef="#br0">-1 47 1532 0,'-5'13'-58'0,"5"-13"14"0,0 0 19 0,0 0 16 0,0 0 25 15,0 0 15-15,0 0 18 0,0 0 13 16,0 0 12-16,24 7 3 0,-24-7 7 16,19 0 6-16,-19 0 8 0,0 0 3 0,45-5 5 15,-29 3 4-15,3-2 0 0,2 1 1 16,1 1 5-16,4-2-4 0,-4-1-4 16,3-1-2-16,-2 3-15 0,2 0 4 0,-7 0-12 15,3 0-10-15,4 0 0 0,-11 0-8 16,6 1-10 15,-4 2 5-31,0-4-20 16,-16 4-2-16,27-5-2 0,-13 1-18 62,-14 4-17-46,18-2-22-16,-18 2-28 0,13-3-36 0,-13 3-42 0,0 0-52 0,0 0-46 0,19 0-63 0,-19 0-135 0,0 0-21 0,0 0-183 0,0 0-126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5.8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635DCED-B8F1-40D1-AC61-D8D33429580D}" emma:medium="tactile" emma:mode="ink">
          <msink:context xmlns:msink="http://schemas.microsoft.com/ink/2010/main" type="inkDrawing"/>
        </emma:interpretation>
      </emma:emma>
    </inkml:annotationXML>
    <inkml:trace contextRef="#ctx0" brushRef="#br0">280 0 1612 0,'0'0'-65'16,"0"0"14"-16,0 0 13 0,0 0 18 15,0 0 16-15,0 0 12 0,0 0 12 0,0 0 14 16,0 0 10-16,0 0 8 0,25 40 9 16,-18-26 1-16,-3-2 8 0,5 6 4 15,-2-3 3-15,5 5 0 0,1 1 1 0,-3 1 0 16,3 0 2-16,-1 2 2 16,0 1 0-16,4-2 0 0,-4 2-9 0,0-2 1 15,4 1-3-15,-5-3-11 16,2 0-3-16,-1 0-5 0,-2 0-7 0,0-7-4 15,-4 1-1-15,4 0-8 0,-4-4 1 0,-1 3-2 16,3-3 2-16,-8-11 0 0,8 18-2 0,-8-18 0 0,0 14-6 16,0-14 0-16,0 0 7 0,-4 12-17 15,4-12 2-15,-17 4-5 0,17-4 2 16,-19 0-4-16,19 0-1 0,-23-4-1 16,23 4-1-16,-32-3-2 0,16 1 3 0,-4 2-2 15,0-4 0-15,0 4-4 0,-1-3-1 16,2 3 1-16,-4 0 1 0,3 0-4 15,-5 3 4-15,4 1-2 0,-1-2 0 16,3 1 1-16,-1 3 0 0,0 3-7 0,4 1 6 16,-5-1 3-16,7 0-1 0,1 2 3 15,-3 1 0-15,4-3 2 0,4 5 1 0,-4-1 6 16,5-1-1-16,-2-1 5 0,2 2 0 16,3-2-3-16,-1 1 5 0,0 0-1 15,-1-1-6-15,6-11 0 0,-4 18 1 0,-2-12-9 16,6-6 7-16,-2 16-4 0,-2-7 0 15,4-9-1-15,0 0-10 0,-10 11-15 0,10-11-25 16,0 0-23-16,0 0-35 0,0 0-41 16,0 0-48-16,0 0-36 0,0 0-54 15,0 0-114-15,0 0-45 0,0-31-174 0,0 31-112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6.5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0648D6E-AE36-4753-BDD8-DAF43312BC99}" emma:medium="tactile" emma:mode="ink">
          <msink:context xmlns:msink="http://schemas.microsoft.com/ink/2010/main" type="inkDrawing"/>
        </emma:interpretation>
      </emma:emma>
    </inkml:annotationXML>
    <inkml:trace contextRef="#ctx0" brushRef="#br0">92 77 1554 0,'0'0'-62'0,"12"-14"13"0,-8 8 9 0,-4 6 26 0,8-16 24 15,-8 16 3-15,0-11 13 0,0 11 9 0,0 0 6 0,-8-19 14 0,8 19 6 0,-7-8 3 0,7 8 2 0,-13-3 7 0,13 3 6 0,-16 0-4 0,16 0 0 0,0 0 1 0,-23 9-5 0,23-9 4 0,-12 9-4 0,12-9-8 79,-16 16-1-79,12-11-7 0,4-5-7 0,-12 11-5 0,12-11-2 0,-4 13-4 0,4-13-6 0,-7 8 0 0,7-8-1 0,0 0-7 0,0 0 1 0,0 0-3 0,11 18-1 0,-11-18-3 0,0 0-1 0,0 0-4 0,35-5 2 0,-35 5-4 31,20-9-2-31,-4 5-1 15,-4-1-2-15,1-2 1 16,2 2-1 0,1 1-3-1,-4-1 2-15,-12 5 1 0,23-6-3 0,-23 6 2 0,25-3 0 0,-14 3-3 16,-11 0 6-16,21 9 6 0,-10-4 3 0,-11-5 10 62,20 16 2-62,-8-5 0 0,-5 1 12 16,6-1-9-16,-5 5 0 16,3-1 0-16,-2 3 2 0,-2-3-1 15,2 5 7-15,-5-1-3 16,3 1-1-16,-2 1 7 16,2 3-2-1,-3-4-4-15,0 1 4 16,1 1 0-16,-5-2 18 15,0 1-2-15,3 0-2 0,-3 0-7 16,0-3-2-16,0 2-2 0,0-1-1 0,0-2-10 0,0 1 1 16,0 0-7-16,0-1 0 0,0 3-1 0,0-6-4 0,0 1-1 0,0-1-8 15,0-14-11-15,-3 26-24 0,3-17-22 0,-5 2-35 0,5-11-47 0,0 16-54 0,0-16-57 0,-4 13-50 0,4-13-125 0,-7 9-92 0,7-9 70 16,0 0-190-16,0 0-122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7.0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04AE221-F2EA-47D0-8B7A-991CA787A14B}" emma:medium="tactile" emma:mode="ink">
          <msink:context xmlns:msink="http://schemas.microsoft.com/ink/2010/main" type="inkDrawing"/>
        </emma:interpretation>
      </emma:emma>
    </inkml:annotationXML>
    <inkml:trace contextRef="#ctx0" brushRef="#br0">0 173 1647 0,'0'0'-47'0,"0"0"14"15,-3-9 23-15,3 9 17 0,0 0 24 16,0 0 19-16,0 0 20 0,0 0 9 0,19-11 11 16,-6 4 8-16,-13 7 12 0,27-6 4 15,-11 1 7-15,7 1-4 0,2-5 0 16,-5 2-6-16,12 0-10 0,3-2-5 0,-3 0-10 234,-1 0-5-234,1 0-7 0,0 0-14 0,-5 0-2 16,2 4-11-16,-6-4-21 0,-2 2-32 0,-1 0-52 0,-4 2-65 0,-2-1-63 0,-1 3-90 0,-1-3-180 0,-12 6 27 0,20-6-172 0,-20 6-101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7.8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EA2E881-7B2D-4B72-A4C0-3F37E217B968}" emma:medium="tactile" emma:mode="ink">
          <msink:context xmlns:msink="http://schemas.microsoft.com/ink/2010/main" type="inkDrawing"/>
        </emma:interpretation>
      </emma:emma>
    </inkml:annotationXML>
    <inkml:trace contextRef="#ctx0" brushRef="#br0">0 12 1552 0,'0'0'-56'0,"0"0"13"0,0 0 17 15,0 0 24-15,0 0 20 0,0 0 11 0,0 0 20 16,0 0 11-16,0 0 10 0,0 0 4 15,0 0 7-15,0 0-3 0,0 0 1 0,0 0-4 16,0 0-2-16,0 0-2 0,0 0-1 16,31 20 5-16,-31-20-7 0,0 0-2 15,0 0-6-15,0 0-6 16,0 0-5-16,0 0 0 0,0 0-6 0,0 0-3 0,0 0 1 16,0 0-5-16,0 0-1 0,0 0-1 15,0 0-3-15,0 0-7 0,0 0 0 16,0 0 1-16,0 0-3 0,0 0 4 0,0 0-3 15,0 0-2-15,0 0 0 0,0 0-3 16,0 0-4-16,16-14 3 0,-16 14-2 31,0 0 0-31,0 0-2 0,0 0-2 0,0 0 3 0,0 0-5 0,0 0 1 0,0 0-5 0,0 0 4 16,0 0-3-16,-4-18 9 0,4 18 1 16,0 0-4-16,0 0 0 0,0 0 1 15,0 0-4-15,0 0 2 0,0 0 1 16,0 0 1-16,0 0 0 0,0 0-2 0,0 0 2 15,0 0-5-15,0 0-1 0,0 0 1 16,0 0 5-16,0 0-24 0,0 0-27 0,0 0-37 16,0 0-46-16,0 0-47 0,0 0-41 15,0 0-48-15,0 0-116 0,0 0-60 16,0 0-171-16,0 0-104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8.4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C42914D-FD38-4210-9DC2-0BC94E75036F}" emma:medium="tactile" emma:mode="ink">
          <msink:context xmlns:msink="http://schemas.microsoft.com/ink/2010/main" type="inkDrawing"/>
        </emma:interpretation>
      </emma:emma>
    </inkml:annotationXML>
    <inkml:trace contextRef="#ctx0" brushRef="#br0">294 120 1604 0,'4'-13'-51'0,"-4"13"6"0,3-18 22 0,-3 18 28 0,-7-18 10 0,-2 6 25 0,2 3 15 0,3 0 10 0,-4 2 1 16,0 0-1-16,8 7 2 0,-20-16 7 16,8 14-6-16,0-2 0 0,1 2 1 15,-2-1 1-15,-3 3-4 0,16 0 0 0,-28 3-1 16,12 3-5-16,5 1-5 0,-5 2 0 266,4 0-4-266,-4-2-6 0,5 9-1 0,-2 2-4 0,1-4-4 0,1 6 2 0,2 2-2 0,6 2-3 0,-6 0 0 0,5 3-4 0,4 0 6 0,-3-1-4 0,3 3-1 0,3 1 0 0,1 0 1 0,5-1 2 0,-6 5-3 0,6-2-1 0,-2 5 4 0,6-2-7 0,-6 0 3 0,2 5-1 0,-2-5-2 0,2 1 0 0,-2-3-7 0,-3-4-3 0,4-2 3 0,-4 3-4 0,0-3-2 0,-1-3 6 0,2-1-11 0,-1-5 1 0,-4 3-7 0,4-7-14 0,-4 2-16 0,0-16-22 15,-4 24-26-15,0-15-24 0,4-9-25 0,-8 8-28 0,8-8-30 0,0 0-29 0,0 0-48 0,-27-21-88 0,18 7-317 0,2-2-160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8.7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356277A-54E6-42DA-9C29-4E7E110D1BAD}" emma:medium="tactile" emma:mode="ink">
          <msink:context xmlns:msink="http://schemas.microsoft.com/ink/2010/main" type="inkDrawing"/>
        </emma:interpretation>
      </emma:emma>
    </inkml:annotationXML>
    <inkml:trace contextRef="#ctx0" brushRef="#br0">0 122 1722 0,'0'0'-61'0,"0"0"10"0,0 0 26 0,11-20 18 0,-11 20 24 0,13-5 24 0,-13 5 15 0,19-9 6 16,-3 7 11-16,0-2 5 0,0 1 4 15,4 1 2-15,0-4 2 0,3 3-5 16,-3 0-6-16,5-3-7 0,2 0-6 15,-3 4-8-15,0-5-4 0,-1 5-6 0,-2-4-4 16,2 3-13-16,-3-3-14 0,0 1-26 16,-4 1-29-16,0 4-36 0,0-7-40 15,-4 4-29-15,-12 3-33 0,20-6-77 0,-20 6-368 47,20-3-122-47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19.8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056A36C-74B6-45B6-B327-2AC5E89B15A3}" emma:medium="tactile" emma:mode="ink">
          <msink:context xmlns:msink="http://schemas.microsoft.com/ink/2010/main" type="inkDrawing"/>
        </emma:interpretation>
      </emma:emma>
    </inkml:annotationXML>
    <inkml:trace contextRef="#ctx0" brushRef="#br0">324 58 1603 0,'0'0'-74'16,"0"0"14"-16,0 0 16 0,0 0 13 0,12-7 16 15,-12 7 18-15,0 0 12 0,0 0 2 16,0 0 7-16,0 0 7 0,0 0 7 0,-12-24 3 16,12 24 11-16,-16-9 5 0,5 6-2 15,-2-1 6-15,13 4 3 0,-23-5-7 16,7 2 3-16,0 0 2 0,0 3-6 16,0 0 5-1,-4 3-2-15,0 0 2 16,4 0-1-16,0 3 0 0,0-1-5 15,0 4-1-15,4-3-5 16,-3 8-3-16,3-5-4 0,0 2-3 0,4-2 1 16,0 3-6-16,0-3-4 0,5 0-1 0,-2 2-4 15,5-11-1-15,-8 19 0 0,8-19-5 0,-3 15-1 0,3-15-1 16,0 0-1-16,11 17-1 0,-11-17-5 0,16 6 4 0,-16-6-3 16,19 0-4-16,-19 0 1 0,0 0-1 0,41-9-3 15,-30 6 1-15,1-3-3 0,4-3-1 16,-3 4-2-16,-2-6 2 0,1 7-3 0,-4-6 3 15,4 1-2-15,-12 9 3 0,20-11 4 0,-17 4-5 16,-3 7 3-16,21-9-5 0,-21 9 1 16,15-2 1-16,-15 2 0 0,0 0 2 15,25 0 1-15,-25 0 3 0,16 9 1 0,-16-9 3 16,16 14 2-16,-13-5 3 0,5 0-3 16,0 7 1-16,0-5-1 0,0 4 3 15,-4 3 3-15,3 2-3 0,2 5 12 16,-5-5-9-16,-1 4 0 0,1 2 9 15,1-1-2-15,-5-1 0 0,0 2-2 16,4 1-1-16,-4 0 0 0,0-3-1 16,0 2-3-16,0 2 0 0,3-8 3 0,-6 1-6 0,6-1 0 15,-3 0-1-15,0-4-6 0,0-1 2 0,0 3 4 16,0-3-9-16,0-15 4 0,0 27-3 16,0-15 0-16,0-12 1 0,0 20-1 15,0-20-5-15,0 21 0 0,0-21 7 0,0 15-8 16,0-15 3-16,4 12-5 0,-4-12 4 15,0 0-1-15,0 18-1 0,0-18 0 0,0 0-3 16,0 0-10-16,-4 15-7 0,4-15-16 16,0 0-19-16,0 0-29 0,-7 6-38 15,7-6-35-15,0 0-44 0,0 0-42 16,0 0-84-16,0 0-108 0,-20-21-229 0,20 21-158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20.3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1F6B0FB-008D-4B75-8DC6-4DD323FD22C5}" emma:medium="tactile" emma:mode="ink">
          <msink:context xmlns:msink="http://schemas.microsoft.com/ink/2010/main" type="inkDrawing"/>
        </emma:interpretation>
      </emma:emma>
    </inkml:annotationXML>
    <inkml:trace contextRef="#ctx0" brushRef="#br0">0 121 1688 0,'0'0'-67'0,"0"0"27"0,0 0 10 0,0 0 23 0,0 0 28 0,0 0 21 0,0 0 19 0,0 0 10 0,0 0 10 0,0 0 5 16,0 0 11-16,0 0 2 0,52-14 4 0,-52 14-1 16,32-5-1-16,-16 3 0 0,4-5-6 15,-1 1 4-15,1 1-12 0,8-1-4 0,-4-3-6 16,4 0 1 140,-5 3-18-140,-3-3-2-16,1 7-3 0,-6-5-14 0,6 0-1 0,-10 2-3 0,5 1-5 0,-16 4-7 0,25-8-15 0,-14 5-28 0,-11 3-28 0,0 0-44 0,16-6-47 0,-16 6-46 0,0 0-41 0,0 0-89 0,0 0-124 0,0 0-222 0,-48-6-156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45.9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79E0124-E592-4D9F-ADC0-2C5B539FCE78}" emma:medium="tactile" emma:mode="ink">
          <msink:context xmlns:msink="http://schemas.microsoft.com/ink/2010/main" type="inkDrawing"/>
        </emma:interpretation>
      </emma:emma>
    </inkml:annotationXML>
    <inkml:trace contextRef="#ctx0" brushRef="#br0">18 400 1602 0,'0'0'-77'31,"3"15"11"-31,-3-15 27 0,0 0 16 0,9 9 26 0,-9-9 16 16,0 0 10-16,0 0 7 0,0 0 9 0,0 0 12 0,7 11 11 15,-7-11 5-15,0 0 9 0,0 0 6 16,0 0 6-16,0 0 3 0,0 0 5 16,13 9 0-16,-13-9-4 0,0 0 1 0,0 0-5 15,0 0-5-15,0 0 3 0,0 0-14 16,0 0-11-16,0 0-3 0,0 0-8 0,-29-35-6 16,26 24 3-16,-1-2-9 15,0-3-8-15,-1 2-1 0,5-1-6 0,-3-2-6 16,3-1 3-16,-4-2-5 0,4 4-3 15,4-5 1-15,-4 3 0 0,0 0-7 0,3 4-1 16,2-4-1-16,-5 3-2 0,4 3 1 16,0 0-2-16,-1 1-1 0,-3 11 2 15,13-15 2-15,-13 15 10 0,12-9-9 0,-12 9 5 16,0 0 0-16,0 0 1 0,36 17 3 16,-24-5-1-16,-1 0-2 0,1 3 0 0,-1-1-1 15,5 5 0-15,0-2 1 0,0 1-6 16,-3 0-2-16,6-3 5 0,-3 2-5 15,4 2 1-15,1-4-3 0,-2 2 2 16,0-4-2-16,6 1-3 16,-5-3 4-16,-4 0-5 0,3-2 2 0,-3 0 2 15,0-4-2-15,0 1-3 0,-1-3-1 0,-15-3-1 16,28 0 9-16,-28 0-9 16,21-6-3-16,-13 0-3 0,0-3 2 0,-8 9 2 0,8-17-5 15,-8 7 0-15,3-1 3 0,-3 11 1 0,-8-27-1 16,5 15 4-16,-2-3-2 15,2 3 0-15,-5 3 5 0,8-4-6 0,0 13-1 0,-8-17 3 16,4 11-1-16,4 6 1 0,4-15 0 16,-4 15 5-16,3-15 5 0,-3 15 4 15,16-11 1-15,-8 1 6 0,5 1-5 16,3 3 9 0,-5-3 4-16,4 1-3 15,6-1 3-15,-6 3-6 0,6-3 20 0,-1 0-5 16,7-2-3-16,-2 2 0 0,-6-1-10 0,1-1-1 15,1 4-9-15,-10-2-18 0,0 3-21 16,5-2-27-16,-4-1-25 0,2 3-33 16,-8-1-41-16,6 0-43 0,-12 7-56 0,11-14-63 0,-11 14-129 15,14-6-46-15,-14 6 68 0,22-5-137 0,-10 5-58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22.4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E4CD31-51DF-4988-A948-87FD3C8C75D9}" emma:medium="tactile" emma:mode="ink">
          <msink:context xmlns:msink="http://schemas.microsoft.com/ink/2010/main" type="inkDrawing"/>
        </emma:interpretation>
      </emma:emma>
    </inkml:annotationXML>
    <inkml:trace contextRef="#ctx0" brushRef="#br0">217 110 1663 0,'0'0'-85'0,"-16"-7"13"0,16 7 15 0,0 0 12 16,-16 0 19-16,16 0 17 0,-16 0 18 16,16 0 17-16,0 0 11 0,0 0 11 0,-20 7 10 15,20-7 8-15,-12 5 3 0,12-5 3 16,-7 9 3-16,7-9 9 0,-9 13-2 15,9-13 1-15,-7 14-6 0,3-7-3 16,4-7-5-16,-5 11-3 0,5-11-8 0,0 0 0 16,0 0-5-16,0 18-3 0,0-18-5 15,0 0 1-15,0 0-8 0,0 0 1 0,0 0-7 16,0 0-2-16,0 0-2 0,0 0-2 16,0 0-1-16,0 0-2 0,25-27-1 15,-25 27 0-15,0 0 6 0,-4-23 2 0,4 23-1 16,-5-16 2-16,1 10 0 0,4 6 9 15,-12-8-6-15,12 8 3 0,-11-13-8 16,11 13 3-16,-9-5 0 0,9 5-3 0,-11-4-7 16,11 4 3-16,0 0-5 0,0 0 2 15,0 0-1-15,0 0-2 0,0 0-5 16,0 0 3-16,0 0-4 0,-20 13-3 0,20-13 4 16,0 0-2-16,0 0 1 0,0 0-4 15,0 0-2-15,0 0-1 0,0 0-2 0,0 0 4 16,0 0 1-16,0 0-7 0,0 0 3 15,0 0-4-15,28-29 0 0,-28 29 0 16,0-14 4-16,0 14 1 0,0-15-9 0,0 15 4 16,-4-14-3-16,4 14 0 0,-9-12 4 15,9 12-6-15,-3-11 0 0,3 11 4 16,-8-3-2-16,8 3 4 0,0 0 7 0,0 0-3 16,0 0 1-16,-28 11 6 0,28-11-7 15,-8 12 3-15,8-12-10 0,-8 12 11 16,8-12-4-16,-4 12 0 0,4-12 4 0,-4 13-2 15,4-13-4-15,0 0 9 0,0 0-8 16,16 23-2-16,-16-23 4 0,12 6 0 0,-12-6-3 16,16 3 3-16,-16-3 0 0,0 0-7 15,24 0 2-15,-24 0 4 0,16-9 0 16,-16 9-3-16,11-9-6 0,-11 9 4 0,9-12-2 16,-9 12-6-16,7-13 1 0,-7 13 6 15,0-11-5-15,0 11 5 0,0 0-3 16,-7-15-2-16,7 15-3 0,-12-5 6 0,12 5-3 15,0 0 2-15,-20 0 8 0,20 0-2 16,0 0-5-16,-20 8-1 0,20-8 5 16,-12 9-1-16,12-9 3 0,-4 12-1 15,4-12-2-15,-4 13 2 0,4-13 4 0,0 0-1 16,0 0-3-16,12 23-1 0,-12-23 2 16,12 9-3-16,-12-9 2 0,16 9 2 0,-16-9-7 15,16 6 6-15,-16-6-1 0,16 3-1 16,-16-3-1-16,0 0-1 0,0 0-4 15,0 0 1-15,27-7-3 0,-27 7-3 0,4-9 4 16,-4 9-2-16,0 0 0 0,0 0 0 16,-8-20 3-16,8 20 2 0,-7-10 0 15,7 10-2-15,-12-4-4 0,12 4 5 16,0 0 1-16,-16-5 1 0,16 5 1 0,0 0 5 16,-24 9-4-16,24-9 1 15,-12 7-1-15,12-7 2 0,-12 9 4 0,12-9-9 16,-8 5 4-16,8-5 0 0,0 0-14 0,-12 9-19 0,12-9-44 15,0 0-60-15,-12 7-71 0,12-7-51 16,0 0-143-16,0 0-74 0,0 0 53 16,-20 0-165-16,20 0-87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33.7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9737ADE-7D47-4431-ADAB-FEC17810E457}" emma:medium="tactile" emma:mode="ink">
          <msink:context xmlns:msink="http://schemas.microsoft.com/ink/2010/main" type="inkDrawing"/>
        </emma:interpretation>
      </emma:emma>
    </inkml:annotationXML>
    <inkml:trace contextRef="#ctx0" brushRef="#br0">111 60 612 0,'0'0'64'0,"0"0"-5"15,-16 6-2-15,16-6 8 0,0 0-1 0,-16 3-6 16,16-3 8-16,0 0-2 0,-16 4 10 0,16-4 8 16,0 0 4-16,0 0-1 0,-11 5 5 15,11-5 1-15,0 0 1 0,0 0-1 16,0 0 5-16,0 0-6 0,-16 6 4 16,16-6-10-16,0 0 1 0,0 0-5 0,0 0-1 15,0 0 2-15,0 0-8 0,0 0 2 16,-9 9-7-16,9-9-3 0,0 0 1 0,0 0-3 15,0 0-5-15,0 0 0 0,0 0-6 16,0 0 5-16,0 0-9 0,0 0 1 16,0 0-3-16,0 0 2 0,0 0-3 15,0 0-4-15,0 0-3 0,0 0-6 0,-20-12 4 16,20 12-9-16,0 0 4 0,0 0-9 0,0 0 4 16,0 0 11-16,0 0-4 0,0 0 4 15,0 0-13-15,0 0 0 0,0 0 13 16,-7-8-21-16,7 8-3 0,0 0 4 15,0 0 0-15,0 0 0 0,0 0-7 0,0 0 0 16,0 0 1-16,0 0-4 0,0 0 2 16,0 0 1-16,0 0-10 0,0 0 7 0,0 0 2 15,0 0 2-15,0 0-8 0,0 0-1 16,0 0 0-16,0 0 0 0,0 0 1 16,0 0-1-16,0 0-2 0,0 0 3 0,0 0 0 15,0 0 8-15,0 0-11 0,0 0 3 16,0 0-2-16,0 0-1 0,0 0-1 0,0 0-7 15,0 0 5-15,0 0 7 0,0 0-4 16,0 0 0-16,0 0 5 0,0 0 2 16,0 0-5-16,0 0-1 0,0 0-2 0,0 0 6 15,0 0-6-15,0 0-3 0,0 0 5 16,0 0-3-16,0 0-4 0,0 0 6 16,0 0-5-16,0 0 10 0,0 0-4 15,0 0-2-15,0 0 0 0,0 0 4 0,0 0-3 16,0 0 2-16,0 0 0 0,0 0 1 15,0 0-1-15,0 0 2 0,0 0-3 0,0 0 4 16,0 0-6-16,0 0 2 0,0 0 11 16,0 0-16-16,0 0 6 0,0 0-2 0,0 0 0 15,0 0 1-15,0 0-2 0,0 0 2 16,0 0-3-16,0 0-2 0,0 0 5 16,0-15 3-16,0 15-4 15,0 0-4-15,0 0 2 0,23-9 3 0,-15 2-1 0,-8 7 5 16,24-9-3-16,-8 4-2 0,0-2-6 15,-1 1 2-15,10 1 0 0,-6-1 2 0,1 6 2 16,3-3-2-16,2 3-1 16,-5 0 0-16,3 3-4 0,2-1 1 0,-10 2 8 15,1 1-8-15,0 4 5 0,-8 2 1 0,0 3 6 16,-5-3-10-16,-3-11 1 0,0 30 6 16,-7-15 4-16,3-1-6 0,-8 6-11 15,0-4 8-15,-4 2 4 0,1-3-4 0,3-4 6 16,-4 9-2-16,-1-9 9 0,5 1-15 15,1-1-4-15,2-2 9 0,2 3 4 0,-2-3-10 16,2-3 0-16,7-6 8 16,-12 14-5-16,8-5-3 0,4-9 6 0,-7 16 1 15,7-16-2-15,3 15 1 0,-3-15 0 16,13 12 5-16,-13-12-3 0,19 12 0 0,-3-10 2 16,-16-2 3-16,31 7 6 0,-15-5 5 0,9 2 6 15,-10-1-6-15,9-3 3 0,-4 2 3 16,-20-2-5-16,36 0 4 0,-17 0-3 15,1 0 2-15,-4 4 0 0,-16-4 1 16,32-4 2-16,-16 4-6 0,-16 0-3 0,23 0 0 16,-23 0 3-16,20 0-4 0,-20 0-1 15,20 0-6-15,-20 0 0 0,21 0-3 0,-21 0-10 16,15 0-25-16,-15 0-37 0,0 0-43 16,16-2-53-16,-16 2-64 0,0 0-54 15,20-3-71-15,-20 3-149 0,20-4-3 0,-20 4 60 16,27-2-156-16,-7 2-98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36.4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DF9FEA9-344C-4F1D-AE6B-FB6F7A3B8495}" emma:medium="tactile" emma:mode="ink">
          <msink:context xmlns:msink="http://schemas.microsoft.com/ink/2010/main" type="inkDrawing"/>
        </emma:interpretation>
      </emma:emma>
    </inkml:annotationXML>
    <inkml:trace contextRef="#ctx0" brushRef="#br0">-7 580 1579 0,'0'0'-50'0,"0"0"17"0,0 0 8 0,0 0 26 16,-16-4 24-16,16 4 11 0,0 0 15 15,0 0 1-15,0 0 6 0,0 0 5 0,0 0 11 16,0 0 8-16,0 0 9 0,0 0 3 15,0 0 5-15,0 0 0 0,0 0-2 16,0 0 2-16,0 0-1 0,0 0 2 0,0 0-5 16,0 0 0-16,0 0-1 0,0 0-9 15,0 0 0-15,0 0-12 0,51 0 1 0,-51 0 1 16,31-9-5-16,-15 4-3 0,4-1-2 16,8 0-7-16,1 0-1 0,-2-2-11 15,5-5-1-15,0 4-6 0,0 2-5 16,3-7 0-16,5 3-3 0,-8-2 6 15,4 2 6 1,3-1-1-16,4 0-10 16,3 1-4-1,2-4 3 1,-3-1-2 0,1 2-3-16,4-1-6 15,2 0 0-15,1 0 1 16,6-4-8-1,-9 8-3 1,6-7 4-16,-7 3-5 0,2 0-1 0,-3 1 4 0,-5-2-5 16,-4 5 2-16,5 2-2 0,-13 0-1 15,1-3 0-15,-7 3 1 16,2 3-2-16,-6 1-2 0,3-2-2 0,-5 1 6 16,-3 1-1-16,0 1-7 15,0-5 4-15,-5 7-4 0,5-3 3 0,-16 5 0 16,21-7 1-16,-10 3 3 0,-11 4 1 0,21-5-2 0,-21 5-5 15,15-7 6-15,-15 7-3 0,16-2 6 0,-16 2-3 16,7-6 0-16,-7 6 3 0,0 0-5 0,16-3 10 0,-16 3-10 16,14-6-2-16,-14 6 1 0,16-6 1 0,-16 6-2 15,16-3-1-15,-16 3 3 0,13-6-8 0,-13 6 13 0,16-5-7 16,-16 5-2-16,13-6-1 0,-13 6 0 0,13-7 1 0,-13 7 0 0,11-7 3 0,-11 7 0 47,0 0 1-47,0 0 3 0,16-4-4 0,-16 4 2 0,0 0-3 0,0 0 7 0,0 0-6 0,16-7 6 0,-16 7-7 15,0 0 4-15,0 0-3 0,0 0-2 0,0 0 2 0,0 0-1 0,11-5 2 0,-11 5-1 0,0 0-5 0,0 0 6 0,0 0-3 0,0 0 0 0,0 0 2 0,0 0-1 0,0 0-1 16,8-9-2-16,-8 9-14 0,0 0-16 0,0 0-23 16,0 0-29-16,0 0-29 0,0 0-44 15,0 0-57-15,0 0-62 0,-19-13-60 0,19 13-158 16,-5-8-27-16,5 8 80 0,0 0-184 16,0 0-121-16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37.8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D58839C-B6E9-4988-835D-72A37A232B3A}" emma:medium="tactile" emma:mode="ink">
          <msink:context xmlns:msink="http://schemas.microsoft.com/ink/2010/main" type="inkDrawing"/>
        </emma:interpretation>
      </emma:emma>
    </inkml:annotationXML>
    <inkml:trace contextRef="#ctx0" brushRef="#br0">29 607 1587 0,'0'0'-70'16,"0"0"13"-16,-9-2 18 0,9 2 21 15,0 0 18-15,-13-5 7 0,13 5 11 0,0 0 8 16,-7-6 14-16,7 6 6 0,0 0 6 16,0 0 10-16,0 0 2 0,0 0 3 15,0 0 4-15,0 0 2 0,23-18 5 0,-23 18-3 16,20-8 5-16,-8 5 1 0,-1 0 2 31,5-3-4-31,0 4-3 0,0-5-6 0,0 1-1 16,7 1-5-16,-1-1-4 15,4-3-6-15,3-1 1 0,-2 1-9 16,5 1-3-16,0-1-1 0,-5-3-4 16,9 3-3-16,-4-3-4 0,4 1-4 0,0-2-1 15,8 1-7-15,-8-3 2 0,3 4-1 16,-3-1-1-16,-1 0-5 16,5 0-2-16,0-3-3 0,-9 3 1 15,5 0 2-15,5 0 2 0,-2 0-8 16,0-2 5-16,1 1-4 0,0 2-2 15,-8-1 0-15,-1-1 0 0,5 4 2 16,-8-2-2-16,-1 2-4 0,-2 0 4 16,2 1-1-1,1-1-2-15,-12 0-1 16,11-2 2-16,-6 7-3 0,-5-6 4 0,8 4 1 0,-8-3-2 16,3 4-2-16,5-4 1 0,-5 0-3 15,6 3 6 1,-1-3-3-16,-1 1-2 0,-2 1 4 15,2-2-3-15,-3 2-2 0,-4 2 6 0,0 3-2 16,0-5-4-16,-5 1 1 0,-11 6-2 0,25-5 7 0,-14 1-4 16,-11 4 1-16,16-8-1 0,-16 8 1 0,16-4 1 0,-16 4-6 0,0 0 3 0,16-5 4 0,-16 5-6 15,0 0 3-15,16-4 3 0,-16 4-3 0,0 0 4 0,0 0 0 0,12-5-1 0,-12 5-4 16,0 0 3-16,0 0-1 0,0 0-3 0,0 0 2 0,0 0 5 16,0 0-5-16,0 0 5 0,0 0-2 15,0 0-1-15,0 0-3 0,0 0 0 0,0 0 6 16,0 0-4-16,0 0 3 0,0 0-7 15,0 0 1-15,-25 26-1 0,25-26-23 0,0 0-25 16,-16 4-34-16,16-4-46 0,0 0-60 16,-19 2-54-16,19-2-128 0,0 0-102 15,-16 7-167-15,16-7-139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39.9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035D33-C246-45C2-B5B5-8C1085DABC33}" emma:medium="tactile" emma:mode="ink">
          <msink:context xmlns:msink="http://schemas.microsoft.com/ink/2010/main" type="inkDrawing"/>
        </emma:interpretation>
      </emma:emma>
    </inkml:annotationXML>
    <inkml:trace contextRef="#ctx0" brushRef="#br0">119 0 1606 0,'0'0'-94'0,"-8"6"23"0,8-6 14 15,0 0 20-15,-13 6 7 0,13-6 17 16,0 0 5-16,-11 9 8 0,11-9 3 0,0 0 5 15,0 0 2-15,-12 9 9 0,12-9 7 16,0 0 2-16,0 0 7 0,-7 9 5 16,7-9 11-16,0 0 2 0,0 0 8 0,0 0 9 15,0 0 1-15,0 0-7 0,0 0-10 16,-20 0-3-16,20 0-4 0,0 0 0 0,0 0-5 16,0 0-4-16,-21-7-4 0,21 7-4 15,0 0-8-15,0 0 3 0,-15 9-3 16,15-9-1-16,-8 11-3 0,8-11 1 0,0 11-1 15,0-11 1-15,-4 12-3 0,4-12 1 16,0 0 4-16,0 17-1 0,0-17-3 16,0 0 0-16,0 0-1 0,4 18-2 0,-4-18 1 15,0 0-1-15,0 0-1 0,8 11 5 16,-8-11-6-16,0 0 2 0,0 0-3 16,0 0-3-16,0 0 5 0,0 0 1 0,0 0-2 15,0 0 3-15,0 0-3 0,0 0-1 16,0 0 0-16,0 0 0 0,0 0-2 15,0 0 1-15,0 0-1 0,0 0 4 0,0 0 8 16,0 0 6-16,0 0-2 0,0 0 2 16,0 0 0-16,0 0-2 0,0 0 1 0,0 0 0 15,0 0-4-15,0 0 0 0,0 0-2 16,0 0 0-16,0 0-5 0,0 0 1 16,0 0-3-16,0 0-1 0,0 0-2 0,0 0 0 15,0 0-2-15,0 0-1 0,0 0-10 16,0 0-26-16,0 0-33 0,0 0-43 15,0 0-52-15,0 0-38 0,8-35-63 16,-8 35-139-16,19-2-249 0,-3 2-142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0.7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4644AA4-D91B-4180-A257-E4BE93F814AC}" emma:medium="tactile" emma:mode="ink">
          <msink:context xmlns:msink="http://schemas.microsoft.com/ink/2010/main" type="inkDrawing"/>
        </emma:interpretation>
      </emma:emma>
    </inkml:annotationXML>
    <inkml:trace contextRef="#ctx0" brushRef="#br0">421 184 1641 0,'0'0'-89'0,"-3"-18"24"0,-2 9 19 0,-3-2 8 0,8 0 26 0,-7 2 16 0,-2-5 10 0,6 6 2 15,-6-8 8-15,2 8 11 0,-1-1 6 0,-4 0 5 16,3-2 2-16,2 2 3 0,-1-2-1 47,-4 2-5-47,4 4 1 0,-4-1 1 47,0 1-3-47,0 1-2 0,12 4-4 0,-24-5 0 0,12 5-7 15,12 0-2-15,-20 5 0 0,20-5-2 16,-23 9-5-16,11-3-2 16,1-1 3-16,-2 4-2 0,5 5 3 15,-3-6-1-15,2 7 1 16,2 0 2-16,-2-1-5 0,2 6 1 47,-2 0 2-47,5 3 3 0,1 1-4 15,-1 2 5-15,0 2-3 16,-4 1 0 0,4 1 3-16,0 3 1 15,4 0-1 1,-5 0 1-16,-2 5-5 16,7-3 6-16,-4-1-8 15,0-2-5 1,4 0-1-16,-4 2 1 15,4-2-3-15,-4-2 0 16,4 0-3-16,-4-3 1 0,0-1-2 16,4 2 1-16,-4-8-3 0,0 1-6 15,4-3-16-15,-4-2-21 0,0-2-24 0,4 1-38 16,-4-3-28-16,4-12-25 0,-8 14-18 0,8-14-36 0,0 0-79 0,0 0-296 0,0 0-79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1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D83D122-A859-4576-9803-AE650455CE5C}" emma:medium="tactile" emma:mode="ink">
          <msink:context xmlns:msink="http://schemas.microsoft.com/ink/2010/main" type="inkDrawing"/>
        </emma:interpretation>
      </emma:emma>
    </inkml:annotationXML>
    <inkml:trace contextRef="#ctx0" brushRef="#br0">-1 50 1504 0,'0'0'-53'0,"0"0"14"0,-12-2 18 0,12 2 22 0,0 0 19 0,0 0 21 0,0 0 18 0,0 0 12 0,0 0 8 0,0 0 11 0,39-12 5 0,-23 12 2 0,4-3-1 0,0 0-5 0,-4 3-4 0,8-3-6 0,-9 3-9 0,6-3-6 0,-1 3-3 0,0-2-8 16,-4-2-5-16,0 1-4 0,-16 3-15 0,27-2-21 15,-11 2-27-15,-16 0-32 0,23-6-43 16,-11 3-51-16,-12 3-47 0,20-4-102 0,-20 4-358 16,20-2-145-16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1.4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E8ACFD-2500-48E6-93CE-A4DB751EE790}" emma:medium="tactile" emma:mode="ink">
          <msink:context xmlns:msink="http://schemas.microsoft.com/ink/2010/main" type="inkDrawing"/>
        </emma:interpretation>
      </emma:emma>
    </inkml:annotationXML>
    <inkml:trace contextRef="#ctx0" brushRef="#br0">0 23 1620 0,'8'-12'-75'0,"-8"12"19"0,0 0 14 0,4-11 22 0,-4 11 7 0,0 0 6 0,0 0 9 0,0 0 6 0,0 0 9 0,0 0 16 0,0 0 1 0,0 0 5 16,0 0 11-16,0 0 4 0,4 50 4 16,-4-32 2-16,0-2 3 0,3 7-1 0,-6-3 2 15,3 3 1 142,0 1-1-157,0 4-3 0,0-2-6 0,0 1-2 0,0 0-2 0,3-1-7 0,-3 1-4 0,0-3-2 0,0 0-5 0,0-3-4 0,5 2 1 0,-5-2-6 0,0 1-1 0,0-5-2 0,4 3-5 0,-4-4-3 0,0-1-14 0,0 1-23 0,0-16-21 0,0 22-26 0,-4-10-33 0,4-12-32 15,-5 8-30-15,5-8-58 0,0 0-402 0,0 0-124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1.9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2E239B5-8BC7-47BA-A1BF-DE5418F74AB7}" emma:medium="tactile" emma:mode="ink">
          <msink:context xmlns:msink="http://schemas.microsoft.com/ink/2010/main" type="inkDrawing"/>
        </emma:interpretation>
      </emma:emma>
    </inkml:annotationXML>
    <inkml:trace contextRef="#ctx0" brushRef="#br0">1 201 1592 0,'-4'-9'-96'15,"4"9"22"-15,8-18 21 0,-8 18 5 16,3-17 16-16,2 4 7 0,-5 13 14 0,11-17 7 15,-2 8 15-15,-2-3 5 0,6 3 9 16,-1-3 7-16,3 3 5 0,1-3 7 16,0 1 5-16,3-2 7 0,1 4 5 0,1 2 8 15,2 0-7-15,-3 0 1 0,4 1 1 16,-4 3 3-16,4 3-4 0,3 0 0 16,-2 3-3-16,-6 3-9 0,5 1 0 0,0 0-4 15,-8 2-4-15,4 2-4 0,-9 0-2 16,1 1-1-16,-4 3-2 0,-3 0-1 15,-2-4 5-15,-3 4-3 0,-3 1 6 16,-2-4-2-16,-3 3-1 0,1-2 4 0,-5 0-4 16,-1-2 6-16,2 3-4 15,-1-5 5-15,0 2-3 0,1-6-2 16,-2 4-2-16,1-2-1 0,-4-5-3 0,16-2-6 16,-23 3-4-16,23-3-1 0,-20 4-5 0,20-4-16 15,-28 0-18-15,16-4-30 16,12 4-35-16,-24-3-38 0,8 3-43 0,0-2-43 0,16 2-53 15,-27 0-143-15,14 0-232 0,13 0-130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2.7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1030567-928D-4CFF-9B38-24672E04677B}" emma:medium="tactile" emma:mode="ink">
          <msink:context xmlns:msink="http://schemas.microsoft.com/ink/2010/main" type="inkDrawing"/>
        </emma:interpretation>
      </emma:emma>
    </inkml:annotationXML>
    <inkml:trace contextRef="#ctx0" brushRef="#br0">42 47 1627 0,'0'0'-84'0,"0"0"24"0,-11-7 15 16,11 7 14-16,0 0 16 0,-12-7 8 16,12 7 12-16,0 0 14 0,-9-4 17 0,9 4 2 15,0 0 10-15,0 0 0 0,-11-7 8 16,11 7 3-16,0 0 4 0,0 0 11 0,0 0 4 16,0 0 2-16,0 0-5 0,0 0-1 15,0 0-5-15,0 0-9 31,48 0-1-31,-32-3-7 0,-16 3-6 0,27 0-1 0,-11-2-7 0,5 2-5 0,-2 0 1 0,0-4-1 16,1 4-7-16,1 0-2 0,-1-3-5 16,-1 3-1-16,2 0-6 0,-2-2-15 15,-19 2-15-15,28-4-23 0,-12 1-30 0,-16 3-29 16,28 0-30-16,-28 0-25 0,19-2-28 16,-19 2-82-16,0 0-327 0,0 0-92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46.3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1CC4C8-D270-4FFE-8CEB-1352DB6D83BE}" emma:medium="tactile" emma:mode="ink">
          <msink:context xmlns:msink="http://schemas.microsoft.com/ink/2010/main" type="inkDrawing"/>
        </emma:interpretation>
      </emma:emma>
    </inkml:annotationXML>
    <inkml:trace contextRef="#ctx0" brushRef="#br0">-1 0 1489 0,'0'0'-21'0,"0"0"15"0,0 0 21 0,0 0 20 16,0 14 17-16,0-14 13 0,2 18 10 16,-2-18 4-16,4 25 5 0,0-11 9 0,-1 1 3 15,2 3 1-15,-1 2 1 0,-4 5 0 16,7 1 6-16,-2 0 6 16,-1 3-5-1,1-4 0-15,-3 5-12 16,7-3-4-16,-4 0-9 15,1-1 19 1,-1-2-10-16,0 4-15 0,-3-2-4 16,2-5-10-16,1-1-15 0,-5 3-16 15,5-7-20-15,-5-1-22 0,0 0-27 16,2-1-36-16,-2-14-37 0,0 22-39 0,0-22-32 16,-7 9-24-16,7-9-25 0,0 0-74 0,0 0-81 0,0 0-223 0,-27-25-110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3.0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98BD9C3-B5E1-446D-8B10-0F7AD31EF673}" emma:medium="tactile" emma:mode="ink">
          <msink:context xmlns:msink="http://schemas.microsoft.com/ink/2010/main" type="inkDrawing"/>
        </emma:interpretation>
      </emma:emma>
    </inkml:annotationXML>
    <inkml:trace contextRef="#ctx0" brushRef="#br0">37 0 1511 0,'-16'5'-73'16,"7"2"20"-16,9-7 22 0,0 0 18 0,-12 11 19 15,12-11 14-15,0 0 18 0,0 0 8 0,0 0 13 16,0 0 5-16,25 16 9 0,-25-16 9 16,28 5 8-16,-13-1 4 0,4-2 2 15,1-2 3-15,5 3 0 0,-6-3-2 16,6 2-3-16,2-2-3 0,-3 5-5 0,-1-3-2 16,2-2-8-16,-6 2-5 0,5-2-6 15,-24 0-10-15,32 5-4 0,-13-5-4 16,-19 0-12-16,25 0-11 0,-25 0-29 15,28 0-27-15,-28 0-41 0,19 0-44 0,-19 0-54 16,0 0-43-16,19-5-110 0,-19 5-138 16,0 0-111-1,21 5-75-15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4.8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29CCFE-915A-4105-8468-6AAD309360CF}" emma:medium="tactile" emma:mode="ink">
          <msink:context xmlns:msink="http://schemas.microsoft.com/ink/2010/main" type="inkDrawing"/>
        </emma:interpretation>
      </emma:emma>
    </inkml:annotationXML>
    <inkml:trace contextRef="#ctx0" brushRef="#br0">458 159 1420 0,'0'0'-78'0,"0"0"17"16,0 0 14-16,0 0 12 0,0 0 16 0,0 0 15 15,0 0 5-15,0 0 9 0,0 0 17 16,0 0 9-16,0 0 10 0,0 0 7 16,0 0 5-16,0 0 1 0,-5-16 3 15,5 16-2-15,0 0-3 0,0 0-2 0,-4-16 1 16,4 16-7-16,-2-8-6 0,2 8-2 15,-8-9-3-15,8 9-3 0,-6-12-3 0,6 12-4 16,-2-12-1-16,2 12-3 16,-5-9-1-16,5 9 0 0,0 0-3 0,-9-9 1 15,9 9-3-15,0 0-3 0,-2-9 5 0,2 9 2 16,-8-6-4-16,8 6 0 0,0 0 3 16,-4-12-1-16,4 12-1 0,0 0-1 15,0 0 0-15,0 0-2 0,0 0 3 0,-4-9-7 16,4 9 5-16,0 0-2 0,0 0 1 15,0 0-2-15,0 0 0 0,0 0-1 16,-8-5-2-16,8 5-1 0,0 0 1 0,0 0-4 16,0 0 1-16,0 0 0 0,0 0 0 15,0 0 0-15,0 0-2 0,0 0 0 16,0 0-1-16,0 0 1 0,-13-7-3 0,13 7 1 16,0 0 0-16,0 0 1 0,0 0-3 15,0 0 3-15,0 0-3 0,0 0-1 16,0 0 0-16,0 0 2 0,0 0-1 0,0 0 2 15,0 0 0-15,0 0 0 0,0 0 1 16,-7-5-3-16,7 5 1 0,0 0-1 16,0 0 0-16,-13-4 0 0,13 4 1 0,0 0-1 15,-16-2-2-15,16 2 3 0,-10-3 0 16,10 3 0-16,0 0-4 0,-22-4 2 0,22 4-1 16,-10 0 1-16,10 0-3 0,0 0 3 15,-21 0-1-15,21 0-1 0,-16-2 6 16,16 2-5-16,-19 0-2 0,19 0 0 0,-21 0 0 15,21 0 0-15,0 0 2 0,-24 6 0 16,12-3 0-16,12-3-1 0,-20 9 1 0,9-7-1 16,11-2 2-16,-19 12-2 0,6-6-2 15,5 0 3-15,-3 3-2 0,-2-1-1 16,7 1 3-16,-7 1-2 0,4 2 2 16,2 3 3-16,-1-3-4 0,0 5 3 0,0-3-6 15,0 6 4-15,5 0-2 0,-7 1 2 16,7 0 0-16,-1 3 2 0,4-3-4 15,-4 5 3-15,4-2 6 0,-4 3 0 16,8-1 0-16,-4 5 5 0,0-4 5 0,4 2 3 16,0-3-2-16,-1 5 4 0,7-2 0 15,-7 0 1-15,0 5 3 0,2-5 1 0,3-2-1 16,-5 3-4-16,7 0 0 0,-10-1-4 16,3-1 0-16,0-2 0 0,1 4-1 0,-4-5-3 15,6-2-2-15,-6 1 1 0,0-7-2 16,0 3-3-16,0-1-1 0,0-1-16 15,-6 0-11 1,6-4-15-16,-4-1-25 0,1 1-27 0,3-14-28 16,-3 18-27-16,3-18-27 0,-10 6-23 0,10-6-70 0,0 0-411 0,0 0-167 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5.2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9931CC9-9FAF-4FFC-984E-F164340C51C8}" emma:medium="tactile" emma:mode="ink">
          <msink:context xmlns:msink="http://schemas.microsoft.com/ink/2010/main" type="inkDrawing"/>
        </emma:interpretation>
      </emma:emma>
    </inkml:annotationXML>
    <inkml:trace contextRef="#ctx0" brushRef="#br0">16 67 1732 0,'0'0'-88'0,"0"0"23"0,-8-12 20 0,8 12 19 15,-8-7 32-15,8 7 16 0,0 0 13 0,0 0 10 16,0 0 15-16,0 0 15 0,0 0 2 16,0 0 10-16,16-15 3 0,-16 15-2 15,16-2 1-15,-16 2-3 0,32-3-5 16,-11-1-1-16,-2 4-7 0,0-2-7 0,5-1-8 15,0 0-2 126,3 3-5-141,-1-3-5 0,-4 1-6 0,2 2-4 0,0-4-23 0,-3 1-20 0,2 1-40 0,-4 2-47 0,1 0-49 0,-4-4-34 0,5 4-51 0,-21 0-122 0,40 4-270 0,-24-4-118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6.1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6FD64A9-0953-4631-A5A8-59EAF6F65DDE}" emma:medium="tactile" emma:mode="ink">
          <msink:context xmlns:msink="http://schemas.microsoft.com/ink/2010/main" type="inkDrawing"/>
        </emma:interpretation>
      </emma:emma>
    </inkml:annotationXML>
    <inkml:trace contextRef="#ctx0" brushRef="#br0">421 105 1542 0,'0'0'-77'0,"7"-10"17"0,-7 10 14 0,6-11 26 0,-6 11 13 0,0 0 8 0,-8-22 4 0,3 14 18 0,-4-1 3 0,-2 0 6 0,-1 0 7 0,1 4 7 16,-5-1-1-16,0 0 1 0,-9 0-2 16,6 3 7-16,-5 3-2 0,-4 0-1 15,5 3 1-15,-2-1-5 0,-3 2-3 16,1 2-4-16,3 0 0 0,0 3-3 0,6 2-3 15,-4-2-1-15,3 2-6 0,7 2 4 16,0-2-2-16,4 3 2 16,0-3 0-16,8 1 1 0,0-12-3 0,8 27 2 0,0-18-4 15,0 2 0-15,3-1 1 0,5-1-7 16,0-3-1-16,5-1-1 0,-2 1-2 16,0-3 0-16,2-3-2 0,-21 0 0 15,43-3 0-15,-22 1-3 0,-5-2 2 0,3-1-1 16,1-1-1-16,-4-1-1 0,0 0 2 0,0 0-3 15,0 0 3-15,-5 1 9 0,1 1-1 16,4-2 1 47,-7 2 2 30,-9 5-2-77,21-6-1-16,-21 6-3 0,13-3 0 0,-13 3-2 16,0 0 0-16,0 0 1 0,25 12 1 0,-25-12-2 31,7 18-3-31,-3-7 2 15,-4-11-4-15,0 28 3 0,0-13-2 16,0 2 2 0,-4 1-1-16,4-1 0 15,-2 5 3-15,-3 1 0 0,2 1 10 16,-3 3 8-16,4-4-5 16,-3 1 0-16,1 0 1 0,-3 3-2 15,-2 0 7-15,7-4-6 16,-8 5 5-16,4-2-2 15,-4-2-6 32,4 3 3-47,-4 0-4 32,6-3 0-17,-3-2 0-15,-2-4-6 16,2 2 2-16,-2-2-3 15,6-2 1 1,-4 0-6-16,1-2 3 0,-1-1-1 0,3 1-9 16,-4-5-18-16,0 4-20 0,8-13-27 0,-12 14-27 0,12-14-33 0,-12 9-42 0,12-9-34 15,-16 0-54-15,16 0-127 0,0 0-72 0,-20-9-99 0,20 9-51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8:46.5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4FCC9A5-0212-4AAA-BAA3-3F5D18DA039C}" emma:medium="tactile" emma:mode="ink">
          <msink:context xmlns:msink="http://schemas.microsoft.com/ink/2010/main" type="inkDrawing"/>
        </emma:interpretation>
      </emma:emma>
    </inkml:annotationXML>
    <inkml:trace contextRef="#ctx0" brushRef="#br0">-1 12 1387 0,'0'0'-82'0,"0"0"13"0,0 0 12 0,-10 5 15 0,10-5 6 0,0 0 9 0,0 0 13 0,0 0 7 0,0 0 5 0,0 0 16 0,0 0 8 0,0 0 12 0,0 0 4 0,0 0 10 0,0 0 5 0,0 0 9 0,0 0 6 0,0 0 3 0,0 0 4 0,0 0 1 0,34 11 0 0,-34-11 3 0,0 0 0 0,32 0 0 0,-32 0 1 0,25-2-3 0,-25 2 3 0,32-3-5 0,-19 3-4 0,3-2-2 0,5 2-9 0,0-4-2 0,-1 1-5 47,-2 3-4-47,3-2-5 0,-5-3-3 0,3 5-4 0,-19 0-9 0,32-2 2 0,-16 2-4 0,-16 0-3 0,25-2-4 0,-25 2-2 0,27 0-26 0,-27 0-25 16,16-5-39-16,-16 5-49 0,16 0-52 0,-16 0-70 31,0 0-164-31,0 0-204 0,0 0-110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9:02.0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DE45B97-F008-48DE-AF76-C0E8E6DFC448}" emma:medium="tactile" emma:mode="ink">
          <msink:context xmlns:msink="http://schemas.microsoft.com/ink/2010/main" type="inkDrawing"/>
        </emma:interpretation>
      </emma:emma>
    </inkml:annotationXML>
    <inkml:trace contextRef="#ctx0" brushRef="#br0">474 85 612 0,'0'0'81'0,"0"0"-11"16,0 0-3-16,-8-17 4 0,8 17-1 0,-8-9-2 15,8 9 1-15,-12-9-1 0,3 2 4 16,9 7 1-16,-11-7 4 0,-2 0-3 0,13 7 3 16,-14-9 0-16,6 7 0 0,8 2 0 15,-20-7 0-15,20 7-2 0,-20-6-2 16,8 3-4-16,1-1-1 0,11 4-6 15,-25 4 2-15,25-4-6 0,-27 9-1 0,11 2-1 16,0 5-2-16,-5 2 1 0,5 2 0 16,0 4 0-16,-2 6-2 0,-2 2-5 15,-1 4 6-15,5 0-5 0,5 3 2 16,-5-3-3-16,9 1-2 0,-2 3 0 16,-3-1-5-16,8 2 4 0,-3-2 0 0,3-1-8 15,-6 2 0-15,8-2-10 16,-2-5 2-16,-1-3-6 0,0-1-1 15,5 1-6-15,-3-3-2 0,3-1-11 16,-3-5-7-16,-2 1-19 16,5-5-17-16,-5 1-24 0,2-3-22 0,0-4-35 15,3-11-34-15,0 20-20 0,0-20-25 0,0 0-23 0,0 0-82 0,0 0-374 0,0 0-174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9:02.4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C6942AC-E275-430B-B944-9B5E8A2F3CF6}" emma:medium="tactile" emma:mode="ink">
          <msink:context xmlns:msink="http://schemas.microsoft.com/ink/2010/main" type="inkDrawing"/>
        </emma:interpretation>
      </emma:emma>
    </inkml:annotationXML>
    <inkml:trace contextRef="#ctx0" brushRef="#br0">7 88 1781 0,'-8'-7'-71'0,"8"7"28"0,0-13 22 0,0 13 31 16,0 0 22-16,11-14 16 0,-11 14 16 0,24-6 10 15,-8 0 5-15,5 6 6 0,1-3 4 0,2 1-1 16,0-2-3-16,3 4-5 0,3-2-5 15,-3-1-8-15,1 3-6 16,-1-4-5-16,0 4-7 0,5-2-5 0,-7-1-12 16,-2 0-19-16,-2 0-35 0,2 3-45 0,-3-3-51 15,5-4-46-15,-7 5-37 0,7 2-117 16,-2-3-324-16,2 3-139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9:02.7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93745CE-0C7C-446A-BCE8-07398554004A}" emma:medium="tactile" emma:mode="ink">
          <msink:context xmlns:msink="http://schemas.microsoft.com/ink/2010/main" type="inkDrawing"/>
        </emma:interpretation>
      </emma:emma>
    </inkml:annotationXML>
    <inkml:trace contextRef="#ctx0" brushRef="#br0">0 39 1675 0,'0'0'-30'0,"0"0"27"0,0-12 12 16,0 12 22-16,0 0 18 0,0 0 14 16,16-9 5-16,-16 9 3 0,21-3 5 0,-21 3-2 15,29 0-4-15,-13-4-7 0,3 4-6 16,1 0-8-16,-1-2-2 0,2-1-10 16,-2 3-15-16,2-3-35 0,-1 3-45 0,-4-3-51 171,0 0-49-171,-16 3-89 16,23 0-380-16,-23 0-125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9:03.1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78A0943-A66D-4152-B3C7-3FBC9DE78F41}" emma:medium="tactile" emma:mode="ink">
          <msink:context xmlns:msink="http://schemas.microsoft.com/ink/2010/main" type="inkDrawing"/>
        </emma:interpretation>
      </emma:emma>
    </inkml:annotationXML>
    <inkml:trace contextRef="#ctx0" brushRef="#br0">0 0 1646 0,'-3'9'-42'0,"3"-9"17"0,0 0 29 0,0 0 32 0,19 17 15 0,-19-17 18 0,25 7 8 0,-5-5 1 0,-4 1-4 0,7-3-2 0,-3 0-10 0,-1 0-5 0,6 0-5 0,-2-3-3 0,-3 3-11 0,4 0-12 62,-5 0-28-62,2-2-34 0,3 2-49 0,-8 0-42 0,3 0-60 0,0 0-142 0,2 0-201 0,-21 0-34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9:03.4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46BFC2-BD84-4AED-A390-FFD07F6378F2}" emma:medium="tactile" emma:mode="ink">
          <msink:context xmlns:msink="http://schemas.microsoft.com/ink/2010/main" type="inkDrawing"/>
        </emma:interpretation>
      </emma:emma>
    </inkml:annotationXML>
    <inkml:trace contextRef="#ctx0" brushRef="#br0">0 346 1416 0,'0'0'-33'0,"7"-18"21"15,0 9 22-15,-2-3 20 16,3 1 22-16,0-1 10 0,-4 1 11 0,4-3 0 16,0-3 5-16,0-1 2 0,0 1 2 15,-4 2 1-15,3-3 2 0,2 3-5 0,-2 0-2 16,2 0-1-16,-2 0 2 15,-7-3-2-15,9 7-1 0,-2-1 0 16,-3-1 0-16,0 4-3 0,1-3-6 16,-5 12 3-16,7-14-8 0,-7 14 3 0,4-15-16 15,-4 15-4-15,5-10-6 0,-5 10-6 0,0 0 3 16,0 0 7-16,0 0 3 0,0 0-5 0,0 0 3 16,11 39-6-16,-15-23-2 0,4-16 3 15,0 30 1-15,0-12-10 16,-4-1 2-16,4 1-7 15,0 3-3-15,-3-3-3 0,3 0-1 0,-5-4-2 16,1 1-14-16,0 0-14 16,4-1-25-16,-3 1-25 0,3-15-31 0,-5 21-43 0,5-8-50 15,0-13-47-15,-4 14-76 0,4-14-144 0,0 12 8 0,0-12-155 141,0 0-98-125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46.7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AFE7083-F0F0-4103-91AC-F052F2D3551A}" emma:medium="tactile" emma:mode="ink">
          <msink:context xmlns:msink="http://schemas.microsoft.com/ink/2010/main" type="inkDrawing"/>
        </emma:interpretation>
      </emma:emma>
    </inkml:annotationXML>
    <inkml:trace contextRef="#ctx0" brushRef="#br0">5 209 1584 0,'0'-13'-67'0,"-4"-2"14"16,4 4 17-16,0-7 17 0,4 3 27 15,3 0 13-15,7-3 19 0,2 0 14 0,0 0 1 16,2 1 8-16,2 2 5 0,1 3 3 16,1-1 2-16,4 8-1 0,-4-1-3 0,1 6 4 15,-2 2-8-15,4 4 3 0,-14 3-6 16,5 5 4-16,-5 0-1 0,-1 6 2 15,-10-2-2-15,2 0 4 16,-2 3 1-16,-2 3 8 16,-8-4-4 15,4 4 4-31,-8 1-4 16,2-5 2-1,-3 4-2 1,3-7-6-16,-4 2-2 15,0-1-10-15,0-3-4 16,4-4-4-16,-3-2-4 16,-1-3-17-1,0 0-14 1,0-3-14-16,16-3-48 16,-22 0-43-16,22 0-57 0,-26-12-68 0,20 6-57 15,-4 0-142 1,10 6-29-16,-6-18-187 0,6 10-130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9:04.3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6CBDCA-051F-44FE-8D3F-D7EFDCBA9480}" emma:medium="tactile" emma:mode="ink">
          <msink:context xmlns:msink="http://schemas.microsoft.com/ink/2010/main" type="inkDrawing"/>
        </emma:interpretation>
      </emma:emma>
    </inkml:annotationXML>
    <inkml:trace contextRef="#ctx0" brushRef="#br0">0 13 1561 0,'0'0'-58'0,"0"0"24"0,39-5 28 15,-39 5 18-15,16-2 22 0,-16 2 22 16,28 0 10-16,-8 0 12 0,0 0 6 0,3-4 7 16,5 4 3-16,4-2 7 0,11 4 4 15,2-2 9-15,10 4 3 16,4-4-1 0,9 2-2-1,0 3-8 1,11-5-10-16,-12 2-4 15,13 0-5 1,-12-2-16 0,-9 5 2-1,5-5-12 1,-8 2-4-16,-10-2-4 16,-1 0-8-16,-6 0-1 15,-3 0 0-15,-1 3-10 16,-6-3-3-16,-6 0 3 15,1 0-17-15,-8 0-18 16,3 0-20-16,-3-3-33 16,-16 3-32-16,20-2-43 0,-20 2-43 15,16-5-36-15,-16 5-33 16,0 0-73-16,0 0-90 0,0 0-263 0,0 0-162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9:04.6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F4E6260-89DC-4A7E-8E2D-6D6BC5DDF386}" emma:medium="tactile" emma:mode="ink">
          <msink:context xmlns:msink="http://schemas.microsoft.com/ink/2010/main" type="inkDrawing"/>
        </emma:interpretation>
      </emma:emma>
    </inkml:annotationXML>
    <inkml:trace contextRef="#ctx0" brushRef="#br0">92 12 1691 0,'7'-6'-66'16,"-7"6"19"-16,8-7 16 16,-8 7 16-16,0 0 27 0,0 0 13 0,0 0 15 15,0 0 16-15,0 0 7 0,0 0 4 0,8 34 9 16,-8-19 9-16,0-15-3 0,-8 32 11 15,4-11 5-15,-3 1-5 0,3 1-4 16,-5 1-5-16,6 0-4 0,-6 3-4 0,5-4-3 16,4 4-8-16,-3-2-6 0,-5 1-5 15,0-6-4-15,4 4-1 0,-5-3-14 0,6-3-7 16,-1-3-14-16,4 0-19 0,-9-4-24 16,6 1-22-16,-1-1-28 0,0 0-36 15,4-11-20-15,-8 9-18 16,8-9-14-16,0 0-16 0,0 0-48 0,0 0-426 0,0 0-152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9:05.0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8C1A7A9-28B1-4E88-93E0-CFCC4261B1EB}" emma:medium="tactile" emma:mode="ink">
          <msink:context xmlns:msink="http://schemas.microsoft.com/ink/2010/main" type="inkDrawing"/>
        </emma:interpretation>
      </emma:emma>
    </inkml:annotationXML>
    <inkml:trace contextRef="#ctx0" brushRef="#br0">0 87 1700 0,'0'0'-64'0,"-4"-7"15"0,4 7 18 0,0 0 20 15,0 0 26-15,0 0 20 0,12-16 15 16,-12 16 12-16,27-7 11 0,-11 5 8 0,9-2 4 15,-2 2 2-15,9-1 2 0,0-3 0 16,4 3-3-16,0-1-1 0,3 2-4 16,-3-4 0-16,-4 3-13 0,4 0-4 0,-4 0-9 15,-2 0-2-15,-1 1-7 16,-9-2-8-16,3 1-16 0,-7 3-26 0,4-2-42 0,-20 2-72 16,21 0-72-16,-21 0-150 0,0 0-97 15,19 9-160-15,-19-9-97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9:58.0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0C0CB10-C75E-47A9-98B4-7C80DF3C345E}" emma:medium="tactile" emma:mode="ink">
          <msink:context xmlns:msink="http://schemas.microsoft.com/ink/2010/main" type="writingRegion" rotatedBoundingBox="6429,6069 6168,10085 5424,10036 5685,6020"/>
        </emma:interpretation>
      </emma:emma>
    </inkml:annotationXML>
    <inkml:traceGroup>
      <inkml:annotationXML>
        <emma:emma xmlns:emma="http://www.w3.org/2003/04/emma" version="1.0">
          <emma:interpretation id="{7AA440BA-4B6C-4CCD-BA7D-5464BF31756E}" emma:medium="tactile" emma:mode="ink">
            <msink:context xmlns:msink="http://schemas.microsoft.com/ink/2010/main" type="paragraph" rotatedBoundingBox="6429,6069 6168,10085 5424,10036 5685,6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81A078-E930-4B70-AA09-8A24642215C3}" emma:medium="tactile" emma:mode="ink">
              <msink:context xmlns:msink="http://schemas.microsoft.com/ink/2010/main" type="line" rotatedBoundingBox="6429,6069 6168,10085 5424,10036 5685,6020"/>
            </emma:interpretation>
          </emma:emma>
        </inkml:annotationXML>
        <inkml:traceGroup>
          <inkml:annotationXML>
            <emma:emma xmlns:emma="http://www.w3.org/2003/04/emma" version="1.0">
              <emma:interpretation id="{F805A641-37E5-4F54-828B-D92BA1C8511D}" emma:medium="tactile" emma:mode="ink">
                <msink:context xmlns:msink="http://schemas.microsoft.com/ink/2010/main" type="inkWord" rotatedBoundingBox="6429,6069 6333,7553 5589,7504 5685,60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203 167 1419 0,'-21'-8'-58'0,"13"5"11"0,8 3 16 15,-16-6 14-15,16 6 20 0,-12-9 12 16,5 6 15-16,7 3 10 0,-16-6 17 16,16 6 1-16,-8-6 11 0,8 6 7 0,-12-6 6 15,12 6 2-15,-9-9 3 0,9 9-3 0,0 0 0 16,-7-10-1-16,7 10-1 0,-4-9-5 16,4 9-5-16,0 0-2 31,11-23-4-31,-6 15-2 0,6-1-1 31,2 0 0-31,-1 3-5 0,4-4-1 0,4 1-5 16,0 3-3-16,3 1 8 0,2 1-8 0,-6 1-4 47,5 3-3-47,-1 3 2 0,2-3-7 0,-6 6-3 0,1 1-1 31,0 0 1-31,-1 7 3 0,-3-3-9 15,-3 4-5 1,-6 0-2-16,5 5 0 16,-8-2-1-16,-4 0-3 0,0 0 2 15,-4 0 8 1,1 6 14-16,-10-2-7 78,1-2 8-47,-4 3 7-31,1-2-5 32,-6-1 3-17,7 2 1-15,-11-1 16 16,5-4-14-1,1-2 3 1,-1 4-3 0,0-4 5 15,1-4-6-31,3 1-4 16,-4 0 5-1,4-3-5 1,0 0-4-1,0-3-4 1,3 3-3-16,2-2-6 16,-5-3-3-1,4 3-2 17,3-2-6-32,-2 2-7 0,11-7-17 15,-19 9-19-15,19-9-21 16,-20 2-30-16,20-2-30 0,-12 7-30 0,12-7-39 0,-13 5-43 0,13-5-39 0,0 0-40 0,0 0-82 0,-11 9-102 0,11-9 21 15,-8 12-146-15,8-12-107 16</inkml:trace>
          <inkml:trace contextRef="#ctx0" brushRef="#br0" timeOffset="-906.6002">321 75 420 0,'0'0'170'16,"0"0"-67"-16,0 0-16 0,-4-12 5 0,4 12-2 16,0 0 2-16,0 0-7 0,0 0-3 0,0 0 6 15,0 0 4-15,0 0 5 0,0 0 5 0,0 0 3 16,0 0 1-16,-3 42 0 0,3-42-2 16,0 17-1-16,0-17 1 0,0 25 1 0,3-13 0 15,-3 2-6-15,0 0 5 0,0 4-1 16,4 2-1-16,1 0-7 0,-1-3-3 15,-4 7 3-15,3-3-11 0,1 3 2 16,0 0-11 0,1-4 3-16,-10 1-11 15,10 3-8-15,-2-6-7 16,1-1 1-16,0 1-13 0,-4-3-10 0,5 1-22 16,-5-16-5-16,3 23-42 0,-3-11-32 0,0-12-45 15,4 15-54-15,-4-15-51 0,0 0-37 0,0 0-95 0,0 0-131 0,0 0 41 0,0 0-104 0,0 0-50 16</inkml:trace>
          <inkml:trace contextRef="#ctx0" brushRef="#br0" timeOffset="1469.1055">424 643 1541 0,'0'0'-90'0,"0"0"12"0,0 0 12 15,0 0 17-15,0 0 13 0,0 0 7 16,0 0 10-16,0 0 4 0,-3-11 14 16,3 11 7-16,0 0 6 0,0 0 10 0,0 0 7 15,0 0-2-15,0 0 8 0,0 0 2 16,0 0-2-16,0 0 3 0,0 0-4 15,0 0 0-15,7-21-3 0,-7 21-2 16,0 0-2-16,5-12-1 0,-5 12-1 0,0 0 2 16,7-15-3-16,-7 15 1 0,4-9 1 15,-4 9-1-15,0 0 3 0,5-12-1 0,-5 12 0 16,7-12 0-16,-7 12 0 0,0 0 4 16,8-12-3-16,-8 12 4 0,12-12-2 0,-12 12 0 15,9-9-1-15,-9 9-1 0,7-11-2 16,-3 2-3-16,-4 9 1 0,12-14-4 15,-8 7 0-15,-4 7-3 0,4-15-1 0,-4 15 0 16,8-15-2-16,-4 6-2 0,-4 9 1 16,7-15-2-16,-2 6-1 0,-5 9-1 0,8-15 2 15,-5 6-2-15,-3 9-1 0,9-15 4 16,-5 6-1 0,-4 9 0-16,3-11 0 0,-3 11 2 15,4-12-2-15,-4 12 2 16,0 0-1-16,0-18 1 0,0 18-2 15,5-11 0-15,-5 11 0 0,0 0 2 0,4-16-1 0,-4 16 3 16,0 0-1-16,0 0 0 0,-4-12 0 0,4 12 0 0,0 0-1 0,-5-9 0 16,5 9 0-16,0 0-3 0,0 0 1 15,-4-12-4-15,4 12-1 32,0 0 1-32,0 0 0 0,0 0 0 0,-3-11-4 0,3 11 1 0,0 0-1 0,0 0-3 0,0 0 5 15,-4-13-3-15,4 13 1 0,0 0-1 0,0 0 2 16,0 0-4-16,0 0 2 0,-4-11-2 15,4 11 0-15,0 0-2 0,0 0 2 16,-5-12-1-16,5 12 2 0,0 0-4 0,-3-13 1 16,3 13 0-16,0 0 2 0,0 0-1 15,0 0 0-15,-4-14 1 0,4 14-2 16,0 0 2-16,0 0-1 0,0 0 2 0,-9-9 0 16,9 9-2 15,0 0 1-31,0 0 2 0,0 0-1 0,-3-9-2 0,3 9 0 15,0 0 2-15,0 0-3 0,0 0 1 0,0 0 2 0,-4-8-3 0,4 8 1 0,0 0-1 16,0 0 2-16,0 0-1 0,0 0 6 0,0 0-5 16,0 0 0-16,0 0-1 0,-8-6 4 15,8 6-2-15,0 0-3 0,0 0 0 0,0 0 3 16,0 0-2-16,0 0 0 0,0 0 3 16,0 0-2-16,0 0-2 0,0 0 4 15,0 0 0-15,0 0 0 0,0 0-1 0,0 0-1 16,0 0 3-16,0 0-1 0,0 0 0 15,0 0 0-15,0 0 0 0,0 0-2 16,0 0 1-16,0 0 0 0,0 0 7 0,0 0-7 16,0 0 1-16,0 0-1 0,0 0 0 15,0 0 0-15,0 0 1 0,0 0 0 16,0 0-1-16,0 0 0 0,0 0 4 0,0 0-1 16,0 0-2-16,0 0 0 0,0 0 1 15,0 0-1-15,0 0 1 0,-8-9-1 0,8 9 0 16,0 0-1-16,0 0 0 0,0 0 0 15,0 0 0-15,0 0-1 0,0 0 0 16,0 0 2-16,0 0-3 0,0 0 2 0,0 0-2 16,0 0 0-16,0 0-1 0,0 0 0 15,0 0 1-15,-16-3-1 0,16 3 0 16,0 0-6-16,0 0-9 0,0 0-12 16,0 0-23-16,0 0-31 0,0 0-42 0,0 0-43 15,0 0-67-15,0 0-133 0,0 0-194 16,0 0-64-16</inkml:trace>
          <inkml:trace contextRef="#ctx0" brushRef="#br0" timeOffset="-730119.6041">158 1156 460 0,'0'0'75'0,"0"0"-27"16,0 0 8-16,0 0 6 0,0 0-7 16,-16 0 10-16,16 0-9 0,0 0 4 15,0 0 4-15,0 0 11 0,-11-4 1 0,11 4 2 16,0 0 6-16,0 0 0 0,0 0 2 15,0 0 2-15,0 0 1 0,0 0 0 16,-21 0 0-16,21 0-4 0,0 0-2 0,0 0-2 16,0 0-5-16,0 0-4 0,0 0-3 15,0 0-5-15,0 0-5 0,0 0-6 0,0 0-3 16,-16 0-8-16,16 0 0 0,0 0-5 16,0 0-2-16,0 0-2 0,0 0 1 15,0 0 0-15,0 0-1 0,0 0-3 0,0 0-2 16,0 0 3-16,68 0-4 0,-48 0-1 15,1-2-3-15,-1-1-2 0,-1-1 1 0,1 4-2 16,3-2-1-16,-7-1-2 0,9 3 2 16,-2 0-3-16,1-4-1 0,-5 2-4 15,6 2 4-15,-9 0 1 0,-16 0-7 16,36 0 2-16,-20 0 0 0,-1-3-2 16,-15 3 0-16,28 0 0 0,-16-4-1 0,-12 4 0 15,20 0 2-15,-20 0 0 0,0 0-4 0,23 0 2 16,-23 0-2-16,0 0 0 0,20 0-1 15,-20 0 2-15,0 0-1 0,16-2-1 0,-16 2 5 16,0 0-2-16,20-3 0 0,-20 3 1 16,0 0-5-16,16-2 4 0,-16 2-2 15,0 0 3-15,16-5-4 0,-16 5-2 0,0 0 1 16,0 0 4-16,0 0-2 0,19-2 4 16,-19 2-1-16,0 0-2 0,0 0 4 15,0 0-5-15,0 0 1 0,0 0 3 0,20 7-6 16,-20-7 5-16,0 0-3 0,0 0 1 15,0 0 1-15,0 0-2 0,0 0-1 0,0 0 0 16,0 0 2-16,0 0 0 0,0 0 0 16,0 0-1-16,0 0 1 0,0 0 0 15,0 0-2-15,0 0-1 0,0 0 4 16,0 0-2-16,0 0-3 0,0 0 0 0,0 0 1 16,0 0 2-16,0 0-1 0,0 0-1 15,0 0-1-15,0 0 5 0,0 0-5 0,0 0 2 16,0 0-6-16,0 0-1 0,0 0 4 15,-43-9 1-15,43 9-3 0,-20-11 4 16,12 8-5-16,0-3 5 0,-4 1-3 0,12 5-5 16,-20-12 6-16,13 7-5 0,-5 1 2 15,-1-1-1-15,13 5 2 0,-19-13 1 0,11 8-2 16,-4-1 4-16,4 0-3 0,8 6 1 16,-16-6 3-16,4-1-7 0,12 7 4 15,-12-6 6-15,4 3-5 0,8 3 3 0,-8-8-3 16,8 8-2-16,-11-3 0 0,11 3 0 15,0 0-3-15,0 0 9 0,-13-9-9 16,13 9 1-16,0 0 0 0,0 0-3 0,-7-6 5 16,7 6 0-16,0 0 0 0,0 0-5 15,0 0 5-15,-12-3 1 0,12 3-1 0,0 0 3 16,0 0-5-16,0 0 7 0,0 0-7 16,0 0 6-16,0 0-5 0,0 0-1 15,0 0 1-15,0 0 0 0,0 0-3 0,0 0 3 16,-13-9 2-16,13 9 1 0,0 0 1 15,0 0-5-15,0 0-1 0,0 0 11 0,0 0-9 16,0 0-1-16,0 0 1 0,0 0 3 16,0 0-2-16,0 0-1 0,0 0 1 15,0 0 2-15,0 0-5 0,0 0 2 0,0 0 0 16,0 0 1-16,0 0 2 0,0 0-8 16,0 0 12-16,0 0-2 0,0 0-5 0,0 0 2 15,0 0 0-15,25 32 0 0,-25-32 0 16,11 6-1-16,-11-6 2 0,12 13-3 15,-12-13 1-15,16 12 1 0,-8-3 4 16,-8-9-3-16,20 12 2 0,-12-4-3 0,4-1 3 16,0 1 9-16,-12-8-9 0,16 18-1 15,-4-13 4-15,-5 6-2 0,-7-11 1 0,16 11 1 16,-7-2-2-16,-9-9-1 0,11 14 2 16,-2-7-2-16,-9-7-1 0,7 11 0 15,-7-11 5-15,9 12-1 0,-9-12 1 0,7 9 0 16,-7-9-4-16,0 0 0 0,0 16 2 15,0-16-1-15,0 0-3 0,-4 18 1 0,4-18 2 16,0 0-2-16,-3 17 0 0,3-17 7 16,0 15-7-16,0-15-1 15,-5 11-3-15,5-11 5 16,-8 12-7-16,5-3 3 0,3-9 5 16,-9 18-7-16,2-11 5 0,7-7 0 0,-13 17-3 0,10-11 0 0,-6 3 0 15,9-9-1-15,-7 18 1 0,-1-12 1 16,8-6-1-16,-12 16 4 0,8-12 6 15,4-4-8-15,-12 16-5 0,8-7 8 0,4-9-1 16,-12 18 0-16,8-13-4 0,-4 4 3 16,8-9-2-16,-8 15 3 0,8-15-1 0,-7 13-2 15,7-13 0-15,-9 9 4 0,9-9 0 0,0 0-4 16,-7 11 0-16,7-11 5 0,0 0-7 16,0 0 1-16,-9 9-2 0,9-9-5 15,0 0-6-15,0 0-15 0,0 0-29 0,-11 6-36 16,11-6-50-16,0 0-58 0,0 0-48 15,0 0-89-15,0 0-162 0,0 0 33 0,0 0-140 16,0 0-105-16</inkml:trace>
        </inkml:traceGroup>
        <inkml:traceGroup>
          <inkml:annotationXML>
            <emma:emma xmlns:emma="http://www.w3.org/2003/04/emma" version="1.0">
              <emma:interpretation id="{F11807BF-FA0E-4AA4-B3DE-213717ECFBFE}" emma:medium="tactile" emma:mode="ink">
                <msink:context xmlns:msink="http://schemas.microsoft.com/ink/2010/main" type="inkWord" rotatedBoundingBox="6206,8627 6112,10081 5492,10041 5587,85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50.2737">-8 2622 1653 0,'0'0'-95'0,"-12"-6"18"0,12 6 8 15,-7-5 17-15,7 5 19 0,0 0 8 0,-13-6 15 16,13 6 8-16,0 0 7 0,-12-6 12 16,12 6 1-16,0 0 9 0,-7-6 7 15,7 6 4-15,0 0 5 0,0 0 5 0,-5-8-1 16,5 8 1-16,0 0-3 0,0 0 2 15,0 0 1-15,16-15 0 16,-16 15 3-16,16-9-8 0,-16 9 2 0,24-3-1 0,-8 1 3 63,-1 2 0-48,-15 0-4-15,36 2-4 0,-15 1-3 16,-2-1-2-1,1 2-2 1,0 5-1-16,3-4-4 16,-3 1-1-1,-4 3-3-15,9 0-3 32,-6 2-1-17,1-2-1-15,0 4-4 0,-4-1 0 16,-4-1 1-16,4-2 1 15,-5 3-1 1,1 1 0-16,-4 1-1 16,0-3 0-16,-4 5 1 15,3-1 0 1,-7 0-2-16,0-15 1 16,5 29-2-16,-10-14 2 15,5 1-2 1,-3-2 1-16,-1 1-2 0,-3 0 1 0,2-1 0 15,-3-1 2-15,5 3 1 0,-6-2-1 16,2-3 1-16,-2 1 3 16,-2 1 2-16,2-2 3 15,2-2-4-15,-2 3 3 16,2 1-2-16,-5-2 4 0,-1-2-5 16,2 0 3-16,-1-3-3 0,0 3 1 0,4 0-2 15,-4-1 4-15,12-8 0 0,-20 15 5 0,13-8-2 31,7-7-5-31,-16 8 1 0,7 1 2 0,9-9-5 16,-15 9 0-16,15-9 5 0,-12 6-10 0,12-6 0 16,-12 9-1-16,12-9-4 0,-13 9 4 0,13-9-2 15,-7 11 1-15,7-11-2 0,-7 9 4 0,-2-3-6 0,9-6 0 16,-7 9 6-16,7-9-4 16,-13 12 0-16,13-12-4 0,-7 9 5 0,7-9 0 0,-9 9-3 0,9-9-1 15,-7 9 1-15,7-9-1 0,-9 9-2 0,9-9 4 16,-3 9-5-16,3-9 2 0,-8 9 1 0,8-9-4 0,0 0 2 0,-8 9 0 0,8-9 0 15,-8 10-1-15,8-10-2 16,0 0 2-16,0 0 1 0,-8 14-1 0,8-14-3 0,0 0 1 0,-8 6-4 0,8-6 2 0,0 0 3 0,0 0 0 0,0 0-2 0,-3 12 0 0,3-12-1 16,0 0 1-16,0 0 1 0,0 0-3 0,0 0 2 15,0 0 0-15,0 0-2 0,0 0 3 0,0 0 2 0,0 0 3 0,-5 12-5 0,5-12 1 0,0 0-3 0,0 0 0 0,0 0 1 0,0 0 9 0,0 0-8 0,0 0-7 0,0 0 5 0,0 0-1 0,0 0 0 0,0 0 3 0,0 0-3 0,0 0-1 0,0 0 1 0,0 0-1 0,0 0-12 0,-8 9-11 0,8-9-19 16,0 0-25-16,0 0-37 0,0 0-46 0,0 0-50 0,0 0-49 0,0 0-145 0,0 0-44 0,0 0-154 0,0 0-95 0</inkml:trace>
          <inkml:trace contextRef="#ctx0" brushRef="#br0" timeOffset="3086.8054">135 2686 1463 0,'0'-16'-60'0,"0"16"18"0,0 0 7 0,0 0 26 15,0 0 21-15,0 0 6 0,0-14 9 16,0 14 8-16,0 0 11 0,0 0 4 16,0 0-2-16,0 0 0 0,0 0 1 0,0 0 1 15,0 0-1-15,0 0-2 0,0 0 6 16,0 0 3-16,0 0 4 0,0 0-1 0,0 0 2 16,11 44-2-1,-6-29 5-15,-1-3-1 0,-1 3-5 0,1 3-1 0,1 0 3 16,2-3-9-16,-3 2 5 0,0 2-9 0,1-4-3 15,-1 2-6-15,3 4-3 0,2-4-1 16,-6 2-4-16,1-4-5 0,0-1-2 16,1 2-2-16,-5-2-1 15,3-3-3-15,-3-11-5 0,8 25-9 0,-3-16-11 0,-2 3-14 16,-3-12-19-16,8 14-16 0,-8-14-42 16,0 0-34-16,0 0-26 0,0 0-23 0,0 0-54 15,0 0-433-15,0 0-163 0</inkml:trace>
          <inkml:trace contextRef="#ctx0" brushRef="#br0" timeOffset="32808.2962">59 3385 802 0,'-8'-15'130'0,"5"10"-39"16,3 5-3-16,-9-11-5 0,9 11 16 0,-7-9 1 16,7 9-11-16,0 0-8 0,-13-5-4 0,13 5-3 15,0 0 0-15,0 0-2 0,-7-9 4 0,7 9 3 16,0 0 5-16,0 0 8 0,0 0 6 16,0 0 2-16,-4 30 4 0,-1-17 1 15,5-13 2-15,5 23 3 0,-10-9 0 0,5 2 14 16,0 1-7-16,0 4-1 0,0 1 1 15,0-2-4-15,5 4-2 0,-5 3-7 16,0-4-8-16,0 4-3 0,4-2-2 16,-4 1-5-16,0-2-10 15,4 3 0-15,-4-4-7 0,3-1-5 16,-3-2-5-16,0 2-8 0,0-2 3 0,0-2-11 16,4-1-1-16,-4 1-7 0,0-2-1 0,-4 2-6 0,4-18 1 15,4 26-9-15,-8-15-3 0,4 2 0 16,0-13-6-16,0 16-13 0,-3-7-15 15,3-9-14-15,-4 14-19 0,4-14-25 0,0 0-27 16,-16 6-32-16,16-6-27 0,0 0-35 16,0 0-25-16,-20-20-34 0,17 11-18 0,-6 2-7 15,9-6-34-15,-4 2-69 0,1-1-56 16,-2-3-202-16,1 0-139 0</inkml:trace>
          <inkml:trace contextRef="#ctx0" brushRef="#br0" timeOffset="33696.2425">-88 3581 1665 0,'-3'-11'-62'0,"3"11"15"0,0 0 16 0,0-16 25 16,0 16 21-16,0 0 11 0,-4-7 8 16,4 7 11-16,0 0 1 0,0 0 12 0,0 0 8 15,0 0 4-15,0 0 0 0,0 0 4 16,0 0 3-16,0 0-2 0,0 0 3 15,0 0-1-15,20-7-2 0,-20 7-2 0,0 0 7 16,0 0-7 0,39 9 0-16,-23-9-10 0,0 3-7 0,-16-3-5 0,36 0-4 15,-17 0-5 1,5-3-3 0,0 3-5-1,0-2-1-15,-1-5-4 0,2 5-2 16,-2-5-2-1,1-2-3-15,4 0 0 47,-5-4-5 0,2 2-3-47,-5 0 2 16,-4-2-4-1,3 2 2-15,-3 1-2 16,0-1-1 0,-8-2-1-16,8 4-2 15,-9 4-3 1,5-1 1-16,-3-3 5 47,2 3 14-47,-11 6-4 0,12-9-3 0,-12 9-2 15,13-9 0-15,-13 9 4 0,0 0-6 16,0 0 5-16,0 0-8 0,0 0 0 0,0 0 0 0,0 0 3 0,11 30 1 0,-11-30 1 0,0 0-4 0,-11 30-2 0,6-15 5 0,1 1 3 16,-3-2-4-16,3 1 1 31,-1 2-1-15,1 3-1-1,4-1 0-15,0 1 10 0,0 1-4 16,0 1-1-16,0-1-3 0,0-4 8 15,0 4 17 1,4 2-19-16,-4-1 6 0,0-1 4 16,0-4-4-1,0 3 0-15,5-2 6 16,-5-3 4-16,4 4-4 0,-4-4 7 16,3-3-1-16,-3-12 1 0,4 27 0 0,-4-15 0 31,0-12 1-31,0 20-3 0,0-20-5 15,4 15 5-15,-4-15-3 0,0 18-5 0,0-18 1 16,0 0-4-16,5 17-3 0,-5-17-1 0,-5 12-6 0,5-12 1 16,0 0-3-16,-4 16-4 0,4-16-1 0,0 0-2 0,-7 11-1 0,7-11-2 15,-4 9-5-15,4-9-7 0,-9 9-14 0,9-9-11 0,-12 9-19 0,12-9-24 16,-16 6-27-16,16-6-28 16,-7 6-45-16,7-6-52 0,0 0-58 0,0 0-76 0,-13 6-145 0,13-6 11 0,0 0-253 0,0 0-238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0:55.7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0 307 369 0,'0'0'142'0,"0"0"-58"0,16 21-7 16,-16-21-5-16,0 0 5 0,0 0-6 0,0 0-10 16,7 9-3-16,-7-9 3 0,0 0 6 0,0 0 6 15,0 0 9-15,0 0 8 0,0 0 4 16,0 0 8-16,0 0 7 0,0 0 1 0,0 0 2 15,0 0 5-15,0 0-1 0,0 0 0 16,0 0-3-16,9 11-3 0,-9-11 0 16,0 0-8-16,0 0-8 0,0 0-9 15,0 0-15-15,16-23 0 0,-9 14-8 0,-3-2-9 16,5-5-6-16,2 3 0 0,1-4-7 16,0-3-4-16,-1-2 1 0,2 1-5 15,-1 1-12-15,-5 2 3 0,6-3-3 16,-1 3-3-16,-5 0 4 0,1 3-9 0,0 0 4 15,0 1-4-15,0 3 16 0,0-3-15 16,-5 6 3-16,6-1 0 0,-9 9 7 16,7-15 1-16,-7 15-5 0,0 0 20 0,0 0-41 15,0 0 9-15,0 0-3 0,16 30 14 16,-16-30 9-16,0 32 8 0,0-14 2 16,0 0 4-16,0 0 3 0,0 3 9 15,-3-3-3-15,3 3-2 16,0-3-1-16,0-2 1 15,0 7-3-15,-4-8-3 0,4-1-6 0,-4 0-1 0,4 2-5 16,0-3-2-16,0-13 2 0,-5 20-4 0,5-20-2 0,0 18-5 0,0-18-4 16,0 14-10-16,0-14-17 0,-7 8-27 15,7-8-29-15,0 0-38 0,0 0-38 16,-12 4-56-16,12-4-69 0,0 0-60 0,0 0-167 16,-27-9-18-16,27 9 59 0,0 0-173 15,-16 5-127-15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0:57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28 22 1600 0,'0'0'-80'0,"-16"0"17"0,16 0 18 16,0 0 20-16,0 0 19 0,0 0 12 15,0 0 5-15,0 0 3 0,0 0 5 0,0 0 4 16,-16 0 0-16,16 0 13 0,0 0 7 16,0 0 1-16,0 0-4 0,0 0 9 15,0 0 7-15,64-2 3 0,-45 2 1 16,8 0-1-16,5-5 4 0,8 5 2 15,4-2 2-15,11 2-2 16,1-4 0-16,8 2 2 0,4 2 5 16,10-3-2-16,2 3 2 0,3 0-6 15,-3-4-2-15,4 4-3 16,-2 0-6-16,-10 0-2 16,-1 0-4-16,-3 4-6 15,-1-4-5-15,-2 0 1 16,-10 0-3-16,0 3-8 0,-7-3 6 15,-5-3 3-15,2 6-4 0,-6-3 4 16,-7 0 6-16,4 0-4 0,-4 0-4 16,-5 2 7-16,1-4-8 15,-4 2-2-15,-1 0 2 0,-2 2 5 0,-1-2-7 16,-1-2-3-16,-3 2 0 0,-16 0 8 16,32 0 13-16,-32 0 5 0,20 0-2 0,-20 0-9 15,24 0 0-15,-24 0-7 0,16 0-6 0,-16 0 0 0,0 0-7 0,0 0-2 0,19 0-27 0,-19 0-27 16,0 0-32-16,0 0-32 0,0 0-44 0,0 0-56 0,0 0-60 0,0 0-58 0,0 0-151 0,0 0-31 15,0 0-169-15,-43-7-160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0:57.7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43 41 1701 0,'0'0'-69'16,"-15"-3"15"-16,15 3 17 0,-12-3 30 15,12 3 15-15,0 0 10 0,-16-6 11 0,16 6 10 16,0 0 6-16,0 0 9 0,0 0 8 16,0 0 3-16,23-20 1 0,-23 20 3 15,20-4-2-15,-8 2-1 0,-12 2-4 0,29-3-4 16,-29 3-2-16,27 3-4 0,-15-3-4 15,-12 0-2 220,29 6-3-235,-18-1-3 0,-11-5 5 0,19 9-8 0,-10-3-4 0,-9-6-1 0,7 15-3 0,-7-15-2 0,0 19-4 0,0-19-1 0,-16 20-4 0,13-8 0 0,-10-3-1 0,6 2-1 0,3-2-3 0,-4 0-2 0,8-9-1 0,-11 16 2 0,6-10-3 0,5-6 0 0,-11 12-1 0,11-12 4 0,3 15 10 0,-3-15 1 0,16 11 7 0,-16-11 8 0,24 9 3 0,-8-3 4 0,3-3 12 0,1-1-3 0,5 5-1 0,-2-7 2 0,5 2-2 0,-4-2 2 0,4 4-10 0,-5-4 1 0,1 0-8 0,0 2 17 0,-4-2-1 0,0 0-14 0,0 5-9 0,-20-5-23 0,32 0-24 0,-32 0-25 0,23 0-39 0,-23 0-41 0,20 0-46 15,-20 0-46-15,19-5-40 0,-19 5-62 0,0 0-129 0,29 5-17 0,-29-5-104 0,19 2-66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0:58.5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134 41 1485 0,'0'0'-53'0,"5"-12"15"0,-5 12 25 0,0 0 24 0,0-14 15 0,0 14 8 0,0 0 9 0,0 0 5 0,0-16 5 16,0 16-2-16,0 0 0 0,-13-6 0 15,13 6-1-15,0 0-3 0,0 0-2 16,-28 15-2-16,28-15 1 0,-20 16-3 0,13-7 0 15,-2 2-3-15,2 4 6 0,0 5 1 266,2 5 4-266,-3-5 1 0,0 6 4 0,4 1-5 0,0 4 1 0,1-5-3 0,3 7-1 0,0-6 2 0,-4 2-2 0,4 2-2 0,4-2 0 0,-4-2-5 0,0 3-1 0,3-3-3 0,-3 2-4 0,0-3-1 0,4 2-3 0,-4-7-2 0,0 2-4 0,4 1 0 0,-4-7-1 0,0 6-6 0,0-9-1 0,0 4-8 0,0-4-12 0,-4-1-15 0,4-13-27 0,-4 21-31 0,4-21-29 0,-3 11-23 0,3-11-37 0,0 0-30 16,-16 4-71-16,16-4-409 0,0 0-174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0:58.9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0 117 1692 0,'0'0'-90'0,"0"0"17"0,0 0 29 0,20-18 24 0,-20 18 18 0,20-5 24 0,-4-2 30 0,0 5 11 0,3-3 6 0,6 1 10 0,-2-3 4 0,1 5-2 0,0-5-8 0,3 1 0 0,-7 3-7 15,5 1-5-15,-5-5-6 0,-1 5-7 0,1-4-4 0,0 0-5 0,-4 3-10 0,0-1-13 0,0-1-17 16,-5 3-28-16,5-2-38 0,-16 4-41 0,21-5-46 16,-10 0-74-16,-11 5-394 0,16-2-121 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0:59.5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35 1632 0,'4'-15'-54'0,"1"7"10"0,-5 8 15 0,0 0 18 0,7-12 21 0,-7 12 20 0,0 0 10 0,0 0 13 0,0 0 12 0,20 29 8 0,-16-14 7 0,4 3 4 0,-4 6 2 0,0-1 1 16,1 5-2 140,-2-1-1-156,1 0-1 0,0 1-6 0,0-1-5 0,0 0-8 0,0 3-6 0,-4-3-1 0,4-1-6 0,-4 2-9 0,4-5-2 0,-4 2-5 0,0-7-8 0,0 2-15 0,0-3-28 0,-4-2-31 0,4 1-31 0,0-4-29 0,0-12-34 0,-4 18-26 0,4-18-24 0,-4 8-58 0,4-8-395 0,0 0-141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47.1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4454181-E890-45E1-A7A0-13EBEB2697F9}" emma:medium="tactile" emma:mode="ink">
          <msink:context xmlns:msink="http://schemas.microsoft.com/ink/2010/main" type="inkDrawing"/>
        </emma:interpretation>
      </emma:emma>
    </inkml:annotationXML>
    <inkml:trace contextRef="#ctx0" brushRef="#br0">11 69 1708 0,'0'0'-15'0,"0"0"25"0,0 0 32 16,-12-6 22-16,12 6 16 0,0 0 9 0,0 0 13 15,0 0 2-15,0 0 10 0,0 0 5 16,0 0 5-16,0 0-4 0,37-12 3 0,-37 12-15 16,25-6-5-16,-9 3-8 0,0-4-4 15,4 5-13-15,-4-2-9 0,8-1-3 16,-8 1-10-16,3 2-7 0,-3-1-15 0,0-1-16 15,0 4-17-15,-16 0-32 0,24-5-30 16,-11 5-43-16,-13 0-52 0,16-6-55 16,-16 6-43-16,0 0-95 0,0 0-99 0,0 0-211 15,0 0-156-15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0:59.8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14 230 1602 0,'-3'-12'-74'0,"3"-1"17"0,-4 2 19 0,0 2 13 0,4 9 15 0,-5-20 7 0,5 20 12 16,5-21 5-16,-1 9 15 0,3-1 6 15,2 4 7-15,2-3 1 0,1-3 13 0,8 4 0 31,-4-4 0-31,4 4 4 0,4 2 7 0,4-4 1 0,0 4 4 0,4 3 2 16,-1 0-2-16,-7 3-2 0,3 6 3 0,2-3-6 16,-2 6-1-16,-3 3-1 0,-4 5-2 15,0 0 4-15,-4-3-4 16,0 7-3 0,-9-3 1-16,2 2-2 0,-9-3-2 15,0 6-6-15,-9-5 2 0,2-1-1 0,-2 3 16 0,-2-1-9 0,-1-1 1 16,-4-3-5-16,3-1-5 0,-1 2-9 0,-2-7-1 15,0 3 12-15,0-4-18 0,0 1 1 0,-4 1-3 16,4-5-10-16,0 1-13 0,-4-3-17 16,20 0-20-1,-35 0-27-15,19-3-31 0,-4 1-46 0,4-2-47 0,0 1-50 16,0 3-61-16,-4-2-136 0,4 2-43 0,16 0-120 0,-20-4-88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1:00.4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39 87 1487 0,'-12'-7'-43'0,"4"0"16"0,8 7 40 0,-12-5 26 15,12 5 19-15,-7-6 14 0,7 6 4 0,0 0 9 16,0 0 6-16,0 0 21 0,0 0 5 16,0 0 6-16,23-18-2 0,-23 18-1 0,28-3 10 15,-8 3-7-15,0-2-3 0,3-2-11 16,5 4-8-16,-1-5-7 0,5 5-11 15,0-3-14 64,4-1-3-79,-4 2-4 0,4-1-8 0,-4-1-11 0,-9 4-16 0,6-2-22 0,-10-1-23 0,5 3-19 0,-8-2-26 0,0-2-38 0,-16 4-53 0,19-3-48 0,-19 3-37 0,0 0-77 0,0 0-122 0,0 0-230 0,0 0-162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1:00.8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0 1731 0,'0'0'-70'0,"0"0"13"0,-9 8 36 0,9-8 36 16,0 0 18-16,0 0 21 0,0 0 15 0,0 0 18 16,32 13 9-16,-16-11 6 0,-16-2 8 15,27 4 4-15,-6-4 0 0,-1 3-7 16,0-3 1-16,3 0-5 0,2 2-11 0,-2-4-4 15,1 4-6-15,4-4-11 16,-8 2-2-16,3-3-8 0,2 3-9 16,-2-4-7-16,-3 2-19 0,-4-1-27 0,3 3-29 0,-3-2-40 15,-16 2-57-15,25-4-66 0,-25 4-61 16,23 0-154-16,-23 0-38 0,20 0-150 16,-20 0-96-16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1:01.6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0 430 1571 0,'0'0'-48'0,"0"0"24"15,0 0 27-15,4-23 22 0,-4 23 22 16,3-8 9-16,-3 8 3 0,4-16 6 16,-4 16 5-16,9-14-1 0,-2 2 1 15,-2 1-6-15,2-4-4 0,2 0-7 0,-2-3 0 16,2-6 3-16,2 3-7 0,-4 1 3 47,2-5 1-47,-2 2 3 15,0 2 1-15,2-4 0 16,0 8 4 0,-4-1 4-16,1 0 0 0,-1 3 0 15,-1 1 1 1,-1 3 2-16,1-2-3 0,1 1-7 16,-1 3-5-16,-4 9-2 0,7-12 5 0,-7 12 0 15,0 0 1-15,0 0 5 0,0 0 4 0,0 0 0 0,9 41 4 0,-9-22 1 0,0 1-2 0,-4 1 11 16,-1 6 15-16,5-6-4 15,0 3-3-15,-4-1-8 32,1 4-14-32,-1-6-1 0,4 3-13 15,-5 0-5-15,5-4-3 16,0-1-5-16,-4-2-7 0,4-2-1 0,0 0-14 16,-3-3-22-16,3-12-24 0,-4 24-35 0,4-24-40 15,-5 12-39-15,5-12-59 0,0 11-66 0,0-11-56 0,0 0-170 0,0 0-48 0,0 0 83 0,0 0-207 0,0 0-160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1:02.3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52 1696 0,'0'0'-67'15,"0"0"13"-15,0 0 12 0,-5-14 32 0,5 14 17 16,0 0 22-16,0 0 18 0,0 0 12 16,31-8 14-16,-15 5 14 0,4-1 5 15,0 2 10-15,8-1 1 0,7-1 10 0,5 4 2 16,8-2 4-1,7 2-4-15,10 0 6 0,2-3 0 16,8 3 0 0,-4-3 18-1,11 3-12 32,-12 0 3-31,9 0-9 15,-12-3-12-31,-3 3-11 31,0 3-8-31,-9-6-9 16,-7 6-8 0,-5-3 1-16,-6 0-14 15,0 0-4 1,-8 3-9-1,1-3-2-15,-8 0-2 0,4 0-7 16,-4 0-3 0,-6 0-16-16,5-3-8 0,-5 3-24 15,-16 0-22-15,22-3-32 0,-22 3-23 0,16-3-31 0,-16 3-41 16,0 0-41-16,0 0-49 0,0 0-34 0,0 0-88 0,0 0-113 0,0 0 38 0,0 0-152 16,0 0-102-16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1:03.3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310 94 1492 0,'0'0'-82'0,"0"0"15"0,0 0 13 16,-2-22 23-16,2 22 9 0,-5-8 21 0,5 8 13 16,0-12 6-16,0 12 11 0,-4-8 10 15,4 8 7-15,0 0 7 0,-9-15 9 16,9 15 6-16,-3-9 2 0,3 9-2 0,-9-9 1 15,9 9-2-15,-7-7 0 0,7 7-4 16,-13-5-2-16,13 5-1 297,-16 0-7-297,16 0-1 0,0 0-4 0,-23 14-3 0,14-7-5 0,0 5 1 0,0-3 0 0,2 2 3 0,-7 1-3 0,7 5 1 0,-2-2 0 0,-2 8 4 0,2-3-1 0,6 0 4 16,-6 6 2-16,2-1 1 0,-2 1-2 0,3 1-2 0,-2 0 2 0,2 1-4 0,-1-2 0 0,4 1-6 0,-3-4 0 0,-1 1-7 0,7-2-1 0,-7 0-4 0,3-3-4 0,4-1-4 0,-5 0 1 0,2-4-3 0,-1 4-5 0,0-5-2 0,4 1-7 0,0-14-12 0,-5 21-13 0,5-21-25 0,-7 19-26 0,7-10-26 0,0-9-26 0,-13 7-37 0,13-7-19 0,-12 6-16 0,12-6-21 0,0 0-61 0,0 0-383 0,0 0-156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1:03.7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2 100 1713 0,'-4'-13'-69'0,"4"13"12"0,-3-8 30 0,3 8 19 0,0 0 35 0,0 0 14 0,16-16 13 0,-5 14 17 0,-11 2 10 16,28-10 7-16,-8 8 3 0,1-5 0 16,-3 5-4-16,7-5-6 0,-2 5-3 15,6-5-10-15,-6 5-6 0,0-5-5 16,2 5-6-16,-5-1-5 0,3 3-4 0,-2-4-4 15,-3 2-10-15,5 2-18 0,-10-3-15 0,-13 3-27 16,37 0-33-16,-21 0-35 0,-16 0-35 16,27 0-33-16,-27 0-42 0,30 5-113 15,-20 2-258-15,-10-7-80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1:04.4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262 110 1491 0,'4'-9'-73'0,"-4"9"15"0,5-20 8 0,0 11 18 0,-5 9 24 0,-5-18 10 0,-4 5 4 0,7 4 3 0,-12 1 18 0,2 1 0 16,1 2 9-16,-5 3 5 0,0-5 3 16,-4 7 3-16,4-2 0 0,-2-3-2 0,18 5-1 15,-32 7-3-15,16-4-3 0,0 3-1 16,0-1-3-16,5 5-1 594,-3-5 1-594,7 4-5 0,-2 0-2 0,9-9-1 0,-16 15 3 0,16-6 0 0,0-9 1 0,0 0 0 0,16 27-3 0,-7-22 0 0,2 2-2 0,5-5-4 0,0 5 1 0,5-5-4 0,-3 1-4 0,2-3-1 0,-20 0 2 0,44-3-3 0,-24 1 0 0,3-5-1 0,2 5-4 0,-4-5 2 0,-3 0-3 0,2-2 4 0,1 2-4 0,-5 0-1 0,0-1 1 0,0 3 1 0,0-2 3 0,-5 5 0 0,0-5 7 0,-11 7 2 0,23-6-1 0,-23 6 6 0,21-3 8 0,-21 3 1 0,0 0 3 0,20 12 3 0,-20-12-5 0,7 15 1 0,-2-6 2 0,-1 2-1 0,-4-11 2 0,5 28 2 0,-5-14-5 0,0 4 4 0,-5 0 0 0,5 4 1 0,0-2 7 0,-4 4 0 0,4 0 3 0,-5 3-4 0,3-7 8 0,-3 7-6 0,1-3 0 0,-1 3-4 0,3-4 2 0,2 4-8 0,-5-2 2 0,1 1 0 0,-3-3-1 0,2-2-4 0,1 1 2 0,-1-2-10 0,5-2-1 0,-2 0 3 0,-3 1-12 0,5-4 0 0,-4-4 3 0,2 3-2 0,2-14-3 0,-5 24 1 0,5-12-5 0,-5-2-2 0,5-10 0 0,-4 14-10 0,4-14-12 0,-7 12-13 0,7-12-18 0,0 0-18 0,-9 6-22 0,9-6-30 0,0 0-43 0,0 0-45 15,0 0-37-15,0 0-104 0,-23-14-131 0,23 14 50 0,-9-16-133 0,9 16-58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1:05.0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98 1436 0,'0'0'-62'0,"0"0"13"16,0 0 11-16,0 0 18 0,-11 6 7 16,11-6 8-16,0 0 12 0,0 0 9 0,0 0 14 15,0 0 7-15,0 0 5 0,0 0 9 16,0 0 9-16,0 0 6 0,0 0-4 0,66-9 3 16,-46 7 8-16,1-2 1 0,11-6 7 15,-5 8-4-15,10-5-1 0,-5 6-2 219,2-6-4-219,2 5 2 0,1-5 0 0,-3 4-3 0,2 1 0 0,1-2-6 0,-5 1 1 0,-5 1-7 0,0-2-1 0,2 1-4 0,-5 0 1 0,-5 3-3 0,0-3 1 0,-3 3-3 0,-16 0 1 0,37-2-3 0,-26 2-1 0,5-4-5 0,-16 4 0 16,24-2-7-16,-24 2-2 0,19-3-4 0,-19 3 4 0,21 0-8 0,-21 0 9 0,16 0-5 0,-16 0-1 0,16-4-5 0,-16 4-1 0,0 0-9 0,0 0 5 0,19-2-1 0,-19 2-4 0,0 0 1 0,0 0 0 0,16-3-7 0,-16 3 0 0,0 0-9 0,0 0-13 0,0 0-16 0,0 0-18 0,0 0-31 0,0 0-52 0,0 0-60 0,13-6-44 0,-13 6-124 0,0 0-109 0,0 0-202 0,0 0-168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16.9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0 403 283 0,'0'0'69'16,"0"0"-26"-16,0 0-1 0,0 0 4 0,0 0 8 16,0 0-6-16,0 0-10 0,0 0 13 15,0 0 12-15,7 11 3 0,-7-11 12 0,0 0-9 16,0 0 8-16,0 0 10 0,0 0-2 16,0 0 3-16,0 0 1 0,0 0-2 15,0 0-1-15,0 0-1 0,0 14-2 16,0-14-2-16,0 0-1 0,0 0-4 0,0 0-3 15,0 0-3-15,0 0-4 0,0 0-5 16,0 0-4-16,0 0 0 0,0 0-4 16,0 0-4-16,12 6-3 0,-12-6 1 0,0 0-2 15,0 0-3-15,0 0 0 0,0 0-4 16,0 0-5-16,0 0 0 0,0 0-6 0,25-26-1 16,-14 12-1-16,1 0-3 0,0-1-6 15,4-5 1-15,3 3-1 0,6-11-4 16,-5 4-1-16,4 1-1 0,-5-5-3 15,0 2 2-15,1 5-4 0,1-2-2 0,-5 1 7 16,-1 1-5-16,6 6-2 0,-10-2 8 16,5-2-6-16,-8 9-3 0,4-9 1 15,-4 10-4-15,0 0 0 0,0 0 1 0,0 4-1 16,-8 5 5-16,0 0 7 0,0 0 3 16,20 16 2-16,-20-16 0 0,3 35 6 15,-6-15 6-15,3 4 5 0,-4 2-4 0,0 4 6 16,-1-3-1-16,2 2 2 15,-1 1 1-15,0 1 1 0,0-5 4 0,-1 3 6 16,2-1-2-16,-1-5-2 16,0 1-2-16,-1 1 0 0,5-5-4 0,-3-2-29 15,-1-3-5-15,4 0 2 0,-3-3 6 0,3-12 9 16,-5 24-14-16,5-13 3 0,-4-2-1 0,4-9-3 16,-4 15-3-16,4-15-6 0,-8 11-8 15,8-11-21-15,-11 3-23 0,11-3-32 0,0 0-43 16,-21 0-41-16,21 0-47 0,0 0-43 15,-27-3-136-15,27 3-75 0,0 0-179 16,-12-2-147-16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16:47.4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7AF4A89-509B-4C9B-B3CF-E1BDFB364BA2}" emma:medium="tactile" emma:mode="ink">
          <msink:context xmlns:msink="http://schemas.microsoft.com/ink/2010/main" type="inkDrawing"/>
        </emma:interpretation>
      </emma:emma>
    </inkml:annotationXML>
    <inkml:trace contextRef="#ctx0" brushRef="#br0">1 27 1664 0,'-2'15'-56'16,"2"-15"26"-16,0 11 25 0,0-11 46 16,9 13 31-16,-9-13 27 0,25 5 17 0,-14-2 15 15,10-3 8-15,-1 0 11 0,3-3-1 16,4 0 8-16,-1-3-7 0,-4 3-8 16,8-3-12-16,-7 1-14 31,-4 1-9-31,5-1-13 0,-3-1-12 0,-5 3-24 0,-2-3-34 0,2 4-24 0,-3-2-42 0,-13 4-54 15,23-3-64-15,-14-3-58 0,-9 6-70 0,16-2-149 16,-16 2-5-16,16-7-186 0,-16 7-127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17.6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-1 104 1661 0,'0'0'-76'0,"0"0"25"0,0 0 16 0,0 0 23 0,0 0 23 0,-20 0 5 0,20 0 4 0,0 0 0 0,0 0 7 0,0 0 5 0,0 0 12 0,0 0 7 0,0 0 7 16,0 0 6-16,71-4 6 0,-47 4 3 0,4 0 4 15,8 0 1-15,7 0 1 0,1 0 4 78,8-5 3-78,3 1 2 16,1 2-4 0,8-5-4-1,-1 5-3 1,1-1 0 0,0-3-7-16,-2 3-7 15,2-3-6 1,-8 0-5-1,3 4-5-15,-7-1-4 16,-8-1-4-16,-3 2-5 16,-7-1-9-1,-2-1 7-15,0 2-4 16,-5-1 1 0,-7-1-6-1,6 4-4 1,-8-2 4-1,-2-1-10-15,-16 3-4 16,31-3-18-16,-19-1-24 16,-12 4-34-16,16-9-39 0,-16 9-46 15,16-8-44-15,-16 8-50 0,0 0-108 0,0 0-116 0,0 0-127 0,0 0-97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18.7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313 95 1475 0,'0'0'-75'0,"0"0"8"0,0 0 16 0,0 0 14 0,0 0 13 0,3-11 15 0,-3 11 18 0,0 0 2 0,0 0 7 0,0 0 13 0,0-15 11 15,0 15 4-15,0 0 8 0,0 0 1 0,-6-14-2 16,6 14-3-16,-8-7 7 0,8 7-2 16,-8-13-1-16,8 13-3 0,-13-9-3 0,13 9-1 15,-3-8 0-15,3 8-3 0,-12-9-6 16,12 9-2-16,-9-6-5 0,9 6-2 0,-12-5-5 16,12 5 1-1,0 0-5-15,-23 2 0 0,23-2-5 16,-16 6 0-16,16-6-2 0,-19 12 1 0,10-4 0 0,-3 1-2 15,1 4 0-15,2-2 1 0,-3 1 1 0,5 4-2 16,-2-2 0-16,-2 0 1 0,6 4-2 16,-2 2 3-16,-2-4-2 0,2 5 3 15,3 1 0-15,-5 1 1 0,6-1-2 16,-1 1 3-16,0-2 3 0,-1 5-5 16,2-1 7-1,3-2 0-15,-4 3-1 16,0-1 0-16,-1 2-5 0,3-4 4 0,-3 4-1 15,1-3-4-15,4-3-1 0,-3 0 3 16,-1-4-5-16,4 2 0 0,-5-5-1 0,5 1-5 16,-4-3-5-16,4 2-3 0,0-14-8 0,-7 22-8 15,7-13-12-15,0-9-9 0,0 14-18 0,0-14-20 0,0 0-22 0,0 0-25 16,0 0-13-16,0 0-13 0,0 0-15 0,0 0-57 16,0 0-327-16,0 0-52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19.3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36 98 1404 0,'0'0'-63'0,"-11"-3"11"0,11 3 17 0,0 0 18 0,-12-2 16 0,12 2 9 0,0 0 13 0,0 0 6 0,0 0 13 0,-13-7-3 16,13 7-2-16,0 0 4 0,0 0 1 16,0 0 6-16,0 0 5 0,0 0-2 15,0 0 3-15,48-11 3 0,-32 7 1 0,4 2-3 16,3-3 3-16,2 3 0 31,7 0-2-31,-5-3 0 16,5 3-6-16,0-1-1 15,0 3-5 1,0-4 2 0,-5-1-2-16,4 5-4 15,-3-2-1 1,-4 2-5-16,0-4-2 0,-3 4-4 16,-2-3-3-1,0 3-2-15,-3 0-1 0,0-2-1 16,-16 2-2-16,24-4 0 0,-24 4-2 15,24 0-1-15,-24 0-4 16,21-3-5-16,-21 3-11 16,10-2-14-16,-10 2-17 0,0 0-23 0,16-7-38 0,-16 7-24 15,0 0-31-15,9-9-37 0,-9 9-112 0,8-5-251 0,-8 5-54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0.0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 1432 0,'0'0'-65'0,"0"0"19"0,5-9 12 16,-5 9 11-16,0 0 6 0,0 0 4 0,0 0 9 15,0 0 4-15,0 0 16 0,0 0 1 16,0 0 5-16,0 0 4 0,6 38 3 15,-6-38 12-15,5 30 6 0,0-6 5 0,-5 3 8 16,0-1 3 0,2 3 1-16,-2 1-4 0,0 0 2 15,4-1-5 1,-4 2-4 0,0-2-5-1,0 5-3-15,0-8-5 16,0 4-3-16,-4-3-4 15,4 0-1 1,-2 0-4 0,-3-4-4-1,5-4-2-15,-5 1-1 32,5-2-6-32,0-3-6 0,-4 0-7 15,4-4-10-15,-2 1-10 16,-3 1-8-16,5-13-32 0,0 14-20 0,0-14-16 15,0 0-17-15,0 0-24 0,0 0-42 0,0 0-350 0,0 0-32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0.5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0 172 1341 0,'0'-15'-67'0,"0"15"14"0,0-11 2 16,0 11 20-16,0-12 0 0,0 12 14 0,9-14 6 15,-9 14 9-15,11-18-2 0,-1 8 12 16,-4 6 10-16,6-7-5 0,4 2 4 0,-2 0 5 16,4-2 4-16,7-1-2 0,-3 3-3 15,6 4 2-15,2-4 7 16,-4 5 4-16,2-3-6 0,-5 7 3 0,7-2 2 0,-8 4 8 15,2 3 7-15,5 1-1 0,-10 3-3 16,-6 0-2-16,3 2-1 0,-13 1-3 0,0 0-2 16,-3-12-2-16,0 31-2 0,-3-17 1 15,-6 1-1-15,2-1 4 0,-6 1 0 16,2 0 3-16,0-4-1 0,-2 1-3 16,1-3 4-16,-4 4-3 62,4-5 0-62,0 1-1 16,2 0-4-1,-4-3-7 1,2-3 1-16,12-3-3 0,-22 2-6 0,6 2-6 47,16-4-9-47,-21 0-10 15,21 0-10-15,-22-6-13 0,22 6-26 0,-22-3-35 0,14 1-21 16,8 2-28-16,-16-9-51 0,9 2-375 16,7 7-69-16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1.4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16 14 1440 0,'0'0'-68'0,"-8"9"14"16,8-9 17-16,0 0 23 0,0 0 12 15,0 0 15-15,0 0 7 0,0 0 7 0,-8 6 6 16,8-6 8-16,0 0 10 0,0 0 9 15,0 0 7-15,0 0 3 0,0 0 3 0,29 11 1 16,-29-11 1-16,22 0-3 0,-22 0-4 16,32 3-1-16,-11-6-5 0,-2 6-4 15,5-6-2-15,0 3-6 0,1 0-7 16,2-2-1-16,0 2-5 0,1-4-4 16,5 2-2-1,-7-1-3 1,6 3-5-16,0-6-6 15,-5 3-8-15,-2 0-14 0,-2-3-19 0,2 3-20 0,-7 0-31 16,3 3-34-16,-1-6-31 0,-9 3-41 16,5 3-77-16,-16 0-330 15,26 0-89-15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2.0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53 1494 0,'0'0'-83'0,"0"0"12"16,0 0 24-16,0 0 17 0,0 0 19 0,0 0 7 15,0 0 12-15,32 12 10 0,-32-12 10 16,27-3 6-16,-6 3 9 0,-21 0 7 15,39-3 1-15,-14 3 9 0,-2-2-1 0,4 2 5 16,5-4 2 172,-4 4 1-188,8-3-3 0,-4 3 1 0,0-2-4 0,0-2-3 0,-5 4-6 0,-4-2-2 0,7 2-5 0,-8-3-2 0,-1 3-4 0,-3-4-5 0,3 4-3 0,-6-2-4 0,-15 2 0 0,28-3-8 0,-28 3-10 0,25 0-18 0,-14-3-24 0,-11 3-32 0,23-5-49 15,-14 1-29-15,-9 4-27 0,23-9-85 0,-7 6-300 0,-2-3-57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4.6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203 16 1447 0,'-16'-2'-57'0,"16"2"14"0,-16-7 21 0,16 7 15 16,0 0 23-16,-21-2 15 0,21 2 7 16,-11 0 9-16,11 0 10 0,0 0 8 0,0 0 2 15,-18-3 3-15,18 3 2 0,0 0 2 16,0 0 4-16,0 0 0 0,-16 0-1 15,16 0-1-15,0 0-3 0,0 0-8 0,0 0-5 16,0 0-5-16,0 0-5 0,0 0-3 16,0 0 0-16,0 0-6 0,0 0-1 15,61-4-3-15,-40 8-2 0,4-4-5 16,-2 3-1-16,9 3-3 0,-5-1-3 16,1 2-1-1,1 2-2-15,-2 2 0 16,-8 1-2-16,7 4-1 0,-10 1 1 0,-5 1-3 15,0 2-1-15,-11 0-1 0,-3 9-4 0,-5-3-4 16,-8 3-4-16,-8 2-5 0,0 1-2 16,-11 7-3-16,-1-1-1 15,-1 1 2-15,-2-3-1 16,3 0-1-16,-1 0 1 16,10-6-1-16,-5-4 6 15,10 1-4 1,-4-6 2-16,10-3 1 15,3 2 2-15,-1-2 0 0,7-4 6 16,-2 0 0 0,9-3 3-16,0-11 12 0,9 21 2 0,3-16 1 15,-12-5 4-15,27 13 4 0,-6-11 4 16,-1 1 7-16,7 1 5 0,-4-2 2 16,2-2 8-16,7 0-2 15,-4-2 0-15,-1 2-2 0,-4 0-10 0,2-4-2 16,-2 4-3-16,-2-3-7 15,-2 3 3-15,2-2-9 0,-2 2-3 16,-3-4 1-16,0 2-22 0,-16 2-23 0,21-3-32 16,-21 3-53-16,22-6-59 0,-14 3-58 0,-8 3-45 0,29-3-152 0,-13 0-47 15,0 1-171-15,3-5-139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5.5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1663 0,'0'0'-70'16,"28"31"26"-16,-28-31 21 0,8 9 13 0,-8-9 19 16,8 9 13-16,-8-9 2 0,0 0 7 15,12 11-2-15,-12-11 10 0,0 0 2 16,12 9 4-16,-12-9 1 0,0 0-1 0,0 0-3 15,0 0-4-15,0 0-1 0,0 0-6 16,0 0 2-16,0 0-1 0,0 0 3 0,0 0-3 16,0 0 1-16,0 0 0 0,0 0-2 15,0 15 0-15,0-15 7 0,0 0-6 16,0 0 4-16,0 0-2 0,4 13-5 16,-4-13 2 15,0 0-4-31,0 0-4 0,6 7-2 0,-6-7-3 0,0 0-3 0,0 0-1 0,0 0 0 0,0 0-4 0,0 0-3 15,0 0 2-15,0 0-2 0,0 0-1 0,0 0 0 16,0 0-1-16,0 0 2 0,0 0 2 16,0 0 4-16,0 0 5 0,0 0 1 15,30-14 6-15,-30 14 9 0,0 0 1 0,0 0 3 16,0 0-3-16,0 0-2 0,0 0-3 16,0 0-6-16,0 0-6 0,0 0-12 15,0 0-18-15,0 0-24 0,0 0-29 0,0 0-37 16,0 0-53-16,0 0-47 0,0 0-78 15,0 0-150-15,0 0-148 0,-40 14-79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1-12T23:22:26.2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228 319 1460 0,'0'0'-61'15,"-20"0"9"-15,20 0 21 0,-12-2 15 16,12 2 19-16,-16-4 9 0,8-1 9 0,8 5 4 16,-16-7 11-16,9 2 5 0,7 5 6 15,-16-16-1-15,7 10-1 0,6-6-3 0,-5 1-5 16,3-4 0-16,2-3 1 0,3 0-2 15,-4 1 0-15,4-2 2 0,0-1-1 0,0 2 2 16,0-3 3-16,0 4 1 47,0-2 0-47,4 4 6 16,-4 1 2-16,0 2 1 31,-4 0-5-31,4 12 0 15,0-16 7-15,0 16 13 0,0 0 6 0,0 0 5 0,0 0 0 0,0 0 1 0,-4 45 6 0,1-25-12 16,-6 3 4 0,2 0-11-16,2-2-2 15,-3 5-1-15,0-1-13 0,-3-1-6 16,7-4-4 15,-5 4-4-15,2-4-10-16,2-2-17 31,1-3-19-15,1 0-23-16,-1-1-33 15,0 0-40-15,-1-5-42 16,5-9-50 0,-3 17-48-16,3-17-129 0,0 0-90 0,0 12-115 0,0-12-81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13" Type="http://schemas.openxmlformats.org/officeDocument/2006/relationships/customXml" Target="../ink/ink151.xml"/><Relationship Id="rId3" Type="http://schemas.openxmlformats.org/officeDocument/2006/relationships/customXml" Target="../ink/ink146.xml"/><Relationship Id="rId7" Type="http://schemas.openxmlformats.org/officeDocument/2006/relationships/customXml" Target="../ink/ink148.xml"/><Relationship Id="rId12" Type="http://schemas.openxmlformats.org/officeDocument/2006/relationships/image" Target="../media/image158.emf"/><Relationship Id="rId2" Type="http://schemas.openxmlformats.org/officeDocument/2006/relationships/image" Target="../media/image10.png"/><Relationship Id="rId16" Type="http://schemas.openxmlformats.org/officeDocument/2006/relationships/image" Target="../media/image1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emf"/><Relationship Id="rId11" Type="http://schemas.openxmlformats.org/officeDocument/2006/relationships/customXml" Target="../ink/ink150.xml"/><Relationship Id="rId5" Type="http://schemas.openxmlformats.org/officeDocument/2006/relationships/customXml" Target="../ink/ink147.xml"/><Relationship Id="rId15" Type="http://schemas.openxmlformats.org/officeDocument/2006/relationships/customXml" Target="../ink/ink152.xml"/><Relationship Id="rId10" Type="http://schemas.openxmlformats.org/officeDocument/2006/relationships/image" Target="../media/image157.emf"/><Relationship Id="rId4" Type="http://schemas.openxmlformats.org/officeDocument/2006/relationships/image" Target="../media/image154.emf"/><Relationship Id="rId9" Type="http://schemas.openxmlformats.org/officeDocument/2006/relationships/customXml" Target="../ink/ink149.xml"/><Relationship Id="rId14" Type="http://schemas.openxmlformats.org/officeDocument/2006/relationships/image" Target="../media/image15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customXml" Target="../ink/ink159.xml"/><Relationship Id="rId18" Type="http://schemas.openxmlformats.org/officeDocument/2006/relationships/image" Target="../media/image153.emf"/><Relationship Id="rId26" Type="http://schemas.openxmlformats.org/officeDocument/2006/relationships/image" Target="../media/image164.emf"/><Relationship Id="rId3" Type="http://schemas.openxmlformats.org/officeDocument/2006/relationships/customXml" Target="../ink/ink153.xml"/><Relationship Id="rId21" Type="http://schemas.openxmlformats.org/officeDocument/2006/relationships/customXml" Target="../ink/ink163.xml"/><Relationship Id="rId7" Type="http://schemas.openxmlformats.org/officeDocument/2006/relationships/customXml" Target="../ink/ink156.xml"/><Relationship Id="rId12" Type="http://schemas.openxmlformats.org/officeDocument/2006/relationships/image" Target="../media/image114.emf"/><Relationship Id="rId17" Type="http://schemas.openxmlformats.org/officeDocument/2006/relationships/customXml" Target="../ink/ink161.xml"/><Relationship Id="rId25" Type="http://schemas.openxmlformats.org/officeDocument/2006/relationships/customXml" Target="../ink/ink165.xml"/><Relationship Id="rId2" Type="http://schemas.openxmlformats.org/officeDocument/2006/relationships/image" Target="../media/image11.png"/><Relationship Id="rId16" Type="http://schemas.openxmlformats.org/officeDocument/2006/relationships/image" Target="../media/image143.emf"/><Relationship Id="rId20" Type="http://schemas.openxmlformats.org/officeDocument/2006/relationships/image" Target="../media/image1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emf"/><Relationship Id="rId11" Type="http://schemas.openxmlformats.org/officeDocument/2006/relationships/customXml" Target="../ink/ink158.xml"/><Relationship Id="rId24" Type="http://schemas.openxmlformats.org/officeDocument/2006/relationships/image" Target="../media/image163.emf"/><Relationship Id="rId5" Type="http://schemas.openxmlformats.org/officeDocument/2006/relationships/customXml" Target="../ink/ink155.xml"/><Relationship Id="rId15" Type="http://schemas.openxmlformats.org/officeDocument/2006/relationships/customXml" Target="../ink/ink160.xml"/><Relationship Id="rId23" Type="http://schemas.openxmlformats.org/officeDocument/2006/relationships/customXml" Target="../ink/ink164.xml"/><Relationship Id="rId28" Type="http://schemas.openxmlformats.org/officeDocument/2006/relationships/image" Target="../media/image165.emf"/><Relationship Id="rId10" Type="http://schemas.openxmlformats.org/officeDocument/2006/relationships/image" Target="../media/image112.emf"/><Relationship Id="rId19" Type="http://schemas.openxmlformats.org/officeDocument/2006/relationships/customXml" Target="../ink/ink162.xml"/><Relationship Id="rId4" Type="http://schemas.openxmlformats.org/officeDocument/2006/relationships/customXml" Target="../ink/ink154.xml"/><Relationship Id="rId9" Type="http://schemas.openxmlformats.org/officeDocument/2006/relationships/customXml" Target="../ink/ink157.xml"/><Relationship Id="rId14" Type="http://schemas.openxmlformats.org/officeDocument/2006/relationships/image" Target="../media/image122.emf"/><Relationship Id="rId22" Type="http://schemas.openxmlformats.org/officeDocument/2006/relationships/image" Target="../media/image162.emf"/><Relationship Id="rId27" Type="http://schemas.openxmlformats.org/officeDocument/2006/relationships/customXml" Target="../ink/ink1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customXml" Target="../ink/ink172.xml"/><Relationship Id="rId18" Type="http://schemas.openxmlformats.org/officeDocument/2006/relationships/image" Target="../media/image174.emf"/><Relationship Id="rId3" Type="http://schemas.openxmlformats.org/officeDocument/2006/relationships/customXml" Target="../ink/ink167.xml"/><Relationship Id="rId21" Type="http://schemas.openxmlformats.org/officeDocument/2006/relationships/customXml" Target="../ink/ink176.xml"/><Relationship Id="rId7" Type="http://schemas.openxmlformats.org/officeDocument/2006/relationships/customXml" Target="../ink/ink169.xml"/><Relationship Id="rId12" Type="http://schemas.openxmlformats.org/officeDocument/2006/relationships/image" Target="../media/image171.emf"/><Relationship Id="rId17" Type="http://schemas.openxmlformats.org/officeDocument/2006/relationships/customXml" Target="../ink/ink174.xml"/><Relationship Id="rId2" Type="http://schemas.openxmlformats.org/officeDocument/2006/relationships/image" Target="../media/image166.png"/><Relationship Id="rId16" Type="http://schemas.openxmlformats.org/officeDocument/2006/relationships/image" Target="../media/image173.emf"/><Relationship Id="rId20" Type="http://schemas.openxmlformats.org/officeDocument/2006/relationships/image" Target="../media/image17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emf"/><Relationship Id="rId11" Type="http://schemas.openxmlformats.org/officeDocument/2006/relationships/customXml" Target="../ink/ink171.xml"/><Relationship Id="rId24" Type="http://schemas.openxmlformats.org/officeDocument/2006/relationships/image" Target="../media/image177.emf"/><Relationship Id="rId5" Type="http://schemas.openxmlformats.org/officeDocument/2006/relationships/customXml" Target="../ink/ink168.xml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10" Type="http://schemas.openxmlformats.org/officeDocument/2006/relationships/image" Target="../media/image170.emf"/><Relationship Id="rId19" Type="http://schemas.openxmlformats.org/officeDocument/2006/relationships/customXml" Target="../ink/ink175.xml"/><Relationship Id="rId4" Type="http://schemas.openxmlformats.org/officeDocument/2006/relationships/image" Target="../media/image167.emf"/><Relationship Id="rId9" Type="http://schemas.openxmlformats.org/officeDocument/2006/relationships/customXml" Target="../ink/ink170.xml"/><Relationship Id="rId14" Type="http://schemas.openxmlformats.org/officeDocument/2006/relationships/image" Target="../media/image172.emf"/><Relationship Id="rId22" Type="http://schemas.openxmlformats.org/officeDocument/2006/relationships/image" Target="../media/image17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8.xml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4.xml"/><Relationship Id="rId18" Type="http://schemas.openxmlformats.org/officeDocument/2006/relationships/image" Target="../media/image188.emf"/><Relationship Id="rId26" Type="http://schemas.openxmlformats.org/officeDocument/2006/relationships/image" Target="../media/image192.emf"/><Relationship Id="rId21" Type="http://schemas.openxmlformats.org/officeDocument/2006/relationships/customXml" Target="../ink/ink188.xml"/><Relationship Id="rId34" Type="http://schemas.openxmlformats.org/officeDocument/2006/relationships/image" Target="../media/image196.emf"/><Relationship Id="rId7" Type="http://schemas.openxmlformats.org/officeDocument/2006/relationships/customXml" Target="../ink/ink181.xml"/><Relationship Id="rId12" Type="http://schemas.openxmlformats.org/officeDocument/2006/relationships/image" Target="../media/image185.emf"/><Relationship Id="rId17" Type="http://schemas.openxmlformats.org/officeDocument/2006/relationships/customXml" Target="../ink/ink186.xml"/><Relationship Id="rId25" Type="http://schemas.openxmlformats.org/officeDocument/2006/relationships/customXml" Target="../ink/ink190.xml"/><Relationship Id="rId33" Type="http://schemas.openxmlformats.org/officeDocument/2006/relationships/customXml" Target="../ink/ink194.xml"/><Relationship Id="rId38" Type="http://schemas.openxmlformats.org/officeDocument/2006/relationships/image" Target="../media/image198.emf"/><Relationship Id="rId2" Type="http://schemas.openxmlformats.org/officeDocument/2006/relationships/image" Target="../media/image180.png"/><Relationship Id="rId16" Type="http://schemas.openxmlformats.org/officeDocument/2006/relationships/image" Target="../media/image187.emf"/><Relationship Id="rId20" Type="http://schemas.openxmlformats.org/officeDocument/2006/relationships/image" Target="../media/image189.emf"/><Relationship Id="rId29" Type="http://schemas.openxmlformats.org/officeDocument/2006/relationships/customXml" Target="../ink/ink1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emf"/><Relationship Id="rId11" Type="http://schemas.openxmlformats.org/officeDocument/2006/relationships/customXml" Target="../ink/ink183.xml"/><Relationship Id="rId24" Type="http://schemas.openxmlformats.org/officeDocument/2006/relationships/image" Target="../media/image191.emf"/><Relationship Id="rId32" Type="http://schemas.openxmlformats.org/officeDocument/2006/relationships/image" Target="../media/image195.emf"/><Relationship Id="rId37" Type="http://schemas.openxmlformats.org/officeDocument/2006/relationships/customXml" Target="../ink/ink196.xml"/><Relationship Id="rId5" Type="http://schemas.openxmlformats.org/officeDocument/2006/relationships/customXml" Target="../ink/ink180.xml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28" Type="http://schemas.openxmlformats.org/officeDocument/2006/relationships/image" Target="../media/image193.emf"/><Relationship Id="rId36" Type="http://schemas.openxmlformats.org/officeDocument/2006/relationships/image" Target="../media/image197.emf"/><Relationship Id="rId10" Type="http://schemas.openxmlformats.org/officeDocument/2006/relationships/image" Target="../media/image184.emf"/><Relationship Id="rId19" Type="http://schemas.openxmlformats.org/officeDocument/2006/relationships/customXml" Target="../ink/ink187.xml"/><Relationship Id="rId31" Type="http://schemas.openxmlformats.org/officeDocument/2006/relationships/customXml" Target="../ink/ink193.xml"/><Relationship Id="rId4" Type="http://schemas.openxmlformats.org/officeDocument/2006/relationships/image" Target="../media/image181.emf"/><Relationship Id="rId9" Type="http://schemas.openxmlformats.org/officeDocument/2006/relationships/customXml" Target="../ink/ink182.xml"/><Relationship Id="rId14" Type="http://schemas.openxmlformats.org/officeDocument/2006/relationships/image" Target="../media/image186.emf"/><Relationship Id="rId22" Type="http://schemas.openxmlformats.org/officeDocument/2006/relationships/image" Target="../media/image190.emf"/><Relationship Id="rId27" Type="http://schemas.openxmlformats.org/officeDocument/2006/relationships/customXml" Target="../ink/ink191.xml"/><Relationship Id="rId30" Type="http://schemas.openxmlformats.org/officeDocument/2006/relationships/image" Target="../media/image194.emf"/><Relationship Id="rId35" Type="http://schemas.openxmlformats.org/officeDocument/2006/relationships/customXml" Target="../ink/ink195.xml"/><Relationship Id="rId8" Type="http://schemas.openxmlformats.org/officeDocument/2006/relationships/image" Target="../media/image183.emf"/><Relationship Id="rId3" Type="http://schemas.openxmlformats.org/officeDocument/2006/relationships/customXml" Target="../ink/ink1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customXml" Target="../ink/ink12.xml"/><Relationship Id="rId42" Type="http://schemas.openxmlformats.org/officeDocument/2006/relationships/image" Target="../media/image23.emf"/><Relationship Id="rId63" Type="http://schemas.openxmlformats.org/officeDocument/2006/relationships/customXml" Target="../ink/ink33.xml"/><Relationship Id="rId84" Type="http://schemas.openxmlformats.org/officeDocument/2006/relationships/image" Target="../media/image44.emf"/><Relationship Id="rId138" Type="http://schemas.openxmlformats.org/officeDocument/2006/relationships/image" Target="../media/image71.emf"/><Relationship Id="rId159" Type="http://schemas.openxmlformats.org/officeDocument/2006/relationships/customXml" Target="../ink/ink81.xml"/><Relationship Id="rId170" Type="http://schemas.openxmlformats.org/officeDocument/2006/relationships/image" Target="../media/image87.emf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107" Type="http://schemas.openxmlformats.org/officeDocument/2006/relationships/customXml" Target="../ink/ink55.xml"/><Relationship Id="rId11" Type="http://schemas.openxmlformats.org/officeDocument/2006/relationships/customXml" Target="../ink/ink7.xml"/><Relationship Id="rId32" Type="http://schemas.openxmlformats.org/officeDocument/2006/relationships/image" Target="../media/image18.emf"/><Relationship Id="rId53" Type="http://schemas.openxmlformats.org/officeDocument/2006/relationships/customXml" Target="../ink/ink28.xml"/><Relationship Id="rId74" Type="http://schemas.openxmlformats.org/officeDocument/2006/relationships/image" Target="../media/image39.emf"/><Relationship Id="rId128" Type="http://schemas.openxmlformats.org/officeDocument/2006/relationships/image" Target="../media/image66.emf"/><Relationship Id="rId149" Type="http://schemas.openxmlformats.org/officeDocument/2006/relationships/customXml" Target="../ink/ink76.xml"/><Relationship Id="rId5" Type="http://schemas.openxmlformats.org/officeDocument/2006/relationships/customXml" Target="../ink/ink4.xml"/><Relationship Id="rId95" Type="http://schemas.openxmlformats.org/officeDocument/2006/relationships/customXml" Target="../ink/ink49.xml"/><Relationship Id="rId160" Type="http://schemas.openxmlformats.org/officeDocument/2006/relationships/image" Target="../media/image82.emf"/><Relationship Id="rId181" Type="http://schemas.openxmlformats.org/officeDocument/2006/relationships/customXml" Target="../ink/ink92.xml"/><Relationship Id="rId22" Type="http://schemas.openxmlformats.org/officeDocument/2006/relationships/image" Target="../media/image13.emf"/><Relationship Id="rId43" Type="http://schemas.openxmlformats.org/officeDocument/2006/relationships/customXml" Target="../ink/ink23.xml"/><Relationship Id="rId64" Type="http://schemas.openxmlformats.org/officeDocument/2006/relationships/image" Target="../media/image34.emf"/><Relationship Id="rId118" Type="http://schemas.openxmlformats.org/officeDocument/2006/relationships/image" Target="../media/image61.emf"/><Relationship Id="rId139" Type="http://schemas.openxmlformats.org/officeDocument/2006/relationships/customXml" Target="../ink/ink71.xml"/><Relationship Id="rId85" Type="http://schemas.openxmlformats.org/officeDocument/2006/relationships/customXml" Target="../ink/ink44.xml"/><Relationship Id="rId150" Type="http://schemas.openxmlformats.org/officeDocument/2006/relationships/image" Target="../media/image77.emf"/><Relationship Id="rId171" Type="http://schemas.openxmlformats.org/officeDocument/2006/relationships/customXml" Target="../ink/ink87.xml"/><Relationship Id="rId192" Type="http://schemas.openxmlformats.org/officeDocument/2006/relationships/image" Target="../media/image98.emf"/><Relationship Id="rId206" Type="http://schemas.openxmlformats.org/officeDocument/2006/relationships/image" Target="../media/image105.emf"/><Relationship Id="rId12" Type="http://schemas.openxmlformats.org/officeDocument/2006/relationships/image" Target="../media/image8.emf"/><Relationship Id="rId33" Type="http://schemas.openxmlformats.org/officeDocument/2006/relationships/customXml" Target="../ink/ink18.xml"/><Relationship Id="rId108" Type="http://schemas.openxmlformats.org/officeDocument/2006/relationships/image" Target="../media/image56.emf"/><Relationship Id="rId129" Type="http://schemas.openxmlformats.org/officeDocument/2006/relationships/customXml" Target="../ink/ink66.xml"/><Relationship Id="rId54" Type="http://schemas.openxmlformats.org/officeDocument/2006/relationships/image" Target="../media/image29.emf"/><Relationship Id="rId75" Type="http://schemas.openxmlformats.org/officeDocument/2006/relationships/customXml" Target="../ink/ink39.xml"/><Relationship Id="rId96" Type="http://schemas.openxmlformats.org/officeDocument/2006/relationships/image" Target="../media/image50.emf"/><Relationship Id="rId140" Type="http://schemas.openxmlformats.org/officeDocument/2006/relationships/image" Target="../media/image72.emf"/><Relationship Id="rId161" Type="http://schemas.openxmlformats.org/officeDocument/2006/relationships/customXml" Target="../ink/ink82.xml"/><Relationship Id="rId182" Type="http://schemas.openxmlformats.org/officeDocument/2006/relationships/image" Target="../media/image93.emf"/><Relationship Id="rId6" Type="http://schemas.openxmlformats.org/officeDocument/2006/relationships/image" Target="../media/image5.emf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44" Type="http://schemas.openxmlformats.org/officeDocument/2006/relationships/image" Target="../media/image24.emf"/><Relationship Id="rId65" Type="http://schemas.openxmlformats.org/officeDocument/2006/relationships/customXml" Target="../ink/ink34.xml"/><Relationship Id="rId86" Type="http://schemas.openxmlformats.org/officeDocument/2006/relationships/image" Target="../media/image45.emf"/><Relationship Id="rId130" Type="http://schemas.openxmlformats.org/officeDocument/2006/relationships/image" Target="../media/image67.emf"/><Relationship Id="rId151" Type="http://schemas.openxmlformats.org/officeDocument/2006/relationships/customXml" Target="../ink/ink77.xml"/><Relationship Id="rId172" Type="http://schemas.openxmlformats.org/officeDocument/2006/relationships/image" Target="../media/image88.emf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34" Type="http://schemas.openxmlformats.org/officeDocument/2006/relationships/image" Target="../media/image19.emf"/><Relationship Id="rId55" Type="http://schemas.openxmlformats.org/officeDocument/2006/relationships/customXml" Target="../ink/ink29.xml"/><Relationship Id="rId76" Type="http://schemas.openxmlformats.org/officeDocument/2006/relationships/image" Target="../media/image40.emf"/><Relationship Id="rId97" Type="http://schemas.openxmlformats.org/officeDocument/2006/relationships/customXml" Target="../ink/ink50.xml"/><Relationship Id="rId120" Type="http://schemas.openxmlformats.org/officeDocument/2006/relationships/image" Target="../media/image62.emf"/><Relationship Id="rId141" Type="http://schemas.openxmlformats.org/officeDocument/2006/relationships/customXml" Target="../ink/ink72.xml"/><Relationship Id="rId7" Type="http://schemas.openxmlformats.org/officeDocument/2006/relationships/customXml" Target="../ink/ink5.xml"/><Relationship Id="rId162" Type="http://schemas.openxmlformats.org/officeDocument/2006/relationships/image" Target="../media/image83.emf"/><Relationship Id="rId183" Type="http://schemas.openxmlformats.org/officeDocument/2006/relationships/customXml" Target="../ink/ink93.xml"/><Relationship Id="rId24" Type="http://schemas.openxmlformats.org/officeDocument/2006/relationships/image" Target="../media/image14.emf"/><Relationship Id="rId45" Type="http://schemas.openxmlformats.org/officeDocument/2006/relationships/customXml" Target="../ink/ink24.xml"/><Relationship Id="rId66" Type="http://schemas.openxmlformats.org/officeDocument/2006/relationships/image" Target="../media/image35.emf"/><Relationship Id="rId87" Type="http://schemas.openxmlformats.org/officeDocument/2006/relationships/customXml" Target="../ink/ink45.xml"/><Relationship Id="rId110" Type="http://schemas.openxmlformats.org/officeDocument/2006/relationships/image" Target="../media/image57.emf"/><Relationship Id="rId131" Type="http://schemas.openxmlformats.org/officeDocument/2006/relationships/customXml" Target="../ink/ink67.xml"/><Relationship Id="rId61" Type="http://schemas.openxmlformats.org/officeDocument/2006/relationships/customXml" Target="../ink/ink32.xml"/><Relationship Id="rId82" Type="http://schemas.openxmlformats.org/officeDocument/2006/relationships/image" Target="../media/image43.emf"/><Relationship Id="rId152" Type="http://schemas.openxmlformats.org/officeDocument/2006/relationships/image" Target="../media/image78.emf"/><Relationship Id="rId173" Type="http://schemas.openxmlformats.org/officeDocument/2006/relationships/customXml" Target="../ink/ink88.xml"/><Relationship Id="rId194" Type="http://schemas.openxmlformats.org/officeDocument/2006/relationships/image" Target="../media/image99.emf"/><Relationship Id="rId199" Type="http://schemas.openxmlformats.org/officeDocument/2006/relationships/customXml" Target="../ink/ink101.xml"/><Relationship Id="rId203" Type="http://schemas.openxmlformats.org/officeDocument/2006/relationships/customXml" Target="../ink/ink103.xml"/><Relationship Id="rId208" Type="http://schemas.openxmlformats.org/officeDocument/2006/relationships/image" Target="../media/image106.emf"/><Relationship Id="rId19" Type="http://schemas.openxmlformats.org/officeDocument/2006/relationships/customXml" Target="../ink/ink11.xml"/><Relationship Id="rId14" Type="http://schemas.openxmlformats.org/officeDocument/2006/relationships/image" Target="../media/image9.emf"/><Relationship Id="rId30" Type="http://schemas.openxmlformats.org/officeDocument/2006/relationships/image" Target="../media/image17.emf"/><Relationship Id="rId35" Type="http://schemas.openxmlformats.org/officeDocument/2006/relationships/customXml" Target="../ink/ink19.xml"/><Relationship Id="rId56" Type="http://schemas.openxmlformats.org/officeDocument/2006/relationships/image" Target="../media/image30.emf"/><Relationship Id="rId77" Type="http://schemas.openxmlformats.org/officeDocument/2006/relationships/customXml" Target="../ink/ink40.xml"/><Relationship Id="rId100" Type="http://schemas.openxmlformats.org/officeDocument/2006/relationships/image" Target="../media/image52.emf"/><Relationship Id="rId105" Type="http://schemas.openxmlformats.org/officeDocument/2006/relationships/customXml" Target="../ink/ink54.xml"/><Relationship Id="rId126" Type="http://schemas.openxmlformats.org/officeDocument/2006/relationships/image" Target="../media/image65.emf"/><Relationship Id="rId147" Type="http://schemas.openxmlformats.org/officeDocument/2006/relationships/customXml" Target="../ink/ink75.xml"/><Relationship Id="rId168" Type="http://schemas.openxmlformats.org/officeDocument/2006/relationships/image" Target="../media/image86.emf"/><Relationship Id="rId8" Type="http://schemas.openxmlformats.org/officeDocument/2006/relationships/image" Target="../media/image6.emf"/><Relationship Id="rId51" Type="http://schemas.openxmlformats.org/officeDocument/2006/relationships/customXml" Target="../ink/ink27.xml"/><Relationship Id="rId72" Type="http://schemas.openxmlformats.org/officeDocument/2006/relationships/image" Target="../media/image38.emf"/><Relationship Id="rId93" Type="http://schemas.openxmlformats.org/officeDocument/2006/relationships/customXml" Target="../ink/ink48.xml"/><Relationship Id="rId98" Type="http://schemas.openxmlformats.org/officeDocument/2006/relationships/image" Target="../media/image51.emf"/><Relationship Id="rId121" Type="http://schemas.openxmlformats.org/officeDocument/2006/relationships/customXml" Target="../ink/ink62.xml"/><Relationship Id="rId142" Type="http://schemas.openxmlformats.org/officeDocument/2006/relationships/image" Target="../media/image73.emf"/><Relationship Id="rId163" Type="http://schemas.openxmlformats.org/officeDocument/2006/relationships/customXml" Target="../ink/ink83.xml"/><Relationship Id="rId184" Type="http://schemas.openxmlformats.org/officeDocument/2006/relationships/image" Target="../media/image94.emf"/><Relationship Id="rId189" Type="http://schemas.openxmlformats.org/officeDocument/2006/relationships/customXml" Target="../ink/ink96.xml"/><Relationship Id="rId3" Type="http://schemas.openxmlformats.org/officeDocument/2006/relationships/customXml" Target="../ink/ink2.xml"/><Relationship Id="rId25" Type="http://schemas.openxmlformats.org/officeDocument/2006/relationships/customXml" Target="../ink/ink14.xml"/><Relationship Id="rId46" Type="http://schemas.openxmlformats.org/officeDocument/2006/relationships/image" Target="../media/image25.emf"/><Relationship Id="rId67" Type="http://schemas.openxmlformats.org/officeDocument/2006/relationships/customXml" Target="../ink/ink35.xml"/><Relationship Id="rId116" Type="http://schemas.openxmlformats.org/officeDocument/2006/relationships/image" Target="../media/image60.emf"/><Relationship Id="rId137" Type="http://schemas.openxmlformats.org/officeDocument/2006/relationships/customXml" Target="../ink/ink70.xml"/><Relationship Id="rId158" Type="http://schemas.openxmlformats.org/officeDocument/2006/relationships/image" Target="../media/image81.emf"/><Relationship Id="rId20" Type="http://schemas.openxmlformats.org/officeDocument/2006/relationships/image" Target="../media/image12.emf"/><Relationship Id="rId41" Type="http://schemas.openxmlformats.org/officeDocument/2006/relationships/customXml" Target="../ink/ink22.xml"/><Relationship Id="rId62" Type="http://schemas.openxmlformats.org/officeDocument/2006/relationships/image" Target="../media/image33.emf"/><Relationship Id="rId83" Type="http://schemas.openxmlformats.org/officeDocument/2006/relationships/customXml" Target="../ink/ink43.xml"/><Relationship Id="rId88" Type="http://schemas.openxmlformats.org/officeDocument/2006/relationships/image" Target="../media/image46.emf"/><Relationship Id="rId111" Type="http://schemas.openxmlformats.org/officeDocument/2006/relationships/customXml" Target="../ink/ink57.xml"/><Relationship Id="rId132" Type="http://schemas.openxmlformats.org/officeDocument/2006/relationships/image" Target="../media/image68.emf"/><Relationship Id="rId153" Type="http://schemas.openxmlformats.org/officeDocument/2006/relationships/customXml" Target="../ink/ink78.xml"/><Relationship Id="rId174" Type="http://schemas.openxmlformats.org/officeDocument/2006/relationships/image" Target="../media/image89.emf"/><Relationship Id="rId179" Type="http://schemas.openxmlformats.org/officeDocument/2006/relationships/customXml" Target="../ink/ink91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190" Type="http://schemas.openxmlformats.org/officeDocument/2006/relationships/image" Target="../media/image97.emf"/><Relationship Id="rId204" Type="http://schemas.openxmlformats.org/officeDocument/2006/relationships/image" Target="../media/image104.emf"/><Relationship Id="rId15" Type="http://schemas.openxmlformats.org/officeDocument/2006/relationships/customXml" Target="../ink/ink9.xml"/><Relationship Id="rId36" Type="http://schemas.openxmlformats.org/officeDocument/2006/relationships/image" Target="../media/image20.emf"/><Relationship Id="rId57" Type="http://schemas.openxmlformats.org/officeDocument/2006/relationships/customXml" Target="../ink/ink30.xml"/><Relationship Id="rId106" Type="http://schemas.openxmlformats.org/officeDocument/2006/relationships/image" Target="../media/image55.emf"/><Relationship Id="rId127" Type="http://schemas.openxmlformats.org/officeDocument/2006/relationships/customXml" Target="../ink/ink65.xml"/><Relationship Id="rId10" Type="http://schemas.openxmlformats.org/officeDocument/2006/relationships/image" Target="../media/image7.emf"/><Relationship Id="rId31" Type="http://schemas.openxmlformats.org/officeDocument/2006/relationships/customXml" Target="../ink/ink17.xml"/><Relationship Id="rId52" Type="http://schemas.openxmlformats.org/officeDocument/2006/relationships/image" Target="../media/image28.emf"/><Relationship Id="rId73" Type="http://schemas.openxmlformats.org/officeDocument/2006/relationships/customXml" Target="../ink/ink38.xml"/><Relationship Id="rId78" Type="http://schemas.openxmlformats.org/officeDocument/2006/relationships/image" Target="../media/image41.emf"/><Relationship Id="rId94" Type="http://schemas.openxmlformats.org/officeDocument/2006/relationships/image" Target="../media/image49.emf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122" Type="http://schemas.openxmlformats.org/officeDocument/2006/relationships/image" Target="../media/image63.emf"/><Relationship Id="rId143" Type="http://schemas.openxmlformats.org/officeDocument/2006/relationships/customXml" Target="../ink/ink73.xml"/><Relationship Id="rId148" Type="http://schemas.openxmlformats.org/officeDocument/2006/relationships/image" Target="../media/image76.emf"/><Relationship Id="rId164" Type="http://schemas.openxmlformats.org/officeDocument/2006/relationships/image" Target="../media/image84.emf"/><Relationship Id="rId169" Type="http://schemas.openxmlformats.org/officeDocument/2006/relationships/customXml" Target="../ink/ink86.xml"/><Relationship Id="rId185" Type="http://schemas.openxmlformats.org/officeDocument/2006/relationships/customXml" Target="../ink/ink94.xml"/><Relationship Id="rId4" Type="http://schemas.openxmlformats.org/officeDocument/2006/relationships/customXml" Target="../ink/ink3.xml"/><Relationship Id="rId9" Type="http://schemas.openxmlformats.org/officeDocument/2006/relationships/customXml" Target="../ink/ink6.xml"/><Relationship Id="rId180" Type="http://schemas.openxmlformats.org/officeDocument/2006/relationships/image" Target="../media/image92.emf"/><Relationship Id="rId210" Type="http://schemas.openxmlformats.org/officeDocument/2006/relationships/image" Target="../media/image107.emf"/><Relationship Id="rId26" Type="http://schemas.openxmlformats.org/officeDocument/2006/relationships/image" Target="../media/image15.emf"/><Relationship Id="rId47" Type="http://schemas.openxmlformats.org/officeDocument/2006/relationships/customXml" Target="../ink/ink25.xml"/><Relationship Id="rId68" Type="http://schemas.openxmlformats.org/officeDocument/2006/relationships/image" Target="../media/image36.emf"/><Relationship Id="rId89" Type="http://schemas.openxmlformats.org/officeDocument/2006/relationships/customXml" Target="../ink/ink46.xml"/><Relationship Id="rId112" Type="http://schemas.openxmlformats.org/officeDocument/2006/relationships/image" Target="../media/image58.emf"/><Relationship Id="rId133" Type="http://schemas.openxmlformats.org/officeDocument/2006/relationships/customXml" Target="../ink/ink68.xml"/><Relationship Id="rId154" Type="http://schemas.openxmlformats.org/officeDocument/2006/relationships/image" Target="../media/image79.emf"/><Relationship Id="rId175" Type="http://schemas.openxmlformats.org/officeDocument/2006/relationships/customXml" Target="../ink/ink89.xml"/><Relationship Id="rId196" Type="http://schemas.openxmlformats.org/officeDocument/2006/relationships/image" Target="../media/image100.emf"/><Relationship Id="rId200" Type="http://schemas.openxmlformats.org/officeDocument/2006/relationships/image" Target="../media/image102.emf"/><Relationship Id="rId16" Type="http://schemas.openxmlformats.org/officeDocument/2006/relationships/image" Target="../media/image10.emf"/><Relationship Id="rId37" Type="http://schemas.openxmlformats.org/officeDocument/2006/relationships/customXml" Target="../ink/ink20.xml"/><Relationship Id="rId58" Type="http://schemas.openxmlformats.org/officeDocument/2006/relationships/image" Target="../media/image31.emf"/><Relationship Id="rId79" Type="http://schemas.openxmlformats.org/officeDocument/2006/relationships/customXml" Target="../ink/ink41.xml"/><Relationship Id="rId102" Type="http://schemas.openxmlformats.org/officeDocument/2006/relationships/image" Target="../media/image53.emf"/><Relationship Id="rId123" Type="http://schemas.openxmlformats.org/officeDocument/2006/relationships/customXml" Target="../ink/ink63.xml"/><Relationship Id="rId144" Type="http://schemas.openxmlformats.org/officeDocument/2006/relationships/image" Target="../media/image74.emf"/><Relationship Id="rId90" Type="http://schemas.openxmlformats.org/officeDocument/2006/relationships/image" Target="../media/image47.emf"/><Relationship Id="rId165" Type="http://schemas.openxmlformats.org/officeDocument/2006/relationships/customXml" Target="../ink/ink84.xml"/><Relationship Id="rId186" Type="http://schemas.openxmlformats.org/officeDocument/2006/relationships/image" Target="../media/image95.emf"/><Relationship Id="rId27" Type="http://schemas.openxmlformats.org/officeDocument/2006/relationships/customXml" Target="../ink/ink15.xml"/><Relationship Id="rId48" Type="http://schemas.openxmlformats.org/officeDocument/2006/relationships/image" Target="../media/image26.emf"/><Relationship Id="rId69" Type="http://schemas.openxmlformats.org/officeDocument/2006/relationships/customXml" Target="../ink/ink36.xml"/><Relationship Id="rId113" Type="http://schemas.openxmlformats.org/officeDocument/2006/relationships/customXml" Target="../ink/ink58.xml"/><Relationship Id="rId134" Type="http://schemas.openxmlformats.org/officeDocument/2006/relationships/image" Target="../media/image69.emf"/><Relationship Id="rId80" Type="http://schemas.openxmlformats.org/officeDocument/2006/relationships/image" Target="../media/image42.emf"/><Relationship Id="rId155" Type="http://schemas.openxmlformats.org/officeDocument/2006/relationships/customXml" Target="../ink/ink79.xml"/><Relationship Id="rId176" Type="http://schemas.openxmlformats.org/officeDocument/2006/relationships/image" Target="../media/image90.emf"/><Relationship Id="rId197" Type="http://schemas.openxmlformats.org/officeDocument/2006/relationships/customXml" Target="../ink/ink100.xml"/><Relationship Id="rId201" Type="http://schemas.openxmlformats.org/officeDocument/2006/relationships/customXml" Target="../ink/ink102.xml"/><Relationship Id="rId17" Type="http://schemas.openxmlformats.org/officeDocument/2006/relationships/customXml" Target="../ink/ink10.xml"/><Relationship Id="rId38" Type="http://schemas.openxmlformats.org/officeDocument/2006/relationships/image" Target="../media/image21.emf"/><Relationship Id="rId59" Type="http://schemas.openxmlformats.org/officeDocument/2006/relationships/customXml" Target="../ink/ink31.xml"/><Relationship Id="rId103" Type="http://schemas.openxmlformats.org/officeDocument/2006/relationships/customXml" Target="../ink/ink53.xml"/><Relationship Id="rId124" Type="http://schemas.openxmlformats.org/officeDocument/2006/relationships/image" Target="../media/image64.emf"/><Relationship Id="rId70" Type="http://schemas.openxmlformats.org/officeDocument/2006/relationships/image" Target="../media/image37.emf"/><Relationship Id="rId91" Type="http://schemas.openxmlformats.org/officeDocument/2006/relationships/customXml" Target="../ink/ink47.xml"/><Relationship Id="rId145" Type="http://schemas.openxmlformats.org/officeDocument/2006/relationships/customXml" Target="../ink/ink74.xml"/><Relationship Id="rId166" Type="http://schemas.openxmlformats.org/officeDocument/2006/relationships/image" Target="../media/image85.emf"/><Relationship Id="rId187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6.emf"/><Relationship Id="rId49" Type="http://schemas.openxmlformats.org/officeDocument/2006/relationships/customXml" Target="../ink/ink26.xml"/><Relationship Id="rId114" Type="http://schemas.openxmlformats.org/officeDocument/2006/relationships/image" Target="../media/image59.emf"/><Relationship Id="rId60" Type="http://schemas.openxmlformats.org/officeDocument/2006/relationships/image" Target="../media/image32.emf"/><Relationship Id="rId81" Type="http://schemas.openxmlformats.org/officeDocument/2006/relationships/customXml" Target="../ink/ink42.xml"/><Relationship Id="rId135" Type="http://schemas.openxmlformats.org/officeDocument/2006/relationships/customXml" Target="../ink/ink69.xml"/><Relationship Id="rId156" Type="http://schemas.openxmlformats.org/officeDocument/2006/relationships/image" Target="../media/image80.emf"/><Relationship Id="rId177" Type="http://schemas.openxmlformats.org/officeDocument/2006/relationships/customXml" Target="../ink/ink90.xml"/><Relationship Id="rId198" Type="http://schemas.openxmlformats.org/officeDocument/2006/relationships/image" Target="../media/image101.emf"/><Relationship Id="rId202" Type="http://schemas.openxmlformats.org/officeDocument/2006/relationships/image" Target="../media/image103.emf"/><Relationship Id="rId18" Type="http://schemas.openxmlformats.org/officeDocument/2006/relationships/image" Target="../media/image11.emf"/><Relationship Id="rId39" Type="http://schemas.openxmlformats.org/officeDocument/2006/relationships/customXml" Target="../ink/ink21.xml"/><Relationship Id="rId50" Type="http://schemas.openxmlformats.org/officeDocument/2006/relationships/image" Target="../media/image27.emf"/><Relationship Id="rId104" Type="http://schemas.openxmlformats.org/officeDocument/2006/relationships/image" Target="../media/image54.emf"/><Relationship Id="rId125" Type="http://schemas.openxmlformats.org/officeDocument/2006/relationships/customXml" Target="../ink/ink64.xml"/><Relationship Id="rId146" Type="http://schemas.openxmlformats.org/officeDocument/2006/relationships/image" Target="../media/image75.emf"/><Relationship Id="rId167" Type="http://schemas.openxmlformats.org/officeDocument/2006/relationships/customXml" Target="../ink/ink85.xml"/><Relationship Id="rId188" Type="http://schemas.openxmlformats.org/officeDocument/2006/relationships/image" Target="../media/image96.emf"/><Relationship Id="rId71" Type="http://schemas.openxmlformats.org/officeDocument/2006/relationships/customXml" Target="../ink/ink37.xml"/><Relationship Id="rId92" Type="http://schemas.openxmlformats.org/officeDocument/2006/relationships/image" Target="../media/image48.emf"/><Relationship Id="rId2" Type="http://schemas.openxmlformats.org/officeDocument/2006/relationships/image" Target="../media/image3.png"/><Relationship Id="rId29" Type="http://schemas.openxmlformats.org/officeDocument/2006/relationships/customXml" Target="../ink/ink16.xml"/><Relationship Id="rId40" Type="http://schemas.openxmlformats.org/officeDocument/2006/relationships/image" Target="../media/image22.emf"/><Relationship Id="rId115" Type="http://schemas.openxmlformats.org/officeDocument/2006/relationships/customXml" Target="../ink/ink59.xml"/><Relationship Id="rId136" Type="http://schemas.openxmlformats.org/officeDocument/2006/relationships/image" Target="../media/image70.emf"/><Relationship Id="rId157" Type="http://schemas.openxmlformats.org/officeDocument/2006/relationships/customXml" Target="../ink/ink80.xml"/><Relationship Id="rId178" Type="http://schemas.openxmlformats.org/officeDocument/2006/relationships/image" Target="../media/image9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customXml" Target="../ink/ink115.xml"/><Relationship Id="rId3" Type="http://schemas.openxmlformats.org/officeDocument/2006/relationships/customXml" Target="../ink/ink110.xml"/><Relationship Id="rId7" Type="http://schemas.openxmlformats.org/officeDocument/2006/relationships/customXml" Target="../ink/ink112.xml"/><Relationship Id="rId12" Type="http://schemas.openxmlformats.org/officeDocument/2006/relationships/image" Target="../media/image119.emf"/><Relationship Id="rId2" Type="http://schemas.openxmlformats.org/officeDocument/2006/relationships/image" Target="../media/image7.png"/><Relationship Id="rId16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emf"/><Relationship Id="rId11" Type="http://schemas.openxmlformats.org/officeDocument/2006/relationships/customXml" Target="../ink/ink114.xml"/><Relationship Id="rId5" Type="http://schemas.openxmlformats.org/officeDocument/2006/relationships/customXml" Target="../ink/ink111.xml"/><Relationship Id="rId15" Type="http://schemas.openxmlformats.org/officeDocument/2006/relationships/customXml" Target="../ink/ink116.xml"/><Relationship Id="rId10" Type="http://schemas.openxmlformats.org/officeDocument/2006/relationships/image" Target="../media/image118.emf"/><Relationship Id="rId4" Type="http://schemas.openxmlformats.org/officeDocument/2006/relationships/image" Target="../media/image115.emf"/><Relationship Id="rId9" Type="http://schemas.openxmlformats.org/officeDocument/2006/relationships/customXml" Target="../ink/ink113.xml"/><Relationship Id="rId14" Type="http://schemas.openxmlformats.org/officeDocument/2006/relationships/image" Target="../media/image120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2.xml"/><Relationship Id="rId18" Type="http://schemas.openxmlformats.org/officeDocument/2006/relationships/image" Target="../media/image130.emf"/><Relationship Id="rId26" Type="http://schemas.openxmlformats.org/officeDocument/2006/relationships/image" Target="../media/image134.emf"/><Relationship Id="rId39" Type="http://schemas.openxmlformats.org/officeDocument/2006/relationships/customXml" Target="../ink/ink135.xml"/><Relationship Id="rId21" Type="http://schemas.openxmlformats.org/officeDocument/2006/relationships/customXml" Target="../ink/ink126.xml"/><Relationship Id="rId34" Type="http://schemas.openxmlformats.org/officeDocument/2006/relationships/image" Target="../media/image138.emf"/><Relationship Id="rId42" Type="http://schemas.openxmlformats.org/officeDocument/2006/relationships/image" Target="../media/image142.emf"/><Relationship Id="rId7" Type="http://schemas.openxmlformats.org/officeDocument/2006/relationships/customXml" Target="../ink/ink119.xml"/><Relationship Id="rId2" Type="http://schemas.openxmlformats.org/officeDocument/2006/relationships/image" Target="../media/image8.png"/><Relationship Id="rId16" Type="http://schemas.openxmlformats.org/officeDocument/2006/relationships/image" Target="../media/image129.emf"/><Relationship Id="rId20" Type="http://schemas.openxmlformats.org/officeDocument/2006/relationships/image" Target="../media/image131.emf"/><Relationship Id="rId29" Type="http://schemas.openxmlformats.org/officeDocument/2006/relationships/customXml" Target="../ink/ink130.xml"/><Relationship Id="rId41" Type="http://schemas.openxmlformats.org/officeDocument/2006/relationships/customXml" Target="../ink/ink1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emf"/><Relationship Id="rId11" Type="http://schemas.openxmlformats.org/officeDocument/2006/relationships/customXml" Target="../ink/ink121.xml"/><Relationship Id="rId24" Type="http://schemas.openxmlformats.org/officeDocument/2006/relationships/image" Target="../media/image133.emf"/><Relationship Id="rId32" Type="http://schemas.openxmlformats.org/officeDocument/2006/relationships/image" Target="../media/image137.emf"/><Relationship Id="rId37" Type="http://schemas.openxmlformats.org/officeDocument/2006/relationships/customXml" Target="../ink/ink134.xml"/><Relationship Id="rId40" Type="http://schemas.openxmlformats.org/officeDocument/2006/relationships/image" Target="../media/image141.emf"/><Relationship Id="rId5" Type="http://schemas.openxmlformats.org/officeDocument/2006/relationships/customXml" Target="../ink/ink118.xml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28" Type="http://schemas.openxmlformats.org/officeDocument/2006/relationships/image" Target="../media/image135.emf"/><Relationship Id="rId36" Type="http://schemas.openxmlformats.org/officeDocument/2006/relationships/image" Target="../media/image139.emf"/><Relationship Id="rId10" Type="http://schemas.openxmlformats.org/officeDocument/2006/relationships/image" Target="../media/image126.emf"/><Relationship Id="rId19" Type="http://schemas.openxmlformats.org/officeDocument/2006/relationships/customXml" Target="../ink/ink125.xml"/><Relationship Id="rId31" Type="http://schemas.openxmlformats.org/officeDocument/2006/relationships/customXml" Target="../ink/ink131.xml"/><Relationship Id="rId4" Type="http://schemas.openxmlformats.org/officeDocument/2006/relationships/image" Target="../media/image123.emf"/><Relationship Id="rId9" Type="http://schemas.openxmlformats.org/officeDocument/2006/relationships/customXml" Target="../ink/ink120.xml"/><Relationship Id="rId14" Type="http://schemas.openxmlformats.org/officeDocument/2006/relationships/image" Target="../media/image128.emf"/><Relationship Id="rId22" Type="http://schemas.openxmlformats.org/officeDocument/2006/relationships/image" Target="../media/image132.emf"/><Relationship Id="rId27" Type="http://schemas.openxmlformats.org/officeDocument/2006/relationships/customXml" Target="../ink/ink129.xml"/><Relationship Id="rId30" Type="http://schemas.openxmlformats.org/officeDocument/2006/relationships/image" Target="../media/image136.emf"/><Relationship Id="rId35" Type="http://schemas.openxmlformats.org/officeDocument/2006/relationships/customXml" Target="../ink/ink133.xml"/><Relationship Id="rId8" Type="http://schemas.openxmlformats.org/officeDocument/2006/relationships/image" Target="../media/image125.emf"/><Relationship Id="rId3" Type="http://schemas.openxmlformats.org/officeDocument/2006/relationships/customXml" Target="../ink/ink117.xml"/><Relationship Id="rId12" Type="http://schemas.openxmlformats.org/officeDocument/2006/relationships/image" Target="../media/image127.emf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33" Type="http://schemas.openxmlformats.org/officeDocument/2006/relationships/customXml" Target="../ink/ink132.xml"/><Relationship Id="rId38" Type="http://schemas.openxmlformats.org/officeDocument/2006/relationships/image" Target="../media/image14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13" Type="http://schemas.openxmlformats.org/officeDocument/2006/relationships/customXml" Target="../ink/ink142.xml"/><Relationship Id="rId18" Type="http://schemas.openxmlformats.org/officeDocument/2006/relationships/image" Target="../media/image151.emf"/><Relationship Id="rId3" Type="http://schemas.openxmlformats.org/officeDocument/2006/relationships/customXml" Target="../ink/ink137.xml"/><Relationship Id="rId7" Type="http://schemas.openxmlformats.org/officeDocument/2006/relationships/customXml" Target="../ink/ink139.xml"/><Relationship Id="rId12" Type="http://schemas.openxmlformats.org/officeDocument/2006/relationships/image" Target="../media/image148.emf"/><Relationship Id="rId17" Type="http://schemas.openxmlformats.org/officeDocument/2006/relationships/customXml" Target="../ink/ink144.xml"/><Relationship Id="rId2" Type="http://schemas.openxmlformats.org/officeDocument/2006/relationships/image" Target="../media/image9.png"/><Relationship Id="rId16" Type="http://schemas.openxmlformats.org/officeDocument/2006/relationships/image" Target="../media/image150.emf"/><Relationship Id="rId20" Type="http://schemas.openxmlformats.org/officeDocument/2006/relationships/image" Target="../media/image1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emf"/><Relationship Id="rId11" Type="http://schemas.openxmlformats.org/officeDocument/2006/relationships/customXml" Target="../ink/ink141.xml"/><Relationship Id="rId5" Type="http://schemas.openxmlformats.org/officeDocument/2006/relationships/customXml" Target="../ink/ink138.xml"/><Relationship Id="rId15" Type="http://schemas.openxmlformats.org/officeDocument/2006/relationships/customXml" Target="../ink/ink143.xml"/><Relationship Id="rId10" Type="http://schemas.openxmlformats.org/officeDocument/2006/relationships/image" Target="../media/image147.emf"/><Relationship Id="rId19" Type="http://schemas.openxmlformats.org/officeDocument/2006/relationships/customXml" Target="../ink/ink145.xml"/><Relationship Id="rId4" Type="http://schemas.openxmlformats.org/officeDocument/2006/relationships/image" Target="../media/image144.emf"/><Relationship Id="rId9" Type="http://schemas.openxmlformats.org/officeDocument/2006/relationships/customXml" Target="../ink/ink140.xml"/><Relationship Id="rId14" Type="http://schemas.openxmlformats.org/officeDocument/2006/relationships/image" Target="../media/image1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Ejercicios PDT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/>
              <a:t>Paula Ríos 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78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923" t="34282" r="17553" b="20755"/>
          <a:stretch/>
        </p:blipFill>
        <p:spPr>
          <a:xfrm>
            <a:off x="2606723" y="368490"/>
            <a:ext cx="7299455" cy="40533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1" name="Entrada de lápiz 140"/>
              <p14:cNvContentPartPr/>
              <p14:nvPr/>
            </p14:nvContentPartPr>
            <p14:xfrm>
              <a:off x="3374673" y="2220991"/>
              <a:ext cx="6496920" cy="1937160"/>
            </p14:xfrm>
          </p:contentPart>
        </mc:Choice>
        <mc:Fallback xmlns="">
          <p:pic>
            <p:nvPicPr>
              <p:cNvPr id="141" name="Entrada de lápiz 1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7113" y="2215951"/>
                <a:ext cx="6509160" cy="19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0" name="Entrada de lápiz 209"/>
              <p14:cNvContentPartPr/>
              <p14:nvPr/>
            </p14:nvContentPartPr>
            <p14:xfrm>
              <a:off x="8181393" y="1919311"/>
              <a:ext cx="1815480" cy="545040"/>
            </p14:xfrm>
          </p:contentPart>
        </mc:Choice>
        <mc:Fallback xmlns="">
          <p:pic>
            <p:nvPicPr>
              <p:cNvPr id="210" name="Entrada de lápiz 20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7073" y="1913551"/>
                <a:ext cx="182448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" name="Entrada de lápiz 214"/>
              <p14:cNvContentPartPr/>
              <p14:nvPr/>
            </p14:nvContentPartPr>
            <p14:xfrm>
              <a:off x="2020353" y="1010671"/>
              <a:ext cx="312840" cy="569520"/>
            </p14:xfrm>
          </p:contentPart>
        </mc:Choice>
        <mc:Fallback xmlns="">
          <p:pic>
            <p:nvPicPr>
              <p:cNvPr id="215" name="Entrada de lápiz 2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7833" y="1008511"/>
                <a:ext cx="31752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3" name="Entrada de lápiz 222"/>
              <p14:cNvContentPartPr/>
              <p14:nvPr/>
            </p14:nvContentPartPr>
            <p14:xfrm>
              <a:off x="9676833" y="1744351"/>
              <a:ext cx="387360" cy="27720"/>
            </p14:xfrm>
          </p:contentPart>
        </mc:Choice>
        <mc:Fallback xmlns="">
          <p:pic>
            <p:nvPicPr>
              <p:cNvPr id="223" name="Entrada de lápiz 2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72153" y="1738231"/>
                <a:ext cx="3981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4" name="Entrada de lápiz 223"/>
              <p14:cNvContentPartPr/>
              <p14:nvPr/>
            </p14:nvContentPartPr>
            <p14:xfrm>
              <a:off x="8205153" y="1809871"/>
              <a:ext cx="1500480" cy="63000"/>
            </p14:xfrm>
          </p:contentPart>
        </mc:Choice>
        <mc:Fallback xmlns="">
          <p:pic>
            <p:nvPicPr>
              <p:cNvPr id="224" name="Entrada de lápiz 2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00113" y="1803751"/>
                <a:ext cx="1511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5" name="Entrada de lápiz 224"/>
              <p14:cNvContentPartPr/>
              <p14:nvPr/>
            </p14:nvContentPartPr>
            <p14:xfrm>
              <a:off x="9979593" y="1683511"/>
              <a:ext cx="140760" cy="562320"/>
            </p14:xfrm>
          </p:contentPart>
        </mc:Choice>
        <mc:Fallback xmlns="">
          <p:pic>
            <p:nvPicPr>
              <p:cNvPr id="225" name="Entrada de lápiz 22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76713" y="1678831"/>
                <a:ext cx="14976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6" name="Entrada de lápiz 225"/>
              <p14:cNvContentPartPr/>
              <p14:nvPr/>
            </p14:nvContentPartPr>
            <p14:xfrm>
              <a:off x="8324313" y="2223511"/>
              <a:ext cx="1651320" cy="62280"/>
            </p14:xfrm>
          </p:contentPart>
        </mc:Choice>
        <mc:Fallback xmlns="">
          <p:pic>
            <p:nvPicPr>
              <p:cNvPr id="226" name="Entrada de lápiz 2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19993" y="2217391"/>
                <a:ext cx="166140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94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455" t="24207" r="16084" b="17584"/>
          <a:stretch/>
        </p:blipFill>
        <p:spPr>
          <a:xfrm>
            <a:off x="2838735" y="341193"/>
            <a:ext cx="7137779" cy="48203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7" name="Entrada de lápiz 266"/>
              <p14:cNvContentPartPr/>
              <p14:nvPr/>
            </p14:nvContentPartPr>
            <p14:xfrm>
              <a:off x="6834273" y="3522692"/>
              <a:ext cx="0" cy="0"/>
            </p14:xfrm>
          </p:contentPart>
        </mc:Choice>
        <mc:Fallback>
          <p:pic>
            <p:nvPicPr>
              <p:cNvPr id="267" name="Entrada de lápiz 2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1" name="Entrada de lápiz 340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341" name="Entrada de lápiz 3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44" name="Entrada de lápiz 343"/>
              <p14:cNvContentPartPr/>
              <p14:nvPr/>
            </p14:nvContentPartPr>
            <p14:xfrm>
              <a:off x="8291193" y="3620252"/>
              <a:ext cx="1658160" cy="383040"/>
            </p14:xfrm>
          </p:contentPart>
        </mc:Choice>
        <mc:Fallback>
          <p:pic>
            <p:nvPicPr>
              <p:cNvPr id="344" name="Entrada de lápiz 34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7953" y="3615212"/>
                <a:ext cx="16704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7" name="Entrada de lápiz 346"/>
              <p14:cNvContentPartPr/>
              <p14:nvPr/>
            </p14:nvContentPartPr>
            <p14:xfrm>
              <a:off x="6052713" y="1865252"/>
              <a:ext cx="2418840" cy="262800"/>
            </p14:xfrm>
          </p:contentPart>
        </mc:Choice>
        <mc:Fallback>
          <p:pic>
            <p:nvPicPr>
              <p:cNvPr id="347" name="Entrada de lápiz 3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8393" y="1858412"/>
                <a:ext cx="24296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1" name="Entrada de lápiz 350"/>
              <p14:cNvContentPartPr/>
              <p14:nvPr/>
            </p14:nvContentPartPr>
            <p14:xfrm>
              <a:off x="7032993" y="1918532"/>
              <a:ext cx="385200" cy="963720"/>
            </p14:xfrm>
          </p:contentPart>
        </mc:Choice>
        <mc:Fallback>
          <p:pic>
            <p:nvPicPr>
              <p:cNvPr id="351" name="Entrada de lápiz 35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29033" y="1914932"/>
                <a:ext cx="393840" cy="9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4" name="Entrada de lápiz 363"/>
              <p14:cNvContentPartPr/>
              <p14:nvPr/>
            </p14:nvContentPartPr>
            <p14:xfrm>
              <a:off x="7992033" y="2272772"/>
              <a:ext cx="1366920" cy="303480"/>
            </p14:xfrm>
          </p:contentPart>
        </mc:Choice>
        <mc:Fallback>
          <p:pic>
            <p:nvPicPr>
              <p:cNvPr id="364" name="Entrada de lápiz 36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6273" y="2267372"/>
                <a:ext cx="13798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69" name="Entrada de lápiz 368"/>
              <p14:cNvContentPartPr/>
              <p14:nvPr/>
            </p14:nvContentPartPr>
            <p14:xfrm>
              <a:off x="5100513" y="2308412"/>
              <a:ext cx="2746080" cy="2003040"/>
            </p14:xfrm>
          </p:contentPart>
        </mc:Choice>
        <mc:Fallback>
          <p:pic>
            <p:nvPicPr>
              <p:cNvPr id="369" name="Entrada de lápiz 36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95473" y="2304092"/>
                <a:ext cx="2757600" cy="20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78" name="Entrada de lápiz 377"/>
              <p14:cNvContentPartPr/>
              <p14:nvPr/>
            </p14:nvContentPartPr>
            <p14:xfrm>
              <a:off x="3650793" y="2009612"/>
              <a:ext cx="84600" cy="43920"/>
            </p14:xfrm>
          </p:contentPart>
        </mc:Choice>
        <mc:Fallback>
          <p:pic>
            <p:nvPicPr>
              <p:cNvPr id="378" name="Entrada de lápiz 37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6833" y="2006732"/>
                <a:ext cx="93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0" name="Entrada de lápiz 389"/>
              <p14:cNvContentPartPr/>
              <p14:nvPr/>
            </p14:nvContentPartPr>
            <p14:xfrm>
              <a:off x="7578393" y="2047412"/>
              <a:ext cx="234720" cy="853560"/>
            </p14:xfrm>
          </p:contentPart>
        </mc:Choice>
        <mc:Fallback>
          <p:pic>
            <p:nvPicPr>
              <p:cNvPr id="390" name="Entrada de lápiz 38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74073" y="2042732"/>
                <a:ext cx="245880" cy="8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5" name="Entrada de lápiz 394"/>
              <p14:cNvContentPartPr/>
              <p14:nvPr/>
            </p14:nvContentPartPr>
            <p14:xfrm>
              <a:off x="5200593" y="3331532"/>
              <a:ext cx="2939040" cy="405360"/>
            </p14:xfrm>
          </p:contentPart>
        </mc:Choice>
        <mc:Fallback>
          <p:pic>
            <p:nvPicPr>
              <p:cNvPr id="395" name="Entrada de lápiz 39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4833" y="3323972"/>
                <a:ext cx="29476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6" name="Entrada de lápiz 395"/>
              <p14:cNvContentPartPr/>
              <p14:nvPr/>
            </p14:nvContentPartPr>
            <p14:xfrm>
              <a:off x="5855433" y="4083212"/>
              <a:ext cx="2241000" cy="443160"/>
            </p14:xfrm>
          </p:contentPart>
        </mc:Choice>
        <mc:Fallback>
          <p:pic>
            <p:nvPicPr>
              <p:cNvPr id="396" name="Entrada de lápiz 39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50393" y="4076732"/>
                <a:ext cx="22525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7" name="Entrada de lápiz 396"/>
              <p14:cNvContentPartPr/>
              <p14:nvPr/>
            </p14:nvContentPartPr>
            <p14:xfrm>
              <a:off x="8746953" y="3473372"/>
              <a:ext cx="97920" cy="567720"/>
            </p14:xfrm>
          </p:contentPart>
        </mc:Choice>
        <mc:Fallback>
          <p:pic>
            <p:nvPicPr>
              <p:cNvPr id="397" name="Entrada de lápiz 39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42273" y="3468692"/>
                <a:ext cx="11232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8" name="Entrada de lápiz 397"/>
              <p14:cNvContentPartPr/>
              <p14:nvPr/>
            </p14:nvContentPartPr>
            <p14:xfrm>
              <a:off x="3786153" y="3959732"/>
              <a:ext cx="6212520" cy="1441440"/>
            </p14:xfrm>
          </p:contentPart>
        </mc:Choice>
        <mc:Fallback>
          <p:pic>
            <p:nvPicPr>
              <p:cNvPr id="398" name="Entrada de lápiz 39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79673" y="3952892"/>
                <a:ext cx="6225840" cy="14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9" name="Entrada de lápiz 398"/>
              <p14:cNvContentPartPr/>
              <p14:nvPr/>
            </p14:nvContentPartPr>
            <p14:xfrm>
              <a:off x="7690713" y="4801412"/>
              <a:ext cx="249120" cy="233280"/>
            </p14:xfrm>
          </p:contentPart>
        </mc:Choice>
        <mc:Fallback>
          <p:pic>
            <p:nvPicPr>
              <p:cNvPr id="399" name="Entrada de lápiz 39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84233" y="4796012"/>
                <a:ext cx="26280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22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504" t="26259" r="16923" b="37360"/>
          <a:stretch/>
        </p:blipFill>
        <p:spPr>
          <a:xfrm>
            <a:off x="2374710" y="464024"/>
            <a:ext cx="8545597" cy="375313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6815470" y="2658140"/>
            <a:ext cx="1020725" cy="1020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5" name="Entrada de lápiz 94"/>
              <p14:cNvContentPartPr/>
              <p14:nvPr/>
            </p14:nvContentPartPr>
            <p14:xfrm>
              <a:off x="5794953" y="3776492"/>
              <a:ext cx="1081800" cy="26640"/>
            </p14:xfrm>
          </p:contentPart>
        </mc:Choice>
        <mc:Fallback>
          <p:pic>
            <p:nvPicPr>
              <p:cNvPr id="95" name="Entrada de lápiz 9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0633" y="3772172"/>
                <a:ext cx="1092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4" name="Entrada de lápiz 153"/>
              <p14:cNvContentPartPr/>
              <p14:nvPr/>
            </p14:nvContentPartPr>
            <p14:xfrm>
              <a:off x="10037193" y="2610452"/>
              <a:ext cx="963720" cy="17280"/>
            </p14:xfrm>
          </p:contentPart>
        </mc:Choice>
        <mc:Fallback>
          <p:pic>
            <p:nvPicPr>
              <p:cNvPr id="154" name="Entrada de lápiz 1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3233" y="2606132"/>
                <a:ext cx="972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0" name="Entrada de lápiz 159"/>
              <p14:cNvContentPartPr/>
              <p14:nvPr/>
            </p14:nvContentPartPr>
            <p14:xfrm>
              <a:off x="7322793" y="2068652"/>
              <a:ext cx="1051560" cy="616320"/>
            </p14:xfrm>
          </p:contentPart>
        </mc:Choice>
        <mc:Fallback>
          <p:pic>
            <p:nvPicPr>
              <p:cNvPr id="160" name="Entrada de lápiz 15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7753" y="2063612"/>
                <a:ext cx="106092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2" name="Entrada de lápiz 161"/>
              <p14:cNvContentPartPr/>
              <p14:nvPr/>
            </p14:nvContentPartPr>
            <p14:xfrm>
              <a:off x="5477793" y="2166932"/>
              <a:ext cx="2129040" cy="190440"/>
            </p14:xfrm>
          </p:contentPart>
        </mc:Choice>
        <mc:Fallback>
          <p:pic>
            <p:nvPicPr>
              <p:cNvPr id="162" name="Entrada de lápiz 16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74193" y="2163332"/>
                <a:ext cx="21373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2" name="Entrada de lápiz 191"/>
              <p14:cNvContentPartPr/>
              <p14:nvPr/>
            </p14:nvContentPartPr>
            <p14:xfrm>
              <a:off x="9921273" y="3394892"/>
              <a:ext cx="1501920" cy="41400"/>
            </p14:xfrm>
          </p:contentPart>
        </mc:Choice>
        <mc:Fallback>
          <p:pic>
            <p:nvPicPr>
              <p:cNvPr id="192" name="Entrada de lápiz 19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16953" y="3390932"/>
                <a:ext cx="15123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6" name="Entrada de lápiz 195"/>
              <p14:cNvContentPartPr/>
              <p14:nvPr/>
            </p14:nvContentPartPr>
            <p14:xfrm>
              <a:off x="10500873" y="2905652"/>
              <a:ext cx="1400760" cy="892800"/>
            </p14:xfrm>
          </p:contentPart>
        </mc:Choice>
        <mc:Fallback>
          <p:pic>
            <p:nvPicPr>
              <p:cNvPr id="196" name="Entrada de lápiz 19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95833" y="2898812"/>
                <a:ext cx="141264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9" name="Entrada de lápiz 198"/>
              <p14:cNvContentPartPr/>
              <p14:nvPr/>
            </p14:nvContentPartPr>
            <p14:xfrm>
              <a:off x="7637433" y="2215532"/>
              <a:ext cx="3533760" cy="460080"/>
            </p14:xfrm>
          </p:contentPart>
        </mc:Choice>
        <mc:Fallback>
          <p:pic>
            <p:nvPicPr>
              <p:cNvPr id="199" name="Entrada de lápiz 19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33113" y="2210492"/>
                <a:ext cx="354204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1" name="Entrada de lápiz 200"/>
              <p14:cNvContentPartPr/>
              <p14:nvPr/>
            </p14:nvContentPartPr>
            <p14:xfrm>
              <a:off x="6774513" y="2087732"/>
              <a:ext cx="466200" cy="159120"/>
            </p14:xfrm>
          </p:contentPart>
        </mc:Choice>
        <mc:Fallback>
          <p:pic>
            <p:nvPicPr>
              <p:cNvPr id="201" name="Entrada de lápiz 20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69833" y="2080532"/>
                <a:ext cx="4780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2" name="Entrada de lápiz 201"/>
              <p14:cNvContentPartPr/>
              <p14:nvPr/>
            </p14:nvContentPartPr>
            <p14:xfrm>
              <a:off x="5641953" y="2103932"/>
              <a:ext cx="956880" cy="231840"/>
            </p14:xfrm>
          </p:contentPart>
        </mc:Choice>
        <mc:Fallback>
          <p:pic>
            <p:nvPicPr>
              <p:cNvPr id="202" name="Entrada de lápiz 20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35473" y="2097092"/>
                <a:ext cx="9702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5" name="Entrada de lápiz 204"/>
              <p14:cNvContentPartPr/>
              <p14:nvPr/>
            </p14:nvContentPartPr>
            <p14:xfrm>
              <a:off x="10157433" y="2827892"/>
              <a:ext cx="1530720" cy="1083240"/>
            </p14:xfrm>
          </p:contentPart>
        </mc:Choice>
        <mc:Fallback>
          <p:pic>
            <p:nvPicPr>
              <p:cNvPr id="205" name="Entrada de lápiz 20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50593" y="2822492"/>
                <a:ext cx="154332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6" name="Entrada de lápiz 205"/>
              <p14:cNvContentPartPr/>
              <p14:nvPr/>
            </p14:nvContentPartPr>
            <p14:xfrm>
              <a:off x="3313113" y="2329652"/>
              <a:ext cx="7946640" cy="1793520"/>
            </p14:xfrm>
          </p:contentPart>
        </mc:Choice>
        <mc:Fallback>
          <p:pic>
            <p:nvPicPr>
              <p:cNvPr id="206" name="Entrada de lápiz 20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08073" y="2323172"/>
                <a:ext cx="7957800" cy="180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00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399" t="19729" r="15036" b="12360"/>
          <a:stretch/>
        </p:blipFill>
        <p:spPr>
          <a:xfrm>
            <a:off x="3248167" y="218364"/>
            <a:ext cx="6318914" cy="49677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3884433" y="4778791"/>
              <a:ext cx="246960" cy="12132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8313" y="4772311"/>
                <a:ext cx="259560" cy="1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612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504" t="22341" r="16609" b="47622"/>
          <a:stretch/>
        </p:blipFill>
        <p:spPr>
          <a:xfrm>
            <a:off x="2251881" y="532261"/>
            <a:ext cx="8904529" cy="32072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Entrada de lápiz 8"/>
              <p14:cNvContentPartPr/>
              <p14:nvPr/>
            </p14:nvContentPartPr>
            <p14:xfrm>
              <a:off x="9024153" y="2321431"/>
              <a:ext cx="2108880" cy="1091160"/>
            </p14:xfrm>
          </p:contentPart>
        </mc:Choice>
        <mc:Fallback>
          <p:pic>
            <p:nvPicPr>
              <p:cNvPr id="9" name="Entrada de lápiz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7673" y="2316751"/>
                <a:ext cx="212184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Entrada de lápiz 9"/>
              <p14:cNvContentPartPr/>
              <p14:nvPr/>
            </p14:nvContentPartPr>
            <p14:xfrm>
              <a:off x="9741273" y="2956831"/>
              <a:ext cx="76320" cy="279000"/>
            </p14:xfrm>
          </p:contentPart>
        </mc:Choice>
        <mc:Fallback>
          <p:pic>
            <p:nvPicPr>
              <p:cNvPr id="10" name="Entrada de lápiz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4793" y="2950711"/>
                <a:ext cx="864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Entrada de lápiz 10"/>
              <p14:cNvContentPartPr/>
              <p14:nvPr/>
            </p14:nvContentPartPr>
            <p14:xfrm>
              <a:off x="9809673" y="2998951"/>
              <a:ext cx="307800" cy="12960"/>
            </p14:xfrm>
          </p:contentPart>
        </mc:Choice>
        <mc:Fallback>
          <p:pic>
            <p:nvPicPr>
              <p:cNvPr id="11" name="Entrada de lápiz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5713" y="2994631"/>
                <a:ext cx="3164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Entrada de lápiz 11"/>
              <p14:cNvContentPartPr/>
              <p14:nvPr/>
            </p14:nvContentPartPr>
            <p14:xfrm>
              <a:off x="9809673" y="3197671"/>
              <a:ext cx="257040" cy="36000"/>
            </p14:xfrm>
          </p:contentPart>
        </mc:Choice>
        <mc:Fallback>
          <p:pic>
            <p:nvPicPr>
              <p:cNvPr id="12" name="Entrada de lápiz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05353" y="3194071"/>
                <a:ext cx="266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Entrada de lápiz 12"/>
              <p14:cNvContentPartPr/>
              <p14:nvPr/>
            </p14:nvContentPartPr>
            <p14:xfrm>
              <a:off x="10029993" y="3010471"/>
              <a:ext cx="86040" cy="240480"/>
            </p14:xfrm>
          </p:contentPart>
        </mc:Choice>
        <mc:Fallback>
          <p:pic>
            <p:nvPicPr>
              <p:cNvPr id="13" name="Entrada de lápiz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27113" y="3006511"/>
                <a:ext cx="92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Entrada de lápiz 18"/>
              <p14:cNvContentPartPr/>
              <p14:nvPr/>
            </p14:nvContentPartPr>
            <p14:xfrm>
              <a:off x="9350313" y="2845591"/>
              <a:ext cx="439560" cy="45000"/>
            </p14:xfrm>
          </p:contentPart>
        </mc:Choice>
        <mc:Fallback>
          <p:pic>
            <p:nvPicPr>
              <p:cNvPr id="19" name="Entrada de lápiz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46353" y="2841991"/>
                <a:ext cx="447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Entrada de lápiz 19"/>
              <p14:cNvContentPartPr/>
              <p14:nvPr/>
            </p14:nvContentPartPr>
            <p14:xfrm>
              <a:off x="9685473" y="3200191"/>
              <a:ext cx="450360" cy="41760"/>
            </p14:xfrm>
          </p:contentPart>
        </mc:Choice>
        <mc:Fallback>
          <p:pic>
            <p:nvPicPr>
              <p:cNvPr id="20" name="Entrada de lápiz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80793" y="3196591"/>
                <a:ext cx="4604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Entrada de lápiz 20"/>
              <p14:cNvContentPartPr/>
              <p14:nvPr/>
            </p14:nvContentPartPr>
            <p14:xfrm>
              <a:off x="10048353" y="2814631"/>
              <a:ext cx="402120" cy="48960"/>
            </p14:xfrm>
          </p:contentPart>
        </mc:Choice>
        <mc:Fallback>
          <p:pic>
            <p:nvPicPr>
              <p:cNvPr id="21" name="Entrada de lápiz 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44393" y="2811751"/>
                <a:ext cx="408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Entrada de lápiz 21"/>
              <p14:cNvContentPartPr/>
              <p14:nvPr/>
            </p14:nvContentPartPr>
            <p14:xfrm>
              <a:off x="10563153" y="3002911"/>
              <a:ext cx="351720" cy="84600"/>
            </p14:xfrm>
          </p:contentPart>
        </mc:Choice>
        <mc:Fallback>
          <p:pic>
            <p:nvPicPr>
              <p:cNvPr id="22" name="Entrada de lápiz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59553" y="3000031"/>
                <a:ext cx="3582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Entrada de lápiz 22"/>
              <p14:cNvContentPartPr/>
              <p14:nvPr/>
            </p14:nvContentPartPr>
            <p14:xfrm>
              <a:off x="9320073" y="3174271"/>
              <a:ext cx="219960" cy="49320"/>
            </p14:xfrm>
          </p:contentPart>
        </mc:Choice>
        <mc:Fallback>
          <p:pic>
            <p:nvPicPr>
              <p:cNvPr id="23" name="Entrada de lápiz 2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16113" y="3169591"/>
                <a:ext cx="2275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" name="Entrada de lápiz 29"/>
              <p14:cNvContentPartPr/>
              <p14:nvPr/>
            </p14:nvContentPartPr>
            <p14:xfrm>
              <a:off x="9798513" y="3053311"/>
              <a:ext cx="153360" cy="21600"/>
            </p14:xfrm>
          </p:contentPart>
        </mc:Choice>
        <mc:Fallback>
          <p:pic>
            <p:nvPicPr>
              <p:cNvPr id="30" name="Entrada de lápiz 2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94913" y="3048631"/>
                <a:ext cx="160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1" name="Entrada de lápiz 30"/>
              <p14:cNvContentPartPr/>
              <p14:nvPr/>
            </p14:nvContentPartPr>
            <p14:xfrm>
              <a:off x="9860073" y="3057631"/>
              <a:ext cx="11520" cy="90360"/>
            </p14:xfrm>
          </p:contentPart>
        </mc:Choice>
        <mc:Fallback>
          <p:pic>
            <p:nvPicPr>
              <p:cNvPr id="31" name="Entrada de lápiz 3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55033" y="3053311"/>
                <a:ext cx="201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Entrada de lápiz 33"/>
              <p14:cNvContentPartPr/>
              <p14:nvPr/>
            </p14:nvContentPartPr>
            <p14:xfrm>
              <a:off x="9975273" y="3051151"/>
              <a:ext cx="35280" cy="78840"/>
            </p14:xfrm>
          </p:contentPart>
        </mc:Choice>
        <mc:Fallback>
          <p:pic>
            <p:nvPicPr>
              <p:cNvPr id="34" name="Entrada de lápiz 3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71673" y="3047191"/>
                <a:ext cx="43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Entrada de lápiz 34"/>
              <p14:cNvContentPartPr/>
              <p14:nvPr/>
            </p14:nvContentPartPr>
            <p14:xfrm>
              <a:off x="9954033" y="3089671"/>
              <a:ext cx="108720" cy="75600"/>
            </p14:xfrm>
          </p:contentPart>
        </mc:Choice>
        <mc:Fallback>
          <p:pic>
            <p:nvPicPr>
              <p:cNvPr id="35" name="Entrada de lápiz 3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50073" y="3086791"/>
                <a:ext cx="118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4" name="Entrada de lápiz 43"/>
              <p14:cNvContentPartPr/>
              <p14:nvPr/>
            </p14:nvContentPartPr>
            <p14:xfrm>
              <a:off x="6170073" y="531511"/>
              <a:ext cx="4989600" cy="443880"/>
            </p14:xfrm>
          </p:contentPart>
        </mc:Choice>
        <mc:Fallback>
          <p:pic>
            <p:nvPicPr>
              <p:cNvPr id="44" name="Entrada de lápiz 4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65753" y="527911"/>
                <a:ext cx="499788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9" name="Entrada de lápiz 58"/>
              <p14:cNvContentPartPr/>
              <p14:nvPr/>
            </p14:nvContentPartPr>
            <p14:xfrm>
              <a:off x="10152393" y="2581711"/>
              <a:ext cx="186480" cy="145800"/>
            </p14:xfrm>
          </p:contentPart>
        </mc:Choice>
        <mc:Fallback>
          <p:pic>
            <p:nvPicPr>
              <p:cNvPr id="59" name="Entrada de lápiz 5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48433" y="2578471"/>
                <a:ext cx="19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2" name="Entrada de lápiz 91"/>
              <p14:cNvContentPartPr/>
              <p14:nvPr/>
            </p14:nvContentPartPr>
            <p14:xfrm>
              <a:off x="2298273" y="1084831"/>
              <a:ext cx="2169000" cy="2527200"/>
            </p14:xfrm>
          </p:contentPart>
        </mc:Choice>
        <mc:Fallback>
          <p:pic>
            <p:nvPicPr>
              <p:cNvPr id="92" name="Entrada de lápiz 9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94673" y="1079071"/>
                <a:ext cx="2175480" cy="25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3" name="Entrada de lápiz 102"/>
              <p14:cNvContentPartPr/>
              <p14:nvPr/>
            </p14:nvContentPartPr>
            <p14:xfrm>
              <a:off x="2405553" y="2174911"/>
              <a:ext cx="255600" cy="543240"/>
            </p14:xfrm>
          </p:contentPart>
        </mc:Choice>
        <mc:Fallback>
          <p:pic>
            <p:nvPicPr>
              <p:cNvPr id="103" name="Entrada de lápiz 10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01233" y="2170591"/>
                <a:ext cx="265320" cy="5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699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399" t="23274" r="16924" b="33069"/>
          <a:stretch/>
        </p:blipFill>
        <p:spPr>
          <a:xfrm>
            <a:off x="2634016" y="450376"/>
            <a:ext cx="7604543" cy="39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399" t="28498" r="16189" b="31950"/>
          <a:stretch/>
        </p:blipFill>
        <p:spPr>
          <a:xfrm>
            <a:off x="2661311" y="464024"/>
            <a:ext cx="8292945" cy="38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9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245" t="18982" r="15875" b="14412"/>
          <a:stretch/>
        </p:blipFill>
        <p:spPr>
          <a:xfrm>
            <a:off x="2947916" y="368491"/>
            <a:ext cx="6787410" cy="51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5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189" t="35775" r="16609" b="37733"/>
          <a:stretch/>
        </p:blipFill>
        <p:spPr>
          <a:xfrm>
            <a:off x="2101755" y="668738"/>
            <a:ext cx="8952740" cy="28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4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721" t="27937" r="14092" b="22621"/>
          <a:stretch/>
        </p:blipFill>
        <p:spPr>
          <a:xfrm>
            <a:off x="2524835" y="573206"/>
            <a:ext cx="7941865" cy="43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522" t="23250" r="14810" b="36120"/>
          <a:stretch/>
        </p:blipFill>
        <p:spPr>
          <a:xfrm>
            <a:off x="2511186" y="627796"/>
            <a:ext cx="7893416" cy="36303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/>
              <p14:cNvContentPartPr/>
              <p14:nvPr/>
            </p14:nvContentPartPr>
            <p14:xfrm>
              <a:off x="3163713" y="3572372"/>
              <a:ext cx="436320" cy="49572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5433" y="3561932"/>
                <a:ext cx="455040" cy="5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2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343" t="20663" r="16085" b="36054"/>
          <a:stretch/>
        </p:blipFill>
        <p:spPr>
          <a:xfrm>
            <a:off x="2920621" y="423079"/>
            <a:ext cx="7369791" cy="38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979" t="24020" r="17029" b="37920"/>
          <a:stretch/>
        </p:blipFill>
        <p:spPr>
          <a:xfrm>
            <a:off x="2047163" y="382135"/>
            <a:ext cx="9261210" cy="42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11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400" t="41371" r="16293" b="25047"/>
          <a:stretch/>
        </p:blipFill>
        <p:spPr>
          <a:xfrm>
            <a:off x="1856095" y="586854"/>
            <a:ext cx="9437879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133" t="17863" r="19336" b="45756"/>
          <a:stretch/>
        </p:blipFill>
        <p:spPr>
          <a:xfrm>
            <a:off x="2661314" y="518614"/>
            <a:ext cx="7842213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714" t="20849" r="17133" b="26726"/>
          <a:stretch/>
        </p:blipFill>
        <p:spPr>
          <a:xfrm>
            <a:off x="2511188" y="395785"/>
            <a:ext cx="7522298" cy="48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2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182" t="24953" r="17239" b="37733"/>
          <a:stretch/>
        </p:blipFill>
        <p:spPr>
          <a:xfrm>
            <a:off x="2729551" y="545909"/>
            <a:ext cx="7917409" cy="3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979" t="16744" r="15350" b="7136"/>
          <a:stretch/>
        </p:blipFill>
        <p:spPr>
          <a:xfrm>
            <a:off x="3575712" y="177422"/>
            <a:ext cx="6332561" cy="55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875" t="39691" r="16504" b="25794"/>
          <a:stretch/>
        </p:blipFill>
        <p:spPr>
          <a:xfrm>
            <a:off x="2169995" y="545911"/>
            <a:ext cx="8607531" cy="35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301" t="35401" r="14931" b="34188"/>
          <a:stretch/>
        </p:blipFill>
        <p:spPr>
          <a:xfrm>
            <a:off x="1146411" y="436728"/>
            <a:ext cx="10536407" cy="35484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3" name="Entrada de lápiz 222"/>
              <p14:cNvContentPartPr/>
              <p14:nvPr/>
            </p14:nvContentPartPr>
            <p14:xfrm>
              <a:off x="7637073" y="2179892"/>
              <a:ext cx="0" cy="0"/>
            </p14:xfrm>
          </p:contentPart>
        </mc:Choice>
        <mc:Fallback xmlns="">
          <p:pic>
            <p:nvPicPr>
              <p:cNvPr id="223" name="Entrada de lápiz 2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7" name="Entrada de lápiz 256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57" name="Entrada de lápiz 2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9" name="Entrada de lápiz 258"/>
              <p14:cNvContentPartPr/>
              <p14:nvPr/>
            </p14:nvContentPartPr>
            <p14:xfrm>
              <a:off x="7699353" y="3406052"/>
              <a:ext cx="62640" cy="56880"/>
            </p14:xfrm>
          </p:contentPart>
        </mc:Choice>
        <mc:Fallback xmlns="">
          <p:pic>
            <p:nvPicPr>
              <p:cNvPr id="259" name="Entrada de lápiz 25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3593" y="3401732"/>
                <a:ext cx="752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1" name="Entrada de lápiz 290"/>
              <p14:cNvContentPartPr/>
              <p14:nvPr/>
            </p14:nvContentPartPr>
            <p14:xfrm>
              <a:off x="8035953" y="2794772"/>
              <a:ext cx="324000" cy="159840"/>
            </p14:xfrm>
          </p:contentPart>
        </mc:Choice>
        <mc:Fallback xmlns="">
          <p:pic>
            <p:nvPicPr>
              <p:cNvPr id="291" name="Entrada de lápiz 29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8753" y="2791172"/>
                <a:ext cx="334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2" name="Entrada de lápiz 291"/>
              <p14:cNvContentPartPr/>
              <p14:nvPr/>
            </p14:nvContentPartPr>
            <p14:xfrm>
              <a:off x="8420793" y="2911052"/>
              <a:ext cx="33120" cy="213120"/>
            </p14:xfrm>
          </p:contentPart>
        </mc:Choice>
        <mc:Fallback xmlns="">
          <p:pic>
            <p:nvPicPr>
              <p:cNvPr id="292" name="Entrada de lápiz 29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16113" y="2906732"/>
                <a:ext cx="45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3" name="Entrada de lápiz 292"/>
              <p14:cNvContentPartPr/>
              <p14:nvPr/>
            </p14:nvContentPartPr>
            <p14:xfrm>
              <a:off x="8349513" y="2889452"/>
              <a:ext cx="110160" cy="130680"/>
            </p14:xfrm>
          </p:contentPart>
        </mc:Choice>
        <mc:Fallback xmlns="">
          <p:pic>
            <p:nvPicPr>
              <p:cNvPr id="293" name="Entrada de lápiz 29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45193" y="2884052"/>
                <a:ext cx="1209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4" name="Entrada de lápiz 293"/>
              <p14:cNvContentPartPr/>
              <p14:nvPr/>
            </p14:nvContentPartPr>
            <p14:xfrm>
              <a:off x="8667753" y="2882972"/>
              <a:ext cx="104400" cy="25200"/>
            </p14:xfrm>
          </p:contentPart>
        </mc:Choice>
        <mc:Fallback xmlns="">
          <p:pic>
            <p:nvPicPr>
              <p:cNvPr id="294" name="Entrada de lápiz 29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61633" y="2876132"/>
                <a:ext cx="117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5" name="Entrada de lápiz 294"/>
              <p14:cNvContentPartPr/>
              <p14:nvPr/>
            </p14:nvContentPartPr>
            <p14:xfrm>
              <a:off x="8681073" y="2930132"/>
              <a:ext cx="152640" cy="27000"/>
            </p14:xfrm>
          </p:contentPart>
        </mc:Choice>
        <mc:Fallback xmlns="">
          <p:pic>
            <p:nvPicPr>
              <p:cNvPr id="295" name="Entrada de lápiz 29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76393" y="2926172"/>
                <a:ext cx="161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6" name="Entrada de lápiz 295"/>
              <p14:cNvContentPartPr/>
              <p14:nvPr/>
            </p14:nvContentPartPr>
            <p14:xfrm>
              <a:off x="8916513" y="2799092"/>
              <a:ext cx="311400" cy="141840"/>
            </p14:xfrm>
          </p:contentPart>
        </mc:Choice>
        <mc:Fallback xmlns="">
          <p:pic>
            <p:nvPicPr>
              <p:cNvPr id="296" name="Entrada de lápiz 29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11113" y="2794052"/>
                <a:ext cx="321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7" name="Entrada de lápiz 296"/>
              <p14:cNvContentPartPr/>
              <p14:nvPr/>
            </p14:nvContentPartPr>
            <p14:xfrm>
              <a:off x="9266073" y="2868212"/>
              <a:ext cx="94680" cy="258120"/>
            </p14:xfrm>
          </p:contentPart>
        </mc:Choice>
        <mc:Fallback xmlns="">
          <p:pic>
            <p:nvPicPr>
              <p:cNvPr id="297" name="Entrada de lápiz 29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1393" y="2863532"/>
                <a:ext cx="1083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8" name="Entrada de lápiz 297"/>
              <p14:cNvContentPartPr/>
              <p14:nvPr/>
            </p14:nvContentPartPr>
            <p14:xfrm>
              <a:off x="9257793" y="2979452"/>
              <a:ext cx="159120" cy="50760"/>
            </p14:xfrm>
          </p:contentPart>
        </mc:Choice>
        <mc:Fallback xmlns="">
          <p:pic>
            <p:nvPicPr>
              <p:cNvPr id="298" name="Entrada de lápiz 29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252393" y="2975492"/>
                <a:ext cx="1684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9" name="Entrada de lápiz 298"/>
              <p14:cNvContentPartPr/>
              <p14:nvPr/>
            </p14:nvContentPartPr>
            <p14:xfrm>
              <a:off x="8107953" y="3192572"/>
              <a:ext cx="201240" cy="192600"/>
            </p14:xfrm>
          </p:contentPart>
        </mc:Choice>
        <mc:Fallback xmlns="">
          <p:pic>
            <p:nvPicPr>
              <p:cNvPr id="299" name="Entrada de lápiz 29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99313" y="3186812"/>
                <a:ext cx="2185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0" name="Entrada de lápiz 299"/>
              <p14:cNvContentPartPr/>
              <p14:nvPr/>
            </p14:nvContentPartPr>
            <p14:xfrm>
              <a:off x="8386593" y="3307412"/>
              <a:ext cx="76320" cy="150480"/>
            </p14:xfrm>
          </p:contentPart>
        </mc:Choice>
        <mc:Fallback xmlns="">
          <p:pic>
            <p:nvPicPr>
              <p:cNvPr id="300" name="Entrada de lápiz 29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81913" y="3302732"/>
                <a:ext cx="874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1" name="Entrada de lápiz 300"/>
              <p14:cNvContentPartPr/>
              <p14:nvPr/>
            </p14:nvContentPartPr>
            <p14:xfrm>
              <a:off x="8372193" y="3240812"/>
              <a:ext cx="102600" cy="88920"/>
            </p14:xfrm>
          </p:contentPart>
        </mc:Choice>
        <mc:Fallback xmlns="">
          <p:pic>
            <p:nvPicPr>
              <p:cNvPr id="301" name="Entrada de lápiz 30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67873" y="3235772"/>
                <a:ext cx="1134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3" name="Entrada de lápiz 302"/>
              <p14:cNvContentPartPr/>
              <p14:nvPr/>
            </p14:nvContentPartPr>
            <p14:xfrm>
              <a:off x="8874393" y="3137132"/>
              <a:ext cx="85320" cy="315720"/>
            </p14:xfrm>
          </p:contentPart>
        </mc:Choice>
        <mc:Fallback xmlns="">
          <p:pic>
            <p:nvPicPr>
              <p:cNvPr id="303" name="Entrada de lápiz 30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71513" y="3131732"/>
                <a:ext cx="928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4" name="Entrada de lápiz 303"/>
              <p14:cNvContentPartPr/>
              <p14:nvPr/>
            </p14:nvContentPartPr>
            <p14:xfrm>
              <a:off x="8820033" y="3263492"/>
              <a:ext cx="201600" cy="72000"/>
            </p14:xfrm>
          </p:contentPart>
        </mc:Choice>
        <mc:Fallback xmlns="">
          <p:pic>
            <p:nvPicPr>
              <p:cNvPr id="304" name="Entrada de lápiz 30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15353" y="3258452"/>
                <a:ext cx="210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5" name="Entrada de lápiz 304"/>
              <p14:cNvContentPartPr/>
              <p14:nvPr/>
            </p14:nvContentPartPr>
            <p14:xfrm>
              <a:off x="9127473" y="3217052"/>
              <a:ext cx="80640" cy="183960"/>
            </p14:xfrm>
          </p:contentPart>
        </mc:Choice>
        <mc:Fallback xmlns="">
          <p:pic>
            <p:nvPicPr>
              <p:cNvPr id="305" name="Entrada de lápiz 30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22793" y="3212372"/>
                <a:ext cx="918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6" name="Entrada de lápiz 305"/>
              <p14:cNvContentPartPr/>
              <p14:nvPr/>
            </p14:nvContentPartPr>
            <p14:xfrm>
              <a:off x="9120993" y="3212012"/>
              <a:ext cx="167400" cy="78120"/>
            </p14:xfrm>
          </p:contentPart>
        </mc:Choice>
        <mc:Fallback xmlns="">
          <p:pic>
            <p:nvPicPr>
              <p:cNvPr id="306" name="Entrada de lápiz 30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116673" y="3205172"/>
                <a:ext cx="1796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7" name="Entrada de lápiz 306"/>
              <p14:cNvContentPartPr/>
              <p14:nvPr/>
            </p14:nvContentPartPr>
            <p14:xfrm>
              <a:off x="9450393" y="3177812"/>
              <a:ext cx="99360" cy="5400"/>
            </p14:xfrm>
          </p:contentPart>
        </mc:Choice>
        <mc:Fallback xmlns="">
          <p:pic>
            <p:nvPicPr>
              <p:cNvPr id="307" name="Entrada de lápiz 30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444633" y="3171332"/>
                <a:ext cx="1119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8" name="Entrada de lápiz 307"/>
              <p14:cNvContentPartPr/>
              <p14:nvPr/>
            </p14:nvContentPartPr>
            <p14:xfrm>
              <a:off x="9459033" y="3243692"/>
              <a:ext cx="113760" cy="12960"/>
            </p14:xfrm>
          </p:contentPart>
        </mc:Choice>
        <mc:Fallback xmlns="">
          <p:pic>
            <p:nvPicPr>
              <p:cNvPr id="308" name="Entrada de lápiz 30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454713" y="3236492"/>
                <a:ext cx="124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9" name="Entrada de lápiz 308"/>
              <p14:cNvContentPartPr/>
              <p14:nvPr/>
            </p14:nvContentPartPr>
            <p14:xfrm>
              <a:off x="9646953" y="3055412"/>
              <a:ext cx="202320" cy="251280"/>
            </p14:xfrm>
          </p:contentPart>
        </mc:Choice>
        <mc:Fallback xmlns="">
          <p:pic>
            <p:nvPicPr>
              <p:cNvPr id="309" name="Entrada de lápiz 30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38673" y="3050372"/>
                <a:ext cx="2181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0" name="Entrada de lápiz 309"/>
              <p14:cNvContentPartPr/>
              <p14:nvPr/>
            </p14:nvContentPartPr>
            <p14:xfrm>
              <a:off x="9971313" y="3177812"/>
              <a:ext cx="121320" cy="289080"/>
            </p14:xfrm>
          </p:contentPart>
        </mc:Choice>
        <mc:Fallback xmlns="">
          <p:pic>
            <p:nvPicPr>
              <p:cNvPr id="310" name="Entrada de lápiz 30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964473" y="3172052"/>
                <a:ext cx="1378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1" name="Entrada de lápiz 310"/>
              <p14:cNvContentPartPr/>
              <p14:nvPr/>
            </p14:nvContentPartPr>
            <p14:xfrm>
              <a:off x="9941073" y="3316052"/>
              <a:ext cx="170640" cy="61920"/>
            </p14:xfrm>
          </p:contentPart>
        </mc:Choice>
        <mc:Fallback xmlns="">
          <p:pic>
            <p:nvPicPr>
              <p:cNvPr id="311" name="Entrada de lápiz 31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935673" y="3312452"/>
                <a:ext cx="179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2" name="Entrada de lápiz 311"/>
              <p14:cNvContentPartPr/>
              <p14:nvPr/>
            </p14:nvContentPartPr>
            <p14:xfrm>
              <a:off x="10272633" y="3147572"/>
              <a:ext cx="24480" cy="18720"/>
            </p14:xfrm>
          </p:contentPart>
        </mc:Choice>
        <mc:Fallback xmlns="">
          <p:pic>
            <p:nvPicPr>
              <p:cNvPr id="312" name="Entrada de lápiz 31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68313" y="3141812"/>
                <a:ext cx="36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3" name="Entrada de lápiz 312"/>
              <p14:cNvContentPartPr/>
              <p14:nvPr/>
            </p14:nvContentPartPr>
            <p14:xfrm>
              <a:off x="10420233" y="3047852"/>
              <a:ext cx="104760" cy="353520"/>
            </p14:xfrm>
          </p:contentPart>
        </mc:Choice>
        <mc:Fallback xmlns="">
          <p:pic>
            <p:nvPicPr>
              <p:cNvPr id="313" name="Entrada de lápiz 31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12313" y="3041372"/>
                <a:ext cx="1173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4" name="Entrada de lápiz 313"/>
              <p14:cNvContentPartPr/>
              <p14:nvPr/>
            </p14:nvContentPartPr>
            <p14:xfrm>
              <a:off x="10322673" y="3224252"/>
              <a:ext cx="179280" cy="41760"/>
            </p14:xfrm>
          </p:contentPart>
        </mc:Choice>
        <mc:Fallback xmlns="">
          <p:pic>
            <p:nvPicPr>
              <p:cNvPr id="314" name="Entrada de lápiz 31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317633" y="3220652"/>
                <a:ext cx="1872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5" name="Entrada de lápiz 314"/>
              <p14:cNvContentPartPr/>
              <p14:nvPr/>
            </p14:nvContentPartPr>
            <p14:xfrm>
              <a:off x="10607793" y="3185012"/>
              <a:ext cx="150480" cy="313200"/>
            </p14:xfrm>
          </p:contentPart>
        </mc:Choice>
        <mc:Fallback xmlns="">
          <p:pic>
            <p:nvPicPr>
              <p:cNvPr id="315" name="Entrada de lápiz 31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599873" y="3178532"/>
                <a:ext cx="1677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6" name="Entrada de lápiz 315"/>
              <p14:cNvContentPartPr/>
              <p14:nvPr/>
            </p14:nvContentPartPr>
            <p14:xfrm>
              <a:off x="10597713" y="3369332"/>
              <a:ext cx="209160" cy="46080"/>
            </p14:xfrm>
          </p:contentPart>
        </mc:Choice>
        <mc:Fallback xmlns="">
          <p:pic>
            <p:nvPicPr>
              <p:cNvPr id="316" name="Entrada de lápiz 31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592313" y="3365372"/>
                <a:ext cx="222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7" name="Entrada de lápiz 326"/>
              <p14:cNvContentPartPr/>
              <p14:nvPr/>
            </p14:nvContentPartPr>
            <p14:xfrm>
              <a:off x="8661633" y="3245492"/>
              <a:ext cx="35640" cy="62640"/>
            </p14:xfrm>
          </p:contentPart>
        </mc:Choice>
        <mc:Fallback xmlns="">
          <p:pic>
            <p:nvPicPr>
              <p:cNvPr id="327" name="Entrada de lápiz 32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57673" y="3239372"/>
                <a:ext cx="457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7" name="Entrada de lápiz 336"/>
              <p14:cNvContentPartPr/>
              <p14:nvPr/>
            </p14:nvContentPartPr>
            <p14:xfrm>
              <a:off x="7865673" y="3539252"/>
              <a:ext cx="183960" cy="160200"/>
            </p14:xfrm>
          </p:contentPart>
        </mc:Choice>
        <mc:Fallback xmlns="">
          <p:pic>
            <p:nvPicPr>
              <p:cNvPr id="337" name="Entrada de lápiz 336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58473" y="3536012"/>
                <a:ext cx="194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8" name="Entrada de lápiz 337"/>
              <p14:cNvContentPartPr/>
              <p14:nvPr/>
            </p14:nvContentPartPr>
            <p14:xfrm>
              <a:off x="8211633" y="3470492"/>
              <a:ext cx="302760" cy="349920"/>
            </p14:xfrm>
          </p:contentPart>
        </mc:Choice>
        <mc:Fallback xmlns="">
          <p:pic>
            <p:nvPicPr>
              <p:cNvPr id="338" name="Entrada de lápiz 337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206593" y="3465452"/>
                <a:ext cx="3153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9" name="Entrada de lápiz 338"/>
              <p14:cNvContentPartPr/>
              <p14:nvPr/>
            </p14:nvContentPartPr>
            <p14:xfrm>
              <a:off x="8412153" y="3699092"/>
              <a:ext cx="189360" cy="33480"/>
            </p14:xfrm>
          </p:contentPart>
        </mc:Choice>
        <mc:Fallback xmlns="">
          <p:pic>
            <p:nvPicPr>
              <p:cNvPr id="339" name="Entrada de lápiz 33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06753" y="3695492"/>
                <a:ext cx="198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0" name="Entrada de lápiz 339"/>
              <p14:cNvContentPartPr/>
              <p14:nvPr/>
            </p14:nvContentPartPr>
            <p14:xfrm>
              <a:off x="8789073" y="3522692"/>
              <a:ext cx="30960" cy="32400"/>
            </p14:xfrm>
          </p:contentPart>
        </mc:Choice>
        <mc:Fallback xmlns="">
          <p:pic>
            <p:nvPicPr>
              <p:cNvPr id="340" name="Entrada de lápiz 33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784033" y="3517652"/>
                <a:ext cx="43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41" name="Entrada de lápiz 340"/>
              <p14:cNvContentPartPr/>
              <p14:nvPr/>
            </p14:nvContentPartPr>
            <p14:xfrm>
              <a:off x="8192553" y="3459332"/>
              <a:ext cx="110880" cy="218160"/>
            </p14:xfrm>
          </p:contentPart>
        </mc:Choice>
        <mc:Fallback xmlns="">
          <p:pic>
            <p:nvPicPr>
              <p:cNvPr id="341" name="Entrada de lápiz 34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87873" y="3454652"/>
                <a:ext cx="1224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42" name="Entrada de lápiz 341"/>
              <p14:cNvContentPartPr/>
              <p14:nvPr/>
            </p14:nvContentPartPr>
            <p14:xfrm>
              <a:off x="8086713" y="3548972"/>
              <a:ext cx="178920" cy="121680"/>
            </p14:xfrm>
          </p:contentPart>
        </mc:Choice>
        <mc:Fallback xmlns="">
          <p:pic>
            <p:nvPicPr>
              <p:cNvPr id="342" name="Entrada de lápiz 341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79873" y="3543932"/>
                <a:ext cx="1900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44" name="Entrada de lápiz 343"/>
              <p14:cNvContentPartPr/>
              <p14:nvPr/>
            </p14:nvContentPartPr>
            <p14:xfrm>
              <a:off x="8901393" y="3554732"/>
              <a:ext cx="154080" cy="83880"/>
            </p14:xfrm>
          </p:contentPart>
        </mc:Choice>
        <mc:Fallback xmlns="">
          <p:pic>
            <p:nvPicPr>
              <p:cNvPr id="344" name="Entrada de lápiz 34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897073" y="3548972"/>
                <a:ext cx="161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45" name="Entrada de lápiz 344"/>
              <p14:cNvContentPartPr/>
              <p14:nvPr/>
            </p14:nvContentPartPr>
            <p14:xfrm>
              <a:off x="9132153" y="3547532"/>
              <a:ext cx="89280" cy="230400"/>
            </p14:xfrm>
          </p:contentPart>
        </mc:Choice>
        <mc:Fallback xmlns="">
          <p:pic>
            <p:nvPicPr>
              <p:cNvPr id="345" name="Entrada de lápiz 34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27798" y="3543212"/>
                <a:ext cx="100531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46" name="Entrada de lápiz 345"/>
              <p14:cNvContentPartPr/>
              <p14:nvPr/>
            </p14:nvContentPartPr>
            <p14:xfrm>
              <a:off x="9118833" y="3570212"/>
              <a:ext cx="136440" cy="83880"/>
            </p14:xfrm>
          </p:contentPart>
        </mc:Choice>
        <mc:Fallback xmlns="">
          <p:pic>
            <p:nvPicPr>
              <p:cNvPr id="346" name="Entrada de lápiz 34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114513" y="3564452"/>
                <a:ext cx="1476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47" name="Entrada de lápiz 346"/>
              <p14:cNvContentPartPr/>
              <p14:nvPr/>
            </p14:nvContentPartPr>
            <p14:xfrm>
              <a:off x="9513753" y="3509012"/>
              <a:ext cx="130320" cy="11520"/>
            </p14:xfrm>
          </p:contentPart>
        </mc:Choice>
        <mc:Fallback xmlns="">
          <p:pic>
            <p:nvPicPr>
              <p:cNvPr id="347" name="Entrada de lápiz 34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508713" y="3502172"/>
                <a:ext cx="142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48" name="Entrada de lápiz 347"/>
              <p14:cNvContentPartPr/>
              <p14:nvPr/>
            </p14:nvContentPartPr>
            <p14:xfrm>
              <a:off x="9489993" y="3578492"/>
              <a:ext cx="181080" cy="24840"/>
            </p14:xfrm>
          </p:contentPart>
        </mc:Choice>
        <mc:Fallback xmlns="">
          <p:pic>
            <p:nvPicPr>
              <p:cNvPr id="348" name="Entrada de lápiz 34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485313" y="3570932"/>
                <a:ext cx="191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49" name="Entrada de lápiz 348"/>
              <p14:cNvContentPartPr/>
              <p14:nvPr/>
            </p14:nvContentPartPr>
            <p14:xfrm>
              <a:off x="9867273" y="3370412"/>
              <a:ext cx="201600" cy="280080"/>
            </p14:xfrm>
          </p:contentPart>
        </mc:Choice>
        <mc:Fallback xmlns="">
          <p:pic>
            <p:nvPicPr>
              <p:cNvPr id="349" name="Entrada de lápiz 348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859353" y="3365732"/>
                <a:ext cx="2167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50" name="Entrada de lápiz 349"/>
              <p14:cNvContentPartPr/>
              <p14:nvPr/>
            </p14:nvContentPartPr>
            <p14:xfrm>
              <a:off x="10206753" y="3534572"/>
              <a:ext cx="133920" cy="248040"/>
            </p14:xfrm>
          </p:contentPart>
        </mc:Choice>
        <mc:Fallback xmlns="">
          <p:pic>
            <p:nvPicPr>
              <p:cNvPr id="350" name="Entrada de lápiz 349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200273" y="3529172"/>
                <a:ext cx="1490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51" name="Entrada de lápiz 350"/>
              <p14:cNvContentPartPr/>
              <p14:nvPr/>
            </p14:nvContentPartPr>
            <p14:xfrm>
              <a:off x="10232673" y="3657692"/>
              <a:ext cx="190800" cy="62640"/>
            </p14:xfrm>
          </p:contentPart>
        </mc:Choice>
        <mc:Fallback xmlns="">
          <p:pic>
            <p:nvPicPr>
              <p:cNvPr id="351" name="Entrada de lápiz 350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227993" y="3653732"/>
                <a:ext cx="199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52" name="Entrada de lápiz 351"/>
              <p14:cNvContentPartPr/>
              <p14:nvPr/>
            </p14:nvContentPartPr>
            <p14:xfrm>
              <a:off x="10656033" y="3512252"/>
              <a:ext cx="16200" cy="10080"/>
            </p14:xfrm>
          </p:contentPart>
        </mc:Choice>
        <mc:Fallback xmlns="">
          <p:pic>
            <p:nvPicPr>
              <p:cNvPr id="352" name="Entrada de lápiz 351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650633" y="3504692"/>
                <a:ext cx="28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53" name="Entrada de lápiz 352"/>
              <p14:cNvContentPartPr/>
              <p14:nvPr/>
            </p14:nvContentPartPr>
            <p14:xfrm>
              <a:off x="11064993" y="3438092"/>
              <a:ext cx="106920" cy="344880"/>
            </p14:xfrm>
          </p:contentPart>
        </mc:Choice>
        <mc:Fallback xmlns="">
          <p:pic>
            <p:nvPicPr>
              <p:cNvPr id="353" name="Entrada de lápiz 352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058153" y="3432332"/>
                <a:ext cx="1180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54" name="Entrada de lápiz 353"/>
              <p14:cNvContentPartPr/>
              <p14:nvPr/>
            </p14:nvContentPartPr>
            <p14:xfrm>
              <a:off x="11004873" y="3565892"/>
              <a:ext cx="173520" cy="44280"/>
            </p14:xfrm>
          </p:contentPart>
        </mc:Choice>
        <mc:Fallback xmlns="">
          <p:pic>
            <p:nvPicPr>
              <p:cNvPr id="354" name="Entrada de lápiz 353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000193" y="3561932"/>
                <a:ext cx="181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5" name="Entrada de lápiz 354"/>
              <p14:cNvContentPartPr/>
              <p14:nvPr/>
            </p14:nvContentPartPr>
            <p14:xfrm>
              <a:off x="11324193" y="3525932"/>
              <a:ext cx="136800" cy="284400"/>
            </p14:xfrm>
          </p:contentPart>
        </mc:Choice>
        <mc:Fallback xmlns="">
          <p:pic>
            <p:nvPicPr>
              <p:cNvPr id="355" name="Entrada de lápiz 354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317713" y="3520532"/>
                <a:ext cx="1508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56" name="Entrada de lápiz 355"/>
              <p14:cNvContentPartPr/>
              <p14:nvPr/>
            </p14:nvContentPartPr>
            <p14:xfrm>
              <a:off x="11397633" y="3660572"/>
              <a:ext cx="148320" cy="43920"/>
            </p14:xfrm>
          </p:contentPart>
        </mc:Choice>
        <mc:Fallback xmlns="">
          <p:pic>
            <p:nvPicPr>
              <p:cNvPr id="356" name="Entrada de lápiz 355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392233" y="3655892"/>
                <a:ext cx="160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57" name="Entrada de lápiz 356"/>
              <p14:cNvContentPartPr/>
              <p14:nvPr/>
            </p14:nvContentPartPr>
            <p14:xfrm>
              <a:off x="10686633" y="3518732"/>
              <a:ext cx="78480" cy="67680"/>
            </p14:xfrm>
          </p:contentPart>
        </mc:Choice>
        <mc:Fallback xmlns="">
          <p:pic>
            <p:nvPicPr>
              <p:cNvPr id="357" name="Entrada de lápiz 356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681593" y="3511172"/>
                <a:ext cx="88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8" name="Entrada de lápiz 357"/>
              <p14:cNvContentPartPr/>
              <p14:nvPr/>
            </p14:nvContentPartPr>
            <p14:xfrm>
              <a:off x="6883233" y="565652"/>
              <a:ext cx="245880" cy="141120"/>
            </p14:xfrm>
          </p:contentPart>
        </mc:Choice>
        <mc:Fallback xmlns="">
          <p:pic>
            <p:nvPicPr>
              <p:cNvPr id="358" name="Entrada de lápiz 357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74953" y="557372"/>
                <a:ext cx="257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59" name="Entrada de lápiz 358"/>
              <p14:cNvContentPartPr/>
              <p14:nvPr/>
            </p14:nvContentPartPr>
            <p14:xfrm>
              <a:off x="8118033" y="3557252"/>
              <a:ext cx="646560" cy="208800"/>
            </p14:xfrm>
          </p:contentPart>
        </mc:Choice>
        <mc:Fallback xmlns="">
          <p:pic>
            <p:nvPicPr>
              <p:cNvPr id="359" name="Entrada de lápiz 358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110833" y="3551492"/>
                <a:ext cx="6627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60" name="Entrada de lápiz 359"/>
              <p14:cNvContentPartPr/>
              <p14:nvPr/>
            </p14:nvContentPartPr>
            <p14:xfrm>
              <a:off x="9938553" y="3550772"/>
              <a:ext cx="629280" cy="218880"/>
            </p14:xfrm>
          </p:contentPart>
        </mc:Choice>
        <mc:Fallback xmlns="">
          <p:pic>
            <p:nvPicPr>
              <p:cNvPr id="360" name="Entrada de lápiz 359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933513" y="3543212"/>
                <a:ext cx="6418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61" name="Entrada de lápiz 360"/>
              <p14:cNvContentPartPr/>
              <p14:nvPr/>
            </p14:nvContentPartPr>
            <p14:xfrm>
              <a:off x="7214793" y="593732"/>
              <a:ext cx="43200" cy="43560"/>
            </p14:xfrm>
          </p:contentPart>
        </mc:Choice>
        <mc:Fallback xmlns="">
          <p:pic>
            <p:nvPicPr>
              <p:cNvPr id="361" name="Entrada de lápiz 360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209033" y="589052"/>
                <a:ext cx="53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62" name="Entrada de lápiz 361"/>
              <p14:cNvContentPartPr/>
              <p14:nvPr/>
            </p14:nvContentPartPr>
            <p14:xfrm>
              <a:off x="7431873" y="570332"/>
              <a:ext cx="151920" cy="325800"/>
            </p14:xfrm>
          </p:contentPart>
        </mc:Choice>
        <mc:Fallback xmlns="">
          <p:pic>
            <p:nvPicPr>
              <p:cNvPr id="362" name="Entrada de lápiz 361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426473" y="564932"/>
                <a:ext cx="1620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63" name="Entrada de lápiz 362"/>
              <p14:cNvContentPartPr/>
              <p14:nvPr/>
            </p14:nvContentPartPr>
            <p14:xfrm>
              <a:off x="7403793" y="776972"/>
              <a:ext cx="125640" cy="18360"/>
            </p14:xfrm>
          </p:contentPart>
        </mc:Choice>
        <mc:Fallback xmlns="">
          <p:pic>
            <p:nvPicPr>
              <p:cNvPr id="363" name="Entrada de lápiz 362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399113" y="772652"/>
                <a:ext cx="133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64" name="Entrada de lápiz 363"/>
              <p14:cNvContentPartPr/>
              <p14:nvPr/>
            </p14:nvContentPartPr>
            <p14:xfrm>
              <a:off x="7693593" y="740972"/>
              <a:ext cx="11160" cy="214920"/>
            </p14:xfrm>
          </p:contentPart>
        </mc:Choice>
        <mc:Fallback xmlns="">
          <p:pic>
            <p:nvPicPr>
              <p:cNvPr id="364" name="Entrada de lápiz 363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688913" y="736292"/>
                <a:ext cx="21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65" name="Entrada de lápiz 364"/>
              <p14:cNvContentPartPr/>
              <p14:nvPr/>
            </p14:nvContentPartPr>
            <p14:xfrm>
              <a:off x="7697553" y="666092"/>
              <a:ext cx="172080" cy="95760"/>
            </p14:xfrm>
          </p:contentPart>
        </mc:Choice>
        <mc:Fallback xmlns="">
          <p:pic>
            <p:nvPicPr>
              <p:cNvPr id="365" name="Entrada de lápiz 364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93233" y="660692"/>
                <a:ext cx="1825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66" name="Entrada de lápiz 365"/>
              <p14:cNvContentPartPr/>
              <p14:nvPr/>
            </p14:nvContentPartPr>
            <p14:xfrm>
              <a:off x="8091393" y="569612"/>
              <a:ext cx="135720" cy="17280"/>
            </p14:xfrm>
          </p:contentPart>
        </mc:Choice>
        <mc:Fallback xmlns="">
          <p:pic>
            <p:nvPicPr>
              <p:cNvPr id="366" name="Entrada de lápiz 365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085633" y="564212"/>
                <a:ext cx="146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67" name="Entrada de lápiz 366"/>
              <p14:cNvContentPartPr/>
              <p14:nvPr/>
            </p14:nvContentPartPr>
            <p14:xfrm>
              <a:off x="8062233" y="654932"/>
              <a:ext cx="173520" cy="25200"/>
            </p14:xfrm>
          </p:contentPart>
        </mc:Choice>
        <mc:Fallback xmlns="">
          <p:pic>
            <p:nvPicPr>
              <p:cNvPr id="367" name="Entrada de lápiz 366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057553" y="650612"/>
                <a:ext cx="1810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68" name="Entrada de lápiz 367"/>
              <p14:cNvContentPartPr/>
              <p14:nvPr/>
            </p14:nvContentPartPr>
            <p14:xfrm>
              <a:off x="8478033" y="524252"/>
              <a:ext cx="165240" cy="387000"/>
            </p14:xfrm>
          </p:contentPart>
        </mc:Choice>
        <mc:Fallback xmlns="">
          <p:pic>
            <p:nvPicPr>
              <p:cNvPr id="368" name="Entrada de lápiz 367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471913" y="518132"/>
                <a:ext cx="1756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69" name="Entrada de lápiz 368"/>
              <p14:cNvContentPartPr/>
              <p14:nvPr/>
            </p14:nvContentPartPr>
            <p14:xfrm>
              <a:off x="8466873" y="721892"/>
              <a:ext cx="169560" cy="24480"/>
            </p14:xfrm>
          </p:contentPart>
        </mc:Choice>
        <mc:Fallback xmlns="">
          <p:pic>
            <p:nvPicPr>
              <p:cNvPr id="369" name="Entrada de lápiz 368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461833" y="716132"/>
                <a:ext cx="177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70" name="Entrada de lápiz 369"/>
              <p14:cNvContentPartPr/>
              <p14:nvPr/>
            </p14:nvContentPartPr>
            <p14:xfrm>
              <a:off x="8740113" y="708212"/>
              <a:ext cx="161640" cy="309960"/>
            </p14:xfrm>
          </p:contentPart>
        </mc:Choice>
        <mc:Fallback xmlns="">
          <p:pic>
            <p:nvPicPr>
              <p:cNvPr id="370" name="Entrada de lápiz 369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734353" y="703532"/>
                <a:ext cx="1738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71" name="Entrada de lápiz 370"/>
              <p14:cNvContentPartPr/>
              <p14:nvPr/>
            </p14:nvContentPartPr>
            <p14:xfrm>
              <a:off x="8728953" y="932852"/>
              <a:ext cx="147600" cy="10440"/>
            </p14:xfrm>
          </p:contentPart>
        </mc:Choice>
        <mc:Fallback xmlns="">
          <p:pic>
            <p:nvPicPr>
              <p:cNvPr id="371" name="Entrada de lápiz 370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724273" y="926372"/>
                <a:ext cx="158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72" name="Entrada de lápiz 371"/>
              <p14:cNvContentPartPr/>
              <p14:nvPr/>
            </p14:nvContentPartPr>
            <p14:xfrm>
              <a:off x="9540393" y="509492"/>
              <a:ext cx="171000" cy="331560"/>
            </p14:xfrm>
          </p:contentPart>
        </mc:Choice>
        <mc:Fallback xmlns="">
          <p:pic>
            <p:nvPicPr>
              <p:cNvPr id="372" name="Entrada de lápiz 371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33553" y="504092"/>
                <a:ext cx="1810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73" name="Entrada de lápiz 372"/>
              <p14:cNvContentPartPr/>
              <p14:nvPr/>
            </p14:nvContentPartPr>
            <p14:xfrm>
              <a:off x="9487113" y="709292"/>
              <a:ext cx="204480" cy="32040"/>
            </p14:xfrm>
          </p:contentPart>
        </mc:Choice>
        <mc:Fallback xmlns="">
          <p:pic>
            <p:nvPicPr>
              <p:cNvPr id="373" name="Entrada de lápiz 372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482433" y="704612"/>
                <a:ext cx="2120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74" name="Entrada de lápiz 373"/>
              <p14:cNvContentPartPr/>
              <p14:nvPr/>
            </p14:nvContentPartPr>
            <p14:xfrm>
              <a:off x="9954753" y="694532"/>
              <a:ext cx="99720" cy="14400"/>
            </p14:xfrm>
          </p:contentPart>
        </mc:Choice>
        <mc:Fallback xmlns="">
          <p:pic>
            <p:nvPicPr>
              <p:cNvPr id="374" name="Entrada de lápiz 373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50073" y="689132"/>
                <a:ext cx="108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75" name="Entrada de lápiz 374"/>
              <p14:cNvContentPartPr/>
              <p14:nvPr/>
            </p14:nvContentPartPr>
            <p14:xfrm>
              <a:off x="9929553" y="773012"/>
              <a:ext cx="133560" cy="14040"/>
            </p14:xfrm>
          </p:contentPart>
        </mc:Choice>
        <mc:Fallback xmlns="">
          <p:pic>
            <p:nvPicPr>
              <p:cNvPr id="375" name="Entrada de lápiz 374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924873" y="768332"/>
                <a:ext cx="141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76" name="Entrada de lápiz 375"/>
              <p14:cNvContentPartPr/>
              <p14:nvPr/>
            </p14:nvContentPartPr>
            <p14:xfrm>
              <a:off x="10446153" y="645932"/>
              <a:ext cx="60840" cy="124920"/>
            </p14:xfrm>
          </p:contentPart>
        </mc:Choice>
        <mc:Fallback xmlns="">
          <p:pic>
            <p:nvPicPr>
              <p:cNvPr id="376" name="Entrada de lápiz 375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441833" y="638732"/>
                <a:ext cx="727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77" name="Entrada de lápiz 376"/>
              <p14:cNvContentPartPr/>
              <p14:nvPr/>
            </p14:nvContentPartPr>
            <p14:xfrm>
              <a:off x="10131513" y="929252"/>
              <a:ext cx="497520" cy="10440"/>
            </p14:xfrm>
          </p:contentPart>
        </mc:Choice>
        <mc:Fallback xmlns="">
          <p:pic>
            <p:nvPicPr>
              <p:cNvPr id="377" name="Entrada de lápiz 376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126833" y="923852"/>
                <a:ext cx="508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78" name="Entrada de lápiz 377"/>
              <p14:cNvContentPartPr/>
              <p14:nvPr/>
            </p14:nvContentPartPr>
            <p14:xfrm>
              <a:off x="10355793" y="1055612"/>
              <a:ext cx="40680" cy="176400"/>
            </p14:xfrm>
          </p:contentPart>
        </mc:Choice>
        <mc:Fallback xmlns="">
          <p:pic>
            <p:nvPicPr>
              <p:cNvPr id="378" name="Entrada de lápiz 377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349673" y="1050572"/>
                <a:ext cx="52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79" name="Entrada de lápiz 378"/>
              <p14:cNvContentPartPr/>
              <p14:nvPr/>
            </p14:nvContentPartPr>
            <p14:xfrm>
              <a:off x="10298553" y="1043372"/>
              <a:ext cx="212040" cy="31680"/>
            </p14:xfrm>
          </p:contentPart>
        </mc:Choice>
        <mc:Fallback xmlns="">
          <p:pic>
            <p:nvPicPr>
              <p:cNvPr id="379" name="Entrada de lápiz 378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293873" y="1036892"/>
                <a:ext cx="2206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84" name="Entrada de lápiz 383"/>
              <p14:cNvContentPartPr/>
              <p14:nvPr/>
            </p14:nvContentPartPr>
            <p14:xfrm>
              <a:off x="1999833" y="2173412"/>
              <a:ext cx="289800" cy="1454760"/>
            </p14:xfrm>
          </p:contentPart>
        </mc:Choice>
        <mc:Fallback xmlns="">
          <p:pic>
            <p:nvPicPr>
              <p:cNvPr id="384" name="Entrada de lápiz 383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994073" y="2166572"/>
                <a:ext cx="303120" cy="14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89" name="Entrada de lápiz 388"/>
              <p14:cNvContentPartPr/>
              <p14:nvPr/>
            </p14:nvContentPartPr>
            <p14:xfrm>
              <a:off x="7214793" y="824132"/>
              <a:ext cx="91080" cy="132480"/>
            </p14:xfrm>
          </p:contentPart>
        </mc:Choice>
        <mc:Fallback xmlns="">
          <p:pic>
            <p:nvPicPr>
              <p:cNvPr id="389" name="Entrada de lápiz 388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211913" y="816212"/>
                <a:ext cx="102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90" name="Entrada de lápiz 389"/>
              <p14:cNvContentPartPr/>
              <p14:nvPr/>
            </p14:nvContentPartPr>
            <p14:xfrm>
              <a:off x="6868833" y="1058492"/>
              <a:ext cx="702720" cy="8280"/>
            </p14:xfrm>
          </p:contentPart>
        </mc:Choice>
        <mc:Fallback xmlns="">
          <p:pic>
            <p:nvPicPr>
              <p:cNvPr id="390" name="Entrada de lápiz 389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864153" y="1052012"/>
                <a:ext cx="7156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91" name="Entrada de lápiz 390"/>
              <p14:cNvContentPartPr/>
              <p14:nvPr/>
            </p14:nvContentPartPr>
            <p14:xfrm>
              <a:off x="6948753" y="1174772"/>
              <a:ext cx="223200" cy="85320"/>
            </p14:xfrm>
          </p:contentPart>
        </mc:Choice>
        <mc:Fallback xmlns="">
          <p:pic>
            <p:nvPicPr>
              <p:cNvPr id="391" name="Entrada de lápiz 390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43713" y="1169012"/>
                <a:ext cx="2311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92" name="Entrada de lápiz 391"/>
              <p14:cNvContentPartPr/>
              <p14:nvPr/>
            </p14:nvContentPartPr>
            <p14:xfrm>
              <a:off x="7329273" y="1156772"/>
              <a:ext cx="50400" cy="271440"/>
            </p14:xfrm>
          </p:contentPart>
        </mc:Choice>
        <mc:Fallback xmlns="">
          <p:pic>
            <p:nvPicPr>
              <p:cNvPr id="392" name="Entrada de lápiz 391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324233" y="1151732"/>
                <a:ext cx="601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93" name="Entrada de lápiz 392"/>
              <p14:cNvContentPartPr/>
              <p14:nvPr/>
            </p14:nvContentPartPr>
            <p14:xfrm>
              <a:off x="7234593" y="1260092"/>
              <a:ext cx="166320" cy="42480"/>
            </p14:xfrm>
          </p:contentPart>
        </mc:Choice>
        <mc:Fallback xmlns="">
          <p:pic>
            <p:nvPicPr>
              <p:cNvPr id="393" name="Entrada de lápiz 392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229913" y="1255772"/>
                <a:ext cx="173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94" name="Entrada de lápiz 393"/>
              <p14:cNvContentPartPr/>
              <p14:nvPr/>
            </p14:nvContentPartPr>
            <p14:xfrm>
              <a:off x="7508913" y="1228412"/>
              <a:ext cx="33480" cy="200520"/>
            </p14:xfrm>
          </p:contentPart>
        </mc:Choice>
        <mc:Fallback xmlns="">
          <p:pic>
            <p:nvPicPr>
              <p:cNvPr id="394" name="Entrada de lápiz 393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504233" y="1223732"/>
                <a:ext cx="44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95" name="Entrada de lápiz 394"/>
              <p14:cNvContentPartPr/>
              <p14:nvPr/>
            </p14:nvContentPartPr>
            <p14:xfrm>
              <a:off x="7498113" y="1180892"/>
              <a:ext cx="167760" cy="105480"/>
            </p14:xfrm>
          </p:contentPart>
        </mc:Choice>
        <mc:Fallback xmlns="">
          <p:pic>
            <p:nvPicPr>
              <p:cNvPr id="395" name="Entrada de lápiz 394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93793" y="1175492"/>
                <a:ext cx="1789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96" name="Entrada de lápiz 395"/>
              <p14:cNvContentPartPr/>
              <p14:nvPr/>
            </p14:nvContentPartPr>
            <p14:xfrm>
              <a:off x="7919673" y="1069652"/>
              <a:ext cx="185760" cy="31680"/>
            </p14:xfrm>
          </p:contentPart>
        </mc:Choice>
        <mc:Fallback xmlns="">
          <p:pic>
            <p:nvPicPr>
              <p:cNvPr id="396" name="Entrada de lápiz 395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914273" y="1063172"/>
                <a:ext cx="197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97" name="Entrada de lápiz 396"/>
              <p14:cNvContentPartPr/>
              <p14:nvPr/>
            </p14:nvContentPartPr>
            <p14:xfrm>
              <a:off x="7957113" y="1125452"/>
              <a:ext cx="172800" cy="11160"/>
            </p14:xfrm>
          </p:contentPart>
        </mc:Choice>
        <mc:Fallback xmlns="">
          <p:pic>
            <p:nvPicPr>
              <p:cNvPr id="397" name="Entrada de lápiz 396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952073" y="1120772"/>
                <a:ext cx="181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98" name="Entrada de lápiz 397"/>
              <p14:cNvContentPartPr/>
              <p14:nvPr/>
            </p14:nvContentPartPr>
            <p14:xfrm>
              <a:off x="8642913" y="917372"/>
              <a:ext cx="63000" cy="157680"/>
            </p14:xfrm>
          </p:contentPart>
        </mc:Choice>
        <mc:Fallback xmlns="">
          <p:pic>
            <p:nvPicPr>
              <p:cNvPr id="398" name="Entrada de lápiz 397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638233" y="909812"/>
                <a:ext cx="756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99" name="Entrada de lápiz 398"/>
              <p14:cNvContentPartPr/>
              <p14:nvPr/>
            </p14:nvContentPartPr>
            <p14:xfrm>
              <a:off x="8447433" y="1146692"/>
              <a:ext cx="515880" cy="19080"/>
            </p14:xfrm>
          </p:contentPart>
        </mc:Choice>
        <mc:Fallback xmlns="">
          <p:pic>
            <p:nvPicPr>
              <p:cNvPr id="399" name="Entrada de lápiz 398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442753" y="1138412"/>
                <a:ext cx="528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00" name="Entrada de lápiz 399"/>
              <p14:cNvContentPartPr/>
              <p14:nvPr/>
            </p14:nvContentPartPr>
            <p14:xfrm>
              <a:off x="8602593" y="1222292"/>
              <a:ext cx="111960" cy="230040"/>
            </p14:xfrm>
          </p:contentPart>
        </mc:Choice>
        <mc:Fallback xmlns="">
          <p:pic>
            <p:nvPicPr>
              <p:cNvPr id="400" name="Entrada de lápiz 399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596833" y="1216892"/>
                <a:ext cx="122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01" name="Entrada de lápiz 400"/>
              <p14:cNvContentPartPr/>
              <p14:nvPr/>
            </p14:nvContentPartPr>
            <p14:xfrm>
              <a:off x="8550393" y="1300772"/>
              <a:ext cx="178560" cy="36360"/>
            </p14:xfrm>
          </p:contentPart>
        </mc:Choice>
        <mc:Fallback xmlns="">
          <p:pic>
            <p:nvPicPr>
              <p:cNvPr id="401" name="Entrada de lápiz 400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545713" y="1294292"/>
                <a:ext cx="187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02" name="Entrada de lápiz 401"/>
              <p14:cNvContentPartPr/>
              <p14:nvPr/>
            </p14:nvContentPartPr>
            <p14:xfrm>
              <a:off x="8861433" y="1261532"/>
              <a:ext cx="176760" cy="264240"/>
            </p14:xfrm>
          </p:contentPart>
        </mc:Choice>
        <mc:Fallback xmlns="">
          <p:pic>
            <p:nvPicPr>
              <p:cNvPr id="402" name="Entrada de lápiz 401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856033" y="1256852"/>
                <a:ext cx="188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03" name="Entrada de lápiz 402"/>
              <p14:cNvContentPartPr/>
              <p14:nvPr/>
            </p14:nvContentPartPr>
            <p14:xfrm>
              <a:off x="8880513" y="1360172"/>
              <a:ext cx="302040" cy="35280"/>
            </p14:xfrm>
          </p:contentPart>
        </mc:Choice>
        <mc:Fallback xmlns="">
          <p:pic>
            <p:nvPicPr>
              <p:cNvPr id="403" name="Entrada de lápiz 402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875833" y="1353692"/>
                <a:ext cx="313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15" name="Entrada de lápiz 414"/>
              <p14:cNvContentPartPr/>
              <p14:nvPr/>
            </p14:nvContentPartPr>
            <p14:xfrm>
              <a:off x="8109753" y="1943372"/>
              <a:ext cx="149760" cy="207360"/>
            </p14:xfrm>
          </p:contentPart>
        </mc:Choice>
        <mc:Fallback xmlns="">
          <p:pic>
            <p:nvPicPr>
              <p:cNvPr id="415" name="Entrada de lápiz 414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106513" y="1936532"/>
                <a:ext cx="1598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16" name="Entrada de lápiz 415"/>
              <p14:cNvContentPartPr/>
              <p14:nvPr/>
            </p14:nvContentPartPr>
            <p14:xfrm>
              <a:off x="7947033" y="2211212"/>
              <a:ext cx="468720" cy="37440"/>
            </p14:xfrm>
          </p:contentPart>
        </mc:Choice>
        <mc:Fallback xmlns="">
          <p:pic>
            <p:nvPicPr>
              <p:cNvPr id="416" name="Entrada de lápiz 415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941993" y="2204732"/>
                <a:ext cx="480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17" name="Entrada de lápiz 416"/>
              <p14:cNvContentPartPr/>
              <p14:nvPr/>
            </p14:nvContentPartPr>
            <p14:xfrm>
              <a:off x="8069793" y="2424332"/>
              <a:ext cx="113040" cy="254160"/>
            </p14:xfrm>
          </p:contentPart>
        </mc:Choice>
        <mc:Fallback xmlns="">
          <p:pic>
            <p:nvPicPr>
              <p:cNvPr id="417" name="Entrada de lápiz 416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063673" y="2418932"/>
                <a:ext cx="1234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18" name="Entrada de lápiz 417"/>
              <p14:cNvContentPartPr/>
              <p14:nvPr/>
            </p14:nvContentPartPr>
            <p14:xfrm>
              <a:off x="8016513" y="2486612"/>
              <a:ext cx="236520" cy="35640"/>
            </p14:xfrm>
          </p:contentPart>
        </mc:Choice>
        <mc:Fallback xmlns="">
          <p:pic>
            <p:nvPicPr>
              <p:cNvPr id="418" name="Entrada de lápiz 417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011833" y="2483012"/>
                <a:ext cx="244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19" name="Entrada de lápiz 418"/>
              <p14:cNvContentPartPr/>
              <p14:nvPr/>
            </p14:nvContentPartPr>
            <p14:xfrm>
              <a:off x="8357073" y="2511092"/>
              <a:ext cx="9720" cy="232920"/>
            </p14:xfrm>
          </p:contentPart>
        </mc:Choice>
        <mc:Fallback xmlns="">
          <p:pic>
            <p:nvPicPr>
              <p:cNvPr id="419" name="Entrada de lápiz 418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351673" y="2507132"/>
                <a:ext cx="205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20" name="Entrada de lápiz 419"/>
              <p14:cNvContentPartPr/>
              <p14:nvPr/>
            </p14:nvContentPartPr>
            <p14:xfrm>
              <a:off x="8348073" y="2412452"/>
              <a:ext cx="158040" cy="92880"/>
            </p14:xfrm>
          </p:contentPart>
        </mc:Choice>
        <mc:Fallback xmlns="">
          <p:pic>
            <p:nvPicPr>
              <p:cNvPr id="420" name="Entrada de lápiz 419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343753" y="2408132"/>
                <a:ext cx="1674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21" name="Entrada de lápiz 420"/>
              <p14:cNvContentPartPr/>
              <p14:nvPr/>
            </p14:nvContentPartPr>
            <p14:xfrm>
              <a:off x="8784393" y="2194292"/>
              <a:ext cx="221040" cy="15480"/>
            </p14:xfrm>
          </p:contentPart>
        </mc:Choice>
        <mc:Fallback xmlns="">
          <p:pic>
            <p:nvPicPr>
              <p:cNvPr id="421" name="Entrada de lápiz 420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779713" y="2188892"/>
                <a:ext cx="2286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22" name="Entrada de lápiz 421"/>
              <p14:cNvContentPartPr/>
              <p14:nvPr/>
            </p14:nvContentPartPr>
            <p14:xfrm>
              <a:off x="8787273" y="2287172"/>
              <a:ext cx="256680" cy="22680"/>
            </p14:xfrm>
          </p:contentPart>
        </mc:Choice>
        <mc:Fallback xmlns="">
          <p:pic>
            <p:nvPicPr>
              <p:cNvPr id="422" name="Entrada de lápiz 421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782953" y="2284292"/>
                <a:ext cx="2638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23" name="Entrada de lápiz 422"/>
              <p14:cNvContentPartPr/>
              <p14:nvPr/>
            </p14:nvContentPartPr>
            <p14:xfrm>
              <a:off x="9304593" y="2032652"/>
              <a:ext cx="203760" cy="276120"/>
            </p14:xfrm>
          </p:contentPart>
        </mc:Choice>
        <mc:Fallback xmlns="">
          <p:pic>
            <p:nvPicPr>
              <p:cNvPr id="423" name="Entrada de lápiz 422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298113" y="2026532"/>
                <a:ext cx="213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24" name="Entrada de lápiz 423"/>
              <p14:cNvContentPartPr/>
              <p14:nvPr/>
            </p14:nvContentPartPr>
            <p14:xfrm>
              <a:off x="9755313" y="2144252"/>
              <a:ext cx="36720" cy="37800"/>
            </p14:xfrm>
          </p:contentPart>
        </mc:Choice>
        <mc:Fallback xmlns="">
          <p:pic>
            <p:nvPicPr>
              <p:cNvPr id="424" name="Entrada de lápiz 423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750633" y="2139572"/>
                <a:ext cx="48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25" name="Entrada de lápiz 424"/>
              <p14:cNvContentPartPr/>
              <p14:nvPr/>
            </p14:nvContentPartPr>
            <p14:xfrm>
              <a:off x="10170753" y="2061812"/>
              <a:ext cx="82440" cy="138960"/>
            </p14:xfrm>
          </p:contentPart>
        </mc:Choice>
        <mc:Fallback xmlns="">
          <p:pic>
            <p:nvPicPr>
              <p:cNvPr id="425" name="Entrada de lápiz 424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164633" y="2055692"/>
                <a:ext cx="92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26" name="Entrada de lápiz 425"/>
              <p14:cNvContentPartPr/>
              <p14:nvPr/>
            </p14:nvContentPartPr>
            <p14:xfrm>
              <a:off x="9910473" y="2417132"/>
              <a:ext cx="434160" cy="15120"/>
            </p14:xfrm>
          </p:contentPart>
        </mc:Choice>
        <mc:Fallback xmlns="">
          <p:pic>
            <p:nvPicPr>
              <p:cNvPr id="426" name="Entrada de lápiz 425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906153" y="2414252"/>
                <a:ext cx="4417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427" name="Entrada de lápiz 426"/>
              <p14:cNvContentPartPr/>
              <p14:nvPr/>
            </p14:nvContentPartPr>
            <p14:xfrm>
              <a:off x="9969873" y="2597492"/>
              <a:ext cx="68760" cy="302040"/>
            </p14:xfrm>
          </p:contentPart>
        </mc:Choice>
        <mc:Fallback xmlns="">
          <p:pic>
            <p:nvPicPr>
              <p:cNvPr id="427" name="Entrada de lápiz 426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966993" y="2592452"/>
                <a:ext cx="763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28" name="Entrada de lápiz 427"/>
              <p14:cNvContentPartPr/>
              <p14:nvPr/>
            </p14:nvContentPartPr>
            <p14:xfrm>
              <a:off x="9883833" y="2655812"/>
              <a:ext cx="219600" cy="58320"/>
            </p14:xfrm>
          </p:contentPart>
        </mc:Choice>
        <mc:Fallback xmlns="">
          <p:pic>
            <p:nvPicPr>
              <p:cNvPr id="428" name="Entrada de lápiz 427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879513" y="2652932"/>
                <a:ext cx="226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29" name="Entrada de lápiz 428"/>
              <p14:cNvContentPartPr/>
              <p14:nvPr/>
            </p14:nvContentPartPr>
            <p14:xfrm>
              <a:off x="10241313" y="2645732"/>
              <a:ext cx="140400" cy="370800"/>
            </p14:xfrm>
          </p:contentPart>
        </mc:Choice>
        <mc:Fallback xmlns="">
          <p:pic>
            <p:nvPicPr>
              <p:cNvPr id="429" name="Entrada de lápiz 428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235913" y="2641052"/>
                <a:ext cx="1512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30" name="Entrada de lápiz 429"/>
              <p14:cNvContentPartPr/>
              <p14:nvPr/>
            </p14:nvContentPartPr>
            <p14:xfrm>
              <a:off x="10224393" y="2838692"/>
              <a:ext cx="290160" cy="59760"/>
            </p14:xfrm>
          </p:contentPart>
        </mc:Choice>
        <mc:Fallback xmlns="">
          <p:pic>
            <p:nvPicPr>
              <p:cNvPr id="430" name="Entrada de lápiz 429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220073" y="2832572"/>
                <a:ext cx="3002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31" name="Entrada de lápiz 430"/>
              <p14:cNvContentPartPr/>
              <p14:nvPr/>
            </p14:nvContentPartPr>
            <p14:xfrm>
              <a:off x="10700313" y="2221652"/>
              <a:ext cx="758880" cy="216720"/>
            </p14:xfrm>
          </p:contentPart>
        </mc:Choice>
        <mc:Fallback xmlns="">
          <p:pic>
            <p:nvPicPr>
              <p:cNvPr id="431" name="Entrada de lápiz 430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692393" y="2216972"/>
                <a:ext cx="7747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33" name="Entrada de lápiz 432"/>
              <p14:cNvContentPartPr/>
              <p14:nvPr/>
            </p14:nvContentPartPr>
            <p14:xfrm>
              <a:off x="2359473" y="2533052"/>
              <a:ext cx="411840" cy="172440"/>
            </p14:xfrm>
          </p:contentPart>
        </mc:Choice>
        <mc:Fallback xmlns="">
          <p:pic>
            <p:nvPicPr>
              <p:cNvPr id="433" name="Entrada de lápiz 432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352273" y="2526932"/>
                <a:ext cx="425160" cy="1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4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035" t="26259" r="14301" b="40532"/>
          <a:stretch/>
        </p:blipFill>
        <p:spPr>
          <a:xfrm>
            <a:off x="1842448" y="655090"/>
            <a:ext cx="9073080" cy="33437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/>
              <p14:cNvContentPartPr/>
              <p14:nvPr/>
            </p14:nvContentPartPr>
            <p14:xfrm>
              <a:off x="2688153" y="3260252"/>
              <a:ext cx="299160" cy="20916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393" y="3254132"/>
                <a:ext cx="31104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8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987" t="22341" r="17448" b="53405"/>
          <a:stretch/>
        </p:blipFill>
        <p:spPr>
          <a:xfrm>
            <a:off x="1446663" y="709683"/>
            <a:ext cx="9964441" cy="27977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/>
              <p14:cNvContentPartPr/>
              <p14:nvPr/>
            </p14:nvContentPartPr>
            <p14:xfrm>
              <a:off x="2625153" y="2505692"/>
              <a:ext cx="432360" cy="25128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8673" y="2499932"/>
                <a:ext cx="444600" cy="2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66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776" t="29244" r="14721" b="25420"/>
          <a:stretch/>
        </p:blipFill>
        <p:spPr>
          <a:xfrm>
            <a:off x="2169995" y="532263"/>
            <a:ext cx="8465936" cy="41898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/>
              <p14:cNvContentPartPr/>
              <p14:nvPr/>
            </p14:nvContentPartPr>
            <p14:xfrm>
              <a:off x="3137433" y="3206612"/>
              <a:ext cx="315000" cy="2232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3113" y="3201572"/>
                <a:ext cx="32436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53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714" t="16931" r="15769" b="6390"/>
          <a:stretch/>
        </p:blipFill>
        <p:spPr>
          <a:xfrm>
            <a:off x="3289111" y="177422"/>
            <a:ext cx="6182435" cy="5609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/>
              <p14:cNvContentPartPr/>
              <p14:nvPr/>
            </p14:nvContentPartPr>
            <p14:xfrm>
              <a:off x="7643553" y="1177351"/>
              <a:ext cx="1620360" cy="97164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153" y="1173031"/>
                <a:ext cx="163188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Entrada de lápiz 25"/>
              <p14:cNvContentPartPr/>
              <p14:nvPr/>
            </p14:nvContentPartPr>
            <p14:xfrm>
              <a:off x="3724593" y="3960871"/>
              <a:ext cx="147960" cy="119160"/>
            </p14:xfrm>
          </p:contentPart>
        </mc:Choice>
        <mc:Fallback xmlns="">
          <p:pic>
            <p:nvPicPr>
              <p:cNvPr id="26" name="Entrada de lápiz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9913" y="3954031"/>
                <a:ext cx="159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Entrada de lápiz 34"/>
              <p14:cNvContentPartPr/>
              <p14:nvPr/>
            </p14:nvContentPartPr>
            <p14:xfrm>
              <a:off x="5187633" y="2712751"/>
              <a:ext cx="2563200" cy="685800"/>
            </p14:xfrm>
          </p:contentPart>
        </mc:Choice>
        <mc:Fallback xmlns="">
          <p:pic>
            <p:nvPicPr>
              <p:cNvPr id="35" name="Entrada de lápiz 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1513" y="2708431"/>
                <a:ext cx="257220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Entrada de lápiz 38"/>
              <p14:cNvContentPartPr/>
              <p14:nvPr/>
            </p14:nvContentPartPr>
            <p14:xfrm>
              <a:off x="5986833" y="1720231"/>
              <a:ext cx="903960" cy="762480"/>
            </p14:xfrm>
          </p:contentPart>
        </mc:Choice>
        <mc:Fallback xmlns="">
          <p:pic>
            <p:nvPicPr>
              <p:cNvPr id="39" name="Entrada de lápiz 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79633" y="1712671"/>
                <a:ext cx="91908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Entrada de lápiz 41"/>
              <p14:cNvContentPartPr/>
              <p14:nvPr/>
            </p14:nvContentPartPr>
            <p14:xfrm>
              <a:off x="7053873" y="2040271"/>
              <a:ext cx="452880" cy="330840"/>
            </p14:xfrm>
          </p:contentPart>
        </mc:Choice>
        <mc:Fallback xmlns="">
          <p:pic>
            <p:nvPicPr>
              <p:cNvPr id="42" name="Entrada de lápiz 4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7753" y="2034871"/>
                <a:ext cx="465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Entrada de lápiz 44"/>
              <p14:cNvContentPartPr/>
              <p14:nvPr/>
            </p14:nvContentPartPr>
            <p14:xfrm>
              <a:off x="5721873" y="2705911"/>
              <a:ext cx="516960" cy="572040"/>
            </p14:xfrm>
          </p:contentPart>
        </mc:Choice>
        <mc:Fallback xmlns="">
          <p:pic>
            <p:nvPicPr>
              <p:cNvPr id="45" name="Entrada de lápiz 4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4313" y="2699791"/>
                <a:ext cx="53208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Entrada de lápiz 46"/>
              <p14:cNvContentPartPr/>
              <p14:nvPr/>
            </p14:nvContentPartPr>
            <p14:xfrm>
              <a:off x="6355833" y="2678911"/>
              <a:ext cx="470520" cy="560160"/>
            </p14:xfrm>
          </p:contentPart>
        </mc:Choice>
        <mc:Fallback xmlns="">
          <p:pic>
            <p:nvPicPr>
              <p:cNvPr id="47" name="Entrada de lápiz 4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49353" y="2673871"/>
                <a:ext cx="483840" cy="5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15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295" t="33536" r="17344" b="32695"/>
          <a:stretch/>
        </p:blipFill>
        <p:spPr>
          <a:xfrm>
            <a:off x="2197289" y="545911"/>
            <a:ext cx="8831835" cy="36166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7" name="Entrada de lápiz 126"/>
              <p14:cNvContentPartPr/>
              <p14:nvPr/>
            </p14:nvContentPartPr>
            <p14:xfrm>
              <a:off x="7407753" y="2323951"/>
              <a:ext cx="3679200" cy="265680"/>
            </p14:xfrm>
          </p:contentPart>
        </mc:Choice>
        <mc:Fallback xmlns="">
          <p:pic>
            <p:nvPicPr>
              <p:cNvPr id="127" name="Entrada de lápiz 1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2353" y="2319631"/>
                <a:ext cx="36907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7" name="Entrada de lápiz 146"/>
              <p14:cNvContentPartPr/>
              <p14:nvPr/>
            </p14:nvContentPartPr>
            <p14:xfrm>
              <a:off x="4626753" y="2471191"/>
              <a:ext cx="6455880" cy="1315440"/>
            </p14:xfrm>
          </p:contentPart>
        </mc:Choice>
        <mc:Fallback xmlns="">
          <p:pic>
            <p:nvPicPr>
              <p:cNvPr id="147" name="Entrada de lápiz 14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3513" y="2466511"/>
                <a:ext cx="6465240" cy="13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1" name="Entrada de lápiz 170"/>
              <p14:cNvContentPartPr/>
              <p14:nvPr/>
            </p14:nvContentPartPr>
            <p14:xfrm>
              <a:off x="7487673" y="3083191"/>
              <a:ext cx="235080" cy="286560"/>
            </p14:xfrm>
          </p:contentPart>
        </mc:Choice>
        <mc:Fallback xmlns="">
          <p:pic>
            <p:nvPicPr>
              <p:cNvPr id="171" name="Entrada de lápiz 17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81193" y="3076351"/>
                <a:ext cx="2440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2" name="Entrada de lápiz 171"/>
              <p14:cNvContentPartPr/>
              <p14:nvPr/>
            </p14:nvContentPartPr>
            <p14:xfrm>
              <a:off x="7807353" y="3257071"/>
              <a:ext cx="311040" cy="125280"/>
            </p14:xfrm>
          </p:contentPart>
        </mc:Choice>
        <mc:Fallback xmlns="">
          <p:pic>
            <p:nvPicPr>
              <p:cNvPr id="172" name="Entrada de lápiz 17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00513" y="3249151"/>
                <a:ext cx="320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3" name="Entrada de lápiz 172"/>
              <p14:cNvContentPartPr/>
              <p14:nvPr/>
            </p14:nvContentPartPr>
            <p14:xfrm>
              <a:off x="8242953" y="3205591"/>
              <a:ext cx="302760" cy="128880"/>
            </p14:xfrm>
          </p:contentPart>
        </mc:Choice>
        <mc:Fallback xmlns="">
          <p:pic>
            <p:nvPicPr>
              <p:cNvPr id="173" name="Entrada de lápiz 1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37553" y="3202711"/>
                <a:ext cx="311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" name="Entrada de lápiz 173"/>
              <p14:cNvContentPartPr/>
              <p14:nvPr/>
            </p14:nvContentPartPr>
            <p14:xfrm>
              <a:off x="8739753" y="3259231"/>
              <a:ext cx="140760" cy="23760"/>
            </p14:xfrm>
          </p:contentPart>
        </mc:Choice>
        <mc:Fallback xmlns="">
          <p:pic>
            <p:nvPicPr>
              <p:cNvPr id="174" name="Entrada de lápiz 17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32553" y="3253111"/>
                <a:ext cx="1540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5" name="Entrada de lápiz 174"/>
              <p14:cNvContentPartPr/>
              <p14:nvPr/>
            </p14:nvContentPartPr>
            <p14:xfrm>
              <a:off x="8725353" y="3341671"/>
              <a:ext cx="176400" cy="22680"/>
            </p14:xfrm>
          </p:contentPart>
        </mc:Choice>
        <mc:Fallback xmlns="">
          <p:pic>
            <p:nvPicPr>
              <p:cNvPr id="175" name="Entrada de lápiz 17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20313" y="3336631"/>
                <a:ext cx="186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6" name="Entrada de lápiz 175"/>
              <p14:cNvContentPartPr/>
              <p14:nvPr/>
            </p14:nvContentPartPr>
            <p14:xfrm>
              <a:off x="9118833" y="3192991"/>
              <a:ext cx="313560" cy="141840"/>
            </p14:xfrm>
          </p:contentPart>
        </mc:Choice>
        <mc:Fallback xmlns="">
          <p:pic>
            <p:nvPicPr>
              <p:cNvPr id="176" name="Entrada de lápiz 17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15593" y="3185431"/>
                <a:ext cx="319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7" name="Entrada de lápiz 176"/>
              <p14:cNvContentPartPr/>
              <p14:nvPr/>
            </p14:nvContentPartPr>
            <p14:xfrm>
              <a:off x="9579993" y="3263551"/>
              <a:ext cx="3960" cy="126720"/>
            </p14:xfrm>
          </p:contentPart>
        </mc:Choice>
        <mc:Fallback xmlns="">
          <p:pic>
            <p:nvPicPr>
              <p:cNvPr id="177" name="Entrada de lápiz 17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74233" y="3259231"/>
                <a:ext cx="15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8" name="Entrada de lápiz 177"/>
              <p14:cNvContentPartPr/>
              <p14:nvPr/>
            </p14:nvContentPartPr>
            <p14:xfrm>
              <a:off x="9534993" y="3277591"/>
              <a:ext cx="197640" cy="89640"/>
            </p14:xfrm>
          </p:contentPart>
        </mc:Choice>
        <mc:Fallback xmlns="">
          <p:pic>
            <p:nvPicPr>
              <p:cNvPr id="178" name="Entrada de lápiz 17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30673" y="3272191"/>
                <a:ext cx="2048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9" name="Entrada de lápiz 178"/>
              <p14:cNvContentPartPr/>
              <p14:nvPr/>
            </p14:nvContentPartPr>
            <p14:xfrm>
              <a:off x="9923793" y="3279391"/>
              <a:ext cx="38160" cy="23040"/>
            </p14:xfrm>
          </p:contentPart>
        </mc:Choice>
        <mc:Fallback xmlns="">
          <p:pic>
            <p:nvPicPr>
              <p:cNvPr id="179" name="Entrada de lápiz 17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919473" y="3276511"/>
                <a:ext cx="493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0" name="Entrada de lápiz 179"/>
              <p14:cNvContentPartPr/>
              <p14:nvPr/>
            </p14:nvContentPartPr>
            <p14:xfrm>
              <a:off x="10103073" y="3207391"/>
              <a:ext cx="333000" cy="138600"/>
            </p14:xfrm>
          </p:contentPart>
        </mc:Choice>
        <mc:Fallback xmlns="">
          <p:pic>
            <p:nvPicPr>
              <p:cNvPr id="180" name="Entrada de lápiz 17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097313" y="3204511"/>
                <a:ext cx="3416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1" name="Entrada de lápiz 180"/>
              <p14:cNvContentPartPr/>
              <p14:nvPr/>
            </p14:nvContentPartPr>
            <p14:xfrm>
              <a:off x="10406193" y="3342391"/>
              <a:ext cx="19800" cy="97920"/>
            </p14:xfrm>
          </p:contentPart>
        </mc:Choice>
        <mc:Fallback xmlns="">
          <p:pic>
            <p:nvPicPr>
              <p:cNvPr id="181" name="Entrada de lápiz 18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01513" y="3338071"/>
                <a:ext cx="291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2" name="Entrada de lápiz 181"/>
              <p14:cNvContentPartPr/>
              <p14:nvPr/>
            </p14:nvContentPartPr>
            <p14:xfrm>
              <a:off x="10373793" y="3316831"/>
              <a:ext cx="248040" cy="121680"/>
            </p14:xfrm>
          </p:contentPart>
        </mc:Choice>
        <mc:Fallback xmlns="">
          <p:pic>
            <p:nvPicPr>
              <p:cNvPr id="182" name="Entrada de lápiz 18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369113" y="3310351"/>
                <a:ext cx="260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3" name="Entrada de lápiz 182"/>
              <p14:cNvContentPartPr/>
              <p14:nvPr/>
            </p14:nvContentPartPr>
            <p14:xfrm>
              <a:off x="7437633" y="2937391"/>
              <a:ext cx="67680" cy="7200"/>
            </p14:xfrm>
          </p:contentPart>
        </mc:Choice>
        <mc:Fallback xmlns="">
          <p:pic>
            <p:nvPicPr>
              <p:cNvPr id="183" name="Entrada de lápiz 18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32593" y="2932351"/>
                <a:ext cx="784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4" name="Entrada de lápiz 183"/>
              <p14:cNvContentPartPr/>
              <p14:nvPr/>
            </p14:nvContentPartPr>
            <p14:xfrm>
              <a:off x="7303353" y="2930551"/>
              <a:ext cx="54360" cy="6120"/>
            </p14:xfrm>
          </p:contentPart>
        </mc:Choice>
        <mc:Fallback xmlns="">
          <p:pic>
            <p:nvPicPr>
              <p:cNvPr id="184" name="Entrada de lápiz 18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98673" y="2926231"/>
                <a:ext cx="619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5" name="Entrada de lápiz 184"/>
              <p14:cNvContentPartPr/>
              <p14:nvPr/>
            </p14:nvContentPartPr>
            <p14:xfrm>
              <a:off x="7269873" y="2935951"/>
              <a:ext cx="145080" cy="617040"/>
            </p14:xfrm>
          </p:contentPart>
        </mc:Choice>
        <mc:Fallback xmlns="">
          <p:pic>
            <p:nvPicPr>
              <p:cNvPr id="185" name="Entrada de lápiz 18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62673" y="2930911"/>
                <a:ext cx="15516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6" name="Entrada de lápiz 185"/>
              <p14:cNvContentPartPr/>
              <p14:nvPr/>
            </p14:nvContentPartPr>
            <p14:xfrm>
              <a:off x="7395873" y="2962951"/>
              <a:ext cx="173880" cy="13320"/>
            </p14:xfrm>
          </p:contentPart>
        </mc:Choice>
        <mc:Fallback xmlns="">
          <p:pic>
            <p:nvPicPr>
              <p:cNvPr id="186" name="Entrada de lápiz 18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91193" y="2958631"/>
                <a:ext cx="181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7" name="Entrada de lápiz 186"/>
              <p14:cNvContentPartPr/>
              <p14:nvPr/>
            </p14:nvContentPartPr>
            <p14:xfrm>
              <a:off x="10488633" y="3048271"/>
              <a:ext cx="270720" cy="576720"/>
            </p14:xfrm>
          </p:contentPart>
        </mc:Choice>
        <mc:Fallback xmlns="">
          <p:pic>
            <p:nvPicPr>
              <p:cNvPr id="187" name="Entrada de lápiz 18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485753" y="3043591"/>
                <a:ext cx="28116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8" name="Entrada de lápiz 187"/>
              <p14:cNvContentPartPr/>
              <p14:nvPr/>
            </p14:nvContentPartPr>
            <p14:xfrm>
              <a:off x="3245073" y="2883031"/>
              <a:ext cx="529920" cy="149400"/>
            </p14:xfrm>
          </p:contentPart>
        </mc:Choice>
        <mc:Fallback xmlns="">
          <p:pic>
            <p:nvPicPr>
              <p:cNvPr id="188" name="Entrada de lápiz 18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37513" y="2876191"/>
                <a:ext cx="54396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02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028" t="21781" r="17029" b="29711"/>
          <a:stretch/>
        </p:blipFill>
        <p:spPr>
          <a:xfrm>
            <a:off x="2538484" y="368491"/>
            <a:ext cx="7564111" cy="449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Entrada de lápiz 22"/>
              <p14:cNvContentPartPr/>
              <p14:nvPr/>
            </p14:nvContentPartPr>
            <p14:xfrm>
              <a:off x="5281593" y="2273191"/>
              <a:ext cx="2169000" cy="66600"/>
            </p14:xfrm>
          </p:contentPart>
        </mc:Choice>
        <mc:Fallback xmlns="">
          <p:pic>
            <p:nvPicPr>
              <p:cNvPr id="23" name="Entrada de lápiz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7633" y="2269591"/>
                <a:ext cx="21783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Entrada de lápiz 41"/>
              <p14:cNvContentPartPr/>
              <p14:nvPr/>
            </p14:nvContentPartPr>
            <p14:xfrm>
              <a:off x="6153873" y="1837231"/>
              <a:ext cx="855000" cy="421560"/>
            </p14:xfrm>
          </p:contentPart>
        </mc:Choice>
        <mc:Fallback xmlns="">
          <p:pic>
            <p:nvPicPr>
              <p:cNvPr id="42" name="Entrada de lápiz 4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7393" y="1834351"/>
                <a:ext cx="86580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7" name="Entrada de lápiz 96"/>
              <p14:cNvContentPartPr/>
              <p14:nvPr/>
            </p14:nvContentPartPr>
            <p14:xfrm>
              <a:off x="5270793" y="1800511"/>
              <a:ext cx="673560" cy="374400"/>
            </p14:xfrm>
          </p:contentPart>
        </mc:Choice>
        <mc:Fallback xmlns="">
          <p:pic>
            <p:nvPicPr>
              <p:cNvPr id="97" name="Entrada de lápiz 9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6833" y="1795831"/>
                <a:ext cx="6858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6" name="Entrada de lápiz 125"/>
              <p14:cNvContentPartPr/>
              <p14:nvPr/>
            </p14:nvContentPartPr>
            <p14:xfrm>
              <a:off x="5342793" y="485431"/>
              <a:ext cx="4753800" cy="4158720"/>
            </p14:xfrm>
          </p:contentPart>
        </mc:Choice>
        <mc:Fallback xmlns="">
          <p:pic>
            <p:nvPicPr>
              <p:cNvPr id="126" name="Entrada de lápiz 1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38473" y="478232"/>
                <a:ext cx="4764960" cy="4173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9" name="Entrada de lápiz 148"/>
              <p14:cNvContentPartPr/>
              <p14:nvPr/>
            </p14:nvContentPartPr>
            <p14:xfrm>
              <a:off x="8949273" y="3535351"/>
              <a:ext cx="727560" cy="346320"/>
            </p14:xfrm>
          </p:contentPart>
        </mc:Choice>
        <mc:Fallback xmlns="">
          <p:pic>
            <p:nvPicPr>
              <p:cNvPr id="149" name="Entrada de lápiz 14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44953" y="3531751"/>
                <a:ext cx="7394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9" name="Entrada de lápiz 188"/>
              <p14:cNvContentPartPr/>
              <p14:nvPr/>
            </p14:nvContentPartPr>
            <p14:xfrm>
              <a:off x="9208473" y="4540471"/>
              <a:ext cx="783000" cy="49320"/>
            </p14:xfrm>
          </p:contentPart>
        </mc:Choice>
        <mc:Fallback xmlns="">
          <p:pic>
            <p:nvPicPr>
              <p:cNvPr id="189" name="Entrada de lápiz 18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03433" y="4537591"/>
                <a:ext cx="796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0" name="Entrada de lápiz 189"/>
              <p14:cNvContentPartPr/>
              <p14:nvPr/>
            </p14:nvContentPartPr>
            <p14:xfrm>
              <a:off x="9574233" y="4206391"/>
              <a:ext cx="581760" cy="658080"/>
            </p14:xfrm>
          </p:contentPart>
        </mc:Choice>
        <mc:Fallback xmlns="">
          <p:pic>
            <p:nvPicPr>
              <p:cNvPr id="190" name="Entrada de lápiz 18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68113" y="4201711"/>
                <a:ext cx="59076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0" name="Entrada de lápiz 199"/>
              <p14:cNvContentPartPr/>
              <p14:nvPr/>
            </p14:nvContentPartPr>
            <p14:xfrm>
              <a:off x="9287673" y="3874111"/>
              <a:ext cx="573120" cy="297000"/>
            </p14:xfrm>
          </p:contentPart>
        </mc:Choice>
        <mc:Fallback xmlns="">
          <p:pic>
            <p:nvPicPr>
              <p:cNvPr id="200" name="Entrada de lápiz 19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82273" y="3866911"/>
                <a:ext cx="585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1" name="Entrada de lápiz 200"/>
              <p14:cNvContentPartPr/>
              <p14:nvPr/>
            </p14:nvContentPartPr>
            <p14:xfrm>
              <a:off x="9367953" y="4092631"/>
              <a:ext cx="649080" cy="103320"/>
            </p14:xfrm>
          </p:contentPart>
        </mc:Choice>
        <mc:Fallback xmlns="">
          <p:pic>
            <p:nvPicPr>
              <p:cNvPr id="201" name="Entrada de lápiz 20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63633" y="4089031"/>
                <a:ext cx="660600" cy="1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7987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285</TotalTime>
  <Words>6</Words>
  <Application>Microsoft Office PowerPoint</Application>
  <PresentationFormat>Panorámica</PresentationFormat>
  <Paragraphs>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Gill Sans MT</vt:lpstr>
      <vt:lpstr>Gallery</vt:lpstr>
      <vt:lpstr>Ejercicios PDT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Ejercicios PDT</dc:title>
  <dc:creator>Usuario</dc:creator>
  <cp:lastModifiedBy>Usuario</cp:lastModifiedBy>
  <cp:revision>22</cp:revision>
  <dcterms:created xsi:type="dcterms:W3CDTF">2021-11-09T12:23:09Z</dcterms:created>
  <dcterms:modified xsi:type="dcterms:W3CDTF">2021-11-13T17:17:50Z</dcterms:modified>
</cp:coreProperties>
</file>