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8T23:58:28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13179 9542 1067 0,'7'-2'254'0,"-4"-3"-113"0,1 2-53 16,-1 1-18-16,0-1-2 0,1-2 14 0,-1 5 6 16,0-3 6-16,-3 2 10 0,0 1 7 15,7-3 2-15,-7 3 1 0,3 0-8 16,-3 0 7-16,0 0-3 0,7 0-3 0,-7 0 3 16,0 0 10-16,7 0-2 0,-7 3-7 15,0-3 0-15,0 0 0 0,3 1-2 16,-3-1-8-16,0 0-6 0,0 3-10 0,0-3-8 15,0 0-8-15,0 0-10 0,0 0-16 16,0 0-33-16,0 0-37 0,0 0-42 0,0 0-50 16,6-7-61-16,-2 7-71 0,-4-5-94 15,3 1-171-15,-3-2 25 0,4 0 59 16,2 4-156-16,1-1-89 0</inkml:trace>
  <inkml:trace contextRef="#ctx0" brushRef="#br0" timeOffset="2538.0893">16367 11032 95 0,'11'-2'-3'15,"-1"2"-55"-15,-4 0 46 0,1-3 4 16</inkml:trace>
  <inkml:trace contextRef="#ctx0" brushRef="#br0" timeOffset="9073.9621">14600 8112 141 0,'0'0'49'0,"0"0"-9"0,-3 3-9 16,3-3-1-16,0 0-5 0,0 0 0 0,-7 2 2 16,7-2 2-16,-3 0-7 0,3 0-1 15,0 0-4-15,-7-2-3 0,7 2-3 0,-7-3 0 16,4 3-9-16,0-2 2 0,3 2 6 16,-3-3-6-16,-1 3 1 0,4 0 4 15,0-5-8-15,-3 3 3 0,3-1 1 0,-4 1 8 16,1 0 1-16,3-1 3 0,-4-2 5 15,4 2 2-15,0-1 1 0,-3-1 5 16,3 1 0-16,-3 0 3 0,3-1 1 16,0 0 4-16,0-1 13 0,-3 2-2 0,3-4 10 15,0 3-8-15,0 0 6 0,0 3 3 16,0-3 1-16,0 5-3 0,0-2-4 0,0 2-2 16,0 0-5-16,0 0 2 0,0 9 0 15,0-1 0-15,0 2 1 0,0 2-2 0,0 4 3 16,3 1-1-16,0 3-4 0,0 0 1 15,1 6 0-15,-1-3 3 0,4 5 0 16,-3 5-3-16,5-1 0 0,-2-1-3 16,0 1-2-16,3-2-6 0,-1 0 2 0,2-1-3 15,2 0-2-15,-7-5-2 0,4-2-5 16,-2-2 1-16,-2 1-2 0,0-1-6 0,-2-6 2 16,2-2-1-16,2 5-2 0,-8-8 0 15,6 4 4-15,-3-6-5 0,1 3 4 16,-1-3-2-16,0-1-1 0,-3-4-1 0,3 1-2 15,-3-3 0-15,0 0-5 0,4-8 3 16,-4 3-4-16,0-2 0 0,0-3 0 0,0 0-4 16,4 0 2-16,-1-2-3 0,-3-4 1 15,3 1-1-15,0-2-1 0,4-1-1 16,-1-3 0-16,5 2-2 0,-1-1 1 16,-1-2-2-16,5 2 5 0,-4-3-4 0,7 1 2 15,-1-2-3-15,4 3 3 0,4 1-3 16,-8 0 4-16,4 0-1 0,4 2-2 15,-8 1 0-15,5 3 0 0,-5-2-2 0,4 0 2 16,-3 4-1-16,-1 2 0 0,1-2 0 16,-1 3-2-16,5-3 4 0,-4 4-1 15,-1 2 0-15,-2 0-3 0,2 2 8 0,1 1-4 16,-1 1-3-16,1 4 3 0,0 3 4 0,0 3-2 16,-1 4 3-16,1 3 3 0,-4 3 0 15,4 4 2-15,-4 6-2 0,-2-3 3 16,2 5-1-16,-4-3 3 0,2 1 5 15,-1 2-4-15,-4 0 3 0,1-5 0 0,0 3-2 16,-1-6 1-16,1 0-2 0,-1 1 1 16,2-3-5-16,-5-5 2 0,3 0-2 15,-2-3 0-15,-1 1 0 0,0-3 1 0,4 0 1 16,-7-2-4-16,4-6 0 0,-1 3-3 16,-3-5 0-16,0 0-2 0,6-7 2 0,-6-1-4 15,0 1 2-15,4-6 0 0,-4 0-1 16,3-2-1-16,-3 0 1 0,3-4-1 15,0-2 2-15,2-1-2 0,1 2-1 0,-3-3-2 16,0 1 1-16,1-1-1 0,2 4-1 16,5-4 1-16,-5 3-1 0,4 0 1 15,7-1 0-15,-4 4 5 0,1 0-4 0,5 0-4 16,2-3 2-16,2 2 5 0,4 3-7 16,-5 0 6-16,2 5-4 0,0-2 1 15,2 1 0-15,-2 4 1 0,-1 2 8 0,-3 2-8 16,0 3 2-16,0 5 3 0,0 3-2 15,0 2 5-15,-4 5 2 0,2-1 3 0,-2 6-4 16,-2 0 9-16,2 6 0 0,-6 1 1 16,3 4 1-16,-3-4 1 0,1 3 3 15,-5 0-2-15,1 0 0 0,-1-6-3 16,-3 2 5-16,1-1-4 0,0-3-3 0,-1-2-1 16,0-5-5-16,-3 3 6 0,3-6-8 15,1 0-11-15,-1 1-19 0,-3-5-33 0,3-3-43 16,-6-5-53-16,3 0-56 0,6-10-78 15,2 0-190-15,-2-4 34 0,4 0-154 16,1-3-94-16</inkml:trace>
  <inkml:trace contextRef="#ctx0" brushRef="#br0" timeOffset="9568.2428">16874 8052 1583 0,'-9'-3'-17'0,"-2"3"11"16,1-2 6-16,1 2 17 0,-2 0 13 15,5-2 10-15,-1 2 10 0,4 0 4 0,-4-3 5 16,0 6 2-16,4-3 3 0,3 0 2 15,-7 0 6-15,7 0 6 0,0 0 6 0,0 0 6 16,17 0 0-16,-4-3-1 0,4 1-2 16,6-3-7-16,4-1-3 0,3 2-5 15,3-1-8-15,4 0-7 0,3-3-2 0,-6 4-6 16,-1 1-5-16,0-3-5 0,-3 2-8 16,0 0-11-16,-3 3-13 0,0-4-18 15,-8 5-16-15,2-3-25 0,-4 0-30 0,-4 1-44 16,-4 0-58-16,-1 2-46 0,-5 0-106 15,-3 0-111-15,0 0-128 0,-17 7-77 16</inkml:trace>
  <inkml:trace contextRef="#ctx0" brushRef="#br0" timeOffset="9798.0232">16841 8332 1513 0,'-6'5'-52'16,"-2"0"9"-16,5-2 10 0,0 1 22 0,3-1 13 15,0-3 23-15,6 3 17 0,2-3 7 16,1-3 15-16,4 3 5 0,1 0 7 16,2-3 1-16,8 1 3 0,0 0 3 0,2-3 0 15,1 2-2-15,0 1-4 0,-8-1-9 16,5 1-11-16,-4-1-1 0,-4 1-10 0,1-1-12 16,0 1-24-16,-3 0-31 0,-2-4-46 15,2 1-53-15,2-2-59 0,2-1-151 16,-2-2-261-16,1 0-90 0</inkml:trace>
  <inkml:trace contextRef="#ctx0" brushRef="#br0" timeOffset="10299.0094">18375 7800 1594 0,'14'-10'-15'0,"-8"5"-6"0,4-5 6 0,-3 8 12 15,0-4 13-15,-1 4 8 0,-3-2 14 16,4 3 8-16,-4 1 11 0,-3 0-2 0,0 0 0 15,-3 9-2-15,-7 0-2 0,4 0-2 16,-8 4 0-16,1-1 1 0,-4 6 1 16,-3 2-4-16,0 0 1 0,3 2-3 0,-2 1 3 15,5-6-3-15,-2 3 0 0,5 0 2 16,1 0 2-16,4-2 2 0,3-3 5 16,6 2 9-16,0-4 8 0,3-1 1 0,5 2-1 15,5-5 4-15,5-2-3 0,2-2 5 16,0 0-2-16,7-5 0 0,0 0 3 15,3 3 23-15,0-6-8 0,5 3 0 0,-2-3-3 16,-2 1 0-16,-4 0-9 0,3-1-8 16,-3 1-7-16,-3 0-7 0,-1-1-3 15,-5 0-8-15,-2-2-4 0,1 4-16 0,1-2-11 16,-5 0-28-16,1-3-30 0,-4 2-37 16,0-4-40-16,1 3-53 0,-1-5-58 15,-3 3-52-15,-3-3-107 0,-1-3-113 0,-6 7 43 16,0-8-128-16,0 4-89 0</inkml:trace>
  <inkml:trace contextRef="#ctx0" brushRef="#br0" timeOffset="10591.6179">18842 7781 1578 0,'0'-8'-36'16,"-3"2"15"-16,6 0 27 0,-6 5 1 15,3-4 19-15,0 2 11 0,0 3 15 0,0 0 13 16,0 0 3-16,-11 8 6 0,8-1 4 15,0 4-2-15,-3 1 5 0,-1 5-3 16,0 0 1-16,-3 7 0 0,0 0 0 0,0 6-1 16,0 0 6-16,3 5-8 0,-2 1 0 15,-2 1-5-15,1 8 4 0,4-8-2 16,-5 1-4-16,2 1 9 0,2-1-8 0,1-3-4 16,-2 0 2-16,5 0-5 0,0-8-9 15,0 1-2-15,-1-3-6 0,1-3-3 16,0-1-17-16,3-4-10 0,0-4-32 0,-3-3-34 15,3 0-46-15,3-8-55 0,3-2-63 16,1-2-82-16,3-6-176 0,0-2 21 0,3 0-176 16,4-2-126-16</inkml:trace>
  <inkml:trace contextRef="#ctx0" brushRef="#br0" timeOffset="11095.3319">19639 7685 1606 0,'0'-3'-52'16,"-3"-2"11"-16,3 2 5 0,0 3 7 0,0 0 22 15,0 0 13-15,-10 12 15 0,3-3 15 16,0 3 14-16,1 3 9 0,-8 5 7 16,4-2 9-16,4 7 2 0,-8 0 1 0,4 5 2 15,1 0 0-15,-5-1-2 0,4 3-3 16,4-3-2-16,-5 1-4 0,4-5-6 0,1 0-2 16,3 0-4-16,-4-3-9 0,4-2-2 15,-1-3-6-15,1 1-3 0,-1-3-1 16,1-2-4-16,3-1 0 0,-3-2 0 0,6-5 1 15,-3 3-5-15,3-6 2 0,1-2-2 16,3-2-1-16,0-4 0 0,2-3 2 16,5-2-1-16,-4-3-5 0,3-1 2 15,4-3-3-15,-1-4 0 0,4-1-2 0,1-3-4 16,-2 5 0-16,1-1 3 0,1-2-3 16,-2 4-5-16,-2-2 1 0,-1 5 0 0,1-1-5 15,1-2 11-15,-2 2-12 0,1 1-3 16,-4-1-9-16,4 1-14 0,-4 0-20 15,1 2-28-15,-1-2-42 0,-4 0-53 0,5 5-48 16,-4-2-69-16,-4 1-142 0,-3 1-5 16,2 8-110-16,-5-4-41 0</inkml:trace>
  <inkml:trace contextRef="#ctx0" brushRef="#br0" timeOffset="11330.7983">19810 7755 1473 0,'-11'5'-32'0,"4"2"20"15,4 1 19-15,-3-1 20 0,-2 1 13 16,5 4 10-16,0-2 15 0,0 5 8 16,-1 2 9-16,4 1 3 0,0 5 1 0,0-3 0 15,4 0 0-15,-4 2-3 0,3 1 2 16,3-1-1-16,-1 1-6 0,4-1-1 0,-2-2-5 16,2 4-8-16,-1-8-8 0,1 4 4 15,1-2-16-15,-2-3-6 0,1 3-11 16,-2-7-36-16,-1 0-33 0,5-2-33 0,-5-3-44 15,10-1-58-15,-8-5-109 0,5 0-143 16,-4-5-165-16,5 2-95 0</inkml:trace>
  <inkml:trace contextRef="#ctx0" brushRef="#br0" timeOffset="11917.7881">20453 8115 1561 0,'16'-3'-64'0,"1"1"17"0,4-4 12 0,-2 2 18 16,5-1 12-16,-4-3-1 0,-1 2 21 16,2-2 8-16,-1-5 13 0,-1 0 3 0,-5-2 5 15,-1 1-4-15,-3-4 1 0,-3 3 5 16,-4-3 6-16,-6 5 9 0,0-1 4 16,-8 5-1-16,2-3 5 0,-8 8 6 0,0 4-3 15,-3 2-1-15,-4 6 1 0,-1 4-5 16,-5 3-3-16,3 3-3 0,0 4-5 15,0 1 0-15,7-1 3 0,1 1-12 16,1-1-3-16,6 0-6 0,1-2-3 0,1-2-4 16,7 2 0-16,0-5-4 0,6 0 0 15,0-5-1-15,4 3-5 0,-1-5 0 0,5 0 4 16,2-2-9-16,1 0-2 0,-2-2 0 16,6 1-2-16,-2 0-1 0,4 0-2 15,-4 0-1-15,8 0-3 0,-7 3 4 0,5 2-4 16,-1 0 3-16,2 2-1 0,-3 3 2 15,0 5 2-15,0 0 2 0,0 6 9 16,-3 1-3-16,0 1 4 0,-1 6 2 0,-2-1 1 16,-4 2 3-16,-1 1 7 0,-2 5-2 15,-3 7-4-15,-1-1 4 0,-3-1-4 16,0 3 4-16,-10 1-2 0,0 1-5 0,-3-5 3 16,-1 2-1-16,-6-3 26 0,0-3 1 15,-6-4-2-15,-1-1 1 0,-3 1 9 0,-3-8 4 16,-4-3 9-16,1-2 9 0,1-9 0 15,-1-2 2-15,-1-6-9 0,4-4-4 16,0-4-2-16,0-4-10 0,-5-6-9 0,5-2-4 16,0-8-8-16,6-1-4 0,-3 1-5 15,7-2-4-15,0 5-11 0,2-1-20 16,5 3-29-16,2-2-48 0,1 1-56 0,7 3-64 16,2-4-78-16,8 0-95 0,-1 5-225 15,0-1 60-15,4 1 69 0,-1 0-269 16,5 0-227-16</inkml:trace>
  <inkml:trace contextRef="#ctx0" brushRef="#br0" timeOffset="24537.9932">23708 9527 1527 0,'-4'-5'-81'0,"1"-2"12"16,3 2 11-16,0 1 16 0,-3-2 10 15,3 0 1-15,-3 1 16 0,3 1 24 16,0-1-3-16,0-1 18 0,3 1 15 0,-3 3 5 15,0-3 13-15,0 3 14 0,-3-1 4 16,3 3 5-16,0 0 2 0,0-5 0 16,0 3-2-16,0 2-3 0,0-6-4 0,3 6-7 15,-3 0-4-15,0 0-7 0,0 0-6 16,0 0-4-16,0 0-2 0,6 3 1 16,-6-3 3-16,0 5-4 0,4 0 5 0,2 3 5 15,-3-4-9-15,5 4 2 0,-5 0-4 16,7-1-1-16,-4 4 3 0,5-2 1 0,-1 1-7 15,2 3 1-15,2 1 0 0,2-1 0 16,2 3 5-16,1-1-7 0,-2-1-2 16,7 3 2-16,-5 1 6 0,1 0-9 15,4-1 5-15,-4 0 3 0,3 1-7 0,-6-4 1 16,3 3 6-16,-4-3-3 0,5-2-2 16,-5 1 0-16,-2-1-2 0,-1 1-5 0,1-5 3 15,-5 2 6-15,1-3-10 0,1-2 0 16,-2 2-6-16,-2 1 1 0,-1-3-7 0,5 0 5 15,-5-3-5-15,-2 3 0 0,2-1-7 16,0-1 1-16,-1 2 0 0,-2-4-2 16,3 5 2-16,-2-4-5 0,-4-2 3 0,6 3-6 15,-3-2 6-15,-3 2-2 0,4-3-3 16,0 3 6-16,-4-1-11 0,0-2 5 16,6 0-2-16,-3 3-1 0,-3-1 3 15,4-2-5-15,-4 0 4 0,0 0 5 0,3 3-10 16,-3-3 3-16,0 0 1 0,0 0 0 15,6 2-2-15,-6-2 7 0,0 0-3 0,0 0 4 16,4-2 0-16,-4 2-2 0,4-8-6 16,-1 0 5-16,0 2 5 0,0-1-6 15,1-7-3-15,2 4 0 0,-3-3-4 0,1-1 10 16,3-1-8-16,-1-6 0 0,1 1-2 16,-4-2 3-16,4 2 0 0,0 0-4 15,-1 0 3-15,1 0 2 0,-1-2-3 0,2 4-5 16,-2 1 7-16,1-4-9 0,-1 5 8 15,1 0 5-15,-3 1-9 0,-1 3 3 16,4-1 2-16,-4 1 0 0,0 0 0 0,0 3 4 16,0 0-5-16,1 1 5 0,-4 1 2 15,4-1-10-15,-1 3 5 0,0-3 2 0,1 4-8 16,-4-1 6-16,3 1 1 0,-3-2-7 16,3 0 10-16,0-2-8 0,-3 7 2 0,0-4 4 15,0-1-5-15,3 4 1 0,-3-1 5 16,0 1-11-16,0 2 8 0,0-5 1 15,0 3-3-15,0-1 0 0,0 3 3 16,0 0 3-16,0-5-2 0,0 5-5 0,4 0 4 16,-4 0-5-16,0 0 10 0,0 0-13 15,-7-5-1-15,7 5-4 0,0 0-20 16,0 0-20-16,-9 8-32 0,5-8-41 0,-2 2-61 16,2 1-65-16,-6-3-101 0,4 0-155 15,-1-3 49-15,0 3-199 0,-3 0-153 0</inkml:trace>
  <inkml:trace contextRef="#ctx0" brushRef="#br0" timeOffset="28293.0437">24054 7592 266 0,'0'3'113'15,"0"-3"-38"-15,0 0-28 0,8 0-7 0,-5 0-4 16,-3 2-2-16,0-2 0 0,0 0-9 0,0 0 4 15,0 0-2-15,6 0 4 0,-6 0-9 16,3 2 2-16,-3-2 10 0,0 0 10 16,0 3-12-16,0-1 9 0,0 1-1 15,0-3-4-15,0 4 4 0,-3 0 1 0,3-2 1 16,0-2-4-16,-3 6 1 0,0-4-1 16,3 4-1-16,-3-5-5 0,3 4 1 15,-4 1-3-15,0 1 0 0,4 0 1 0,-3-2-5 16,0 3 1-16,3-1 0 0,-4 1 1 15,1-1-1-15,0 1 1 0,0-1-4 16,3 4-1-16,-7-4 2 0,7 0-2 0,-4 3-2 16,1 0-1-16,0-2 6 0,-1 5-6 15,1-1-1-15,3 0 3 0,-6-2 0 16,6 3-2-16,-3-1-1 0,-5-2 0 0,8 5 1 16,-3-2-2-16,3-4-1 0,-3 7-1 15,-1-4-2-15,4-2 2 0,-3 4-2 0,3-2 0 16,-3 2-1-16,3-1 1 0,0-1-1 15,0 0-3-15,0 1 1 0,-3 0-3 16,6 2 3-16,-6-3-2 0,3 1-2 16,0 2 0-16,0-3 5 0,0 3-6 0,-3-2 5 15,3 2 1-15,0-3 0 0,0 3-2 16,0-2-1-16,0 2-1 0,-4-1 4 16,4-2-1-16,0 5-1 0,0-2 0 0,0-4-2 15,-4 5-1-15,4-1 0 0,0-2 2 16,0 1-2-16,0-1-1 0,0 2 1 15,0-3 0-15,0 3 3 0,4 0-3 0,-4-2 1 16,0-1-2-16,4 3-1 0,-4-2 1 16,3 0 1-16,-3-1 3 0,0-2 0 15,3 2-2-15,-3 1 1 0,3-1 1 0,-3 0 0 16,0 1-1-16,3 0-1 0,-3-3 0 16,0 2-4-16,4 1 8 0,-1-1-4 0,-3 2-5 15,3-2 5-15,1-3-1 0,-4 4-2 16,4-1 1-16,-1-3-1 0,-3 5-1 15,3-2 0-15,0-2 2 0,0 0-1 16,-3 0-1-16,0 0 1 0,4 3 1 0,-4-3 1 16,0 0 0-16,0 0 0 0,3 0-3 15,-3 0 2-15,3-1 1 0,-3 3-2 16,0 0 0-16,0-3 1 0,4 2-2 0,-4-2 2 16,0 4-1-16,0-4-4 0,4 2 3 15,-4-2 1-15,0 3-3 0,0-3 2 16,3 3-1-16,-3-2 1 0,0-3-1 0,3 4 3 15,-3-2-2-15,3 2-3 0,-3-1 2 16,0-1 2-16,3 2-2 0,-3-1-1 16,4-3 2-16,-4 3 1 0,3 0 1 0,-3 1-4 15,3-4 3-15,1 2 2 0,-4 2-3 16,0-4 2-16,0 3 1 0,0 0 0 16,4-3-2-16,-4 4 1 0,3-4 1 0,-3 4-3 15,0-4 1-15,0 0-3 0,3 3 5 16,-3-3-3-16,0 4-2 0,0-4 0 15,3 4 3-15,-3-4 1 0,0 2 0 0,0-1-1 16,0 2-2-16,3-3-1 0,-3 1 1 16,0 1 1-16,0-3 1 0,0 5-1 0,0-4-1 15,0-2 0-15,0 2 4 0,-3 1-4 16,3-1 0-16,0 0 0 0,0 1 3 16,0 0-2-16,0-1 1 0,0-1-4 0,0 2 2 15,-3-2 0-15,3 0-2 0,3 1 0 16,-6-2 1-16,3 2 1 0,0-2-1 15,0 2 2-15,0 1-1 0,0-1-3 16,0 2 2-16,0-4-1 0,0-1 2 0,3 4-1 16,-3-4 3-16,0 4-5 0,0 0 2 15,0-1-1-15,0 0 0 0,3-1-1 16,-3 0 3-16,0 0-2 0,0 0 0 0,0 2 3 16,4-4-3-16,-4 1 1 0,3 2 0 15,0 1 0-15,-3-6-2 0,0 3 3 16,4 0-3-16,-4 0 0 0,4 0 2 0,-4-2 0 15,0 2-4-15,3-1 7 0,-3 1-4 16,3 1 1-16,-3-3 3 0,0 1-3 0,3 2-1 16,-3-1 1-16,4-1 2 0,-4-1 2 15,0 2-1-15,3-3 0 0,-3 1-2 16,3-1 0-16,-3 3-2 0,3-3 3 0,-3 1 2 16,0-1-4-16,3 4 0 0,-3-4 3 15,0 3-1-15,0-3 4 0,5 1 0 16,-5 3-2-16,0-4 4 0,0 1-3 0,0 0 1 15,0-2 1-15,0 2 0 0,0 0 0 16,0-3-1-16,0 0 2 0,0 2 0 16,0-2 5-16,3 3 1 0,-3-3-3 15,0 0 2-15,0 0-1 0,3 1 2 0,-3-1-5 16,0 0 0-16,0 0-9 0,0 0-15 16,0 0-29-16,0 0-53 0,0 0-83 0,-14-6-139 15,11 3-172-15,-3-4 52 0,2 2-118 16,-2-4-58-16</inkml:trace>
  <inkml:trace contextRef="#ctx0" brushRef="#br0" timeOffset="36141.5318">14957 9835 1185 0,'-6'0'-57'0,"-2"2"10"0,2 1 7 15,-1 1 10-15,4-1 3 0,-3-1 17 0,-5 1 15 16,4 0 1-16,-2-1 10 0,1 1-5 16,-5-1 10-16,4 0 13 0,-5 3 2 0,4-1 6 15,1-4 6-15,-5 2 2 0,4-1 0 16,-1-1 4-16,2 5-4 0,-1-5-4 16,-1 0-3-16,-2 0-1 0,4 0 0 15,-2 0 1-15,-2-5-3 0,3 5 1 16,-3-1 6-16,3-1-8 0,-1-4 1 0,5 3-2 15,-4 1-6-15,0-3 2 0,3 0-5 16,-3-3-5-16,4 1-1 0,3 0-1 0,-1-4-6 16,1 2 2-16,-1-1-5 0,4-3-1 15,0 3 0-15,0-2-2 0,0-1-2 16,0 4-2-16,4-3 4 0,3 0-4 0,-4 0 1 16,0-1 0-16,3 4-3 0,1-1-2 15,0-2 3-15,3 2 0 0,-4-4-3 0,4 5-2 16,1-4 2-16,-1 3 0 0,3-3-3 15,-3 4-1-15,0 2 6 0,4-4-5 16,-5 1-1-16,4 0 4 0,1 3-4 16,-4-1 3-16,7 1-2 0,-4 1 3 0,4 2-2 15,-4-1-3-15,4 2 4 0,-4 2-2 16,7-2 0-16,-7 6 1 0,4-3 1 0,-4 1 2 16,4 2-4-16,-1 2-1 0,5-1 2 15,-8 2 3-15,4-1-1 0,3 5-2 16,-7-1 0-16,4-1 2 0,-1 4 1 0,1 0 0 15,-4 0-1-15,4 0-1 0,-4 0 0 16,4 1 2-16,-4 1-4 0,4-1 0 0,-4 2 0 16,5-2 2-16,-6 1 1 0,6-3-2 15,-6 4 1-15,2-2-2 0,-1-1 2 16,-3 0-2-16,4-2 2 0,-4 0-4 16,-1 2 5-16,2-5-1 0,-1 2-1 0,-1-1-2 15,2-4 3-15,-5 1 2 0,4 0-2 16,1 0 0-16,-2-2 0 0,1-3 1 0,1 2-1 15,2-2 1-15,-4-2-2 0,2 2 1 16,-1 0 2-16,-1 0 0 0,-1-3-3 0,1 1 5 16,-2-1-1-16,-1 1 1 0,2-1-3 15,-5 1 0-15,0-1 0 0,4-1 1 16,-4 1-3-16,0-2 1 0,0-4 0 0,2 6 0 16,-2-3 0-16,-3-1 0 0,3-1-2 15,0 0 1-15,0 1 4 0,1 0-1 16,-4-5-3-16,3 4 2 0,-3-2-1 15,3-1-2-15,-3 2 3 0,0-4-1 0,0 3 0 16,0 0 0-16,0 1 1 0,-3-1-2 16,3-1 0-16,-3 1 3 0,3 2-3 0,-4 1 0 15,4-3 3-15,-3 3-5 0,0 0 2 16,0-1 3-16,3 1-3 0,-3 2 2 16,3-1-2-16,-5-1-1 0,2 2 3 0,3-1-1 15,0 1-1-15,0 3 0 0,0-3-2 16,-3 3-3-16,3-1-2 0,0-2 1 0,0 3 5 15,6-1-3-15,-1 0 5 0,1 2 1 16,0-5 2-16,4 6 1 0,4-5 1 16,-1 4 1-16,4-2 1 0,-1 0 4 0,1 1-1 15,3-2 2-15,0-1 5 0,4 1 2 16,-1-1-2-16,-3 2-1 0,0 0-1 16,0-2-2-16,-4 3 0 0,1 0 2 0,-4-1 1 15,5 1 0-15,-6-3 3 0,-2 5 0 16,1-5 1-16,2 2-2 0,-3 3 2 15,0-3-1-15,-4 2-5 0,1 1-1 0,0-3-2 16,0 3 0-16,-1 0-3 0,-3-3-2 16,1 3-1-16,2-2 0 0,-2 2-8 0,0-3-21 15,-1 3-22-15,-3 0-28 0,10-1-32 16,-7 1-32-16,7-3-40 0,-6 0-87 16,5-3-364-16,-2 1-125 0</inkml:trace>
  <inkml:trace contextRef="#ctx0" brushRef="#br0" timeOffset="36693.6658">16331 9564 1580 0,'-3'0'-77'0,"3"0"8"15,-4 0 9-15,4 0 12 0,0 0 19 16,0 0 7-16,0 0 21 0,13-2 3 0,-13 2 18 15,11 0 12-15,-5-2 3 0,4 2 16 16,4-3 3-16,-4 1-2 0,6-1 6 16,-2 0 0-16,-1 1-3 0,4-1-4 15,-4 1-8-15,4 0-2 0,-4-1-7 16,1-2-5-16,2 5 2 0,-2-2-2 0,-2 2-5 16,-2-3-1-16,4 1-12 0,-4-1-9 15,4 0-15-15,-8 2-17 0,4 1-25 0,0-3-17 16,-3 3-22-16,-1 3-17 0,-2-6-43 15,-4 0-106-15,0 1-155 0,0 2 74 0</inkml:trace>
  <inkml:trace contextRef="#ctx0" brushRef="#br0" timeOffset="37034.0379">16244 9717 1077 0,'-3'6'-27'0,"0"-4"4"0,-4-1 7 15,7 5 5-15,-3-3 1 0,-1 0 5 16,4-1 8-16,-4 1 5 0,4-2 9 16,4 2 8-16,0 0 0 0,2-1 7 0,1-2 12 15,2 3 3-15,2-3 12 0,2 0 6 16,4-3 6-16,-4 1-2 0,7 2 6 0,-4-3 1 15,5 0-4-15,-1-1 0 0,3 2-1 16,-3-4-7-16,0 5-4 0,0-4-5 16,-3 2-3-16,-1-1-6 0,1-1-3 15,-4 3-6-15,4 0-6 0,-4-1-2 0,1 1-7 16,-4-1-17-16,0 3-21 0,0-3-33 16,-4 1-29-16,4 2-26 0,-2-3-33 0,-2-1-59 15,-3 1-376-15,1 1-72 0</inkml:trace>
  <inkml:trace contextRef="#ctx0" brushRef="#br0" timeOffset="37836.1397">17485 9462 1478 0,'0'-5'-72'0,"0"0"11"0,0 3 3 16,-4-1 12-16,-2 0 5 0,3-1 14 0,-8 4 6 15,1-3-1-15,1 3 6 0,-8 0 5 16,0 0-4-16,0 3 8 0,-3 1 7 16,-4 2 4-16,2 1-6 0,-5 1 9 0,4 1 2 15,-1 2-4-15,5 2 7 0,-5-1-1 16,4 0-1-16,-4 1 2 0,8 4-5 15,-1-2-1-15,1 3 8 0,2-3-4 0,4 2 3 16,4 1 2-16,-1 0 1 0,3-3 7 16,4-1 1-16,4 1 2 0,-1 0 3 15,7-2-2-15,0 2 3 0,4-3 1 0,5-2-3 16,-2 0 6-16,7-2 0 0,-1-1-1 16,0 0 3-16,0-1-3 0,1-5-4 0,-5-1-5 15,2 5 5-15,-1-5-3 0,-4 0 2 16,5-5-8-16,-4 5-6 0,-4-1-14 15,4-5-22-15,-4 4-19 0,0-3-36 16,0-2-34-16,-3 1-79 0,1-1-268 0,-2-3 33 16</inkml:trace>
  <inkml:trace contextRef="#ctx0" brushRef="#br0" timeOffset="38201.185">17851 9432 1172 0,'4'-7'-41'0,"-1"5"1"16,0-4 3-16,1 0 12 0,0 5-1 0,-1-4 4 16,0 2 11-16,-3 3 1 0,3-3 11 15,-3 3 4-15,7 0 16 0,-7 0 9 16,3 6 7-16,0-4 9 0,0 2 10 15,2 4 4-15,-2 1 5 0,0-2-1 0,0 2 1 16,-3 4-3-16,4-1-5 0,-1 1-6 16,0 3-4-16,0-4-5 0,-3 3 0 0,3-3-3 15,2 3-4-15,-2-3-6 0,-3 5-1 16,3-4-4-16,0 0-3 0,1-1-1 16,-1 1-3-16,0-1 2 0,-3 1-6 0,3-2-7 15,-3-2-5-15,3-1-13 0,-6 1-9 16,3-1-25-16,0 0-25 0,-3-1-17 15,3 1-7-15,-3-7-23 0,0 4-60 0,-1-5-276 16,-2 0 38-16</inkml:trace>
  <inkml:trace contextRef="#ctx0" brushRef="#br0" timeOffset="38521.2107">17498 9547 1179 0,'-4'-3'-54'0,"4"3"9"0,0-2 9 16,0 2 20-16,11-5 6 0,-1 0 11 15,7 0 10-15,-1 3 8 0,4-5 9 16,7 1 9-16,3 0 12 0,0 0 0 0,10-5 6 15,-4 4 1-15,1-1-3 0,0 1-3 16,-3 2-2-16,-8-2-8 0,3 2-4 16,-5-1-6-16,-4 2 1 0,1-1-6 0,-5 2-4 15,4-1-10-15,-7 1-17 0,1 1-31 16,-1-2-21-16,1 2-16 0,-1-1-27 0,0-1-57 16,-3-1-262-16,0-1 70 0</inkml:trace>
  <inkml:trace contextRef="#ctx0" brushRef="#br0" timeOffset="38907.2364">18225 9444 1154 0,'7'3'-18'0,"0"-3"7"0,-4 3-6 0,0-3 8 16,0 2 2-16,-3 3 3 0,0-2 6 16,-3 4 1-16,3-2 10 0,-3 3-1 15,-4-2 0-15,4 2 1 0,-1 4 2 0,-3-6 4 16,4 4-10-16,0-2 6 0,0 2 9 16,0-1-11-16,-1 4 2 0,8-2 6 15,-4-2 4-15,3 2 2 0,0 1-4 0,3-2 5 16,1-1-10-16,0-1 2 0,3 2 8 15,-4 1-10-15,8-7 4 0,-4 4-3 16,0-1-1-16,0 1 3 0,3-3-4 0,1 0 0 16,-1-1-2-16,0-1-5 0,1-1 4 15,2 1-1-15,-2 0-8 0,2-3-10 0,1-3-7 16,4 0-23-16,-5 1-16 0,1-1-13 16,-1 1-18-16,-2-3-23 0,-1 0-59 15,-7 0-215-15,5-3 108 0</inkml:trace>
  <inkml:trace contextRef="#ctx0" brushRef="#br0" timeOffset="39136.3279">18362 9578 994 0,'-7'0'-23'15,"0"-3"2"-15,4 1 3 0,3 2 6 16,0-6 14-16,0 3 15 0,7 1 0 15,0-3 8-15,-1 3-5 0,4-1 2 0,0-2-2 16,3 2 3-16,1-1-2 0,-1 1-6 16,4-2-1-16,-1 0 7 0,2 3-15 0,-6-4-2 15,1 5-13-15,1-2-15 0,-4 0-18 16,1-2-27-16,-5 1-65 0,0-5-162 16,-6 1 187-16</inkml:trace>
  <inkml:trace contextRef="#ctx0" brushRef="#br0" timeOffset="39375.362">17998 9469 814 0,'0'0'-8'15,"0"0"5"-15,7-4 12 0,-1 1 11 16,5 1 3-16,2-1 4 0,1-2 10 0,2 0 4 15,4 1-3-15,4-2-2 0,-5 1-5 16,5-2 0-16,-1 1-8 0,-3 1-1 0,3 1-5 16,-2-1-1-16,-2-1-15 0,-2 4-26 15,3-3-18-15,-3 0-34 0,-4-2-90 16,-3 2-127-16,0-1 189 0</inkml:trace>
  <inkml:trace contextRef="#ctx0" brushRef="#br0" timeOffset="42499.9828">15114 10314 761 0,'0'-4'57'15,"-4"-1"-43"-15,4-1 2 0,-3 1 8 16,3 1-9-16,0 1 3 0,0-2-1 15,0 3 6-15,0-1 1 0,0 3 13 0,0 0 9 16,0 0 8-16,0 15 3 0,0-5 7 16,0 2 6-16,0 4 0 0,3 6 6 0,-3 6 3 15,0 5 4-15,0 3-2 0,4 8 2 16,-4-2-1-16,0 3-2 0,0 5-3 0,3 0-5 16,0 2-2-16,0-4-6 0,4-1-3 15,-3-5-3-15,2-4-6 0,-2-1-4 16,2-1 0-16,-3-6-5 0,4-3-5 15,-3-2-2-15,2-2-5 0,-2-1 0 16,-1-7-4-16,0 2 1 0,-3-5-4 0,7 5-4 16,-4-8 0-16,1 1 1 0,-1 0-5 15,-3-2-1-15,3-6-1 0,4 1-2 0,-1-6-3 16,1-4 2-16,4-1-3 0,-2-4 2 16,4 0 0-16,-2-6-5 0,5 3 0 0,-2-5-1 15,-1-1 1-15,10 2-2 0,-6-1 1 16,6 0-2-16,-3 0-1 0,1 2 3 15,-5 1 3-15,4 2-6 0,-4 2-3 16,5 1 0-16,-7 2-1 0,2 2 4 0,1 5 9 16,-4 1 0-16,1 7 7 0,2 3 9 15,-3 5 2-15,1 4 8 0,-2 3-1 0,6 5 3 16,-6 0 3-16,2 5 4 0,-1-2-5 16,-2 3-4-16,-1-3 1 0,-1 2 0 15,2-2-1-15,-5-3-2 0,1-3-3 0,-1 1-5 16,1-4-2-16,-3 0-3 0,2-2-3 15,-2-3-1-15,-1-1-3 0,0-1-22 16,-3-5-26-16,3 2-26 0,1-9-28 0,-1 0-30 16,1-5-31-16,2-3-36 0,4-2-26 15,0-5-27-15,-3 0-75 0,6-4-112 16,-3 0-177-16,4 0-100 0</inkml:trace>
  <inkml:trace contextRef="#ctx0" brushRef="#br0" timeOffset="42850.1417">16434 10775 1564 0,'0'0'-43'0,"0"0"16"16,0 0-6-16,0 0 2 0,0 0 15 15,0 0 11-15,0 0 8 0,0 0 6 0,7-2 24 16,0 2 4-16,-1 0 0 0,1 0-4 16,3-4 7-16,3 4-5 0,0-2-3 0,1 2 0 15,2-3-4-15,1 3-7 0,-4-2 1 16,4 2 1-16,-4-2-10 0,1 2-4 15,-1 0-11-15,1-3-14 0,-4 3-31 16,-1 0-19-16,2 0-14 0,-1 0-18 0,-7-2-44 16,0 2-97-16,-3 0-144 0,0 0 104 15</inkml:trace>
  <inkml:trace contextRef="#ctx0" brushRef="#br0" timeOffset="43055.5432">16494 10955 994 0,'0'10'-22'0,"0"-3"4"16,0 1 12-16,0 1 8 0,7-1 9 16,0-4 18-16,2 5 6 0,5-4 9 0,-1-1 15 15,4 2 9-15,-1-4-4 0,5 1-1 16,-2-1-5-16,2-2-6 0,-1 3-4 0,-4-3-2 16,4 2-6-16,-4-2-4 0,-2 0-7 15,2 3-18-15,-5-3-27 0,-1 0-35 16,4 0-38-16,-8-5-80 0,1 2-280 0,-1-2 44 15</inkml:trace>
  <inkml:trace contextRef="#ctx0" brushRef="#br0" timeOffset="43614.0973">17588 10910 1187 0,'0'2'-2'0,"-7"0"4"0,4 1-6 16,0-3 2-16,3 0 8 0,-3-7-5 0,-1 2 3 15,4-6-1-15,0-1 0 0,0-1-1 16,4-5 4-16,-4 2-2 0,0-7-2 16,0-1-1-16,0 0 3 0,3 0 2 0,-3 2 12 15,-3-2 5-15,3 4 3 0,0 3 8 16,3 3-1-16,-3-3 10 0,-3 5-5 15,3 0 3-15,0 4 0 0,0 4 5 0,0 4 8 16,0 0 4-16,-10 15 9 0,6-6 3 16,-3 12 3-16,4 1 6 0,-3 3 4 15,-1 8 1-15,4 1-2 0,-5 5 2 0,2-3 2 16,3 5 3-16,-1-1-8 0,4-1-2 16,-3 2-5-16,3-4-8 0,-3 1-5 0,3-4-6 15,0-3-3-15,-3-1-7 0,6-5-7 16,-3 0 1-16,0-4-7 0,-3-3-5 15,3 0-5-15,0-3-13 0,0-3-16 16,3-4-19-16,-3-4-19 0,3-4-28 0,4 0-40 16,2-1-51-16,-1-7-28 0,2 1-35 15,-1-3-106-15,-2 0-339 0,3 0-167 0</inkml:trace>
  <inkml:trace contextRef="#ctx0" brushRef="#br0" timeOffset="44016.2054">17885 10822 1697 0,'9'-12'-57'0,"-1"-1"6"0,2 1 12 0,2 0 18 15,2-1 9-15,7 0 8 0,-5 1 23 16,7-1 14-16,-7 1 9 0,11 2 7 0,-3-1 5 16,-1 2 5-16,4 1 2 0,-3 3 2 15,-2 0 2-15,-1 3 4 0,-1 2 2 0,-4 2-4 16,5 5-3-16,-5 4-7 0,-2 3-5 15,-8 2-4-15,4 1-4 0,-7 3-5 16,1 0-3-16,-8 3-3 0,4-3-4 16,-7 5-2-16,1-3-2 0,-4 1-5 0,3 2-1 15,-3-5 0-15,1 2-3 0,2 0-3 16,0-4-2-16,0 2 1 0,1-2 3 16,6-3-2-16,-3 0 1 0,6-3 0 0,0 1 5 15,0-3 3-15,4-3 1 0,3 1 4 16,3 2 1-16,1-6 0 0,2 2 2 0,1-1-1 15,0-3-1-15,3 3-1 0,-4-3-1 16,1 1-4-16,0-3 2 0,-4 2-1 16,0-2-5-16,1 3-2 0,-1-3-10 15,-2-3-24-15,-2-2-35 0,1 3-47 0,1-3-60 16,-2 0-50-16,-6-3-105 0,1-1-138 16,2 1-184-16,2 0-134 0</inkml:trace>
  <inkml:trace contextRef="#ctx0" brushRef="#br0" timeOffset="44730.4401">18966 10569 1760 0,'0'0'-17'16,"-7"6"-4"-16,0 1 6 0,7 1 11 16,-3 1 15-16,-1 6 13 0,4 1 11 0,-3 4 10 15,3 2 13-15,-3 4 7 0,3-2 3 16,3 1-1-16,-6-3-1 0,6 6-1 15,-3-6-2-15,0-2-4 0,3 1 4 0,-3-4-6 16,0 0-2-16,4-4-8 0,-8 2 1 16,4-5-5-16,4 1 8 0,-8-2-13 15,8-1-7-15,-4-6-1 0,0 1-2 0,0-3-4 16,3-10-3-16,0 2 0 0,1-4-6 16,3-4 1-16,-1-1-2 0,4 0-1 15,0-5-4-15,3 1 0 0,1-2-1 0,2 1-3 16,8 0 1-16,-5-1-1 0,5 6 0 15,-1 0-1-15,-2 4 0 0,-2 2 14 0,-2 6 0 16,-1 5 16-16,2 5 7 0,-1 2 8 16,-4 10 4-16,-1-3 1 0,-1 3 5 15,-1 7 18-15,-1-4-4 0,-1 2-4 0,-2 0-3 16,1 1-7-16,-1-1-2 0,-3-2-4 16,2 0-7-16,1-2-7 0,-3-3-2 15,-3-1-2-15,4-3-4 0,-1-4-7 16,3-2-2-16,2-3-3 0,-2-4-2 0,7-3-6 15,1-7 0-15,5-1-5 0,5-5 1 16,3-1-9-16,0-1 3 0,3-3-8 0,0 6 7 16,0-4 0-16,-4 7-2 0,1-1 0 15,-7 2-3-15,0 5 7 0,-1 7-13 0,-5 1 10 16,2 7 4-16,-2 8-5 0,-1 0 13 16,-2 5 5-16,2-1-1 0,-4 4 6 0,-1-1-2 15,-2 4 4-15,4-1-6 0,-4-1-5 16,2-3 5-16,-5 1-10 0,3-2-3 15,-6 0-34-15,7-4-40 0,-4-2-47 16,0-1-60-16,2-3-81 0,-2-5-79 0,3 0-182 16,-2-5 17-16,-1 0 66 0,3-5-168 15,2-3-102-15</inkml:trace>
  <inkml:trace contextRef="#ctx0" brushRef="#br0" timeOffset="47739.2697">22257 10560 1601 0,'-16'0'-72'0,"-1"-3"5"0,0 3 8 16,0-2 12-16,4-2 10 0,0 4 10 15,3 0 2-15,-4-1 14 0,4 1 9 16,1 0 2-16,1 0 7 0,2-2-1 0,-1 2 5 15,1 0 11-15,-1 0 2 0,7 0 8 16,-7 0 3-16,4-4 1 0,-1 4 11 16,4 0-5-16,0 0 6 0,0 0 1 0,0 0-1 15,14-2 0-15,-7 2-3 0,6-3-4 16,1 3-1-16,5-2-2 0,1 0-4 0,7-1-1 16,0 1 0-16,3-1-3 0,3-2-2 15,4 2-1-15,-1-1-1 0,8-4 0 16,-4 3 2-16,3 0-2 0,1 1-3 15,-1-7-1-15,4 5 4 0,-4-1-2 0,1 0-2 16,2 0-1-16,1 1-3 0,-1-1 2 16,1 0-2-16,-1-1-2 0,1 3-1 0,0-2 0 15,3 2-1-15,-3 0-1 0,-4 0 2 16,4-1-4-16,-1 1 1 0,-2 3-4 0,-1 0 6 16,0-3-4-16,4 2 1 0,-4 0 1 15,4 1 5-15,-4-1-5 0,4-1 2 16,-4 1-3-16,4 1 3 0,-4-1 1 15,5 1 0-15,-5 2 2 0,0-3-1 0,4 1 2 16,-3-1 2-16,2 0 3 0,-2 2-4 16,-1 1 1-16,4-5-2 0,-4 2 0 15,0 0 1-15,-3 1-1 0,3-3 1 0,1 3-2 16,-1-2 2-16,-10-1-3 0,0 3-1 16,4 0-3-16,-3-1 1 0,-1 1 1 15,1-1 1-15,-4-2-4 0,3 2-4 0,-3 1 5 16,3 0-4-16,1-1-3 0,-4 1 1 15,3-3 1-15,-3 2-1 0,3-2 0 16,4 2-1-16,-3 2 2 0,-4-2-4 0,3 1 3 16,0-1-4-16,1 0 0 0,-4 2 1 15,3-4-2-15,-3 4 4 0,0-1-3 0,0-2-1 16,0 4 4-16,3-2-3 0,-3-1 2 16,3 1 0-16,1 0-4 0,-1-1 0 15,0 1 0-15,-3-1 1 0,8 3-1 16,-8-3 1-16,0 3-1 0,3-2 3 0,0 2-1 15,4 0-2-15,-7-3 1 0,0 3 2 16,3 0-2-16,0-2 0 0,1 2-1 0,2 0 0 16,-3 0 1-16,5 0-2 0,-8 0 0 15,0-2 2-15,3 2-2 0,0 0 4 16,4 0-1-16,-4-3-3 0,0 3 0 16,-3 0 2-16,7 0-1 0,-7 0 1 0,4-2 0 15,6 2 3-15,-10-3-5 0,3 3 4 16,7 0 2-16,-10-2-3 0,6-1 0 0,2 3-4 15,-8 0 2-15,3 0 0 0,-3-2 0 16,3 2 3-16,-3-3-3 0,-3 0 2 16,0 3-2-16,0-1 2 0,-8 1-2 15,-2 0-2-15,6-3 2 0,-9 3 7 0,2-2 0 16,-2 2 5-16,2 0 2 0,-9 0 7 16,3 0-5-16,3 0-1 0,-6 0 4 15,0 0-2-15,2-3 0 0,-2 6 1 0,0-3-6 16,0 0-1-16,-4 0 2 0,3 0 1 15,-2 0 0-15,-1-3-6 0,4 3-3 0,0 3-14 16,-4-3-27-16,-3-3-40 0,0 3-55 16,6 3-68-16,-6-3-81 0,0-6-185 15,0 6 12-15,0 0-131 0,-6-1-83 16</inkml:trace>
  <inkml:trace contextRef="#ctx0" brushRef="#br0" timeOffset="50247.4808">24422 10647 1547 0,'6'-3'-28'0,"1"2"15"0,-1-2 16 16,1 1 8-16,0-1 15 0,-4 0 11 16,1 3 11-16,-1-2 4 0,0 2 8 0,-3 0-3 15,0 0-1-15,0 5-5 0,-10 3-2 16,0-1 2-16,-6 5-2 0,-2 3 8 16,-8 0 3-16,0 6 0 0,-1-4 0 0,-3 5-3 15,0-1-1-15,0 0-3 0,3 0-4 16,-3 1-7-16,7-2-6 0,-4 3-2 15,3-6-3-15,5 0-5 0,2-1-10 0,1-2-14 16,-5-1-19-16,4-1-24 0,7-1-33 16,-2-2-22-16,4-1-26 0,-2-4-22 0,4 0-5 15,3-2-12-15,0-4-49 0,-1-2-362 16,4 0-73-16</inkml:trace>
  <inkml:trace contextRef="#ctx0" brushRef="#br0" timeOffset="50685.267">23984 10718 1429 0,'4'-3'-66'0,"-4"1"8"0,3-1 14 15,-3 0 7-15,3 1 6 0,-3-2 4 16,4 3 4-16,-4 1 12 0,4 0 8 0,-4 0 3 15,0 0 16-15,6 1 0 0,-6-1 3 16,6 6 6-16,-2-6 2 0,-1 3 10 16,4 2 15-16,-3-2 5 0,-1-2 8 15,3 5 1-15,1-1 1 0,3 0 2 0,0 0 1 16,6-1-1-16,1 4 3 0,7 0-1 16,3-1 0-16,3 2-1 0,3 3 2 0,0-3-3 15,7 1 0-15,-4 0 1 0,-2-3-6 16,3 4 0-16,-7-4 0 0,-4 1-1 15,4-3-4-15,-6 0-6 0,2 0 2 0,-5 2-6 16,-5-2 0-16,1-2 1 0,-4-1 0 16,4 1-1-16,-7 2-4 0,0-3 1 15,0 0-9-15,0-2-1 0,-4 3 3 16,2-1 0-16,-2 1-12 0,0-3-10 0,-2 3-11 16,-4-3-20-16,0 0-11 0,0 0-27 15,0 0-29-15,0 0-38 0,0 0-49 16,3-6-42-16,0 1-104 0,5 1-149 0,-5-4-171 15,6 3-131-15</inkml:trace>
  <inkml:trace contextRef="#ctx0" brushRef="#br0" timeOffset="51046.288">24995 10625 1593 0,'0'0'-50'0,"0"0"3"0,0 0 14 15,0 0 7-15,0 0 18 0,10 5 11 0,-3-5 19 16,-1 0 9-16,1 2 2 0,3-2 6 16,0 0 1-16,0 0-1 0,4 0-8 15,-2 0 2-15,2-2-4 0,-1 2 0 0,1-4-5 16,-1 4-3-16,0-1-1 0,1-1-9 16,-4-2-16-16,0 4-26 0,0-2-28 15,0 2-33-15,-7-3-53 0,0 1-125 16,1 2-149-16,-4 0 70 0</inkml:trace>
  <inkml:trace contextRef="#ctx0" brushRef="#br0" timeOffset="51261.2937">24961 10773 1134 0,'0'3'-31'0,"4"1"11"16,3-2 18-16,3-2 8 0,3 3 12 0,-3-3 10 15,6 3 4-15,-2-3 8 0,2 0 0 16,-2 2 8-16,-1-2-3 0,1 0 0 16,-1 0-11-16,0 0 0 0,-2 0-6 15,5 0-4-15,-9 3-15 0,6-3-26 0,0 0-33 16,1 0-46-16,-4-3-96 0,0 1-202 16,3-4 95-16</inkml:trace>
  <inkml:trace contextRef="#ctx0" brushRef="#br0" timeOffset="51708.5936">25632 10705 1072 0,'4'2'-4'0,"-4"1"4"0,3 2 11 16,-3-1 10-16,10 4 6 0,-10-3 2 0,0 3 8 15,3-1-2-15,0 1 4 0,4-1 1 16,3 0-2-16,0 4 2 0,0-1-5 16,7 2-3-16,-4-2 1 0,4 0-2 0,-1 3-2 15,4-4-2-15,-3 2-4 0,6-3 1 16,-6-2-4-16,3 0-3 0,0 1 1 16,3-2-5-16,-2 0 0 0,-2-3 0 0,-2-2-2 15,7 3 5-15,-11-3-2 0,4-3 5 16,-1 1-3-16,1-5-3 0,-1-1 1 15,-2-1-3-15,2-2 1 0,-2-4 2 0,-4 3 0 16,-1-3-5-16,-1 0 1 0,-5 3 2 16,0-3 1-16,4 2-3 0,-14 0 0 15,1 3 4-15,-2-2 1 0,-1 5 1 0,-4-4-1 16,-1 4 2-16,-5 1 8 0,-2 1 0 16,-6 3 1-16,4 0 1 0,-1 4-3 15,2 0-1-15,-8 3-1 0,3 1-6 0,0 1-1 16,7 1-4-16,-7-1-20 0,14 1-22 15,0-1-40-15,-1 0-48 0,5-2-63 0,2 1-143 16,3-1-180-16,1-3-11 0</inkml:trace>
  <inkml:trace contextRef="#ctx0" brushRef="#br0" timeOffset="53737.4429">25339 7962 1347 0,'3'-5'-28'0,"0"0"7"0,4 3 0 0,-4-3 11 15,0 5 3-15,-3-2-3 0,8 2 12 16,-8 0 14-16,3 9 12 0,-3 1 10 16,0 5 8-16,0 2 1 0,-3 9 5 15,3 3-1-15,0 7 0 0,0 6 2 0,0 1 4 16,0-2-3-16,0 13 3 0,0-4-5 16,0-4-1-16,0 3 4 0,3 1-7 15,0-8 0-15,-3-4-5 0,3-1-1 0,-3-2-4 16,3 0-4-16,1-7-3 0,-1-1-4 15,-3-5 2-15,3 2-7 0,0-7 2 0,2-2-2 16,-2-1-1-16,-3-1-2 0,3-3-1 16,0-2-2-16,-3-2-1 0,7-6-1 15,-7 0-2-15,3-8 0 0,0-4-2 16,0 3-2-16,5-6 0 0,-5-2-3 0,7-3 2 16,-4 0-1-16,2-3-1 0,1 1-4 15,1 2 2-15,7-5-1 0,-7 3-1 0,7-2 1 16,-1 2-6-16,4 0 4 0,1 3 2 15,1-2-3-15,2 1 1 0,3 2 1 16,-7 3-3-16,3 2 4 0,-3 1-1 0,4 2-3 16,-5 3 6-16,1-1-5 0,-3 3 1 15,3 5 2-15,-10 3 3 0,10 2 7 16,-10 9 5-16,7 2 7 0,-7 4 0 16,3 5 5-16,-3 1 2 0,4 3 0 0,-5 1-1 15,1 0 0-15,1 0 0 0,-5-3 3 16,1-2-10-16,-4-2 0 0,3 2-4 0,2-5-1 15,-5-2-4-15,0-1-3 0,0-3-13 16,-3-3-18-16,4 2-34 0,-1-5-45 16,3-4-60-16,-6-4-64 0,8 0-158 0,-5-4-40 15,3-4-123-15,1-5-48 0</inkml:trace>
  <inkml:trace contextRef="#ctx0" brushRef="#br0" timeOffset="54165.8055">26676 8531 1537 0,'0'-3'6'15,"0"3"-5"-15,0-3 1 0,0 3-5 16,3-2 4-16,-3 2 4 0,7 0 7 0,-4 0 10 15,0-4 6-15,8 4 12 0,2-2 1 16,1 2 1-16,2-2 2 0,-2-2 3 16,5 3-5-16,-2 1-2 0,-1-3-6 15,8 3 0-15,-11-2-3 0,4 2-2 16,0-3-3-16,-4 3-8 0,4 0-18 0,-4 0-18 16,4-3-37-16,-4 3-35 0,0 3-23 0,1-3-34 15,-8 0-77-15,1 0-263 0,-4 3 6 16</inkml:trace>
  <inkml:trace contextRef="#ctx0" brushRef="#br0" timeOffset="54354.824">26679 8740 1298 0,'-6'4'-36'0,"-2"5"11"16,8-5 6-16,0-1 8 0,8 2 22 15,-5-2 9-15,7 1 9 0,7-1 3 16,-4-1 3-16,1 1-1 0,2-1-1 15,1 1-7-15,2-3 0 0,-2 0-4 0,4 0-1 16,-5 0-17-16,-3 0-28 0,7-3-41 16,-3 1-39-16,-4-1-100 0,1-2-172 0,-1 1 113 15</inkml:trace>
  <inkml:trace contextRef="#ctx0" brushRef="#br0" timeOffset="54757.6024">27436 8735 1054 0,'7'-3'29'0,"-4"3"-2"16,0-2-7-16,4-4-3 0,-3 2 18 0,9-6 1 16,-13 0 12-16,13-5 5 0,-9-1-1 15,9-4-2-15,-7-2-2 0,5-2 1 0,2-5 2 16,-7 0 7-16,5 1 5 0,-1 1 10 15,-4 2 4-15,4 2 8 0,-6 1 7 16,6 2 2-16,-10 2-4 0,3 1-1 16,0 1-3-16,0 4-8 0,4 2 0 0,-7 1-8 15,0 6-5-15,0 0-1 0,0 3 5 16,0 0 1-16,0 18-4 0,-10-6 0 0,7 6 5 16,0 3-9-16,3-2-2 0,-7 5 6 15,0 2-13-15,7-1-2 0,-7 2-8 16,4-1 0-16,3-2-2 0,-3 1-2 15,0-2-11-15,-1-1-3 0,4 1-9 16,0-7-21-16,-3 4-23 0,3-8-28 0,0 2-27 16,3-1-23-16,1-6-24 0,2 1-28 0,4-7-35 15,4 3-29-15,-8-8-26 0,8 0-81 16,-4-4-81-16,-1 1-145 0,5-5-58 16</inkml:trace>
  <inkml:trace contextRef="#ctx0" brushRef="#br0" timeOffset="55099.6142">27770 8442 1548 0,'0'-12'-5'0,"-7"4"7"16,14-2 11-16,-7 3 6 0,0-3 9 15,3 2 10-15,7-1 13 0,-7-2 6 16,11 1 8-16,2-2 5 0,4 4 1 16,4-4-3-16,3 5-3 0,3-1-3 0,0 1-1 15,0 2-1-15,-8 1-7 0,2 2 0 16,-4 4-3-16,4 4-2 0,-5 4 2 0,-5 2-6 15,-4 6-4-15,-4 2 0 0,-6 2-1 16,-6 3-10-16,-1 3 1 0,-3 2-4 16,-3 0-2-16,-11-2-1 0,11 1-1 0,-1-4-2 15,5 1 4-15,-1-7 3 0,7 1 4 16,-8-1 1-16,8 1-2 0,3-6 0 16,3 1 5-16,8-3-1 0,-5 1-1 0,7 0 1 15,11-5-2-15,-7 1-6 0,9-4-4 16,-6 2 0-16,7-2 4 0,-4-2-7 15,1-1-11-15,-5-2-25 0,5-5-35 0,-7 3-51 16,2-6-77-16,2-2-79 0,-5 1-209 16,1-2 19-16,-1 1-164 0,1-2-111 15</inkml:trace>
  <inkml:trace contextRef="#ctx0" brushRef="#br0" timeOffset="55695.349">28933 8400 1655 0,'10'-5'14'16,"1"3"4"-16,-2-1 7 0,-2 3 17 16,7 5 21-16,-11 0 12 0,0 5 7 0,4 2 2 15,-7 2 0-15,3 6-3 0,-3-1-8 16,0 3-5-16,0 0-6 0,0 4-4 0,0-1 0 15,0-5-12-15,0 0-1 0,0-5-5 16,0 2-5-16,3-2-1 0,-3-3-2 16,0 1-2-16,0-2 0 0,4-4-5 0,-4-2-2 15,7-5-3-15,-4-3-3 0,0-2 1 16,7-5-3-16,4-4-1 0,-8-7 0 16,7 4-1-16,-2-3-4 0,2-1-1 15,4 1-1-15,-4 3-3 0,-7 3-4 0,5-1 0 16,2 2 5-16,1 3-5 0,-8 2 2 15,4 6 7-15,7-1 9 0,-11 6 6 0,1-1 9 16,7 6 14-16,-8-2 2 0,4 6 1 16,4-3 0-16,-11 4 5 0,7-3 10 15,-7 2-14-15,3-2-5 0,2-1-4 16,-2 3-3-16,1-4-5 0,-4 1-4 0,0-4-4 16,8 2 1-16,-11-2-6 0,6-5-2 15,4 0-8-15,4-2-1 0,-1-3-9 0,4-5-7 16,-1 1-2-16,4-3-5 0,4 0 5 15,-5 2 3-15,5 0-4 0,-8 0-4 16,-2 3 2-16,-1 2 5 0,4 2 3 16,-4 1 3-16,4 4 18 0,-11 4 31 0,4 3 11 15,4 1 0-15,-11 2 5 0,7 6-2 16,-10 2-3-16,7-2-10 0,-7 1-1 16,7-1-8-16,-7-3-1 0,0 3-13 0,3-6-18 15,-3 3-25-15,0-2-45 0,3-3-50 16,-3-3-72-16,3 4-93 0,-3-9-154 0,7-2-130 15,-7 0 77-15,0 0-257 0,7-5-230 16</inkml:trace>
  <inkml:trace contextRef="#ctx0" brushRef="#br0" timeOffset="63546.9389">15417 12672 1836 0,'0'0'-136'0,"3"-1"19"15,1 1 13-15,-4-3 23 0,3 0 9 0,0-3 19 16,-3 4 12-16,3-4 15 0,1 5 3 16,0-2 21-16,-4-2 9 0,3 0 6 15,0 0 16-15,0 0 11 0,1 0 19 0,-1 0 6 16,0 0 5-16,0 1 6 0,-3 1 4 15,0 0-4-15,5 1-1 0,-5-1 0 16,0 3 1-16,3 8-2 0,0-4 2 0,-3 7-3 16,3 1 1-16,0 1-1 0,-3 5-1 15,7 2-6-15,-1 2-3 0,2 3-7 0,-2 0-3 16,7 0-2-16,1 4-2 0,-1-1-7 16,4-3 2-16,-1 3-7 0,1-6-4 15,3 3-1-15,-3-5-7 0,-4-2-3 0,4-1 1 16,-4-2-2-16,1 0-1 0,-2-5-1 15,-1-2-4-15,2-1 0 0,-3-7-2 16,4 0-1-16,-1-7 0 0,4-4-1 0,-4-4 0 16,4-2-1-16,-4-3-2 0,4-6-4 15,-1 5 3-15,1-4-1 0,-4 4-1 16,1 1-3-16,-5 3-1 0,5 0 8 0,-4 2-9 16,0 0-1-16,-4 4-2 0,5-1 1 15,-2 2 2-15,1 5 1 0,1 1 0 0,-5 4 2 16,7 0 0-16,-2 1 0 0,2 5 0 15,1 1 3-15,-1 3-1 0,7 0 5 16,-4-1-9-16,1 5 2 0,4 1 0 16,-2-5 1-16,1 2 0 0,0 0 1 0,0 0-4 15,-3 0 3-15,2-3 0 0,-1-1-6 16,2-1 11-16,-7 3-4 0,4-7-3 0,-4 2 1 16,4-3-1-16,-4 0 0 0,0-4 1 15,1 0-1-15,-1-3 1 0,0-3 9 16,0-7-9-16,1 1 0 0,-4-2 1 0,0-4 1 15,-7-2-3-15,0-1 2 0,-3-2 0 16,0 1-3-16,-3-2 2 0,0 1-2 16,-1-2 1-16,-2 4 1 0,-1-2-2 15,0 2 0-15,1-2-7 0,-1 3-9 0,-3 0-14 16,4 3-18-16,-1-5-23 0,0 2-20 16,4-1-23-16,0 3-19 0,6-2-26 15,0 2-14-15,0-2-11 0,8-1-27 0,-8 0-63 16,4 3-339-16,-1 2-111 0</inkml:trace>
  <inkml:trace contextRef="#ctx0" brushRef="#br0" timeOffset="65123.7942">17317 12700 1539 0,'0'0'-55'0,"-6"0"7"0,3 2 8 15,3-2 6-15,0 0 8 0,-7-2 2 0,7 2 8 16,0 0 13-16,0 0-6 0,-3 2 14 15,3-2 9-15,0 0 13 0,7 3 5 16,-1-3 1-16,0 0 3 0,5 0 7 0,2 0 10 16,1 0 1-16,5-3 4 0,8 3 2 15,3-5-1-15,0 0-2 0,7 3-5 0,7-4-2 16,-2 2-5-16,9-1-5 0,-5 1-1 16,1-2-4-16,0-2-2 0,-1 2-3 15,-2 2 0-15,3 2-5 0,-8-6-2 16,2 3 0-16,-8 0-1 0,0 0-2 0,-6 3 6 15,3-1-2-15,-6 1 2 0,-2-1 0 16,-1-1-4-16,-4 1-2 0,-1 0 2 16,-3 1-4-16,4-1-1 0,-4 3-4 0,-2-1 0 15,1-2-1-15,-1 3 0 0,2-3-5 16,-3 1 2-16,-3 2-2 0,3 0-1 0,0-4 0 16,-4 2-2-16,1 2 0 0,0 0 2 15,-1 0-1-15,1-2-3 0,0 2 5 16,-4 0 0-16,4 0 3 0,-7 0-1 15,6-4 2-15,-2 4 6 0,-4 0-3 0,6 0 1 16,1 0 1-16,-7-1 0 0,0 1 3 16,7 0-1-16,-7 0 0 0,3 1 0 0,-3-1 2 15,0 0 0-15,7-1 0 0,-7 1 1 16,0 0-1-16,3-3-1 0,-3 3 3 16,0 0-3-16,0 0-2 0,0 0 5 0,0 0-5 15,0 0-1-15,3 3 2 0,-3-3 0 16,0 0 2-16,0 0-7 0,0 0-2 0,-13-5 0 15,10-1 2-15,-4 6-2 0,0-4-2 16,1 1-2-16,-4-2 0 0,0 3 4 16,0-6-4-16,-3 3-3 0,-1 1-4 15,1-4 6-15,-1 1-2 0,4 2-3 0,-6-3 0 16,-1 3 0-16,0-3 0 0,1 3 0 16,-5 0 0-16,5 0-2 0,-4 0 2 0,0 0 2 15,0 0-1-15,0 3 0 0,4 0-2 16,-1 2 1-16,0-3-3 0,0 0 2 15,8 1-3-15,-5-1 0 0,4 3 0 0,-1-1-3 16,2 1 1-16,2 0 1 0,1 0 1 16,-2 0-2-16,5 0-2 0,3 0 2 0,-6 0 0 15,6 0-1-15,0 0 3 0,-7 0 1 16,7 0-1-16,0 0 1 0,0 0 0 16,13 4 0-16,-5-4-2 0,-2 2 4 15,-3 1 0-15,4 0-1 0,-1-1 2 0,2 0 1 16,-2 1-2-16,-3 2 0 0,4 0 2 15,-1 2 3-15,-2 0 1 0,3 1-2 0,-4 2 0 16,0 4 0-16,4-2 0 0,-4 0 2 16,8 3-2-16,-5 1 4 0,1 5-3 15,-4-1-1-15,3 0 1 0,2 2 1 0,-2 2 1 16,1-5-1-16,-4-1 3 0,0 2 8 16,0-2-2-16,-3-4 4 0,0 3 1 0,0 1 2 15,0-4 1-15,-3-1 7 0,3 0-9 16,-3-1 3-16,0 1-6 0,3-6-2 15,-4 2 1-15,4 0-2 0,-3-1-4 16,-3-1-15-16,2 3-17 0,-3-7-27 0,-3 4-29 16,1 0-34-16,-5 1-44 0,7-5-44 15,-2 4-33-15,-2-5-88 0,5 2-131 16,-1-2-184-16,1-2-133 0</inkml:trace>
  <inkml:trace contextRef="#ctx0" brushRef="#br0" timeOffset="68149.6643">19652 12327 1618 0,'-6'-7'-88'0,"2"-1"13"16,1 1 14-16,0 2 11 0,-4 1 18 15,4-4 7-15,3 2 14 0,-4 0 16 0,1 2 6 16,0-1 7-16,3 2 4 0,0-1 9 16,-4 1-3-16,4 1 1 0,0 2 8 15,0 0 7-15,0 7 13 0,0 1 3 16,0 2 8-16,0 3-3 0,-3 2 5 0,3 2-1 16,0 3-6-16,-3 3 0 0,3-1-4 15,0 0-3-15,0 4-1 0,0-4-3 0,-3 3-10 16,6 3 0-16,-3-6-4 0,0 0-3 15,-3 1 0-15,3-6-7 0,0 1-2 16,3-3-1-16,-3 0-4 0,-3-3-4 16,3 3-3-16,0-4-5 0,0-2-11 0,3 1-16 15,-3-3-15-15,-3 1-25 0,3-5-28 16,0-1-20-16,0-2-21 0,0 0-28 16,0-10-37-16,0 0-92 0,0 3-230 0,-4-1-17 15</inkml:trace>
  <inkml:trace contextRef="#ctx0" brushRef="#br0" timeOffset="68532.9858">19059 12383 1285 0,'-3'-3'-60'0,"3"0"7"0,-4 1 10 15,4-1 15-15,0 3 9 0,7-4 14 0,3 1 4 16,-1-3 16-16,5 4 13 0,2-4 4 16,8 2 11-16,-1-4 8 0,4 1 4 15,10 0 5-15,2-1 3 0,5-1 5 16,-1-2-2-16,4 4-1 0,10-7 0 0,-11 8-8 15,2-2-3-15,-2 1-3 0,1-1-5 16,-7 1-6-16,-7 2 0 0,0-3-7 0,-3 3 1 16,-6 1-3-16,2 1-1 0,-8 1-5 15,1-4-7-15,-5 4-17 0,-1-2-26 16,-7 3-18-16,5 1-26 0,-5-3-14 0,-2 3-22 16,-1 0-16-16,-3 0-28 0,0 0-72 15,-10 4-232-15,-1 2 39 0</inkml:trace>
  <inkml:trace contextRef="#ctx0" brushRef="#br0" timeOffset="68785.7254">19375 12513 1183 0,'-3'2'-42'0,"6"1"12"15,-3 0 21-15,8-3 17 0,-2 1 18 0,7-1 7 16,1 0 11-16,-1-1 13 0,7 1 5 15,0-3 5-15,6 0 6 0,1 1 2 0,3-2-5 16,-3 0-4-16,0 0-5 0,0 0-5 16,-1 2-5-16,0-4-4 0,-5 4-7 15,-1 0-3-15,-1-1-5 0,-2 1-4 0,1 2-16 16,-2-3-14-16,-2 1-30 0,-2-1-23 16,1 3-34-16,1-2-27 0,-1-1-32 15,-2 1-73-15,2-1-250 0,-4 3 22 0</inkml:trace>
  <inkml:trace contextRef="#ctx0" brushRef="#br0" timeOffset="71429.3013">20173 12240 1230 0,'3'-3'-50'0,"1"3"9"0,2-2 18 0,-3 2 9 16,0-2 13-16,1 2 12 0,3-3 20 15,-7 0 11-15,3 1 7 0,1-1 2 16,-4-1 19-16,0-1 2 0,0 1 1 0,-4 2 2 16,4-4 4-16,-7 2-10 0,4-1 2 15,-4 2-2-15,-2-1-3 0,-2 1-6 16,1 1-6-16,-3-1-2 0,-1 1-7 0,-2 2-4 16,-1 0-2-16,-3 0-5 0,-3 2-3 15,-4 1-2-15,1 2-2 0,-4 2 1 0,0-2-2 16,-7 7 0-16,4 0-1 0,3 0 2 15,0 2-3-15,-3 3-4 0,6 1 1 16,-3 0-3-16,6 2-1 0,1-1-1 16,3 5-2-16,0-4 0 0,6-1 3 15,4 4-1-15,1-1 0 0,-2 1-1 0,8-1-3 16,0 1 1-16,-1-1 1 0,4 1-3 16,0-1 4-16,4 1-5 0,-1-3-3 0,4 0 1 15,3-2 0-15,0-4-1 0,0 1 0 16,3-2 2-16,4-4-3 0,-1-1 1 15,5-4 0-15,-2 0-1 0,1-4-1 0,7-4 1 16,0-2 1-16,0-2-5 0,3-4 4 16,3-1 1-16,-6-2-1 0,3-2-2 15,-3-4-1-15,-5-1 1 0,-1 3-1 0,2-4 1 16,-7 3 0-16,-2 0 0 0,2 3 0 16,-2-4-1-16,-4 4-1 0,-4 0 2 0,5 2-2 15,-4-2 3-15,-1 5-3 0,0 3 0 16,-2-1 1-16,-1 0 2 0,4 2-5 15,-3 2 2-15,-1-2 1 0,0 0 2 16,0 3-2-16,-3 0 1 0,3-1-3 0,-3 2-1 16,4-1-1-16,-4 2 1 0,0 1 0 15,3-3 0-15,1 2-3 0,-4 3-1 16,3-2 4-16,-3-1-2 0,0 3-1 0,4 0-1 16,-4 0 1-16,0 0-1 0,0 0 1 15,0 0 2-15,0 0 1 0,0 0-2 16,3 5 2-16,-3-5 1 0,0 0-3 15,0 0 1-15,0 0 0 0,3 3 1 0,-3-3 0 16,0 0 1-16,0 2-1 0,0-2 2 16,0 0 0-16,0 0-2 0,0 0-1 0,0 0 2 15,0 0-1-15,0 0 0 0,0 3-2 16,0-3 2-16,0 0 3 0,0 0-5 0,0 0 1 16,0 0 1-16,0 5 1 0,0-3-2 15,0-2 1-15,0 3 0 0,0-1-2 16,0 0 1-16,0 1-1 0,0 0 0 15,0 2 1-15,0 0-2 0,0-3 5 0,3 6-2 16,0-2 0-16,-3 0-2 0,4 4 4 16,-1-2-4-16,1-1 2 0,3 3-1 0,-4 3 2 15,3 0 3-15,4 1 0 0,1 4-2 16,2-1 1-16,-4 3 3 0,5 8-1 16,2-1 4-16,-2-1-2 0,-1 3-1 0,1 1 2 15,2 3 0-15,-2 1 1 0,-1-1-1 16,-2 9 1-16,1-1 2 0,-5 1-2 15,-4-5 3-15,0 5-2 0,-3-1-1 0,-6 7 4 16,-1-1-3-16,-10-1 5 0,1 0 1 16,-11 7-1-16,1-2 1 0,-8-8 2 15,1 3-2-15,0-9 1 0,0 1 1 0,-1-6-1 16,1-2-4-16,-1 0 0 0,1-4 4 16,3-7-9-16,0 2 3 0,-1-9-4 15,9 0 1-15,-5-3 1 0,0-7-6 16,4-4 2-16,-1-4-1 0,5-4-3 0,-2-7 1 15,1-5-3-15,7-4 0 0,-1 1 2 16,8 2-3-16,3-2-1 0,-1-2 1 0,8 4-5 16,2-2 3-16,5 0 4 0,-5 3-4 15,7 0-1-15,-2 4-1 0,2-4-1 0,1 5-5 16,-2-1-9-16,1 3-7 0,1-1-10 16,-1 4-13-16,1-5-18 0,-1 5-24 15,1-5-31-15,-1 8-44 0,1-3-55 16,-1-3-130-16,-1 2-98 0,-1 4-107 0,-1-5-61 15</inkml:trace>
  <inkml:trace contextRef="#ctx0" brushRef="#br0" timeOffset="72282.2258">20847 12008 1432 0,'0'0'-57'0,"-4"7"12"16,-3-3 2-16,0 7 15 0,1 1 11 0,-4 5 11 15,0 7 8-15,-3 0 11 0,3 9 7 16,-4-1 5-16,8 3 5 0,-1 3 5 15,4 1 3-15,-1 2 8 0,4-1-4 16,0 0 1-16,4 2-1 0,-1-2-1 16,4-2-3-16,-1-1-4 0,4-2-3 0,-3 0-5 15,0-4-1-15,2-2-2 0,-2-4-2 16,0-2-20-16,3-4-13 0,0 2-21 0,0-6-23 16,0-3-22-16,3-6-36 0,-2-1-60 15,2-5-284-15,-4-3 35 0</inkml:trace>
  <inkml:trace contextRef="#ctx0" brushRef="#br0" timeOffset="72563.8983">21233 12252 1214 0,'7'-7'-35'16,"0"2"10"-16,-1 0 9 0,1-3 4 0,-4 3 13 15,4 4 24-15,0 1 9 0,-1 0 15 16,-3 1 9-16,4 4 6 0,-3 3 4 15,2 2 1-15,-2 2 2 0,-1 3-5 0,3 3 1 16,1 2-5-16,0 2-3 0,-4 1-2 16,1-1-3-16,2 1-4 0,1 2-5 15,0 0-4-15,-4-3-3 0,4 1-6 0,-4 0-1 16,0-4-6-16,4 4-2 0,-4-7-3 16,1 1-6-16,-1-2-14 0,1-1-14 15,-1-2-21-15,0-4-7 0,0 0-20 0,-3-3-29 16,7-3-25-16,0-2-33 0,-4-2-84 15,-3-3-280-15,4 0-17 0</inkml:trace>
  <inkml:trace contextRef="#ctx0" brushRef="#br0" timeOffset="72832.4282">21073 12308 1365 0,'-3'-6'-42'0,"6"4"9"16,-3-5 17-16,6 2 19 0,8-1 13 15,-4 0 9-15,13 0 10 0,-2-4 6 0,1 2 6 16,8-2 1-16,4 1-1 0,3 1-3 16,0-2-1-16,-1 2-5 0,1 1-2 0,-4-1-4 15,-3 3-2-15,0-2-4 0,-3 2 2 16,-4 0-11-16,1 0-7 0,-8 2-21 0,1-1-39 15,-4 1-43-15,-2 0-52 0,-5-2-113 16,-3 5-179-16,-3-1 55 0</inkml:trace>
  <inkml:trace contextRef="#ctx0" brushRef="#br0" timeOffset="73060.9057">21153 12446 1206 0,'-6'4'-22'0,"6"1"5"0,0-2 24 16,3-1 13-16,4 0 11 0,5 1 13 16,2-3 3-16,2 0 9 0,5-3-1 0,2 3 1 15,4-2 2-15,0-3-3 0,-4 2 0 16,3-2-10-16,1 4-2 0,0-5-5 0,-3 4 3 16,-5-4-11-16,1 4 0 0,1-3-7 15,-2 2-19-15,-5-2-26 0,2 2-34 16,1-1-42-16,-1-1-48 0,-2 0-101 15,-1-3-208-15,1 3 38 0</inkml:trace>
  <inkml:trace contextRef="#ctx0" brushRef="#br0" timeOffset="73431.1941">21854 11872 1258 0,'3'-5'-2'0,"-3"-2"-5"0,0 5 1 0,3-4-5 16,0 4 15-16,4 2 14 0,0 2 12 15,3 1 8-15,3 0 16 0,1 4 12 0,2 0 8 16,4 3 4-16,7 9 9 0,-4 2 12 15,8 9 8-15,2 0 4 0,-6 5 5 16,3-1 2-16,-4 5 8 0,-3 1-15 0,-3 2-5 16,-3 1-1-16,-4-1-4 0,-3 3-7 15,-10-2-14-15,-3-3 0 0,0 0-12 16,-7 5-9-16,-4-2-6 0,-2-4-7 16,-1-1-13-16,-3-6-23 0,3-3-28 0,0 3-36 15,1-8-41-15,-1 1-60 0,4-5-61 16,-4-5-108-16,4 0-153 0,0-2-192 0,-1-4-163 15</inkml:trace>
  <inkml:trace contextRef="#ctx0" brushRef="#br0" timeOffset="76151.5498">16181 14397 1716 0,'0'-15'-75'0,"0"5"10"0,0 2 17 15,3-1 18-15,-3 1 14 0,0-5 17 0,0 9 15 16,0-4 11-16,0 1 12 0,3-1 7 16,-3 5 3-16,0-4 2 0,0 2 0 15,0 2 1-15,0 3-1 0,0 0 2 16,0 0 4-16,0 0 4 0,-6 15 4 0,6-10 3 15,0 8-4-15,-4-2 3 0,4 3 4 16,0 3-7-16,4 3-3 0,-1 1-6 0,3 4-3 16,5-1-3-16,-1 2-4 0,3 1-3 15,4 6 1-15,3-8 2 0,-1 2-10 16,2 3 0-16,2-5 0 0,1 0-7 0,-5 0-2 16,5-7 1-16,-1 1-3 0,-6-3-4 15,3-1-2-15,-4 0 1 0,1-5-3 16,-4-8 2-16,4 3-2 0,-4-10-3 15,1 3 7-15,2-5-7 0,1-10-4 0,-4 1 3 16,1-2-4-16,-1-6-2 0,1-9-1 16,-1 5 0-16,1-3 1 0,-5 4 2 0,-2 5-6 15,-1 2 0-15,5-5 0 0,-5 8 0 16,1 2-2-16,-1-3 3 0,2 3-2 0,-2 5-5 16,1 2 2-16,-1-1 2 0,0 4 1 15,5 2-2-15,2 3 3 0,1 3-3 16,-1 2 2-16,4-1 0 0,2 4-1 15,5 4 10-15,-1 0-10 0,8 6 0 0,-5-2 3 16,4 1 3-16,0 0-6 0,0-1 4 16,0 1-4-16,0-2-2 0,-3 0 6 15,-4-3 0-15,0 1-3 0,1-2 0 0,-4-4 9 16,0 0-10-16,0 1 2 0,-4-6 4 16,1-4-4-16,-4-3 3 0,4-3-2 0,-4-1 1 15,4-8 0-15,-7-2-1 0,4 2 0 16,-11-8 1-16,4-8 4 0,-4 1-6 15,-3-4 1-15,-3-1 0 0,-1 4-2 0,1 4 3 16,-3-4-4-16,-2 3 2 0,2 5 1 16,-1 5-4-16,1-5 0 0,-2 8-3 15,2-4-9-15,3 9-22 0,-4-3-27 0,4 0-33 16,-3 3-38-16,1 4-44 0,2-6-37 16,-3 3-75-16,3-4-129 0,3 5-235 15,0-3-149-15</inkml:trace>
  <inkml:trace contextRef="#ctx0" brushRef="#br0" timeOffset="76735.8067">17965 14197 1674 0,'-11'3'-44'15,"8"2"21"-15,-3-5-1 0,3 0 9 16,-4 2 9-16,4-2 18 0,3 7 9 0,-3-7 9 16,3 0 14-16,0 0 11 0,0 0 11 15,9 0 9-15,-2-5 4 0,-1 3 3 0,8 0 1 16,-1 2 3-16,1 0-6 0,5-5-7 16,2 2 1-16,2 3-11 0,1-5-6 15,-5 5-4-15,11-2-5 0,-10 2-5 16,4 0-3-16,-1 0-7 0,-3 0-1 0,0-6-1 15,-4 6-9-15,-2 0-6 0,2 0-17 16,-2-1-22-16,-4 1-26 0,0 0-31 0,0-3-40 16,-3 6-34-16,-1-6-33 0,-2 3-81 15,-4 0-405-15,0 0-168 0</inkml:trace>
  <inkml:trace contextRef="#ctx0" brushRef="#br0" timeOffset="76951.4785">18049 14322 1698 0,'-14'8'-69'15,"4"2"11"-15,4-8 5 0,-2 6 12 0,5-3 11 16,0-3 15-16,3 5 15 0,3-7 16 16,3 3 23-16,2 2 10 0,-2-2 9 0,7-3 11 15,1 0 6-15,2 4 7 0,5-11 10 16,2 7-8-16,1-5-2 0,2 2-8 16,-3-4-5-16,1 7-8 0,-1-2-5 15,-3-3-5-15,0 2-5 0,-3-2-6 0,3 3-15 16,-3 2-30-16,-4-7-33 0,0 4-41 15,4 3-43-15,-4-5-45 0,-3 2-104 0,3-3-348 16,1 5-116-16</inkml:trace>
  <inkml:trace contextRef="#ctx0" brushRef="#br0" timeOffset="77565.5286">18876 14000 1675 0,'3'-8'-26'0,"0"5"4"16,-3-2 9-16,3 3 12 0,0 0 11 15,1 2 16-15,-4 0 12 0,7 4 24 16,-4 4 5-16,1 4 13 0,2-1 1 0,0 7 2 15,1 4-1-15,0-5 7 0,3 16-8 16,0-8-2-16,-3 10-2 0,3-3-8 0,0 0-3 16,0 4-4-16,0-4-5 0,3 1-3 15,-3-8-6-15,0 2-6 0,-3-1-4 16,-1-4-5-16,1 2-3 0,0-6-3 16,-1 0-4-16,1-1-7 0,-1-2-15 0,-1-5-18 15,-2-1-19-15,0 5-30 0,0-11-33 16,0-2-45-16,4 5-35 0,-7-13-61 0,0-1-128 15,-3-1-273-15,-1 0-139 0</inkml:trace>
  <inkml:trace contextRef="#ctx0" brushRef="#br0" timeOffset="77861.5555">18695 14122 1632 0,'-6'-5'-63'0,"-1"3"17"0,3-4 1 16,1 5 10-16,0-2 16 0,3-2 16 15,3 2 12-15,0 3 9 0,5-7 14 16,-2 1 5-16,7 4 9 0,1-1 2 0,2-4 6 16,8 2-3-16,-1-3 3 0,4 4-1 15,-1-4-4-15,11 3-3 0,-7-3-4 16,4 4-4-16,-4-1-4 0,0-4-2 0,-4 8-3 15,4-7-3-15,1 5-3 0,-9-4-10 16,2 2-13-16,-4 2-20 0,-4-2-19 0,1 3-25 16,-4 0-26-16,-2 2-37 0,-8 0-57 15,0-5-371-15,-3 5-57 0</inkml:trace>
  <inkml:trace contextRef="#ctx0" brushRef="#br0" timeOffset="78089.905">18839 14214 1507 0,'0'8'-44'16,"3"-1"11"-16,1-2 10 0,8 1 26 16,-1-5 16-16,5 5 16 0,1-6 12 0,6 3 6 15,1-6 6-15,2 3 8 0,-2 0-3 16,3 0 0-16,-1-6 3 0,0 6-6 16,-2-1-6-16,-4 1-3 0,1-6-7 15,-2 6-2-15,1-2-5 0,-4-1-3 0,2 3-7 16,-1 0-3-16,-4-4-17 0,4 4-19 15,-1-3-23-15,-2-2-31 0,2 2-33 0,1 3-30 16,-4-7-42-16,4 5-104 0,-4-6-235 16,1 3-13-16</inkml:trace>
  <inkml:trace contextRef="#ctx0" brushRef="#br0" timeOffset="78319.6285">19822 14139 1477 0,'7'0'54'16,"-1"0"11"-16,2 0 4 0,-2-5 8 15,1 10 6-15,-4-5 10 0,3 0 3 16,-1 0-3-16,-5 0-2 0,6 0-4 0,-3-5-6 16,1 5-10-16,-4 0-5 0,6 0-12 15,-6 0-2-15,0 0-9 0,6 5-25 16,-1-10-36-16,-5 5-48 0,0 0-57 0,6-2-54 15,-3 0-133-15,1-3-362 0,-1 2-168 16</inkml:trace>
  <inkml:trace contextRef="#ctx0" brushRef="#br0" timeOffset="79611.0176">20780 13809 1714 0,'3'-4'-36'0,"-3"-4"8"16,0 2 12-16,4 5 7 0,-4-5 9 16,0 1 8-16,0 5 8 0,3-4 8 15,-3 1 3-15,0 3 14 0,0 0 15 16,6 7 7-16,-3-2 7 0,4 1 7 0,-3 4 3 16,-1-2 9-16,4 6 1 0,-1-4-3 15,4 5 0-15,1-3-1 0,-2 9-5 0,1-4-10 16,1 0-8-16,2 1-2 0,0 0-7 15,0-1-2-15,0 5-10 0,1-7-2 16,-1 3-6-16,-2-6-5 0,2 1 3 16,-4 4-3-16,2-9-7 0,-5 2-1 0,1-2-1 15,-1 2 0-15,2-2 0 0,-2-1 2 16,-3 0-5-16,1 1 2 0,-1-6-2 0,-3 0-2 16,0 3 4-16,-7-5-4 0,7 0 2 15,-12-5-2-15,1 5-5 0,-2-4 4 16,-4 4-8-16,-3-5-1 0,-3 2-3 0,-1 3 2 15,1-5 3-15,-7 5-6 0,3 5 5 16,-3-5-5-16,0 3 4 0,0 2-5 16,0-1 0-16,0 4 0 0,0 0 6 15,4 1-5-15,-1-2-3 0,0 7 6 0,7-4-6 16,-4 0 4-16,8 4-1 0,-1 1-2 16,4-4 3-16,4 4-4 0,1-3 1 0,5 1-1 15,-4-1 5-15,7 0-1 0,0-1 2 16,0-1-5-16,4-1 5 0,-1 4 1 15,0-3-3-15,5-3-2 0,-2 4 2 0,4-4-4 16,-1 1 13-16,2-1 2 0,2-4-6 16,1 2 2-16,2-5-1 0,1 3 5 15,-1-2-3-15,5-1 1 0,-5 0 4 16,4 0-7-16,-3-1-1 0,-4 1 5 0,4 0-2 16,-1-3-2-16,1 3 1 0,-4-5-14 15,8 2-3-15,-8-3 1 0,4 5 2 0,3-5 1 16,-4 1 4-16,8 1 2 0,-5-4-1 15,2 5-1-15,-1-2 1 0,-1 1 3 16,-2-1-7-16,4 2 8 0,-5-2-6 0,-2 3 2 16,-1-4 8-16,-4 5-7 0,5-2 4 15,-4 3 0-15,1-8-3 0,-5 8 3 16,4-6 8-16,-7 5-12 0,3 1 2 0,-1-6 1 16,-2 6 1-16,3-5-1 0,-3 5 1 15,1 0 1-15,-1-4-4 0,-3 4 2 0,3 0-1 16,-3-3-8-16,0 3 4 0,0-5-15 15,0 5-12-15,-3-3-13 0,3 3-22 16,0 0-26-16,-7 0-34 0,4 0-45 0,3 0-48 16,-6-5-74-16,6 5-146 0,-3-4-16 15,-2-4-151-15,2 3-101 0</inkml:trace>
  <inkml:trace contextRef="#ctx0" brushRef="#br0" timeOffset="81004.1403">18375 15305 1660 0,'-7'3'-12'0,"1"-3"15"0,3 0 11 15,-4 0 18-15,0 4 13 0,4-4 11 0,-4 3 7 16,7-3-2-16,-3 0-1 0,3 0-2 16,0 0 2-16,-7 0-7 0,7 0 2 0,0 0 8 15,0 0 13-15,0 0 7 0,20-3-2 16,-13-1 3-16,3 1-2 0,6-5-1 16,1 2-11-16,0 5-3 0,-1-7-3 0,5 1-10 15,1 4-3-15,2-4-3 0,-1-1-8 16,1-1-4-16,3 1-5 0,0 1-2 15,-2-1 1-15,2-2-5 0,-3 4 1 0,-1 4-4 16,1-8-21-16,-1 3-20 0,-6 1-18 16,0 4-28-16,-4-5-33 0,0 4-40 15,-3 3-37-15,3-5-40 0,-6 3-83 0,-4 2-136 16,-3 0-203-16,-3 7-135 0</inkml:trace>
  <inkml:trace contextRef="#ctx0" brushRef="#br0" timeOffset="81228.173">18498 15390 1741 0,'-6'10'-40'0,"-1"-5"3"0,4-3 5 15,3 6 17-15,0-8 16 0,0 7 21 16,6-4 17-16,1-3 15 0,-1 0 9 16,8 0 10-16,-1 0 5 0,4 0 6 0,-1 0 5 15,5 0 0-15,-1-8-9 0,-1 6-5 16,5 2-6-16,-7 0-8 0,-1-3-4 0,1 3-8 15,0-5-4-15,-4 5-11 0,0 0-29 16,-2-2-43-16,-1 2-46 0,-1 0-74 16,2-5-96-16,-5 5-191 0,1 0-135 15,-1-8-81-15</inkml:trace>
  <inkml:trace contextRef="#ctx0" brushRef="#br0" timeOffset="87317.1782">19405 15150 1438 0,'4'-3'-79'0,"-4"3"12"0,3-7 8 15,-3 7 14-15,4-8 10 0,-4 1 4 0,3-1 12 16,-3 0 16-16,3 6 7 0,-3-8 5 15,0 10 12-15,4-7 6 0,-1 1 11 16,-3 5 10-16,0-7 6 0,0 5 8 16,3 3 0-16,-6-6-3 0,6 5 0 0,-3 1-2 15,0 0 6-15,0 0 7 0,10 7 4 16,-6 1 1-16,-1-4-1 0,0 9-4 16,4-3 2-16,-4 0 0 0,4 5 0 0,-4-6 1 15,1 8-2-15,3-8-10 0,-4 6 0 16,0-5-7-16,0 5-5 0,4-7-3 0,-4 7-6 15,1-5-2-15,-1-2 3 0,4 1-11 16,-4-1-3-16,0-1 2 0,0 3-4 16,1-2-5-16,-1-1 0 0,1-4-4 15,-1 5 1-15,1-1-2 0,-4-7 1 0,3 8-1 16,-3-6-3-16,3 3 3 0,0-3-2 16,-3 3 2-16,0-2-3 0,0-3 3 0,0 0-6 15,0 0 0-15,0 0-4 0,7-8 1 16,-4 1-2-16,1-3 3 0,3-5-3 15,-1-3 1-15,-3 1-3 0,7 0 1 0,1-6-3 16,-2 2 1-16,5-1 0 0,-1 5 1 16,4-8-1-16,-1 0-3 0,-3 7 2 15,4 1 1-15,1-4-1 0,-6 4-2 0,6 5 2 16,-6-3-1-16,1 0-1 0,4 5 2 16,-4-1-1-16,1-1 0 0,-1 4-1 15,4 6-3-15,-1-8 7 0,-2 10-1 0,2-5-4 16,-2 5 2-16,2 0 4 0,2 5 2 15,-6 3 2-15,6-4 4 0,-1 9-2 16,-4-1 2-16,0 4 3 0,-3-1 1 16,3 2-1-16,-3-2 3 0,0-3 7 0,-3 4-6 15,3-1-2-15,-7-5-1 0,4-1 2 16,0 4-3-16,-1-3 0 0,1-2 0 0,-4-1-7 16,4-4 1-16,-3 5 5 0,-1-1-4 15,0-5-1-15,0 3-2 0,0 3-1 0,1-6 1 16,-1-2-3-16,1 2 2 0,-4-2-1 15,3-2-4-15,-3-5 0 0,4-1 7 16,2 0-7-16,-3-4 2 0,7-3-2 16,-3-2-3-16,3-1 2 0,3 1-6 0,-2-4 2 15,1 2 2-15,2 1-3 0,-1 1 2 16,4-6 0-16,0 8-1 0,0-2 1 16,2 0 1-16,1 0-1 0,1 5 0 0,1-2-1 15,-1 6 1-15,-1-2 0 0,-1 3 3 16,2 1 5-16,-4 12-6 0,-1-6 3 0,1 10 2 15,-4 5 0-15,1-1 4 0,-4 4 2 16,2 0 2-16,-4-1 0 0,2 5 1 16,-4-4 2-16,0 2 1 0,2-3 4 15,-5-1-5-15,4-1 5 0,-4 0-8 0,3-5-6 16,-2 5 5-16,-1-5-2 0,1-3-3 16,-1 3-3-16,0-8-5 0,1 4-27 0,-1-5-25 15,-3-1-31-15,0 0-45 0,10-7-51 16,-3 5-47-16,-1-8-86 0,-2 3-151 15,2-1 19-15,4-2-105 0,-3 3-54 0</inkml:trace>
  <inkml:trace contextRef="#ctx0" brushRef="#br0" timeOffset="87644.7212">21370 14882 1674 0,'3'0'75'0,"-3"0"15"16,7 2 9-16,-7-2 14 0,3 0 10 0,-3 0 13 15,4 0 4-15,-4 0 4 0,3 6 5 16,1-6 27-16,-4 0-7 0,0 0-10 0,0 0-7 15,0 0-12-15,6 0-7 0,-6 0-11 16,0 0-13-16,0 0-8 0,0 0-13 0,0 0-9 16,6 0-32-16,-6-6-45 0,0 6-54 15,0 0-60-15,-9-2-71 0,9 2-75 16,-3-2-92-16,-1-3-209 0,4 2 64 0,0-2 63 16,0 5-173-16,4-8-105 0</inkml:trace>
  <inkml:trace contextRef="#ctx0" brushRef="#br0" timeOffset="88317.2372">22127 14780 1622 0,'6'-8'-38'0,"1"2"14"15,-4 5 13-15,1-5 18 0,-4 4 10 0,4-8 6 16,-8 5 8-16,0 2 0 0,-2-4 5 15,2 5-2-15,-5-6 2 0,-2 3 2 0,-2 3 0 16,-4 2 4-16,1 0-6 0,-1 0 4 16,-2 2 0-16,-2 3-4 0,-2 3-1 15,0-4 0-15,-1 9 1 0,1-3-6 0,2 5 1 16,-1 3-6-16,5-1-1 0,0-2 0 16,4 3-2-16,0 1-2 0,2 4-2 15,5-5-1-15,6 4 3 0,-3-10-5 0,9 11 0 16,-3-8-2-16,4-5 3 0,3 5-3 15,0-4-3-15,4-4 0 0,2 0 0 16,-2 1 1-16,5-8-2 0,-2 0 0 0,3-5 0 16,0 2-2-16,0-10-3 0,0 4 3 15,3-1 1-15,-2-8 1 0,-5 3-1 16,7-2-1-16,-5-1 1 0,-6 3 0 16,2 0 3-16,-1 5 1 0,-3-5 3 0,1 6 1 15,-2 1-1-15,1-2 2 0,-3 2 0 16,3 5 2-16,-3-4 6 0,-1 7 13 0,5 0 4 15,-2 3 2-15,-2 4 3 0,7 1-3 16,2 2-2-16,1 5-3 0,2 0 3 16,2-5-1-16,-1 7-5 0,-1-2-6 0,2-4 9 15,2 3 3-15,-3-4-3 0,0 5-1 16,-3-5-2-16,-1-2-7 0,1-1 2 16,-4 4-2-16,1-10-5 0,-1 5 0 0,1-4-12 15,-4-2-27-15,3-2-41 0,-3-5-59 16,3-4-76-16,1-2-79 0,-1 1-209 15,0-1 1-15,-3 1-171 0,0-2-146 0</inkml:trace>
  <inkml:trace contextRef="#ctx0" brushRef="#br0" timeOffset="88888.2986">23110 14697 1769 0,'4'3'54'0,"-4"2"16"0,4-2 8 16,-4-3 15-16,3 1 10 0,0-1 10 16,-3 6 5-16,4-6 11 0,-1 0-4 0,-3 0-2 15,3 2-22-15,0 3-5 0,0-5-9 16,-3 0 0-16,0 0-8 0,4 0-7 15,-4 0-3-15,0 0-5 0,0 0-10 16,0 0-4-16,0 0-3 0,4 3-9 0,-4-3-17 16,0 5-13-16,0-5-46 0,0 0-39 15,0 0-58-15,0 2-75 0,0-2-58 16,0 0-176-16,6-10-29 0,1 10 62 0,-4 0-131 16,3-5-44-16</inkml:trace>
  <inkml:trace contextRef="#ctx0" brushRef="#br0" timeOffset="89863.8309">24021 14258 1406 0,'3'-3'-54'0,"1"-5"10"0,-4 2 10 16,4 5 3-16,-4-7 7 0,0 5 1 16,3-1 14-16,-3 1 3 0,0 3 4 15,3-5 13-15,-3 5 9 0,0 0 13 0,10 5 16 16,-7-2 11-16,0 1 6 0,1-1 5 15,0 5 5-15,2-1 0 0,-3 5 0 16,4 4-1-16,3-2-5 0,-3 6-1 0,-1 1-2 16,1-1-3-16,2 2-3 0,-1 3-1 15,2-5-1-15,-1 5-3 0,2-2-7 16,-5 2 1-16,4-6-5 0,1 4 0 0,-5-8-5 16,4 3-1-16,-4-1-5 0,2-2-1 15,-2-5-4-15,1 5 1 0,-4-4 0 0,0-4 5 16,0 8 1-16,1-11 3 0,-4 9-4 15,-4-6-4-15,4-4-4 0,-6 5-2 16,-4-7-2-16,-1 5 0 0,-1-3-7 0,-6 2-2 16,2-2-1-16,-4-3 0 0,-4 0-6 15,-1 7 2-15,-2-7-3 0,-3 2-1 16,3 6 2-16,0-1-1 0,0 0-1 0,4 1-1 16,-4 2-1-16,-3 5-3 0,4 3-1 15,3 1 4-15,-1 1-3 0,0-2 0 16,8 0 0-16,2-1-3 0,2-2 1 0,2 3-1 15,2 0 0-15,5-4 7 0,0-2-4 16,6 1-4-16,0-1 6 0,5-5 0 0,2 7-1 16,6-11 0-16,1-3 3 0,3 1-3 15,3-1 5-15,4-1-3 0,-1 1-3 16,1-8 3-16,3 5 1 0,0-3-2 0,-6 5 1 16,3-5 10-16,-1 4-11 0,-6-1 2 15,0-1 0-15,0 1-2 0,-3 3 6 16,-5-5-4-16,6 3-4 0,-6 2-1 15,2-6 4-15,-1 4-3 0,1 2-6 0,-1-2-10 16,1-6-18-16,-4 8-28 0,-1 0-36 16,2-7-49-16,2 7-50 0,-7-7-94 0,2 4-151 15,-2-2-195-15,1 2-135 0</inkml:trace>
  <inkml:trace contextRef="#ctx0" brushRef="#br0" timeOffset="91120.7637">18882 15942 1704 0,'0'-2'-52'0,"3"2"11"0,-3 0 10 16,0 0 18-16,0 0 11 0,3-3 13 16,1 3 7-16,-4 0 5 0,0 0 11 15,0 0 10-15,7-5 12 0,-4 10 8 16,1-2 1-16,2-3 5 0,0 0 2 0,1 0 0 16,4 0-1-16,-2 2-3 0,-2-2-2 15,7 0-6-15,-1 5-7 0,-3-5-5 0,3 0-3 16,4 0-4-16,-1 3-5 0,-2-3-2 15,-1 0-6-15,3 0 0 0,1 0-5 16,1 0-7-16,-6-3-14 0,6 3-18 0,-6 0-24 16,-2-5-25-16,4 5-32 0,-8-2-35 15,4 2-42-15,-7-3-90 0,-3-2-391 16,0 5-151-16</inkml:trace>
  <inkml:trace contextRef="#ctx0" brushRef="#br0" timeOffset="91391.7803">18925 16124 1724 0,'0'9'-66'16,"-3"-2"5"-16,6 1 13 0,-3-6 11 15,7 5 17-15,0-2 10 0,-1 0 17 0,8-5 23 16,-1 8 16-16,4-8 9 0,-1 0 9 16,5 4 7-16,-5-4 11 0,4 3 2 0,-4-3 4 15,5 0 1-15,-4 0-3 0,-1 0-8 16,1-3-3-16,-1 3-9 0,1 0-3 0,-4 0-5 15,4 0-7-15,-4 0-4 0,1-4-4 16,-4 4-6-16,-1 0-5 0,2 0-2 16,2 0-5-16,-7 0-4 0,5 0-15 15,-4 0-19-15,-1 0-28 0,0 0-30 0,-1 0-51 16,-2 0-40-16,-3-3-64 0,0 3-134 16,0 0-260-16,-8-5-117 0</inkml:trace>
  <inkml:trace contextRef="#ctx0" brushRef="#br0" timeOffset="93234.9417">20423 15824 1631 0,'6'-2'-22'0,"-2"-5"7"16,-1-1 17-16,0 5 9 0,0-1 12 15,2-4 13-15,-2 6 7 0,0-6 4 0,0 8 6 16,-3-7 6-16,3 7 2 0,-3-2 1 15,4 2 7-15,-4-6 6 0,0 6 1 0,0 0-3 16,-7 15-5-16,-2-7-1 0,-2 9-2 16,-5 0-3-16,-5-1-4 0,-2 6 2 15,-1-2 0-15,-2 6-2 0,3-4-3 16,-1-2-7-16,4 2-9 0,1-4 1 0,1-1-8 16,6-7-5-16,1 5-4 0,1 2-5 15,4-8 2-15,3 0-8 0,6-1 2 0,3-1 2 16,4-7-3-16,4 5 2 0,6-10 3 15,0 5-2-15,3-2 0 0,4-3-5 16,0-3 6-16,-5 6 0 0,5-5 0 0,0 4 3 16,0-3 4-16,-4-2 1 0,4 4-1 15,-3-1-1-15,-8-2-1 0,4 4 4 16,-4-2-6-16,1 3-3 0,-4-1-2 16,4-2 5-16,-4 5 0 0,1-7-8 0,-4 7-3 15,3-2 3-15,-3-6-3 0,0 8-1 16,0 0-3-16,0 0-3 0,-3-3-8 0,-1-1-22 15,1 4-27-15,0 0-27 0,0-3-26 16,-4-3-33-16,3 6-30 0,-2-2-34 16,-1-5-41-16,-3 4-99 0,0-2-102 15,0-2-147-15,-3-1-93 0</inkml:trace>
  <inkml:trace contextRef="#ctx0" brushRef="#br0" timeOffset="93658.9877">20703 15749 1494 0,'-3'0'-80'0,"3"-2"11"15,-4-4 5-15,4 5 11 0,0 1-1 0,-3-3 6 16,3-2 7-16,0 5 4 0,-3 0 10 16,-1-3 10-16,4 3 10 0,0 0 4 15,-3-4 12-15,3 4 12 0,0 0 16 16,0 0 9-16,0 0 13 0,0 0 14 0,0 0 0 15,7 7 7-15,-4-2 5 0,-3-2 4 16,3 4 0-16,-3 1 3 0,0 2-2 0,4 0 4 16,-4 2-5-16,0 1-2 0,0 9-5 15,0-4 3-15,0 4-3 0,3 3 1 16,-3 0-9-16,3 0-2 0,-3 3-2 0,7-3-1 16,-7 7 0-16,7-5-6 0,-4-1 0 15,0-1-1-15,-3-1-2 0,7 2-5 16,-4-4-1-16,0-3-4 0,-3-2-2 15,4 0-4-15,-1-2 2 0,-3-1-3 0,4-3-3 16,-1-2-8-16,-3 4-5 0,4-2 0 16,-4-2-2-16,0-1-2 0,0-1-15 0,0 0-16 15,0 1-26-15,0-4-28 0,0 2-33 16,0-4-34-16,0-2-42 0,0 0-25 16,0 0-18-16,12-8-16 0,-5 4-55 15,0-4-94-15,3 1-220 0,0 0-98 0</inkml:trace>
  <inkml:trace contextRef="#ctx0" brushRef="#br0" timeOffset="94124.3808">21133 15857 1537 0,'0'-7'-38'15,"3"-3"20"-15,-3 7 11 0,3-4 10 0,-3 1 16 16,5-2 11-16,-10 7 7 0,10-2 6 16,-5-2 6-16,0 5 6 0,0 0 6 0,0 0 7 15,0 0 7-15,0 0 8 0,0 9 0 16,0-1 3-16,-5 5 0 0,5-2-3 16,0-2-7-16,0 1-2 0,0 5-6 0,-3 0-6 15,3 0-9-15,3-2-2 0,2 2-2 16,-5-5-9-16,3 5-3 0,0-6-6 0,-3 7-3 15,3-6 0-15,1 2-5 0,-4-7-5 16,3 3 2-16,0-1-1 0,0-2-3 16,-3-2 2-16,8-3-1 0,-2 0-1 0,-3-8-5 15,7 1 5-15,-4-3-4 0,5 2-2 16,-1-9 1-16,3-1-3 0,1 0 0 16,-1 1 1-16,4-5-4 0,-4 6 0 0,0-1 4 15,0 0-7-15,-2 0 0 0,2 2 0 16,-3-3 1-16,0 7-2 0,0-1 0 15,-4 2 0-15,5 1 4 0,-4 1-3 16,-4 1-5-16,3-4-23 0,1 4-21 0,-4-1-33 16,1 1-31-16,-4 4-37 0,7-4-31 15,-7 4-40-15,0-4-72 0,0 2-96 16,-4 5-195-16,1 0-83 0</inkml:trace>
  <inkml:trace contextRef="#ctx0" brushRef="#br0" timeOffset="94377.8741">21333 15773 1475 0,'-6'7'-47'16,"2"-5"13"-16,1 6 7 0,-4 2 18 16,4-6-1-16,3 7 17 0,-3-4 11 0,6 1 13 15,-3 2 16-15,6 0 4 0,-2 2 15 16,3 1 13-16,-1 2 7 0,7 0 6 0,-6 3 1 16,7-4 6-16,-1 3 2 0,1 1 0 15,2 0-3-15,-2-1-7 0,-2 1-5 16,2-3-11-16,-1 3-7 0,0-3-2 15,1-6-11-15,-1 6-6 0,-6-5-3 0,3-2-6 16,-3 1-9-16,2 0-27 0,2-5-19 16,-5-1-26-16,4-3-36 0,1 0-45 0,2-7-40 15,0 4-38-15,-3-3-75 0,3-3-125 16,-2 1-157-16,2 1-58 0</inkml:trace>
  <inkml:trace contextRef="#ctx0" brushRef="#br0" timeOffset="94887.0953">21907 16005 1480 0,'13'-5'-53'16,"1"5"8"-16,-4-2 18 0,3 2 14 15,0-8 10-15,0 8 12 0,1-7 10 16,2 7 8-16,-2-9 10 0,-4 9 8 0,0-8 8 16,0 7 3-16,-3-7 1 0,-1 1-1 15,-3-1-3-15,-3 6 5 0,-3-6-3 0,0 1 1 16,-7 5 3-16,3-4 4 0,-3 6 4 15,-3 0-3-15,-4 6 1 0,4-4 0 16,-4 5-2-16,1 1-2 0,2 2-3 0,-2 5-8 16,2 0-3-16,1-5-5 0,6 7-6 15,-3-9-3-15,4 6-4 0,2-3-3 16,1-2-2-16,0 0-1 0,6-2-3 16,-3 3-2-16,3-3-3 0,4-2 1 0,2-2-3 15,-1 4-2-15,2-4-2 0,3-3 0 16,0 7 0-16,0-7-4 0,4 5 2 0,0-2 1 15,3-2-3-15,-3 13-1 0,2-4 6 16,-1 0-3-16,1 7 0 0,-2 7 2 16,3 2 0-16,-4 7-2 0,-2 0 1 15,-1 1 0-15,0 7 1 0,-2-2-1 0,-5 1 1 16,-6-3-1-16,0 4 5 0,-6 1 8 16,-5 0 4-16,-2 0 8 0,-4-1 8 0,1-7 11 15,-4 7 7-15,0-8-3 0,-3-6 7 16,-1-2-9-16,1-2-2 0,0-5-1 15,-1-3-10-15,1-6-6 0,-1-4 0 0,1-5-1 16,0-5-6-16,-4-3-12 0,1-1-14 16,-4-9-24-16,-1-5-32 0,1-2-34 15,4 0-45-15,-1-7-54 0,11 7-50 0,-1-10-78 16,4 8-161-16,2-4 10 0,8 6-138 16,3-1-104-16</inkml:trace>
  <inkml:trace contextRef="#ctx0" brushRef="#br0" timeOffset="95260.178">22454 15882 1762 0,'0'0'85'0,"0"0"6"16,3 8 19-16,-3-8 12 0,0 0 1 16,7 0 14-16,-7 0 4 0,0 0 10 0,3 0-19 15,-3 0 18-15,0 0 5 0,6 0 1 16,-6 0-3-16,0 0-9 0,0 0-4 0,8 0-12 15,-8-3-12-15,0 3-9 0,0 0-13 16,0 0-9-16,0 0-9 0,3-5-21 16,-3 5-34-16,0 0-55 0,0 0-58 0,0 0-71 15,-11 0-84-15,8 0-86 0,-3-3-241 16,3-1 32-16,-1-4 68 0,-2 3-198 16,6-2-167-16</inkml:trace>
  <inkml:trace contextRef="#ctx0" brushRef="#br0" timeOffset="96119.3714">22951 16124 1821 0,'0'0'-46'0,"-4"6"4"0,4-3 3 16,-3-3 8-16,3 4 11 0,0-1 6 0,0-3 4 15,0 0 9-15,0 0 14 0,0 0 6 16,3-10 7-16,-3 2 3 0,-3-2 0 16,6-2 0-16,-6-1 0 0,3-1-2 0,0-4-1 15,0-5-2-15,0 3-2 0,-3-2 1 16,3-3 0-16,-3 0-3 0,3 0-6 15,-3 0 4-15,3 2-2 0,0 6-5 0,0 0-1 16,-5-1-1-16,10 3-1 0,-5-3-1 16,0 11 1-16,0-3 0 0,0-6 3 0,0 7 3 15,0 1 11-15,0 1 14 0,3-1 15 16,-3 6 17-16,3 2 7 0,-3 0 2 16,3 10 6-16,4 2 1 0,-7 0-3 0,6 4-5 15,-3 1-4-15,5 1-5 0,-2 6-2 16,1 0-19-16,-1-5 1 0,1 4-9 15,3-1-3-15,0-2-4 0,0 2-2 16,-3-2-15-16,3-4-26 0,-1 1-31 0,-1-7-38 16,2-2-43-16,-1 4-52 0,5-9-70 15,-1-3-150-15,1 0-68 0,-4-3-128 16,2-5-88-16</inkml:trace>
  <inkml:trace contextRef="#ctx0" brushRef="#br0" timeOffset="96527.5982">23421 15792 1563 0,'4'-2'-41'0,"-1"2"13"15,-3 0 8-15,6 0 7 0,-3 2 21 16,7 6 10-16,-2-4 11 0,-2 4 9 16,1-4 7-16,-1 4 5 0,5 1-4 0,-2 0 3 15,1 4 4-15,4-3-5 0,2 0 0 16,-2 2 1-16,2 0-4 0,4-3 3 15,1 0-8-15,-5 4-4 0,4-3 1 0,0-3-5 16,0 0-3-16,3-4-1 0,-2 2-3 16,-2-2-3-16,2-3 1 0,2-3-2 0,-4-2-4 15,-1 2 3-15,5-1-2 0,-3-6 0 16,0 0-1-16,-4-5-3 0,-2-1 0 16,-4-1 0-16,-4 0 1 0,1 0-1 15,-7-7 5-15,-7 7-5 0,1-3 6 0,-1-2 8 16,-6 4 4-16,-4 0 8 0,0 4 0 15,-2-1-2-15,-2 5 0 0,-2 3 2 0,0-2-1 16,-4 1-3-16,-3 7-1 0,3 2-5 16,-3 7-3-16,0 1-4 0,7-2-5 15,-4 3-1-15,3 5-14 0,2-5-27 16,5 5-32-16,1-6-40 0,2 7-46 0,4 1-35 16,4-7-53-16,-2-2-114 0,8-1-322 15,0 1-161-15</inkml:trace>
  <inkml:trace contextRef="#ctx0" brushRef="#br0" timeOffset="97652.125">24275 15565 1778 0,'6'-3'-31'0,"-2"6"16"0,-1-3 5 0,3 2 17 16,-2 6 10-16,3-4 16 0,-4 7 13 16,4-4 6-16,-4 4 4 0,3-2-3 15,-2 6 3-15,3-5-1 0,-1 5-7 16,1-6 0-16,-4 8-1 0,4-8-5 0,0 6 2 16,0-7-3-16,-4 2-1 0,0-3-1 15,0 2-3-15,4-1-3 0,-3 1-1 16,-1-5-3-16,-3-1 1 0,3-1-5 0,-3-2-5 15,0 0 0-15,7-5-5 0,-7-8-2 16,6 4-1-16,-3-6-3 0,8-3-2 16,-1 1 1-16,-1 1-3 0,5-1-1 0,2 0-2 15,2 7-2-15,-2-5-2 0,1-1 1 16,-1 7 3-16,4 1 4 0,-3 5 7 16,0 3 7-16,0 0 9 0,-1 3 4 0,-2 5 5 15,-1-1-3-15,1 4 4 0,-2 4-2 16,1-6-1-16,-5 1 3 0,1 2-2 0,1-1-5 15,-2-4 0-15,-2 4-2 0,4-4-8 16,-4 1 2-16,-3-6-5 0,5 5 2 16,-2-7-3-16,1 5-8 0,-1-10 3 15,5 3-4-15,2-5 2 0,1-4-4 0,5-2 6 16,-2 1-4-16,7 0-3 0,-8-6-5 16,4 9 3-16,0-2 0 0,-3-2-2 0,0 4-4 15,-4 6 3-15,0-2 6 0,4 5 12 16,-8 0 14-16,2 8 14 0,-1 1-2 15,-1 4 3-15,-2 5 11 0,4-1-29 16,-5 1-8-16,0 0-2 0,-2 4 0 0,3-10-2 16,-4 8 1-16,1-8-2 0,-1 4-12 15,-3-1-17-15,3-5-35 0,-3 0-40 0,0-3-51 16,0 1-57-16,3 1-55 0,-3-9-101 16,3 0-135-16,-3 0 22 0,7-2-139 0,-3-5-102 15</inkml:trace>
  <inkml:trace contextRef="#ctx0" brushRef="#br0" timeOffset="98203.1719">24341 16133 1561 0,'-9'7'-78'16,"-2"-7"16"-16,5 2 8 0,-1 6 14 16,1-8 5-16,-2 5 15 0,5-3 11 0,3-2 11 15,0 8 8-15,0-6 18 0,3-2 9 16,5 0 8-16,5 0 3 0,0 0 6 15,4 0 2-15,10-5-1 0,3 0 4 16,6-4 4-16,4-2 0 0,10-4 12 0,4 0-2 16,6-2 6-16,6-6 0 0,4 5 3 15,1-2-2-15,-2 3-4 0,-9 3-1 16,-3-1-6-16,-4-3-8 0,-6 10-6 0,-4-2-1 16,-6 0-8-16,-3 3-4 0,-4 0 2 15,-8-1-6-15,2 1-4 0,-1 4-6 16,-5-3-28-16,-6 4-36 0,-2-4-44 0,1 5-39 15,-5 1-38-15,1 0-46 0,-7 0-94 16,3 0-377-16,-3 0-169 0</inkml:trace>
  <inkml:trace contextRef="#ctx0" brushRef="#br0" timeOffset="98721.7446">24571 16599 1779 0,'4'0'-45'0,"-1"0"18"0,1 0 14 16,-4 0 10-16,0 0 17 0,6-1 6 16,-3 2 9-16,-3-1 8 0,0 0-2 0,0 0-2 15,-3 6 2-15,0-4-4 0,0 6 1 16,-4-6-2-16,0 5 3 0,4 1-4 0,-4-3 0 16,1-1-4-16,2 4-6 0,1 1-2 15,-1-2-4-15,4 1 2 0,7-1-5 16,0 3 2-16,3-3 0 0,3 3-1 15,7-1-2-15,0-1 1 0,4 5-1 0,-1-2 1 16,3-2 0-16,4 6-4 0,-6-5 0 16,-4 5 5-16,-1-4 6 0,-1-2 11 0,-1 6 13 15,-8-5-1-15,1-3 0 0,-7 9-2 16,0-7-3-16,-6 4-2 0,-3-1-4 16,-1 1-2-16,-7-1-1 0,-2 1-2 15,-1-1-2-15,-2-3-3 0,2 6-1 0,-10-6-4 16,11 1 2-16,-5-3-6 0,5 1-4 15,-1 0-20-15,8-7-31 0,-2-1-28 0,1 0-34 16,7 0-27-16,3-6-42 0,3-5-66 16,0 4-430-16,7-5-167 0</inkml:trace>
  <inkml:trace contextRef="#ctx0" brushRef="#br0" timeOffset="99139.9885">25095 16307 1764 0,'4'-7'-57'0,"-1"-1"15"0,3-1 5 15,4 0 5-15,1 1 6 0,-2-1 13 0,8-1 14 16,0 0 10-16,0-2 10 0,2 4 8 15,1-1 3-15,-3 0 0 0,0 9 3 0,0-8 5 16,-8 8 15-16,4-1 6 0,-2 2 8 16,-5 5-4-16,-2 2-6 0,-4 2-4 15,-4 0-4-15,-2 5-6 0,-5 2-3 16,2 0-1-16,-4 1-2 0,2-3-1 0,-2 3 0 16,7-3-5-16,-1-6-7 0,3 9-1 15,1-10 0-15,3 7 2 0,3-5 5 0,8-3 4 16,2 1 1-16,4-1 3 0,-1-5 4 15,4-2-7-15,1 6-3 0,1-3-5 16,-2-3 1-16,7 0-5 0,-3 4-1 0,-5-1-2 16,-2-3-1-16,-4 0-3 0,4 2-16 15,-7-2-35-15,1 0-44 0,-2 0-61 16,1 0-55-16,1-2-81 0,-8 2-135 16,3-7-224-16,1 7-129 0</inkml:trace>
  <inkml:trace contextRef="#ctx0" brushRef="#br0" timeOffset="100036.5131">26012 15732 1678 0,'-3'0'-22'0,"3"0"13"16,-3-3 22-16,3 3 16 0,0 0 7 16,0 0 6-16,0 0 6 0,0 0 11 0,0 0 5 15,3 8 1-15,-3-8-3 0,0 0-1 16,0 3-3-16,0-3-1 0,0 0 0 15,3 1 3-15,-3 5-2 0,0-6-3 0,0 0 1 16,0 2-1-16,0-2 0 0,0 0 0 16,0 0-3-16,0 0-1 0,-6 0-5 15,6 0-3-15,0 0-6 0,0 0 3 0,-8 6 0 16,8-6-4-16,0 0-5 0,0 3 0 16,0-3 2-16,0 4-6 0,0-1-3 15,8-1-5-15,-8 6-3 0,0-8-4 0,0 7-1 16,3-2 1-16,-3-2-6 0,6-1 3 15,-2 3-1-15,-1-2 4 0,3-3-5 16,-1 4 1-16,1-4 1 0,-3 3 2 0,-3-3-2 16,7-7-1-16,-4 7-2 0,0 0 3 15,0-3-1-15,2-2 1 0,-5 3 2 0,0 2-3 16,3 0 2-16,-3-3-2 0,0 3-1 16,3-5 0-16,-3 5 2 0,0 0 0 15,0 0 1-15,0 0-4 0,0 0-2 16,-6 8 12-16,6-6-4 0,0-2 2 0,0 5 2 15,0-5-7-15,0 0 3 0,0 0-4 16,0 0-2-16,0 0 1 0,0 0 3 16,0 3 0-16,0-3 1 0,0 0-2 0,-5 0 0 15,5 0-10-15,0 4-16 0,0-4-31 16,0 0-41-16,-6 0-50 0,6 0-62 16,0 3-48-16,0-3-111 0,0 0-124 0,0 0 36 15,0 0-88-15,0-7-38 0</inkml:trace>
  <inkml:trace contextRef="#ctx0" brushRef="#br0" timeOffset="101558.1737">26532 14947 1337 0,'-6'8'-82'16,"3"-6"8"-16,-1 0 7 0,4-2 6 0,0 6 2 15,4-6 6-15,-1 2 0 0,0 3-3 16,0-2-5-16,4 4-17 0,-4-5-158 15,0 4 80-15</inkml:trace>
  <inkml:trace contextRef="#ctx0" brushRef="#br0" timeOffset="102659.8864">26605 15625 650 0,'0'0'49'0,"0"0"11"0,8 5-1 15,-8-5 0-15,0 2 5 0,0-2 11 16,0 0 12-16,0 0 0 0,3 0 8 16,-3 5 6-16,0-5 7 0,0 0 3 0,0 0-3 15,0 0 1-15,0 0-2 0,0 0-2 16,0 0-3-16,6-5-9 0,-6 5-3 0,0 0-7 15,4 0-2-15,-4 0-11 0,0 0-10 16,0-7-1-16,3 7-8 0,-3-8-5 16,3 3-5-16,0-8-6 0,5 4-3 0,-8-2-2 15,6-3-5-15,-3-1 2 0,4-2-3 16,-4-9-6-16,8 6-1 0,-8-2 4 16,7-11-1-16,-7 6-5 0,11-3-3 0,-11-3-1 15,7 3-4-15,-1 0 1 0,-1-2-4 16,-2 7 0-16,1 4 1 0,-1-1-3 15,-3-1 4-15,5 5-2 0,-5 6-2 16,0-2 0-16,4-4 1 0,-7 5-1 0,3 1-1 16,0-1 2-16,-3 1-1 0,0 5 0 15,0-8 0-15,0 5-1 0,3 3 1 0,-3-4 0 16,0 4 1-16,0-1-1 0,0-2-2 16,5 5 0-16,-10 3-2 0,10-6 3 15,-5 6-2-15,0-3 1 0,0 2 2 16,0 3-2-16,0 0 2 0,0 0-2 0,-5 10 3 15,2-2 6-15,0-1-1 0,0 5 1 16,3 1 2-16,-7 5 11 0,4-1-7 0,0 8-1 16,0 1 6-16,-2-2 2 0,5 1-4 15,-3 2-2-15,0 4 6 0,3-6-4 16,-3 0-3-16,3 0 9 0,0 0-5 16,0 0 4-16,0 0-4 0,0-3-2 0,-7-1 8 15,7-4-10-15,0-2 34 0,0-1 0 16,-3-2 5-16,3 5-1 0,0-8-10 15,0 6 1-15,0-5-8 0,0 2 0 0,-3-1-7 16,3-2 0-16,0 0 4 0,-3-2-15 16,3 1 0-16,0-1-16 0,0-5-21 15,-5 6-28-15,5-1-25 0,0-4-28 0,0-3-31 16,5 0-35-16,-5 0-27 0,16-10-25 16,-10 7-33-16,2-4-74 0,1-6-114 15,4 4-7-15,1 0-105 0,-1-3-52 0</inkml:trace>
  <inkml:trace contextRef="#ctx0" brushRef="#br0" timeOffset="103253.0497">27116 15072 1463 0,'-7'-6'-29'0,"4"5"7"16,0 1 13-16,3-8 3 0,0 8 13 15,0-3 10-15,0-4 11 0,0 2 10 16,6 3 11-16,1-6 10 0,-1 6 4 16,8-6 2-16,-1 1 3 0,4 0 3 0,7 4-2 15,-8-5-4-15,7 2-5 0,-2 5-6 16,-5-5-4-16,1 4-3 0,2 2 1 0,-5 0 4 16,-1 2 5-16,1 4-3 0,-4 4-2 15,-10-1-2-15,-7 4-9 0,1 5-2 16,-5-1-4-16,-5 6-5 0,-4-3-2 15,-1 9 0-15,-1-8-3 0,1 4 3 0,1-3-9 16,4 3 0-16,5-7-2 0,-2-1-2 16,7 1-1-16,-1-3-1 0,3 0 4 0,4-5-1 15,4 5 2-15,6-8 3 0,0-2 0 16,4 3 3-16,2-4-2 0,-2-1 3 16,2 2 1-16,4-2 2 0,4-3 8 15,-8 0-5-15,4 0 3 0,4 1-4 0,-8-1-1 16,4 0-6-16,-4 6-1 0,-2-6-1 15,-1 0-5-15,4 0 3 0,-4 0-4 0,-2 3-5 16,2-3 1-16,0 0-12 0,-3 0-23 16,0-3-36-16,0-3-35 0,-3 5-55 15,6 1-60-15,-3-3-76 0,4-2-136 16,-5-2-11-16,12-1-147 0,-15 6-81 0</inkml:trace>
  <inkml:trace contextRef="#ctx0" brushRef="#br0" timeOffset="104045.3071">27857 15059 1638 0,'0'-2'7'16,"0"-5"6"-16,6 4 1 0,-3 3 10 0,4 0 21 15,-4 3 16-15,0 4 19 0,5 1 3 16,-8 2 8-16,0 5 4 0,0 2 1 15,3-2-4-15,3 4-3 0,1 5 0 0,-4-5-4 16,-3 4-9-16,11 0 3 0,-11-5-1 16,3-1-9-16,0 5-5 0,0-9-8 15,4 2-1-15,-7 2 0 0,3-7-8 0,-3 2 0 16,3-1-9-16,5-1 1 0,-8-2-5 16,0-1 1-16,0 1-6 0,0-6 0 15,3 3-10-15,-3-5 9 0,0 0-10 0,3-13-3 16,4 8-2-16,-4-7-6 0,3 2-2 15,2-5 4-15,5 2 1 0,4-7-10 16,-4 8 8-16,7-6-4 0,-7 3 3 0,7 0 2 16,4 0-10-16,-11 6-1 0,4-2 4 15,-1-2 0-15,1 11 2 0,-1-8-1 16,-2 10 4-16,-1 0 10 0,1 0 10 0,-1 3 10 16,0 4-12-16,-6 1 20 0,0-1 6 15,-1 4 0-15,-3-2-7 0,4 6-1 0,-7-5 1 16,0 2-8-16,4-1-2 0,-4-1-7 15,0 2 0-15,0-7-5 0,3 8 3 16,-3-6-2-16,0-4-6 0,7 4-6 16,-7-4-6-16,0-3-9 0,6-8-4 0,4 3-5 15,4-7 1-15,2 2 0 0,11-8-4 16,-7 0-2-16,7 1 2 0,-4-3 2 16,3 3 2-16,-2-1 0 0,-1 3-5 0,1 5 4 15,-5 0 10-15,-2 3-5 0,4 1 10 16,-12 5 0-16,4 8 14 0,1 0 10 15,-1 3 9-15,-2 5 4 0,-5 3 1 0,1 1 6 16,-4 4-1-16,0 2 0 0,-3-2 3 16,0 2-6-16,0-5-4 0,0 2 0 15,0-4-5-15,0-1-3 0,0-2-4 0,3 0-9 16,-3-3-30-16,-3 1-34 0,6-8-46 16,-3 3-60-16,-3-1-63 0,6-2-77 0,-3-5-90 15,0 0-177-15,8-14 56 16,-8 6-291-16,0-2-284 0</inkml:trace>
  <inkml:trace contextRef="#ctx0" brushRef="#br0" timeOffset="106905.3691">25658 12152 2147 0,'7'-6'-49'0,"-3"-2"11"0,-1 0 7 15,-3 3 7-15,7 2 10 0,-7-2 8 16,0 2 10-16,3 1 8 0,-3 2 7 0,3 0 7 16,-3 0 9-16,7 10 7 0,-7 0 8 15,3 1 3-15,1 4 7 0,6 4 7 16,-10 1 2-16,6 5-1 0,-3 3-1 0,8-2-2 16,-4 6 0-16,2-3 0 0,1-1 2 15,1-1-15-15,5 1-1 0,-9-5-7 0,6-1-6 16,-3-5-1-16,4 2-5 0,2-2-2 15,-2-5-3-15,-1 0-1 0,0-4-3 16,4-6 2-16,0-2-1 0,-1-2-5 16,4-6 0-16,4-1-3 0,-11-6 0 0,4-2 2 15,-4-2-4-15,4-3-3 0,-4 2 1 16,1 0 0-16,-5 5-5 0,1-3 9 0,1 3-11 16,-2 0-2-16,1 5-1 0,-4 0 5 15,2 0-9-15,5 5 0 0,-10 0 4 16,8 5 5-16,-2 3 2 0,1 2 4 0,4 2 1 15,2 6-1-15,-2 1 1 0,5 2-4 16,2 4 4-16,2-1-3 0,0 5-4 16,4-2 1-16,-1-2 1 0,4 1-4 15,-3-1-2-15,0-1 3 0,0-2 10 0,-4 1-7 16,-3-5-5-16,0 1-5 0,4-4 5 16,-11 0 5-16,4-7 3 0,-4-1-8 0,4-4 7 15,-1-3-4-15,1-6-3 0,2-1-2 16,-5-5 6-16,-1-1-2 0,-2-4-2 15,2-9 1-15,-10 4 4 0,-3-3-10 0,3 3 3 16,-3-6-4-16,-3 0 2 0,0 4-3 16,-4-4-11-16,1 3-6 0,-2 5-4 15,2 1-20-15,3 1-15 0,-7 0-16 0,7 3-32 16,-8 2-37-16,5 1-36 0,2 2-24 16,8-2-24-16,-8 0-76 0,8 0-112 15,2 3-209-15,8-4-122 0</inkml:trace>
  <inkml:trace contextRef="#ctx0" brushRef="#br0" timeOffset="107329.7489">27289 12250 1734 0,'-6'5'-8'0,"3"-3"11"0,-5-2 11 0,2 3 6 16,3-1 6-16,3-2 16 0,-4 2 4 15,4-2 4-15,-3 3 5 0,3-3 5 0,0 3 5 16,0-3 8-16,0 0 6 0,13-3 0 16,-2 0-2-16,-2 1 0 0,4 2-7 15,1-2-8-15,2-1-4 0,-2 1-6 16,-1-1-4-16,4 1-6 0,-1 2 0 0,5-3-4 16,-8 1-6-16,4-1-4 0,-4 1-4 15,4-1-18-15,0 1-24 0,-4 2-30 0,0 0-33 16,-3-2-30-16,0 2-25 0,4 0-32 15,-4 2-22-15,-4-2-50 0,-6 2-98 16,-3 3-228-16,0 0-68 0</inkml:trace>
  <inkml:trace contextRef="#ctx0" brushRef="#br0" timeOffset="107555.7692">27253 12475 1467 0,'-11'7'-47'15,"8"-2"1"-15,0 0 15 0,-4 3 16 16,4-3 21-16,6-1 19 0,-3 0 10 15,7 1 13-15,-1-2 19 0,5-2 11 0,5-1 12 16,1 3-2-16,7-3 5 0,-8 2 3 16,11-2-2-16,-4 0-2 0,1 0-3 15,-2 0-6-15,5-2-6 0,-3 4-8 0,-1-4-4 16,-3 2-6-16,-3-3-6 0,0 3 1 16,-4-1-17-16,0 1-19 0,1 0-36 15,-5-3-52-15,2 0-61 0,-1 1-43 0,-10-2-79 16,3 2-137-16,-3-4-191 0,0 5-82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00:00:59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13362 6275 700 0,'0'-5'110'0,"-3"1"-12"16,3-2-7-16,0 0 2 0,0 4-15 16,0-3-7-16,0 0-4 0,-3 3-6 15,3 2 4-15,0-3 1 0,0 3 1 0,3-3 2 16,-3 1 3-16,0 2-3 0,3-3 2 16,-3 3 4-16,0 0 1 0,0 0 0 15,0 0 1-15,0 0 4 0,0 0 1 0,0 0 2 16,4 5 4-16,-1-2-3 0,1 2 0 15,-1 0-2-15,1 0 0 0,2 3-4 0,0 2-2 16,5-1-1-16,-4 4-5 0,2-1 1 16,5 6 0-16,-1 1 4 0,3-6-5 15,1 12-2-15,0-2 4 0,3 3 11 0,0-2-3 16,4 1 2-16,-5 2 1 0,8 6 0 16,-4-5-2-16,-2-3-1 0,1 2-4 15,-1-2-1-15,2 3-4 0,-2-6-6 0,-5 1-6 16,1-3-2-16,-4-3-6 0,0 1-2 15,1-2-8-15,-5 1-2 0,5-5-2 0,-7 0-2 16,2-2-3-16,-2-2-2 0,0 1-2 16,0-2 0-16,-4-1-6 0,3 2 0 15,-6-4-3-15,4-1-2 0,-1 2-1 0,-3-2-2 16,0-3 0-16,0 2-4 0,0 1 0 16,0-3-1-16,0 0 0 0,0 0-3 0,-10-8 1 15,7 6-3-15,0-4 6 0,-1 2-6 16,-2-1-3-16,2-4 2 0,1 2-2 0,-1-2-5 15,4-2 2-15,-3-1-1 0,0-3-1 16,3 0 0-16,-3-3-6 0,3 3 2 16,3-2-2-16,-3-5-2 0,0 1 3 15,3-1-2-15,0 2-1 0,4-1-2 0,-3-3-3 16,2 2 4-16,1-1-3 0,3 1 1 16,-3 2 1-16,3-2 2 0,-1 4-1 15,5-2 2-15,-4 2-1 0,3 3 0 0,1 0 4 16,2 6 0-16,1-2 3 0,-4 4-6 15,4 1 4-15,3 4 1 0,-3 2-21 0,0 0 6 16,-1 5-1-16,4 3 7 0,-4-1-2 16,1 1 3-16,4 5 4 0,-5 1 7 15,1-1 6-15,-1 4 4 0,1-1 1 0,-4 1 3 16,4 3 4-16,-4-3 1 0,1-2 0 16,-4 3 0-16,-1-3 1 0,2 0-2 0,-1 0-1 15,-4-6 1-15,5 2-3 0,-5-1-1 16,1-1 0-16,-1-1-1 0,2 0 0 15,-5-3-4-15,3 2 2 0,-2-2 2 0,-1-2 0 16,0-1-2-16,0 1 0 0,0-3-3 16,-3 0-4-16,0 0 1 0,4-5-4 15,0-1 4-15,-4-1-8 0,0-3-1 0,3 0-3 16,-3 1 1-16,3-4-3 0,1-5-2 16,-1 3-3-16,3-2 0 0,-2 2-2 0,6-3 3 15,0 0-4-15,-4 1-3 0,5-2 5 16,-1 0-2-16,-1-1 2 0,2 3 4 0,2-2-4 15,0 0 1-15,4 2 2 0,3 2-3 16,0 0 7-16,-3-1-2 0,3 2 1 16,-1-1-1-16,2 5 2 0,-5-2-2 15,1 4 3-15,-1 1-2 0,1 5 3 0,0 2 7 16,3 5 21-16,0 4 8 0,0 1 6 16,-3 8 9-16,3 2 6 0,-1 2 6 0,-2 5 4 15,1 0 4-15,-2 2-2 0,1 1 2 16,-1 0 1-16,1 2-3 0,-4-3-2 15,1 2-5-15,2-3-1 0,-2 2-4 0,-4-8-7 16,-1 1-3-16,2-3-3 0,-5-3-2 16,4 1-3-16,-4-3-2 0,2-3-6 0,-5 1-10 15,0-3-18-15,4-3-26 0,-7 1-38 16,0-3-42-16,0 0-51 0,-3-3-60 16,-1 0-76-16,1-2-92 0,-4 0-183 0,-3-2-47 15,4 0 85-15,-4-1-392 0,2 1-406 16</inkml:trace>
  <inkml:trace contextRef="#ctx0" brushRef="#br0" timeOffset="1292.4221">10702 6529 2278 0,'-38'11'-152'16,"8"-2"24"-16,4 3 19 0,3 5 22 15,3-3 17-15,-1 1 18 0,2 2 10 0,2 1 9 16,4 2 13-16,-4 5 14 0,4-2 19 15,2 2 18-15,8-3 11 0,0 0 12 16,0 3 18-16,6-2 11 0,3-1 10 0,5 2 7 16,2 0 2-16,7-4 6 0,-7-1-1 15,11-1-2-15,-1 3 2 0,-3-6-4 0,6-1-9 16,-2-1-3-16,-1-2-6 0,1-2-4 16,3 1-12-16,-5-5-9 0,-1-3-6 15,-1 1-6-15,-4-3-15 0,5 0-21 16,-5-5-27-16,-2-2-37 0,-1-1-52 15,-3-1-70-15,0-8-56 0,-4 3-152 0,1-1-94 16,0 0-168-16,0-2-141 0</inkml:trace>
  <inkml:trace contextRef="#ctx0" brushRef="#br0" timeOffset="1781.199">11328 7110 1691 0,'-3'5'-47'16,"0"0"17"-16,3-3 26 0,0 3 29 0,0-3 11 16,0 1 15-16,0 2 13 0,-4-5 8 15,4 0 7-15,0 0 8 0,0 0-2 16,7-10-5-16,-7 0-7 0,3-3-6 0,0 1-5 16,1-6-6-16,-4-2-8 0,4-5-3 15,-1 0-3-15,-3 0-7 0,3 0-3 16,1 0-2-16,-1 3-2 0,-3 2-3 15,3 0 2-15,-3 5-2 0,3 0 0 0,0 3-1 16,-3-1 5-16,4 5-1 0,0 4 9 16,-1 2 3-16,4 2-5 0,2 5 8 0,-2-1-1 15,3 4-5-15,0 4 4 0,0 3-5 16,4 1-3-16,-2-1-6 0,2 2-2 16,-1 0-5-16,1 0-7 0,-1 1-18 0,0-3-28 15,1-2-31-15,-4-1-43 0,0-2-48 16,3 0-43-16,-6-4-50 0,-1-3-123 0,-6 1-57 15,0-4-154-15,0 0-82 0</inkml:trace>
  <inkml:trace contextRef="#ctx0" brushRef="#br0" timeOffset="2183.6764">11265 7045 1567 0,'-3'2'-27'15,"-1"-2"19"-15,11 3 16 0,-7-3 14 0,14-5 12 16,2 0 1-16,1-6 6 0,2 2 5 0,5-3 1 15,6-4 0-15,0 1 1 0,-3-2-2 16,3-1 1-16,0-2 5 0,-3 5-7 16,-1-2 1-16,-3 0-2 0,1 4-1 15,-4 0 0-15,0 0-5 0,-4 4-3 0,5-1 1 16,-8 2 2-16,4 1 1 0,-1 5-1 16,-2-1 4-16,-1 6 1 0,1 2 2 15,-1 2 1-15,4 3 10 0,2 4 6 0,1 6 1 16,1 4 3-16,1 2-1 0,2 5-4 15,6 1 0-15,-3 3-4 0,3 3-2 0,0-1-6 16,0 1 2-16,0 1 23 0,0-1-3 16,-7-1 3-16,4 1-2 0,-7-1 8 0,0 1 0 15,-10-6-11-15,0 1 2 0,-3 0 1 16,-7-3 3-16,-7 2-4 0,0-2 1 16,-6 0-9-16,-4 0-1 0,1-2-9 15,-8-5-2-15,-3-1-6 0,-3-5-16 0,0-4-15 16,0-5-18-16,0-4-26 0,-3-5-32 15,-4-7-49-15,-2-16-47 0,-2-3-66 16,5-16-76-16,-21-29-179 0,11-11-50 0,2-1 43 16,7-6-224-16,4 5-203 0</inkml:trace>
  <inkml:trace contextRef="#ctx0" brushRef="#br0" timeOffset="2310.7165">11722 6397 1951 0,'6'-7'-19'0,"2"1"19"15,1 1 6-15,-2 1-1 0,-4 1-8 0,3-2-21 16,2 3-43-16,2-1-51 0,-7 1-126 16,3-1-262-16,-3 0-11 0</inkml:trace>
  <inkml:trace contextRef="#ctx0" brushRef="#br0" timeOffset="2700.5495">12219 6783 1384 0,'0'12'-17'0,"0"-3"17"15,3 2 23-15,-3-4 13 0,4 0 17 0,-4-2 4 16,3 1 13-16,0-4 9 0,0-4 6 16,4-1 3-16,-4-2 1 0,5-2-2 15,-5-3 1-15,6-2-3 0,-2-6-3 16,4-2-5-16,-5 0 6 0,4 0-7 0,-1-3-5 15,-1 0-3-15,1 4-4 0,1-1-5 16,1 2-4-16,-5 0-1 0,4 4 7 16,1 2 1-16,-5-1 1 0,4 8 1 0,4-1 7 15,-5 4 5-15,1 4 8 0,4 4 0 16,-4 4-1-16,2 2-1 0,-1 6 4 0,5-1-3 16,-2 8-5-16,2 0-4 0,1 0-11 15,0 3-30-15,0 2-2 0,-4-3-3 16,4 3-8-16,-4-5-9 0,0 1-21 0,-3-5-28 15,4 0-18-15,-7-4-26 0,-1 1-20 16,-3-5-36-16,0-1-55 0,-3-2-49 0,0-5-47 16,-6-1-103-16,-4-4-77 0,-4 0 20 15,-2-2-120-15,-4-3-71 0</inkml:trace>
  <inkml:trace contextRef="#ctx0" brushRef="#br0" timeOffset="2901.0365">12185 6885 1516 0,'-10'0'-20'0,"4"0"24"0,3 0 28 16,3 0 28-16,0 0 22 0,0 0 7 0,16-6 13 16,-2 5 6-16,2-4 7 0,1-1-3 15,7 0 0-15,1 3-4 0,10-3-8 16,-2-1-10-16,-3 2 4 0,3-1-7 0,0-1-12 16,-3 2-26-16,4-2-31 0,-8-1-34 15,4 1-35-15,-3 2-47 0,0-4-51 16,-1 2-48-16,-3 0-90 0,1 0-145 15,0-1-148-15,-5 3-79 0</inkml:trace>
  <inkml:trace contextRef="#ctx0" brushRef="#br0" timeOffset="3137.0578">13073 6710 1555 0,'3'-2'10'0,"4"-2"9"15,-1 2 26-15,0-1 29 0,5 1 17 16,-1-3 20-16,7 3 11 0,-4-4 5 0,4 1 3 16,2 1 3-16,2 1-15 0,2-2-6 15,0-2-6-15,0 4-13 0,1-1-9 0,-7-1-11 16,2-1-14-16,-5 4-20 0,-1-3-36 16,-3 5-40-16,-3 0-46 0,-7 1-56 0,-7 5-47 15,0-3-52-15,-9 2-99 0,-4 2-81 16,-7 3-149-16,4 0-68 0</inkml:trace>
  <inkml:trace contextRef="#ctx0" brushRef="#br0" timeOffset="3301.558">12966 6832 1522 0,'-10'13'-6'16,"7"-4"27"-16,0 2 40 0,6-3 29 15,3-3 20-15,1-1 14 0,2 1 16 0,5 0 13 16,2 0 11-16,5 0 8 0,2-3-5 16,1 1-13-16,-2-1-13 0,-1 1-11 15,-1-3-17-15,4 3-14 0,-8-3-16 0,4 0-31 16,-4 0-34-16,1-3-37 0,-4 3-43 15,1-3-57-15,-7-2-68 0,2 1-65 0,-5 1-145 16,-1 1-86-16,1-3-194 0,-4 2-171 16</inkml:trace>
  <inkml:trace contextRef="#ctx0" brushRef="#br0" timeOffset="6321.8265">15700 6095 1774 0,'-3'-5'-56'0,"3"-1"6"0,0 4 20 15,-3-1 15-15,3 3 13 0,-7 0 12 16,4 3 6-16,-4 2 3 0,0 3 10 15,-2-1 3-15,-1 8 1 0,-1 0 2 0,2 5 8 16,-1 2 7-16,2 4 3 0,-1 6 11 16,-1 2 8-16,7 2 8 0,-5 4 10 0,5 2-5 15,3 3 12-15,3-2-1 0,-3 7-2 16,8-2 2-16,-2-9 2 0,1 9-1 16,2-3 2-16,2-7 18 0,-4-4-6 0,2-1-11 15,2 0-18-15,-5-6 0 0,1-2-7 16,-1-5-7-16,-3 1-9 0,1-6-7 15,3-1-25-15,-4-1-24 0,1-4-42 0,-1-3-42 16,0-4-54-16,-3-4-58 0,3-4-70 16,-3-6-151-16,3 0-84 0,-3-3 64 15,8-6-154-15,-2 4-88 0</inkml:trace>
  <inkml:trace contextRef="#ctx0" brushRef="#br0" timeOffset="6741.389">16135 6290 1609 0,'6'-8'0'0,"0"-1"18"0,1 3 22 0,-4 0 13 16,0 3 13-16,5-1 6 0,-5 4 14 16,0 4 4-16,0-1 3 0,1 6-6 15,-1 3 3-15,0 1-3 0,-3 4-1 0,3 6-1 16,1 2-3-16,-4-1 2 0,0 3 2 15,0 2 1-15,4 1 5 0,-4-2-2 0,3 1-3 16,-3-2 8-16,3-2-8 0,0 0-2 16,4-2-13-16,-4-2 3 0,0-2-6 15,1-2 3-15,0-2-10 0,-1-3-6 0,0-3-6 16,4-1-2-16,-1-7-8 0,1-1-5 16,0-4 1-16,3-6-4 0,-4-1-7 15,8-9-2-15,-4-7 0 0,3-3 5 0,1-2-12 16,-2-3-26-16,2 2 6 0,-1 1-1 15,4-1-5-15,-4 3 6 0,-2 2-2 16,2 6-2-16,-3 2 5 0,0 0-1 0,0 0-12 16,-4 5-9-16,1 0-25 0,3 2-23 15,-3 4-29-15,-1-1-27 0,-2-1-40 0,-1 7-42 16,4 1-27-16,-11-2-45 0,4 5-103 16,0 0-70-16,-10 3 16 0,4-1-93 15,3 3-37-15</inkml:trace>
  <inkml:trace contextRef="#ctx0" brushRef="#br0" timeOffset="6931.4025">16374 6399 1416 0,'0'12'-9'16,"-3"5"20"-16,6-5 30 0,-3 0 32 15,4 3 26-15,-1-3 16 0,4 7 17 16,-1-5 8-16,4 3 15 0,4 3 21 0,2 4 6 16,4-5-11-16,0 1-7 0,0 1-11 15,3-1-10-15,1-3-9 0,-8-3-16 0,1-1-21 16,0 0-24-16,-4-3-43 0,-3-1-56 15,4-1-57-15,-4-5-67 0,3-1-84 16,-6-7-118-16,3 3-150 0,-4-5 44 0,0-1-158 16,2-2-113-16</inkml:trace>
  <inkml:trace contextRef="#ctx0" brushRef="#br0" timeOffset="7402.0018">16887 6645 1651 0,'11'0'-29'0,"5"0"22"0,-2 0 26 15,2 0 25-15,1 0 14 0,3-3 10 16,-3-3 2-16,10 3 1 0,-4-3-2 0,-3-4-3 16,3 0-4-16,-6 0-1 0,-1-2-2 15,-2 2-6-15,-7-4-4 0,-1 5-3 16,-3-3-6-16,-3 4-4 0,-3-2 1 0,0 3 1 16,-3 4-1-16,-5 3 4 0,1 5 0 15,0 0 3-15,-3 2 3 0,0 6 4 0,-1 3-3 16,1 1-3-16,3 3-2 0,0 0 3 15,0 0-4-15,7-1-2 0,-1 2 1 16,4-1-1-16,0 0 1 0,7-3 2 0,-1 3 9 16,8-2-10-16,-1 2 3 0,4-3-1 15,6 3 5-15,-3 0-2 0,7 0 2 16,-3 3-3-16,-2 2-3 0,5 0-3 16,3 5-1-16,0 2-1 0,-3 1 0 0,0 2-6 15,-7-1 5-15,-1 2-4 0,-5-3 6 16,-1-2 2-16,-6 5 5 0,-7-1 4 0,0 0-23 15,-7 0 13-15,-3-3 12 0,-7 1 13 16,-2 2 6-16,-8-2 9 0,-3-1 22 16,0-6-2-16,-3 5-2 0,-4-6-3 0,3-2-7 15,4-6-8-15,-3-2-6 0,3-2-8 16,0-6-8-16,0-2-7 0,0-5-16 0,0-2-26 16,0-6-29-16,0-4-42 0,4-6-46 15,2-3-50-15,1-3-63 0,-1-10-66 16,11 1-73-16,-4-8-134 0,11 2-73 0,-1-6 35 15,7 2-313-15,0 2-329 0</inkml:trace>
  <inkml:trace contextRef="#ctx0" brushRef="#br0" timeOffset="7884.3077">17621 5920 2169 0,'0'-5'-98'0,"-3"0"29"15,3 2 29-15,-4-1 20 0,4 1 18 16,0 1 9-16,0 2 8 0,4-6 14 0,-1 6 13 16,-3 0 15-16,14 0 4 0,-5 6 8 15,2-1 9-15,5-1 6 0,5 6 6 16,2 0 7-16,3 5 7 0,1 4 15 0,14 7 40 16,-5 4 7-16,10 7-16 0,-5 6 11 15,-1 5 4-15,-1-1-5 0,-9 3-11 16,-3 5 0-16,-3-2-4 0,-7-4-1 0,-4 2-6 15,-4-1-2-15,-5-1-7 0,-4-6-4 16,0 0-5-16,-4-1-13 0,1-2-7 0,-3-5-9 16,2-2-10-16,-2-3-5 0,3-3-11 15,-1-4-7-15,0-3-14 0,1-1-29 16,0-3-33-16,0-3-43 0,-4-1-51 0,7 0-56 16,-6-2-67-16,-2-2-82 0,2-1-77 15,-1-2-176-15,-6 3-16 0,3-4 44 0,0 1-350 16,-1 1-374-16</inkml:trace>
  <inkml:trace contextRef="#ctx0" brushRef="#br0" timeOffset="10262.4268">23291 8535 2242 0,'6'-4'-118'0,"-2"-2"11"0,-1 0 25 15,1 4 17-15,-1 0 11 0,0 2 9 16,0-4 15-16,4 4 14 0,-4 0 16 15,5 0 12-15,-5 4 5 0,3-2 11 0,-3 6 14 16,4-1 8-16,4 1 1 0,-8 4 15 16,0 1 5-16,3 4 6 0,1 4 6 15,0 3 7-15,-3 1 1 0,2 5 7 0,-3 3-2 16,4 2 0-16,-7 2 4 0,3 4 14 16,0-4 14-16,1 4-2 0,0-3 3 15,2 0-23-15,-3 2-1 0,4-2 2 0,-4-1 4 16,4-3-7-16,0-3-8 0,-4-4-8 0,0-1-1 15,1-4-9-15,-1-2-8 0,-3 1-6 16,3-5-8-16,0 0-5 0,-3-2 0 16,4-2-8-16,0 0-3 0,-4 0-11 0,0-4-19 15,0-4-25-15,0 1-23 0,0-2-31 16,0-1-12-16,0-2-29 0,0 0-25 16,0 0-35-16,3-10-44 0,-3 3-41 0,0 2-23 15,0-5-75-15,0-4-117 0,-3 2-5 16,3-2-179-16,0-3-151 0</inkml:trace>
  <inkml:trace contextRef="#ctx0" brushRef="#br0" timeOffset="11275.3154">23234 8497 1684 0,'4'-5'-81'16,"-1"3"14"-16,0-3 19 0,1 2 15 15,-1 1 15-15,3-1 13 0,-2 1 5 16,-1 2 22-16,4-3 4 0,0 1 14 0,2 2 9 16,-2-2 6-16,3-1 4 0,0 3 3 15,3-3-1-15,-2 3 1 0,2-2 3 16,7 2-1-16,-7-3 1 0,10 2 2 0,-2-2 3 16,6 3 2-16,3-3 2 0,0 3-2 15,0-2 2-15,3-2 1 0,3 4 1 0,1 0-1 16,3-2-3-16,4 0 2 0,6-2-2 15,-4 3-2-15,11-2-3 0,-4 1 1 16,11-1-6-16,2 0-4 0,-2 1-2 16,2 0-3-16,1-3-2 0,0 2-1 0,0-2-3 15,2 3-1-15,5-3-4 0,-4 0-2 16,3 3-6-16,-2-4 21 0,-2 1-4 0,4 1-4 16,-5-1-7-16,-2-1-2 0,1 4-7 15,-1-2-3-15,1 0 1 0,-10 4 0 16,-1-2-4-16,-2-4-1 0,3 4 0 0,0 0-3 15,-5-3-3-15,8 0 1 0,0-3-6 16,-6 3 1-16,0 1-7 0,-1-2 4 0,-3 0 1 16,0 0-2-16,-7 0-3 0,4 4 1 15,-4-4-3-15,1 2 1 0,-11 2 0 16,0-4-4-16,-3 4 5 0,0 0-3 0,-6-1-4 16,2 1 1-16,-6-1 3 0,4 3-1 15,-8-2-2-15,1 2 8 0,0 0-8 16,-1-3 0-16,1 3 3 0,3 0-2 0,-6 0 3 15,2 0-3-15,-6-3 0 0,0 3-1 16,0 3 6-16,0-3 3 0,0 0-1 16,0-3 4-16,-7 6 3 0,8 0 0 0,-5-1-2 15,-3 1 4-15,4-1 4 0,-4 3 2 16,0 3-3-16,5-3 3 0,-8 0 1 0,3 5-3 16,0-3 2-16,0 4-7 0,1-2 8 15,-1 4 0-15,-3-1 2 0,3 3 1 16,0 0 1-16,5 3 2 0,-8 2-3 0,0 2 4 15,0 1-1-15,0-1-3 0,3 2 0 16,-6 5 1-16,3-2 4 0,0 4-1 0,0 3 3 16,0 1 2-16,0 3 1 0,0-1 5 15,-8 1 0-15,5 1-2 0,3-1 5 16,-3-1-3-16,0 4 1 0,-1-7 6 0,-2 4 0 16,3-3-5-16,3-8 3 0,0 3-14 15,0-1 15-15,0-2 1 0,0-2-3 16,-8-2 0-16,8-1 1 0,0-7-2 0,0 0-1 15,0-1-16-15,0-1 2 0,0-1 5 16,0 1-9-16,0-5 1 0,0 1-1 16,0 2 4-16,0-4-8 0,0 1 5 0,0-1-9 15,0-2-2-15,0 1 5 0,0-2-13 16,0-1-12-16,-3 2-23 0,3-3-25 16,0-2-31-16,-6 0-49 0,6 0-48 0,0 0-56 15,-7-7-62-15,4 4-77 0,0-4-70 16,-5-1-179-16,2 1 17 0,-7 1 85 0,2-2-390 15,-5 4-392-15</inkml:trace>
  <inkml:trace contextRef="#ctx0" brushRef="#br0" timeOffset="12396.568">23381 9437 2306 0,'10'0'-116'0,"-6"0"24"0,2 0 27 0,0 0 25 16,4 3 21-16,-2-3 15 0,-2 0 15 16,4 0 8-16,-4 0 16 0,5 0 5 15,-1 0 5-15,3-3 7 0,-3 6 7 0,6-3 5 16,1 0 5-16,-1-3 4 0,2 3 3 15,2 0 11-15,3 0-5 0,-3 0 3 0,3 0 14 16,4 3-8-16,3-3 7 0,0 0 2 16,4 0 4-16,-1 0-10 0,0 0-1 15,4 0-2-15,3 0-6 0,-3 0-5 0,2 0-3 16,9 0 0-16,-6-3-8 0,6 1 2 16,-2 2-2-16,-7 0 0 0,9-3 0 15,-5 2-3-15,0 1-1 0,4-3-5 0,0 3 0 16,-4-3-9-16,-6 1-1 0,3 2-5 15,0 0-2-15,-4-4-6 0,2 4-2 0,1-2-3 16,-2 2 0-16,-1-3-8 0,2 0 0 16,-2 2-2-16,-3-2-2 0,1 1 0 15,-1 2 0-15,0 0 0 0,0 0-3 0,4-3-1 16,-7 6 2-16,4-3 2 0,-4 0-2 16,0 2-20-16,0-2 1 0,3 0 3 15,-6-2-1-15,2 4 2 0,-2-2 2 0,3 0-2 16,0 0 1-16,-3 0-2 0,3 0 2 15,-3 0-4-15,3 0 4 0,0 0-3 0,-3 0 5 16,3 0 1-16,0 0 0 0,0 0-2 16,-7 0 2-16,7-2-2 0,-7 2 0 15,0 0 0-15,1 0-1 0,0 0 2 0,-1 0 2 16,0 0 0-16,0-3 1 0,1 3 1 16,3 0-1-16,3 0-3 0,-8 0-2 15,8 0 1-15,0-3-1 0,0 3 1 0,5-2-1 16,-5 2 0-16,-5-3-4 0,2 3 3 15,3-2-1-15,-9 2 2 0,2 0 0 0,0-2-5 16,-6 2 3-16,0 0-2 0,2 0 0 16,2-3 2-16,-5 3 0 0,1 0-1 15,0-2-2-15,6 2 0 0,-9 0 2 0,5-3 1 16,-2 3-1-16,-4 0 1 0,4 0 0 16,-4 0-2-16,-2-2 4 0,5 2-1 15,-10 0 1-15,5 0-1 0,-5 0-1 0,4-3 4 16,1 3-3-16,-8 0 1 0,3 0 2 15,1 3 1-15,-1-6 0 0,2 3 3 0,-5 0-2 16,-3 0 3-16,6 0 5 0,-2 0-1 16,-4 0 3-16,6 0-1 0,-6 3 2 15,0-3-3-15,0 0-1 0,11 0 1 0,-11 0-3 16,0 0-1-16,0 0-6 0,0 0-15 16,-21 0-30-16,12 0-41 0,1 0-55 0,-5 0-54 15,4-3-81-15,-8-2-104 0,-4 1-201 16,2-4-9-16,2 4 47 0,-13-2-365 15,3-2-383-15</inkml:trace>
  <inkml:trace contextRef="#ctx0" brushRef="#br0" timeOffset="13344.0987">24375 8892 2323 0,'3'0'-95'15,"0"-2"26"-15,-3 2 37 0,7 0 26 16,-7 0 26-16,7 2 21 0,0 0 20 0,-1 4 13 16,-3 0 9-16,4-2 10 0,0 4 8 15,0 1 2-15,-1 4 8 0,0-4 16 16,1 3-17-16,4 8 35 0,-5-7-9 15,4 5-1-15,-3-3-6 0,0 0-5 0,-4-1-1 16,3-2-2-16,1 0-12 0,0-5-7 16,-4 3-6-16,4-2-7 0,-4-2-3 15,0 0-4-15,1 2-5 0,-1-5-5 0,0 0-7 16,4-3-8-16,-3 0-8 0,2-6-4 16,4-2-4-16,-3-2-5 0,3-3-4 0,3 1-3 15,1-1-8-15,-1 0 2 0,4-4-3 16,-4 2-5-16,4 3 3 0,-1-3-5 0,1 3 0 15,-1 0-4-15,8 0-1 0,-7 3-2 16,-1-1 0-16,1 3 1 0,-1 2-2 16,1 2 5-16,-4 3 5 0,1 3 9 15,-1-1 5-15,-2 3 2 0,2 0 2 0,-7 5 8 16,5-2-1-16,-2 1 3 0,-2 3-5 16,-1-6 1-16,2 4-1 0,-5-2 1 0,3-1-7 15,-2 0-1-15,-1-2 1 0,3 3-3 16,-2-4-3-16,0 2 1 0,-1-4 1 15,0-2-8-15,4 4-2 0,-1-8-8 0,1-1-4 16,3 1-2-16,0-4-7 0,7-2-7 16,-1 0-3-16,5-3 1 0,-5 4-1 0,4-1-1 15,-3-1 1-15,6 4 0 0,-9-1 2 16,2 1-1-16,1 5-2 0,-4-1 7 16,1 3 5-16,-1 5 10 0,0 2 8 0,-3 1 6 15,0 2 1-15,-3 4 10 0,0-2 2 16,-4 0 1-16,0 2-3 0,4-3-17 15,-4 1-5-15,-3-1 0 0,3 1 0 16,0-5-6-16,5 1-19 0,-5-1-26 0,0 0-37 16,-3-2-50-16,7-2-72 0,-4-3-77 15,-3 0-88-15,6-8-99 0,2 4-185 0,-5-1 41 16,0 0 73-16,-3 0-366 0,0-2-382 16</inkml:trace>
  <inkml:trace contextRef="#ctx0" brushRef="#br0" timeOffset="18001.7083">20309 9710 2260 0,'-6'-3'-138'15,"3"6"27"-15,3-3 9 0,0 0 19 0,0 0 9 16,-4 2 21-16,4 0 25 0,0-2 21 15,7 3 14-15,-1-3 16 0,-2 2 11 16,2-2 9-16,1 4 12 0,0-4 8 0,-1 2 5 16,1-2 4-16,-1 1 5 0,2-2 1 15,-2 2 10-15,4-2-9 0,1 2-1 16,-5 4-1-16,7-5 4 0,-2 1 1 0,5-1-3 16,1 0-3-16,-1 0 5 0,8 0-7 15,-1 0-4-15,4 0 4 0,3 0 12 0,3-1-5 16,0-4-5-16,4 4 1 0,-4-1-6 15,4-2-6-15,-4 2-2 0,1-1-2 16,-1 1-9-16,-3-3 5 0,0 5-8 0,-4-2-1 16,1-1-31-16,-7 0-5 0,4 1 2 15,-5-1-3-15,2 1-1 0,-1 2 4 16,7-2-4-16,0-1-2 0,-5 1 1 0,5-1 0 16,3 1 0-16,-3-1-9 0,3 1 7 15,0-1 3-15,-3 3-11 0,3 0 4 0,0 0 3 16,0-3-3-16,3 3 6 0,0 0-9 15,0 3 5-15,-2 0-5 0,-1-3 3 0,3 0-4 16,-3 2 0-16,3-2 2 0,-3 0 6 16,3 0-7-16,-3 3 3 0,-3-3-5 15,3 0 7-15,-6 0-1 0,6 0-5 16,-10 0 2-16,3 0-3 0,-3 0 7 0,0 0 11 16,-3 0-16-16,3 0-2 0,0-3-1 15,0 3 3-15,3 0 0 0,1 0 1 0,6 0-1 16,-3-2 0-16,3 2-1 0,3 0 1 15,-3 0 3-15,0-3-4 0,3 3 4 16,-3 0-6-16,0 0 0 0,0 0 5 0,0 0-1 16,-6-3 6-16,-2 3 3 0,5 0-15 15,-3 0 1-15,-1 0 4 0,4-1 4 16,3-2-5-16,0 3 4 0,0-2 0 0,0-1-4 16,4 3 2-16,-1-3-2 0,-3 2 1 15,3-2 4-15,-3 0-8 0,0 3 1 0,0-2 4 16,-3-2 1-16,-8 4-3 0,5-2-3 15,-4 2 5-15,0-3 3 0,-3 3 3 0,3 0-7 16,-4-2 1-16,5 2-2 0,-5 0 1 16,4-2-3-16,0 2 3 0,7-5-2 15,-8 2 4-15,5 0 2 0,0 3 1 0,-1-2-7 16,0 2 4-16,-3-3 0 0,0 1-4 16,0 2 0-16,0 0 0 0,-3-2 7 0,-1 2-3 15,2-3-4-15,-6 1 0 0,6 2 1 16,-6-3 5-16,6 3-4 0,-2-2 0 15,1-1 1-15,2 3 1 0,2-2 1 0,-1-1 6 16,2 0-10-16,-1 2 1 0,2 1-2 16,-2-5 0-16,1 2-2 0,-1 0 3 15,-4 2 2-15,-1-2 0 0,1 3-1 0,-4-3 7 16,1 3-7-16,-4-2 8 0,2-2-11 16,-1 2 6-16,2-1-1 0,1-1-1 15,2 1-3-15,1-2 2 0,3 0-2 0,3 2 6 16,1-1-4-16,-1-1 3 0,0 0-4 15,0 2-1-15,-2 1 5 0,-2-1-5 0,1-1 1 16,-2 1-1-16,-2 3 6 0,1-3-2 16,-4 1-4-16,1-1 1 0,-1 3 5 15,-1-1-6-15,2-2 1 0,-4 0 2 0,7 1 3 16,-4-2-2-16,7 2-4 0,-3-1 0 16,3 0 1-16,0 2 3 0,4-2 1 0,-5 1 4 15,1-1-8-15,-3 0-3 0,0 1 1 16,0-1 4-16,-1 3-2 0,1-2-1 15,-4 0 3-15,0 2-6 0,-2-3 5 0,5 1 3 16,-2 2-7-16,-1-3 1 0,0 3 2 16,4-5-2-16,3 5 5 0,0-2-7 0,0-1 13 15,3 0-14-15,4 2 5 0,0 1 5 16,0-6-5-16,-8 6 1 0,1-2 7 16,1 2-11-16,-5-3 8 0,1 2-6 0,-4 1 2 15,4-3 9-15,-7 3-14 0,2 0 1 16,2-3 4-16,-1 1 0 0,1 2 7 0,-1-4-8 15,4 2 4-15,-1-1-1 0,1 3-2 16,0-4 1-16,3 4-2 0,-3-3-3 16,-1 1 10-16,1-1-6 0,-1 3 4 0,-2 0-6 15,-1-3-1-15,1 1 4 0,-1 2-3 16,0 0 0-16,-2-3-3 0,5 1 5 0,-9 2 5 16,9-2-4-16,-2 2-4 0,2-3 1 15,1 1 4-15,0-1-6 0,0 3 3 16,-1-5-1-16,4 5 6 0,4-2-6 15,-11-1 0-15,4 3 3 0,-1 0-4 0,1 0 3 16,-1-3 0-16,-2 2 0 0,-1-2 5 16,4 3-4-16,-1 0 2 0,-2-3-14 0,2 3 13 15,5-2 1-15,-4 2-2 0,2 0-2 16,1 0 9-16,1-3-7 0,-2 3 0 16,1 0 0-16,-3 0-4 0,3-1 6 0,-3 1 5 15,-1 0-7-15,8 0 0 0,-11 0-2 16,4-3 0-16,-1 6 0 0,1-6 1 0,3 3 3 15,0 0-3-15,0 0-3 0,0 0 2 16,0 0 4-16,0 0 0 0,4-3-7 0,-11 3 2 16,7 0 1-16,-1 0 0 0,-2 0-2 15,-4 0 8-15,4 0-4 0,-4 0-4 16,1-2 2-16,-1 2 0 0,1 0 0 0,2 0 1 16,-2 0 5-16,2 0-1 0,1 0-3 15,-1-4 0-15,5 4-3 0,-4 0 6 0,2 0-3 16,-2 0 2-16,3 4-2 0,-6-4-3 15,6-4-1-15,-4 8-1 0,1-4 3 16,-1 0 0-16,5 0 10 0,-8 0-7 0,7 0-2 16,-3 0 0-16,6 0-1 0,-9 0 1 15,2 0-4-15,4 0 7 0,0 0-7 16,3-4 3-16,-3 4 1 0,1 0 0 0,-2 0 5 16,1 0-9-16,1 0 4 0,-2-2 1 15,1 2-4-15,1 0 1 0,-5 0 2 16,1 0 1-16,2-3 3 0,-5 3-2 0,2 0-3 15,5 0 5-15,-4 0-5 0,2 0 4 16,5-3-2-16,-4 3 2 0,3 0-7 0,-6 0 2 16,6-1-1-16,-3 2 5 0,3-1-1 15,-2 0 1-15,-1 0-1 0,-1 0-2 16,2 0 1-16,-1 0-4 0,-4 0 6 0,-3 0-2 16,4 0-2-16,-4 0 8 0,1 0-8 15,-1 0 2-15,1 0-4 0,-1 0 6 16,1-1-1-16,-8 2 0 0,7-2 0 0,-2 1-4 15,5 0 8-15,-2 0-1 0,-1 0-2 16,4-3-2-16,-8 3-1 0,4 0 2 0,1 0 1 16,-1 0-7-16,1 0 6 0,-4 0-2 15,7 0 5-15,-11 0-6 0,4 0 1 16,4-2-1-16,-1 4 9 0,-7-2-5 0,8 0-7 16,-1-2 3-16,1 2 0 0,-1 0-1 15,4 0 3-15,-1 0 3 0,1 2-2 0,-1-2-1 16,5 0 0-16,-1 0 3 0,-4 0-1 15,8 0-4-15,-8 0 0 0,4-2 6 16,-3 2 1-16,3 0-4 0,-3 0 0 0,-1 0-3 16,1 0 4-16,3 0 4 0,0 0 0 15,-3 0-3-15,-1 0 4 0,4 0-5 0,1 0 1 16,1-3 1-16,2 3-4 0,-7 0 5 16,10-3-5-16,-11 3 4 0,4 0 1 15,4 0-6-15,-8-2 7 0,1 2-4 16,-1-3-1-16,1 3-1 0,-4 0-2 0,1-2 8 15,-1 2-3-15,1 0-2 0,-1 0 5 16,0 0-2-16,-3-2-2 0,3-1 0 0,4 3-1 16,3 0-1-16,-3-2 0 0,3-1 1 15,-4 3-1-15,5-2-2 0,-5 2 5 16,1-3-7-16,-1 3 7 0,-2 0 0 0,-1-2 1 16,1 2 7-16,-1 0 12 0,-7-3-6 15,5 3 5-15,-5 0-3 0,4-3 1 0,-3 3 2 16,3 0 2-16,0 0 5 0,-4-1-4 15,5 1 5-15,2-3 1 0,-10 3 2 16,11 0-3-16,-8-3 3 0,1 3-1 0,-1 0 0 16,2-2 3-16,1 2 0 0,-2 0 0 15,-4 0 5-15,8 0-5 0,-11 0 1 0,6 0-2 16,-3-3-2-16,4 6 1 0,-4-3-3 16,0 0-4-16,5 0 4 0,-8 0-3 0,3-3-1 15,-3 3 0-15,6 0-2 0,-6 0 2 16,7 0-1-16,-7 0 0 0,3 0-4 15,0-1-1-15,-3-2 2 0,0 3-1 0,0 0-3 16,8 0 4-16,-8 0-8 0,0 0 0 16,0 0 0-16,6 0-4 0,-6 3 2 0,0-3-3 15,0 0-2-15,0 0-11 0,7-6-23 16,-7 6-35-16,0 0-54 0,0 0-57 16,-10-2-89-16,7-2-125 0,-8-1-239 15,-2 2 8-15,-4 2 96 0,1-4-403 0,-1 2-406 16</inkml:trace>
  <inkml:trace contextRef="#ctx0" brushRef="#br0" timeOffset="22844.8498">20757 9131 2371 0,'-7'0'-118'0,"3"1"15"0,-3-1 31 15,1 3 22-15,3-3 26 0,-1 0 16 16,4 0 10-16,-6 2 11 0,2-2 13 16,1 3 15-16,-1-3 8 0,4 0 8 0,0 0 10 15,-6 0 9-15,6 0 1 0,-3 3 7 16,3-3 10-16,0 0 4 0,-4 0 1 15,4 0 5-15,0 0-8 0,0 0-2 0,0 0 17 16,0 0-7-16,0 0-6 0,7 1 1 16,-1-1-5-16,-2 0 2 0,6 0-6 0,0 0-5 15,3 0 3-15,4 0-10 0,0 0-7 16,2-1-2-16,5-2-6 0,-4 0-2 16,6 1-1-16,1-1-2 0,3 2-2 0,3-2 3 15,5-2 3-15,5 1 6 0,1 2-6 16,5-4 1-16,-2 5-4 0,2-4-3 0,2 2-2 15,-1-2-4-15,3 2-6 0,4-1 0 16,-4 1-4-16,11-2-4 0,-11 3-3 16,1-3-4-16,-2 2-4 0,2 0-1 15,-4-1-3-15,0 1-1 0,-3 1 1 0,0-1-5 16,-4 2-1-16,-7-2-1 0,-2 0-1 16,-1 1 2-16,-3-4-3 0,0 6-2 0,-10-3 2 15,4 3-4-15,-5-3-3 0,2 2 4 16,-4 1 0-16,-4-3-1 0,4 3-1 15,-4 0-2-15,1 0-1 0,-2-2 3 0,-2 2-2 16,1-3 0-16,-2 3-2 0,-2 0 1 16,4 0 0-16,-5-3-1 0,0 3-1 0,1 0 1 15,-1 0-1-15,-2 0 0 0,3 0 1 16,-7 0-1-16,7 0 0 0,-4-2 3 16,0 2 3-16,-3 0 5 0,6 0 1 0,-6 0 1 15,0 0 1-15,0 0-6 0,8 2 2 16,-8-2 2-16,0 0 2 0,0 0-8 15,0 0 1-15,0 0-5 0,0 0-4 16,0 0-10-16,0 0-22 0,0 0-23 0,-20-2-33 16,13 2-44-16,7 0-46 0,-11 0-59 15,8-3-68-15,0 3-66 0,-4-4-106 0,4 1-131 16,0-2 73-16,3 3-366 0,3-3-383 16</inkml:trace>
  <inkml:trace contextRef="#ctx0" brushRef="#br0" timeOffset="23614.3933">22173 8770 2246 0,'-6'-2'-122'0,"-1"-1"31"0,1 0 21 16,-1 3 27-16,0-2 34 0,0-1 22 15,1 3 17-15,0-1 17 0,2 1 16 0,-3-3 18 16,0 0 16-16,4 3 9 0,3 0 8 16,-6-2 13-16,3 2 6 0,3 0 13 0,0 0 1 15,0 0-3-15,-8 0 19 0,8-4-8 16,0 4-4-16,0 0-6 0,0 0-7 16,0 0-8-16,0 0-4 0,4 9-4 0,3-5-6 15,-1-1-7-15,4 2-6 0,4 0-9 16,-1-3-9-16,4 6-2 0,6-3-8 15,-3 2-5-15,3 0-7 0,1-1-10 0,3 0-3 16,-5 2-3-16,2 1-2 0,3-5-7 16,-7 4-5-16,4-4-1 0,-8 2-4 15,1-1-4-15,-1 0 1 0,-2 2-4 0,2-2 0 16,-2-3 1-16,-1 4-4 0,-4-1-1 16,5 2-2-16,-4-1-1 0,0-1 3 0,0 2-3 15,0 1 0-15,-3-1-1 0,-4 3 3 16,1-1-1-16,-1 2-1 0,-3-2 1 15,-3 5-6-15,-1-2 0 0,1 0 0 0,-1 1-2 16,-2 2 3-16,-1-1 2 0,1-1 0 16,-5 2 2-16,2 3 1 0,-5-1 4 0,4-1 3 15,-3-2 4-15,-1 1 1 0,5 0-3 16,-5 0 3-16,4-3-1 0,0 1-3 16,-4-2 9-16,5-2-20 0,-1 1-1 0,-1 0 2 15,2 0-1-15,-1-3 2 0,-1 4 2 16,5-4-3-16,-4 1-1 0,4-1 0 15,-2-2 0-15,2 3 0 0,-1-3 1 16,1-3-8-16,0 3 1 0,1 0-3 0,-1 0-11 16,3-2-20-16,-1-2-22 0,-2 2-33 15,-1 0-41-15,3-1-49 0,-2 2-46 0,-1-4-50 16,1 0-59-16,3-4-55 0,-5 2-95 16,2-4-136-16,3 0 33 0,-1-5-392 0,4-1-449 15</inkml:trace>
  <inkml:trace contextRef="#ctx0" brushRef="#br0" timeOffset="24284.3585">21087 8156 2486 0,'-3'-8'-118'16,"3"0"32"-16,0 0 33 0,0 0 35 0,0 4 27 16,-5-4 21-16,5 3 22 0,0 0 10 15,0 0 14-15,0 1 13 0,0 4-3 16,0-3-4-16,-3 0 7 0,3 3 3 16,0 0 3-16,0 0 10 0,0 0 6 0,0 15 11 15,0-2 2-15,0-1 2 0,0 3-11 16,3 3 1-16,-3 4 0 0,0 1-7 15,0 3-8-15,0 0-3 0,0-1-7 0,0 3-5 16,-3-1-5-16,3 1-6 0,0-3-5 16,0 0-7-16,-3 0-8 0,3 0-3 0,-3-3-7 15,3-4-1-15,0 0-4 0,0-4-5 16,-4 1-9-16,4-2-16 0,0-1-17 16,0-3-28-16,-3 3-23 0,3-4-40 0,3-7-33 15,-6-1-34-15,3 0-42 0,0-9-50 16,0 1-50-16,0-5-49 0,-3-2-111 0,3 0-59 15,0 0 66-15,-3 0-192 0,3 0-147 16</inkml:trace>
  <inkml:trace contextRef="#ctx0" brushRef="#br0" timeOffset="24666.6338">20843 8078 1626 0,'-3'-3'-60'0,"-1"1"13"15,1-2 23-15,3 2 16 0,-4 0 32 0,4 2 17 16,-3-4 18-16,3 3 9 0,0 1 11 16,0 0 5-16,0 0 12 0,7-3 5 15,-4 3 4-15,8 0 4 0,-2-2 8 0,4-1-5 16,8 0 18-16,2 1 6 0,4 0 6 15,3-1-30-15,3 1-2 0,0-3-7 0,7 2-3 16,1 0-7-16,2-1-6 0,-4 1-1 16,-1-1-6-16,-2 4-16 0,-2-6-6 15,-1 4-3-15,-3 2-9 0,-3-3-5 0,-4 2-8 16,0 1-17-16,-6 0-14 0,-1-3-14 16,1 3-18-16,-4 0-14 0,1 0-19 15,-4 0-17-15,-4 3-21 0,-2-3-21 0,-4 1-23 16,-4 4-24-16,-2 1-26 0,-1-2-18 15,-6 3-16-15,-1 1-57 0,-6 0-65 16,-2-1-308-16,-2 6-154 0</inkml:trace>
  <inkml:trace contextRef="#ctx0" brushRef="#br0" timeOffset="24958.6579">20933 8310 1661 0,'-7'5'-83'0,"1"0"22"0,2 0 18 15,1 0 30-15,0 0 30 0,3 0 28 16,0-3 25-16,3 3 17 0,0-3 14 16,4 1 12-16,3 0 9 0,0-1 9 0,3-2 5 15,4 3 7-15,7-3 25 0,-5 0 0 16,11-3 0-16,-3 3 6 0,3-2-1 0,0 2-9 16,3 0-8-16,-3-3-8 0,-3 0-16 15,0 3-4-15,-7 0-11 0,3 0-11 0,-3 0-11 16,-3-2-9-16,-1 2-10 0,1 0-9 15,-4-2-12-15,-2 2-24 0,2 0-27 16,-3 0-43-16,-3 0-46 0,-4 0-50 0,1-3-67 16,-4 3-69-16,0 0-85 0,0 0-200 15,0 0 18-15,0 0 63 0,0 0-200 16,0 0-171-16</inkml:trace>
  <inkml:trace contextRef="#ctx0" brushRef="#br0" timeOffset="28290.4204">28650 9278 1713 0,'7'3'-75'16,"-7"-3"18"-16,0 0 19 0,0 0 19 16,0 0 14-16,0 1 20 0,0-1 9 0,0 0 10 15,3 0 11-15,-3 0 5 0,0 0 3 16,0 0 12-16,0 3 1 0,0-3 3 0,0 0 1 15,0 0 5-15,0 2 4 0,0-2-3 16,0 0 0-16,0 0-6 0,0 0 1 16,0 0-3-16,0 0-2 0,0 0-3 15,0 0 0-15,3 3-5 0,-3-3-7 0,0 0-4 16,0 0 0-16,3 0 1 0,-3 3 2 16,8-2-2-16,-8-1-2 0,6 0 1 0,1 3-4 15,-4-3 0-15,3 3-2 0,2-3-2 16,5 2-11-16,-10-2 14 0,11 3-3 15,-8-3 4-15,4 2-3 0,4-2 0 16,-8 0-5-16,4 3-4 0,0-3 10 0,0 2-8 16,0-2 2-16,0 0-16 0,7 0 5 15,-11 3 6-15,8-6-1 0,2 3-1 0,-2 3-25 16,2-1 0-16,5-2-3 0,-5 2 6 16,-2-2-3-16,2 3-1 0,1-3 1 15,-1 2-4-15,8-2 3 0,-7 3 1 0,-1-3-2 16,1 0 5-16,3 3 2 0,0-3-1 15,-3 2 2-15,2-2-5 0,5 3 2 16,-7-2 3-16,2-1 2 0,5 0-2 16,-7 3-1-16,2-3-1 0,2 0 0 0,-4 0-2 15,2 3 1-15,-2-3-5 0,7 0 7 16,-8 2-3-16,4-2-3 0,0 4 1 16,-3-4-5-16,3 0 8 0,3 0-2 0,-6 0-2 15,-1 0 3-15,4 0 3 0,4 0-1 0,-8 2-5 16,1-4 9-16,7 2-9 0,-8 0 28 15,4 0-7-15,4 0 3 0,-5 0-11 16,-2 0 7-16,7 0-2 0,-5 0-5 16,5 0-2-16,-1 0 2 0,1 2-1 0,-5-2-1 15,5 0 1-15,-4 0-4 0,4 0-1 16,-5 0-1-16,-2 0 1 0,7 0 1 16,-8-2-4-16,4 2 3 0,4 0-1 0,-8 2 3 15,11-2-1-15,-7 0 3 0,3 0 0 16,0 0-2-16,1 0-1 0,3 0-3 0,-8 0 4 15,8-2-1-15,-4 2 3 0,1 0-6 16,3 0-3-16,-11 0-2 0,11 0 3 16,-10-4-2-16,2 4-2 0,8 0-3 0,-10 0 8 15,7 0-3-15,-8-2-4 0,1 2 6 16,2 0-10-16,2 0 10 0,-1 0-1 0,-4-3-2 16,8 3 0-16,-7 0 0 0,2 3 0 15,8-6 2-15,-10 0-8 0,9 3 2 16,-6 0 6-16,4-1-2 0,-4 1-4 15,6 0 4-15,-6 0 1 0,4-3 1 0,-4 3-7 16,6 0 6-16,-9 0 0 0,10-5 1 16,-8 5-1-16,5-3-2 0,-4 3 0 0,4-2-1 15,-5 2 1-15,5 0-1 0,-4-3 0 16,7 1 5-16,-8 2-5 0,8-2-7 16,-10 2 11-16,10-3-4 0,0 1 9 0,-5-1-4 15,2 3-5-15,6-2-1 0,-13 2-1 16,9-3 1-16,1 3-1 0,-7-2 1 0,7-1 3 15,-11 0-3-15,11 3 0 0,-10-1 1 16,3 1 4-16,6 0-3 0,-9 0-1 16,7 0-1-16,-5-3 3 0,5 3-1 15,-4 0 1-15,-1-3 0 0,5 3-2 0,-4 0 0 16,4-2 2-16,-5 2-4 0,5 0 3 16,-4 0 1-16,4 0-1 0,-5 0-1 15,5 0 0-15,-4 0-1 0,6 0 2 0,-6 0 1 16,7 0-1-16,-7 2 6 0,7-2-5 0,-4 0 2 15,7 0 0-15,-10 0-1 0,10 0-1 16,0 0 3-16,-3 0-2 0,3 3 0 16,0-6-1-16,-3 3 0 0,-8 3-1 15,8-3-1-15,3 0 1 0,-10 0 1 0,7 0 0 16,0 0-2-16,0 0 3 0,-5 3 0 16,5-3 0-16,3 0 4 0,-6 0-9 15,-4 0 4-15,6 0-3 0,-6 0 1 0,4 1 2 16,-4-1 0-16,3 0-5 0,-3 0 3 15,-3 0 3-15,9 0 6 0,-9 3-8 16,7-3 4-16,-5 0-2 0,1 0 5 0,7 0-1 16,0 0-2-16,3 0 4 0,0 0 0 15,0 0-3-15,0 3-1 0,-11-3 4 0,5 0-4 16,-4-3 2-16,4 6 3 0,-8-3 5 16,1 0-4-16,-1 2 11 0,-2-2 7 0,-1 0 4 15,1 0-6-15,-4 0 4 0,-4 0-1 16,8 0 1-16,-4 3 6 0,-4-3 0 15,4 0-4-15,-6 0 4 0,6 0-2 0,-4 0-1 16,-3 2 1-16,8-4 3 0,-11 4 2 16,10-2 2-16,-7 0 0 0,-3 0 0 15,3 0 2-15,4 0-1 0,-7 0 1 0,7 0-4 16,-7 0 0-16,3 3-1 0,-3-3-3 16,7 0-4-16,-7 0-3 0,0 0-3 15,0 0-24-15,0 0-28 0,3-5-47 0,-3 5-62 16,-10-3-66-16,7-2-107 0,-11 1-127 15,8-2-236-15,-8 4 75 0,-2-1 70 0,-5-1-424 16,5 1-428-16</inkml:trace>
  <inkml:trace contextRef="#ctx0" brushRef="#br0" timeOffset="32121.2954">30157 8182 2389 0,'0'-3'-135'0,"0"1"37"0,4 0 24 16,-4 2 21-16,7-3 20 0,-4 3 19 16,-3 0 16-16,0 0 14 0,3 0 13 15,-3 0 9-15,10 3 9 0,-7-1 7 0,-3-2 6 16,4 5 9-16,3 0 11 0,-4 0-3 15,0 0-1-15,0 0-2 0,4 3 2 0,-7-1-6 16,0 1-3-16,3-1-3 0,1 1-6 16,-4 2-7-16,7-3-6 0,-7 1-4 15,3-1-1-15,-3 1-15 0,0-2-21 0,0 2-28 16,3 1-38-16,-3-5-47 0,0 4-51 16,0-3-46-16,-3 0-98 0,3 2-120 15,0 1-208-15,-10 4-128 0</inkml:trace>
  <inkml:trace contextRef="#ctx0" brushRef="#br0" timeOffset="32388.3347">30154 8574 1659 0,'0'6'-48'0,"0"-4"23"0,0 6 19 16,3-4 32-16,-3 2 19 0,-3 0 20 0,3 0 18 15,0 2 15-15,-7-1 9 0,7 1 5 16,0-1 2-16,0 3 0 0,0-1 0 16,0-1-4-16,0 4-4 0,0-3-3 15,0 1-6-15,0-3-5 0,0 3-12 0,0-3-11 16,0 1-5-16,0 0-15 0,0 0-27 16,0 0-39-16,-3-4-51 0,0 1-59 15,3 5-72-15,0-5-74 0,-10 2-125 0,6 0-50 16,-6 1-137-16,7 0-86 0</inkml:trace>
  <inkml:trace contextRef="#ctx0" brushRef="#br0" timeOffset="32602.7785">30081 8937 1583 0,'0'7'-22'0,"3"1"12"16,0 0 30-16,4-1 29 0,-4 4 26 16,1 1 31-16,6 0 15 0,-10 1 3 15,3-1 8-15,7 3 4 0,-7 0 6 16,1 0-1-16,-1 0-2 0,4 0-5 0,-4 0-25 15,0 0-1-15,7-3-7 0,-10 1-13 16,0-1-4-16,4 1-7 0,3-3-4 16,-4-2-11-16,-3-1-17 0,0 1-34 0,3-1-33 15,-3-2-55-15,-3-2-68 0,3-1-78 16,0-2-88-16,0 0-167 0,0-7 26 0,-3 4-201 16,6-1-150-16</inkml:trace>
  <inkml:trace contextRef="#ctx0" brushRef="#br0" timeOffset="33204.6579">30318 8228 1741 0,'0'-3'-28'0,"0"3"21"15,0 0 33-15,0 0 21 0,0 0 23 0,0 0 11 16,0 0 16-16,0 0 9 0,6 0 10 16,1 3 6-16,-4-3 2 0,11 3 3 0,-8-3-4 15,4 1-1-15,4 2-8 0,-1-3-6 16,-4 0-6-16,12 2-14 0,-7 1-8 15,2-3-16-15,1 0-3 0,2 3-22 16,-2-3-32-16,7 0-51 0,-8-3-51 0,1 3-67 16,7 0-70-16,-8 0-126 0,-2 0-128 15,2-3 44-15,1 3-140 0,-1 3-83 0</inkml:trace>
  <inkml:trace contextRef="#ctx0" brushRef="#br0" timeOffset="33414.687">31105 8257 1565 0,'16'0'-9'0,"-2"0"33"15,-1 0 25-15,1 0 27 0,-5-3 16 16,4 3 16-16,1 0 8 0,-4 3-1 16,4-3-4-16,-8 0-5 0,4 0-10 0,4 0-8 15,-8-3-8-15,4 6-14 0,3-6-32 16,-6 3-37-16,3 0-52 0,3-2-60 15,1 2-76-15,-8-2-117 0,4 2-114 0,7 2-130 16,-4-2-55-16</inkml:trace>
  <inkml:trace contextRef="#ctx0" brushRef="#br0" timeOffset="33594.7037">31674 8307 1551 0,'11'3'17'0,"2"-3"26"0,-2-3 23 16,-5 6 13-16,7-3 10 0,1-3-1 15,-8 6-1-15,4-6-7 0,4 3-7 16,-8 0-7-16,4-1-9 0,4 1-7 0,-1 0-16 16,-7 1-21-16,5-2-31 0,2-2-41 15,-7 3-42-15,8 0-30 0,2-3-58 16,-2 3-112-16,-1-2-241 0,1 4-46 0</inkml:trace>
  <inkml:trace contextRef="#ctx0" brushRef="#br0" timeOffset="33730.7287">32112 8325 1529 0,'6'0'34'0,"4"2"19"0,1-2 20 16,-8 0 15-16,3 0 7 0,4 3 0 16,-7-3-7-16,8 0-5 0,-5 0-8 0,4 0-9 15,1 0-26-15,-5 0-46 0,4 0-56 16,-4 0-53-16,5-3-68 0,5 1-121 16,-5 2-257-16,5-3-63 0</inkml:trace>
  <inkml:trace contextRef="#ctx0" brushRef="#br0" timeOffset="33862.7794">32518 8325 1532 0,'7'-3'-5'0,"-3"3"11"0,-1 0 17 15,4-2 6-15,-4 2-5 0,-3 0-10 16,3-2-23-16,0 4-29 0,-3-2-33 0,11-2-51 16,-11 2-110-16,0 0-160 0,3 2 97 15</inkml:trace>
  <inkml:trace contextRef="#ctx0" brushRef="#br0" timeOffset="34175.8658">32619 8325 1076 0,'0'2'10'0,"0"-2"7"0,10 3 27 16,-7-1 10-16,-3 1 11 0,3 2 5 16,7 2 8-16,-6 1 3 0,-4 2 10 15,3 3 12-15,-3 2 8 0,7-3 2 0,-7 5 1 16,3-3 4-16,-3 7-5 0,0 2 0 16,0-6-3-16,0 5-4 0,0 2-7 15,0-5-9-15,0-1-12 0,0 0-10 16,0-4-2-16,0 4-18 0,0-6-31 0,-3 1-44 15,-4-1-59-15,7-1-88 0,-3-7-130 16,3 1-156-16,-4 1 36 0,1-4-113 0,3 0-40 16</inkml:trace>
  <inkml:trace contextRef="#ctx0" brushRef="#br0" timeOffset="34313.1697">32605 8736 1503 0,'-3'6'33'0,"3"0"0"0,0-4 16 16,-3 5 27-16,3-4 5 0,0 5 3 0,0-4-1 15,0 1-8-15,3 0-7 0,-3 0-20 16,0 2-42-16,0-2-58 0,0 1-65 16,0-4-97-16,3 2-384 0,4 0-96 0</inkml:trace>
  <inkml:trace contextRef="#ctx0" brushRef="#br0" timeOffset="34509.7302">32652 8900 1761 0,'0'7'46'0,"-3"1"15"16,3-1 30-16,0 1 17 0,0 2 17 15,0-1 9-15,0 3 5 0,0 0-2 16,0-3 9-16,-4 3-10 0,4 1-11 0,0-1-8 16,0 1-15-16,4-1-7 0,-4 0-15 15,0 0-6-15,0-3-9 0,0 1-26 16,0 0-12-16,0-2-21 0,0-2-24 0,0 0-37 16,0 0-43-16,0-4-63 0,3 1-78 15,-3-3-125-15,-3 3-120 0,3-3 41 16,0 0-153-16,-4 1-96 0</inkml:trace>
  <inkml:trace contextRef="#ctx0" brushRef="#br0" timeOffset="35866.996">30868 8574 1552 0,'3'-2'-48'16,"0"0"5"-16,-3-1 19 0,7 1 25 16,-4 2 17-16,1 0 15 0,3 2 14 15,-4 1 15-15,-3-1 9 0,6 6 5 16,1-2 4-16,-7 6 2 0,3 0 2 0,8 0 3 16,-8 3-1-16,-3 0-2 0,3 0 0 15,4 5 1-15,-4 0 2 0,0 0 16 16,11 3 1-16,-11-3-7 0,7-3-4 0,-7 3-8 15,8-2 4-15,-8-3-18 0,7 0 2 16,-7-3 19-16,0-2-11 0,0-1 1 16,5 3-8-16,-5-4-2 0,-3-2 0 0,3 1-5 15,4-4-20-15,-4 2 6 0,-3-5-9 16,3 0 0-16,-3 0-23 0,11-5 12 16,-8-2-6-16,7-2 4 0,-7-3-16 0,8 0 4 15,-8-1-7-15,3 4-8 0,4-7 1 16,4 3-1-16,-1-1-2 0,1 2-6 15,-5 1-5-15,1 2 3 0,7-1 8 0,-7 0-4 16,7 5 4-16,-4 1-7 0,4 1 3 16,-4 0 4-16,1 3-1 0,-8 0 3 15,7 3 5-15,-3 1-7 0,-3 1 15 0,3 3 5 16,-4-3 12-16,5 2 0 0,-1 1 6 16,-7-1-2-16,0-2-1 0,7 3-2 0,-6-3 0 15,-1-1-1-15,4 2-3 0,-4-3-6 16,0 0 4-16,4-2-2 0,-4 2-1 15,1-1-9-15,-4-2-3 0,10-2-12 16,-7-2-3-16,10-2-7 0,1-2-7 0,-1 1 1 16,1-1-3-16,5 0 6 0,-2 1-2 15,0-3-3-15,6 5 7 0,-6-2 1 16,-1 2-5-16,-2 2 8 0,2 2 0 0,-2-2 11 16,-1 6 6-16,4-2 8 0,-7 4-12 15,-1 3 13-15,2-1 28 0,-8 6 10 16,7-4 10-16,-7 3 1 0,8 2 1 0,-8-2-7 15,0-2-3-15,4 3-3 0,-4-4-9 16,-3 2-6-16,3-5-5 0,5 2-9 16,-8 1-19-16,3-2-30 0,0-2-30 0,-3-2-42 15,0 1-35-15,3 1-30 0,4-5-46 16,-4 3-53-16,0-3-58 0,5-3-55 0,-5 1-116 16,0-4-32-16,7 2 37 0,-4 1-249 15,5-2-221-15</inkml:trace>
  <inkml:trace contextRef="#ctx0" brushRef="#br0" timeOffset="39629.3844">30214 9237 1847 0,'0'0'-85'16,"0"0"21"-16,0 0 15 0,0 0 15 16,0 0 13-16,0 0 20 0,0 0 6 15,0 0 11-15,0 0 8 0,-7 5 2 0,7-5 6 16,0 0-1-16,-3 0 3 0,3 0 0 15,-3-2-2-15,0 4-2 0,3-2 3 16,0 0 4-16,0 0-2 0,0 0 3 0,-11-2-1 16,11 2-2-16,0 0 0 0,0 0 2 15,0-3-3-15,0 3 0 0,0 0 1 16,0 0 1-16,-3 0 2 0,-4-2 4 0,7 2-1 16,0 0-4-16,0 0-3 0,0 0 0 15,0 0-6-15,-6 0-3 0,6 0-3 16,0 2-2-16,0-2-4 0,-3 3 0 0,3-1-2 15,0-2-3-15,-7 2 0 0,7-2-1 16,0 3-2-16,0-3 1 0,0 0 1 0,0 2-4 16,0-2 0-16,0 0 2 0,0 0-1 15,0 0 2-15,0 0-3 0,7 3 1 16,-7-3 2-16,0 0 0 0,0 0-1 16,0 0-3-16,0 0 1 0,0 0-1 0,0 0-2 15,0 0 0-15,-7-8 0 0,7 8-2 16,0 0 3-16,0 0-3 0,0 0 1 0,0 0 1 15,-4 11 1-15,4-9 2 0,0 1-1 16,0-3 1-16,0 4-2 0,0 1 4 16,0-1 0-16,0 1-4 0,0-2 2 15,0-2 1-15,0 2-3 0,0-1 4 0,0 1-1 16,0 0 0-16,0-3 0 0,0 0 1 16,0 0 6-16,0 0-3 0,0 1-3 15,0-1 0-15,0 0-2 0,0 0 1 0,0 0-1 16,0 0-1-16,0 0 0 0,-3-7-3 15,3 7 5-15,-10 3-2 0,10-3 0 0,0 0-3 16,0 0 2-16,0 0-1 0,-3-3-1 16,3 3 0-16,0 0-2 0,0 0-1 15,0 0-5-15,0 0-9 0,0 0-12 16,0 0-10-16,0 0-13 0,0 0-23 0,0 0-21 16,0 0-36-16,0 0-29 0,13 3-52 15,-10-6-88-15,-3 3-354 0,11 0-149 0</inkml:trace>
  <inkml:trace contextRef="#ctx0" brushRef="#br0" timeOffset="43254.3288">26662 9530 1696 0,'0'-5'-69'0,"0"2"20"0,0 3 18 16,-3-3 13-16,6 2 19 0,-3 1 16 0,0 0 10 15,0 0 15-15,0 0 9 0,0 0 6 16,-3-3 12-16,3 3 14 0,0 0 8 0,-3 10 6 16,3-3 5-16,-4 1 5 0,4-1 1 15,0 6 2-15,0 0-1 0,0-4 6 16,0 3-2-16,0 4 7 0,0-2-2 0,4-1 1 15,-4 3-2-15,3-6 0 0,-3 2-4 16,0 0-9-16,0-2-8 0,0-2-9 16,0 1-7-16,0 0-10 0,3-1-5 0,-3-4-10 15,0 1-20-15,0-2-28 0,0 1-35 16,0-1-42-16,0-3-49 0,0 0-54 16,0 0-78-16,3-10-65 0,5 5-151 0,-5 1-18 15,7-2 54-15,-7 4-178 0,3-4-109 16</inkml:trace>
  <inkml:trace contextRef="#ctx0" brushRef="#br0" timeOffset="43936.3827">26746 9798 1574 0,'3'-4'-59'0,"-3"2"16"15,3-1 12-15,0 1 8 0,2 0 21 16,1-1 4-16,-3 3 13 0,4-2 15 0,2-1 5 16,2 3 7-16,2 0 7 0,4-3 7 15,-1 3 5-15,1 0 6 0,7-2 4 0,2-1 7 16,-3 3 4-16,14-2 12 0,-3 0 4 15,6-1-1-15,3 1-1 0,1-1-1 16,2 1-6-16,4-1-2 0,-4 3-3 16,5-5 1-16,-4 5-4 0,-11-3-1 0,1 2 4 15,-1 1-14-15,1-3-2 0,-3 3-5 16,-1-2-1-16,4 2-5 0,-7-3 5 16,3 0 21-16,0 2-10 0,4-4-9 0,-4 4-12 15,-3-1-1-15,0-2-2 0,0 2-7 16,0-1-6-16,-3 1-2 0,-10 0-11 0,2 2 8 15,2-3 8-15,-12 3 4 0,12-2 2 16,-15-1 5-16,8 3-5 0,-4 0-2 16,-1 0-10-16,2 3 6 0,-1-6-6 0,-4 3-6 15,5 0-2-15,-5-3-2 0,1 3-2 16,-1 0-1-16,1 0-2 0,-3 0-3 0,-4 0-5 16,13 0 5-16,-13-2-13 0,3 2-8 15,-3 0-7-15,10 2-19 0,-10-2-4 16,0 0-16-16,0 0-12 0,7 0-5 15,-4 0-20-15,4 0-25 0,-7 0-39 0,0 0-67 16,0 0-71-16,0 0-121 0,0-5-113 16,0 5 68-16,0 0-226 0,0 0-177 15</inkml:trace>
  <inkml:trace contextRef="#ctx0" brushRef="#br0" timeOffset="44782.9605">28073 9697 1715 0,'0'-5'-79'16,"0"3"21"-16,7-1 18 0,-7 1 15 0,3-1 32 15,7 1 21-15,-6 2 18 0,2 0 16 16,1 0 16-16,-1 2 13 0,1 3 7 0,0 0 9 16,3-3 13-16,-7 6-5 0,7-3-2 15,-6 5 6-15,2-4-1 0,4 3 0 16,0 2 2-16,-3-2-8 0,3 4-5 16,3-1 5-16,-6 0 3 0,6 5-6 0,1-4-7 15,-1 5 0-15,4-6-4 0,-4 3-5 16,0-3-6-16,1 5-3 0,-8-8-6 15,4 1 0-15,-3-3-5 0,3 1 1 0,0 0-3 16,-7-1 4-16,4-1-2 0,0 2-1 16,-4-4-3-16,0 1-5 0,4-2-5 0,-4 1-8 15,0-1-1-15,1 2-7 0,3-3-5 16,-7 1-3-16,0 2-4 0,0-5-3 0,3 2 0 16,0 0-3-16,4 1-5 0,-7-3 2 15,0 0-5-15,3 2-2 0,-3-2-1 16,3 3-2-16,-3-3 0 0,4-5-4 15,3 2 0-15,-7 1-4 0,3-5-2 0,7-1-3 16,-7 3 1-16,0-4-5 0,8 2-1 16,-11-5-2-16,6 3 0 0,1-2 1 15,-4 2 1-15,8-1-3 0,-8-1-2 0,10 2 0 16,-10-1 0-16,0-1-3 0,5 4 8 16,-2-1-4-16,-3 1 1 0,4 0-1 0,-4 2 5 15,0 0 2-15,5-1-2 0,-5 2 1 16,-3 2-1-16,3-4-2 0,0 5 4 15,-3-4-4-15,7 4 3 0,-7-1-3 0,0-4 3 16,0 6-2-16,3-3 1 0,0 1 0 16,-3 0-1-16,0 2-1 0,8-3-3 15,-8 1-6-15,0 2-3 0,0-3-3 16,0 0-4-16,0 3-7 0,0 0-7 0,3-2 0 16,-3 2-15-16,3-3-11 0,-3 1-22 15,0 2-29-15,0 0-30 0,0-2-65 0,0 2-75 16,-3-8-56-16,3 6-138 0,-3-3-33 15,3 2 51-15,0 0-227 0,3 2-185 16</inkml:trace>
  <inkml:trace contextRef="#ctx0" brushRef="#br0" timeOffset="45606.5368">28627 9731 1798 0,'0'0'-27'16,"3"1"16"-16,0-2 20 0,-3 1 13 0,3 1 3 16,5-1 8-16,-8-1 5 0,6 2 8 15,1-1 10-15,-7 0-4 0,9 3 1 16,-1-3-3-16,-2 0-1 0,4 0 6 16,4 3 2-16,-1-6 2 0,4 3 1 0,2 0 1 15,5 0 0-15,-7 0-1 0,9 0 5 16,-6 3 3-16,4-6-5 0,-1 6-6 0,0-6-1 15,7 3-4-15,-7 3 3 0,4-3-6 16,0 0-3-16,0-3-1 0,3 6-6 16,-7-3 6-16,11 0-3 0,-4 0 7 15,0 0-7-15,0-3 2 0,0 3 4 0,0 3-7 16,0-6-8-16,0 3-19 0,0 0-1 16,3 0 0-16,-3 0 10 0,0 0-1 15,0-3-2-15,-4 3 0 0,4 0 1 0,-3-1-2 16,3 1 3-16,-10 0-4 0,10 0-1 15,-3-5 6-15,3 4-6 0,-3 1 1 0,3-2 3 16,-3 2-4-16,-8 0-2 0,8-4 2 16,3 4 2-16,0 0-1 0,-3 0 0 15,-4 0-5-15,4 0-1 0,3 0 4 0,-3 4-2 16,3-8-5-16,-1 4 0 0,1-2-4 16,-3 2-2-16,3-3 5 0,-7 3 2 15,4 0-5-15,0-2 2 0,0 2 1 0,-11-2 1 16,1-1-2-16,2 3 3 0,2 0-4 15,-4 0-4-15,-4-2 7 0,4 2-3 0,-4 0-6 16,-7 0 6-16,5-3-7 0,2 6 2 16,1-6 5-16,-11 3-7 0,10 0 9 15,-7-3-4-15,5 6 2 0,-5-6-9 0,1 1 0 16,-1 4-2-16,5-4 10 0,-8 2-5 16,7 0 3-16,-10 0 4 0,0 0-1 15,14 0 2-15,-11 0 3 0,-3 0 6 0,0 2 0 16,3-2 0-16,-3 0-1 0,7-2-1 15,-7 2-5-15,0 0 2 0,0-3-4 16,0 3 3-16,0 0-2 0,0 0 4 0,-10-4-2 16,10 1-5-16,0 1 1 0,-3-1-3 15,-5-2 1-15,5-3-2 0,0 4 8 0,3-4-8 16,-3 1-3-16,-4-1 1 0,4 1 2 16,0-4 1-16,-5 4-2 0,8 2-3 15,-3-2 7-15,0 2-5 0,3-2 1 0,0 2 9 16,-7 2-7-16,4-1 6 0,0-2-4 15,3 4 2-15,0-2-3 0,0 4-8 16,0-5 4-16,0 3-2 0,-3-3-4 0,3 3-13 16,0 2-16-16,0-3-23 0,0 3-23 15,0 0-36-15,-11 0-52 0,11 0-68 16,-3-3-59-16,-10 3-132 0,10 0-79 0,-8-2 47 16,1 2-231-16,4-3-185 0</inkml:trace>
  <inkml:trace contextRef="#ctx0" brushRef="#br0" timeOffset="46444.9084">27776 10360 1824 0,'7'0'-50'16,"-1"0"33"-16,5 0 31 0,-8 2 30 15,0-2 18-15,4 3 15 0,-4-1 11 0,4 0 10 16,-3 3 4-16,2 3 3 0,-3-1 1 15,4 4 1-15,-4-1-5 0,0-1-2 0,5 4 0 16,-5-1-2-16,3 1-3 0,1-1-1 16,-7 1-3-16,3-1-1 0,0 1-6 15,5-1 1-15,-8 1-5 0,3-3-9 16,-3-1-5-16,0 3-8 0,3-3 2 0,0 1-14 16,-3-2-5-16,7-1 0 0,-7 1-7 15,0-3-14-15,3-1-11 0,-3 5-12 0,3-7-17 16,-3 3-24-16,8 0-18 0,-8-2-24 15,0-1-25-15,0-2-32 0,0 0-30 16,0 0-25-16,0 0-21 0,9-5-20 0,-2-4-58 16,-4 2-77-16,0 0-41 0,5 0-143 15,-8-4-61-15</inkml:trace>
  <inkml:trace contextRef="#ctx0" brushRef="#br0" timeOffset="46920.5031">27833 10317 1439 0,'-6'-5'-42'0,"-2"0"22"0,5 0 19 15,0 2 18-15,-7 1 15 0,7-3 13 16,-4 3 8-16,7-1 4 0,-7 1 2 16,4-3 7-16,3 5 3 0,0-3 3 0,0 1 3 15,0 2 14-15,0-3 11 0,6 0 3 16,5 2 3-16,-5 1-3 0,4 0 3 15,4-3-8-15,2 3-3 0,1 3-1 0,7-3-9 16,-8 1-8-16,4 2-6 0,7 5-9 16,3-3 0-16,-3 2-4 0,3 3-5 15,3 0 10-15,-3 4 8 0,0 0 0 0,3 1 3 16,4 2-6-16,-7-2 6 0,-3 3-4 16,-4-4-1-16,3 4-3 0,-6-3-4 15,1 0-5-15,-5-2-2 0,-2 0 2 0,-11-1-5 16,7 0-1-16,-10 1-1 0,0-1-6 15,-10-3 2-15,7 5-2 0,-11-2 3 0,-2 1-1 16,2-1-4-16,-2-2 5 0,-5-3-3 16,5 4-4-16,-4-3 0 0,3-2-5 15,4 2-5-15,-4-3-3 0,-3 0-2 16,10 2-2-16,-3-4-3 0,-4 2-6 0,4 0-11 16,-4-2-12-16,4 1-16 0,-4 1-20 15,4-1-20-15,0-2-22 0,-4-2-30 0,4 1-32 16,-1 3-35-16,4-4-47 0,4 2-55 15,-5-2-56-15,5 0-137 0,6-2-19 16,-7-2 52-16,7 3-216 0,0 1-159 0</inkml:trace>
  <inkml:trace contextRef="#ctx0" brushRef="#br0" timeOffset="47528.7107">28927 10335 1774 0,'0'-5'-25'0,"0"-2"28"0,0 1 26 16,-3 1 32-16,3 0 12 0,-7 3 4 16,3-1 6-16,1 0-1 0,-7 3 6 15,4 0 0-15,-5 3-3 0,1 2-1 0,4-2-1 16,-4 6 12-16,3-2-5 0,-3 5 4 15,7-3 1-15,-7 4 16 0,3 1 2 16,0 1 0-16,4 3 1 0,0 0-4 0,3-1 0 16,-7-2-1-16,4 1-12 0,3 1-7 15,-3-5-9-15,3 3-6 0,0 0-9 16,0-3-5-16,3 1-27 0,-3-2-1 16,3-2-17-16,4 1-21 0,-7 0-30 0,6-2-37 15,1-1-39-15,3-5-57 0,0 1-68 16,0-3-68-16,7-5-173 0,-4 5-20 0,-6-5 37 15,6 0-196-15,0-3-151 0</inkml:trace>
  <inkml:trace contextRef="#ctx0" brushRef="#br0" timeOffset="48111.8512">29191 10419 1833 0,'6'-4'12'16,"-3"2"16"-16,4 2 37 0,7 0 32 15,-11 0 23-15,0 2 8 0,7 1 13 0,-7 1 6 16,8 4 9-16,-8-1 5 0,0 3 1 16,7 0-28-16,-10 0 3 0,6-1 4 15,2 3-6-15,-8-3 0 0,3 1-6 0,0 0-5 16,4 0-11-16,-4-2-4 0,-3-1-11 16,3-1-11-16,-3 1-5 0,3-2-7 15,5-2-4-15,-8-1-5 0,0 1-10 0,0-3-9 16,13-3-5-16,-10-2-11 0,0-4-8 15,8 2-1-15,2 0-7 0,-7-3-3 0,8 0 2 16,-1-2-7-16,1 4-2 0,-1-1 2 16,-7 1-3-16,5 1-1 0,2-2 1 15,0 5-3-15,-6-1 2 0,3-1 1 16,3 6 5-16,-6-2 7 0,3 2 2 0,-4 0 4 16,1 2 2-16,0 1 3 0,3 0-3 15,-7-1 2-15,0 1-3 0,4-1-3 16,-4 0 2-16,1 3-2 0,3-1-2 0,-4-2-4 15,-3-2 2-15,3 1-3 0,0-1-5 16,4 0-10-16,-7 0-9 0,3 0-14 0,1-3-10 16,6-3-12-16,3-1 2 0,-6-1-3 15,6 0 2-15,11-1 5 0,-8 1 5 16,-2 0 0-16,2 4 7 0,-2-4 0 16,2 2 4-16,-2 5 3 0,2-1 11 0,-2-2 14 15,-1 8 9-15,-7-2 9 0,5 3 7 16,-5 3 5-16,1-3 7 0,-1 4 7 0,2-1-2 15,-5-1-3-15,-3 3-5 0,0-2-1 16,3-1-6-16,-3 1-4 0,3-3-7 16,4 0-17-16,-7 0-29 0,0-2-41 0,3 1-52 15,-3-1-41-15,3-3-46 0,-3 0-54 16,11-3-58-16,-11-1-36 0,6-4-85 16,1-1-94-16,-4 2 54 0,8-2-291 0,-8-2-261 15</inkml:trace>
  <inkml:trace contextRef="#ctx0" brushRef="#br0" timeOffset="48459.1119">30187 9997 1950 0,'4'-5'-67'0,"-4"3"24"0,7-3 14 16,-4 2 15-16,0 1 29 0,0 2 27 15,4 2 24-15,0-2 19 0,3 3 10 16,-4 2 16-16,4-1 11 0,4 4 11 0,-1 0 19 16,4 5 12-16,-1-1-2 0,1 0 9 15,7 6-2-15,-8 4-10 0,1-2-1 16,-1 3 0-16,1 2 0 0,4 1-3 0,-12-2-6 16,4 1-7-16,1 2-7 0,-4-4-10 15,-4-1-6-15,5 2-12 0,-8 0-9 0,0-2-10 16,4 0-5-16,-7 2-10 0,-10-2-13 15,7-5-22-15,0 2-33 0,-8-1-44 16,1 0-43-16,7-6-53 0,0 1-54 0,0-2-68 16,-5-2-71-16,5-3-73 0,3-1-156 15,-3-1 24-15,3-4 39 0,0 3-281 16,0-3-265-16</inkml:trace>
  <inkml:trace contextRef="#ctx0" brushRef="#br0" timeOffset="1.59177E6">24909 10031 1390 0,'0'0'-49'0,"0"-5"12"0,0 5 4 16,0 0 2-16,0 0 3 0,0 0 3 0,0 0 1 16,0 0 8-16,0 0 5 0,6 0 15 15,-6 0 1-15,0 0 5 0,0 0 5 16,0 0-2-16,0 0 6 0,0 6 0 16,0 0 14-16,0-1-4 0,-3-1 8 0,0 4 0 15,-1-1 4-15,0 5 3 0,-2 1-2 16,-1 6-4-16,-2-3-1 0,-2 2-4 15,1 2 0-15,1 2 0 0,-5 6-1 0,-2-3-2 16,2 3 1-16,-7 1 3 0,5-2 2 16,-4 1-2-16,1 2-2 0,1-2 0 15,-2-1-6-15,1 1-2 0,2-3-2 0,4-5-2 16,-4-1-4-16,4-1 2 0,-1 0-3 16,1-3-10-16,3-3-12 0,0 0-15 15,0-1-21-15,3-4-25 0,0 1-21 0,-3-7-23 16,4 3-28-16,-1-8-63 0,0 1-267 15,1-6 23-15</inkml:trace>
  <inkml:trace contextRef="#ctx0" brushRef="#br0" timeOffset="1.59229E6">24545 9942 1269 0,'7'-3'-32'16,"-4"3"6"-16,3-2 4 0,1 0 0 15,0 2 7-15,3 2 6 0,0-2 5 0,7 5 4 16,-8 1 9-16,9 2 8 0,-2 1-4 16,1 3 6-16,2 5 6 0,5 1 2 0,-1 5 6 15,1-1 1-15,-2 3 6 0,2 0 9 16,0 3-8-16,-4-1-2 0,7 1 5 15,-11-3 0-15,4-1-1 0,0 2-2 16,-3-1 2-16,3-3 0 0,-7-4-4 0,1 2 2 16,-1-5 1-16,-4 0 2 0,-1-3 4 15,2-3 0-15,-4 3 3 0,0-3-4 0,1-1 1 16,0-1 0-16,-3 0-3 0,2-2-5 16,-3 1 0-16,4-1-7 0,-4-3-4 15,1 0-10-15,3-2-9 0,-7 0-12 16,3-2-18-16,0 0-27 0,0-1-28 0,0-2-34 15,1 0-29-15,-1-5-56 0,1 5-120 16,-4-5-202-16,3 6-20 0</inkml:trace>
  <inkml:trace contextRef="#ctx0" brushRef="#br0" timeOffset="1.59293E6">25242 10462 1390 0,'0'0'-30'0,"3"2"4"0,-3-2 1 15,0 0 3-15,4 3 0 0,-4-3 4 16,0 0 6-16,0 2-1 0,0-2 12 0,0 4 3 16,3-1 11-16,-3 1-3 0,0-2 0 15,3 4 1-15,-3-1 14 0,0-1 0 0,3 4 10 16,-3-1-11-16,4-2 4 0,-4 2 6 15,3 4-12-15,0-4 3 0,1 1 2 16,3-1-8-16,-4 1 2 0,3-1 1 16,1 1 4-16,-1-3-5 0,2 2 1 0,1-2 0 15,-2 0-3-15,4 0-1 0,-2-2 1 16,1-3-2-16,4 2-1 0,-5-4-1 0,4-1 0 16,1-2-3-16,2-3 3 0,-2 1-1 15,-1-5-3-15,1 0-1 0,-1-7 6 16,1 5 6-16,-4-4 1 0,-4-1 10 0,5-1 8 15,-8-1-4-15,0 1 4 0,-6 1 0 16,0-2 0-16,-5 1 6 0,2 0-3 16,-1 3 2-16,-7 1 1 0,5-1 1 0,-4 5-1 15,-1-3-2-15,-2 5-4 0,2 1-6 16,-2 1 0-16,-1 2-5 0,4 3-3 16,-8 3 3-16,4 0-11 0,1 5-2 0,-1 1 2 15,-2 1-4-15,-2 1-2 0,5 4-4 16,-1-2-5-16,4 2-6 0,-4-1-22 0,7-2-21 15,0 2-27-15,0 2-38 0,4-4-34 16,6-1-23-16,-4-3-82 0,4-1-413 16,4 1-158-16</inkml:trace>
  <inkml:trace contextRef="#ctx0" brushRef="#br0" timeOffset="1.59413E6">31788 9735 1747 0,'3'-3'-53'0,"5"2"11"0,-8-4 5 15,3 5 2-15,-3 0 37 0,0-3 2 16,3 3 8-16,-3 0 1 0,10 0-1 16,-10 0-1-16,0 0 2 0,0 9 11 15,0-1 5-15,-10 4 9 0,7 3 0 0,0 3 8 16,-8 3 1-16,-2 0 4 0,-1 7-2 15,-2-1 1-15,-1 1-2 0,4 4 1 0,-4-2-3 16,-7 3-4-16,5-6-2 0,2 3-6 16,1 0-1-16,-8-3-2 0,7 1-4 15,4-2-3-15,-1-5-1 0,1-3-7 0,7 2-4 16,-8-2-11-16,4-5-15 0,4-1-24 16,3-2-29-16,-8-1-37 0,11-4-36 15,-3-5-57-15,-4-2-131 0,7-5-202 0,-3-1-33 16</inkml:trace>
  <inkml:trace contextRef="#ctx0" brushRef="#br0" timeOffset="1.59455E6">31371 9849 1419 0,'0'-2'-41'0,"4"-1"10"0,-4 1 3 0,0 2 7 16,3-2 16-16,4 2 16 0,-4 2 14 16,7 3 7-16,-7-3 15 0,14 6 9 15,-7-1 3-15,4 5 2 0,2 2 9 0,1 1-2 16,-1 2 5-16,4 3-1 0,4 1-1 15,3 1-2-15,-5 0-1 0,2-3-3 16,3 2-3-16,-7-1-3 0,-4-2-3 0,8-2 2 16,-7-2-4-16,-4 1-1 0,4-3 0 15,-11-2-1-15,4-2 2 0,4 1-4 0,-8-2 4 16,4 2-1-16,1-1 1 0,-8-4-7 16,3 1-6-16,4 0 0 0,-7-2-7 15,8-3-8-15,-11 2-10 0,10-2-14 16,-10 0-18-16,6-2-23 0,-6-3-26 0,3 0-37 15,8-1-45-15,-1 2-40 0,-7-4-100 16,10 1-150-16,-6 1-168 0,3-1-105 0</inkml:trace>
  <inkml:trace contextRef="#ctx0" brushRef="#br0" timeOffset="1.59516E6">32251 10473 1647 0,'0'2'-25'0,"0"-2"2"0,-3 1 8 16,0-1 13-16,3 0 8 0,0 0 6 16,-10 0 8-16,7-1 7 0,3-1-1 0,0-2 3 15,-11-1-2-15,8-2 4 0,3-1-5 16,0-1-1-16,0-4 2 0,0 1-5 0,0-3-2 16,0-3 2-16,3 3-1 0,5-5 0 15,-8 3-2-15,3-3 2 0,-3 2-5 16,0 1 4-16,0-1-2 0,-3 3 0 15,3 0 2-15,3 0 6 0,-3 3 0 0,0 2 1 16,0 1-4-16,-3-3-3 0,6 3 0 16,-3 1-1-16,-3 0-5 0,3 4 2 0,3-1-2 15,-3 2 5-15,0 3 1 0,0 0 3 16,0 0 0-16,-11 10 1 0,8-5 0 16,3 5 6-16,0 2-2 0,-3 4 3 15,3-1 3-15,-3 0 4 0,-4 5 2 0,4 1 0 16,3-2 6-16,0 0-2 0,0 1 3 15,-3 4 6-15,3-2-4 0,-8 0 1 0,8-3 1 16,-3 2-2-16,3 1 3 0,0-2-4 16,0-2-3-16,0 0-9 0,-3-1 7 0,3 1 1 15,-7-3-9-15,7 0-6 0,-3 0-2 16,3-3-1-16,0 1-4 0,-3-1-4 16,3 1 1-16,-3 0 7 0,3-4-25 15,0-1-11-15,0 1-34 0,0-1-42 0,0-3-57 16,0 2-73-16,0-2-160 0,-8-1-115 15,8-4 56-15,0 0-148 0,-3 0-84 16</inkml:trace>
  <inkml:trace contextRef="#ctx0" brushRef="#br0" timeOffset="1.6028E6">19383 6979 1458 0,'3'5'-104'0,"-6"1"11"0,3-1 8 0,3-1 10 16,-3 1 11-16,0 1 8 0,3-1 9 16,-3 0 6-16,0 0 2 0,0-2 6 0,3 1 6 15,-3 1 4-15,0 0 12 0,0-2 1 16,0 2 3-16,0-3 3 0,0 0 2 16,4 3 6-16,-4-2-2 0,3 0-1 0,-3 2 8 15,0-3-3-15,0 0 4 0,-3 1 2 16,6 2-6-16,-3-2 6 0,0 2-3 15,-3 0-3-15,3-2 5 0,0 2 3 0,3 2 2 16,-3-2-6-16,-3 0 2 0,3 2 0 16,0 0-4-16,0 4 1 0,0-4-1 15,-4 2 1-15,4 0 2 0,0 0-5 0,0 4-1 16,4-3-3-16,-4 3 5 0,-4 1 2 16,4-1 1-16,0 2 2 0,0 0-1 0,-3 0 5 15,3 2-3-15,-3 2 1 0,6-2-3 16,-6 3-1-16,0-1-1 0,3 0 2 15,0 0-2-15,0 1-4 0,0 0 0 16,0 2-5-16,0 1 10 0,0-1-3 16,3 2 0-16,0-2-2 0,-3 0 7 0,3 3-10 15,-3 1-1-15,4 1 4 0,-4-2-4 0,0 2 9 16,0 0-13-16,3-1 9 0,-3 1-3 16,3 3 1-16,-3-2-1 0,3 2-3 15,-3-3 1-15,4 3-3 0,-4 3 11 0,3-1-3 16,4 1 0-16,-4 0 3 0,1 1 2 15,-1-2-2-15,0 3-4 0,4 1 5 16,0-4-7-16,-4 1 1 0,4 2 5 0,-4-3-2 16,0 2-1-16,4-3-1 0,-4 1-1 15,4 1 1-15,0 0 3 0,-1-3-7 16,1 2 5-16,-4 2-8 0,4-3 15 16,0 1-5-16,2 1-2 0,-2 1 7 0,4-2 3 15,-2-1-6-15,-2 2 5 0,0-3-8 16,0 0 0-16,2 3 2 0,-2-3 0 0,0 2-2 15,0-7 4-15,-1-1-5 0,1 9-5 16,-1-3 5-16,5 2 1 0,-5-6 0 16,1 3 2-16,3 3 0 0,0-3-1 0,-4 2 6 15,1-4-5-15,3 3 0 0,0 0 2 16,-3-1 0-16,2 0 0 0,-1 0 6 16,1 1 5-16,-2-5-9 0,4 3 1 0,-5 1 4 15,0 1 2-15,1-2 0 0,-1 3-2 16,2-2-2-16,-5 1 4 0,3 1 0 0,1-2 2 15,-1 5-1-15,2-3-2 0,-5-1 0 16,0 0 3-16,0 3-2 0,1 2 2 16,2-1-3-16,-3 2 2 0,2-4 0 0,1 2-1 15,-3 0 0-15,1-2 2 0,-1 3-2 16,0-2 2-16,3 1-2 0,-1 2 3 16,-2-3-3-16,3-2 1 0,-2 1 3 15,-1 4-2-15,0-4 2 0,3 4-1 0,-1-2-1 16,-5-1-1-16,3 2 1 0,3-2 0 15,1 1-2-15,-4-1 2 0,0 2 1 0,0-1-3 16,5 2 1-16,-5 0 1 0,0 1-1 16,4 0-3-16,-1 1 2 0,-3 2-2 15,5 0 4-15,-2 0 3 0,-2-1 3 0,-1 5 1 16,3 0 4-16,-2 6-1 0,0-2-3 16,-1-3 1-16,0 5 3 0,0-3 0 15,4 0 0-15,-4-3 0 0,0-5-4 0,1 5 5 16,-1-3 5-16,1 2-3 0,-1-1-2 15,0-2 2-15,1-1-3 0,2 2 5 16,-3 1 0-16,1-1 4 0,-1-1-12 0,1 0 6 16,-4-2-5-16,0-1-3 0,0-2-2 15,0 0-2-15,0-3 0 0,-4-2-5 0,4-5-2 16,-3 1-1-16,3-2-3 0,-4-1-1 16,4-1 3-16,-3-4-3 0,0-1-5 0,0-4-8 15,3-1-20-15,-4-3-22 0,1 3-24 16,0-4-28-16,-4-4-30 0,3-2-41 15,1-4-34-15,0-5-42 0,-4-4-103 16,1-7-97-16,3-4-170 0,-8-5-112 0</inkml:trace>
  <inkml:trace contextRef="#ctx0" brushRef="#br0" timeOffset="1.60411E6">17142 10210 1532 0,'-8'5'-82'0,"5"-5"15"0,-4 2 5 0,7 0 6 15,-3 1 10-15,-3-3 4 0,2 2 1 16,4-2 9-16,0 3 10 0,0-3 5 0,0 0 6 15,0 0 9-15,0 0-2 0,13 0 3 16,-9 0 10-16,-4 0 5 0,10 0-6 16,-3 0 7-16,2 0 4 0,1-3 7 15,4 3-3-15,-1 0-3 0,1-2-1 0,5-1-1 16,1 1 2-16,1 0 5 0,1-3-5 16,2 2 0-16,6-2-2 0,-3 0-2 15,3 1 5-15,-3-1-3 0,6-1 0 0,-3-1 3 16,3 1 2-16,-3 1-6 0,3 1 0 15,1-1 2-15,6-3-1 0,-10 3-1 0,4 0 2 16,5-2-6-16,-2-1 5 0,4 1 0 16,1-1 0-16,-2 2 2 0,4-1-3 15,-4 0 1-15,4-3 1 0,-1 5-3 16,0-2-2-16,1 2 1 0,-2 0-3 0,-1 0-1 16,-4 2-1-16,-1-1 2 0,-3 1 1 15,1 1 2-15,-1-1-5 0,0 0 5 0,0 2 1 16,-3 1-1-16,0-5 0 0,5 4-1 15,-5-1-3-15,0-4 1 0,0 6-2 16,-4-5-1-16,4 3 2 0,4-3-3 0,-4 2 2 16,-1-2-3-16,1 2-1 0,-3 1 0 15,3-3 1-15,-3 3-2 0,-1-1-3 0,1-2 4 16,-7 3-5-16,3-1 2 0,4 0 1 16,-4 2-2-16,-5-4 0 0,7 2 0 15,-1 0 1-15,3 2-1 0,-4-5 7 16,1 4-5-16,3-2-4 0,-2-1 1 0,-4 3-1 15,2 2 1-15,1-5 2 0,3 3-3 16,-5-1 1-16,2 0-4 0,-4 1 4 0,3 2 2 16,0-3-3-16,-2 1 2 0,6-3 0 15,-1 3-1-15,-3-1 0 0,4 1 0 16,3-3 0-16,-3-1-1 0,3 5 1 0,-4-4-1 16,4-1 1-16,0 5-1 0,0-5 0 15,-3 4 1-15,3-4-1 0,-3 3-2 0,0 1 0 16,-5 0 1-16,5-3 1 0,-6 2 0 15,5 0-1-15,-6 1 2 0,0-1 2 16,7 1-1-16,-7 0-1 0,7-3 1 16,-4 2-1-16,0-2 2 0,4 3-2 0,-7-1-2 15,0 0-2-15,0 2 2 0,0-2 0 16,0 3 1-16,-3-2-2 0,-1 2 2 0,1-3 1 16,-4 3 9-16,-2 0 3 0,-2-3 7 15,4 3-1-15,-2 0 0 0,-5-1 1 16,4 1-1-16,-2-5-1 0,-2 5-3 0,0 0 0 15,1 0-4-15,-1 0 0 0,2 0-1 16,-5-1 0-16,0 1-3 0,4 1-1 0,-4-2 2 16,3 2-1-16,-1-2-2 0,-5 1 3 15,9 0-1-15,-5 0-9 0,-1-2-22 16,0 2-37-16,-3 0-40 0,6-4-62 0,-6 2-171 16,-3-3-218-16,3 0-55 0</inkml:trace>
  <inkml:trace contextRef="#ctx0" brushRef="#br0" timeOffset="1.605E6">19846 7167 1447 0,'0'0'-43'0,"3"-2"3"0,-3 2 0 16,4 0 0-16,-4 0 9 0,6 2 7 16,-6 1 1-16,6 0 9 0,-1 2 1 15,1 2 2-15,1-2 3 0,-1 2 2 0,8 3-1 16,-4 0 5-16,-1 0 2 0,8-1 11 16,-4 3-3-16,4-6-3 0,0 5 0 15,0-4 3-15,-8 0 1 0,5-1 4 0,-1-1 1 16,1-3 0-16,-1 1-5 0,0-3 2 15,-3-3 1-15,3-2-11 0,-2 0 6 0,-1-2-1 16,-4-1 3-16,4-2-2 0,-3 1-7 16,0-3 4-16,-1 3 1 0,-3 2 0 15,4-1-3-15,-3 0 0 0,3 1 1 16,-4 2-1-16,3 0-3 0,-6 3-3 0,3 2 20 16,1 5 2-16,-1 0 2 0,-3 4 6 15,4 2 4-15,-4 3 5 0,-4 2-2 0,4 4 9 16,-3 5 2-16,3 0 8 0,0 2-1 15,-4 8 1-15,1 0-2 0,3 2-4 16,-3 4-1-16,0-2 1 0,3 2-4 0,-3 0-4 16,3 0-3-16,-4 2-4 0,4-3-2 15,-3-2-4-15,3 1-2 0,-4-1-1 16,-3-1-3-16,4-5-17 0,-3 1-22 0,-1-8-27 16,4 4-44-16,-4-8-42 0,0-3-65 15,-2-8-379-15,2-4-77 0</inkml:trace>
  <inkml:trace contextRef="#ctx0" brushRef="#br0" timeOffset="1.60561E6">18902 7435 1508 0,'-7'2'-67'15,"4"1"9"-15,-1-1 0 0,-2 1 18 16,6-1 4-16,-3 0 11 0,3 1 16 16,0-3 1-16,0 0 11 0,6 0-6 0,-6 0 10 15,10-5 4-15,1 0 13 0,-2 0-3 16,5-5 0-16,2-2 4 0,1-3 0 15,3 0-5-15,3-5-5 0,1-3 2 16,3 1-3-16,-5-1 3 0,2-2 0 0,3 3-8 16,-7-4 0-16,4 2 2 0,1-1-4 15,-4 2-4-15,-1 3 7 0,4 0-1 0,-11 3-3 16,4 1-1-16,-4 4 3 0,-1-1 6 16,-1 4 4-16,-1 1 4 0,0 0-2 0,-3 4 10 15,3-1 15-15,-4 5 4 0,1 3 1 16,-3 2 2-16,2 2 4 0,1 0-3 15,-4 3-4-15,3 0-1 0,-2 2 0 16,-1 4-6-16,1-3-3 0,-1-1-4 16,0-2-2-16,1 2-2 0,-1 0-3 0,0-1-4 15,-3-1-2-15,3-1-4 0,-3 2-16 16,4-6-25-16,-4 2-37 0,3 1-44 0,1-6-48 16,-4 1-101-16,0-3-344 0,0 0-96 15</inkml:trace>
  <inkml:trace contextRef="#ctx0" brushRef="#br0" timeOffset="1.60664E6">17292 9844 1552 0,'9'-12'-73'0,"1"2"11"16,-4 3 10-16,5-2 16 0,-4 1 10 0,2-1 12 15,-1 2 7-15,1-1 6 0,-2 3 8 16,-4 1 8-16,3-1 8 0,2 0 3 16,-5 2 4-16,4 1 7 0,-4-1 7 15,-3 3 8-15,0 0 0 0,3 8 4 0,-6-1-3 16,0 0-4-16,-4 4-5 0,-4-2-3 16,2 3 0-16,-4 6-1 0,-1-2-5 0,1 4-3 15,-1-2-4-15,1-1-5 0,-1 3 2 16,5 0-4-16,-4-2-1 0,6-1-4 15,-3 0-1-15,6-2-1 0,-2 0-3 0,3-2-1 16,0 2 0-16,3-5 1 0,0 2-2 16,0-2 3-16,3 0-3 0,0 0 1 0,3-2 1 15,1-1 1-15,0 1-4 0,3-1 4 16,0 1 4-16,4-3-4 0,-1 2 0 16,4-2-2-16,-1 3 2 0,4-1 1 15,-1 4 2-15,-1-2-1 0,2-1 1 0,-1-1-4 16,5 3 0-16,-7 0 3 0,2 0-3 15,2-2-1-15,-1 1 2 0,-4 3-1 0,5-5 2 16,-5-1-2-16,1 2 4 0,-1 0-1 16,-2-3 0-16,-1 2 0 0,-3-2-2 0,3 0 1 15,-3-2-4-15,1 1 2 0,-5-1-1 16,4-1 0-16,-3 4-4 0,0-5 0 16,-1 3 0-16,1-2-3 0,-4-2-17 0,0 3-25 15,4-3-42-15,-7 3-51 0,7-3-51 16,-7 0-123-16,-3-8-326 0,3 4-128 0</inkml:trace>
  <inkml:trace contextRef="#ctx0" brushRef="#br0" timeOffset="1.61028E6">33149 8912 1703 0,'-3'-5'-39'0,"-4"4"4"16,4-5 22-16,3 4 11 0,-4 2 13 0,-3-4 14 15,4 2 7-15,3 0 6 0,0-2 1 16,0 4-4-16,-3-1 1 0,3 1-2 16,0 0 5-16,0 0 5 0,0 0 1 15,0 0 4-15,-3 5 3 0,3-1-1 0,0 0-4 16,3 1 2-16,0-2-3 0,0 3-3 16,8 0 0-16,-1 1-4 0,-1 0-2 0,5 1-3 15,2 1 4-15,8 2-8 0,-7-2-1 16,9 3-3-16,-9-3-6 0,10-2 2 15,-7 3-5-15,-4-2 1 0,8 1-5 16,-8-1 1-16,1-1-4 0,-7 4 4 0,4-4-5 16,-5 4-1-16,1-2 2 0,1 4 2 15,-8 2 1-15,0-1 5 0,-3 2 0 16,-3 1 4-16,-8 5-3 0,8-2 3 0,-10 8 3 16,-4-1 9-16,4 2-7 0,-7-2 20 15,0 3 0-15,0 0 6 0,3-1 0 16,-6 2 0-16,0 4-2 0,-1-9 1 15,4 3 1-15,-6-2 0 0,9 0-5 0,-10 1 1 16,7-3 3-16,-3 1-9 0,-4-6 0 16,7 2-8-16,7-7-7 0,-4 3 5 0,4-3-4 15,-4-1-3-15,7-1-5 0,-4-4-3 16,8 4-10-16,-4-2 7 0,4-3 8 16,-5-1-12-16,5 2-16 0,-4-4-22 0,-4 3-39 15,8-6-45-15,-7 3-50 0,2 0-75 16,-2-5-95-16,-1 2-187 0,8-4 41 15,-7 2-197-15,10-3-170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00:03:14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26539 6720 921 0,'0'-5'166'16,"-7"1"-38"-16,7 3-12 0,0-1-9 15,0 2-5-15,0 0-4 0,0-6-5 16,0 3-4-16,0 3 6 0,0 0 8 0,0-4-1 15,0 1 6-15,0 3-4 0,0 0-3 16,0 0 6-16,0 0-1 0,0 0 1 0,0 0-3 16,0 0 9-16,0 0 25 0,7 5-3 15,-7 0-9-15,3 1 3 0,-3 1-8 16,3 1-2-16,5 1-5 0,-5 1-3 0,0 2 1 16,4 1-9-16,-1 5-2 0,5 0-4 15,-8 1-6-15,3 4-4 0,4-3 1 0,1 5 3 16,2 2-2-16,4-2 0 0,-4 3-8 15,4 1-2-15,-4 0-4 0,4-3-4 16,-4-1 0-16,-4 3-6 0,5-8-6 16,-4 2-5-16,4 2-3 0,-1-5-6 0,-7-1-5 15,5-1-1-15,2 1-5 0,-10-1-5 16,8-4 1-16,-8-1-5 0,3-2-5 0,1 3-12 16,-4-6-16-16,0 4-25 0,4-4-16 15,-3 0-25-15,-1-2-30 0,0 0-30 16,4-3-31-16,-4 1-33 0,7-3-33 0,-10 0-35 15,4-3-36-15,2-1-27 0,-2 1-24 16,-1-4-81-16,-6-1-79 0,6 1 32 0,-3-1-238 16,-3-2-211-16</inkml:trace>
  <inkml:trace contextRef="#ctx0" brushRef="#br0" timeOffset="467.3433">26289 6890 1878 0,'-3'-3'-68'16,"-7"1"17"-16,6-1 24 0,-3 0 20 0,1 2 18 16,3-2 13-16,-1 3 17 0,4 0 15 15,-3-2 13-15,3 2 16 0,0-3 14 0,0 3 2 16,7 0 12-16,-1-3 3 0,4 3-2 16,4-2 5-16,-1-2 3 0,7 3 2 15,7-1 3-15,-4-4-1 0,7 3 23 0,7-1-3 16,6 1-4-16,1-2-8 0,5 0-2 15,1 0-13-15,1 0-9 0,-2 3-7 16,5-3-10-16,-10 2-10 0,2-2-6 16,-3 1-8-16,1 1-7 0,-11 1-4 0,3-1-5 15,1 0-10-15,-7 1-6 0,0-2-10 16,-3 3-16-16,3-1-17 0,-16-2-26 0,5 4-30 16,1-2-33-16,1-1-36 0,-12 1-40 15,1 0-47-15,1-3-44 0,-2 5-38 16,-5-3-67-16,-4 0-125 0,0 3-10 0,0 0-240 15,-10 8-234-15</inkml:trace>
  <inkml:trace contextRef="#ctx0" brushRef="#br0" timeOffset="764.3757">26529 7115 1908 0,'-10'5'-86'15,"3"2"20"-15,4-2 29 0,-4 0 34 16,7 0 32-16,0 0 26 0,0 0 23 16,7-3 16-16,3 1 16 0,0 0 8 15,3-3 8-15,7 0 3 0,1 0 7 0,-2 0 3 16,11-3 6-16,-3 0 8 0,3 1-11 16,0-1-2-16,0 1-6 0,-3 0-13 0,3-1-11 15,-10 1-7-15,3-1-13 0,-3 0-11 16,-3 1-3-16,6-1-23 0,-9 3-33 15,2-2-36-15,1 0-37 0,-4-1-43 16,4 1-49-16,-4 2-60 0,4 0-57 0,-7-5-79 16,7 5-144-16,-8-3 13 0,5 3-216 15,-4 3-181-15</inkml:trace>
  <inkml:trace contextRef="#ctx0" brushRef="#br0" timeOffset="1160.0741">27536 7020 1849 0,'0'-3'-18'0,"0"3"24"15,3-6 28-15,-3 5 19 0,0-1 17 0,0 2 9 16,0 0 8-16,0 0 16 0,0 0 9 16,0 7 9-16,0 1 9 0,7-3 6 0,-7 4 28 15,0 4 3-15,0-1 1 0,0 3 1 16,0 0-7-16,0 3 4 0,0-3 6 16,0 2-8-16,0 2-9 0,0 2-9 0,0-3-12 15,0 4-10-15,0-4-14 0,4-1-7 16,-1 1-13-16,-3-1-11 0,0-2-9 15,3 3-19-15,-3-6-23 0,4 1-29 0,-4-3-29 16,3 0-31-16,-3-1-25 0,3-3-42 16,0-1-39-16,4-3-46 0,-3-2-54 15,6-2-50-15,-7-6-78 0,0-2-145 0,0 0 4 16,-3 0-295-16,7 0-317 0</inkml:trace>
  <inkml:trace contextRef="#ctx0" brushRef="#br0" timeOffset="13954.0752">21147 6529 1013 0,'3'-4'228'16,"0"-1"-88"-16,1 2-47 0,-1 1-20 15,0-3-4-15,3 7-1 0,-6-2 2 16,5 10-2-16,-2 0 4 0,0 3-1 16,0 2 4-16,1 7-3 0,2 0 0 0,0 10 0 15,5 2 5-15,-1 4 15 0,3 8-2 16,1 0 3-16,-1-1-6 0,-3 0 4 0,3 0 1 15,1-1 0-15,-4-3 4 0,3-4-10 16,-6-2 1-16,-1-2-7 0,1-4-8 0,-1-4-8 16,1 0-1-16,-3 0-9 0,-1-4-7 15,0-1-1-15,-3-3-1 0,4-2-17 16,-1-2-26-16,-3-3-28 0,0 0-29 16,0-5-34-16,-3-5-52 0,-1 0-54 0,4 0-44 15,-6-17-108-15,6 4-132 0,-4-2 19 0,1-1-122 16,-1-3-81-16</inkml:trace>
  <inkml:trace contextRef="#ctx0" brushRef="#br0" timeOffset="14308.5809">20873 6711 1581 0,'0'-1'-13'15,"0"1"11"-15,0-2 23 0,0-2 23 0,7 4 17 16,-4-2 12-16,4-3 11 0,-1 0 12 16,8 3 4-16,-1-4 8 0,4 1-1 0,6-2 5 15,7 2-2-15,7-5-2 0,3 6-3 16,-1-7-6-16,9 4-9 0,-2-1-8 15,1 3-2-15,0-2-13 0,-1 1-4 0,-2 1-10 16,-1 1-5-16,0-1-8 0,-6 2-2 16,-3 1-9-16,-1-1-10 0,-6 1-19 0,3-1-23 15,-3 0-26-15,-8 2-36 0,-2 1-31 16,-1-3-44-16,-2 3-42 0,-4 0-68 16,-4 3-126-16,-3-2-55 0,-6 5-111 15,0 1-63-15</inkml:trace>
  <inkml:trace contextRef="#ctx0" brushRef="#br0" timeOffset="14564.5414">21177 6975 1547 0,'3'4'-11'16,"0"1"29"-16,1-2 36 0,-1 2 23 15,6-2 14-15,2-1 13 0,2-2 13 0,4 2 6 16,-1-2 9-16,5 0 5 0,2 3-2 15,-3-6-3-15,3 3-2 0,1 0 5 16,-4 0-18-16,3 0-11 0,0 0-18 0,-2-2-3 16,1 2-8-16,-5-2-3 0,0 2-18 15,0 0-19-15,0-3-28 0,-1 3-36 16,-6 0-48-16,3-5-59 0,-3 5-56 0,4-5-59 16,-4 2-113-16,-1-1-127 0,2 1 58 15,-1 1-118-15,-1-1-51 0</inkml:trace>
  <inkml:trace contextRef="#ctx0" brushRef="#br0" timeOffset="15742.0302">22177 7010 1481 0,'0'-2'-7'0,"4"-4"16"0,-4 1 20 0,3 3 15 16,-3-1 17-16,3 1 5 0,-3-1 5 16,3 0 7-16,1 3 3 0,-4 0 4 15,0 0 1-15,9 3 1 0,-5 2 3 16,3 0-2-16,-4 2-1 0,4 4-1 0,-1 2 2 16,1-1-2-16,0 2 0 0,-1 4-2 15,4 0-6-15,-3-1-1 0,3 3 2 0,0 2 0 16,7 4 8-16,-4-1 11 0,4-3-1 15,-1 4-5-15,1-4-21 0,-1 0-9 0,-2-4 4 16,-1 1-4-16,-2-1-8 0,-1 0 1 16,-1-6-14-16,2 1-2 0,-5 0-4 15,1-4 4-15,-1 1-2 0,1-3-4 0,-7 1-2 16,4-3 4-16,-4-2-11 0,-4-1-1 16,4-2-6-16,-10-5-2 0,0 3 2 15,-4-3-4-15,5-3-1 0,-8 3-2 0,0-2-3 16,-3-1-1-16,1 4 1 0,-5-4-4 15,1 3 6-15,-1 0-9 0,1 2 0 16,0 3 2-16,-4-3-1 0,0 3-2 0,4 3-2 16,-7 1 2-16,6 0-1 0,-2 1 3 15,3 3-3-15,-1-1-4 0,4 0 7 0,0 3-8 16,0 0 2-16,4 0 3 0,2-3-1 16,1 4 4-16,6-1-3 0,-3 2-3 15,7-2 10-15,3 0-9 0,0 0 1 0,3 0-2 16,7-2 12-16,-3-1 4 0,6 1 2 15,1-1 7-15,5-2 1 0,-2 0 2 0,3-2 7 16,0-1-5-16,1-2 0 0,-2 0 2 16,4 0 0-16,-2 0-1 0,-2-2-1 15,2 2 0-15,-1 0-3 0,-4 0-3 16,1-3-1-16,-1 3-2 0,-2 0-1 0,2 0-4 16,-2-2-4-16,-1-1 5 0,1 3-2 15,-1-2 0-15,1-1-3 0,-5 0 2 16,4 3-4-16,-2-1 0 0,-5-2-1 0,4 3 0 15,-2 0-3-15,-2-2-6 0,0 2-8 16,1-3-9-16,-4 3-10 0,4 0-7 0,-3-3-17 16,-1 3-24-16,4 0-13 0,-7 0-10 15,6-2-3-15,-3 2-11 0,-3 0-1 0,7 0 3 16,-7 0 9-16,10-4 11 0,-3 3 7 16,-1 1 7-16,-3-3 8 0,5 3 7 15,-5-3 7-15,0 3 9 0,1-2 2 16,-4 2 5-16,6 0 5 0,-6 0 4 0,6-3 2 15,-2 3 5-15,-4 0 3 0,4-2 4 16,-4 2 3-16,6 0 3 0,-2 0 0 0,-4 0 3 16,3 2 4-16,-3-2 1 0,0 0 1 15,0 0 5-15,0 0 3 0,0 0-1 16,6-2-4-16,-6 0 2 0,0 2 0 0,0 0 2 16,0 0-1-16,0 0-1 0,0 0 3 15,0 0-4-15,7 0 2 0,-7 0-1 0,0 0-14 16,0 0-16-16,0 0-33 0,0 0-41 15,0 0-42-15,-13 2-39 0,6-4-68 16,1 2-109-16,2-3-254 0,0 3-115 0</inkml:trace>
  <inkml:trace contextRef="#ctx0" brushRef="#br0" timeOffset="56951.3323">10648 7410 1602 0,'-6'-3'-81'0,"2"3"20"0,4 0 15 15,-10 0 11-15,7 0 12 0,3 0 25 16,-7 0 13-16,4 3 9 0,-4-1 13 15,3-2 9-15,1 3 3 0,3-1 10 0,-3 1 8 16,0-1 7-16,-1 1 4 0,1-3 6 16,0 2 3-16,3-2 2 0,0 2 2 15,0-2 2-15,0 0 4 0,0 0 5 0,-7 0-3 16,7 0-4-16,0 0-8 0,0 0-1 16,0 0-9-16,0 0-4 0,17-2-4 0,-4 0-11 15,7-1-3-15,3-2-4 0,7 0-8 16,4 3-1-16,9-4-2 0,1 0-3 15,5 0 1-15,5 0 2 0,9 2-4 0,0 1 1 16,-3 6-9-16,8 0 2 0,-5 2 4 16,0 3-2-16,-3 4-7 0,-7 3 10 0,0 5-9 15,-5 2 7-15,-9 6 1 0,-5 1 16 16,-8 7-14-16,-8-4 0 0,-2 8 7 16,-13-2 1-16,-10 2-2 0,-2 5 9 0,-12-3 4 15,-2 1-1-15,-10 4 5 0,-4-3 0 16,-6-5 2-16,-1 1 2 0,5-8-1 15,-5-1-2-15,4-4-4 0,0 0-3 0,-4-4-7 16,5-1-1-16,5-4-7 0,1-1-3 16,3-5-7-16,3 0-2 0,0-3-7 15,4-2-6-15,0 0-18 0,3-1-23 0,0 1-30 16,3-4-34-16,0-1-34 0,1-2-38 16,2-2-51-16,5-3-70 0,-2-3-49 0,1 1-157 15,4 0-57-15,-4-5 66 0,6 0-231 16,4 0-206-16</inkml:trace>
  <inkml:trace contextRef="#ctx0" brushRef="#br0" timeOffset="57621.95">11039 7440 1863 0,'3'-8'-73'15,"0"3"29"-15,-3 0 12 0,3 3 16 0,0-3 13 16,1 0 10-16,-1 2 9 0,0 0 5 16,-3 2 9-16,0 1 16 0,8 0 8 15,-8 4 10-15,3 4 4 0,0-1 6 0,0 6 2 16,1-1 2-16,2 8 4 0,0 0-2 16,-1 5 4-16,-2 8 15 0,3-1 2 0,-2 6 3 15,2-1 8-15,5 9 6 0,-5-4-19 16,1 5 8-16,-1 1 1 0,-3-8 2 15,0 0 0-15,5 2 3 0,-5-5-3 0,0 1 1 16,1-3 1-16,2 0-3 0,-6-7-8 16,0-1-5-16,3-2-8 0,-3-2-4 0,3-3-6 15,-3-2-5-15,5-4-8 0,-5-1-4 16,3 2-5-16,-3-2-8 0,0-4-3 16,0 2-3-16,0-4-4 0,3 3-7 0,-3-3-9 15,0-2-19-15,-3 3-23 0,6-6-32 16,-3 2-43-16,0-4-41 0,3 4-39 0,-3-4-55 15,0 0-58-15,7-8-48 0,-1 3-143 16,2-2-78-16,1-1 49 0,1 1-225 16,4-1-223-16</inkml:trace>
  <inkml:trace contextRef="#ctx0" brushRef="#br0" timeOffset="58250.4244">12259 7625 1853 0,'-17'-2'-75'0,"4"2"26"0,-1-3 19 15,-2 3 24-15,2 0 28 0,1 0 20 16,0 0 13-16,-1 0 11 0,1 0 10 0,3 3 8 16,0-6 5-16,0 6 9 0,3-3 6 15,-3 0 3-15,7 0 8 0,-3 0 5 0,2 0 2 16,4 0 9-16,-7 0-2 0,7 0-11 15,-3-3-7-15,3 3-3 0,0 0 2 0,0 0-3 16,0 0-6-16,20 0-6 0,-10-3-5 16,4 3-7-16,2-2-27 0,1 2-6 15,3-4-9-15,0 3-5 0,6-5-1 0,1 4-2 16,0-1-3-16,-3 1-4 0,6-3-2 16,-8 3-3-16,5-3-4 0,0-1-5 15,-4 4-13-15,-2 0-16 0,1-3-32 16,-5 5-25-16,-1-3-22 0,-2 3-28 0,-1 0-34 15,1-2-35-15,-4 2-33 0,0 2-19 16,-6 1-57-16,-4-1-117 0,0 3-61 0,-8 0-191 16,2 0-167-16</inkml:trace>
  <inkml:trace contextRef="#ctx0" brushRef="#br0" timeOffset="58499.4448">12175 7781 1677 0,'-9'6'-72'0,"-2"2"23"16,1-1 11-16,1-2 26 0,2 0 21 15,3 3 25-15,1-4 22 0,-4 4 22 16,7-4 19-16,-3 2 13 0,3 0 5 0,3-4 7 16,4 1 8-16,0-3 4 0,3 0 4 15,0 0 1-15,7 0 1 0,-4-3-29 16,4 3-8-16,-4 0-7 0,7-2-2 0,-4 2-11 16,4-4-12-16,1 2-7 0,1 0-8 15,-1-2-4-15,2 0-24 0,-2 2-20 16,-2-1-23-16,8 0-15 0,-4 1-33 0,4-3-20 15,3 0-32-15,3 0-40 0,4 0-43 16,3-4-56-16,-3 1-127 0,0-2-82 0,-7 2-155 16,3 1-117-16</inkml:trace>
  <inkml:trace contextRef="#ctx0" brushRef="#br0" timeOffset="59202.6868">13299 7457 1666 0,'-13'0'-41'16,"-4"-3"27"-16,7 3 24 0,0 0 25 16,0-2 17-16,4 2 15 0,-4 0 5 0,3 0 11 15,-3 0 8-15,0-3 6 0,7 3 6 16,-4 0 5-16,0-2 9 0,4 2 3 0,3-2 2 16,0 2-2-16,0 0-11 0,3-5-6 15,4 2-8-15,3 3 2 0,3-2-6 0,4-1-7 16,6 0-5-16,0 3-8 0,4 0-6 15,3 0-7-15,0 3-9 0,-3 0-4 16,0 2-2-16,0 0-10 0,-8 4 0 0,1-2 0 16,-10 5-14-16,-3-3 14 0,-3 4-12 15,-12-1 1-15,2 1-5 0,-10-1-3 16,-1 4 1-16,-7 1-6 0,-2-3-24 0,-1 2 2 16,4-4 5-16,-1 1 4 0,4-2-6 15,4-2 6-15,2-4-5 0,4 2 0 16,0-2 4-16,4 0-1 0,6-2 1 0,6-1-1 15,4-2 2-15,7-2 1 0,3-1 0 16,0 3-5-16,10-5-5 0,3 5 8 0,1-3 1 16,2 6-3-16,1 0 14 0,3-1-12 15,0 6 0-15,1-1 5 0,-8 1-5 16,0 5 2-16,-3-1 3 0,-6-2 9 0,-5 5-10 16,-5-1 4-16,-4 4 0 0,-7-3-3 15,-3 3 6-15,-7-1 9 0,-2 1 1 0,-8 0 10 16,-1-1 10-16,-4 0-2 0,-5 1 6 15,-3 0 4-15,3-4 0 0,-6-1-5 16,3-1-2-16,0 0-6 0,3-1-3 0,-3-2-4 16,3-3-1-16,4 1-9 0,-4-2-12 15,4-2-19-15,3 0-17 0,0-1-30 0,4-2-24 16,-2-2-19-16,2-1-32 0,2-2-37 16,5-2-34-16,2-2-32 0,7 1-32 0,0-1-100 15,3-1-115-15,4 0 23 0,3 3-108 16,4-3-75-16</inkml:trace>
  <inkml:trace contextRef="#ctx0" brushRef="#br0" timeOffset="59658.2434">13957 7707 1461 0,'3'0'-40'0,"-3"0"20"15,9 0 20-15,-5 3 18 0,-1-3 9 16,4 2 12-16,0 4 10 0,-4-2 11 16,3 1 8-16,1 0 10 0,4 3 8 0,-5 1 6 15,4 3 11-15,4 2 4 0,2-2 2 16,-2 5-1-16,5-1-2 0,5 4-2 0,-1-3-8 16,1 1-12-16,6-1-4 0,-3 1-9 15,6 0-7-15,-3-3-1 0,3-1-12 16,0-4-2-16,4 0-4 0,-4-2-6 0,-3-7 0 15,3-1-5-15,-3-4-4 0,0-1-1 16,-3-7 1-16,3-3-23 0,-3-4 0 0,-7-5-2 16,-4-4 9-16,-2-3-11 0,-7 0 2 15,-7-1 1-15,0-1-4 0,-7 1 6 0,-3 2 10 16,0 0-4-16,-7 2 0 0,1 6 3 16,-8 2-2-16,-3 5-1 0,-3 2-2 15,0 5 2-15,-3 7 0 0,0 1-2 16,-4 1-4-16,-2 7 3 0,-2 2-1 0,1 0-5 15,7 3-18-15,3 2-6 0,3-2-17 16,4-1-17-16,2 3-21 0,8 0-26 16,0 0-24-16,6-3-24 0,4 2-20 0,3 0-26 15,3-2-34-15,4 1-117 0,0-1-97 16,6 0-119-16,7 0-64 0</inkml:trace>
  <inkml:trace contextRef="#ctx0" brushRef="#br0" timeOffset="60413.0539">15110 7497 1543 0,'-6'-7'-12'0,"6"2"22"15,-4-1 18-15,4 2 20 0,-3 2 18 0,-1 2 19 16,4 0 12-16,-3 5 11 0,3-1 7 15,-3 6 8-15,3 5 3 0,3-2 10 0,-6 3 3 16,3 2-19-16,0 3 3 0,0 3 6 16,3 2 11-16,-3 1-9 0,3-2 0 15,-3 1-20-15,4-2-3 0,3-2-14 0,-7 4-8 16,3-6-9-16,0-3-7 0,-3-2-3 16,4-2-1-16,-1 0-6 0,-3-6-4 0,3-5-7 15,-3 1-3-15,0-3-4 0,10-9-5 16,-6-5-3-16,-1-1-5 0,4-2-2 15,2-3-2-15,2-1-4 0,-1-1-1 0,-1 2-3 16,5 0-2-16,-1-1-1 0,-3 5 5 16,4 0-4-16,2 2-2 0,-2 2 1 15,2 4 3-15,1 5 5 0,-1 1 1 0,-2 4 5 16,2 1 6-16,1 5 4 0,0 1 15 16,0 4 9-16,0-1-2 0,-4 3-1 0,0 0-3 15,0 0-2-15,0 0-5 0,-2 0-5 16,2-3-4-16,-7-1-1 0,2-2-4 15,-2 3-4-15,1-6 5 0,-1 0-6 0,2-2-5 16,-2-1-1-16,4-6-4 0,-1-1-6 16,2-4-3-16,5-2-7 0,5-5-4 0,2 0-1 15,4-3-2-15,3 1 0 0,0-1-3 16,0 3-1-16,-4 3 3 0,-3 1-2 16,4 7 1-16,-3 1 1 0,-5 6 8 0,1 7 15 15,1 2 21-15,-5 6 16 0,-2 7 15 16,-1 5 7-16,-3-2 4 0,-3 3 0 0,-1 1-13 15,1 0-10-15,-1-1-4 0,-2-5-9 16,0-1-6-16,2-3-32 0,-3-2-38 16,1-5-59-16,-1-2-69 0,7-4-87 0,0-3-103 15,3-6-119-15,4-6-256 0,3-1 81 16,0-3 79-16,0-2-434 0,4-6-473 16</inkml:trace>
  <inkml:trace contextRef="#ctx0" brushRef="#br0" timeOffset="62689.412">11208 8922 665 0,'3'-12'249'15,"1"2"-76"-15,0 0-39 0,-4 0-1 16,3 2-3-16,0 1 0 0,-3-1-15 0,0 1-8 16,3 1-4-16,-3 2-2 0,4 4 3 15,-4 0 8-15,3 4 7 0,-3 7 5 16,3 1-2-16,0 6 3 0,1 3 29 16,3 5-4-16,-1-1 1 0,-2 11-3 0,-1-5-4 15,3 7-3-15,-2-3-12 0,3 3-27 16,-4 1-6-16,4 2-3 0,-1-4-6 0,1 1-3 15,0-1-10-15,-1 1-8 0,1-6-9 16,-1 2-3-16,-2-8-5 0,3-1-16 16,-4-1-15-16,1-8-18 0,-1 4-34 0,0-5-27 15,0-3-40-15,0-3-26 0,-3-5-34 16,0-1-30-16,0-3-42 0,0 0-32 0,0-18-25 16,-6 6-86-16,-4-3-85 0,4-6-26 15,-5 5-122-15,1-5-107 0</inkml:trace>
  <inkml:trace contextRef="#ctx0" brushRef="#br0" timeOffset="62951.5228">10758 9085 1602 0,'-10'-3'-19'0,"0"1"13"15,4-1 14-15,-2 1 10 0,2-1 13 16,3 0 11-16,3-1 18 0,3 1 15 0,3-3 12 15,8 0 4-15,2-2 5 0,8 1-2 16,6-1 5-16,7 0 0 0,3 1-5 16,3 0-9-16,4-1-6 0,-1 4-6 15,5 1-8-15,-5-2-9 0,1 2-1 0,-1 2-6 16,1-2-11-16,-10 0-14 0,-1 1-22 16,2 2-40-16,-9-4-36 0,1 2-52 0,0 2-47 15,-10-3-62-15,1 0-147 0,-8 2-288 16,-7 1-165-16</inkml:trace>
  <inkml:trace contextRef="#ctx0" brushRef="#br0" timeOffset="63164.0118">11048 9210 1763 0,'-3'8'-49'0,"0"-4"18"15,6 4 42-15,0-1 29 0,7-2 22 0,4-3 11 16,2 3 9-16,4-5 14 0,7 3 4 15,3-3-2-15,7 0-8 0,2-3-8 16,-1 3-10-16,-2-2-6 0,7-1-8 0,-6-1-9 16,-4 1-23-16,1 1-34 0,-4-1-48 15,-4 1-55-15,1-3-51 0,-4 2-67 16,4-1-132-16,-3-2-238 0,-5 1-99 0</inkml:trace>
  <inkml:trace contextRef="#ctx0" brushRef="#br0" timeOffset="63414.1985">12052 9165 1671 0,'0'-3'17'16,"0"3"18"-16,0 0 13 0,0-2 11 16,0 2 8-16,0 0 11 0,3 7 14 0,-3-2 8 15,3 3 6-15,1 1-4 0,-1 2 0 16,4 1-4-16,-3 1 0 0,2 2-11 0,-3 0 0 15,4-1 1-15,3 2-2 0,-6-1-12 16,2 2-10-16,1-4-5 0,-1-4-19 16,-2 5-26-16,3-2-37 0,-4-5-50 0,0 1-57 15,-3-1-65-15,3-2-64 0,-6-5-133 16,3 0-77-16,0 0-120 0,-13-7-89 16</inkml:trace>
  <inkml:trace contextRef="#ctx0" brushRef="#br0" timeOffset="63762.3601">11919 9207 1594 0,'-3'-4'-9'0,"3"-1"25"0,6-4 30 0,-3 2 21 15,7-1 12-15,4 1 11 0,5-3 12 16,8 0 5-16,0 0 2 0,0 1-5 16,6-2-5-16,-3 4-9 0,-3 2-4 15,0-1-10-15,-1 6-5 0,-6-2-5 0,-3 4-3 16,-1 4-4-16,-5-1-6 0,-5 4-5 15,-6 3 0-15,-3 0-8 0,-3 2-3 0,-8 3-3 16,4 1-5-16,-4 0-3 0,4-1-3 16,-3 0 1-16,6 0-1 0,-3 3 30 15,7-8 13-15,6 2 6 0,-3-2-3 0,7-1-6 16,7-2 6-16,-1 2 2 0,4-5-2 16,2-2 4-16,8 1 9 0,0-2-8 15,3-2-3-15,0 2-8 0,-3-3-8 0,3 0 0 16,0 0-11-16,-7 0-18 0,1-3-27 15,-5 3-42-15,1-1-48 0,1-2-44 0,-8-2-53 16,3 2-52-16,1 2-41 0,-4-5-78 16,4-2-132-16,-4 2-2 0,-2 0-206 15,5-2-191-15</inkml:trace>
  <inkml:trace contextRef="#ctx0" brushRef="#br0" timeOffset="64043.1284">13005 8994 1845 0,'-9'-1'5'0,"-1"-2"22"0,7 3 19 16,0-3 20-16,-5 1 18 0,5 2 15 15,3 0 16-15,0 0 9 0,11-3 6 16,-2 3 0-16,4 0-6 0,4-1-6 0,4 1-10 15,-2 0-13-15,8 0-10 0,0 0-6 16,3 0 1-16,3 0-21 0,-6 0-17 0,-1 0-35 16,-6 0-36-16,3-3-41 0,-5 3-51 15,-6-3-59-15,2 3-51 0,-10-2-73 0,-1-2-116 16,-3 4-46-16,0 0-94 0,-21 4-63 16</inkml:trace>
  <inkml:trace contextRef="#ctx0" brushRef="#br0" timeOffset="64206.1497">13019 9053 1538 0,'-6'7'4'0,"-2"-2"28"16,5-1 37-16,6 2 21 0,2-1 15 16,1-3 8-16,1 1 15 0,5 2-3 0,6-3-8 15,-1-2-4-15,-1 0-11 0,7 2-10 16,-2-4-12-16,1 0-4 0,2 2-18 0,-1-3-32 16,1 1-56-16,-5-1-65 0,5 1-71 15,0-3-50-15,2-1-139 0,-3-1-84 16,0 2-94-16,1-2-37 0</inkml:trace>
  <inkml:trace contextRef="#ctx0" brushRef="#br0" timeOffset="64683.8901">13969 8790 1427 0,'4'-8'-15'16,"3"1"8"-16,3 0 27 0,-1-1 17 16,5 1 17-16,2-2 6 0,2 5 4 15,-2-1 5-15,1 2-4 0,-1 1 1 0,4 2-1 16,-3 2-1-16,0 1-2 0,-4 2-1 16,0-1 0-16,-3 5 1 0,-2-5-8 0,-5 7-1 15,-3-2-3-15,-8 1-6 0,2 0-3 16,-4 0-6-16,0 0-2 0,0 1-3 15,0-4-1-15,4 1-1 0,-2-4-2 0,5 4-5 16,0-3 1-16,3-3-3 0,10-2-1 16,0 0-2-16,6-2-2 0,1 2 0 0,7-3-4 15,0 3 3-15,6 5-5 0,0-2-2 16,0 1 1-16,0 1 0 0,3 7 0 16,-11 0 1-16,-1 0 2 0,-4 0 2 15,-4 3 6-15,-10-3 4 0,-3 3 11 0,-3 2 10 16,-7-4 8-16,-4 5 13 0,-2 0 6 15,-4-4 25-15,-4 4-1 0,-3-3-5 16,-6 0-4-16,6-5-7 0,2-2-7 0,-5-1-7 16,3 1-14-16,0-2-10 0,3-5-24 15,4 2-34-15,1-3-36 0,2 0-45 0,7-4-51 16,-1 1-63-16,8-2-50 0,0-4-125 16,3 0-126-16,3 3 64 0,4-1-123 15,3 0-74-15</inkml:trace>
  <inkml:trace contextRef="#ctx0" brushRef="#br0" timeOffset="65218.0879">14813 8898 1523 0,'7'-4'10'0,"-1"4"17"0,-1 0 18 15,-2 4 30-15,0-4 25 0,0 5 18 16,-3 2 11-16,0 2 9 0,0 7 23 0,0-2 8 15,-6 4-3-15,3 0-13 0,-5 2-8 16,5-1-14-16,-4-1-33 0,1 0-5 16,-5-1 3-16,5-2-14 0,3-2-6 0,-4-1-1 15,1-1-1-15,-2-4-7 0,2 1-4 16,-1-4-7-16,1-4-12 0,-1-3-8 0,3-1-2 16,1-4-4-16,3-1-2 0,-3-4-5 15,3 0-7-15,0-2 4 0,3 1-4 16,4-6 3-16,3 2-8 0,0 0-2 0,4 3-3 15,-5 0 4-15,8 2-8 0,3 1 3 16,0 2-2-16,1 3 2 0,-2 4 3 0,8 1-5 16,-4 2 0-16,4 5 3 0,3 2 5 15,7 3 7-15,-1 2 7 0,1 4 11 16,3-1 5-16,3 4 6 0,4 1-1 0,-4 1 1 16,-3-1 0-16,1-3-1 0,-5-3 5 15,-3 3 4-15,-3-5 5 0,-3-2 6 0,0-3 16 16,-8-2 11-16,2-2-2 0,-1-3-7 15,-7-5-4-15,4-3-7 0,-4-4-8 16,-7 0-3-16,2-6-8 0,-5-2-6 16,-3-2-5-16,0-4-12 0,-3-4-5 0,-1 0-11 15,4 3-10-15,-7-6-10 0,4 9-11 16,-3 0-20-16,2 2-23 0,1 1-23 0,-4 1-39 16,7 6-38-16,-4 2-29 0,1-1-33 15,0 3-46-15,3 1-54 0,-3-2-34 16,-1 4-126-16,4-1-87 0,-3 1 39 0,-3 2-235 15,3 2-255-15</inkml:trace>
  <inkml:trace contextRef="#ctx0" brushRef="#br0" timeOffset="66944.7831">11619 10164 1936 0,'3'-7'-76'0,"0"-3"14"0,-3 3 18 16,3-1 32-16,1 3 16 0,-4 0 16 16,3 1-2-16,-3 1 12 0,3 3 10 0,-3 0 17 15,8 7 10-15,-5 3 6 0,0 0 5 16,3 5 8-16,-2 3 10 0,2 1 4 15,-3 4-4-15,2 2-3 0,-2 1-4 16,0-2-5-16,0 1 7 0,-3 2-14 0,3 1-12 16,1-2-6-16,-4-2 3 0,3 3-16 15,-3-3 0-15,0-3-19 0,3 0-13 0,-3-4-25 16,0-1-30-16,0-1-36 0,0-6-44 16,0-1-51-16,0-3-35 0,0-8-51 15,0 3-117-15,0-14-305 0,-3 1-174 0</inkml:trace>
  <inkml:trace contextRef="#ctx0" brushRef="#br0" timeOffset="67186.5035">11208 10147 1811 0,'-10'-3'-26'0,"4"3"19"15,3-2 9-15,-2 2 25 0,5 0 23 0,0 0 11 16,14-10 8-16,3 8 8 0,0-3 3 15,9-1 2-15,8 0 3 0,-1 3-5 16,7-1-3-16,4-4-5 0,-2 2-5 16,6-1-1-16,-5 2-6 0,0-1-11 0,-3 1-8 15,0 1-4-15,-10 1-18 0,0-2-25 16,0 3-37-16,-6-1-45 0,-4 1-52 0,-1-1-34 16,-5 0-94-16,-4 3-153 0,-10 0-171 15,0 6-91-15</inkml:trace>
  <inkml:trace contextRef="#ctx0" brushRef="#br0" timeOffset="67381.901">11415 10365 1704 0,'0'4'30'0,"3"1"26"0,4-2 28 16,3 0 19-16,3-3 7 0,4 0 15 16,3-3-7-16,0 3 1 0,7-3-6 0,3 3-9 15,-3-2-7-15,6 2-15 0,0 0-5 16,-3-3 0-16,0 3-18 0,4 0-15 0,-8-2-31 15,4 4-47-15,-3-4-48 0,0 0-57 16,0-1-48-16,-1 1-63 0,-3-3-140 16,1 5-50-16,-4-3-102 0,-1 1-45 15</inkml:trace>
  <inkml:trace contextRef="#ctx0" brushRef="#br0" timeOffset="67850.3041">12493 10294 1594 0,'9'-2'56'0,"-2"0"9"0,-1 2 17 0,2 0 8 16,1 0 6-16,-5 4 8 0,5 1 11 15,-1 3 7-15,-2 2-3 0,4-1 18 0,-4 9 5 16,5 0 2-16,-1 0-4 0,-1 3 2 16,-2 3-5-16,0 0-25 0,3 0 2 15,0 3-15-15,0-3-8 0,0-4-7 0,-4 4-5 16,5-5-9-16,-1-1-6 0,-1-4-8 15,-2 5-4-15,4-7-4 0,-8-2-2 16,0-1-12-16,0-1-9 0,-3-5-12 0,-6-3-16 16,-1-3-11-16,-3 0-1 0,-6-4-15 15,-2-3 5-15,-8 3-3 0,3-3-2 0,-7 0-5 16,-3 3 4-16,-5-4 6 0,2 4-1 16,-4 1-1-16,7 4 2 0,0-1 2 0,-2 3 3 15,10 0 1-15,-2 0 4 0,6 0 2 16,1 3 4-16,4 2-1 0,2-2 5 15,8 2 12-15,-1 2 16 0,7-1 12 0,3-3 15 16,4 6 14-16,0-1 12 0,6-1 12 16,8 0 4-16,1 3 3 0,2 0 0 15,6-5-10-15,-4 2-7 0,5-2-3 0,2 1-9 16,-3-6-5-16,3 5-6 0,0-5-7 16,1 0-20-16,-4 0-29 0,-4-4-45 15,1 1-63-15,0-3-57 0,0-4-63 0,0 0-84 16,-4-2-95-16,-3-4-175 0,3 2 22 15,-3-2 65-15,0 4-203 0,0-3-191 0</inkml:trace>
  <inkml:trace contextRef="#ctx0" brushRef="#br0" timeOffset="68092.0042">13299 10343 1927 0,'3'-3'14'15,"1"-2"10"-15,-1 2 10 0,4 1 25 16,-3-3 15-16,2 3 16 0,4-2 10 0,0-1 11 16,0 3 5-16,0 0 3 0,4 2-1 15,-2-3 11-15,2 1-18 0,-1 2-2 0,4-3-14 16,0 3-15-16,0-3-2 0,-4 3-8 16,0 0-22-16,0 0-30 0,0 0-48 15,-2-2-50-15,-1 2-61 0,-1 0-75 0,-9-3-96 16,0 1-157-16,0 2 7 0,0 0-155 15,-19 0-116-15</inkml:trace>
  <inkml:trace contextRef="#ctx0" brushRef="#br0" timeOffset="68259.4385">13376 10352 1629 0,'-10'8'38'0,"3"-3"12"0,1-1 27 16,6-1 29-16,3 2 14 0,3-2 6 0,1-1 4 16,7 1 10-16,2-3 0 0,4 4-4 15,7-4 9-15,3 3-11 0,0-1-16 0,0 2-10 16,0-4-10-16,-3 2-17 0,0-2-34 15,-5 0-44-15,-1 0-48 0,-4 0-59 16,-1-2-61-16,1-2-51 0,-7-1-74 0,-1 3-143 16,-1-5-35-16,-2 1-112 0,1 1-81 15</inkml:trace>
  <inkml:trace contextRef="#ctx0" brushRef="#br0" timeOffset="68836.7176">14891 10087 1731 0,'3'-2'39'15,"3"-3"7"-15,-3 2 14 0,4-2 22 16,-1-2 11-16,-1 2 7 0,-5-3 0 16,0-1-5-16,-5 1-6 0,2-2-7 0,-7 2-5 15,1-2-7-15,-5 2-6 0,-5-1-9 16,-2 4-5-16,-6 0-5 0,-3 0-2 16,0-1-2-16,-3 6-4 0,0 0-1 0,0 3-5 15,3 2-5-15,-4 0-1 0,4 3 1 16,7-1-3-16,-1 3-3 0,4 0 2 0,4-1-1 15,6 5-4-15,6-7 0 0,1 6-1 16,3-1 1-16,3-2-1 0,7 0 0 16,0-2-6-16,7 2 4 0,-1-7-5 0,8 2 2 15,-4-1 0-15,0-4-1 0,3 0-2 16,1-3 0-16,-5 3 3 0,5-4-3 16,-4 2-5-16,-4-1 3 0,1 0-2 0,0 3 1 15,0 0 0-15,-4 3 14 0,-3 0 15 16,3 6 24-16,1 4 19 0,-8 1 14 15,4 6 11-15,-7 4-15 0,5-2 8 0,-5 5 6 16,3-1 2-16,-2 0-1 0,-1 3-2 16,0-5-7-16,-3 3-10 0,3-1-6 0,-3-4-8 15,5-2-5-15,-2 0-10 0,-3-2-10 16,3-4-23-16,0-1-28 0,0-1-40 16,4-1-50-16,4-6-59 0,-2-5-64 0,4-3-77 15,4-5-72-15,7-1-175 0,-8-4-25 16,4 1 63-16,4-3-213 0,2-5-211 0</inkml:trace>
  <inkml:trace contextRef="#ctx0" brushRef="#br0" timeOffset="69336.3689">15523 10169 1876 0,'11'-2'-2'16,"-5"-3"17"-16,1 5 12 0,-4 0 30 15,5 2 28-15,-5 7 22 0,0 0 13 0,0 2 7 16,-6 1-4-16,3 5-3 0,-3-2 4 15,3 5 16-15,-3 0-13 0,3-3-9 0,-5 1 1 16,2-4-5-16,3 3-11 0,-3-5 4 16,0 0-7-16,3-2-3 0,-4 0-4 15,4-5-8-15,-3 1-9 0,0-4-12 0,3-2-6 16,0 0-10-16,-6-15-9 0,6 4-4 16,-5-3-3-16,5-2-4 0,5-2-1 15,-5-1-5-15,3-1 1 0,0 1-8 0,0 1 0 16,4 0-1-16,-1 1-3 0,2 4-1 15,1 1 0-15,1 3 3 0,4 1-1 0,-1 2 4 16,0 3 7-16,4 3 6 0,3 3 9 16,3 3 9-16,0 3 5 0,4 2 4 15,3 3 3-15,0 3 2 0,3 1 4 0,-3 0 1 16,0-1 4-16,0 3 4 0,-3-3-2 16,3 1 6-16,-6 0-11 0,-1-3-1 0,-3-3-4 15,-3-2 2-15,-1 1 1 0,-2-4-10 16,-1-2-1-16,-2-2-7 0,-2-6-5 15,1 0 0-15,-4-4-6 0,2-6-5 0,-5 0 1 16,3-6-8-16,-6-4 0 0,4-2-5 16,-4-5-2-16,0 1-3 0,0 0 3 0,0 0-12 15,-4 1-2-15,4 3-6 0,0 3-15 16,0-1-20-16,4 5-30 0,-4 1-37 16,0 3-42-16,0-3-58 0,0 5-38 0,3 0-58 15,-3 0-77-15,0-1-111 0,0 4-154 16,0-2 47-16,3 2-388 0,-3-2-460 15</inkml:trace>
  <inkml:trace contextRef="#ctx0" brushRef="#br0" timeOffset="73942.5344">12278 12146 2479 0,'0'-6'-149'0,"0"0"26"16,0 2 28-16,0 4 19 0,0-4 29 16,0 3 15-16,0-2 17 0,0 3 7 0,-3-5 2 15,3 5 10-15,0 0 4 0,-6 9 10 16,-1-3 6-16,4 2 10 0,-3 2 4 15,1 0 5-15,2 2 5 0,-3 1 8 0,6-1 6 16,-4 6 3-16,1 0 2 0,0 1-1 16,3 4 0-16,0-1 1 0,3 1 7 0,0-1-9 15,4 7-2-15,4-8 2 0,-5 4-3 16,7 1 16-16,1-2-3 0,2-2-11 16,4 2-4-16,4-4-1 0,-2-3-1 0,2-5-3 15,-4 1-8-15,7-4-3 0,0-3-2 16,0-3-17-16,-5-3 10 0,5-3-6 15,-3-5-3-15,-1-4 1 0,4-3 1 0,-4-5-7 16,0-2 2-16,-6-4-11 0,-1-1 0 16,-2-1-5-16,-1 3 4 0,-3 1-2 15,1 4 11-15,-5-1-3 0,4 4-1 0,-3 2 5 16,0 2 2-16,-1 4-11 0,1-3 3 16,-1 6-1-16,1 3 5 0,0 0-7 0,3 3-1 15,0 3 9-15,3 2-5 0,0-1 1 16,1 4-6-16,2 4 4 0,4 0 2 15,1-3-2-15,1 4 2 0,5 4 1 0,3 1 19 16,3 2 4-16,2-3-5 0,1 1 2 16,7 2-1-16,1 0-3 0,-4-5-6 0,-1-3 10 15,-2 2-8-15,4-2 0 0,-5-3-3 16,-6-4-2-16,0 1 2 0,-3-6 0 16,-4-3-1-16,-3-2-3 0,-6-2-3 0,-5-6 1 15,-2-5-2-15,-4-4 1 0,-6-3-9 16,-4-8 3-16,-2 1-4 0,-8-4-3 15,0 2-1-15,-3-4-2 0,3 6 3 16,-2 4 0-16,-2 1-4 0,1 2-7 0,4 0 12 16,2 5-5-16,1 2-11 0,0 1-13 15,2-1-16-15,2 3-45 0,2 3-37 0,4-1-34 16,3 1-35-16,3-3-47 0,7 0-46 16,0-3-55-16,7 1-134 0,-1 2-60 0,4-3 69 15,4 3-144-15,3 0-106 0</inkml:trace>
  <inkml:trace contextRef="#ctx0" brushRef="#br0" timeOffset="74418.14">14257 12035 1676 0,'-8'0'14'0,"2"0"21"15,3 0 22-15,3 0 19 0,-7 0 13 16,7 0 2-16,-6 0 0 0,6 0 0 16,0 0 2-16,0 0 5 0,0 0-3 0,19 2 10 15,-8-2-8-15,5 0 1 0,1 0-9 16,2-2-1-16,5-1-12 0,6 3 13 0,-3-2-10 15,3-3-7-15,-3 2-2 0,3 0-3 16,-7 1-15-16,4 0-11 0,-4-1-12 16,-3 1-28-16,0 0-30 0,0 2-30 0,-6-3-37 15,-8 3-54-15,4 0-65 0,-7 0-55 16,-3 0-107-16,0 0-108 0,0 0-154 0,-30 3-136 16</inkml:trace>
  <inkml:trace contextRef="#ctx0" brushRef="#br0" timeOffset="74617.9028">14279 12172 1716 0,'-6'5'-29'16,"-1"3"18"-16,4-4 30 0,0 2 33 16,3-4 21-16,3 2 16 0,0 0 12 0,4-2 10 15,-1-2 9-15,8 2 2 0,-4 2-1 16,4-4-3-16,2 0-5 0,1 0 0 16,2 0 1-16,2 0-12 0,2 0-3 0,-3 0-12 15,3 0-11-15,-2 2-10 0,-1-2-8 16,-1 0-27-16,2 0-35 0,-5-2-50 15,-2 2-58-15,2-4-69 0,1 2-65 0,-4-4-131 16,4 5-119-16,7-4-181 0,-2-3-173 16</inkml:trace>
  <inkml:trace contextRef="#ctx0" brushRef="#br0" timeOffset="75093.7012">15367 11957 1791 0,'-7'-10'-62'16,"1"5"26"-16,-1-2 34 0,0-1 26 0,4 3 24 16,-4 1 21-16,4-1 10 0,-3 1 6 15,2 2 4-15,-3 0 2 0,7 2 10 0,0 0 15 16,0 13 2-16,0-4-2 0,0 6 8 15,0 3 19-15,3 4-2 0,-3 4-2 16,4 1-11-16,0-3-6 0,2 4-5 0,-3 5-10 16,4-1-13-16,-1-4-7 0,2 1-11 15,-2-3-6-15,-3-1-5 0,4-3-13 0,-1-2-15 16,2 0-25-16,-5-5-32 0,3-1-32 16,-2 0-26-16,-1-7-28 0,3 1-34 15,-2-8-42-15,0 0-42 0,-1-5-34 16,-6-5-59-16,3-4-113 0,-8-2-53 0,2-7-147 15,-4 1-127-15</inkml:trace>
  <inkml:trace contextRef="#ctx0" brushRef="#br0" timeOffset="75308.9579">15040 11865 1706 0,'-7'-5'-17'0,"4"3"22"15,3-4 21-15,-3 1 16 0,3 4 12 16,3-5 7-16,0 4 11 0,4-4 3 0,3 0 5 15,3 2 3-15,11-1-1 0,-1 0-2 16,7 0-4-16,0 0-6 0,7-3-7 16,3 4-6-16,0-3-3 0,0 1-8 15,0 4-4-15,4-2-8 0,-11 1-18 0,0 0-32 16,-6-3-38-16,0 4-49 0,-8 0-49 0,-5 2-61 16,-8 0-115-16,-2 2-332 0,-8 0-157 15</inkml:trace>
  <inkml:trace contextRef="#ctx0" brushRef="#br0" timeOffset="75499.4971">15291 11940 1707 0,'-4'7'-56'0,"0"3"34"0,4-3 31 15,4 1 23-15,0 0 23 0,2 0 16 0,4 0 8 16,4-4 11-16,5-2 3 0,1 1 3 16,7 0-3-16,3-3-3 0,0 0-11 15,0 0-7-15,0 0-5 0,0-3-7 0,0 0-7 16,0 1-5-16,-3-1-14 0,0-1-32 15,-8 4-41-15,2-5-44 0,2 1-54 16,-3 0-44-16,-3-1-86 0,-1 2-118 0,4-2-180 16,-3 2-66-16</inkml:trace>
  <inkml:trace contextRef="#ctx0" brushRef="#br0" timeOffset="75772.1212">16100 12100 1607 0,'0'5'56'16,"5"-3"24"-16,-5 1 24 0,3-1 14 16,0 0 4-16,0 1 4 0,0 0 4 0,1-3 2 15,-1 0 2-15,-3 0-12 0,6 0-13 16,2 0-5-16,-5 0-10 0,-3 0-9 15,6 0-10-15,-2 0-11 0,-1 2-19 0,0-2-32 16,-3 0-38-16,0 0-47 0,7-2-52 16,-3 2-60-16,-1-6-54 0,0 2-124 0,0-1-101 15,1 0-167-15,2-3-128 0</inkml:trace>
  <inkml:trace contextRef="#ctx0" brushRef="#br0" timeOffset="76415.7486">16788 11635 1690 0,'3'-8'-17'0,"0"2"19"0,-3 0 21 16,3 0 11-16,1 2 11 0,-4 0 5 0,0 3 11 16,0 1 12-16,7 0 11 0,-4 5 9 15,0-1 2-15,1 5 5 0,2-2 5 0,1 5-1 16,3-2-4-16,-3 5 10 0,-1-1 0 16,8 6 10-16,-4-1 3 0,3 1 5 15,-3 0-6-15,3 0 0 0,1 2-11 0,-1-2-4 16,-3 3-10-16,7-3-3 0,-8 0-4 15,5 0-14-15,-4-2-10 0,4-1-6 16,-4-2-4-16,-1-1-5 0,-2-2-4 0,0 0-3 16,0-3-6-16,-1-1 6 0,1-1-11 15,-4-2-2-15,-3-3-3 0,0-2-5 0,0 0-6 16,0 0-7-16,-16-4 1 0,2-1-6 16,-2 0-3-16,2 2 0 0,-6 1-9 15,0-1 10-15,-4 3-3 0,-2 3-2 16,-4-3 1-16,0 5-3 0,-4 0 1 0,4 0-1 15,4 2-5-15,-5 3 3 0,6-3 1 16,-2 5 2-16,3 2 0 0,4-2 0 0,4 1-1 16,-1 2 0-16,1-3 8 0,5 3 5 15,4 0 4-15,4-2 0 0,3 2 8 16,3-3 3-16,7-2 7 0,1 0 2 0,5 4 5 16,1-8-2-16,7 0 1 0,-2 1 3 15,2-5 3-15,3 1-4 0,-1-1-18 0,-2 1 0 16,-1-3 3-16,0 0-1 0,-3 0 0 15,4-3-3-15,-5 3-5 0,-1 0 7 16,-2-2-8-16,-2 2-11 0,-2-3-20 0,2 3-30 16,-4-2-50-16,4 2-50 0,-1-3-54 15,-3-1-70-15,0-2-71 0,3 1-171 0,-6-4-71 16,3 3 56-16,0-1-283 0,0-1-299 16</inkml:trace>
  <inkml:trace contextRef="#ctx0" brushRef="#br0" timeOffset="79761.8396">13983 12637 2128 0,'0'-3'-71'0,"0"-1"19"0,0 1 27 16,4 1 26-16,-4-1 13 0,0 3 11 16,0 0 10-16,0 0 3 0,0-5 2 0,0 5 7 15,0 0 4-15,0 0 5 0,0 0 10 16,-4 10 3-16,4-5 5 0,0 0 5 15,-3 0 4-15,3 3 1 0,0-1 5 0,-4-1 1 16,-3 2 6-16,7 1-5 0,-3-2 0 16,0 3 2-16,0 0 3 0,0 0-5 15,-1 3 4-15,4-3-8 0,-3 2-5 0,3 1-5 16,-4-1-4-16,1 0-8 0,3 0-2 16,0 5-9-16,-4-5-1 0,8 0-7 15,-4 1-4-15,0-1-7 0,0-3-4 0,0 3-3 16,3-3-7-16,-3-1-9 0,0-1-30 0,4 3-33 15,-4-5-43-15,0-2-43 0,3-3-51 16,-3 0-52-16,7-5-47 0,-7 2-85 16,3-10-139-16,0 4 28 0,-3-3-185 15,0-1-162-15</inkml:trace>
  <inkml:trace contextRef="#ctx0" brushRef="#br0" timeOffset="80249.4102">13780 12625 1678 0,'-4'-3'-51'0,"-2"1"31"0,3-1 21 15,-5 1 25-15,5-1 19 0,0 3 16 16,0-3 13-16,-1 2 3 0,4 1 4 0,-3-3 0 16,3 3-1-16,-3-3-6 0,3 1-3 15,0 2 14-15,6-7 12 0,4 4 3 0,4-3 11 16,-1-2 2-16,4 2 24 0,2 0-3 15,5-1 1-15,3-3-2 0,-4 5-12 16,0 0-7-16,0 1-8 0,1 1-9 0,-4 3-13 16,-4-3-6-16,5 6-9 0,-5 0 0 15,-2 1-8-15,-4 1-9 0,-4 5 0 16,1-2-9-16,-7 4-1 0,0-2-8 0,-4 4 1 16,1-1-8-16,-3 0-1 0,-1 2-4 15,4-2-3-15,-4 0-4 0,0-1-2 16,4 0 3-16,-4 1-5 0,4-4-2 0,3 2-2 15,3-1 4-15,0 0 0 0,4-3 9 16,4-2-6-16,2 2-4 0,0 1 9 16,4-3 2-16,3-2 3 0,-1 2 3 15,2-1 3-15,-1-4 1 0,-1 3-1 0,2-1 4 16,-4 1-1-16,-1 0-22 0,4-3 0 0,-7 2 2 16,4-2-4-16,-4 3-1 0,1-3 0 15,-1 1-1-15,-2-1-3 0,-2 3-9 16,-2-3-22-16,2-3-37 0,2 3-51 0,-4-1-43 15,-4-2-52-15,3 1-66 0,-3-1-56 16,-3 0-153-16,0 1-77 0,4-1 47 0,3 1-227 16,-7 2-234-16</inkml:trace>
  <inkml:trace contextRef="#ctx0" brushRef="#br0" timeOffset="81134.0146">14453 13290 1918 0,'-13'-3'-83'0,"3"3"32"0,3 3 21 16,-6-3 30-16,2 0 21 0,2 0 17 16,2 0 16-16,-2 0 12 0,1 0 11 0,2 0 9 15,-1 0 9-15,4 0 0 0,-3 0 3 16,1-3-2-16,5 3 1 0,-6 0-3 15,6-3 10-15,3-1 8 0,0 1 28 16,5-2-8-16,-2-2 2 0,4 1-6 0,1-2-5 16,2 4-6-16,7-6-4 0,-4 3-6 15,4-1-7-15,7-5-11 0,0 6-10 0,-1 2-9 16,1-8-26-16,-4 5-4 0,4-1-6 16,0 4-1-16,0-2-2 0,-5 2-8 15,-5 2-10-15,4-4-12 0,-5 1-25 0,1 5-21 16,-1-2-30-16,-2 0-25 0,-4 1-20 15,3-1-29-15,-6 3-38 0,-4 0-35 0,0 3-32 16,-3-1-17-16,-6 4-48 0,-5 1-67 16,2 0-55-16,-1 1-187 0,-4 1-125 15</inkml:trace>
  <inkml:trace contextRef="#ctx0" brushRef="#br0" timeOffset="81390.0094">14396 13409 1654 0,'-3'6'-39'15,"0"1"22"-15,3-7 33 0,0 8 21 16,0-8 22-16,3 0 15 0,3 0 9 0,2 0 11 16,-2 0 10-16,4-8 8 0,4 8 11 15,-1-4 2-15,4-1 14 0,-1-1 20 0,8 3 0 16,-4-4 1-16,3 2 7 0,-6-3-17 16,3 6-15-16,-4 0-14 0,5-6-15 15,-9 8-3-15,6-7-11 0,-6 4-17 16,-2 0-5-16,1 2-17 0,2-2-29 0,-3 3-37 15,0-5-39-15,0 2-38 0,-4 3-37 16,5 0-50-16,-5 0-54 0,4 0-51 0,-7 0-111 16,1-4-126-16,6 4 43 0,-3 0-129 15,6-3-104-15</inkml:trace>
  <inkml:trace contextRef="#ctx0" brushRef="#br0" timeOffset="106682.9741">15493 13072 772 0,'-3'0'42'16,"-3"0"-4"-16,6 0 2 0,-10 0 6 0,7 0-9 15,3 0 6-15,-11 3 2 0,8-3-3 16,-4-3 10-16,4 3 5 0,0 3 3 0,-4-3 6 15,0 0 8-15,1 0 4 0,-1 0 0 16,4 2-1-16,-4-2 3 0,0 3 5 16,1-3-4-16,2 0-1 0,-2 0-4 0,6 0-3 15,-11 0-6-15,8 0-5 0,0 2-9 16,0-2-6-16,3 0 0 0,-7 0-8 16,7 0-5-16,0 0-3 0,0 0-3 15,0 0-5-15,0 0 1 0,0 0-5 0,-3-2-2 16,3 2 3-16,0 0-5 0,10-5 1 15,-4 2-3-15,5-2 0 0,-2 0 0 0,1 1-2 16,4-2-3-16,2 1-2 0,1-2 1 16,4 1 1-16,-2-2 2 0,4 4-6 0,-2-4-1 15,1 3 1-15,5-2 1 0,-3 2-3 16,-1 0 0-16,4 0 0 0,-4 1 0 16,0 1 2-16,-2 0 0 0,-5 1-3 15,4-1 1-15,-3 3 1 0,-4 3-2 0,-3 2 2 16,-3-1-1-16,-7 4 1 0,-3 0-1 15,-4 4 2-15,-3-2-3 0,0 6 2 0,-7-4-1 16,1 3-1-16,-4 0 1 0,-1-3-2 16,5-3 2-16,2 5-5 0,1-7 4 15,3 4-4-15,0-4 2 0,0 0-3 0,4-2 0 16,2 0 0-16,4-3 0 0,4 1 4 16,2-1 0-16,1-2-2 0,2-2 0 15,5 2 0-15,2-3 1 0,2 1 0 16,5 0 0-16,0-1-1 0,0 3 1 0,7 0 0 15,-3 0 0-15,0 0-1 0,3 0 1 16,-3 5-1-16,-4-3 1 0,0 6 3 0,0-3-1 16,-2 5 0-16,-2 1 2 0,-2 1-1 15,-4 5 2-15,-2-5-1 0,-5 4 0 16,1 2 0-16,-7-3 0 0,-3 2 1 0,-1 5-1 16,-5-10 3-16,-2 9 1 0,-2-4 1 15,-1-5 1-15,1 4-1 0,-7-1-1 16,4 0 5-16,-1-8-1 0,-3 3-3 0,0-2 1 15,-4-4 1-15,4 1-6 0,-3 3 3 16,3-8-3-16,-3 3 1 0,3 1 1 16,0-4-1-16,0 0-5 0,3 3-6 0,-3-6-13 15,0 3-16-15,0 0-16 0,0-4-24 16,-4 1-18-16,8 3-49 0,-1-8-35 16,1 1-60-16,-4-3-136 0,7 0-214 0,5 3-87 15</inkml:trace>
  <inkml:trace contextRef="#ctx0" brushRef="#br0" timeOffset="107366.9472">16658 12934 1495 0,'0'0'-58'0,"0"-2"10"15,0 0 10-15,0-1 17 0,0 3 3 0,3-2 7 16,-3 2 12-16,0-3 13 0,0 3 11 16,0 0 8-16,0 0 7 0,0 0 4 15,0 0 14-15,0 0 1 0,-3 8 0 0,0 1 13 16,-1 2 0-16,-3 2 8 0,4 1 3 15,0 6 6-15,-1 0 1 0,-2 1 5 16,3 3 6-16,-5 1-8 0,2 3-3 0,-1 4 2 16,1-7-1-16,-1 5-9 0,3-2-8 15,-2-4-4-15,2-1-10 0,1 2-2 0,0-5-7 16,0 1-3-16,0-6-4 0,-1 2-7 16,0-5-2-16,4 1-1 0,0-4-11 15,-3 4-4-15,0-5-10 0,3-5-38 0,-4-3-35 16,4 0-37-16,-6-8-41 0,6 1-44 15,0-7-34-15,-3-3-86 0,3 2-130 16,0-2-191-16,0-4-124 0</inkml:trace>
  <inkml:trace contextRef="#ctx0" brushRef="#br0" timeOffset="107705.9272">16494 12992 1605 0,'0'-9'-53'16,"0"1"8"-16,0 1 7 0,0-2 11 15,3 1 19-15,5-1 12 0,-5 4 6 0,0-2 11 16,3 2 17-16,1 2 13 0,4-2 10 16,-2 3 3-16,4-1 1 0,4 0 6 0,0 3 3 15,6 3 5-15,7 0 4 0,0 4-3 16,6 3 0-16,8 5 7 0,-4-5-3 0,10 5-4 16,1 3-2-16,-2 1-2 0,2-2-5 15,-2 4-3-15,1 4-3 0,-2-8-3 16,-2 1-4-16,-10 0 0 0,2-3-3 15,-5 0 1-15,-3 2 1 0,-8-10-8 0,-1 4 4 16,2-1 12-16,-6-1-16 0,3-1-2 16,-6-3 0-16,-1 0 7 0,0-2-18 15,-3-1-13-15,-3-2-15 0,-1 0-15 0,1-2-26 16,0-3-28-16,-1 2-29 0,-6-7-31 16,4 3-29-16,-1-1-26 0,0-1-14 0,0 0-17 15,-3-3-27-15,0 0-54 0,-3 4-54 16,0-6-237-16,0 3-80 0</inkml:trace>
  <inkml:trace contextRef="#ctx0" brushRef="#br0" timeOffset="107918.2738">17268 12800 1487 0,'-6'-11'-52'0,"-2"4"14"15,2 0 12-15,2-1 31 0,1 3 10 0,0 1 11 16,0-2 4-16,-4 1 5 0,3 1 8 15,4-1 1-15,-3-1 11 0,0 4 2 16,3-2 7-16,-4 3 9 0,4 1 9 16,0 0 7-16,0 0 10 0,10 9-5 0,-2 0 3 15,-2 0-2-15,0 4 2 0,4 6 3 16,1 4 4-16,-1 7-6 0,2-3 1 0,2 6 0 16</inkml:trace>
  <inkml:trace contextRef="#ctx0" brushRef="#br0" timeOffset="113460.1314">17404 12570 384 0,'0'-6'71'0,"-3"4"-17"0,3 2-17 16,0-2-4-16,0 2 2 0,-3-3-6 15,3 3-7-15,0-2 5 0,0 2 4 0,-3-3-2 16,3 3 6-16,-4 0 1 0,4 0 0 15,0 0 3-15,0 0 7 0,0 0 0 16,0 0 3-16,0 0-3 0,0 0 1 0,4-5 8 16,-4 5-8-16,0 0-3 0,0 0 1 15,0 0-3-15,0 0 0 0,3-2-3 0,-3 2-2 16,0 0-3-16,0 0 3 0,3 10 1 16,-3-5-1-16,3 5-6 0,-3-4 4 15,4 6-5-15,0 2 4 0,-1 1-4 0,0 0 1 16,4 4 3-16,-4 2-2 0,3-1 0 15,2 2 3-15,1 2-3 0,-2 0-1 0,-1 1-1 16,2 3-1-16,1-3-3 0,-2-1 0 16,3 5 3-16,-3-5-5 0,-1 1 0 15,1-4-2-15,3 0-2 0,-3 2-1 16,0-4 5-16,-1 2-4 0,-3-3 2 0,4-3 2 16,0 2-1-16,-4-5 4 0,4 1-2 15,-4-2 2-15,0-2 3 0,0 1 1 0,-3 0 4 16,4 0-6-16,0-3 2 0,-1 2-2 15,-3 0-2-15,3-1 4 0,-3 2-4 16,4-3-4-16,-4 3-2 0,3-3-1 0,-3 1 6 16,0-1-10-16,3 2 1 0,-3 0-3 15,0-4-1-15,3 1 0 0,-3-2-3 0,0 1 1 16,0 0 2-16,0-2-2 0,-3 2 0 16,6-1 3-16,-3-1 1 0,0-1 3 15,0 6-3-15,-3-8 5 0,3 0-5 16,0 3-3-16,-3-2-1 0,3 2 0 0,-3 0-2 15,3-1 0-15,0-2-1 0,-4 4-1 16,4-4-1-16,-3 0 3 0,3 0-4 16,0 0-3-16,-3 5 4 0,3-5-3 0,0 4 0 15,0-4 0-15,0 0-6 0,0 0-4 16,0 0-8-16,0 0-12 0,0 0-13 0,-8-7-18 16,5 5-19-16,0-2-29 0,3-1-31 15,-3 2-24-15,0-1-24 0,3-4-57 16,-4 1-110-16,4-3-239 0,-3 3-91 15</inkml:trace>
  <inkml:trace contextRef="#ctx0" brushRef="#br0" timeOffset="114694.2866">18199 13062 1494 0,'0'-3'-77'0,"3"2"16"16,0-5 12-16,1 4 11 0,-4-1 16 15,3 3 12-15,-3-4 8 0,3 1 17 0,0 3 18 16,-3 0 14-16,3-6 6 0,1 4 11 15,-4-1 3-15,0 0 8 0,0 3 3 16,3-1 0-16,-3 1 2 0,0 0 0 16,4 7-3-16,-4-1 1 0,0-1-5 0,0-1-4 15,3 4-9-15,-3-1-4 0,4 3-3 16,-4-7-7-16,3 4-6 0,-3-2-4 0,3 0-5 16,-3 0 0-16,3-1-3 0,-3 2 0 15,0 0-4-15,0-6 0 0,3 2-3 16,-3-2-1-16,0 0-2 0,0 0-2 0,0 0 1 15,-3-11 3-15,0 8-9 0,3 2 0 16,0 1 1-16,-3-3-4 0,3-2 1 16,-3 2-4-16,3 3 0 0,0-5 2 0,0 5-6 15,-4-2-3-15,4 2 0 0,0 0 0 16,0 0 0-16,0 0 2 0,0 0 1 16,0 0 5-16,10 7-8 0,-7-4 1 0,0-3 0 15,1 5-1-15,-1-5 2 0,4 3 0 16,-7-3 1-16,7 1 3 0,-4 2 0 0,0-3 0 15,4 0 0-15,-4-3 1 0,-3 2-3 16,0 1 4-16,4-8-2 0,-8 5 0 16,4-2 1-16,-3 3 1 0,-1 0-3 15,1-3-2-15,0 2 4 0,-3 3-2 0,-1-5-2 16,3 5 0-16,-3-2 0 0,4 2-1 16,3 0-1-16,-6 2 2 0,3 3-1 0,-1-5 2 15,1 3-1-15,-1-1 1 0,4 1-2 16,0 1 0-16,0-1 1 0,0 2 0 15,0 0 0-15,0-5 2 0,4 3-1 0,-1-2 5 16,-3-1-5-16,4 3 2 0,-4-3 1 16,3 3 2-16,-3-3-3 0,0 0 1 0,0 0 1 15,0 0-1-15,0 0 1 0,0-10-3 16,0 10 2-16,-7 0 1 0,4-5-1 16,-1 5-4-16,4 0 2 0,-3-3-1 15,3 3 1-15,0 0 0 0,-7 3-2 0,7-3 2 16,0 5 4-16,-3-5-5 0,3 0-1 15,3 4 0-15,-3-1-1 0,0 0 2 0,0-1 0 16,0-2-1-16,3 4 0 0,1-2 3 16,-4-2 0-16,3 0-1 0,-3 0 1 15,0 0-2-15,0 0-3 0,7-2-10 0,-7 2-13 16,0-4-22-16,0 4-29 0,0 0-33 16,0-5-40-16,0 5-28 0,4-3-34 15,-8 2-102-15,4 1-341 0,0-3-149 16</inkml:trace>
  <inkml:trace contextRef="#ctx0" brushRef="#br0" timeOffset="119147.6907">18662 12609 1647 0,'0'0'-95'0,"-6"0"16"0,1-1 9 15,2 1 13-15,3 0 16 0,-9 0 13 16,5 0-2-16,4 0 15 0,-9-3 18 16,4 3 8-16,5 0 11 0,-6 0 9 0,0 0 8 15,2 3 6-15,-2-3 6 0,-2 0 9 16,2 0 6-16,3-3 5 0,-4 3 5 16,1 0 4-16,-2 0-2 0,8 0-3 15,-6 3 1-15,3-3-6 0,-1-3-3 0,4 3-1 16,-6 0-5-16,6 0-6 0,-3-3-4 15,3 3-8-15,0 0 1 0,0 0-7 0,0 0-6 16,0 0-5-16,0 0-1 0,13-5-3 16,1 4-1-16,-1-2-2 0,4 0 0 15,5 3-1-15,2-2-3 0,3 2 0 0,3 0-2 16,-4 2 0-16,4 1-1 0,0 0 0 16,-6 1 0-16,-1 1 4 0,-3-1-2 15,0 4 5-15,-10 2 6 0,-4 0-2 0,-2 3 1 16,-11 2 2-16,-6 0-4 0,-4 2 2 15,-3 3 1-15,-6-3 0 0,-1 1-2 16,4 0 3-16,-1-4-1 0,5-1-1 0,2-1 0 16,0 0-4-16,4-6-1 0,3 1-6 15,-1 1-2-15,2-3 1 0,5 0 1 0,8-5-5 16,-4 0 1-16,20-5 0 0,-4 5-5 16,4-5 0-16,7 3 0 0,0-1 0 15,6 0 1-15,1 3-5 0,-1 0 16 0,3 3 2 16,1 2-8-16,-4 0 1 0,8 3 1 15,-15-1-1-15,8 6 0 0,-12 0 2 16,2 1-6-16,-10-1 5 0,-1 4 1 0,-7 2 1 16,-3 2-2-16,-9-1 8 0,-1 0 3 15,-2 0 1-15,-12 3-3 0,1-1 5 16,-3-2-2-16,-3 5-2 0,-1-7-1 0,0 1 4 16,-3-3-3-16,0-1-3 0,0-3-6 15,0-2-2-15,3 0 3 0,4-5-3 0,-3 0-3 16,5-3 1-16,1 3-9 0,-3-5-15 15,6 0-11-15,-3 0-28 0,4 0-15 16,-1-2-29-16,1-1-24 0,-1 1-31 0,-1 0-35 16,9-1-34-16,-1-2-32 0,-1 0-77 15,5 0-97-15,3 1-183 0,-1-2-110 16</inkml:trace>
  <inkml:trace contextRef="#ctx0" brushRef="#br0" timeOffset="119843.999">19288 12862 1521 0,'5'-3'-74'15,"-5"-1"14"-15,3 1 14 0,-3 1 13 0,0 2 9 16,3-3 28-16,0 3-5 0,-3-5 12 15,0 5 0-15,0 0 10 0,4 0 13 16,-4 0 5-16,0 8 8 0,0-3 5 0,0-1 5 16,3 1 5-16,-3 3 3 0,0-1 2 15,3 4-1-15,0-1 2 0,0 2 1 16,2-2-3-16,1 2-1 0,1 1-5 0,-1-1 0 16,8 4-4-16,-4-1-3 0,7-3 0 15,-4 3-5-15,7 0 0 0,-1 0-4 0,5 0-2 16,0-2-5-16,6-1-1 0,-7 1-2 15,3-4-4-15,1 0-1 0,0-2 3 16,3-2-10-16,-4-1 0 0,1-1-3 16,3-6-2-16,0 2 1 0,-3-7-1 0,0 5-2 15,0-12 1-15,-2 5 6 0,-1-10-10 16,-4 1 3-16,-7-5-4 0,-2 2 2 0,-5-3-4 16,-6-5-2-16,0 0 8 0,-9 0-8 15,-5-3-1-15,-2 3 1 0,-1-3 8 0,-4 7 5 16,2-2 8-16,-5 6-5 0,1-1 4 15,-4 4-2-15,0 4-1 0,-6 2 1 16,6 5-5-16,-3 6-3 0,4-1 0 16,-4 6 1-16,0 2-5 0,0 2 11 0,3 4-2 15,4-2-2-15,-1 4-3 0,4-1 1 16,0 0-7-16,7 4-1 0,-4 1-9 16,11-2-15-16,-1 0-20 0,3 3-27 0,1-6-24 15,6 3-36-15,-3 0-34 0,8-2-40 16,5-1-43-16,-4 1-115 0,5-6-109 0,-1-1-115 15,7-1-78-15</inkml:trace>
  <inkml:trace contextRef="#ctx0" brushRef="#br0" timeOffset="120494.3648">20447 12627 1518 0,'9'0'13'0,"1"-2"-4"16,-4 2 4-16,5 2 26 0,-1 1 12 16,-1 6 17-16,2-1 8 0,-4 4 4 0,2 6 3 15,2 0 11-15,-5 4-7 0,4-1 1 16,1-1-3-16,-5 2 0 0,1-1-5 15,2 0 2-15,-6 4 2 0,5-8 3 0,-2 1 0 16,-2-3-1-16,-1 0 3 0,0-2-3 16,0 1-4-16,-3-3-2 0,0-4 22 15,4 1-13-15,-4-1-7 0,-4-4-15 0,4-3-4 16,0 0 5-16,-3-10-22 0,3 2 2 16,0-2-12-16,3-3-6 0,-3 1-3 0,4-5 2 15,-1 2-3-15,7-3-6 0,-3-2-5 16,3 5-3-16,0-1 4 0,0-1-12 15,3 5 7-15,1 2 0 0,-1 3-4 0,4 2 13 16,-4 5 12-16,7 0 19 0,0 2 4 16,-7 3 8-16,8 5 3 0,-5 0 4 15,1 2 1-15,-1 1-2 0,-2-1 0 16,-1 1-3-16,-3-1-3 0,0 1 1 0,0-3-4 16,0-2-3-16,-3 2-6 0,3-2-4 15,-7-1-2-15,3 0-2 0,2-4-7 0,1-1-3 16,-2-2-6-16,3-2-5 0,3-6-1 15,8-4-5-15,-2 4-20 0,5-7-1 16,2 0-1-16,-2 5-1 0,3 0 3 0,-8 0-4 16,8 3 3-16,-3 2-1 0,-4 5 4 15,3 5 6-15,0 5 4 0,-3 2 8 0,-7 8 6 16,8-2 5-16,-5 7 4 0,-2-1 1 16,-5 2-5-16,2-4 0 0,-4 3-4 0,-1-3-1 15,0 3-7-15,-2-4-18 0,-1-1-29 16,-3-5-41-16,4 0-51 0,-4 2-60 15,0-9-74-15,0 1-85 0,0-1-117 0,-4-4-162 16,4-1 44-16,0-3-370 0,0 0-428 16</inkml:trace>
  <inkml:trace contextRef="#ctx0" brushRef="#br0" timeOffset="121520.561">14540 14472 2388 0,'0'3'-139'0,"-3"2"28"15,-1-2 20-15,-2 4 38 0,6-7 21 16,-4 2 21-16,1-2 26 0,3 5 7 16,0-5 12-16,-4 3 7 0,4 2 9 0,0-5 13 15,7 2 10-15,-3-2 7 0,2 2 4 16,1 3-2-16,3-5 11 0,7 0 0 0,-4 0-1 16,7-5 10-16,4 3-4 0,6-5-4 15,0 4-7-15,3-4-13 0,3-3-5 16,1 2-7-16,-7 1-3 0,6-1-9 0,-6 5-9 15,0-4-8-15,-3-1-27 0,-3-1-34 16,-4 1-31-16,-4 3-43 0,-2 3-50 16,-1-5-58-16,-3 4-41 0,-3-2-75 0,-4 2-110 15,-3 3-239-15,0 0-170 0</inkml:trace>
  <inkml:trace contextRef="#ctx0" brushRef="#br0" timeOffset="121748.5798">14760 14667 1820 0,'-3'8'-23'0,"3"-1"20"16,0-5 34-16,3 4 24 0,-3-5 21 15,6 5 13-15,2-6 13 0,5 0 6 0,0 0 3 16,4-6-1-16,3 5-9 0,4 1-11 16,1-8-9-16,-1 5-10 0,-1-1-2 0,1-4-11 15,3 5-6-15,-5-2-2 0,2 3-7 16,-7-5-14-16,2 4-32 0,2 3-41 15,-4-5-41-15,-4 3-55 0,4 2-43 0,-1-6-27 16,1 6-79-16,-1-1-128 0,1 1-178 16,3 0-95-16</inkml:trace>
  <inkml:trace contextRef="#ctx0" brushRef="#br0" timeOffset="123321.7064">16921 14282 1556 0,'7'-2'-52'16,"0"2"13"-16,-1-5 25 0,0 2 11 0,-2 3 31 16,0-7 11-16,-1 7 15 0,0-6 8 15,1 5 6-15,-1-2 7 0,-3 3-1 16,3-5 7-16,-3 2 5 0,0-4-3 0,-3 7-1 15,0-11-3-15,-4 7-7 0,4-4 1 16,-8 0-8-16,-2 4-1 0,-1-9 6 16,-2 5 3-16,-7 4-3 0,2-4-7 0,-5 1-2 15,3 1-9-15,-4 1-6 0,0 5 1 16,1 0-9-16,-1 0-5 0,-3 0-4 0,6 3 0 16,-2 5-3-16,0-1-6 0,2 5 4 15,0 1-7-15,4-1-1 0,1 4-1 16,5-1 4-16,4 4 0 0,0 2-3 15,7-4 4-15,3 1-4 0,3 1 1 0,1 2 6 16,5-1-5-16,5-4-3 0,-1 1 3 16,4-3-2-16,3-2-3 0,0 1 2 0,4-6-2 15,-2-2 1-15,5 1-2 0,-3-6-4 16,6-6 1-16,-4 1 0 0,1 1 2 16,3-4-2-16,-6-4 3 0,6-3-6 0,-11 0 3 15,8-1-2-15,-7 4 3 0,0-3-3 16,-3 0 1-16,0 3-5 0,-4-2 0 0,4 2-4 15,-4 5 4-15,0-6-1 0,-3 9-7 16,3-4 2-16,-3 1-3 0,1 0-1 16,-2 4 3-16,1-2 5 0,1 10 0 0,-2-5 6 15,-2 4 6-15,3 9 4 0,0-1 11 16,3 8 17-16,1 9 12 0,-1 2 14 16,1-4 5-16,-5 12 3 0,-2-4 4 0,4-3 8 15,-5 5 2-15,4 1-2 0,-4-3 0 16,2 0-6-16,-5 2-5 0,6-7-5 15,-5 0-7-15,-1-10-7 0,0 5-6 0,5-2-5 16,-5-5-3-16,-3-3-8 0,3 0-4 16,0-5-6-16,-3 0-17 0,0-1-27 0,0-3-33 15,0 1-38-15,0-7-36 0,0 0-34 16,0 0-28-16,4-15-35 0,-4 5-34 16,6-4-36-16,5-3-38 0,-2 1-95 0,1-2-109 15,7-5 60-15,-1 4-200 0,8-4-167 16</inkml:trace>
  <inkml:trace contextRef="#ctx0" brushRef="#br0" timeOffset="123749.9287">17731 14359 1805 0,'4'-4'-45'0,"-1"4"18"15,-3-5 13-15,0 5 14 0,0 0 16 0,0 0 17 16,3 14 10-16,-3-6 3 0,4-1 8 15,-4 4 3-15,3-1 5 0,1 5 14 16,2 0 0-16,1 2 3 0,3 1 0 0,0 0 1 16,3-1 1-16,4 5 0 0,-1-3-8 15,4 5-5-15,4-5 0 0,-5-3-9 0,8-1 1 16,-6 3-13-16,5-11-4 0,-2 3-5 16,3-3 1-16,-5-5-5 0,2-2-2 15,-1-2-3-15,1-5-4 0,-1-3-3 0,-3-5-1 16,-3-3 0-16,-1 0-1 0,-5-12 3 15,-5 3-8-15,-2 0-1 0,-8-3 9 16,-2-3-11-16,-8 0 1 0,-2 3 2 16,-5 6 2-16,1-1 10 0,-3-1 1 0,-7 11 1 15,0-2 0-15,-4 3 7 0,1 3-19 16,0 5 6-16,3 5 4 0,-4-5 5 0,4 12-3 16,4-6 3-16,-4 7-9 0,6 1-7 15,-2 4-4-15,6 3-13 0,3 0-12 0,1 3-22 16,9-3-26-16,0-3-23 0,4 3-29 15,9 0-30-15,1 3-45 0,13-3-50 16,-3-3-125-16,6 3-124 0,4-5 59 0,-4 2-123 16,10-1-53-16</inkml:trace>
  <inkml:trace contextRef="#ctx0" brushRef="#br0" timeOffset="125792.0105">18942 14115 1452 0,'0'-7'-47'0,"-3"4"18"0,3-2 19 15,3 2 13-15,-3-3 22 0,3 5 13 16,-3-5 12-16,0 1 11 0,4 5 9 16,-4 0 8-16,3-4 2 0,-3 1 3 15,0 3 7-15,3 7 11 0,-3-4 8 0,-3 5 0 16,3 7-2-16,-3-3-5 0,-1 5-6 15,1 3-5-15,0 6 12 0,0-6-8 0,-1 5-7 16,1 0 1-16,-1 0-17 0,1 0 0 16,-1 0-13-16,1-3-6 0,0-2-4 15,0 3-9-15,0-8-3 0,3-3-10 0,-4 1-11 16,4-4-9-16,-3 2-10 0,-1-7-10 16,4-1-5-16,-7-6-2 0,4-4 0 15,3-6 0-15,0 1 1 0,-3-5 5 0,3-6-3 16,0 5 4-16,0-6-1 0,3-1 3 15,-3 2 2-15,3 3-3 0,-3 3 6 16,4-4 0-16,-4 4 1 0,3 5-3 0,-3-3 3 16,4 5 2-16,-1-4 0 0,1 2 4 15,-1 5 10-15,3-1 6 0,1 1 8 0,3 5 4 16,0-3 5-16,7 5 8 0,3 5 11 16,6-5 5-16,4 9 11 0,7-1 0 15,4 2-10-15,1-1 3 0,-2 5 0 0,4-4-4 16,-1 5-6-16,-7-3-1 0,5 0-1 15,-4 0 3-15,-4 2-8 0,-3-2 2 16,-3 1-2-16,0-9 9 0,-11 4-4 0,4 0 0 16,-3-4 2-16,-1 1 4 0,-2 1-7 15,-1-12-3-15,-3 4-5 0,4-1-5 0,-5-4 0 16,-2-6-8-16,0 1-3 0,-4-2-2 16,1-4 1-16,-4-8-4 0,0 4 0 15,0 2-2-15,-4-5-6 0,1 3-2 0,-1-3-2 16,4 4 0-16,-3 1-9 0,0 1-10 15,-1 4-10-15,1-1-11 0,3 4-18 16,-3-1-22-16,0 1-27 0,3 5-24 0,-4-3-28 16,4 2-35-16,0 1-28 0,-3 1-35 15,6 6-14-15,1-2-32 0,-4 2-70 16,0 0-87-16,0 0-22 0,6 8-148 0,-3-7-119 16</inkml:trace>
  <inkml:trace contextRef="#ctx0" brushRef="#br0" timeOffset="126066.0327">20049 14142 1882 0,'7'5'70'0,"0"2"5"15,-1-7 9-15,-3 5 20 0,1 1 17 0,3-6 23 16,-4 1 8-16,0 5 34 0,1-6 5 15,-1 3-5-15,0 2-14 0,0-2-13 16,-3-2-13-16,4 5-19 0,-4-4-11 16,3 3-8-16,-3-5-13 0,0 3-21 0,0 2-22 15,0-3-31-15,4-2-35 0,-4 0-40 16,0 7-64-16,0-7-63 0,0 0-58 16,0 0-55-16,0 0-114 0,3-9-123 0,-3 9 63 15,0-5-198-15,4 2-162 0</inkml:trace>
  <inkml:trace contextRef="#ctx0" brushRef="#br0" timeOffset="126753.7117">20507 13955 1900 0,'6'-5'16'0,"-3"2"6"0,1-3-4 16,2 5 8-16,0 8 10 0,-1-7 20 15,1 8 5-15,1-5 3 0,-1 6 8 0,0 4 3 16,5 4 0-16,-4 1-1 0,2 0 6 15,2 4 2-15,-5-5 2 0,4 1 7 16,-3 0 2-16,0-1 16 0,-1 0 1 0,1 0 1 16,-1 4 3-16,-2-11-9 0,-1 5-11 15,4-6-1-15,-7-1-4 0,3-1-2 0,1 4-10 16,-4-11-13-16,3 1-6 0,-3-1-5 16,0 0-13-16,0-12-1 0,0 0-4 15,0 0-6-15,0-3 0 0,0-3-4 0,3 0-2 16,0-2 3-16,4 1-10 0,0 1 0 15,0 0-6-15,2-2-3 0,2 8 1 0,2-5-1 16,-3 2 5-16,7 4-11 0,-1 4 0 16,1-1 12-16,0 3-1 0,-1 3 7 15,5 2 2-15,-5 0 3 0,4 2 2 16,-4 3 3-16,1-2 1 0,4 2 3 0,-8-2-3 16,4 1-7-16,-4-1 2 0,0-1-2 15,0 4-2-15,-3-5-1 0,1-1-1 0,-5 6 0 16,4-6 0-16,1-6-3 0,-2 5 0 15,1-5-3-15,4 1-4 0,2-7-1 16,4 2 0-16,1 0-2 0,-2 3-1 0,1-3-3 16,4 2 0-16,-5 1-2 0,-2-1 1 15,3 8 5-15,3 0 13 0,1 8 15 0,-4-1 11 16,0 4 9-16,0 3 0 0,0-2-2 16,0 8 1-16,-3-2-7 0,-4 0-1 15,1-1-4-15,-5 5-3 0,1-4-11 0,1 0-22 16,-5-1-31-16,-3-2-45 0,4-3-58 15,-4 4-61-15,-3-1-69 0,3-5-85 16,-6-3-76-16,6 0-199 0,1-4 41 0,0-6 69 16,-1 3-266-16,3-5-265 0</inkml:trace>
  <inkml:trace contextRef="#ctx0" brushRef="#br0" timeOffset="128330.2869">18895 13866 1987 0,'7'-7'-94'16,"0"2"21"-16,-4-2 17 0,3 2 28 16,-2 2 19-16,-1-4 18 0,1 5 16 0,-4-3 16 15,0 2 9-15,0 3 14 0,-4-5 0 16,1 3 4-16,-4 2 2 0,1 2 5 0,-1 3 3 16,-3 5 2-16,-3 5 4 0,3 3 3 15,-7 7-5-15,4-1 0 0,-1 9 3 16,5 0 3-16,-1 3-2 0,-4 7 31 15,7 6-14-15,1-3 9 0,-1 5 0 0,3-9-7 16,1 0 6-16,6-1-15 0,-3-4-7 16,4 1-9-16,-4-1-8 0,7-4-7 0,-4-1-5 15,4-5-11-15,-4-3-2 0,0 0-6 16,0-2-19-16,5-4-46 0,-5-6-36 16,4 1-43-16,-1-3-51 0,4-8-67 0,7 3-73 15,-4-10-155-15,4 3-85 0,3-8 59 16,6 3-176-16,1-8-146 0</inkml:trace>
  <inkml:trace contextRef="#ctx0" brushRef="#br0" timeOffset="128999.2718">21751 13532 1752 0,'-11'-2'-39'0,"1"2"32"0,4-5 10 15,-2 2 21-15,2 3 14 0,-1 0 12 0,1-5 1 16,3 5 5-16,0-2 3 0,-2 2-4 15,5 0 7-15,0 0 12 0,8 7 7 0,1-4 5 16,-2 4 11-16,10 8 13 0,-1-3-4 16,8 12 9-16,3 0 14 0,-1 9 4 15,4 2 3-15,0 5 0 0,-6 0 0 16,-1 2-9-16,-6 0 12 0,-8 9-3 0,-5-7-9 16,-8 2-8-16,-5 4-10 0,-1-8-9 15,-7 3-8-15,0-3-14 0,-3-4-9 16,10-6-15-16,-6-2-31 0,6-5-43 0,-1-5-60 15,5 1-58-15,-1-4-64 0,4-4-80 16,0-4-109-16,3-1-193 0,3-8 73 0,0 0-308 16,4 0-306-16</inkml:trace>
  <inkml:trace contextRef="#ctx0" brushRef="#br0" timeOffset="136709.981">24888 12112 2085 0,'-3'-12'-103'15,"0"2"15"-15,0-3 13 0,-5 1 12 16,5 2 12-16,0-3 23 0,0 3 14 15,-1 0 7-15,1 0 9 0,0 3 9 16,3-1 3-16,-3 1 4 0,3 1 1 0,-5 2 8 16,10-4 12-16,-5 3 18 0,3 2 7 15,-3 1 12-15,3 0 8 0,-3 2 13 0,7 7 14 16,-1-2 11-16,-3 5 5 0,5 4 4 16,1 2-7-16,-2 2-25 0,-1 3 4 15,2 5 1-15,1-1-4 0,-2 5-6 0,-1 0 22 16,5 0-3-16,-5 0-2 0,1 0-5 15,-1 2-8-15,-2-6-15 0,3-1-1 16,-1-1-4-16,1 2-8 0,-4-4-3 0,4 1-4 16,-3-3-10-16,-4 0-3 0,3-5-6 15,-3 1-16-15,0-2-21 0,0-2-26 16,3 1-32-16,-3-3-31 0,0-3-40 0,-3 0-32 16,3-4-41-16,-3 2-42 0,3-5-33 15,0 0-38-15,0 0-91 0,0-12-96 0,-4 4 59 16,4 1-136-16,0-5-72 0</inkml:trace>
  <inkml:trace contextRef="#ctx0" brushRef="#br0" timeOffset="137121.7922">24522 12130 1514 0,'-7'-4'-45'0,"0"0"12"0,4 2 21 16,-4-1 17-16,4 0 15 0,-4 1 8 15,4 0 8-15,-1-1 7 0,4 3 4 0,-3-2 1 16,3-1 8-16,0 3 5 0,0 0 9 15,7-2 7-15,-4-1 6 0,7-2 7 16,3 3 7-16,1-3 0 0,6 0 0 0,3 0 8 16,4-2-10-16,3 2 2 0,10-3 0 15,0 0-3-15,6-2 2 0,1 5-19 0,-1-2 5 16,2 1-42-16,-1-1 0 0,-4 0 1 16,0 2-7-16,-3 1-4 0,-3-2-3 15,-4 0-1-15,-6 4-7 0,3 0-2 16,-3-2-21-16,-4 0-26 0,-7 4-26 0,5-2-39 15,-8-4-37-15,4 6-59 0,-4-4-41 16,-4 1-111-16,-1-2-108 0,-5 3-183 16,-3 2-130-16</inkml:trace>
  <inkml:trace contextRef="#ctx0" brushRef="#br0" timeOffset="137356.1486">24885 12264 1638 0,'3'6'-54'16,"4"-4"22"-16,-1 2 13 0,5 0 32 16,5 0 24-16,1-4 16 0,3 4 18 15,3-4 13-15,7 0 14 0,3 0 2 0,4-4 6 16,-3 4-3-16,-1-2-2 0,4 0-9 16,-10-2-4-16,3 3-3 0,-7-2-16 15,-3 3-6-15,0 0-4 0,-1 0-16 0,-2-2-32 16,-4 2-51-16,1-6-63 0,-1 6-69 15,-2-4-92-15,2 1-170 0,-7-2-177 0,5 3-110 16</inkml:trace>
  <inkml:trace contextRef="#ctx0" brushRef="#br0" timeOffset="137962.8641">25995 12030 1654 0,'3'0'-34'15,"-3"0"17"-15,0 0 10 0,8-3 16 16,-5 6 15-16,-3-3 12 0,3 5 12 0,0-1 8 15,1 2 4-15,-1 4 1 0,0 0 2 16,0 0 7-16,-3 2 1 0,5 3 4 16,-2 3-1-16,0 0 3 0,0 2-3 0,4-3 3 15,-4 5-7-15,3-1-2 0,-1-2-4 16,1 1-4-16,-3-1-2 0,4 1-7 0,-4-6-5 16,0 1 3-16,0-3-7 0,2-2-5 15,-2 2 0-15,0-3 0 0,-3 0-5 16,0-1-2-16,-3-3-3 0,0-3-9 15,-5 1 4-15,-5-1-5 0,-1-2-5 0,-5 0 8 16,-1-2-8-16,-10 2-3 0,0-3 0 16,-4 6-4-16,-5-3 9 0,-2 5-11 15,-2-3-2-15,7 1 1 0,2 2 0 0,1-1-1 16,-1 4-3-16,5 2 2 0,5 1-4 16,1-2 3-16,2-1 1 0,5 4 6 0,10-2 1 15,-8 3 7-15,7-1 1 0,1 2-1 16,9-2 8-16,4-3 21 0,-1 1-4 0,8 0 10 15,-1-5 8-15,10 4-4 0,-2-1 4 16,5-2-3-16,-3-3-7 0,4 4 3 16,0-5-8-16,-4-2-9 0,0 3 2 15,4-6-2-15,-7 3-8 0,0-2 2 0,0 2 0 16,0-3 6-16,-3 2-22 0,-1-2-30 16,5-2-38-16,-8 1-49 0,4 0-54 0,-8-1-67 15,12 0-66-15,-12-3-165 0,12 1-56 16,-12 2 67-16,12-5-176 0,-5 3-121 15</inkml:trace>
  <inkml:trace contextRef="#ctx0" brushRef="#br0" timeOffset="139524.3088">26665 12325 1639 0,'-6'2'-65'0,"6"1"7"15,-3-1 16-15,3-2 14 0,0 3 16 16,3-1 12-16,-3-2 11 0,14 2 4 0,-11-2 9 15,7 0 5-15,-4 0 6 0,8 0 5 16,-1 0 5-16,4 0 1 0,7 0 1 0,-2-2 7 16,8 0 2-16,7-1 4 0,-7 1-3 15,10-3 3-15,10 0-2 0,-6 0-2 16,2 0 1-16,11 0-3 0,-7 0-4 16,10-2-5-16,-6 2-1 0,-2-1-7 0,-1 0-3 15,-1 0-2-15,3 0-5 0,-6 4-1 16,-4-3-1-16,1 0 1 0,2 0 3 0,-2 0-1 15,-1 0-1-15,4 3 0 0,-11-3-2 16,1 2 0-16,-1-2-3 0,2 4-5 16,-8-5 2-16,0 4 0 0,-11-2-1 15,5 2 7-15,-7 0 9 0,-1-2 1 0,4 4 3 16,-7-1 0-16,4-2-3 0,-7 3-1 16,4 0 4-16,-1-2-10 0,-7 2-5 0,1 0 2 15,3 0-4-15,-3-3-3 0,6 3-1 16,-9 0 2-16,6 0-5 0,-7-3 3 15,0 3 7-15,7 0-12 0,-10 0-1 0,4 0 4 16,6-2-8-16,-10 2 1 0,0 0 2 16,6 0-1-16,-6 0-1 0,10 0 1 15,-10 0-2-15,0-2 3 0,0 2-5 16,7 0 1-16,-7 0-3 0,7 0 0 0,-7 0-3 16,0 2 2-16,0-2 4 0,0 0-1 15,0 0 0-15,0 0 1 0,3 0 1 0,-3 0-2 16,0 0 3-16,0 0 2 0,0 0-4 15,0 0-1-15,0 0 6 0,0 0-10 16,0 0 1-16,0 0 2 0,0 0-2 16,0 0 6-16,0 0-8 0,0 0 0 0,0 0 0 15,0 0 3-15,0 0 3 0,0 0-3 16,0 0-2-16,0 0-2 0,0 0 3 0,0 0-1 16,0 0 0-16,0-5 2 0,0 5 1 15,0 0-1-15,0 0-1 0,0 0 2 16,0 0 2-16,0 0-6 0,0 0 11 0,0 0-11 15,0 0-1-15,0 0 4 0,0 0 1 16,0 0 0-16,0 0 1 0,0 0 6 16,0 0 0-16,0 0 2 0,0 0 3 15,0 0-7-15,0 0 9 0,0 0-5 0,0 0-1 16,-10 0-1-16,10 0 4 0,0 0-4 16,-3-2-2-16,-1-1 2 0,-3 1 3 0,4-1-8 15,-3 1 7-15,-1-1-11 0,4 1 7 16,-8-3-6-16,5 0 1 0,3 0 2 0,-11 1 4 15,7-2-7-15,-6 0-3 0,3-2 6 16,-10 4-10-16,10-4 6 0,-3 1-4 16,-11 0 3-16,8-1-1 0,-1 3 3 15,1-2-2-15,-1-1-8 0,-4 4 8 0,5-1-5 16,-1 1 7-16,-2 0-8 0,2 0-4 16,-4 0 9-16,5 2 1 0,-1 2-7 15,4-3 2-15,7 0-1 0,-8 3-1 0,1 0 1 16,2 0-1-16,5 0-2 0,-7 0 2 15,6 3 1-15,3 0-3 0,1 2 5 0,3-4-2 16,0 3 4-16,3 0-6 0,1 2 7 16,6-3-2-16,0 1 4 0,7-1-4 15,-4 2 0-15,7-2 0 0,4 1 1 0,-2 1 1 16,-1-3-2-16,2 4 4 0,4-4 0 16,-8 1-4-16,2-1 3 0,-1 1-4 15,-4 1 4-15,8-1-5 0,-11 0 0 0,4 2 9 16,-4 0 1-16,4-1 6 0,-11 2 3 15,8 1 0-15,-4 4 3 0,-4-4 5 0,1 5 1 16,-7 0 5-16,0 0 7 0,0 5 4 16,0-5 2-16,-7 3 3 0,1 2 5 15,-1-3-1-15,-3 3 0 0,0-2-2 16,7-3-1-16,-10 3-4 0,9-3-5 0,-9-2-2 16,6 4-5-16,1-5 0 0,2 1-8 15,-6 2 0-15,7-4-2 0,-7-1-4 16,7 1-1-16,-1-1-7 0,-3-1-8 0,1 2-19 15,6-7-10-15,-7 4-20 0,4 1-28 16,0-4-34-16,-5 0-41 0,5 1-61 0,0-1-64 16,0 1-53-16,3-3-140 0,-7 0-31 15,7 0 52-15,-6 2-191 0,6-2-136 16</inkml:trace>
  <inkml:trace contextRef="#ctx0" brushRef="#br0" timeOffset="144595.3248">26812 13133 426 0,'8'-3'78'0,"-5"3"-45"0,0 0 20 0,-3 0-14 15,10-3 1-15,-10 3 0 0,0-2 3 16,0 2 1-16,6 0 4 0,-6 0 6 0,7 0 9 16,-7 0 10-16,0 0 6 0,0 0 13 15,0-3 7-15,4 3 13 0,-4 0 8 16,0 0 5-16,0 0 6 0,0 0 2 16,0 0-1-16,3-4 4 0,-3 4-2 0,0 0-1 15,0 0-5-15,0 0 0 0,0 0-7 16,0 0-10-16,0 0 1 0,0 0-8 0,0 0-2 15,0 0-9-15,3 4-13 0,-3-4-4 16,0 0-6-16,0 0-8 0,0 3-8 16,4-3-1-16,-4 0-2 0,0 0-2 0,9 0 2 15,-2 0 0-15,3 0-1 0,0-3 0 16,4 3-2-16,-1 0-3 0,4 0-5 16,-1 0 3-16,8 0-6 0,-8-4 1 0,7 4 0 15,4-3-7-15,0 1 1 0,3 2 16 16,0-4-3-16,0 2-5 0,0-1-5 15,3 0-2-15,1 2-1 0,-1 1-6 0,3-3 3 16,2-2 3-16,-8 0-7 0,6 2 2 16,7-1-2-16,-2-1-1 0,-1-3-1 0,-1 3 0 15,2 1-4-15,-1-4 0 0,-4 1-3 16,4-2-4-16,4 1 0 0,-11-1-2 16,7 1 1-16,-10 4-1 0,3-4-1 0,-3 1-4 15,0 1 1-15,0 2 1 0,-3-4 0 16,0 4-2-16,-4-1-1 0,4-4 1 0,-4 5-4 15,0 1-1-15,1-2 3 0,6 0 2 16,-10 0 0-16,7 0-4 0,-1 3 5 16,4-1-4-16,-3-2 1 0,3 0-2 15,-7 2 0-15,7-1 1 0,-3 1-2 0,0 1 4 16,0-1-3-16,-11-1 1 0,1 1 0 16,-1 1 2-16,1-2 1 0,-1 2 0 0,-2-1 5 15,-4 0 0-15,4 3-1 0,-1-1 3 16,-4 1 2-16,2-3-1 0,-1 3 3 15,-7 0 2-15,3-5 1 0,2 5 1 0,-2-3 2 16,1 3 4-16,-4-2 0 0,0 2 3 16,-3 0-1-16,11 0-1 0,-11 0-3 0,3 0-2 15,0-3-1-15,-3 3 1 0,0 0-7 16,0 0-15-16,0 0-20 0,0 0-37 16,0 0-33-16,-6-2-49 0,6 2-43 0,-11-2-50 15,5-1-54-15,-1 3-47 0,1 0-27 16,-11 0-90-16,4 0-96 0,-11 3 54 15,4-1-291-15,-10 0-271 0</inkml:trace>
  <inkml:trace contextRef="#ctx0" brushRef="#br0" timeOffset="145362.8087">26820 12900 2020 0,'3'0'-88'0,"10"0"36"16,-7-3 0-16,5 3 33 0,-1 0 29 15,-1 0 20-15,8 0 16 0,-7 0 8 16,0 0 8-16,0 0 8 0,0-4 9 0,0 8-5 16,4-8 0-16,-8 4 6 0,4 0 2 15,-10 4 7-15,7-4 5 0,0 5-6 0,-4 1-1 16,-3 1-2-16,0 0-5 0,-3 3-8 15,3-3-6-15,-10 5-7 0,6 0 1 16,-12 2-11-16,6 1 1 0,-4-2-5 0,4 4-9 16,0-5-3-16,-6 1-4 0,6 2-1 15,-1-2 1-15,5-4-6 0,-4 4-2 16,3-3 1-16,7 5-7 0,-10-7 1 0,10 2-6 16,-3-3 7-16,3 3 0 0,3-3 3 15,0 4 6-15,4-4 9 0,0 1-1 16,3-1 6-16,3 1 12 0,1-1 1 0,2-2-2 15,-2 0 9-15,2 3 2 0,1-6 6 16,10 5 4-16,-11 1 5 0,4-4-1 0,4-1 0 16,-11 2 3-16,4 1-3 0,-1 1-4 15,1-4-3-15,-4-1-7 0,1 4-3 16,-1-5-6-16,-3 2-4 0,0 0-6 16,0 4-2-16,4-7-6 0,-11 0-3 0,3 3-11 15,1-1-29-15,-4 1-41 0,8-3-53 16,-11 2-56-16,0-2-64 0,0 0-75 0,6 0-69 15,-3-2-167-15,4-1-28 0,-4 1 58 16,0-1-308-16,8-4-298 0</inkml:trace>
  <inkml:trace contextRef="#ctx0" brushRef="#br0" timeOffset="145993.7951">29281 12665 2238 0,'3'-6'-13'0,"-6"2"11"0,3-4 10 0,3 3 8 15,-3 2 9-15,0 1 8 0,0 2 16 16,0 0 17-16,10 5 12 0,-7 0 7 0,-3 7 4 15,6 1-2-15,2 2 1 0,-5 5 9 16,0-1-1-16,7 5 3 0,-7-2 8 16,0 3-2-16,5 0-6 0,-2 0-1 15,1 0-10-15,-7 0-2 0,6 0-15 0,-3 0-2 16,5-4-8-16,-8 1-3 0,6-3-10 16,1-2-2-16,-7 0-20 0,0-2-14 15,3-1-26-15,0-4-27 0,4 0-16 0,-7-1-33 16,4-3-34-16,-4-4-40 0,0 2-45 15,3-4-35-15,-3-9-51 0,0 5-114 0,-3-9-55 16,3 3 36-16,-11-2-108 0,5-1-38 16</inkml:trace>
  <inkml:trace contextRef="#ctx0" brushRef="#br0" timeOffset="146270.9575">28960 12730 1597 0,'-6'-5'38'0,"6"0"5"16,-7-1-6-16,14-1 13 0,-7 5 11 0,6-3 6 15,4 0 11-15,4-3-2 0,2 4 6 16,1-2 1-16,10 1 3 0,-11-2 0 0,11 1 6 16,-4 2-4-16,7-1 6 0,-3 0-9 15,3-1 0-15,0 1-7 0,0 1-11 16,-3-1-8-16,3 0 0 0,-3 0-7 15,-8-1-7-15,5 5-16 0,-7-2-29 0,-4 0-23 16,4-2-34-16,-11 5-34 0,4-1-46 16,4 1-46-16,-11-3-46 0,-3 3-102 0,0 0-109 15,0 0-147-15,-14 7-88 0</inkml:trace>
  <inkml:trace contextRef="#ctx0" brushRef="#br0" timeOffset="146495.329">29120 12833 1578 0,'0'4'15'0,"0"1"3"0,3 0 1 0,5-2 20 16,-5-1 12-16,10 1 12 0,1-3 6 15,-5 0 1-15,12 0 13 0,-5 0 4 0,1-3 1 16,2 6 1-16,5-3-9 0,-4 0-3 16,4 0-6-16,-8 0-4 0,1 2-5 15,2-2-9-15,-5 0-4 0,6 0-6 16,-10 0-3-16,0 0-13 0,4 0-32 0,-1 2-35 15,-7-2-42-15,5 0-47 0,2 3-39 16,0-3-67-16,-6 0-112 0,3 0-276 0,3 0-122 16</inkml:trace>
  <inkml:trace contextRef="#ctx0" brushRef="#br0" timeOffset="146758.1974">29733 12834 1760 0,'8'0'18'0,"-5"-1"8"0,0 1 1 16,7 0 17-16,-10 0 17 0,0 4 13 15,11 1 7-15,-8 3 6 0,3-1 1 16,1 3 0-16,-4 2 1 0,8 2 1 0,-5 1-4 16,4-1-1-16,-10-2-4 0,6 8 2 0,5-2-13 15,-11 0-6-15,3-3-7 0,0 2-4 16,4-5-8-16,-4 4-10 0,0-4-22 15,5 1-29-15,-8-1-31 0,0-2-30 16,3-3-33-16,-3 2-41 0,0 0-48 0,0-9-71 16,3 0-111-16,-3 0-284 0,0 0-160 15</inkml:trace>
  <inkml:trace contextRef="#ctx0" brushRef="#br0" timeOffset="147184.2727">29784 12890 1922 0,'0'-2'24'0,"-7"-4"-4"0,4 0 3 15,6 5-1-15,-3-2 9 0,7-2 16 16,-4 0 10-16,11 2 10 0,2 1 4 16,4-5 5-16,4 4 4 0,6-2-3 0,-3 3 2 15,3-1-6-15,0 0-1 0,0 3-9 16,-4 0-1-16,-6 0-7 0,7 3 1 15,-11-3 3-15,1 10-3 0,-4-5-4 0,-6 2-5 16,0 6-3-16,-14-1-4 0,0 1-1 16,4 2-10-16,-10 3 0 0,3-1 0 0,3-5-3 15,-3 1 0-15,7-1 2 0,3 4 1 16,-7-4 11-16,14-2-9 0,-4 0 26 16,10 1 14-16,4-2 1 0,10 1 1 15,0 0-3-15,3-10 11 0,3 8 1 0,-3-6 0 16,3 3 6-16,7 0-2 0,-4 0-4 15,2-2-5-15,-8-2-8 0,3 5-4 0,-6-4-5 16,3 2-6-16,-11-2-5 0,2 1-6 16,-1 1-6-16,-7-4-15 0,4 0-32 15,-4 0-33-15,1 3-43 0,-1-3-56 0,-7 2-57 16,4-2-70-16,-3 0-67 0,3 0-125 16,-10 0-99-16,0 0 53 0,3 0-271 15,-3 0-268-15</inkml:trace>
  <inkml:trace contextRef="#ctx0" brushRef="#br0" timeOffset="150503.5692">15994 14647 1942 0,'-6'0'-118'16,"6"0"16"-16,-4 0 8 0,4 0 18 0,0 0 15 16,-4 0 11-16,4 0 10 0,0 0 9 15,0 0 12-15,0 0 6 0,0 0 10 16,0 0 13-16,0 0 7 0,-3 3 4 15,3-3 5-15,0 5 7 0,0-5 8 0,0 0 7 16,-7 0 9-16,4 2 2 0,3-2 11 16,-6 0 5-16,3 0 1 0,-5 2 1 0,2-2 2 15,-4 5 1-15,4-5 2 0,-2 0-6 16,-2 3 7-16,4-3-10 0,0 5-1 16,-2-5 0-16,-2 0 0 0,4 0-1 0,0 3 0 15,-2-3-6-15,5 4-3 0,0-4-3 16,3 0-8-16,-10 3 8 0,7-3-5 15,-1 0-3-15,-3 0 0 0,4 2 2 16,0-2-9-16,3 0-3 0,-7 0 7 0,4 6-8 16,0-6-2-16,-1-6 1 0,4 6 20 15,-3 6-17-15,3-6-2 0,0 0-7 0,0 0-8 16,0 0 0-16,0 0 5 0,0 0-9 16,0 0 5-16,10-6-6 0,-7 4 4 0,7 2-10 15,-3-3 1-15,6-1-4 0,-3 1 2 16,1-2-1-16,5 2 2 0,-2-2-4 15,-2 3-1-15,6 0 7 0,-2-3 5 0,1 2-3 16,-1-2-4-16,1 3 2 0,3-4 3 16,0 5-1-16,-3 1-4 0,6-8 3 15,0 5-6-15,1-3 7 0,-1 5-7 16,1-7 0-16,2 5 3 0,-3-4-2 0,4 2 1 16,-3 2-6-16,-1-4 1 0,0 5-2 15,-3-6 3-15,-3 8 1 0,-1-5-3 0,1 3-2 16,-4-4 4-16,-2 5-1 0,2 1 4 15,-3-3 6-15,0 3 6 0,-3-5-5 16,2 5 7-16,-2-3 0 0,0 3-1 0,-4 0-5 16,-3 0-4-16,4 3 0 0,-4-3-4 15,0 0 4-15,-7 8-5 0,3-8 0 0,-2 1-2 16,-1 5-1-16,-3-4-1 0,0 3-1 16,-3-5-4-16,0 3 2 0,-4 4-3 15,0-7 2-15,-3 7-3 0,-3-7-5 0,-1 8 5 16,1-5 4-16,0 4-5 0,0-7 3 15,-4 8-4-15,3-7 3 0,1 5 1 16,0-6 0-16,3 8-3 0,-4-5 1 0,5-2 1 16,-2 5 1-16,4-4 1 0,-2 3-4 15,-1-5 0-15,3 3-1 0,-3 2 2 16,6-3-6-16,1-2 9 0,-4 2 6 0,4 3-11 16,4-5 1-16,-2 0 0 0,1 3 2 15,1-3-5-15,1 5-1 0,-2-5 0 0,4 0-1 16,3 0 3-16,-4 3 2 0,0-3 0 15,0 0-5-15,4 0 8 0,3 0-7 16,0 0 4-16,-3 4-4 0,3-4 3 0,0 0-2 16,0 0 4-16,0 0-1 0,10 0 3 15,-10 0-1-15,3-4-3 0,-3 4 3 0,7 0 0 16,-7 0-4-16,3-3 5 0,1 3-3 16,-4 0 2-16,0 0 5 0,0 0-2 15,6 0-6-15,-6 0 8 0,0 0-6 0,0 0-3 16,0 0-11-16,0 0-29 0,0 0-37 15,0 0-47-15,0 0-56 0,0 0-69 16,3 0-91-16,-3-5-219 0,4 2 51 0,-4-2 55 16,0 3-218-16,3-5-168 0</inkml:trace>
  <inkml:trace contextRef="#ctx0" brushRef="#br0" timeOffset="152444.3369">4032 11100 1726 0,'-4'2'-97'0,"1"1"7"0,-1-1 15 16,1 1 17-16,0-3 10 0,-1 2 10 15,-2 3 12-15,3-3 10 0,-1 1 23 0,1 0 11 16,-1-1 9-16,4-2 9 0,-3 3 7 16,-1-3 3-16,1 2 9 0,3-2 4 15,-3 3 7-15,0-1 4 0,0-2 5 0,3 2 2 16,-4 1 2-16,1 2-1 0,0-2-3 15,3 2 3-15,-4-3-1 0,0 4-1 16,1-4 0-16,0 1 0 0,0-2-2 0,3 5-3 16,0-4-7-16,-3 1-2 0,-1-3-3 15,4 0-6-15,0 5-5 0,0-5-7 16,0 0-2-16,0 2-4 0,0-2-4 0,-3 3-4 16,3-3-2-16,3 2-3 0,-3-2 2 15,0 0-5-15,7-5 2 0,-1 3-5 0,1-6-3 16,0 0 3-16,3-1 0 0,6-4 0 15,1 1 1-15,3-6 1 0,7-2-2 0,3-2-1 16,7-3-1-16,2-6-1 0,9-3-1 16,4-4 2-16,2-2-2 0,20-12-3 15,2-6 1-15,1 3-1 0,-1 0 1 0,5 0-1 16,-5 0-1-16,1 2-1 0,-17 9-4 16,-11 8 2-16,-5 10-2 0,-4-3 4 15,-3 7-2-15,-11 2 3 0,1 3-1 16,-6 1 3-16,-2 4 1 0,-5 2-4 0,2 0 3 15,-5 0-2-15,1 1-6 0,-5 2 2 16,0-1 1-16,3 2 0 0,-4 1-1 0,1 0-1 16,0 0 0-16,0 0 0 0,-4 0 1 15,0 3-3-15,4-3 3 0,-4 2-3 16,1 1-1-16,-1-1-1 0,-3 3 3 0,0 0 4 16,0 0-3-16,0 0-3 0,0 0-1 15,-3 8 1-15,-1-6 5 0,1 3-3 0,0-3 2 16,-1 3 1-16,-2 1-2 0,3-1 3 15,-4-1-8-15,0 1 4 0,0 1 1 16,4 1-4-16,0-1 1 0,-4-1-2 0,4-4-2 16,-1 5 2-16,1-4-3 0,-1 3 5 15,1-2-4-15,3-1-3 0,-3 1-15 16,0-1-11-16,0 3-30 0,-1-3-42 0,-3 1-62 16,7 2-74-16,-7-5-178 0,1 5-92 15,3-3 87-15,-4 1-123 0,7-1-49 16</inkml:trace>
  <inkml:trace contextRef="#ctx0" brushRef="#br0" timeOffset="224130.4008">24511 6417 424 0,'0'3'31'0,"0"-3"-16"0,0 0-3 16,0 0-2-16,0 0-3 0,0 0 0 0,0 0 4 16,0 0-9-16,0 0 3 0,0 0-2 15,0 0-2-15,0 0-1 0,0 0-2 0,0 0 1 16,0 0 0-16,-10-4-2 0,10 4 1 15,0 0 4-15,0 0 3 0,0 0 6 16,0 0 2-16,0 0 4 0,-6 0 2 16,6 0 6-16,0 0-1 0,0 0 0 15,0-5 5-15,0 5 4 0,0 0 7 0,0 0-4 16,0 0-3-16,0 0 9 0,0 0-2 16,0 0 2-16,0 0-2 0,0 0-2 0,0 0 5 15,0 0 3-15,0 0 5 0,0 0-2 16,0 0 4-16,0 0 1 0,0 0 6 15,0 0-7-15,0 0-1 0,0 0-4 0,0 0 0 16,0 0-1-16,0 0-7 0,0 0-2 16,0 0-3-16,0 0-3 0,0 0-2 15,0 0 0-15,0 0 0 0,0 0-2 0,0 0-4 16,0 0 2-16,0 0-5 0,0 0-3 16,0 0 4-16,0 0-5 0,0 0 3 15,0 0-5-15,0 0-3 0,0 0 1 0,0 0-1 16,0 0 0-16,0 9-2 0,0-9 2 15,0 3-5-15,0-3 3 0,3 5 0 0,-3-1 1 16,0-1 1-16,3 2-3 0,-3 0-1 16,4-3-1-16,-4 3 0 0,3 2 2 15,-3 1 3-15,3-3-1 0,-3 6 2 0,0-4-1 16,4 1-1-16,-1 1 3 0,-3 1 1 16,0 0 4-16,0 0-2 0,4 0 1 15,-1 1-1-15,-3-2-3 0,-3 3 2 0,6 1 1 16,-3-3-2-16,0 3-3 0,3-1 1 15,-3 1-2-15,3-3 2 0,-3 2 0 16,4 1 5-16,-4-1-1 0,3 3-1 0,-3-2 1 16,3 0-1-16,1-1-3 0,-4 2 0 15,3-1 1-15,1 3 3 0,-4-4-8 16,6 0 1-16,-3 3-1 0,-3-3-2 0,7 1 1 16,-4-2-1-16,1 4 2 0,-1-6-2 15,1 4-1-15,2-1 3 0,-3 1 0 16,1-4 6-16,-4 4-5 0,6-1 1 0,-2-1-2 15,3 1-1-15,-7-2-1 0,3 0 0 16,0 3-1-16,0-3 2 0,1-1-3 0,-1 2 2 16,0-1 0-16,-3-1 0 0,4 4 4 15,0-6-4-15,-1 4-3 0,-3-1 3 16,3 0-3-16,-3 0 1 0,3-1-1 16,-3 2 4-16,0 1 0 0,3-3-2 0,1 3 4 15,-4-3-2-15,3 1-4 0,-3 0 5 16,3 0 1-16,-3 2 0 0,0-1-1 0,4-1 2 15,-4-1 2-15,0 2-6 0,4-1-1 16,-4 0 2-16,3 0-2 0,-3-1 2 16,0 2-2-16,3-1 1 0,-3 0 1 0,0 0-1 15,3-3 1-15,-3 3-1 0,0 0 0 16,3-3 0-16,-3 4-1 0,0-1-1 16,0-3-1-16,0 3 3 0,0 0 0 0,0 0 8 15,0-2-9-15,0 1-1 0,-3-2 0 16,3 5 1-16,0-3-1 0,0 1 3 15,0 0-1-15,0 0 4 0,0 0-2 0,0-3-2 16,-3 0-3-16,3 2 1 0,0-1 0 16,0-1-1-16,0 0-1 0,0 1 2 0,-3-1-2 15,3-2-1-15,0 3 1 0,0-1-2 16,0 1 2-16,0-3-1 0,0 3 1 16,0-3 5-16,0 2-7 0,0-2 0 0,3 2-1 15,-3 0 0-15,0-1 3 0,0 1-1 16,0-2 1-16,-3 0 0 0,3 3-3 15,0-3 0-15,0 3 1 0,0-3 3 16,0-1 0-16,-3 1-2 0,3 3 7 0,0-3-5 16,0-1 1-16,-4 2-1 0,4-1 0 15,0 0 1-15,0-1 2 0,0 2-2 0,4-4-1 16,-4 2 1-16,-4 2 0 0,8-4-1 16,-4 4 10-16,0-3-9 0,0 0-4 0,0-2 5 15,0 4-4-15,0-2 1 0,0-3 0 16,0 3-1-16,0-1 3 0,0 0 4 15,0-2-4-15,0 0 1 0,0 3 3 16,0-3-2-16,0 2-4 0,0 0 4 0,0-2-1 16,0 0 0-16,-4 3 1 0,4-3 0 15,0 3-2-15,0-3-3 0,0 0-1 16,0 0 11-16,0 5-7 0,0-5-4 0,0 0 2 16,0 0-1-16,0 0-2 0,0 0 1 15,0 0-4-15,0 0-13 0,0 0-20 0,4 0-15 16,-4 0-15-16,0 0-11 0,0 0-13 15,0 0-18-15,6 0-19 0,-6 0-21 16,10 5-25-16,-7-5-27 0,0 0-87 16,-3 0-142-16,8 2-138 0,-5-2-69 0</inkml:trace>
  <inkml:trace contextRef="#ctx0" brushRef="#br0" timeOffset="225505.7261">24765 9210 1450 0,'0'-4'-67'0,"0"4"15"0,3-3 11 16,-3 0 10-16,0 3 15 0,0-6 3 16,0 4 10-16,0 2 20 0,4-3-1 0,-4 3 8 15,0 0 10-15,0-3 9 0,0 3 3 16,0 0 5-16,0 0-5 0,0 0 6 16,0-1-1-16,0 1-2 0,0 0-1 0,0 0 2 15,0 0 0-15,0 0 2 0,0 0 2 16,0 7-6-16,0-5 0 0,0 2-5 15,0-2-1-15,0 1-6 0,-4 1 1 0,4 1-2 16,0 2-2-16,-3-1 1 0,3 1-5 16,0 3 2-16,0-3 5 0,-3 1-6 0,3 2-2 15,0 1 3-15,0-2-3 0,0 1-1 16,0 0 4-16,0 0-9 0,0 0 0 16,0-2 0-16,0 5 1 0,0-4-4 15,0 3 5-15,0-1-2 0,0 1 2 0,0-2 1 16,0 2 0-16,0 5 1 0,0-4-1 15,0 3-2-15,0-2-2 0,3 1-1 16,-3 2-1-16,-3-4-3 0,6 3 2 0,-3-2-3 16,0 1 0-16,0 2 0 0,0-4-2 15,0 3-2-15,3-2 0 0,-3-1 1 0,0 3-3 16,0-1 2-16,4-3 3 0,-4 5 4 16,0-2-3-16,0-1-3 0,3 4 1 15,-3-2 2-15,0 1-1 0,3-2-5 16,-3 3 5-16,0-3-2 0,3 2-5 0,-3-2 2 15,3 3-3-15,-3-3 2 0,5 0-2 16,-5-1-1-16,3 2 0 0,-3 0 0 0,3-2-4 16,0 1 1-16,-3-1 2 0,4-1 1 15,-4 3 0-15,0-4 1 0,3 0-2 0,-3 1-2 16,0-1-1-16,3 1 3 0,-3 2-3 16,0-2 2-16,3-1-1 0,-3 3-4 15,0-3 4-15,0 3 1 0,3-1-3 16,-3-1 2-16,0 0 0 0,5 2 4 15,-5 0-5-15,0-2 1 0,0 2-1 0,0-3 5 16,0 3 0-16,0 0 4 0,0 1 0 16,0 1-1-16,0-2 3 0,0-1 0 0,-5 2-3 15,5-3 0-15,0-1 2 0,0 0 0 16,0-2 4-16,-3 2 1 0,3-1 0 0,0-2 1 16,0 0-1-16,-3-2 1 0,3-2 0 15,-3 3 1-15,3-4-7 0,0 1 4 16,-3 0-4-16,3 0-2 0,0-2-10 15,0-1-17-15,0-2-32 0,-4 0-41 0,4 0-51 16,4-10-58-16,2 0-53 0,0-2-137 16,-1 0-73-16,4-6-205 0,-2-2-164 15</inkml:trace>
  <inkml:trace contextRef="#ctx0" brushRef="#br0" timeOffset="226605.8127">25058 6542 1696 0,'0'-5'-87'0,"4"0"16"0,-1 2 11 15,-3-1 16-15,4 1 17 0,-4 3 7 16,0 0 27-16,6 5 8 0,-3 0 14 15,0-3 7-15,4 6 2 0,-3-1 5 0,3 2 3 16,-1-2 4-16,0 6-3 0,1-4 2 16,4 4 2-16,5-1-2 0,-9 0 1 15,6 0-5-15,0 2-4 0,1-4-2 0,-4 2-5 16,0-5 0-16,0 1-6 0,0 0-2 16,0-1 0-16,-3 1-2 0,-1-3-5 0,1 0-19 15,-1-2-27-15,5-6-25 0,-8 3-31 16,3-3-8-16,1-4-30 0,-4 1-8 15,8-3-14-15,-8-2-30 0,0-1-301 16,0 0 18-16</inkml:trace>
  <inkml:trace contextRef="#ctx0" brushRef="#br0" timeOffset="226827.8092">25331 6575 1216 0,'0'-8'-40'0,"0"-1"9"0,5 0 17 0,-5 5 9 16,0-4 10-16,3 3 11 0,-3 2 8 16,3-1 20-16,-3 4 11 0,0 0 10 15,0 0 9-15,3 9 1 0,0 2 4 0,-3-2 5 16,0 4 1-16,0 2-1 0,-3 0 4 15,0 8 3-15,0-1-8 0,0 1-6 16,-5 2-2-16,2-4-5 0,-1 10-5 0,1-1 3 16,-2 1-6-16,-1-5 0 0,2-1-8 15,1-1-8-15,-1-2-6 0,0 0-2 16,0-2-3-16,-2-2-6 0,5-1-13 0,-3-2-19 16,1-3-32-16,2 1-36 0,-2-1-41 15,3-1-51-15,-1-4-46 0,1-2-120 0,-1 0-315 16,1-3-141-16</inkml:trace>
  <inkml:trace contextRef="#ctx0" brushRef="#br0" timeOffset="228572.0401">24511 6404 1621 0,'7'0'-94'15,"-3"-2"11"-15,-1 2 11 0,0-3 17 16,4 6 21-16,-4-1 13 0,0 2 2 16,1-1 16-16,-4 3 10 0,0 2 10 0,0-1 3 15,0 3 7-15,-4 0-1 0,1 0 10 16,0 0 3-16,-1 1 0 0,1-2 4 16,-3 2 1-16,2-2 1 0,1-1 2 15,-1-1-3-15,1-2 0 0,0 3 2 0,-1-3-3 16,4-1-3-16,-3-1-4 0,0-3-2 15,3 0-5-15,0 0-4 0,0-7-1 0,3 2-6 16,0-6 0-16,1 2-2 0,-4-7 0 16,6 2-5-16,-2-2 0 0,-1-4 0 0,4 3-2 15,-4-3 4-15,0 2-1 0,1 3 5 16,-1 1 10-16,0 1 0 0,1 1 2 16,-1 0 0-16,-3 1 3 0,4 1-8 15,-1 0 0-15,-3 3-1 0,0-1-6 0,3 0 2 16,-3 4-4-16,3 2 6 0,-3 2 2 15,4-3 5-15,-4 3 2 0,0 0 3 16,6 9 2-16,-6-3 4 0,0 1 0 0,0 3-1 16,0 3 0-16,0-1 0 0,0 2-2 15,0-1-1-15,0 0-4 0,0 4 0 16,-3-2-4-16,3 2-1 0,0-4-2 0,0 3 1 16,-3-2-1-16,3 1-4 0,0-3 1 15,0 5-2-15,0-8-2 0,0 4 0 16,0-4-2-16,0 2-5 0,0-2 3 0,-4-2-2 15,4 2 0-15,0-1 0 0,0-1-2 16,-3 0 0-16,3 1 1 0,0-4-2 0,-3 4-2 16,3 0 3-16,0-4 0 0,-3 5-2 15,-1-6 3-15,4 6-3 0,-3-4 3 16,-1 2 0-16,4-2 0 0,-3-2-2 16,3 2-3-16,-3 0 1 0,3-3 1 0,-4 3-1 15,4-3 4-15,-3 1-4 0,3 0 0 16,0-1-1-16,-3 1 1 0,3-3 0 0,0 0-1 15,0 0-2-15,0 0-2 0,-10-8 2 16,10 3-6-16,-4 0-2 0,1-2-2 16,3-1-1-16,-3-1 1 0,-1-2 0 0,4 4 1 15,0-6 1-15,-3 0 1 0,3 4-3 16,-3-4 2-16,3 1 1 0,0-2-1 16,0 5 1-16,-3-1 0 0,3 0-3 15,0 0 5-15,0 3 7 0,-4-1-10 0,4 1 1 16,0-1 0-16,-3 2 1 0,3 3 0 15,0-3 0-15,0-1-3 0,0 4 4 0,0-2 0 16,-4 0-2-16,4 2 0 0,0 1 1 16,0 2-1-16,-3-2 1 0,3 2 1 0,0 0-3 15,-7 0 3-15,7 0 0 0,-9 2 0 16,2 3 0-16,0 0 2 0,0 0-3 16,-2 2 2-16,-1 2 2 0,2-2-2 15,-4 1 1-15,2 1-2 0,-1 1 1 0,2 0 2 16,-5 0-1-16,1 2-3 0,3-1 2 15,-4 2-1-15,1-1-1 0,3-2 4 0,0-1-3 16,0 4 0-16,0-3 1 0,3 3 2 16,1-3-3-16,-4 0 2 0,3 0-1 15,0-1-3-15,1 2 1 0,2-4 8 0,-2 4-6 16,3-4-1-16,-5-2-2 0,5 3 3 16,3-1 1-16,-3-2 0 0,0-3 0 15,-1 3 2-15,4-5 1 0,0 3 5 0,0-3-6 16,0 0 1-16,0 0-2 0,7-10 2 15,-1 2-2-15,-3 1-1 0,5-1 1 16,-2-1-4-16,4-2 4 0,1-4 1 0,-2 0 0 16,1 1-2-16,4-4-1 0,-4 3 0 15,3-3 2-15,0 1-2 0,0-1 3 0,1 0-3 16,-1-2 1-16,1 3 2 0,-1-3-3 16,1 2 2-16,-1 1 0 0,-4 2-1 15,5 2-2-15,-4 1 9 0,-4-1-11 16,5 4 1-16,-4-2 13 0,-1 2-14 0,0 4 0 15,-2-5 2-15,3 4-4 0,0 2 3 16,-1-1-2-16,1 1-1 0,3 4 3 16,-3 0-3-16,-1 1 2 0,4 5 2 0,0 0 0 15,0 2-1-15,0 2 4 0,0 2 2 16,0 1-2-16,0 6-1 0,4-6 2 0,-5 3 0 16,1 1 5-16,1-2 3 0,-2 3 2 15,1-3 2-15,-2 0 5 0,1-3 1 16,-2 0 3-16,-1 0-1 0,2 0 4 15,-5-3-5-15,0-1 4 0,0-1-3 0,4 0 1 16,-4-2-3-16,0 1 2 0,0-1 0 16,2-1-8-16,-2-1 6 0,0 3-5 15,-3-4 8-15,3-1-9 0,4 3-13 0,-7 1-19 16,0-5-29-16,0 0-27 0,3 0-53 16,-3 0-62-16,6-3-53 0,2 1-165 0,-5-2-75 15,4 3 55-15,2 1-115 0,5-2-44 16</inkml:trace>
  <inkml:trace contextRef="#ctx0" brushRef="#br0" timeOffset="230977.7434">29273 8748 1410 0,'-3'-4'-53'0,"0"0"8"0,3 0 17 16,0 3 11-16,0 1 12 0,-10-3 10 15,7 1 11-15,0 2 11 0,-5-3 17 0,5 0 5 16,3 3 9-16,-3-2 4 0,3 0 2 15,0 2 5-15,-7-3 4 0,4 3 7 16,3 0 2-16,0 0 0 0,-6 0-1 16,6 0-2-16,0 0-2 0,0 0-9 0,0-2-5 15,0 2-4-15,0 0-8 0,0 0-4 16,0 0-3-16,0 0-4 0,0 7 0 0,3-5-3 16,0 4-3-16,0-1-1 0,4 0-3 15,-1 3 1-15,2 0-1 0,5-2 3 16,-4 2-4-16,2 2-3 0,2-3-1 15,4 3 3-15,-1-2-1 0,1 2-2 0,7 0-4 16,-11-3 1-16,4 1-4 0,-4-1-3 16,0-2 3-16,-3 3-5 0,-3-3 0 0,6-1-2 15,-6 1 7-15,3 1 5 0,-7-1-1 16,0 0 0-16,4 3-2 0,-7 0 2 16,0-2 2-16,-7 4-10 0,4 0 1 0,0 2-4 15,-10-1-1-15,9 1 2 0,-9 3 0 16,0 0-2-16,-1-2 2 0,4-1 1 15,0 2 2-15,-3 0-1 0,0-2 2 0,2-2-8 16,5 0 4-16,-4-2-3 0,-1-1 5 16,5 1-2-16,3 1 4 0,-4-4-5 15,1 1-2-15,-2 1-2 0,5-2 0 0,0-2 7 16,3 1-8-16,-3 2 4 0,-4-4 0 16,4 1-2-16,0-1-15 0,3-2-8 15,-8 3-22-15,8-3-32 0,-3 2-37 16,3-2-44-16,0 0-56 0,0 0-50 0,11-10-112 15,-8 5-109-15,10 1-172 0,-7-4-146 16</inkml:trace>
  <inkml:trace contextRef="#ctx0" brushRef="#br0" timeOffset="231409.9261">30267 8687 1703 0,'10'-5'-31'0,"1"4"12"0,-8-2 11 15,-3 0 11-15,0 3 16 0,0 0 16 16,-10 7 12-16,3 1 9 0,-6 2 6 16,-4 0 1-16,4 0-2 0,-14 2-3 0,7 6 0 15,-7-3-4-15,-3 0 0 0,4 2 1 16,-1-3-2-16,4 3-7 0,-1-2-1 0,5-3-6 15,2 0-4-15,-4 1-1 0,5-3-5 16,-1 0-7-16,4-3-13 0,-1 4-21 16,8-7-25-16,-7 4-27 0,10-3-27 15,-8 0-36-15,11-5-30 0,-3 0-31 0,3 0-82 16,0-8-287-16,0 3-58 0</inkml:trace>
  <inkml:trace contextRef="#ctx0" brushRef="#br0" timeOffset="231779.9823">29861 8695 1419 0,'0'-8'-41'0,"0"3"13"15,0 1 6-15,0-1 12 0,0 1 19 0,0 0 4 16,3 0 10-16,-3 3 3 0,0-2 7 16,0 3 10-16,0 0 5 0,10 4 1 15,4 2 0-15,-11 0 9 0,10-1 4 16,1 4 18-16,2 1 7 0,1 3 8 0,-1-1 1 15,11 2 4-15,-10 3 6 0,10 0-4 16,3-2 3-16,-4 2-7 0,-3 0-3 0,1 1-6 16,3-3-1-16,-8 0-4 0,-2-2-3 15,7-1-3-15,-8 2-4 0,1-2 2 16,-11-5 0-16,8 3-12 0,-4-3 8 16,3 0-2-16,-6-1-1 0,3 0-2 15,0 0-4-15,-7 0 0 0,0-4-18 0,8 4 8 16,-8-5-2-16,0 4-7 0,7-2-5 15,-10 0-3-15,3-2-1 0,0 2-8 0,5 0 0 16,-8-3-9-16,3 2-39 0,-3 1-35 16,3-1-55-16,-3-2-80 0,0 0-111 15,7-5-245-15,-7 5 9 0,0-2 69 0,3-1-194 16,-3-1-159-16</inkml:trace>
  <inkml:trace contextRef="#ctx0" brushRef="#br0" timeOffset="258246.521">22547 7802 382 0,'4'0'50'0,"-4"0"-12"0,6-2-10 0,-3 2 6 15,1 0-4-15,-1-3 2 0,-3 3 0 16,4-2 1-16,-4 2 2 0,3 0 3 0,-3 0 6 16,0 0 4-16,3-5-8 0,-3 5 10 15,0 0-1-15,0 0 0 0,0-3 2 16,4 3-1-16,-4 0-2 0,0 0-2 15,-4-5-10-15,4 5 1 0,0-4 0 0,-3 1-1 16,0 1-3-16,3-2 1 0,-4 2-6 16,4 2 3-16,-7-2-5 0,4-3 2 0,3 2-1 15,0 3-7-15,-6-5 3 0,-1 2-6 16,4 1 3-16,3 0 2 0,-8-1 2 16,5 1-1-16,0-1-5 0,0 1 0 15,0-1 3-15,-1 0-7 0,1 1-1 0,-4-3-2 16,3 3-3-16,-2 0 0 0,3-1 0 15,-4-2 3-15,1 2-4 0,-2-1-4 16,2-1 1-16,0 2 1 0,-1 0-3 0,-4-3 0 16,5 2 2-16,-4 2 0 0,4-4 2 15,-5 4 0-15,5 0-3 0,-4-3 1 0,4 2 4 16,-5 1-3-16,4-4 2 0,1 4 2 16,0 0-2-16,-5-1-3 0,1-1 0 15,1 1 0-15,-2 0-1 0,-2 3-2 0,2-5 0 16,-2 5 2-16,4-1-1 0,-5-2-2 15,1 0 1-15,-4 1 1 0,4-4 1 16,-1 4 0-16,1 2-6 0,-1-4 3 16,1 3 0-16,0-2 5 0,-4 3-6 0,4-3 2 15,-1-2-1-15,2 3 2 0,-2 0-2 16,-2-1 0-16,2-2 1 0,1 3-2 0,-1-1 1 16,-2 0 2-16,2 1 5 0,1 0-3 15,-4-3 3-15,4 2 4 0,0 1-4 16,-4-1 0-16,4-2 3 0,-1 2-1 0,-2-1-2 15,2 2 0-15,-2-1 4 0,2 0-6 16,-2 1 0-16,2 2 5 0,1-4-4 16,-1 3-3-16,1-2-3 0,-4 0 3 0,4 1-4 15,-1-1 5-15,-2 1-1 0,-1 0-3 16,1-1 4-16,-1 1-4 0,4-1 0 0,-4 1 0 16,1 2 4-16,-5-3-2 0,1 0 0 15,4 1 0-15,-4 0-3 0,-1 2 1 16,5-3 1-16,-4 1-6 0,4 2 4 15,-5-3-1-15,1 3 0 0,4 0 2 0,-5 0 0 16,2 0 0-16,2 0-2 0,-3 0 2 16,0 0-1-16,0-2-1 0,0 4 3 0,3-2-1 15,-3 0-1-15,4 3 0 0,-4-3 0 16,-1 2-2-16,2-2 5 0,-2 3-5 16,1-1 2-16,1 3 0 0,-8-2 3 0,3-1-2 15,4 3-2-15,-3-2-3 0,3 1 2 16,0 1 2-16,0 1 2 0,0 1-6 15,3-1 2-15,1 0 3 0,2 2-3 16,-2 0 2-16,-1-1-1 0,4 1 1 0,3-1 1 16,-4 3-3-16,1-1 6 0,-1 0 0 15,5 3-3-15,-5 1 3 0,1-4 3 0,0 4-2 16,2 0-1-16,-2-1 1 0,3 2-1 16,3-2-2-16,-2-3 0 0,2 4-2 15,0-4 4-15,0 3-4 0,1 2 2 0,3-2 4 16,-4 1-1-16,4-1-3 0,-1 3 2 15,4-2 1-15,-3 3-3 0,3-4 3 16,-4 2-2-16,4 1 0 0,4-1 0 0,-4 3 0 16,0 0 3-16,3-2-1 0,-3 2 3 15,4-2-5-15,-1 5 3 0,4-3 0 16,-4 3-1-16,3 0 2 0,1 1 1 0,3-1 1 16,0-3-1-16,0 4-1 0,0-4-1 15,0 3 1-15,4 0 2 0,-4-2-2 0,3-1-3 16,1 0 3-16,-2 0-1 0,2 1-3 15,-1 0 5-15,4-3-4 0,-4 2 0 16,1-2 1-16,2 1 1 0,1-2 0 16,0 1-2-16,3-2 2 0,-4 2-4 0,4-3 2 15,1 2 2-15,-2-5 1 0,5 1-2 16,-1 0-2-16,1 0 1 0,-2-3 0 0,2 1 2 16,-1-1-2-16,1-1 0 0,0-1 1 15,-2-2-1-15,2 1 3 0,-1-2-2 16,4 4 0-16,0-6 0 0,-4 4 0 0,3-1-1 15,1-3 0-15,-3 2-2 0,3-2 2 16,-1 3 0-16,0-3-2 0,4 2 1 16,-3-2-1-16,0 0-2 0,3 0 3 15,-3-2 0-15,-1 2 1 0,1 0-4 0,0-3 6 16,3 1-4-16,-3 2-2 0,3-5 3 16,-4 3-1-16,0-1 0 0,4-2-1 0,-3 1 2 15,0-2 0-15,3 4-1 0,-3-4 1 16,0-1-3-16,0 2-1 0,-1-3 3 0,0 3 1 15,1-2 0-15,0-1 0 0,0 1-1 16,-1-3 0-16,-2 3-1 0,3-6 3 16,-1 3 3-16,-3 0-5 0,1 2 1 15,-4-2 1-15,-1-2-2 0,5 3 1 0,-4-5 0 16,0 2-4-16,0-3 5 0,0 0-2 16,0 0 1-16,0 3-1 0,-3-4-1 0,2 1 3 15,-1 0-1-15,-2 0 0 0,-2-3-2 16,2 4 4-16,-2-1-4 0,-1 0 2 15,0 0-2-15,0-1 0 0,-3 2 0 0,1-4 0 16,-2 6 0-16,1-3 4 0,1-3-3 16,-2 3-1-16,-2 0-1 0,0 0 2 15,0-1-3-15,-1 0 2 0,1 0 0 0,-1 4-3 16,-2 0 5-16,3-1-3 0,-4 1 1 16,0-2 1-16,0 5 0 0,1 2 1 15,-1-3-2-15,-3 0 9 0,3 3-3 0,-3-4 0 16,0 4 2-16,4 1 3 0,-4-2 0 15,0 2-2-15,0 0 3 0,0 2 6 0,0-1-2 16,-4 0 2-16,4-1-2 0,-3 2 4 16,0 1-3-16,-1 1 3 0,1 2-2 15,0-5-4-15,0 2-1 0,0 1 0 16,-5-1 1-16,5 2-2 0,0-2-2 0,-1 3 1 16,1-3-2-16,3 3 3 0,-6-2-6 15,3 2-2-15,3 0-2 0,-4-6 3 16,0 6-3-16,4 0-9 0,-3-2-9 0,3 2-17 15,-3-4-29-15,3 4-40 0,-4 0-38 16,4 0-48-16,-9 0-143 0,6 0-307 0,-5 0-134 16</inkml:trace>
  <inkml:trace contextRef="#ctx0" brushRef="#br0" timeOffset="266737.6336">28657 7793 1616 0,'0'-3'-93'15,"0"0"17"-15,0 3 14 0,0-5 11 16,0 4 17-16,0 1 17 0,3-6 26 16,0 4 5-16,0-2 25 0,-3 4 20 15,8-2 13-15,-8-4 1 0,0 2 3 0,0 2-1 16,-8-4 0-16,5-1-5 0,-3 2-6 15,-7 0-6-15,-1 2-3 0,-2-1-6 0,-8 1-3 16,-6 1-1-16,3 2 1 0,-3-2-3 16,-3 4-3-16,3 0-2 0,3 1-7 15,4-1-4-15,-4 0-2 0,11 1-5 0,-5 2-2 16,12 0-1-16,-5 2-3 0,7-1 0 16,14 0 2-16,-7 0-1 0,17 2-1 15,3-1-1-15,6 1-2 0,4-1 0 0,-3 0-3 16,6 1-1-16,5 2 1 0,-8 0-3 15,0 2 1-15,-8 0 2 0,2-3-1 16,-7 3 2-16,-4 1 1 0,1 2-2 0,-11-3 2 16,-6 3 0-16,3 0-3 0,-17 3 3 15,-4-3 0-15,2 3 1 0,-8-1 1 16,7 0-1-16,-10-2 1 0,3-1-5 0,0 0 2 16,8-2 0-16,-5-2-3 0,4-5 2 15,4 5 0-15,2-5-2 0,-2 2-3 16,2-1-10-16,4-1-22 0,4-4-38 0,-1-2-37 15,3-2-43-15,8-2-38 0,3-2-81 16,9-3-413-16,-2 0-173 0</inkml:trace>
  <inkml:trace contextRef="#ctx0" brushRef="#br0" timeOffset="267278.6883">28770 7957 1738 0,'-3'0'-56'16,"3"0"13"-16,0 0 15 0,0 0 17 0,0 0 14 16,0 0 14-16,0 0 6 0,0 0 3 15,0 0 3-15,-3 5 4 0,3-5-3 0,0 3 4 16,0-3 5-16,0 5 4 0,-4-3 0 16,4 3 2-16,0 0-3 0,0-1-2 15,0 4 1-15,4 1 0 0,-4-2-1 0,3 1-7 16,0-1 0-16,4 3-1 0,-1-3-6 15,5 3-1-15,-5-2-1 0,1 1-3 16,6 0-1-16,-3 0-3 0,0-3-4 0,0 1-24 16,4 0-30-16,-5-2-33 0,1-2-36 15,4 2-40-15,-11-8-70 0,7 1-395 16,-10-1-113-16</inkml:trace>
  <inkml:trace contextRef="#ctx0" brushRef="#br0" timeOffset="267465.734">28740 8035 1600 0,'0'0'-67'0,"0"0"14"0,10-6 22 0,0 4 16 15,-3-3 12-15,3 3 1 0,7 2 8 16,-4 0-2-16,0-2 2 0,4-1 5 16,3 3-4-16,3-3 2 0,-6 1 1 15,-4-1-7-15,4 3-15 0,-4-1-25 0,1-2-34 16,-5 0-52-16,-2 1-110 0,-7-2-111 15,0 2 143-15</inkml:trace>
  <inkml:trace contextRef="#ctx0" brushRef="#br0" timeOffset="268010.2287">28600 7923 934 0,'-7'-4'-20'0,"7"2"11"0,0 0 4 16,7-2 3-16,-1 3 2 0,8-2 1 15,-1 1 3-15,11-4-2 0,-4 2 5 16,7 1 4-16,3-2-1 0,0 3 7 16,0-1-1-16,3 3 5 0,-3 0 5 0,7 3 8 15,-7-1 4-15,0 3 3 0,0 2 10 16,-7-1 3-16,0 0 6 0,4 6 1 0,-10-3-4 16,2 4-1-16,5-4-3 0,-7 4 4 15,-4 0-3-15,1-3-3 0,-8 3 0 16,4-4 1-16,4 1 0 0,-11-3 8 15,0 1 1-15,7 0 4 0,-7-1-2 0,0-2-3 16,5-2-6-16,-16-2-8 0,8-1-6 16,0 0 0-16,0 0-5 0,0 0-8 15,-3-14-2-15,3 9-5 0,3-2 0 0,5-3-5 16,-8 0-1-16,9 2-2 0,1-1-2 16,4 3 0-16,-1-1-5 0,1-1 4 15,5 3-2-15,5 0-2 0,-7 5 2 0,5 0 1 16,12 3 1-16,-14 1 0 0,7 4 2 15,3 0 2-15,0 0 7 0,-10 1 2 16,6 2 1-16,1-4 5 0,-10 3 5 0,-1-5 5 16,-2 2 16-16,-1-2 12 0,1 0 13 15,-1-1 7-15,-7 2-3 0,-2-6-10 0,3 0-3 16,-4 2-14-16,-3-2-6 0,3-8-8 16,-3 4-5-16,0-6-4 0,0 0-2 15,-3-2-5-15,3-1-3 0,-3-1 1 16,3 1-17-16,0-5-12 0,-7 5-18 0,3-1-20 15,4 2-25-15,-3-1-33 0,3 0-39 16,0 3-45-16,0 3-37 0,0-1-55 0,0-1-111 16,3 1-73-16,1 4-113 0,3-2-74 15</inkml:trace>
  <inkml:trace contextRef="#ctx0" brushRef="#br0" timeOffset="268204.0662">29834 7807 1516 0,'10'-3'-31'0,"-4"1"23"0,5 2 15 15,-8-2 14-15,7-1 7 0,-7 3 2 0,8 3 12 16,-5-3 11-16,4 2 12 0,4 6 5 16,-11-1 7-16,10 6 0 0,1-3 0 15,-1 6-6-15,-4 3-5 0,2-2-5 0,2 1-8 16,1 3-6-16,-1-5-2 0,0 4-3 16,-3-2-22-16,0 0-31 0,0-1-43 15,-6-5-50-15,9 3-41 0,-13-5-110 0,0-6-378 16,0 2-130-16</inkml:trace>
  <inkml:trace contextRef="#ctx0" brushRef="#br0" timeOffset="268455.5467">29784 7935 1667 0,'-13'-3'-62'0,"13"2"15"16,-3-2 34-16,3 3 14 0,3-3 12 15,10 1 10-15,4 2 9 0,-1-4 7 0,11 2-3 16,3 0-2-16,0-2 1 0,6 4 0 15,2-1 3-15,8 1 2 0,-13-3 0 16,7 1-4-16,-3 2-1 0,0 2-1 16,-7-2 1-16,0 4 3 0,0 2 0 0,-3 0 8 15,-11 3 2-15,11 2 0 0,-10-2-4 16,-1 1-4-16,-2 0-2 0,2 0-3 0,-10 0-4 16,5-2-6-16,2-1-26 0,-10 1-39 15,8-1-48-15,-8-2-66 0,0-3-116 16,4-2-386-16,-7 0-153 0</inkml:trace>
  <inkml:trace contextRef="#ctx0" brushRef="#br0" timeOffset="268578.5588">30471 7848 1780 0,'-3'-12'-49'0,"3"6"17"0,0 0-3 16,0-1 7-16,0 2 1 0,0-3-2 15,0 4-23-15,6 1-35 0,1-1-78 0,7-2-269 16,-8 1 56-16</inkml:trace>
  <inkml:trace contextRef="#ctx0" brushRef="#br0" timeOffset="269000.5994">30865 7857 1299 0,'3'11'53'0,"3"-4"0"0,4 3 9 16,-10-3 3-16,4 6-2 0,6-3-2 15,-7 3-1-15,0-4-2 0,4 4-5 16,-4-3-4-16,8 0-7 0,-8 0 0 0,7 0-6 15,-7 0 0-15,0-3-1 0,0 1-2 16,5-3-1-16,-5-3-4 0,-3-2-4 16,0 0-4-16,0-7-5 0,0-1-5 15,-3-5-8-15,-8 4-4 0,8-6-4 0,-10-1 1 16,-1-3-2-16,-2 3 0 0,2-1 5 16,-2 2 0-16,-1 0 2 0,1 3 9 0,2-4 6 15,1 7 1-15,-1-2-5 0,4 4-6 16,4 2 6-16,6 0-4 0,0 2 4 0,0 1 2 15,0 2 11-15,16 2 0 0,-2 4 3 16,2-1 6-16,1 7 0 0,0 1 0 16,6 3 1-16,-9-2 5 0,2 3 2 15,-2 1 4-15,-11-4 6 0,7 7 8 0,-10-7 6 16,-7 4-5-16,1 2 0 0,-8-2-2 16,-2-3-12-16,-8 2 0 0,7-4-4 15,-9-1-2-15,6-1-1 0,3-4-5 0,-3 3-16 16,10-8-28-16,-3 1-36 0,-1-6-37 15,14 1-37-15,0-6-32 0,14 2-35 16,2-2-27-16,1-4-63 0,10 3-82 0,-7 2-254 16,6-1-111-16</inkml:trace>
  <inkml:trace contextRef="#ctx0" brushRef="#br0" timeOffset="269253.6178">31111 7986 1649 0,'21'0'-33'0,"-5"4"28"0,-2-2 25 16,-8-2 20-16,4 6 12 0,4-4 8 15,-8 4 11-15,4-5 0 0,4 7 1 16,-8-1 0-16,4 0-2 0,7 4-3 0,-7-2-4 15,6-1-5-15,-2 2-5 0,2 4-4 16,1-5-3-16,3-2-6 0,3 0 2 16,-3 1-4-16,7-3-2 0,-10-2-2 0,6-3 0 15,-6-3-3-15,-1-4-2 0,4-3-2 16,1-3-3-16,-12-5-1 0,1-2-3 16,-7-4-5-16,-6 2-3 0,0-1-2 15,-10-3-3-15,-4 3-3 0,-6-1 1 0,3 4-3 16,-10 3 1-16,-7 4-4 0,4 4-1 15,-1 3-4-15,-3 6-21 0,1 0-33 0,6 2-45 16,0 7-47-16,3-5-78 0,8 7-169 16,-5-2-257-16,7 4-153 0</inkml:trace>
  <inkml:trace contextRef="#ctx0" brushRef="#br0" timeOffset="269708.1849">31451 8531 1704 0,'10'-6'-39'16,"-6"0"20"-16,3 2 21 0,-4 0 19 0,0 3 13 15,0-2 14-15,7 3 11 0,-10 0 16 16,-3 8 4-16,-7 0 5 0,7 1-1 16,-11 6-2-16,-2 0-3 0,2 0-4 15,-2 2-5-15,-8 1-9 0,4 2-3 0,-6-3-4 16,6 3-8-16,-7-2-2 0,3 0-9 16,5-3-23-16,-1-3-33 0,-1 0-44 0,2 0-57 15,2-3-43-15,4-4-85 0,-1-3-129 16,1-2-208-16,7-2-88 0</inkml:trace>
  <inkml:trace contextRef="#ctx0" brushRef="#br0" timeOffset="269984.2067">31061 8472 1541 0,'0'-7'-58'0,"11"-1"26"15,-8 7 17-15,10-2 22 0,1 3 13 16,-5 0 20-16,12 4 25 0,-2 1 4 0,-2 5 21 15,10 3 23-15,3 4 7 0,0 0 7 16,-4 4-1-16,4-1 7 0,-3 5-3 16,-4-4-2-16,4 0-5 0,0 1-13 15,-11-4-3-15,1 0-6 0,0-1 0 0,-1-4 8 16,-2-1-3-16,-4-3-11 0,6 3-9 16,-13-3-5-16,8-1 1 0,-5-1-10 15,4-2-10-15,-10-2-18 0,11-1-46 0,-8 1-54 16,-3-3-68-16,0 0-95 0,0-8-119 15,0 3-215-15,3-2 72 0,4-1 59 0,-4 4-152 16,0-5-76-16</inkml:trace>
  <inkml:trace contextRef="#ctx0" brushRef="#br0" timeOffset="270701.2685">31995 8165 1542 0,'0'-8'-30'0,"0"4"10"0,3-5 22 15,-3 5 11-15,0 0 9 0,0 0-2 0,0 2 4 16,0 2 12-16,0 0 6 0,0 0 7 15,0 14 5-15,0-2-3 0,0 0 2 16,0 5 2-16,7 3-1 0,-7 3-5 16,0-1-2-16,0 2-2 0,3 2-6 0,-3-1-4 15,0-1 0-15,0 0-6 0,0-2-4 16,0 3 2-16,0-5-5 0,0-3-20 0,0 1-26 16,0-3-32-16,0 0-29 0,0-3-30 15,-3-1-34-15,-4-4-75 0,7-2-344 16,-3-2-69-16</inkml:trace>
  <inkml:trace contextRef="#ctx0" brushRef="#br0" timeOffset="270977.6162">31758 8400 1462 0,'0'-3'-64'0,"0"1"12"15,11 0 26-15,-8-1 20 0,3 3 17 16,4-5 18-16,4 2 7 0,-1 3 15 16,1-1 7-16,5-2 10 0,-2 0 8 0,-1 1-8 15,8-2 3-15,-7 2-7 0,-1 0-8 16,11 2-4-16,-10-4-4 0,-1 3-8 0,8 1-4 16,-8-3-1-16,1 3-6 0,0-2-7 15,-1 2-17-15,5 0-21 0,-5-3-30 16,1 0-23-16,-1 3-31 0,-2-2-23 15,2 2-29-15,-2 0-82 0,2 0-252 0,-2 0 7 16</inkml:trace>
  <inkml:trace contextRef="#ctx0" brushRef="#br0" timeOffset="273523.9143">31061 9218 1315 0,'0'-11'-32'0,"0"4"28"0,0 1 21 16,3 1 22-16,-3 1 8 0,0-4 9 15,-3 5 4-15,3 1-6 0,-10 2-2 16,4 0 4-16,-8 5-2 0,1 3 0 0,-4 1 5 16,1 4 1-16,-1-1-7 0,-4 4 3 15,12 4 0-15,-4-2 4 0,-1 2 6 16,1-1 3-16,3 4 3 0,3 7-2 0,-3-8-4 16,7 1-4-16,3-1 3 0,-3 1-8 15,3-1-5-15,-7-5-3 0,7 4-5 16,0-6-4-16,0-1-2 0,0 2-3 0,0-7-4 15,7 4-2-15,-7-2-4 0,0-2 1 16,0-1-6-16,0-1-24 0,0-2-30 16,0 0-36-16,0-2-53 0,3 2-63 15,-3-5-76-15,6 0-152 0,1-3-244 0,-4-2-155 16</inkml:trace>
  <inkml:trace contextRef="#ctx0" brushRef="#br0" timeOffset="274182.5549">31244 9644 1667 0,'-6'0'-83'15,"6"0"24"-15,0 0 17 0,0 0 13 16,0 0 20-16,0-2 14 0,0 2 10 0,0 0 6 16,0 0 2-16,3-5 4 0,-3 0 6 15,3 3 3-15,5-4 2 0,-5-1-5 16,0 0-2-16,4-6-1 0,-4 1-3 15,3 0 0-15,5-4-7 0,-8-1-2 0,7-1 1 16,-4 2 2-16,1-1-4 0,0 0-1 16,3 0-2-16,0-1 3 0,-7 4-1 0,1 1 2 15,-1 2 4-15,4-1 6 0,-4 5 1 16,-3-4 1-16,3 4 3 0,4 2 2 16,-4 4 10-16,-3 1 15 0,0 0 8 15,-3 9-2-15,-4-2 2 0,7 3 4 0,-3 0-3 16,3 3-4-16,-3 5 0 0,-4-4-3 15,4 4-10-15,3-4-2 0,-4 2-2 16,4-1-7-16,0 0-5 0,0-3-2 0,-3 1-4 16,3-1-2-16,0-2-11 0,0 1-20 15,0-3-26-15,0-1-25 0,0-2-34 16,0-1-41-16,3-4-53 0,1 0-33 0,-1-7-85 16,7 2-113-16,0 1-168 0,-3-4-81 15</inkml:trace>
  <inkml:trace contextRef="#ctx0" brushRef="#br0" timeOffset="274724.5995">31682 9615 1508 0,'-8'2'-41'16,"8"-2"22"-16,-3 2 14 0,3-2 7 0,0 3 15 15,0-3 2-15,0 0 10 0,0 0-1 16,0 0 3-16,0 0 2 0,0 0 8 16,0 0-2-16,0 5 1 0,0-5 9 15,0 0 5-15,0 0 9 0,0 3-1 0,0-3 2 16,0 0 1-16,0 0-2 0,0 0-1 15,0 0-4-15,0 0-4 0,0 0-5 16,0 0-6-16,0 0-6 0,-3 2-2 0,3 1-1 16,0 1 1-16,0-1 4 0,0 3-2 15,0-1 6-15,0 2-5 0,-3 2 1 16,-4-1-7-16,4 2 1 0,3 0-7 0,-11-2-1 16,5 1 4-16,6 2-14 0,-10-1-29 15,7-2-35-15,0-1-40 0,-5 0-37 16,5-2-32-16,3 0-21 0,0-3-49 0,3 1-87 15,8-3-279-15,-1-3-95 0</inkml:trace>
  <inkml:trace contextRef="#ctx0" brushRef="#br0" timeOffset="275107.8704">32072 9350 1524 0,'3'-8'-38'15,"4"1"18"-15,-4 4 13 0,0-5 8 0,4 3 19 16,-4 1 8-16,8-1 8 0,-5 2 3 16,4-2 10-16,-4 3-8 0,5-1-2 15,-5 3 0-15,4 0 7 0,-10 3 4 16,3 2 10-16,-3 0 1 0,-3 2 0 0,3 0-1 15,-10 5 2-15,4 0-2 0,3 0-2 16,-8 0-5-16,1 1-2 0,7-4-5 0,-3 2-2 16,-5 1 2-16,11-1 4 0,4-2 1 15,3 4 1-15,-4-3 1 0,0 2-1 16,10-2-7-16,-2 0 1 0,-2-2-5 16,12-1-1-16,-12 1-6 0,4-4-7 0,1 2-1 15,-1-4-4-15,1 1-10 0,2-3-26 16,-2 2-38-16,-1-2-45 0,1-2-53 0,-1 2-65 15,-4 0-146-15,2-3-94 0,2 1-129 16,1-4-84-16</inkml:trace>
  <inkml:trace contextRef="#ctx0" brushRef="#br0" timeOffset="275293.3218">32722 9492 1645 0,'10'-3'20'0,"-7"3"14"0,8-3 14 16,-8 3 14-16,-3 0 9 0,3-1-4 0,0 1-1 16,4-3-10-16,-4 6-5 0,-3-3-5 15,0 0-23-15,0 0-48 0,0 0-55 0,0 0-61 16,0 0-147-16,-3-8-275 0,-4 5-65 16</inkml:trace>
  <inkml:trace contextRef="#ctx0" brushRef="#br0" timeOffset="275427.9533">32855 9486 1672 0,'11'0'44'16,"-8"0"15"-16,-3 0 2 0,0-1-4 0,0 1-7 15,10 1-2-15,-7-1-6 0,-3 3-21 16,0-3-35-16,3 0-63 0,8-4-81 16,-8 1-157-16,10 1-192 0,1-6-12 15</inkml:trace>
  <inkml:trace contextRef="#ctx0" brushRef="#br0" timeOffset="275613.9716">33392 9444 1580 0,'21'-1'78'15,"-15"1"6"-15,7 0 8 0,1-3-8 16,-8 3 5-16,4 3 0 0,4-3-4 0,-11 0-8 16,7 1-6-16,-4-2-7 0,5 1-7 15,-8 0-5-15,7 0-4 0,-7 0-6 16,0 0-6-16,5-3-21 0,-5 3-44 15,-3 0-59-15,3 0-77 0,-3-3-140 0,0 3-113 16,0 0-139-16,-3-5-60 0</inkml:trace>
  <inkml:trace contextRef="#ctx0" brushRef="#br0" timeOffset="276400.9238">30805 10505 1427 0,'0'2'-61'0,"0"-2"18"0,0 0 10 15,-7 3 19-15,7-3 8 0,0 0 10 0,0 0 0 16,-4 2 15-16,4-2-1 0,0 0 0 16,0 0 5-16,0 0 4 0,0 0 1 0,0 0-1 15,0 0-1-15,11-10 2 0,-8 8-6 16,0-5-2-16,7-4-1 0,-3 2-1 15,6-4 2-15,0-3-6 0,4 2 5 0,0-3-12 16,-1 2 10-16,5-3-8 0,-5 3 15 16,-2 0-4-16,2 3-1 0,-2 0 2 15,-8 3 6-15,4-1 1 0,4 2 3 16,-8 1-4-16,4 2 8 0,4 3 23 0,-11 2 11 16,7 2 11-16,-7 5 6 0,-3 1 1 15,3 2-1-15,5 3-4 0,-5 0-3 0,-3-1-7 16,0 3-4-16,0 0 0 0,0-1-17 15,0-1-3-15,0-1-5 0,0 1-10 16,0-1-27-16,0-1-34 0,0-4-35 16,6 0-38-16,4 0-53 0,1-3-54 0,-2-4-116 15,1-4-99-15,7 3-123 0,-4-1-48 16</inkml:trace>
  <inkml:trace contextRef="#ctx0" brushRef="#br0" timeOffset="277520.1409">31401 10377 1413 0,'0'0'-55'16,"0"0"3"-16,4-3 18 0,-4 3 16 15,0 0 16-15,0 0 13 0,3 6 9 16,-3-4 16-16,7-2 8 0,-7 0 5 0,3 5 0 16,-3-3 1-16,3 1-1 0,4-1 2 15,-7 4 0-15,3-5-2 0,-3 3-2 0,0-2-2 16,0 1-8-16,4-3-1 0,-4 3 1 15,0-1-1-15,0-2-3 0,7 3 0 16,-7-3 3-16,0 1 0 0,0-1 2 16,3 3 1-16,-3-3-1 0,0 0-3 0,0 3-2 15,0-3 1-15,0 0-3 0,0 0 1 16,0 2 1-16,0-2-4 0,0 0-3 0,0 0-3 16,0 0 1-16,0 0-1 0,0 3-4 15,0-3 4-15,0 0-3 0,0 0 1 16,0 0-2-16,0 0 1 0,0 0-2 15,0 0-3-15,3 2 0 0,-3-2-4 0,0 0 1 16,0 0 0-16,0 0-1 0,0 0-4 16,0 0 2-16,0 0-1 0,0 0-1 15,0 0-2-15,0 0 2 0,0 0 7 0,0 0-2 16,0 0-7-16,0 0-1 0,0 0 5 16,0 0-2-16,0 0-1 0,0 0-1 15,0 0 6-15,0 0 2 0,0 0-4 0,0 0 2 16,0 0 0-16,0 0-4 0,0 0 2 15,0 0-1-15,0 0-2 0,0 0-2 16,0 0 2-16,3 0-2 0,-3 0-1 0,0 0 2 16,0 0-2-16,0 0 2 0,0 0-4 15,0 0 1-15,0 0 0 0,0 0 4 16,0 0-3-16,0 0-3 0,0 0 0 0,0 0 1 16,0 0-1-16,0 0-1 0,0 0-1 15,0 3-1-15,0-3 2 0,7 0-2 16,-7 0 2-16,0 0-2 0,0 0 0 0,0 0 0 15,0 0 4-15,0 2-1 0,0 1 0 16,0-3 0-16,0 0-2 0,0 0 0 16,0 4-3-16,0-4 3 0,3 3 0 15,-3-3 1-15,0 2 2 0,0-2-3 0,0 0 3 16,4 3-3-16,-4-3 2 0,0 3-2 16,0-3 2-16,7 0 0 0,-7 0 0 0,0 2 0 15,0-2 1-15,0 0-3 0,3 3 2 16,-3-3 1-16,0 0 1 0,0 0-2 15,0 2 0-15,0-2 3 0,0 0-3 0,0 0 2 16,0 2-1-16,0-2 0 0,0 0 0 16,0 0 2-16,0 0 0 0,0 0 0 15,0 0-2-15,0 0 1 0,3 3-2 16,-3-3 2-16,0 0-1 0,0 0-3 16,0 0 2-16,0 0-1 0,0 0-1 0,0 0 1 15,0 0 0-15,0 0-1 0,0 0-1 0,0 0 1 16,0 2 2-16,0-2-3 0,0 0 3 15,0 0-3-15,0 0 1 0,10 4 2 16,-7-1-3-16,-3 1 2 0,4 1 1 16,6-2-1-16,-7-1 1 0,0 2 0 0,7-1 0 15,-7 2 1-15,8 0 0 0,-5-2 0 16,4 2 3-16,1-1-2 0,-8-4 0 16,10 3 2-16,-7-1 1 0,5 1-2 0,2-3 0 15,1 0 3-15,-8 0-1 0,4-3 0 16,4 1 0-16,-1-3-1 0,-7-2 1 15,5-1 1-15,-8-1 1 0,10-2 0 16,-10-4 0-16,5 3-1 0,-5-3-2 0,-6 0 0 16,3 3-1-16,-8-3 5 0,5 2-5 15,0 0 6-15,-7 1-12 0,7 2 1 0,-11 3 0 16,4-1-1-16,-4 5-3 0,8 1 3 16,-10 2-1-16,2 0 3 0,1 2-4 15,-1 4-1-15,8-4-2 0,-4 2-3 0,-1 2-8 16,8-1-18-16,-7 0-11 0,4 0-17 15,6 2-13-15,0-2-15 0,0 0-17 16,3 0-27-16,0 0-12 0,7-3-9 0,-7 4-4 16,8-5-3-16,2-1-6 0,-10 4-2 15,11-4-316-15,-11-4 4 0</inkml:trace>
  <inkml:trace contextRef="#ctx0" brushRef="#br0" timeOffset="277831.324">31614 10400 1245 0,'11'0'-35'0,"-11"0"28"16,3-2 22-16,4 2 12 0,-4 0 13 0,-3 0 13 15,6 0 1-15,2 0 1 0,-8 0-6 16,0 0 0-16,3 2 0 0,-3-1 2 0,3 3 1 15,4-2 0-15,-4 4-7 0,0-1 3 16,0-1 1-16,8 4-2 0,-8-3 0 16,7 2 2-16,-7 0-3 0,11 1-5 15,-1 2-1-15,-2-2-1 0,-2-1-4 0,4 1-5 16,1-1 5-16,2-2-6 0,-2 0 0 16,2-2 1-16,-2-1-2 0,-1-2-2 15,4-2 1-15,-4-3-3 0,4-3 2 0,-4 1-6 16,1-7-1-16,-1 2 1 0,-7 0-4 15,1-3 2-15,-3 3-3 0,-4-3-1 16,-4 3 0-16,-3 1 4 0,7-2 1 0,-6 6-5 16,3 0-1-16,-7 2-4 0,-1 2 0 15,2 1 0-15,-1 2-3 0,-4 2-2 0,8 1-8 16,-4 2-11-16,-4-3-20 16,14 3-25-16,-3 0-15 0,0 3-27 0,6-3-17 15,0-1-36-15,8 1-36 0,-8-1-86 16,10-1-309-16,4 1-87 0</inkml:trace>
  <inkml:trace contextRef="#ctx0" brushRef="#br0" timeOffset="278382.5908">32109 10392 1565 0,'0'0'-40'0,"-7"-3"12"0,7 3 14 15,0 0 13-15,-4 3 18 0,4-3 13 0,-3 6 4 16,3-3 3-16,-7 1 1 0,4 4 2 16,3-3-2-16,0-1-5 0,0 4 0 15,3-1-1-15,-3 0-4 0,10 1-4 16,-10 0 0-16,11-1-3 0,-5 1 1 0,4-1-2 15,-4 1 0-15,5-4-3 0,2 2 0 16,1-4 3-16,-8 1-1 0,7-3-1 0,1-3 2 16,2-2-4-16,-2 1 2 0,-4-4-2 15,-4-2-3-15,5-1 0 0,-8-1 0 16,7 0 1-16,-10-1-4 0,3 1 8 16,-6 2 0-16,3-3 2 0,-10 6 6 0,-1-4 2 15,5 4 1-15,-7 2-1 0,-1 5-6 16,-2 0-3-16,-1 5-2 0,-7 0-2 15,8 0-5-15,-1 3-11 0,1 1-23 0,-8-2-19 16,18 5-32-16,-4-6-40 0,6 5-38 16,1-6-63-16,3 2-403 0,3-2-118 15</inkml:trace>
  <inkml:trace contextRef="#ctx0" brushRef="#br0" timeOffset="278579.8034">32439 10535 1677 0,'3'4'25'16,"7"1"-3"-16,-7 2 5 0,0 2 8 0,4 0 5 16,-3 2 6-16,-4 1 5 0,0 3 2 15,3-3 2-15,-3 4-2 0,0-1-6 16,0 0-3-16,-3 0-5 0,3-1-1 0,-4 2-5 16,-3-4-12-16,4 1-34 0,3-1-39 15,-3-2-54-15,3 0-56 0,-7-2-122 16,7-3-291-16,0 0-75 0</inkml:trace>
  <inkml:trace contextRef="#ctx0" brushRef="#br0" timeOffset="279374.3519">33576 10265 1545 0,'6'-5'17'0,"-3"1"4"0,8-1 15 15,-8 2 14-15,7-1 8 0,-10 4 3 16,0 0 5-16,0 0 9 0,-10 7 8 0,4 2-6 16,-5-1-4-16,-2-1-8 0,-4 5-8 15,1 0-2-15,-11 1-9 0,7 0-2 16,-7-3-4-16,8 2-5 0,-5-2-1 0,-6 0-6 15,10-3-3-15,-4 1-2 0,-2-3-9 16,6 0-11-16,7-3-10 0,-7-2-2 0,3-2-8 16,4-3-4-16,-1-2 4 0,4-1-2 15,4-2 0-15,-4-2 3 0,10 2 3 16,0-4 0-16,-4 2 1 0,8 3 1 16,-4-2 2-16,0 2-1 0,3-1 5 15,4 4 1-15,-4 0 2 0,0 0 1 0,0 5 1 16,8-4 7-16,-11 4 10 0,10 2 8 15,-4 4 4-15,1 2-2 0,0-2-2 0,3 4 2 16,-4-1 1-16,8 1 3 0,-1 4-2 16,4-1 2-16,-4 1-3 0,3-2-3 15,-2 1 2-15,2-2-4 0,-2 2-1 16,-1-4-1-16,4-1-3 0,-4 1 0 0,1-3-4 16,-1 0 3-16,4 0-1 0,-4-2-4 15,4-3 0-15,-1 0 1 0,-2 0-3 0,2 0 0 16,-2-3 1-16,2 1-2 0,-2-1-2 15,-4 0 1-15,-1 1 3 0,2-2-4 16,-1 3 1-16,-4-1-2 0,5 2 0 16,-8-4 0-16,7 4-7 0,-4 0-3 0,1-2 3 15,0 2-5-15,-4 0 2 0,7 0 3 16,0 2 0-16,-3 2 2 0,3-2-1 0,3-2 3 16,-6 1 0-16,6 3 0 0,-3-2 0 15,-3 1 3-15,6-3-3 0,1 3 2 16,-4-3 4-16,-4-3-2 0,4 0 0 15,-3-3 0-15,6 3-1 0,-10-6 0 0,8 0-9 16,-8-2-5-16,4 2 0 0,-7-4-1 16,-7 1 2-16,4 2-3 0,3-3 0 0,-11 3 0 15,8 2 0-15,-13 4 0 0,2-1 1 16,1 2-1-16,-4 3 1 0,1 0-2 16,-8 5 6-16,4 0-4 0,0 2 2 15,-3 1 2-15,9-1-2 0,-2 4-1 0,2-4 2 16,1 4 7-16,7-2-5 0,-5-1-14 15,8 1-32-15,-7-1-39 0,10 2-53 16,7-3-44-16,-7-1-104 0,0-1-135 0,3 0-168 16,0-2-94-16</inkml:trace>
  <inkml:trace contextRef="#ctx0" brushRef="#br0" timeOffset="297964.5451">19339 8197 514 0,'6'0'211'16,"-2"-2"-88"-16,0-1-42 0,-1 1-16 0,-3-1-1 16,0 3-2-16,6 0 1 0,-2-2-1 15,-1 2 9-15,-3 0 9 0,0 0 1 16,0 0 4-16,6-3-3 0,-6 3-4 0,4 0 3 16,-4 0-2-16,0 0 3 0,0 0 0 15,4 5 0-15,-12 0-1 0,2 0 0 0,-4 5 1 16,0 6-2-16,-7-2-3 0,0 6-8 15,-5 3-5-15,1 0-4 0,-2 4-7 16,-4 3 2-16,0 3-3 0,0-2-10 16,2 2-4-16,-2 0-5 0,0 2 3 0,0-3-8 15,4 1 2-15,-1-3-6 0,5-3-1 16,-2 1-4-16,1-6-4 0,4 3 4 0,-1-5-13 16,4-2-25-16,-4-3-25 0,4 2-35 15,3-4-36-15,-1-3-52 0,5-2-41 16,-4-6-81-16,0-4-141 0,6-4-197 0,4-1-126 15</inkml:trace>
  <inkml:trace contextRef="#ctx0" brushRef="#br0" timeOffset="298380.2466">18662 8300 1563 0,'0'-6'-82'0,"-3"2"17"15,3-1 12-15,0 0 8 0,3 2 15 0,-3 0 18 16,3-1 9-16,4 4 20 0,3-3 5 16,0 6 10-16,0-1 20 0,7 3 6 0,-1 0 4 15,8 3 9-15,-1 2 2 0,4 0 10 16,6 2 7-16,-3 3 2 0,7 0-3 15,-4 2 5-15,4-1-2 0,-7 1-5 16,3 3-1-16,-6-6 1 0,-1 3-8 0,1-2-1 16,-6-3 0-16,-2 0-5 0,-2-2-2 15,-1-1 6-15,1 3-12 0,-4-4 1 16,1-2 14-16,-4 2 1 0,-1-3-14 0,2 0-7 16,-1 0 2-16,-4 0-9 0,2 0-9 15,-2-1-5-15,1-1-2 0,-1 2-7 0,-3-2-13 16,5 2-20-16,-5-5-28 0,3 2-32 15,-2 0-36-15,-1-2-41 0,3-2-49 16,2 0-39-16,1-3-72 0,1-3-133 0,4 1-29 16,-1 2-106-16,0-3-69 0</inkml:trace>
  <inkml:trace contextRef="#ctx0" brushRef="#br0" timeOffset="298878.4108">19586 8130 1565 0,'-13'0'-26'0,"6"0"8"0,0 2 13 0,0-2 8 16,1 0 10-16,3 0 0 0,-1 3 7 0,-3-2 11 15,7-1 10-15,-3 4 9 0,6-2 9 16,-3-2 6-16,4 2 4 0,-1 2-1 16,4 1-5-16,-1-2-1 0,4-3-5 0,1 1-6 15,2 2-3-15,-3-3-6 0,6 0-4 16,-6 0-5-16,7 0-4 0,-4 0-4 15,4 0-9-15,-4-3-28 0,4 3-34 0,-4-1-39 16,1-2-34-16,2 3-36 0,-2-5-71 16,-4 1-376-16,4 0-101 0</inkml:trace>
  <inkml:trace contextRef="#ctx0" brushRef="#br0" timeOffset="299175.9569">20106 8061 1605 0,'0'0'-28'0,"0"0"10"15,0 0 0-15,7 4 8 0,-7-2 15 0,0-2 11 16,7 0 13-16,-1 0 9 0,-3 2 10 15,7-2-4-15,1 0 1 0,-2 0-1 16,1 0-10-16,4 0 0 0,-8 0-2 16,8-2-3-16,-4 4-2 0,3-4-5 0,-3 0-4 15,0 2-9-15,0 0-25 0,0-4-26 16,-3 4-42-16,-1 0-26 0,1-1-37 0,-1-2-95 16,2 1-222-16,-2 2 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00:08:09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18468 8135 1222 0,'0'0'-64'0,"0"0"11"0,0 0 13 16,8 7 11-16,-5-7 7 0,0 2 5 16,3 2 7-16,-2-2-7 0,2 4 8 0,5-5 5 15,-5 2-1-15,1 2 2 0,2-2-1 16,-1-1 4-16,-2 0-5 0,4 1-3 15,-4-1-23-15,2-2-38 0,-2 0-97 0,-2 0-61 16,2 0 77-16</inkml:trace>
  <inkml:trace contextRef="#ctx0" brushRef="#br0" timeOffset="79638.7209">16524 10944 377 0,'0'0'74'0,"0"0"-26"0,0 0-20 15,-7 3-12-15,7-3 4 0,0 0-3 16,0 3 2-16,0-3 2 0,0 0 4 0,0 0 3 16,0 0 5-16,0 0 0 0,0 0 7 15,0 0-2-15,0 0 3 0,0 0 3 0,0 0-1 16,0 0 3-16,0 0 8 0,-3 2-6 16,3-2 0-16,0 0-4 0,0 3-4 15,0-3-2-15,0 0 0 0,0 0-8 0,0 0-6 16,0 0-3-16,0 0 0 0,0 0-2 15,0 0 4-15,0 0-6 0,0 0 1 0,0 0 0 16,7 2-3-16,-1-2 3 0,-2 0 0 16,3-2 2-16,-4 2 0 0,3 0-3 15,4-3-1-15,1 3-1 0,2 0 0 0,-3 0-5 16,3-2 5-16,0 2-3 0,1 0 1 16,6-3-3-16,-7 3-1 0,8-3-3 15,-5 3 3-15,1-1-3 0,2 1 0 0,2-3 0 16,-1 3 2-16,-1 0-3 0,2-2-2 15,-1 2-1-15,3-3 2 0,0 3 0 16,-2-3 1-16,2 3-2 0,0-2-1 0,3-2 1 16,-5 3-2-16,2-2 2 0,0 0-2 15,-3 3 2-15,4-2-3 0,3-1 1 0,0 1 3 16,-1 0 0-16,0-1-3 0,4 1-1 16,-3-1-1-16,0 0 3 0,0 1-2 15,-1-1 0-15,4 3 0 0,-3-2 1 0,-3 2 1 16,-2 0-2-16,5-2 2 0,0 2-1 15,0-3 1-15,-4 3-2 0,1-2 2 16,2-1 2-16,0 3-4 0,4-2 4 0,-3 2-8 16,0 0 4-16,3-3 2 0,-6 3-2 15,6 0 0-15,0 0 0 0,-7 0 0 16,7 0 3-16,-4 0-3 0,4 0-1 0,-6 0 1 16,3 0 1-16,-4 0-4 0,1-2 8 15,2 2-7-15,-3 0 1 0,4 0 4 0,-4 0 2 16,1 0-5-16,3 0 2 0,-5 0-5 15,2 0 4-15,0 0 0 0,-1 0-4 16,0 0 4-16,4 0 2 0,-4 0-2 0,-3 2 2 16,3-2-1-16,1 0 2 0,-1 0-1 15,1 0 1-15,-2 0 1 0,2 3 1 16,-4-1-1-16,4-2-1 0,-2 3-3 0,2-3 0 16,3 2 2-16,-4-2-3 0,-2 3 4 15,1-3-1-15,5 2-1 0,-3 0 2 16,-1-2 0-16,1 3 3 0,-2-1-1 0,2 1-1 15,-4 0 2-15,3-3 1 0,-3 0-2 16,7 2 3-16,-7 1-2 0,3-1-2 0,1 0-2 16,-1-2 3-16,1 3-1 0,-5-1 0 15,8-2-4-15,-4 0 5 0,4 3 1 16,0-3-2-16,-3 3 0 0,1-3-2 0,-1 1 12 16,0-1-15-16,2 4 4 0,-2-2 2 15,-5-2-1-15,8 3 1 0,-7 0 1 0,4-1 1 16,-5-2 0-16,5 3-1 0,-4-3-3 15,3 0 0-15,-3 0 2 0,4 1-1 16,-4-1 0-16,3 3-2 0,4-3 1 16,-4 3-2-16,1-3-2 0,-1 2 5 0,0-2-1 15,7 0-2-15,-7 0 2 0,4 3 0 16,-3-1-3-16,3-2 5 0,-2 0-4 0,2 0 2 16,0 0-1-16,3 0-1 0,0 0 3 15,-3 3-4-15,0-3 4 0,-4 0-2 16,4 0 0-16,-1 0 0 0,4 0 2 0,-3 0-4 15,-1 0 2-15,4 0-1 0,-3 0 1 16,3 0 0-16,-3-3-3 0,3 6 1 0,-3-6-1 16,0 3 3-16,-5 0-2 0,5-2 3 15,-3 2-3-15,2 2-1 0,-5-4 2 16,1 2-1-16,-1 0-1 0,2 0 2 16,-2-3-2-16,-2 3 0 0,1 0 2 0,4-2-2 15,-5 2 3-15,5-3 1 0,-1 3-3 16,-3 0 0-16,0 0 1 0,4 0-3 0,-1 0 3 15,0 0 1-15,0 0-3 0,1 0 0 16,6 0 2-16,-6 0-1 0,-2-3 3 16,2 6-3-16,3-6-1 0,-4 3 3 0,1 0-3 15,3 0 2-15,-5-1 2 0,5 2-2 16,0-2 2-16,3 1-4 0,0 0 2 0,0-3 2 16,0 3-2-16,3 0-1 0,0 0 1 15,1-2 0-15,-4 2 0 0,3-3-1 16,1 3 0-16,-1 0 4 0,1-3-3 0,-4 3-2 15,3 0 2-15,-3-2 4 0,0 2-4 16,-3 0 4-16,3 0 0 0,-3 0 1 16,3-4 4-16,-5 4 0 0,2-1-2 15,3 1 1-15,0 0-4 0,0 0 4 0,7-3-1 16,-3 0-1-16,2 3 0 0,1 0-1 16,-1-2-3-16,4 2 1 0,-2 0-1 0,-2-3-2 15,-3 3 5-15,-3-2-6 0,4 2-1 16,-8 0 3-16,1-2 2 0,-6 2-3 15,-2 0 5-15,1 0 1 0,0 0 4 0,-3 0 4 16,0-3 4-16,-1 3 1 0,1-2 2 16,-7 2 1-16,3 0 0 0,1-3 4 0,-5 3-1 15,2 0 0-15,-1 0 3 0,-1 0-2 16,-2 0 0-16,3 0 0 0,-3 0 0 16,-1 0-2-16,1 0-2 0,-3 0 2 15,2 0-1-15,-2 0-4 0,-1 3-2 0,3-3-3 16,-2-3-1-16,-4 3-2 0,7 0-10 15,-4 3-32-15,-3-3-45 0,3-3-70 0,-3 3-83 16,0-5-238-16,-3 0 43 0,0-2-125 16,-1-1-50-16</inkml:trace>
  <inkml:trace contextRef="#ctx0" brushRef="#br0" timeOffset="85617.8935">18112 7365 1378 0,'3'-3'-78'0,"-3"3"15"0,0-2 11 16,0 2 11-16,0 0 8 0,0-3 3 15,0 3 7-15,0 0-1 0,0 0 7 0,0-3 0 16,0 3 2-16,0 0 6 0,0 0-1 16,0 0 2-16,0 0 4 0,0-4 4 0,0 4-4 15,0 0 5-15,0 0 2 0,0 0 2 16,0 0-7-16,0 0 7 0,0-3 2 16,0 3-3-16,0 0-1 0,0 0 6 0,0 0-2 15,0 0-3-15,0 0 1 0,0 0 6 16,0 0-3-16,0 0 2 0,0 0-1 15,0 0 3-15,0-2 2 0,0 2 3 0,0 0-10 16,0 0 5-16,0 0-3 0,0 0 0 16,0 0 2-16,0 0-2 0,0 0-1 15,0 0 1-15,0 0 2 0,0 0-4 0,0 0 4 16,0 0-2-16,0 0-2 0,0 0 2 16,0 0 2-16,-3 7 1 0,3-7-11 0,0 8 8 15,0-6 6-15,0 6-6 0,0-1-3 16,0 1 9-16,3-1-6 0,-3 1 1 15,0 2-6-15,0 0 0 0,0 2 0 16,3-2 4-16,-3 2 0 0,4 1-2 0,-4 2 2 16,3-2 3-16,-3-1-13 0,3 1 13 15,0 2 2-15,-3 0-1 0,4-3 3 0,-4 1-3 16,0 2 4-16,4-1 1 0,-4 2 3 16,0-1 0-16,3 0-6 0,-3 0 7 15,0 2 3-15,0-1 6 0,0-2-5 0,3 3-1 16,-3 1-5-16,0-4 1 0,0 6 2 15,0-6-1-15,3-2-4 0,-3 3 1 16,0-2 0-16,0 0-5 0,4-5 4 16,-4 1-5-16,0 1-1 0,3-3 4 0,-3 1-6 15,0-3 3-15,-3 2 2 0,3-2 0 16,0-1-2-16,0 2 3 0,0 0-5 0,3-4 0 16,-6 1 0-16,6 0-4 0,-3-2-2 15,0-1 2-15,0 0-5 0,0 0-14 16,0 0-29-16,0 0-18 0,0 0-32 0,-3-7-41 15,3 1-109-15,-4 2-226 0,4-4 24 16</inkml:trace>
  <inkml:trace contextRef="#ctx0" brushRef="#br0" timeOffset="86925.8189">18165 7325 1203 0,'0'0'-51'16,"7"0"13"-16,-7 0 7 0,0 0 7 15,7-2 6-15,-4 4 1 0,-3-2 11 0,0 0 0 16,6 0 9-16,-3 0-1 0,1 0 3 16,0-2 1-16,-1 4 14 0,4-2-11 15,-1 3-1-15,0-2 8 0,1-1 8 0,4 3-7 16,-2 0 10-16,1-1-12 0,4 1 6 15,-1-1 4-15,1 1-10 0,-1-1 10 0,4 1-3 16,-1-1-1-16,1 0 4 0,-1-2 2 16,1 3 6-16,3 0-6 0,0-1-3 15,3 1 1-15,-2-1-1 0,1 1 1 16,2-3-1-16,6 2 3 0,-3 0-3 0,3-2-2 16,0 3-3-16,0-1-3 0,0 1 2 15,3 0-4-15,-3-2-1 0,0 3 2 0,3-2-3 16,-3 1 5-16,0 0-3 0,4-3 2 15,-4 5-5-15,0-5-1 0,0 0 0 16,0 1-1-16,3 2-1 0,-6-3 4 0,3 0-6 16,-3 0-1-16,3 0 2 0,-7 0-3 15,4 0 2-15,-3 0 1 0,-2 0-4 16,2 0 2-16,-1-3-2 0,1 3 2 0,3 0 4 16,-5 0-7-16,2-1 0 0,3 1 1 15,-4 0-1-15,7-3-3 0,-3 1 0 16,3 2 0-16,-4-3 2 0,4 0 1 0,-3 3 1 15,0-2 0-15,-4-2 0 0,1 4 0 16,-5 0-4-16,5-1 4 0,-4 1-2 0,-4-3-3 16,4 3 2-16,-2-3-1 0,-2 3 2 15,-2 0 1-15,2-2-2 0,1 2 4 16,-4 0-2-16,1-3-3 0,-1 3 3 0,4 0 0 16,-1 0-1-16,1-2 0 0,-4 2-2 15,0-2 0-15,1 2 3 0,-1 0-4 16,-3 0-2-16,3-3 6 0,-3 3 2 15,0 0-2-15,-3 0-1 0,-1 0 0 0,5-2 4 16,-4 2 4-16,-4 0 6 0,3 0-3 0,1-3 3 16,-4 3-2-16,4-2 2 0,-3 2-3 15,2 0-3-15,-6 0 1 0,6-3 0 16,-2 3-4-16,-4 0 4 0,3-3-2 16,1 3 6-16,-4 0-1 0,0 0 6 0,3-2 0 15,1 2 1-15,-4 0 2 0,0 0-1 16,0 0-4-16,6 0 0 0,-6 0 2 15,0 0 2-15,0 0-5 0,0 0 5 0,0 0-5 16,3-2-2-16,-3 2 1 0,0 0 0 16,0 0-5-16,0 0 1 0,0 0-2 15,0 0 0-15,0 0 0 0,0 0-6 0,0 0 0 16,0 0-3-16,0 4-1 0,0-1 2 16,0 2 1-16,0 0 1 0,3 2-4 0,-3 4 0 15,0-1 4-15,0 2-3 0,0 3 1 16,0 0 1-16,4 2 0 0,-4 4-2 15,3 1 2-15,-3-2 3 0,4 3-3 16,-4-1-1-16,3-2-1 0,-3 2 4 0,0 2 2 16,4-2-6-16,-4-2 3 0,0-4-2 15,0 5-3-15,3-1 5 0,-3-2 0 0,0-2 3 16,0 4-1-16,0-6 2 0,0 1 1 16,0-1 4-16,3-2-1 0,-3 2 3 0,0-2 2 15,0-2 2-15,3 0-3 0,-3 0 1 16,0-3 0-16,0 1 0 0,0 0-2 15,0-4 4-15,0 5 2 0,0-6-8 16,0 1 1-16,0-2-2 0,0 4-2 0,0-4-4 16,0 0-17-16,0-2-25 0,0 0-30 15,0 0-39-15,0 0-35 0,0 0-40 16,0 0-97-16,-3-12-366 0,0 9-142 0</inkml:trace>
  <inkml:trace contextRef="#ctx0" brushRef="#br0" timeOffset="88389.9848">18191 8061 1584 0,'0'4'-101'0,"4"-2"19"0,-4-2 11 16,4 2 17-16,-4 2 14 0,0-2 14 0,0 4 9 15,3-5 1-15,-3 2 15 0,0-3 10 16,3 2-1-16,1-2 8 0,-1 3-2 16,-3 0 6-16,0-3 3 0,3 2 1 0,0 0 3 15,0-2 4-15,1 3 8 0,3-3 4 16,0 2 1-16,2-2-4 0,1 2 2 15,1-2-4-15,1 0 2 0,2 3-3 16,-1-3 1-16,4 3 2 0,-4-3-5 0,4 0 0 16,-4 2 0-16,4 1-6 0,0-3 2 15,0 0-3-15,-1 0-2 0,4 0 3 0,1 2 3 16,-2-2 0-16,4 3-2 0,4-1-2 16,0-2-3-16,0 2-2 0,3 1 0 0,0 0 0 15,-3-1-5-15,6-2 4 0,-3 3-2 16,0-3 2-16,0 1-1 0,0-1 0 15,0 0 0-15,0 0 0 0,0 4-4 0,0-4 0 16,0 0-1-16,-4 0-2 0,-2 0 0 16,6 2 2-16,-7-2-3 0,4 0 3 15,3 0-1-15,-11 0 1 0,8-2 2 16,-3 2-3-16,3 0 2 0,-4 0-3 0,1 0 0 16,-2 0-4-16,2 0-1 0,-1 0-2 15,-2 0 2-15,-2 0 0 0,1 0-4 0,4 2 1 16,-5-2 1-16,-1 0-2 0,1 0 1 15,1 0 0-15,1 0-2 0,-5 0 1 16,7 0-2-16,-6 0-1 0,3 0 4 0,0 2-3 16,0-2 1-16,0-2-1 0,0 4 1 15,1-4-2-15,-2 2 0 0,-2 0 0 0,2 0 1 16,2 0-1-16,-4 0-1 0,2 0 1 16,2 0 1-16,-4 0 1 0,-1 0-3 15,4-2 1-15,-4 2 1 0,5 0 3 0,-4 0-8 16,2 0 6-16,-2-4 3 0,-1 4-7 15,1 0 0-15,0 0 4 0,0-1 1 16,-1 1-5-16,1 0 2 0,-4 0-1 0,1-3 2 16,-1 6-2-16,1-6-2 0,-5 3 2 15,1 0-3-15,1 0 2 0,-2 0 3 16,-2 0-3-16,3-2 2 0,-3 2 0 0,-1 0 2 16,-3 2-2-16,4-2-1 0,-3 0 1 15,3 0 0-15,-1-2 1 0,1 2-2 0,-4-3 1 16,7 3-2-16,-6 0 0 0,2 0 2 15,1 0 0-15,-1 0-2 0,1-3 1 0,-3 3-1 16,-1 0-1-16,3-2 6 0,-2 2-1 16,-4 0 4-16,6 0 2 0,-6 0 5 15,3-2 3-15,1 2 4 0,-4 0 0 16,0 0 0-16,0 0 1 0,7 0-1 16,-7-3 0-16,0 3 2 0,6 0-2 0,-6 0 1 15,0 0-3-15,4 0 2 0,-4 0-8 0,0 0 3 16,0 0-1-16,0 0-1 0,0-5-1 15,3 5-3-15,-3 0 4 0,0 0-3 16,0 0-1-16,0 0 2 0,0 0-2 16,0 0-4-16,0 0 4 0,0 0-2 0,0 0 4 15,0-5-4-15,0 2-2 0,0 3-1 16,0-2 0-16,0 2 0 0,-3-5-2 0,3 3 0 16,0-3-1-16,0 0 1 0,-4 1-4 15,4-2 2-15,0 0 3 0,0-2-1 0,-3 4-6 16,3-4 4-16,0 4-3 0,0-4 3 15,0 0-3-15,0 1 3 0,0 0-4 16,3-1-2-16,-3 4 4 0,0-1-1 16,0-1 0-16,0 0 1 0,0 2 0 0,0 2-3 15,0-4 1-15,0 4-1 0,0 0 3 16,0-1-1-16,0 3-2 0,0-5 2 0,0 5 0 16,0-2-1-16,0-1 0 0,0 3 3 15,-3-3-4-15,3 3 0 0,0-2 0 16,0 2 3-16,0 0-5 0,-6 0-16 0,6 0-25 15,-8 0-35-15,2 2-40 0,-1-2-48 16,1 3-49-16,-8-3-108 0,8 0-148 0,-4 0-162 16,3 0-132-16</inkml:trace>
  <inkml:trace contextRef="#ctx0" brushRef="#br0" timeOffset="93208.2915">18522 7662 1620 0,'0'0'-84'15,"0"0"4"-15,3-2 15 0,-3 2 15 0,0 0 10 16,0 0 9-16,0 0 6 0,0 0-2 16,0 0 8-16,6 2 3 0,-6-2 7 15,0 3 4-15,0-3 3 0,0 0 6 0,-3 5 1 16,6-3 4-16,-3 3 5 0,0-2 1 16,0 2 3-16,0 0 0 0,5 0-5 0,-2-2 4 15,0 2 6-15,3-1-5 0,1 1 0 16,-1 1 0-16,2 1 2 0,2-3-4 0,-1 2 1 15,5 1-3-15,-4-2 3 0,4 3-2 16,-5-3-4-16,4 2 2 0,1-1 3 16,-1-1-1-16,1-2 5 0,-1 1-3 15,1-2 0-15,-1 1 3 0,0 0-3 0,0-3 0 16,0-3 4-16,4 0 3 0,-4-2 0 16,-2 1-2-16,2-5-7 0,-7 1 3 15,1-1-5-15,-3-3 2 0,-1-1-2 0,1-2-1 16,-8 3 2-16,4-3-4 0,-3 0-2 15,-1 2 5-15,-3 1 1 0,1 2-5 0,0-2 1 16,-1 4 1-16,-4-3 0 0,2 4-5 16,-1 2 3-16,-4 0-7 0,1 3 1 0,-1 4 1 15,-2 1-1-15,-1-1-1 0,4 3-8 16,-4 2-12-16,1 0-17 0,2 2-23 16,-2 3-25-16,2-1-13 0,4-2-30 0,1-1-62 15,-2-1-260-15,1 3 45 0</inkml:trace>
  <inkml:trace contextRef="#ctx0" brushRef="#br0" timeOffset="93836.745">18536 7778 1143 0,'3'3'-47'0,"0"-3"9"15,0 1 3-15,0-1 12 0,-3 3 9 0,4-1 9 16,-4 1 3-16,3 2-3 0,-3-3 5 15,0 1 5-15,3 1 5 0,0 2 6 16,-3-1 6-16,5 0-8 0,-5 2 1 16,0 1 2-16,3-3-1 0,0 3 5 0,-3 0 1 15,3-2-4-15,1 2 0 0,-1-1 2 16,3 3-1-16,2-2 8 0,-2 2-7 0,1 0 6 16,2-2-2-16,2 1-3 0,2-1-3 15,1-1 6-15,-1 0 3 0,7 4-6 16,-7-6 2-16,4 2-2 0,-4-2-2 0,4 3-1 15,-1-6 8-15,1 0-4 0,-4 4 3 16,4-3 2-16,-1 0-5 0,-2-2-2 0,-1 2 4 16,1-3-5-16,2 0 0 0,-6-4 3 15,4 1-5-15,-5 0 0 0,5-5-2 16,-4 1-5-16,0-1 2 0,-3-2 4 16,0-3-2-16,-1 4 2 0,-3-4 1 0,1 0 1 15,-1 1-1-15,-3 0 2 0,-3-1 0 16,-1 1 0-16,4-1-2 0,-6 0-1 0,-1 1 2 15,0 2 1-15,-3-2-6 0,1 4 3 16,-2-1-2-16,1 3-3 0,-3 1 1 16,-1 1-4-16,5-1-2 0,-5 5-1 0,1 0 1 15,0 0-2-15,-1 2 0 0,1 4-1 16,-1-5-2-16,1 7-10 0,4-3-22 16,-2 0-28-16,1-1-23 0,1 7-24 0,1-6-34 15,-1-1-80-15,-1-1-282 0,3 2-6 16</inkml:trace>
  <inkml:trace contextRef="#ctx0" brushRef="#br0" timeOffset="94496.7835">19146 7700 1299 0,'0'-5'-46'0,"-3"2"9"0,-2 1 10 0,5 2 17 16,0 0 18-16,0 0-1 0,0 8 6 15,0-8 1-15,0 9 8 0,0-1 0 16,5-1 1-16,-2 3 3 0,0 3 0 0,0-3 1 16,-3 2-3-16,7 2 7 0,-4-2 1 15,0 2-3-15,0-1 2 0,2-1-5 0,-2 0 4 16,3 1-4-16,-3 0 1 0,1-4-2 16,-1 4-4-16,0-6 1 0,-3 4-4 15,0-4 4-15,3 1 1 0,-3-2 5 0,8-2 10 16,-8 1-1-16,3-2-2 0,4-3-5 15,-4 0-3-15,3-3 0 0,-3 0 0 16,5 1-1-16,-2-2 4 0,4-2-1 0,1-2-4 16,-5 1 0-16,4-4-2 0,-1 4 2 15,2-3 2-15,-1 0 4 0,-1 0-4 16,2 1-2-16,-1 0-3 0,0 0 0 0,0-2-7 16,0 2 1-16,-4-2 1 0,5 4-5 15,-5 3 1-15,1-4-2 0,-1 1-6 0,-2 2-23 16,3-3-22-16,-4 3-35 0,4 2-39 15,-4-2-38-15,-3 0-73 0,3 0-389 16,-6 3-113-16</inkml:trace>
  <inkml:trace contextRef="#ctx0" brushRef="#br0" timeOffset="94744.5133">19323 7773 1561 0,'0'2'-70'0,"3"4"11"16,-3-5 19-16,3 4 26 0,0 1 14 16,4-2 14-16,-4 3 19 0,4 4 11 0,3-2 5 15,-3-1 10-15,2 2 7 0,2 1-2 16,-1-2-1-16,-4 1-2 0,4 0-5 16,-3 0-4-16,3 0-8 0,0-1 0 0,0-1-6 15,0 4-5-15,0-6-6 0,-3 0-12 16,0-2-31-16,-1 1-35 0,0 0-42 15,5 0-42-15,-4-7-79 0,2 2-341 0,1-3-57 16</inkml:trace>
  <inkml:trace contextRef="#ctx0" brushRef="#br0" timeOffset="95226.5866">19939 7899 1433 0,'13'-4'-64'0,"-2"-1"14"16,2-3 9-16,-3 3 18 0,0-2 4 15,0-3 6-15,0 0 13 0,-3 2 9 0,-4-2 1 16,4 0 9-16,-7 0 8 0,-4 0-1 16,1 3 5-16,-4-1 2 0,0 2 4 0,-2-2 8 15,-1 4 5-15,-4 2 3 0,-2 0-4 16,2 4-3-16,-2 0-3 0,-1 2-1 15,1 1-6-15,-1 2-2 0,4-2 0 16,-1 2-5-16,1-2-5 0,2 3 0 0,1-3-2 16,4 0-2-16,3-1 0 0,3 2-1 15,0-1-2-15,3 0 1 0,3-3-2 0,4 0-5 16,-2 4 2-16,5-3 0 0,-4 1-2 16,5-1-2-16,-4 2-3 0,7-2 2 15,-4 1-4-15,1 6 2 0,-1-2-1 0,4 1 0 16,-4 3-1-16,0 8 2 0,0-6-1 15,-3 1 2-15,0 5-3 0,-3-2 6 0,-4 2 13 16,1-6 1-16,-4 3 8 0,-4 1 6 16,1 0 4-16,-4-1 5 0,-6 1-1 15,3-3-2-15,-4-2 0 0,1-1-1 16,-4 0-5-16,4-5-7 0,-4 1-2 0,1-3-4 16,-1-2-1-16,4-1-8 0,-1-4-21 15,1-1-28-15,-1-2-44 0,1 0-54 0,1-2-65 16,-2 2-185-16,1 0-268 0,-1 0-144 15</inkml:trace>
  <inkml:trace contextRef="#ctx0" brushRef="#br0" timeOffset="101159.6672">19536 9087 1738 0,'0'-5'-80'0,"-4"3"16"0,8-3 20 16,-4 2-1-16,3 0 15 0,-3 3 5 0,4-1 9 16,-4 1 15-16,3 0 13 0,-3 0 17 15,6 4-2-15,-3 1 7 0,1 0 10 16,-1 3 0-16,1 1 0 0,-1 2 3 0,1 2 4 16,2-1 3-16,-3 3 1 0,1 0 3 15,2 2 3-15,-2-1-4 0,-1 4-2 16,4-3 1-16,-4-3 0 0,4 4-2 0,-4-3 3 15,0-3-7-15,4 4 1 0,-7-4-8 16,4 1 4-16,-1-4-9 0,0 0-1 0,0 0-2 16,1-2 0-16,-1-1-4 0,-3-1 0 15,0-3-4-15,3 1-3 0,-3-3-2 16,0 0-6-16,0 0-1 0,4-13-1 0,-1 9-3 16,1-4 0-16,2-2-1 0,-3-1-3 15,4 2 2-15,-1-4-2 0,5 1-3 16,-1-3 3-16,-1 6-3 0,-1-5-1 0,5-1 0 15,1 3 0-15,-2-1-1 0,1 4 2 16,1-3-4-16,-1 0 1 0,1 7-1 16,-4-2-1-16,4 2 1 0,-1 2 8 0,-4 6-3 15,2 2 10-15,-1-1 7 0,-4 8 14 16,5 0 3-16,-8 0 8 0,3 3 0 0,-2 3 26 16,-1-4-4-16,-3 2 0 0,3-1-11 15,-3 2 4-15,3-2-9 0,0-3 2 16,-3 4-8-16,0-4-7 0,5-2-8 0,-5 0 0 15,0-3-18-15,0 4-23 0,0-4-39 16,0-1-41-16,0-1-49 0,3-5-62 0,-3 0-63 16,0 0-153-16,3-9-84 0,-3 1 49 15,3 2-106-15,1-2-60 0</inkml:trace>
  <inkml:trace contextRef="#ctx0" brushRef="#br0" timeOffset="102225.6631">19399 9498 1506 0,'0'-4'-33'0,"6"2"19"0,-2-1 11 16,-4 3 4-16,3 0 14 0,1-3 7 16,-4 3-3-16,3 0 3 0,-3 0 4 15,0 0 5-15,7 0 4 0,-4 3 3 0,0 0 5 16,-3-1 5-16,3 4 3 0,1 0 4 16,-1-2 1-16,1 1 2 0,-4 2 1 15,3 1 3-15,-3-1-3 0,0 0 0 0,3 4-1 16,-6-2 0-16,0 2-5 0,3-1 0 15,0-1-1-15,-4-1-4 0,4 5-5 16,0-4 0-16,-3 4-6 0,3 0 0 0,-4-3-6 16,8 5 3-16,-8-5-1 0,8 2-2 15,-8 3-4-15,4-2-3 0,0 2 5 0,4-3 1 16,-4 1-5-16,0 2 12 0,3-1 2 16,-3 5-6-16,0-5-1 0,0 3 0 15,0-1-5-15,0 0 0 0,0 2-1 0,0-2-1 16,0 1 2-16,0 0-3 0,0 2 14 15,0-2-10-15,0 0-2 0,0 0 0 0,0 4 3 16,0-1 1-16,-3 2 0 0,3-1-4 16,0 0 6-16,-4 0-3 0,4 1 1 0,0-2-6 15,-3 3-4-15,0-4 3 0,0 5 1 16,3-4-6-16,-4 2 5 0,1 0 4 16,3 1-6-16,-3-1 6 0,-1-2-2 15,1 1 5-15,3-1-1 0,-4-1 0 0,1-1-1 16,3 0-3-16,-3-1 0 0,0-2 4 15,3-3-3-15,0 3-1 0,-4 1-3 0,4-4 3 16,-3 0 8-16,3-2-4 0,0 2 4 16,0-1 10-16,-3-2 1 0,3 0 3 15,-3 0 5-15,3 2-5 0,0-4 5 0,-4 0-1 16,4 3 1-16,0-3-1 0,-4 4-3 16,1-4 0-16,0 2-1 0,0-3-6 15,3 2-4-15,-4-1 0 0,4 3-4 0,-3-5-5 16,3 2-1-16,-3-2-2 0,3 1-3 15,0-4 1-15,-3 3-3 0,3-3 0 0,0 3-3 16,0 1 1-16,0-5-2 0,0 3 3 16,0-4-2-16,-4 2-3 0,4-2-3 15,0 0 3-15,-4 0-12 0,4 0-6 0,0 0-18 16,0 0-23-16,0 0-26 0,-9-6-32 16,9 5-38-16,-4-1-42 0,1-2-47 0,0-1-61 15,0 1-56-15,3-1-127 0,-5-3-81 16,5-2 35-16,0 5-253 0,0-2-261 15</inkml:trace>
  <inkml:trace contextRef="#ctx0" brushRef="#br0" timeOffset="103160.1783">19299 10817 1966 0,'3'2'-119'16,"-3"1"18"-16,4-1 20 0,-1 1 14 15,0 0 18-15,0-1 7 0,0 1 14 16,2 1 14-16,-2-1 3 0,0 3 17 0,4-3 1 15,-4 3 5-15,-3 0 9 0,3-1 4 16,-3 2 6-16,0-5 4 0,0 3 3 0,3-2 0 16,-3 2 1-16,0-3 2 0,0 3-3 15,4-3-3-15,-4 1-2 0,-4 0-2 16,4-1-2-16,0-2-4 0,-3 5-1 16,3-3 0-16,0 1-4 0,0-3-2 0,0 0-2 15,0 5-5-15,0-5 2 0,0 3-3 16,0-3-2-16,0 0 1 0,0 0 0 15,0 0-5-15,0 0 7 0,0 0-4 0,-3 1-1 16,3-1 4-16,0 4 3 0,0-4 5 16,3 5 1-16,-6-2 1 0,6 2 1 0,-6-4-2 15,6 2 3-15,-6 0 1 0,3-3 2 16,0 0 3-16,-3 2 0 0,3-2 5 16,0 0-2-16,0 0-3 0,0 0-4 0,0 0-1 15,0 0-3-15,3-8-4 0,-3 8 1 16,0-4-3-16,0 2-2 0,0-1-2 15,3 0 1-15,-3 1-4 0,0 2-3 0,0 0-2 16,-3-4-6-16,3 4-23 0,-3-1-31 16,3 1-42-16,-4-3-50 0,4 0-70 0,0 3-133 15,-3-5-230-15,0 3-84 0</inkml:trace>
  <inkml:trace contextRef="#ctx0" brushRef="#br0" timeOffset="103886.8626">20276 9305 1565 0,'-3'-3'-28'0,"0"3"19"16,3 0 19-16,-8 0 25 0,8 0 10 15,0 0 6-15,-6 0 3 0,6 0 3 0,0 0-1 16,-7 0 0-16,7 0 0 0,0 0-2 16,0 0 6-16,0 0 6 0,0 0 0 15,0 0 2-15,13-2 2 0,-5 2-2 16,-2 0-1-16,4 0-5 0,0 0-1 16,0-3-6-16,3 3-7 0,1 0-5 0,-1 0-4 15,1 0-3-15,2-3-5 0,-2 3-12 0,-1-1-14 16,-4 1-21-16,5 0-30 0,-1-3-28 15,-2 0-36-15,2 3-35 0,-4 0-32 16,-1-2-44-16,-2-1-83 0,-2 2-299 16,-1-2-103-16</inkml:trace>
  <inkml:trace contextRef="#ctx0" brushRef="#br0" timeOffset="104197.9601">20222 9414 1576 0,'-6'5'-69'0,"3"1"9"15,3-3 31-15,-3 1 19 0,3 1 17 0,0-2 9 16,-4-3 14-16,8 3 14 0,-4-3 14 16,0 4 10-16,3-1 10 0,0-1 9 15,0-2 3-15,4 0 6 0,3 0 4 0,-3 3 6 16,6-6-2-16,1 3 0 0,-5 0 4 15,8-2-12-15,-4 2-3 0,0-3-11 0,1 3 2 16,2-3-17-16,-2 3-7 0,-1-1-3 16,1-2 8-16,-1 0-11 0,1 3-12 0,-1 0-29 15,1-2-28-15,-5 2-37 0,4-3-33 16,-2 2-45-16,-1 2-44 0,2-2-48 16,-1-2-89-16,-1 0-121 0,-1 3-179 15,-1-2-110-15</inkml:trace>
  <inkml:trace contextRef="#ctx0" brushRef="#br0" timeOffset="105174.2027">20817 9147 1676 0,'-4'-3'-7'0,"-3"3"21"15,4-1 25-15,-1-2 26 0,1 3 11 16,0-5 9-16,0 5 0 0,3 0-3 0,0-4 1 16,0 1 4-16,6 0 10 0,4-3-6 15,1 1-6-15,1 1-1 0,2 1-7 16,6-2-2-16,3 2-1 0,1 1-7 16,-1 2-13-16,-3-3-8 0,-3 3 0 0,2 3-7 15,-2-3 7-15,-4 5 3 0,-5 3 2 16,-2 1-5-16,-9 3-3 0,-3-3-8 15,-8 6-7-15,1-3-2 0,-8 3-2 0,1 3-4 16,4-3 0-16,-8 0-6 0,7-1 2 16,1 2-9-16,-1-3 2 0,4 1-5 0,3-1 0 15,3-3 5-15,4-1-2 0,3 2-4 16,7-5 4-16,3 2 1 0,3 1-1 0,4-5 7 16,-1 4 6-16,4-5 4 0,4-3 7 15,-5 1-24-15,5 2 4 0,-4-3 2 16,7 0-2-16,-8 3 0 0,2-6 6 15,-4 6-5-15,-4-3-1 0,4 0-3 0,-4-3-18 16,-4 0-19-16,5 3-29 0,-4-1-29 16,-4-2-40-16,2-2-44 0,2 1-42 15,-1 1-45-15,-6-6-91 0,8 4-94 0,-4-2 15 16,-1 2-123-16,0 0-54 0</inkml:trace>
  <inkml:trace contextRef="#ctx0" brushRef="#br0" timeOffset="105563.2623">21420 9235 1505 0,'0'0'-10'0,"0"0"15"15,0-5 16-15,0 5 16 0,0 0 8 0,0 0 2 16,0 0 1-16,0 0 2 0,0 0 1 16,0 0 0-16,-3 12 0 0,3-10 0 0,0 6-1 15,0-3 1-15,3-1 2 0,1 4-1 16,2 1 0-16,0-2 1 0,5 1-7 15,2 1 0-15,0 1-5 0,4 0-1 0,-4 0 1 16,7-3-7-16,-3 4 0 0,3-4-4 16,0-2-3-16,0-2-1 0,0 0 0 15,0-3-5-15,4 0 1 0,3-6-3 0,-5 1 0 16,2-2-1-16,-1-4-3 0,-2-4 1 16,-2 3 1-16,-5-7-3 0,-4-1-6 15,-4-1 5-15,-3-1-5 0,-6-1-2 0,-3 1 3 16,-8 2-2-16,1 2 0 0,-8 2-1 15,2 2 2-15,-1 2 4 0,-7 4 1 16,0 5-1-16,5 3-1 0,-9 3-1 0,5 2-1 16,2 3-2-16,4 1-2 0,4 3-22 15,-1-3-30-15,7 3-36 0,-1-2-36 0,5 2-41 16,6 0-39-16,-4 0-73 0,8-4-112 16,-1-2-189-16,0 1-75 0</inkml:trace>
  <inkml:trace contextRef="#ctx0" brushRef="#br0" timeOffset="106216.7802">22224 9035 1558 0,'6'-5'-6'0,"1"-1"23"0,-3 4 10 16,2-1 14-16,-3 3 16 0,4 0 14 0,-1 3 14 15,-2 2 5-15,0 3 3 0,-1 1 5 16,0 3 0-16,0 0-1 0,-3 2-1 0,4 1-4 16,-4-1-4-16,3 6-2 0,-3-4 6 15,0 2-18-15,0-3-8 0,0-1-3 16,0 2-5-16,0-4-5 0,0 1-3 0,0-4-1 15,0 2-5-15,3-6 4 0,-3-1-14 16,3-1-3-16,5-6-2 0,-5 0-6 0,3-3-1 16,-2-2-5-16,2-2-2 0,5 0-5 15,-2-5 0-15,4 1-3 0,1-2 0 16,2 1-3-16,1 3-1 0,4 0 6 16,-2 0-6-16,-2 0 2 0,3 3-2 0,-3 1-3 15,3 3 1-15,-7 2-2 0,4 3 1 16,-1 0 0-16,-2 3 4 0,2 2 5 0,-2 0 7 15,2-1 8-15,-2 2-6 0,-1 0 6 16,0 2 1-16,-2-4 12 0,-2-2 3 16,1 4 0-16,1-5-7 0,-5 5-1 0,1-6 1 15,-1 2-9-15,2-2 2 0,-2 0-10 16,0-5-2-16,1 1-12 0,4-2-9 16,-5-3-3-16,7-2-11 0,1-1-2 0,-1-1 2 15,4 3-1-15,-1-3 6 0,4 4-2 16,1 2-1-16,1-2 5 0,-5 4 1 15,1 2 6-15,-2 6 6 0,1 0 16 0,2 5 18 16,-2 4 17-16,-1 1 8 0,-2-1 2 16,2 0 7-16,-2 3-9 0,-4-1-1 15,0 2-8-15,-3-3-4 0,3-3-3 0,-4 0-13 16,-3-1-28-16,5-1-40 0,-2 1-67 16,-6-2-68-16,4-2-77 0,-4-5-99 0,0 0-215 15,0 0 41-15,9-9 65 0,-9 1-166 16,3-4-124-16</inkml:trace>
  <inkml:trace contextRef="#ctx0" brushRef="#br0" timeOffset="113309.3717">24398 7382 1602 0,'-3'-8'-27'0,"3"4"6"16,0 1 14-16,0 1 23 0,-3-3 9 16,3 2 16-16,0 0 10 0,0 3 4 0,0 0 2 15,0-4 4-15,0 1-2 0,0 1-4 16,0 2 5-16,0 0 9 0,0 0 9 16,-4 7 3-16,4 1 2 0,-4-3-4 15,1 2-3-15,0 3 0 0,0 0-1 0,0 2-8 16,3 4-3-16,-4-1-3 0,-2 2-4 15,2 4-5-15,0-2-2 0,1 4-1 0,3-2-4 16,-3 3 4-16,0 1 1 0,3 0-6 16,0 5-2-16,3-3-1 0,3 6-2 0,2-4 2 15,2 3-3-15,-1 0 8 0,8-3 18 16,-1-1-5-16,2-1 7 0,1 1-14 16,1-2 2-16,1-3-1 0,-2-3-2 15,1-4-7-15,1 0-3 0,2-2-6 0,-7-2 1 16,8-4-2-16,0-1-4 0,-2 1 0 15,2-6-4-15,-1-2-4 0,-2 0-8 16,1-2-30-16,-1-1-16 0,-1-2-21 0,-1 0-30 16,2-2-30-16,-4-3-30 0,-4-3-35 15,4 1-35-15,-11 2-34 0,1-3-37 0,-7 1-81 16,0-3-95-16,-4 0 29 0,-2 5-104 16,3-5-38-16</inkml:trace>
  <inkml:trace contextRef="#ctx0" brushRef="#br0" timeOffset="113576.3133">24261 7749 1410 0,'-10'-2'-45'0,"4"2"16"0,-1 0 3 15,3 0 19-15,4-2 14 0,0 2 27 16,0 0 23-16,0 0 14 0,17 0 6 0,-7 0 9 15,4 0 8-15,2 0 4 0,4-3 5 16,4 1-7-16,-5-1-5 0,8 1-7 16,0-1-7-16,0-2-7 0,3 3-8 0,-7-1-7 15,7 1-7-15,-3 0-12 0,-4-1-28 16,-3 0-37-16,4-2-34 0,-5 4-42 0,8-2-42 16,-7-2-58-16,1 2-123 0,-2-2-244 15,8 0-72-15</inkml:trace>
  <inkml:trace contextRef="#ctx0" brushRef="#br0" timeOffset="113900.3423">25405 7665 1568 0,'7'0'-9'0,"-7"0"16"0,6 0 18 16,-3-3 15-16,2 3 16 0,1 0 9 15,-6 0 8-15,13 0 2 0,-7 0 1 0,2-2 5 16,2 2-6-16,-1 0-3 0,2-3-2 16,2 6-9-16,1-6-4 0,2 3-4 15,-2 0-5-15,-1-3-6 0,4 3-2 16,-8-2-6-16,4 2 3 0,1 0-10 0,-1-2-14 15,-2 2-18-15,2 0-25 0,-7-3-33 16,1 3-32-16,0 0-32 0,3 0-35 0,-4-2-50 16,-3 2-94-16,-3-2-268 0,0 2-74 15</inkml:trace>
  <inkml:trace contextRef="#ctx0" brushRef="#br0" timeOffset="114121.3747">25426 7735 1516 0,'-8'5'-53'0,"2"0"22"16,6-1 20-16,-7 2 22 0,14-1 18 16,-7 0 14-16,0-3 15 0,3 4 10 0,3-4 9 15,2-2 6-15,5 3 0 0,-10 0 2 16,11-2-1-16,-1-1-2 0,4 3-8 16,-1-3-5-16,-2 0-8 0,2 0-7 15,1 0-3-15,-1 0-9 0,1 0-13 0,-4 0-37 16,4 0-41-16,-4-3-41 0,1 2-40 15,2-2-30-15,-5-2-78 0,8 1-384 0,2 0-121 16</inkml:trace>
  <inkml:trace contextRef="#ctx0" brushRef="#br0" timeOffset="114568.6465">26169 7522 1638 0,'0'-2'-35'0,"3"-1"13"0,0-2 15 16,5 3 20-16,-5-1 15 0,0-2 11 0,4 0 13 16,2 3 4-16,-1-1 8 0,1 1 1 15,-2-3-5-15,6 5 0 0,-6-3-1 16,3 3-6-16,3 3-3 0,1-3-4 0,-8 0-4 15,4 5-2-15,-3-3-1 0,0 6-3 16,-4 2 1-16,-3 0-3 0,-3 2-2 0,-11 4-3 16,-2 1-4-16,-8 0-3 0,4 3-1 15,-9-2-2-15,2-1-4 0,7-4-3 16,-1 2-4-16,5 0-3 0,-1-3 0 16,4 2-1-16,2-2 0 0,5-3 11 0,6 1 6 15,3 0 6-15,5-2 10 0,1-3-4 16,4 2 1-16,1-1 9 0,10-1 0 15,-5-2 3-15,1-2 1 0,4 2-4 0,2-1 0 16,-6-2-2-16,4 3-5 0,-4-3-7 16,-1 3 4-16,2-1-12 0,-8-2-2 0,4 2-20 15,-4-2-29-15,4 0-41 0,-11 0-45 16,8-2-61-16,-4 2-49 0,3-5-109 16,-10 2-115-16,8-2-181 0,-5 1-127 15</inkml:trace>
  <inkml:trace contextRef="#ctx0" brushRef="#br0" timeOffset="115202.079">26932 7522 1657 0,'7'-2'-41'0,"-3"-1"14"0,6 1 10 16,-10 2 31-16,6 0 23 0,-3 0 19 0,4 0 14 16,0 5 12-16,0-1 6 0,-7 1 9 15,6 2 2-15,-3 5 3 0,1 0 1 16,-1 0 0-16,1 1 0 0,6-1 6 0,-10 2-8 16,6 0-4-16,1-2 0 0,0 1-12 15,-4-1-10-15,4 0-10 0,-4-1 0 16,3-4-6-16,-2 4-3 0,-1-4-2 0,1 1-5 15,-1-4 17-15,-3-1-3 0,0-3-7 16,0 0-9-16,0 0-5 0,7-7-5 0,-4-1-6 16,0 1-1-16,4-4-10 0,-4 1-2 15,0 0-10-15,8 0 8 0,-5 2-9 16,1-1 1-16,3 1-4 0,0 2-1 16,0-2 3-16,4 2-5 0,-5 0-1 0,4 5 1 15,-2-2-1-15,2 3-1 0,1 0 6 16,2 0-1-16,-2 3-2 0,-8-2 16 0,4 5-16 15,4-3 4-15,-8 0-1 0,1-1-5 16,2 1 8-16,-1-3-5 0,-5 3 4 16,7-2 8-16,-7 2-5 0,0-3 1 0,8 0 0 15,-11 0-4-15,6-3-3 0,1-1-11 16,2-1-1-16,5-3-3 0,-1 0-4 0,4-2 10 16,-1 3-9-16,5-1-2 0,-8 1 3 15,7-1 4-15,-3 3-6 0,-1 3 1 16,1-1 2-16,3 3 5 0,-6 0 1 0,2 3 11 15,-2 4 6-15,-5-2 2 0,2 2 14 16,-1 1 3-16,-1 0-4 0,-2-1-4 16,-3 1 1-16,6 2-9 0,-10-5 3 0,6 2-10 15,-3-2-37-15,4 1-41 0,-3-2-47 16,-1-4-60-16,7 3-79 0,-4-6-78 16,4-1-154-16,1-2-13 0,2 1 75 0,-3-2-136 15,3-1-65-15</inkml:trace>
  <inkml:trace contextRef="#ctx0" brushRef="#br0" timeOffset="115407.8047">27923 7487 1468 0,'0'-2'-35'0,"3"-1"13"16,4 3 34-16,-4 0 31 0,0 3 16 16,5 2 14-16,5 0 12 0,-10 2 12 15,3 1 10-15,5 2 11 0,-1-1-3 0,-1 4 1 16,2-1-8-16,-1 4-10 0,7-1 0 15,-14-5-7-15,7 2-16 0,-1-2-8 0,-1 4-17 16,-2-8-43-16,1 4-45 0,-4-5-63 16,0 0-66-16,-3-2-116 0,0-3-153 15,0 0-178-15,0 0-113 0</inkml:trace>
  <inkml:trace contextRef="#ctx0" brushRef="#br0" timeOffset="115524.8159">27969 7425 1569 0,'0'-8'-104'0,"-3"1"-49"0,3-3-294 0,0 2 46 15</inkml:trace>
  <inkml:trace contextRef="#ctx0" brushRef="#br0" timeOffset="115978.128">28170 7500 1262 0,'0'17'4'16,"0"-5"27"-16,0 4 10 0,3-1 9 0,0 0 2 15,4-3 2-15,-7 0 1 0,4-1 0 16,-1 2-1-16,0-5 2 0,4 1 7 16,-7-2 5-16,0-2 5 0,3 0-6 0,-3 0-8 15,3-2-2-15,4-3-6 0,-7 0-8 16,4-3-4-16,-1-2-2 0,7 2-6 0,-10-1-4 15,13-1-2-15,-9-3-1 0,6 2-6 16,-1-2 0-16,2 2-3 0,2-1-2 16,3 1-2-16,1 4-2 0,0-3-1 15,6 3 3-15,-6 2 5 0,10 2 3 0,-8 3 5 16,5 0 7-16,6 3 6 0,-10 0 8 16,7 0 10-16,0 4-4 0,-8-3 8 0,1 1 2 15,1 0 12-15,-2 0-9 0,5 0 0 16,-15-4 1-16,5-1 8 0,2-1 21 15,-5-1 20-15,-1-3-2 0,7 0-16 0,-11-4-5 16,1-2-7-16,-1-4-9 0,5-3-7 16,-8 1-7-16,0-1-8 0,4-4-10 15,-7-1 0-15,0-2-3 0,3 0-9 16,-3 3-8-16,0-1-6 0,3 3-33 0,-3 0-28 16,7 3-36-16,-7-1-47 0,4 4-55 15,-4 1-69-15,0-2-97 0,0 2-187 16,3 3 28-16,7 0 66 0,-10 3-148 0,6-1-90 15</inkml:trace>
  <inkml:trace contextRef="#ctx0" brushRef="#br0" timeOffset="122042.3458">24792 8790 1566 0,'3'-5'-25'0,"0"0"2"15,4 0 21-15,-4 0 6 0,0 0 11 16,0 0 13-16,2 2-2 0,-2-1 4 15,0 4 5-15,0-3 1 0,1 3 8 0,-4 0 4 16,3 7 12-16,-3-2 2 0,3 3 5 16,-3 2 9-16,0 0 6 0,0 2 5 15,3 3 3-15,-3 0-5 0,0 3 6 16,0 1-2-16,-3 6 0 0,3-1 1 0,0-2-12 16,0 2-2-16,0 2-1 0,0-1-6 15,0-1-3-15,3 5-5 0,-3-5-10 0,3 1-1 16,5-2-6-16,-8-1-3 0,3-2-4 15,0 1 2-15,-3-5-10 0,4 0-22 16,-1-4-21-16,-3-2-26 0,0 2-31 0,3-3-42 16,-3-5-47-16,-3-1-51 0,3-3-54 15,-7-4-115-15,4-4-61 0,0-1-164 16,0 0-104-16</inkml:trace>
  <inkml:trace contextRef="#ctx0" brushRef="#br0" timeOffset="122411.6696">24358 8880 1625 0,'-10'-3'-42'0,"3"3"20"0,-2-3 12 15,5 1 20-15,-3 2 13 0,4-3-1 16,0 1 3-16,-1 2 2 0,4 0 10 16,0-5 17-16,0 5 15 0,10 0 11 15,1-2 8-15,5-1 4 0,4 1 9 0,4-3 2 16,6-1 6-16,3 2-2 0,4-1-2 16,6 1-8-16,0-2-9 0,-6 0-8 15,6 2 2-15,1 0-13 0,-1 0-10 0,-10 2-7 16,3-1-2-16,-1 3-8 0,-2-3-5 15,-3 1-4-15,-3 2-15 0,-5-3-9 0,2 3-32 16,-4-2-27-16,0 0-29 0,-3-1-43 16,-4 3-59-16,-3 0-44 0,-3-2-107 15,-4-1-119-15,-3 3-181 0,0 0-128 16</inkml:trace>
  <inkml:trace contextRef="#ctx0" brushRef="#br0" timeOffset="122699.0133">24578 9075 1636 0,'0'7'-67'0,"4"-2"34"0,-1 2 20 0,3 1 22 16,4-3 23-16,1-1 21 0,2 2 7 15,1-4 14-15,2 7 8 0,-2-6 4 16,5-2 2-16,1 2 3 0,4-3 1 15,-5 2 2-15,5 1 1 0,-1-3-7 0,1 0 4 16,-5 0-17-16,2 0-9 0,2 3-3 16,-7-3-4-16,5 0-9 0,-8 0-5 15,4 0 1-15,-4 0-23 0,0-3-24 0,-3 3-34 16,4 0-40-16,-4 0-56 0,-1 0-50 16,-1-3-60-16,2 1-128 0,2-2-296 0,-5 1-159 15</inkml:trace>
  <inkml:trace contextRef="#ctx0" brushRef="#br0" timeOffset="131960.9408">26539 10687 2096 0,'0'5'6'0,"3"3"46"0,0-3 40 16,5 0 33-16,-8 0 28 0,3-2-2 0,0 1 9 15,4 1 13-15,-4-2 7 0,-3 2-2 16,3-3-9-16,0 1-10 0,5-1-12 16,-8 0-13-16,0 1-17 0,0-3-9 0,3 2-13 15,0 1-16-15,-3-3-33 0,0 0-43 16,3 0-50-16,-3 3-63 0,0-3-70 16,0 0-87-16,0-11-85 0,0 7-191 0,-3-4 32 15,3 1 60-15,-3 1-217 0,0 2-162 16</inkml:trace>
  <inkml:trace contextRef="#ctx0" brushRef="#br0" timeOffset="132901.6727">24495 10444 1820 0,'6'-2'-24'15,"1"0"18"-15,0-1 13 0,0 1 14 0,-1 2 6 16,1 0 12-16,-4 2 12 0,4 3 7 16,3 0 6-16,-4 0 6 0,4 3 0 15,1 1-2-15,-2-2 6 0,5 10 0 0,-4-8-1 16,3 1 1-16,-2 0-3 0,1 0-7 16,-5 2 6-16,4-1-13 0,-2-3-8 15,-2 1 0-15,-1-4-7 0,5 3-1 16,-8-3 1-16,0-1-2 0,4 1-1 0,-7-2-4 15,0-3-5-15,0 0-2 0,0 0-4 16,-10-5 0-16,-1 2-5 0,-2-1-4 0,1-1-3 16,-6 0-1-16,-5 0 0 0,0-1-4 15,-4 5 1-15,1 1-2 0,-4 0 2 16,0 0-3-16,-4 4-2 0,1 1 0 16,-8 3 1-16,2 1-4 0,2 4 2 0,-7-1 0 15,5 1-4-15,2 2 2 0,-4 3-2 16,8-1-1-16,0 2-1 0,6 2 2 15,1-1 0-15,6 0 2 0,3 3-1 0,4-3 0 16,3 2 11-16,6 1 6 0,1-4 5 16,3 2 2-16,11-1 35 0,-2-5 8 0,1 3-5 15,7-4 9-15,-1 1 8 0,1-2-4 16,4-4-5-16,-2 4-3 0,1-5-1 0,4-4-12 16,-8 2-4-16,4-4-7 0,1-2-2 15,-2 0-13-15,-2 0-10 0,3-2-13 16,-3-1-23-16,0-1-25 0,-4-1-21 15,0-1-18-15,0-1-25 0,0 1-30 0,-2-3-39 16,-5-1-52-16,4 0-49 0,-10-3-144 16,3 1-88-16,-3-3 68 0,-3-3-156 15,3-4-98-15</inkml:trace>
  <inkml:trace contextRef="#ctx0" brushRef="#br0" timeOffset="133236.7051">24345 9835 1632 0,'0'-8'71'0,"0"6"17"16,0-1 15-16,0 0 16 0,0 3 11 16,0-4 7-16,0 4 2 0,0 0 11 15,6 0 34-15,-6 0 0 0,0 0-11 0,7 3-6 16,-3-2-17-16,-1-1-16 0,-3 0-12 16,7 3-17-16,-7 0-8 0,3-1-34 15,0 1-57-15,-3-3-86 0,-3 5-101 0,0-5-133 16,3 0-257-16,0 0 70 0,0 0 68 15,6-10-205-15,-3 3-134 0</inkml:trace>
  <inkml:trace contextRef="#ctx0" brushRef="#br0" timeOffset="142907.791">25345 10057 439 0,'0'0'69'0,"0"0"-14"0,0 0-18 16,0 0 0-16,0 0-7 0,0 0 2 0,-6-5-7 15,6 5 1-15,0 0 11 0,0-2 0 16,0 2-24-16,0 0 28 0,0 0 0 0,0 0 8 15,-8-3 8-15,8 3 8 0,0 0-1 16,0 0-3-16,0-3 5 0,0 3-2 0,0 0 5 16,-3-1 4-16,3 1 3 0,0 0-4 15,-6 0 0-15,6 0-1 0,0 0-2 16,-4 0 1-16,4 0-9 0,0 0-7 16,0 0-7-16,-3 1-6 0,3-1-4 0,0 3-2 15,0 2-2-15,0 0-5 0,0 5 1 16,3 0-5-16,-3 0 0 0,0 3-3 15,0 5-5-15,4-4 1 0,-4 6-1 0,3 1-1 16,0 3 2-16,-3 1-1 0,3 1 0 16,2 1 0-16,-2 0 5 0,-3 3 1 0,6 3 1 15,-3 0 4-15,1-1-3 0,-1-2 2 16,0 3-1-16,-3-7 0 0,3 3-3 16,-3-2 1-16,5-3-2 0,-2 2-5 15,0-4 2-15,0 0-3 0,0-2 1 0,-3-4-1 16,0-2-3-16,4 2 2 0,-4-7 0 15,0 4 1-15,0-6-10 0,0 2-23 0,0-6-24 16,0 1-31-16,-4-4-32 0,4 0-35 16,0 0-30-16,0-13-45 0,0 3-107 15,0-5-288-15,4 3-110 0</inkml:trace>
  <inkml:trace contextRef="#ctx0" brushRef="#br0" timeOffset="143450.376">24958 10101 1560 0,'-6'-3'-63'0,"2"-3"12"0,1 1 11 16,0 0 8-16,3 0 11 0,0 0 7 16,3 0 8-16,4-2 11 0,-1 2 4 0,1-3 8 15,6 4-4-15,0-4-1 0,8-1 12 16,2 2-3-16,0-2 5 0,7 1 2 15,0 3 1-15,4 0 4 0,-1 0 3 16,7 3 5-16,3-3 2 0,4 5 1 0,4 0-7 16,-2 2 1-16,-2 3 0 0,-1 0-9 15,1 0 2-15,-7 3-7 0,-3 1 2 0,-4 2 0 16,-6-1 6-16,-7 5 0 0,0-3 3 16,-10 3 1-16,-4 0 3 0,-6 0-3 15,-3 0 0-15,-3 0 1 0,-4 3 4 0,-4-4 1 16,-6 2 1-16,4-4 1 0,-8 3-1 15,1-3-4-15,0-1-3 0,3 2-2 16,-4-4-2-16,5 2-6 0,-5-4-3 0,1 0 0 16,2 1-2-16,5-1 0 0,2-2-2 15,-2-2-6-15,5 2-12 0,2-3-20 16,-4 0-25-16,5 1-29 0,-1-3-41 0,5 0-29 16,1 0-33-16,0-3-92 0,3 3-382 15,0-4-146-15</inkml:trace>
  <inkml:trace contextRef="#ctx0" brushRef="#br0" timeOffset="144148.1999">26118 10072 1651 0,'-6'-5'-46'0,"3"0"17"0,3 3 19 0,-7-1 18 15,1 1 15-15,3-3 15 0,3 2 3 16,-5 0 6-16,2 2 8 0,3 1-2 0,-3-5-3 16,3 2-1-16,0 3 3 0,3-4 8 15,8-1 7-15,-5 2 4 0,7-3 0 0,1 3-6 16,2-1-2-16,1 1 0 0,4-2-5 16,-2 2-1-16,5-2-5 0,-1 1-3 15,7 1-7-15,-3-2-1 0,3 3-5 16,0 2-4-16,0-3-3 0,-4 3-2 0,4 0-3 15,0 0-3-15,0 3 0 0,-3-3 3 16,3 5-9-16,0-3-1 0,-3 5 0 0,-4-2-1 16,4 1 0-16,0 1-2 0,-8 0 1 15,5 0 1-15,-7 5-3 0,-1-3 3 16,1 4 1-16,-4-1-1 0,-2 3 7 0,-5 4 2 16,4-3 7-16,-10 4-9 0,0-2 1 15,0-3 5-15,-7 4-2 0,4 2 7 16,-3-4-2-16,-5 2 4 0,8-1 1 0,-10 0-3 15,-1 0-2-15,4 0 0 0,4-3-5 16,-5-1-1-16,5 1 2 0,-4-2-7 16,-1-4-6-16,5 3 4 0,3 0-2 0,-10-3 0 15,5-1 2-15,5-1-7 0,-3 0-5 16,-4 1-16-16,-1 0-28 0,5-1-18 0,-7-1-19 16,2-3-27-16,-2 3-20 0,4-3-18 15,-8 2-6-15,4-2-4 0,2 1-3 16,-2-1 10-16,7-1 8 0,-8 1 11 15,7-3 11-15,1 2 8 0,-1 1 11 0,3-1-1 16,4-2-2-16,-3 3-9 0,3-3-27 16,0 0-82-16,0 0-215 0,3-8 59 0</inkml:trace>
  <inkml:trace contextRef="#ctx0" brushRef="#br0" timeOffset="144763.306">26502 10585 1163 0,'0'-3'-14'0,"7"3"8"0,-7 0 15 15,0 0 13-15,0-2 5 0,0 2 6 0,3-3 5 16,-3 3 1-16,3 0 4 0,-3 0-1 16,4-2 3-16,0 2 2 0,-4 0 4 15,0 0 0-15,3 2 2 0,0 1 15 16,-3 2 10-16,3-3 7 0,4 3 2 0,-7 2 2 15,0-1 0-15,3 3-2 0,-3 2-3 16,3-4-5-16,-3 5-3 0,8-1-5 0,-8-4-5 16,0 3-5-16,3 0-8 0,-3 0-2 15,3-2-7-15,-3-1-4 0,3 1 2 16,-3-1-2-16,4-2-7 0,-4 0-1 16,0 0 3-16,3 0 0 0,-3-3-2 0,0 1-3 15,0-1-7-15,0-2-5 0,0 0-6 16,0 0-17-16,0 0-28 0,0 0-25 0,0-12-38 15,0 7-30-15,3 0-35 0,0 3-25 16,5-4-38-16,-8 0-72 0,3-2-384 16,-3 4-175-16</inkml:trace>
  <inkml:trace contextRef="#ctx0" brushRef="#br0" timeOffset="145282.4804">26539 11075 1832 0,'3'5'-11'0,"0"-3"44"0,5 4 39 16,-5-4 42-16,0-2 31 0,-3 3-1 15,3 1 26-15,1-1 44 0,-1-3 10 16,-3 0 22-16,3 2-1 0,-3-2 9 0,0 3-2 16,3-3-23-16,-3 2-3 0,0-2-7 15,0 3-9-15,8-1 13 0,-8-2-27 16,0 3-13-16,0-3-11 0,0 2-25 0,0-2-16 15,0 0-25-15,3 2-32 0,-3-2-53 16,0 0-71-16,0 0-92 0,0 0-117 0,3-4-176 16,-6-1-284-16,0 0 54 0,-5-3 67 15,5-1-492-15,0-3-559 0</inkml:trace>
  <inkml:trace contextRef="#ctx0" brushRef="#br0" timeOffset="163968.2174">23881 12276 531 0,'-3'-4'52'0,"-4"-1"-7"15,4 0-9-15,-1 3-1 0,1-3 7 0,0 2 0 16,-4-2 1-16,4 3-3 0,-1-1-3 16,1-2 8-16,-4 3 9 0,4-3-3 15,0 2 3-15,0-2-2 0,-4 4 1 0,4-5 0 16,-1 0 5-16,0 2 2 0,1 0 7 15,0 0-2-15,0-1 10 0,0 2-5 16,3 1 5-16,-4-3-1 0,1 3-3 0,0-1-4 16,3 1-3-16,0 2 2 0,0 0 1 15,0 0 7-15,0 10-4 0,6-6 5 0,-2 7 3 16,-1-2-1-16,3 7 6 0,1-1-11 16,0 2 1-16,3 2-2 0,0 5 1 15,7 1 1-15,-4 1 9 0,4 3 6 16,2-2 10-16,-2 0-10 0,3 4-5 0,0-1-6 15,-3 0 8-15,3 0-5 0,-4-3-9 16,-2 3-5-16,-1-3-7 0,0-1-2 0,-2-4-13 16,-2-2 9-16,1-1-12 0,-2 1-1 15,-2-7-6-15,-3 0-8 0,4-3-24 16,-4 0-30-16,0-5-31 0,0-1-25 0,-3-4-36 16,0 0-47-16,-6-9-45 0,6-1-49 15,-6-5-73-15,-1 3-119 0,-3-9-20 16,-4 4-189-16,5 0-157 0</inkml:trace>
  <inkml:trace contextRef="#ctx0" brushRef="#br0" timeOffset="164472.4376">23170 12165 1754 0,'-9'-7'-47'0,"-1"-1"13"0,3 1 4 16,3 2 22-16,-2-3 12 0,0 0 13 0,6 0 3 15,-4-1 9-15,4 1 6 0,4 1 10 16,-1-3 1-16,3 1 2 0,1 1 1 0,3-4 2 15,3 3 4-15,4-3 0 0,3 1 1 16,3 0 0-16,11-4 3 0,-1-2 2 16,8 5 2-16,1 0-2 0,9 0 0 0,2-1-7 15,3 7-1-15,-5 0 2 0,2 4-9 16,1 2-3-16,-5 2 0 0,2 5-6 16,-8 1-5-16,0 4 1 0,-6 1-3 15,-7 2-1-15,-6-1 1 0,-8 4 3 0,-6-1-7 16,-10-1 4-16,0-1 1 0,-10 3 5 15,3-1 5-15,-6 0 2 0,-4-5-2 0,-3 6-3 16,4-4 4-16,-5-5 5 0,1-2-3 16,-3 1-1-16,3-1-8 0,4-2-4 15,-1-2 1-15,-4-1-11 0,5 0-1 0,2 1-16 16,-2-3-20-16,6 3-18 0,-3-1-26 16,3 1-30-16,-1-3-39 0,2-3-46 0,2 3-47 15,4-2-66-15,-4-1-140 0,3 0-30 16,8-1-130-16,0 1-89 0</inkml:trace>
  <inkml:trace contextRef="#ctx0" brushRef="#br0" timeOffset="164904.469">24802 12282 1530 0,'-4'0'6'0,"4"0"26"0,-6 0 11 0,6 0 12 16,-8 0 14-16,8 0 4 0,0 0 1 15,0 0 10-15,0 0 10 0,0 0 10 16,0 0 7-16,21-2 1 0,-12 2 0 0,9-4-11 16,-6 3-2-16,9-2-10 0,-4 1-12 15,2-4-5-15,2 4-2 0,2-3-9 16,-3 3-8-16,3-1-5 0,1 1-9 0,-7-3-20 15,2 2-23-15,-2 3-28 0,-1-2-31 16,-2-1-36-16,-4 1-50 0,0 0-39 0,-7-1-55 16,-3 3-111-16,0 0-72 0,-13 0-142 15,3 5-69-15</inkml:trace>
  <inkml:trace contextRef="#ctx0" brushRef="#br0" timeOffset="165110.0292">24665 12443 1557 0,'-10'9'-6'0,"6"-3"15"15,4 1 20-15,0-5 26 0,4 3 20 16,-1-2 13-16,8-1 11 0,-2-2 10 16,7 0 9-16,1 0 2 0,7 0 3 15,-5 0 3-15,8 0-3 0,3-2-6 0,-3-3 8 16,0 5-3-16,0-5-15 0,-1 2-13 16,-2 3-5-16,-5-2-11 0,-2 0-38 0,0-1-43 15,0 0-52-15,0-2-63 0,-4 1-82 16,3-5-74-16,-2 1-138 0,2-1-56 15,4 2-167-15,4-3-133 0</inkml:trace>
  <inkml:trace contextRef="#ctx0" brushRef="#br0" timeOffset="165971.8116">26006 12180 1663 0,'-14'-3'-27'0,"7"-2"14"0,1 3 33 16,3-3 26-16,-8 2 19 0,5 1 12 0,-1 2 5 15,4-2 5-15,0 2 6 0,-8 2 6 16,8 3 2-16,0 0 8 0,-1 5 0 0,4-1-1 16,0 3 0-16,0 5 0 0,7 2-9 15,-1 4 23-15,5-3-14 0,-1 5-9 16,7 0-9-16,-4 0-7 0,4 3-5 0,2-4-3 15,5-1-4-15,-4-1-10 0,-1-2-1 16,2-5-10-16,-4-1 2 0,-1 0-3 16,4-4 6-16,1-2-4 0,-8-4 3 0,4-4-3 15,-1-2-9-15,4-6-5 0,-4-4-3 16,-2-2-5-16,2 0 0 0,-2-6-6 16,-4 3-2-16,0-3-2 0,0 0 0 0,0 0-4 15,-4 2 1-15,-2 3-3 0,3 0 0 16,3 3-9-16,-7-1-2 0,0 4 0 0,4-2-3 15,-4 4-1-15,4 1 3 0,0 4 4 16,6 0-8-16,-6 4 2 0,9 0 0 16,-2 4 4-16,9 1 1 0,-6 1-5 0,6 2 1 15,0 0 2-15,7 2-3 0,-3 2 1 16,3 0 1-16,0 1 4 0,-3-3-2 16,3-2 0-16,-10 0 1 0,-1-2 1 15,2-3 2-15,-4 0 4 0,2-5 3 0,-2-5-3 16,3 0 3-16,-6-5-3 0,2-5 8 15,1 0-7-15,-4-6-1 0,-9-3-1 0,2-1 0 16,-6-5-6-16,0 0 3 0,-3-5-1 16,0 0 1-16,-1 2-1 0,-9 0-5 15,0 4-3-15,2 1-4 0,-2 3-12 0,3 3-13 16,-3 2-15-16,6 2-30 0,-2 3-28 16,9 0-31-16,-11 3-50 0,8 0-47 0,3 1-49 15,0-1-83-15,0 2-151 0,3 2 31 16,0 0-254-16,8 1-229 0</inkml:trace>
  <inkml:trace contextRef="#ctx0" brushRef="#br0" timeOffset="166677.8648">25849 13058 1918 0,'-7'0'-64'16,"0"1"30"-16,4 2 16 0,-3 0 22 0,2-1 16 16,1-2 8-16,-1 5 4 0,1-5 0 15,3 0 0-15,0 0 2 0,0 0 6 0,0 0 9 16,3 3 11-16,-3-3 8 0,11 2 9 15,-5-2 6-15,4 0 7 0,4-2 4 16,2 2 2-16,4-3 2 0,7-2-1 16,3 0 1-16,6-2-5 0,7-1-1 0,8-1 4 15,2 0 24-15,11 2 4 0,-1-3-1 16,3 0 0-16,5 5-2 0,-4-5-3 16,-4 3-3-16,3 2-7 0,-6 2-6 0,-6-4-4 15,-8 1-5-15,1 4-11 0,-7-4-4 16,-7 2-8-16,-3 4-4 0,-3-5-6 0,0 2-6 15,0 1-2-15,-11-1-5 0,1 1-3 16,3 0-13-16,-7-1-25 0,1-2-33 16,-1 5-43-16,-3-5-44 0,-4 0-60 0,5 1-73 15,-5-2-90-15,1-3-147 0,-7-2-109 0,0 4 80 16,3-4-334-16,-3 4-333 0</inkml:trace>
  <inkml:trace contextRef="#ctx0" brushRef="#br0" timeOffset="167419.7402">26779 13662 2205 0,'3'-4'-95'0,"-3"1"29"0,0 3 21 15,0 0 22-15,3-5 22 0,-3 2 12 16,0 3 12-16,5 0 10 0,-5-6 5 0,0 6 3 16,0 0 3-16,0 0 4 0,0 0 7 15,0 0 8-15,0 0 0 0,0 14 5 0,-5-11-4 16,2 6 1-16,-3-1-6 0,6-1-1 16,-7 8 1-16,1-8-8 0,3 5-1 15,-5 2-4-15,5-2-1 0,0 1 2 16,3 4 0-16,-7-5-1 0,4 4 3 0,0 1-10 15,3-4 2-15,0 4 6 0,0-5 3 16,3 9 11-16,0-4-29 0,4 3 2 16,-1-3 5-16,2 4 20 0,8-4-15 0,-7 0 5 15,5 1 27-15,7-3 4 0,-5 3 2 16,4-1 2-16,3-2-2 0,-3-3-6 16,4 1-6-16,-1-1-1 0,0 1-4 0,4-5-6 15,-1 1-3-15,-2-1-4 0,3-5-6 16,-4 1-4-16,0-4-4 0,-3 0-5 0,1 0-16 15,-2 0-18-15,-2-7-26 0,7-1-30 16,-5-1-31-16,-2-4-35 0,-1 1-42 16,1-9-43-16,-7 4-51 0,1-3-43 15,-5-2-101-15,-6 1-121 0,7-1 58 0,-14 5-230 16,4-7-191-16</inkml:trace>
  <inkml:trace contextRef="#ctx0" brushRef="#br0" timeOffset="167733.7807">26689 13805 1822 0,'-3'0'-56'0,"3"3"22"0,-7-2 17 15,7 5 28-15,0-6 27 0,7 2 14 16,-4-2 14-16,3 5 12 0,8-10 9 0,-4 5 11 16,7-2 3-16,-1 2 0 0,1-6 0 15,7 5-7-15,-5-2 1 0,8-5-8 16,-3 2-11-16,-1 5-4 0,0-10-7 0,0 7-5 16,1 1-7-16,-4-5-13 0,-4 3-24 15,5 3-30-15,-8 0-47 0,-3-6-68 16,6 3-67-16,-9 3-121 0,0-4-132 15,0 2-211-15,-7-1-156 0</inkml:trace>
  <inkml:trace contextRef="#ctx0" brushRef="#br0" timeOffset="177790.1811">10664 6267 797 0,'4'-1'159'0,"-4"-4"-49"0,0 4-29 0,4-1-6 16,-4-2 4-16,0 4-5 0,3-5 1 15,-3 5-11-15,3-2 5 0,-3 0-2 0,3-1 5 16,-3 1 4-16,4-1 2 0,-4 3 4 16,3-3 2-16,-3 1 2 0,3-1 4 0,-3 3-1 15,0-2 4-15,0 2 2 0,0-2-2 16,0 2-2-16,0 0 4 0,0 0-5 15,0 0 1-15,0 0-4 0,0 0-1 0,0 0-5 16,0 0-5-16,0 0-4 0,0 0 10 16,0 0-7-16,0 0-6 0,0 0-9 0,0 0-4 15,0 0-9-15,0 0-1 0,0 0-12 16,0 0 3-16,0 0-10 0,0 9-1 16,-3-3-4-16,0 1-2 0,-1 0-2 0,1 5-2 15,-3 0 6-15,2 2-8 0,0 1-1 16,1 2-9-16,0 7 9 0,0-2-4 0,-1 0-3 15,4 3 2-15,-3 0-1 0,3 0-6 16,3 3 3-16,1-1 0 0,-1 0-3 16,3-1 1-16,2 3 2 0,-5 2-3 0,10-1 2 15,-3 0-5-15,0-5 8 0,3 2-8 16,4-2 0-16,-7-2 6 0,4-3-2 0,-1-1-2 16,0-4 3-16,1 1-1 0,5-6 3 15,1 0 1-15,-3-3-5 0,3-2 9 16,-3-5-9-16,-1 0-1 0,4-5 4 0,1 0-6 15,-5-4 3-15,4-4-1 0,-7 0-1 16,1-5 1-16,2 1 1 0,-5-5-3 16,-2 1-3-16,1-3 3 0,-2-1 2 0,-2 2-3 15,1 3 4-15,-1 0 1 0,0 3-7 0,-1 1 10 16,-2 4-4-16,3-3-2 0,-2 3-1 16,-4 4-3-16,3-1-3 0,0 1 1 15,0-3-4-15,-3 6 4 0,3 1-3 0,2-1 4 16,-2 5 4-16,0-3-9 0,-3 3 6 15,7 3 1-15,-4-1 4 0,0 3-9 0,0 0 7 16,5 3-3-16,-2-1 1 0,1 1 3 16,-1-1-2-16,0 3-2 0,2 0 0 15,2 0 4-15,-4 2 2 0,8-1-6 0,-4 4 10 16,3-3-8-16,0 3 2 0,0 0-3 16,4 1 3-16,4-1 2 0,-2 2-1 15,5 0 5-15,3 0 1 0,-4 1-9 0,3 0 4 16,1-1 6-16,0-2-2 0,-4-3-4 15,1-1-2-15,-5 2 2 0,1-4 0 0,-3-1 1 16,0-3 4-16,-3-3-6 0,-2 0 7 16,2-4 0-16,-4-3 1 0,0-2-6 0,-4-5 1 15,2-5-1-15,-2-2-2 0,-3-6 3 16,0 0 1-16,-3-2 1 0,0-1-6 16,-3-7 3-16,0 0 3 0,0 3-7 0,0 1 0 15,-5 5 4-15,5 0-2 0,-4 1 9 16,4 2-13-16,-3 2 6 0,3 3-3 15,-5-2-14-15,2 3-22 0,-1 5-23 0,1-5-21 16,-1 8-31-16,-3-4-33 0,3 3-37 16,1 3-54-16,-5-5-63 0,5 5-151 15,-4-1-30-15,3-1 39 0,0 5-90 0,1-1-34 16</inkml:trace>
  <inkml:trace contextRef="#ctx0" brushRef="#br0" timeOffset="178624.6065">12025 6450 1470 0,'0'-3'2'0,"0"3"17"0,-6 0 21 15,6 0 18-15,0 0 11 0,-3-2 8 16,-1 2 1-16,4 0 4 0,0 0 1 16,0 0-1-16,0 0-3 0,0 0 0 0,0 0-8 15,0 0 1-15,0 0 6 0,0 0 1 16,10-3 6-16,-10 3 0 0,10-2-1 15,0-1-2-15,0 3-3 0,3-2-4 16,4-1-4-16,-4 0-3 0,7-1-12 0,-3 2 0 16,3-4 0-16,0 0-17 0,0 3 1 15,3-3-5-15,-3 3-4 0,4-1-5 0,-5-1 20 16,2-1-44-16,-1 1 3 0,-4 3-9 16,1-3-3-16,-1 0-12 0,2 0-13 15,-6 0-19-15,2 2-20 0,-4 2-22 0,1-4-28 16,-5 5-29-16,4-3-25 0,-4 3-21 15,-3 3-31-15,-3-3-75 0,0 5-82 0,0-5-197 16,-6 4-81-16</inkml:trace>
  <inkml:trace contextRef="#ctx0" brushRef="#br0" timeOffset="179018.1142">12052 6642 1503 0,'-3'6'-54'0,"0"-4"13"0,-1 2 20 15,1 2 24-15,-1-1 14 0,4-3 23 0,0 3 16 16,0-2 4-16,4 1 11 0,-1-1 4 16,4-1 7-16,-1 1 3 0,4 0 4 0,1-3 2 15,-2 2 6-15,5-2 1 0,2 0 2 16,-2 0 4-16,6 0 5 0,-3-2 0 15,2 2-3-15,1-3 6 0,1 0-1 16,1 3 0-16,-1-2-29 0,-4-1-2 16,2 1-2-16,1 0-10 0,-2 2 3 0,-2-3-9 15,1 1-2-15,-4-1-1 0,4 1-4 16,-4 2-9-16,1-3-6 0,-1 1-4 0,-4 2-5 16,2-3-1-16,-1 3 7 0,-1 0-10 15,-1-3-4-15,-2 3 0 0,1 0-6 0,-4-1-19 16,3 1-23-16,-2 0-31 0,-4 0-27 15,0 0-37-15,7 0-52 0,-7 0-58 16,0 0-86-16,0 0-171 0,0 0 8 0,0 0 60 16,0 0-142-16,0-3-63 0</inkml:trace>
  <inkml:trace contextRef="#ctx0" brushRef="#br0" timeOffset="185048.543">13079 6099 746 0,'4'-2'188'0,"-4"-3"-69"0,3 3-28 16,-3-4-1-16,0 4 3 0,3-1-8 15,0 1-14-15,0 0-9 0,-3 2-10 16,5-3 3-16,-5 3 5 0,6 3 5 0,-3 1 5 15,1 1 3-15,-1 1 4 0,0 1 7 16,3 4 6-16,-6 1 6 0,8 0 0 0,-2 3-2 16,-2 5 4-16,2-1-2 0,1 5-2 15,0-2-4-15,3 4-7 0,-4 1 5 16,4 3-7-16,-3 0-4 0,0 0-4 0,-1-6-7 16,4 6-10-16,-3-7-3 0,0 2 0 15,-4 1-8-15,3-4-3 0,-2 0-5 16,3 1 3-16,-4-6-5 0,4 3-8 0,-4-5-5 15,0-2-7-15,0 0-12 0,1-1-14 16,-4-2-20-16,3-3-24 0,-3 0-34 16,0-4-30-16,0 0-44 0,0-1-36 0,0-2-39 15,0 0-62-15,-3-10-106 0,-1 3-51 16,1-1-109-16,3 1-67 0</inkml:trace>
  <inkml:trace contextRef="#ctx0" brushRef="#br0" timeOffset="185409.8278">12936 6312 1492 0,'-7'-5'-13'0,"4"0"17"0,0 3 15 15,0-1 19-15,3-2 9 0,-8 3 18 0,8-1 6 16,-3 1 0-16,0-1 3 0,3 0 0 16,0 3 5-16,0 0 15 0,6-4 6 0,2 2 7 15,-2-1 4-15,7-1-7 0,4-1 0 16,-1 2-6-16,8-3-2 0,-1 1-9 16,7-2-5-16,-3-1-9 0,3 3 0 15,3-2-13-15,-3-1-4 0,0 3-7 0,4-2-9 16,-8 2-3-16,1 1 2 0,3-2-10 15,-3 0-19-15,-8-1-24 0,2 5-23 0,-5-1-27 16,1 1-23-16,0-1-28 0,-4 3-28 16,-3 0-40-16,-4 0-33 0,-2 3-71 15,-4-1-124-15,-4 3-240 0,-2 2-147 0</inkml:trace>
  <inkml:trace contextRef="#ctx0" brushRef="#br0" timeOffset="185642.8458">13125 6483 1731 0,'-3'3'-31'0,"3"3"27"0,0 0 31 16,3-4 22-16,2 1 19 0,4-3 19 15,-2 1 9-15,7-1 11 0,-1 0 12 0,0-1 5 16,0 1-4-16,4-3-1 0,0 3-5 16,-1-5-2-16,-2 2-15 0,2 1-7 15,1-2-10-15,-4 4-4 0,1-1-8 0,-1-1-9 16,1-2-8-16,-5 4-18 0,5-2-23 15,-4-1-43-15,-1 1-44 0,2 0-49 0,-1 2-53 16,0-3-53-16,-4 1-112 0,1-1-135 16,0 3-178-16,-1 0-154 0</inkml:trace>
  <inkml:trace contextRef="#ctx0" brushRef="#br0" timeOffset="185972.9349">13923 6457 1760 0,'0'-3'9'0,"4"1"23"16,-4 0 24-16,3-1 20 0,-3 1 25 15,3-1 16-15,-3 1 10 0,0-1 11 16,0 3 6-16,0 0 20 0,6 0-18 0,-2 0-1 15,-4 0 6-15,0 0-2 0,0 0 2 16,3-2-7-16,-3 2-4 0,0 0-16 16,0 0-12-16,0-3-11 0,0 3-11 0,0 0-9 15,0 0-8-15,0 0-9 0,0 0-18 0,0 0-22 16,0-3-34-16,0 3-34 0,0 0-42 16,0 0-36-16,4-1-58 0,-4 1-72 15,0-3-58-15,3 1-189 0,-3 2-23 0,4-3 38 16,-1 0-182-16,3-3-160 0</inkml:trace>
  <inkml:trace contextRef="#ctx0" brushRef="#br0" timeOffset="186604.4851">14594 6125 1735 0,'6'-5'-30'16,"0"1"19"-16,1-2 23 0,0 0 22 0,-3 1 23 15,-1 3 13-15,3-3 14 0,1 5 7 16,-4-5 9-16,0 5 5 0,1-3-7 0,0 1-6 16,-4 2-5-16,0 0 2 0,3 8-2 15,-6-3-3-15,6-1-6 0,-3 5-3 0,0 0-5 16,3-3-7-16,0 3 6 0,-3 4-2 15,3-1-22-15,1 1-1 0,6 3 1 16,-6 1 4-16,2 0-6 0,4-3 3 0,0 4-5 16,0 0-1-16,3-1 3 0,-2 0 18 15,2 1-8-15,0-4-6 0,0 3-5 0,0-3-3 16,-2 1-4-16,-1-5-4 0,-1 0 0 16,-4-1-2-16,4 0-1 0,-6 0 1 0,4-3-2 15,-7-1-3-15,0-3 1 0,-3 1-7 16,-1-3-4-16,4 0 0 0,-17 0-2 15,4 0-3-15,-4-3 1 0,1 3-3 0,-4-2-3 16,-4 2 7-16,2 2-10 0,-8 1 1 16,3-1-1-16,-3 3 2 0,3 0-7 15,0 3 0-15,0 1 8 0,1-4-8 0,3 6 3 16,3-1-9-16,-1 2 7 0,5 1-4 16,2-1 1-16,1 3 4 0,3-2 2 0,3 0 3 15,7-1 0-15,0 2 8 0,3-1 5 16,5-1 4-16,2 1 14 0,3-2 14 15,0 1-9-15,4-2 2 0,0-6 3 0,3 1 2 16,-1-2 3-16,2 0 3 0,2-3 0 16,0 0-2-16,-3-3-3 0,1 3-4 15,1-3-2-15,-5 1-5 0,0-1-3 0,0-1-4 16,0 1-4-16,-1 1-5 0,-2-3-24 16,-5 0-37-16,4-1-40 0,-2 2-49 0,-5-1-62 15,1-4-82-15,-1 2-84 0,-6 2-222 16,4-2 30-16,-4 2 65 0,4 0-284 15,-4 0-257-15</inkml:trace>
  <inkml:trace contextRef="#ctx0" brushRef="#br0" timeOffset="187506.5529">12212 7645 2160 0,'-3'-2'0'0,"3"2"19"0,0 0 17 0,3-6 23 15,-3 6 12-15,0-2 10 0,3-1 6 16,4 2 8-16,0-2 10 0,-1 0 4 0,4 1-1 16,4-1 5-16,-1 0-8 0,1-3-23 15,2 5-11-15,1-2 2 0,2 0-4 16,5 1-4-16,0-1-5 0,-4 1-9 16,2 2-4-16,-1-2-2 0,-1-1-6 0,-1 1 3 15,2-1-14-15,-1 3-14 0,-4-2-21 16,5 2-35-16,-5-3-34 0,-2 0-42 0,-5 1-59 15,5 2-51-15,-7-2-76 0,-1 2-145 16,-6 0-20-16,3 0-199 0,-3 0-164 16</inkml:trace>
  <inkml:trace contextRef="#ctx0" brushRef="#br0" timeOffset="187798.3663">12222 7899 1747 0,'0'8'-43'0,"-3"0"35"16,3 0 26-16,3-3 33 0,1 2 20 16,-1-2 22-16,3 0 13 0,4-3 12 15,1 1 7-15,2-1 7 0,1 0 9 0,-2 1 4 16,9 0 24-16,-2-3-1 0,5-3 2 16,3 3-1-16,-1-5-4 0,4 3-9 0,-3-1-6 15,3-1-4-15,3 1-13 0,-6 0-10 16,0 1-12-16,-4-2-11 0,0 1-11 0,-2 0-7 15,2-3-7-15,-7 4-9 0,1-4-19 16,-1 6-20-16,-2-1-42 0,-4-2-50 16,7 3-40-16,-7-2-56 0,-4-1-66 0,4 6-81 15,-6-9-94-15,-1 4-177 0,1 2 56 16,-1 0-313-16,-3 0-321 0</inkml:trace>
  <inkml:trace contextRef="#ctx0" brushRef="#br0" timeOffset="190301.5634">13160 7570 2071 0,'3'-3'-111'0,"-3"1"28"0,0 2 18 0,3-3 20 16,0 1 21-16,-3 2 18 0,0 0 14 15,4 0 11-15,-4 0 16 0,0-3 5 16,0 3 3-16,0 0 4 0,0 0 4 0,0 0-2 16,0 0 10-16,0 10 1 0,-4-7 1 15,4 2 1-15,-3-1-1 0,3 2-4 0,0 1 1 16,0 0-2-16,0 1-1 0,3-4-2 16,-3 8-2-16,4-3-2 0,2 2-5 15,1-2-3-15,0 1-2 0,3 0-1 0,-1 0-6 16,5 3-2-16,2-2 2 0,1-5-2 15,-4 2-7-15,11-1-2 0,-7-2-1 16,2 0 2-16,-1-5-2 0,1 0-4 0,1 0 1 16,4-2-3-16,-4-6 0 0,0 3 1 15,3-5-3-15,-7 1 2 0,1-2-4 16,-4-1 1-16,1-3-1 0,-4-3-2 0,-4 3 0 16,-1 0 2-16,-2-3-1 0,-6 4 0 15,-2-1 2-15,2 2 4 0,-3-2 1 0,-4 5 0 16,-1-2-2-16,-2 4-2 0,-4 3-4 15,1 2 1-15,-4 1 0 0,0 4-2 16,-3 1-3-16,-1 2-13 0,-3 3-20 0,4 1-27 16,-3-2-32-16,6 5-34 0,-4-3-43 15,1 1-32-15,6 0-34 0,-3-2-75 0,7-1-87 16,3 0-221-16,0-2-113 0</inkml:trace>
  <inkml:trace contextRef="#ctx0" brushRef="#br0" timeOffset="190761.7862">13130 7660 1575 0,'0'2'-52'16,"-5"1"21"-16,5-1 14 0,0 1 12 0,-3 1 17 16,0 2 7-16,3-1 6 0,0 2 12 15,-3 1 2-15,3-1 7 0,0 1 9 16,-3-1 3-16,3 3 4 0,3 0-1 0,-3 3-1 15,3-3 1-15,0 3-1 0,5-1-1 16,-5 0-3-16,3 1-1 0,4 2-4 16,4-1-2-16,-4-1-2 0,6 2-5 0,1 0-1 15,0 0-3-15,2-2-3 0,2-3-4 16,2 2 0-16,-3-2-5 0,3 0-4 16,4-2-2-16,-3-1 1 0,-1-2-1 0,3 0-2 15,-2-1-3-15,-1-4 0 0,1 0-2 16,-2-1 1-16,5-4-2 0,-3-1-2 0,-4-1-1 15,4-3 1-15,-5-2 0 0,-2-1 3 16,-4 0-6-16,-2-1 3 0,-2-4-3 0,-2 1 1 16,-7 0 5-16,0-1 6 0,0 3 3 15,-3-3 5-15,-1 3 5 0,-2 3 3 16,-2-2 0-16,-1 5-3 0,-1-1-4 16,-1 5-3-16,2 0-1 0,-4 5-3 0,-1 0-3 15,1 3-1-15,-4 2 1 0,4 0-1 16,-4 2-16-16,4 1-19 0,2-3-28 15,-2 3-36-15,4 0-41 0,-2-2-46 0,5 4-38 16,-1-5-66-16,7 3-121 0,-3-6-270 16,0 3-160-16</inkml:trace>
  <inkml:trace contextRef="#ctx0" brushRef="#br0" timeOffset="192200.9027">13900 7635 1774 0,'3'-4'-40'0,"-3"1"20"16,3 0 20-16,0 1 17 0,1-1 17 16,-4-2 10-16,3 5 6 0,-3-4 7 15,4 3-2-15,-4 1 4 0,0 0 11 16,7 7 6-16,-4-1 6 0,0 2 3 0,0 1-2 16,0 3 8-16,1 1-8 0,-1-1 4 15,4 9-2-15,0-4-6 0,-4 0-1 0,3 3-6 16,-2-3 1-16,3 4-9 0,-4-4-5 15,4-2-8-15,-4-1 0 0,0 3-7 0,0-5-6 16,1 0-5-16,-1-2 3 0,1 2-5 16,-1-1-2-16,1-4 1 0,-1 1 4 15,0-1-5-15,-3-4 0 0,3-1-3 0,0-2-3 16,-3 0-3-16,7-9-5 0,0-2 5 16,-3-4-7-16,-1 3 12 0,3-8-13 15,-2 0-3-15,2 0-3 0,-3-6 0 0,5 4 1 16,-5-3 2-16,3 0-4 0,1 3 0 15,-4 2 4-15,0-3-6 0,1 3 2 16,0 4 1-16,-1 0-6 0,0 0 5 16,-3 2-9-16,0 1-10 0,3 1-19 0,-3 2-20 15,0 0-24-15,-3-1-29 0,0 4-34 16,0 0-33-16,-1-1-35 0,-3 3-26 0,4 3-25 16,-7-3-80-16,0 5-86 0,0-3-186 15,0 3-110-15</inkml:trace>
  <inkml:trace contextRef="#ctx0" brushRef="#br0" timeOffset="192925.0834">13973 7692 1665 0,'0'0'-12'15,"7"0"10"-15,-7 3 22 0,0-3 18 0,7 0 11 16,-4 0 16-16,3 3 18 0,-3-3 7 16,4 2 5-16,0 4 4 0,0-2-1 0,2 1-4 15,1 2 0-15,1 0 14 0,-1 1 3 16,-1 2-13-16,5 0-3 0,-1-2-2 16,1 5-5-16,-1-1-12 0,4-2-5 0,-4 5-8 15,1-6-3-15,-5 2-5 0,1-4-6 16,1 1-2-16,-2 2-6 0,-2-5-7 0,4 2 9 15,-5-2-39-15,0 3-12 0,1-6-13 16,-4 3-13-16,5-2-16 0,-5-1-27 16,3-4-31-16,-6 2-40 0,3-3-37 0,4 1-26 15,-7-3-81-15,0 2-124 0,0-2-16 16,0 3-123-16,0-1-56 0</inkml:trace>
  <inkml:trace contextRef="#ctx0" brushRef="#br0" timeOffset="193452.504">14430 7868 1496 0,'7'-6'-22'0,"3"1"24"0,-4 1 6 16,4-1 18-16,-3-3 16 0,0 0 6 0,-1 0 5 15,1 1 5-15,-4-3 3 0,4 3 1 16,-4-3 0-16,-3 1 2 0,0 1-7 15,-3 0-1-15,0 0-2 0,-4 3-3 0,-3 0-1 16,3 3-5-16,-6 2-2 0,0-3-1 16,-1 6-7-16,1-1-1 0,-4 3-4 0,1 0-3 15,3 3-3-15,2-4-6 0,-2 5-1 16,2-2 0-16,5 1-3 0,-4-1-3 16,7-3-1-16,0 4 3 0,3-3-1 0,3-2-4 15,4 1 1-15,-1-1 2 0,5 0-4 16,-2 2 0-16,1-4-2 0,1 3 1 0,2-2-2 15,-4 4 1-15,5 2-3 0,-1-2 7 16,-3 4-4-16,4 3-1 0,-1 1-2 16,4 4 1-16,-8 0 1 0,5-1 0 0,-4 5-2 15,3 4 3-15,-6-4 0 0,0 5 0 16,-1-1 9-16,1 1 5 0,-4 1 1 0,-6-2-1 16,3 0-2-16,-4 2 2 0,-5-1 11 15,2-2-1-15,-3-2 7 0,0-1 4 16,-3-2 4-16,2-2 1 0,-2-3 6 15,-4 0-5-15,1-3-3 0,2-2 0 0,-2-2-9 16,2-3 2-16,-2-5-6 0,2 0-5 16,-2-5 5-16,2-3-14 0,-2-2-4 0,-1-4-14 15,1-4-16-15,-1 0-26 0,4-1-27 16,-1-1-44-16,4-4-44 0,1 7-40 16,1-3-66-16,2 2-137 0,2 4-40 0,4-1-141 15,0 2-83-15</inkml:trace>
  <inkml:trace contextRef="#ctx0" brushRef="#br0" timeOffset="193901.9653">14790 7637 1592 0,'6'-2'-5'0,"-6"-1"21"0,4 2 20 0,-4 1 21 15,4 0 9-15,-4 0 15 0,0 0 11 16,0 0 6-16,0 4 2 0,0-4-1 0,0 5-3 15,0-2-7-15,0-3-5 0,3 2-5 16,0 0-11-16,0-2 0 0,1 3-2 16,-1-3-5-16,-3 0 2 0,6-3 1 15,-1 3 3-15,-2-2 5 0,0-3 0 0,0 2 8 16,-3-2-1-16,0 4 2 0,0-2 9 16,-3-2-7-16,0 5-5 0,0-3-7 15,-2 3-7-15,-1 0-5 0,-1 0-11 0,1 0-1 16,-1 3-1-16,0-1-2 0,-3 1-26 15,1 0-29-15,1-2-37 0,2-1-45 0,-1 3-52 16,1-1-66-16,3-2-63 0,-1 0-140 16,0 3-100-16,-2-3 38 0,3 3-165 0,3-1-137 15</inkml:trace>
  <inkml:trace contextRef="#ctx0" brushRef="#br0" timeOffset="194793.0347">15044 7747 1699 0,'3'2'-43'16,"-3"-2"25"-16,7 0 14 0,-7 0 21 15,3 0 8-15,-3 0 1 0,0 0 5 0,3-4 2 16,-3-1-1-16,3 0-1 0,-3-5 1 16,0 3-4-16,0-4-6 0,3-1 0 0,-3-1-3 15,0-2 0-15,0 0 1 0,0 0-6 16,0 1 1-16,0-2 7 0,-3 4 5 15,0-1 4-15,0 1 3 0,3-1 5 16,-3 4-1-16,3-3-2 0,0 3 1 0,-4 2-4 16,4-1-3-16,0 3-3 0,0 0 5 15,0 5 4-15,0 0 6 0,0 0 5 0,0 0 4 16,7 10 0-16,-7 0 8 0,0 0 2 16,3 3 2-16,0-1-2 0,0 3-4 15,1 0-3-15,0 2-3 0,-4-1-5 0,3 1-3 16,4 3-7-16,-7-7-3 0,3 2 12 15,0 0-17-15,0-3-6 0,1 1-4 0,-1-3-17 16,-3 0-27-16,4 0-31 0,-4-4-39 16,0 0-57-16,3 0-46 0,-3-4-89 15,0-2-162-15,0 0 22 0,0 0-121 0,0 0-52 16</inkml:trace>
  <inkml:trace contextRef="#ctx0" brushRef="#br0" timeOffset="195238.6039">15334 7660 1435 0,'3'2'-32'0,"0"1"10"0,0-3 12 0,-3 5 19 16,4-3 12-16,3 3 10 0,-4 0 4 15,0 3 9-15,4 0 2 0,-4 0 11 16,4 1 0-16,3-2 2 0,-3 3-4 0,-1-2 7 15,5 1-2-15,-2 2-2 0,1 2-4 16,7-4-2-16,-4 4-2 0,1-4-4 0,2 2-6 16,1-2-1-16,4 2-3 0,-5-2-5 15,4 0 0-15,-4-2-2 0,1-2-2 16,3-2-1-16,0-1-1 0,-3-2-2 0,2 0-3 16,2-2-1-16,-4-4 1 0,2 1-4 15,-5 1 0-15,2-7 1 0,1 1 1 16,-7-5 4-16,0 2 3 0,-3-6-1 0,-4 3-4 15,-3-1 0-15,0-3 2 0,-6 0 2 16,-5 0 5-16,2 0 0 0,-1 0 1 0,-7 3 0 16,4 2 0-16,-4 2 0 0,-4 1-5 15,2 2-6-15,-1 2 3 0,-4 3-4 16,5 5-3-16,-5 0-2 0,-3 3 2 0,4 4-5 16,-1 1-1-16,2 4 4 0,-2 1-16 15,4 0-22-15,0-1-32 0,3 2-43 16,4 2-41-16,6-1-47 0,1-2-63 15,2-4-129-15,1 2-283 0,3-4-159 0</inkml:trace>
  <inkml:trace contextRef="#ctx0" brushRef="#br0" timeOffset="203977.9983">16184 7452 805 0,'-3'0'94'0,"-4"0"-19"0,7 0-10 16,-3 2 1-16,0 4-7 0,-1-5-5 15,0 5 4-15,1 2-6 0,3-4 5 16,0 2 14-16,0 4 7 0,0-3 3 16,3 3 4-16,-3 2 6 0,0 0 5 0,4 5 6 15,0-3 3-15,-4-2 1 0,3 4 0 16,-3-1-3-16,3 3-1 0,0-3-4 16,-3 2-5-16,4-5-8 0,-4 2-6 0,0 0-7 15,3 1-4-15,-3-5-7 0,3 2-3 16,-3-4-8-16,0 2 1 0,3-5-2 0,-3 2-8 15,0-1-5-15,-3-4-2 0,3-2 2 16,-3 0-5-16,3 0-6 0,-7-8 4 16,4-2-8-16,0 2-4 0,0-4-1 0,3 0-4 15,0-3-5-15,0 0 4 0,3-3-5 16,0 3-2-16,4-2 0 0,-4 3-3 16,7-2 0-16,-3 0 4 0,3 7-3 0,-1-2-1 15,2 2-1-15,-1 1-1 0,3 3-1 16,-3 1 0-16,3 4 4 0,-2 0-4 15,-1 1 5-15,-1 5 1 0,2-1-4 0,-5 0-2 16,1 2 7-16,-1 1-2 0,1-3-3 16,0 2 7-16,-4 0 1 0,4 0-1 0,-4-1 0 15,0 0 2-15,4-4 1 0,-7 1 2 16,4 0-5-16,-1-3 1 0,-3 0-7 16,7-8 3-16,-1-4-1 0,1 5-3 0,0-5-5 15,-1-1 12-15,4 1-10 0,3-2-1 16,1 1-1-16,-1 0 0 0,1 1 1 0,-1 4 5 15,1 1-4-15,-2 2-4 0,2 5-1 16,-1 0 5-16,0 5 5 0,1 2 6 16,-8 1 7-16,4 4 3 0,-2 1 13 0,-2 1-26 15,-6-1-1-15,3 5-2 0,-3-4 2 16,0 2-1-16,0-3 1 0,0 2-2 16,0-4 2-16,-3 5-37 0,3-6-32 0,0 2-38 15,0-4-58-15,0 2-70 0,0-8-86 16,3 1-171-16,-3-3 26 0,0 0-188 15,0 0-145-15</inkml:trace>
  <inkml:trace contextRef="#ctx0" brushRef="#br0" timeOffset="204501.4755">16094 8090 1743 0,'-7'5'-25'0,"4"-3"19"16,-3 1 20-16,-2-1 17 0,5 0 13 15,0 1 9-15,0-3 0 0,-1 3 1 16,1-1 3-16,3 1 13 0,0-3 15 0,3 2 10 15,4-2 9-15,3 3 6 0,0-6 4 16,6 3 8-16,1-2 2 0,4-1 2 0,1 1-15 16,5-1-3-16,0 0 1 0,3-1 5 15,3-1-16-15,-3 0-9 0,0 0-5 16,0 2-8-16,0-1-6 0,0-5-12 16,0 5 11-16,-3-1-5 0,-3 0-21 0,-1 2-26 15,-3-2-39-15,-3 3-35 0,2-3-32 16,-2 2-45-16,-4 1-52 0,4-1-58 0,-4-2-57 15,-2 5-126-15,-1-2-74 0,-1 2 70 16,-1 2-143-16,1 0-74 0</inkml:trace>
  <inkml:trace contextRef="#ctx0" brushRef="#br0" timeOffset="204910.6335">16728 8232 1582 0,'-4'3'12'0,"-2"-1"9"0,-2 4 13 16,-1-4 18-16,-1 3 10 0,-1 2 4 15,-1 1-1-15,2 1 1 0,-7 2-4 0,1 2-4 16,2-1 4-16,-2 0-14 0,2 3-2 16,1-3-1-16,2 4-4 0,-2-3-5 0,7-1 3 15,-5 0-4-15,8-2-1 0,0 2-1 16,-1 0-1-16,8-4 2 0,-1 4-2 0,4-3-2 15,3 1-4-15,0-3-2 0,4 3-2 16,-2 3 16-16,6-1 6 0,-2 3 3 16,1 0 0-16,-1-2 2 0,-2 4 2 0,-1-2 2 15,-4 3 7-15,2-1-1 0,-4 1 10 16,-4-2 2-16,-6 1 11 0,-1 2-2 16,-2-4 0-16,-8 3 10 0,4 0-11 0,1-4-3 15,-2-1-5-15,-5 2 1 0,2-6-15 16,1 2-2-16,-1-4-8 0,1 1-8 15,-4-5-16-15,1 0-28 0,2-3-43 0,-2-6-37 16,2 0-36-16,1-2-39 0,0-1-53 16,3-3-47-16,0-3-64 0,3 0-123 15,0-3-46-15,4 0-181 0,3 1-170 0</inkml:trace>
  <inkml:trace contextRef="#ctx0" brushRef="#br0" timeOffset="205314.06">16868 8150 1857 0,'6'-10'-1'0,"1"2"21"0,-1 0 22 15,2 1 21-15,-2 0 17 0,4-1 12 0,0-1 5 16,0 1 5-16,6 1 8 0,-5 2 3 15,5-3-15-15,1 0-3 0,0 6-4 0,3-1-2 16,-4 0-8-16,1 3-12 0,0 0 1 16,-4 6 3-16,0-1-10 0,-6 0 5 0,-3 5 3 15,-1 2-10-15,-6 1 7 0,-1 4-4 16,-6 1-8-16,0 3-7 0,0-2-7 16,-3 1 2-16,0-4-2 0,2 5-9 0,1-3 8 15,1-1-8-15,2-4 2 0,4 1 11 16,3-2 19-16,0-3 5 0,3-2-6 15,10-2 1-15,0 0-5 0,4-2-5 0,3-1-8 16,3-2-3-16,1 0-3 0,-1 0-4 16,1-2-8-16,-1 2-13 0,0-3-36 15,-3 3-57-15,-3-2-60 0,0-1-81 0,0 1-104 16,-8-1-188-16,1 1-65 0,-4 2 83 16,2 0-290-16,-2 2-271 0</inkml:trace>
  <inkml:trace contextRef="#ctx0" brushRef="#br0" timeOffset="206705.9613">12352 9663 1980 0,'-3'0'-88'0,"3"2"25"0,0-2 23 16,0 0 14-16,-3 3 20 0,3-2 19 0,0-1 14 15,-3 3 10-15,3 0 7 0,0-3 13 16,0 0 13-16,0 0 7 0,0 2 10 0,0 1 2 16,3-1 7-16,0-2 4 0,0 3 6 15,4-1 4-15,-1 1-1 0,5-1-4 16,-1-2-3-16,-1 0-20 0,5 0 1 15,-1 0-8-15,4-2-5 0,-1 2-7 0,1-3-5 16,4 1 14-16,-2-1-16 0,1-2-5 16,4 3-5-16,-1-4-7 0,0 2-8 0,1-4-21 15,-1 4-27-15,0-1-30 0,0-1-28 16,-2-1-35-16,-5 4-40 0,-2-2-40 16,2 2-37-16,-2-2-61 0,-4 1-120 0,0 1-51 15,-3 3-137-15,-1 0-95 0</inkml:trace>
  <inkml:trace contextRef="#ctx0" brushRef="#br0" timeOffset="207013.9829">12463 9994 1651 0,'0'5'-9'0,"-5"3"18"0,5-3 26 15,5-3 24-15,-5 3 18 0,3-1 10 0,0-2 11 16,7-1 4-16,-1 4 4 0,2-4 11 16,2-1 0-16,1 0-4 0,2 0 4 0,1-1 3 15,6-5-24-15,0 6 4 0,1-6-5 16,0 4-9-16,-1-1-4 0,-4 1-11 16,-1-3-4-16,-2 5-11 0,-2-2 10 0,-5-1-19 15,5 0-4-15,-4 3-14 0,3-2-23 16,-3 2-24-16,0 0-29 0,-3 0-37 0,-1-3-48 15,1 3-51-15,3 0-41 0,-7 0-89 16,4 0-135-16,-1-2 6 0,-2 4-154 16,3-4-96-16</inkml:trace>
  <inkml:trace contextRef="#ctx0" brushRef="#br0" timeOffset="208937.5729">13169 9555 1574 0,'4'-3'-55'0,"-4"-2"19"0,3 2 11 15,-3 1 25-15,3 0 7 0,-3-1 8 0,3 1 15 16,1-1 7-16,-4 1 9 0,0-1 7 16,0 3 10-16,3-2 4 0,-3 2-1 15,-7-3 0-15,7 3-2 0,0 0 3 0,0 0-1 16,-9 8-3-16,5-6-4 0,1 3-4 16,-3-2-1-16,2 4-2 0,0 1-3 0,1-1-4 15,0 4-1-15,3-2-7 0,0 2 0 16,3-2-3-16,0 1 0 0,1 0-1 15,6 3-3-15,0-4 0 0,0 3-1 0,0-3-4 16,6 1-4-16,-2-3 2 0,2 1-3 16,5-6-3-16,-5 0 2 0,4 1 0 15,1-6-3-15,2-1-6 0,0-4 3 0,0-2 1 16,-2-2-2-16,-2-4 0 0,-2 2 1 16,-1-4-3-16,-2-1-1 0,-4-5 0 15,-7 2 0-15,0 2 4 0,-3-1-6 0,0 1-3 16,-6 3 2-16,-1 0-4 0,1 5 6 15,-5 0-8-15,-2 1-2 0,-3 5 1 0,-1 2 3 16,0 4-2-16,1 4-5 0,-8-1-6 16,4 6-14-16,-3-1-17 0,3-2-29 15,0 4-22-15,0 0-30 0,6 0-19 0,1-3-19 16,3 4-11-16,3-4-28 0,1 1-50 16,3-2-364-16,-1 0-113 0</inkml:trace>
  <inkml:trace contextRef="#ctx0" brushRef="#br0" timeOffset="209331.5906">13156 9597 1587 0,'0'5'-64'16,"-4"0"14"-16,-2 3 14 0,3-1 16 15,-1 3 6-15,-2 0 13 0,6 1 7 0,-3 1 0 16,3-2 15-16,0 2 6 0,0 3 11 16,0-3 4-16,-5 5 5 0,10-4 2 15,-2 3 2-15,0-2-2 0,0 1 2 0,4 3-5 16,3-3-3-16,0 3-3 0,3-3-3 15,1-1-4-15,2 5 1 0,1-7 0 0,-4 5-4 16,7-4-2-16,-3 1-2 0,3 2-1 16,0-4 2-16,0-2-4 0,-3 2 3 15,3-4-2-15,-1 2-3 0,2-5 2 0,-5 1-3 16,4-4 2-16,1-2-2 0,-2 0-2 16,1-6-2-16,4-1-1 0,-5 0 0 0,2-4-2 15,-1-1 3-15,-4-5-3 0,-2 2 0 16,-1-5-4-16,1-3 3 0,-8 4-3 0,1-5 1 15,-4 2 2-15,0 2 0 0,-3 4 5 16,-3-3 0-16,0-1 3 0,-4 3-4 16,1 5 0-16,-5 0-3 0,1 3-4 15,-7 4 2-15,4 0-3 0,-7 3-2 0,4 2-8 16,-4 0-19-16,3 2-25 0,-3 1-27 16,3 1-35-16,1 1-42 0,2-1-55 15,1-2-137-15,3 4-250 0,0-5-92 0</inkml:trace>
  <inkml:trace contextRef="#ctx0" brushRef="#br0" timeOffset="211121.7145">14807 9687 1705 0,'13'-2'-30'0,"1"-1"19"15,-1-2 20-15,1 3 20 0,-2-1 14 16,6 0 3-16,-6-1 8 0,6-1 4 16,-9-2 4-16,4-4 1 0,-2 1 5 0,-5 0-2 15,-2-2-4-15,-4-1-3 0,-4 4 0 0,-2-1-4 16,-2 1-4-16,-1 0 2 0,-1 4 3 15,-1-1-2-15,-2 4 1 0,-4-1-3 16,1 6-2-16,-4-1-2 0,7 6 0 0,-7-1-6 16,3 2-4-16,4-1 0 0,0 1-7 15,2 1-1-15,5 0-1 0,-1 2-2 0,4-2-5 16,0 0 1-16,3 1-4 0,6-1-2 16,-3-1-2-16,4 4 0 0,3-4 0 15,3 4 3-15,0-1-6 0,1 4-1 0,2-1 1 16,5 4 2-16,-1 4 3 0,-1-2 3 15,5 3 3-15,-4 1 11 0,-4-2-7 16,2 4 8-16,-6-2 12 0,-1 1 15 0,-8-4-21 16,-3 0 4-16,-6 3 5 0,-5-2 5 15,2-4-3-15,-9 1 3 0,2-1-5 16,-1-7 1-16,-2 0-7 0,-5 0-9 0,4-4-1 16,4-3-2-16,-5-3-14 0,4 1-23 15,-2-3-28-15,2-3-32 0,4-1-39 16,-4-1-51-16,4-3-69 0,2-2-73 0,2 0-173 15,2-2-32-15,-3 3 40 0,3-5-151 16,0 4-112-16</inkml:trace>
  <inkml:trace contextRef="#ctx0" brushRef="#br0" timeOffset="212097.5127">14933 9428 1611 0,'7'-3'-33'0,"-1"3"22"16,-1 3 22-16,1 1 26 0,4 4 18 0,-4 2 14 15,1 0 6-15,0-1 7 0,-4 7 4 16,4-3 1-16,-4 1-3 0,7 4-3 15,-3-6-5-15,-4 3-4 0,4 1-2 0,-4-4-5 16,3-3-4-16,-2 4 0 0,0-5 2 16,-1 1 1-16,-3-1 0 0,0-5-5 0,0-1-9 15,0-2-5-15,0 0-4 0,0 0-7 16,-3-15-3-16,3 5-1 0,-4 0-1 0,4-2-4 16,0 0-4-16,0-2-4 0,0 2-1 15,4 2 2-15,2-2-7 0,1 1-2 16,2 2 1-16,2-1-3 0,-1 4 2 0,3 1 0 15,1 2 5-15,-1 2 2 0,0 1 1 16,4 1 6-16,-7 2 0 0,3 0 3 0,-3 5 3 16,0-2-2-16,0-2 1 0,-3-2 3 15,3 4-7-15,-3-2-4 0,-1-1-5 16,-3 2 4-16,4-3 2 0,0-2-7 0,-3-2-6 16,-1-1-8-16,3-2 3 0,1 1 1 15,-4-4-6-15,8 1 4 0,-2-2 1 16,1 0-1-16,1 4 0 0,-2-3-4 0,1 5-1 15,4-1 3-15,-4 4 0 0,7 2 5 16,-8 3-2-16,4 3 9 0,1 1 5 16,-4 2-2-16,-4 1-2 0,5 3 11 0,-1 2-3 15,-4 1-2-15,-3-2-5 0,2-4 5 16,-2 3-10-16,0-1-8 0,0 2-22 0,-3-3-35 16,-3-4-39-16,3 2-50 0,-3-2-60 15,3-1-52-15,-3-1-114 0,-2-2-117 16,2-3 25-16,0 4-128 0,0-4-90 0</inkml:trace>
  <inkml:trace contextRef="#ctx0" brushRef="#br0" timeOffset="212572.0886">14110 10244 1515 0,'-11'7'-20'16,"2"-1"24"-16,-1 0 18 0,-1 0 22 16,5 0 11-16,-1-1 6 0,1-3 5 15,3 3 9-15,3-2 17 0,0-1 7 0,6 0 9 16,1-2 0-16,6 0-4 0,0 0 6 16,4-2 1-16,3 0 6 0,10-3 20 0,3 0 8 15,8-6-1-15,2 5-24 0,7-6 2 16,7 5-9-16,-1-5-3 0,4 2-13 15,0 0-8-15,-3 0-10 0,-4-2-6 0,-6 4-5 16,3-1-7-16,-6 0-6 0,2 0-7 16,-5 1-13-16,-5 1-14 0,-3 2-35 15,-6-3-33-15,0 6-35 0,-1-5-36 0,-6 2-50 16,0 2-54-16,0 3-45 0,-6-3-79 16,2 6-101-16,-6 0-24 0,3-1-212 0,-2 5-176 15</inkml:trace>
  <inkml:trace contextRef="#ctx0" brushRef="#br0" timeOffset="212979.6147">14891 10630 1845 0,'-11'2'-13'0,"1"4"17"16,-4-4 15-16,5 2 14 0,-4 2 16 15,-4 1 6-15,0 1 7 0,0 1 5 16,-3 4 1-16,1 0 0 0,2 0-1 0,-4-1 0 16,5 3 1-16,-4 0-5 0,4-1-1 15,2 2-3-15,1-1-9 0,3-3-1 0,-1 0-9 16,8 1 2-16,0-2 3 0,3 1-1 16,3 0 1-16,4-2-6 0,3 0-1 15,0 3 1-15,3-4-6 0,1 3 4 0,-1 2-1 16,1 1 2-16,2-1 11 0,-2 4 18 15,-1 0 9-15,0-1 10 0,-6 1 12 0,-4-1 4 16,0-2 2-16,-6 3-3 0,-3-3-4 16,-2 2-12-16,-1-2-7 0,-4-1-6 15,-1 0-7-15,1-2-7 0,-1-2-5 0,1-5-11 16,-4 0-18-16,4-2-30 0,-4-3-36 16,4-3-28-16,3-4-32 0,0-3-40 0,-3-2-50 15,6-6-53-15,0 3-46 0,0-8-82 16,7 1-124-16,-3 1 20 0,3-4-216 15,3 3-188-15</inkml:trace>
  <inkml:trace contextRef="#ctx0" brushRef="#br0" timeOffset="213305.6706">14837 10599 1898 0,'13'-7'-3'0,"1"0"25"0,2-1 23 0,4-1 32 16,4 1 13-16,-2-1 13 0,2 2 3 15,6 0 2-15,-3 5 12 0,-4-3-3 0,4 2 0 16,-4 3-2-16,-3 3 5 0,-3-1-13 16,3 3 12-16,-7 0-13 0,0 4-10 15,-6 3-25-15,0-3-2 0,-4 1 2 0,1 2 3 16,-4 4 2-16,0-3-2 0,0-1 0 16,0 0 1-16,0 1-9 0,3-1 1 0,-3-4-9 15,3 1-1-15,0 2 4 0,4-4-3 16,4 1-5-16,-2-4-2 0,1 2-4 15,4-6-8-15,5 2-3 0,-2-2-5 0,4 0 0 16,-5 0-14-16,4-2-27 0,0-1-39 16,-3 0-45-16,0-1-43 0,-4-1-58 15,0 0-77-15,0-2-49 0,-3-2-142 0,1 0-75 16,-5-4 37-16,4 1-227 0,1-3-219 16</inkml:trace>
  <inkml:trace contextRef="#ctx0" brushRef="#br0" timeOffset="213818.8339">15950 9924 2008 0,'4'-2'19'0,"0"-3"18"16,-1 3 21-16,-3-1 13 0,3-2 14 16,-3 3 4-16,3 2 10 0,-3 0 3 15,0 0 4-15,7 0 2 0,-7 0-6 0,0 0-5 16,0 0-1-16,6 0-5 0,-6 0 8 15,0 0 8-15,4-3-2 0,-4 3-10 0,0 0-10 16,-10-8-5-16,6 7 0 0,-2 1-3 16,0-3 9-16,-2 3-10 0,5 0-2 15,-4 3-1-15,1-3-2 0,0 4-23 0,-2-1 4 16,5 2-5-16,-4 2-1 0,7-2-4 16,-3 0-5-16,3 3 2 0,3-3-4 0,-3-1-1 15,4-1-7-15,-1 3 1 0,0-3 1 16,1 2 3-16,0-4-2 0,-4-1 3 15,0 0-4-15,0 0 0 0,0 0 0 0,0 0 4 16,0 0-4-16,0 0-2 0,0 0-7 16,0 0-1-16,-18 0-7 0,12 3-24 15,-4 0-38-15,3 2-50 0,0-4-60 0,1-1-74 16,0 3-89-16,-2 0-127 0,5-3-148 16,3 0 45-16,-3-7-325 0,3 4-362 15</inkml:trace>
  <inkml:trace contextRef="#ctx0" brushRef="#br0" timeOffset="216364.267">16271 9472 2238 0,'-3'-3'-86'15,"-4"1"27"-15,4 0 23 0,-5-1 32 16,5 1 21-16,-3 2 19 0,3-3 10 0,-1 1 11 16,1-1 4-16,0 1 1 0,-1-1 1 15,4 0-1-15,-4 2-6 0,8-5 6 0,3 1 7 16,3-2 0-16,7-1 0 0,-1 1-1 16,4-6 0-16,4 3 0 0,-5 3-13 15,5-1-1-15,-1 4-4 0,-3-2-4 16,0 6 0-16,0 3-3 0,-7 1-2 0,1 7 4 15,-4 6-8-15,-4 3 3 0,-2 0 0 16,-1 5-2-16,-3 2 5 0,-3 2 3 0,3 0 0 16,-4-1 5-16,4-3-6 0,0 2-1 15,4-4 1-15,-4-1 4 0,3-2-1 0,4 0 4 16,0-7-4-16,2-3-5 0,1-2-20 16,7-7-5-16,0 2 6 0,-1-6-16 15,2 2 3-15,-2-7 0 0,4 4-2 16,0-8 16-16,-3 5-3 0,-5 5 0 0,6-6-3 15,-6 3-6-15,2 0-3 0,-4 0-1 16,1 5-1-16,2 0-3 0,0 3 6 0,-3-1-2 16,0 3 2-16,0 3 1 0,3-1 3 15,0 0 0-15,4 0 3 0,0 5 1 16,0-3 0-16,3-1 3 0,3-3 0 0,0 2 3 16,1-5-3-16,-1 1-1 0,1-3-4 15,2-3 3-15,1 1 1 0,3-5-1 0,-4-1-2 16,1-1 0-16,-3-3 0 0,-1-2 0 15,-10-4-6-15,0 1 0 0,-2-5-4 16,-8-1-3-16,-3-2-2 0,-6 3 2 0,-2-1-7 16,-5 0-1-16,-4 4-2 0,-5 0 1 15,-2 5-3-15,-6 2 2 0,6 4-4 0,-6 3 3 16,4 3-3-16,-4 4-4 0,-1 5-13 16,5-1-25-16,-4 6-31 0,10-1-29 15,-3-2-35-15,2 4-40 0,8-3-46 0,4 2-40 16,5-2-38-16,0-3-91 0,1 2-108 15,3-4 47-15,0-2-186 0,7-2-143 0</inkml:trace>
  <inkml:trace contextRef="#ctx0" brushRef="#br0" timeOffset="216899.9391">17401 9390 1776 0,'11'-3'-2'15,"-2"3"20"-15,-2 0 27 0,3 3 16 16,0 1 17-16,-3 1 12 0,2 6 11 0,2-2 7 16,-5 7 10-16,4-1 0 0,1 0-6 15,-5 2 1-15,4 1-3 0,-4-3-1 0,-2 0 1 16,3-3 0-16,-4 1-10 0,4-1-5 16,-4-1-8-16,0-1-2 0,0-4-9 0,1-3-6 15,-4 0-6-15,0-3-13 0,7-10-2 16,0 2 8-16,-4 1-10 0,0-6-7 15,3 3-2-15,2-2-7 0,-2-1 2 0,1 4-5 16,2-3-5-16,2 0-6 0,-1 4 2 16,3 4 3-16,1 2 8 0,-1-1 12 0,0 6 6 15,0-1 10-15,1 2 6 0,-4 2 11 16,3 2 6-16,-3-1 4 0,0 1-1 16,0-4 0-16,-3 4-2 0,3-3-3 0,-4 0-5 15,1 0-3-15,-4-5 0 0,5 2-9 16,-5-4-11-16,0-3-8 0,3 0-18 15,-2-8-8-15,2 1-18 0,2-3-9 0,1-3-8 16,-2-1-3-16,3 1 2 0,3-2 3 16,0 5-3-16,-2 0 2 0,2 3 0 0,-4 5 4 15,5 1 12-15,-4 6 17 0,4 6 13 16,-4-2 15-16,-1 9 22 0,2 1 2 0,-5 1 7 16,4 6 11-16,1-1-3 0,-5-3-10 15,1 0 2-15,2 4 1 0,-5-6-25 16,3-3-9-16,-1 3-26 0,1-5-36 0,-4 3-49 15,0-6-62-15,1-1-81 0,0-1-73 16,-1-5-97-16,-3 0-92 0,3-8-207 16,4-2 81-16,-4-1 68 0,0-1-385 0,0-3-397 15</inkml:trace>
  <inkml:trace contextRef="#ctx0" brushRef="#br0" timeOffset="218427.8223">10168 9725 1143 0,'3'-13'117'0,"-3"3"-32"0,3-2 0 15,-3 2 10-15,4-1 0 0,-4 2-8 0,0 2-9 16,0 2-9-16,3 1 7 0,-3 4 9 16,0 0 2-16,7 12-1 0,-4-3 0 0,4 3 1 15,-1 5 4-15,4 3-1 0,1 4 2 16,2 3 6-16,0-3-6 0,4 5 6 15,0-5-21-15,2-2-1 0,-2 4-5 0,4-4-4 16,1-2-2-16,-5-8-2 0,0 4-3 16,-4-7-5-16,8-1 6 0,-5-5-8 15,1-3-18-15,-1-3-1 0,4-5-1 0,1 2-6 16,-5-6-1-16,-2 0-1 0,2 3-3 16,1-4-5-16,-4 3 1 0,-3 3-8 0,0 0 5 15,3 2-2-15,1-2 11 0,2 7 4 16,1 1 4-16,7 7 0 0,-2-1-1 15,2 6 1-15,3 1 3 0,3 4 6 0,-3 0 0 16,6 2 8-16,-3-3-1 0,3 0 2 16,0 1 0-16,-3 0-4 0,4-3 6 15,-1-3 12-15,-3-2 5 0,0-3-3 0,0-1-4 16,-3 0-1-16,3-6-9 0,-7-6-2 16,4 0-8-16,-3-3-2 0,-5-7-4 15,1 2-3-15,1-3-3 0,-8-7-3 0,0 0-6 16,-3-3 2-16,-3-4-10 0,-4 1-4 15,-3 3-8-15,0-4-9 0,0 5-5 0,-3 0-17 16,0 1-25-16,-1 2-28 0,1 4-28 16,3 1-31-16,-3 3-40 0,-1-2-55 15,4 5-63-15,0-3-77 0,-4-1-154 0,4 6-4 16,0 0 64-16,4 0-230 0,0 1-194 16</inkml:trace>
  <inkml:trace contextRef="#ctx0" brushRef="#br0" timeOffset="219357.0521">12259 12180 1955 0,'-3'2'32'16,"3"-2"21"-16,-8 0 11 0,8 0 19 15,0 0 13-15,0 0 6 0,-6 0 2 0,6 0 4 16,0 0 8-16,0 0 8 0,0 0 7 15,0 0 9-15,20 0 5 0,-13 0-23 16,2-2-2-16,8 2 2 0,-4-3-2 0,4 1-7 16,1-1-9-16,-2 1-11 0,4-1-10 15,-1 1-8-15,2-5-5 0,-1 4-8 0,-1-2-12 16,-1 2-10-16,2-1-21 0,-4-1-34 16,-2-1-25-16,-1 4-48 0,1-2-41 15,-1 0-46-15,-4 2-61 0,2-1-58 0,-11 3-118 16,3-3-109-16,-3 3 31 0,0 0-206 15,-17 8-190-15</inkml:trace>
  <inkml:trace contextRef="#ctx0" brushRef="#br0" timeOffset="219613.7426">12269 12377 1930 0,'0'6'28'0,"-4"-2"22"15,4 1 32-15,0-2 34 0,4 2 20 0,-1-3 15 16,8 3 17-16,-2-5-8 0,4 0 18 15,1 3 14-15,2-3 2 0,4-3 11 16,4 1-3-16,-5-1-2 0,2 1 2 0,2-1-5 16,4 1-18-16,0-3-5 0,3 2-12 15,-3-1-6-15,-5-2-12 0,5 4-19 0,-3-2-15 16,-4 1-14-16,-1 0-16 0,-1 1-31 16,-2 2-40-16,1-4-45 0,-4 2-51 15,1 2-59-15,-1 0-58 0,0 0-58 0,-3 0-76 16,-3-2-89-16,3 2-211 0,0 0 67 15,-7-4 69-15,4 3-336 0,-1 1-324 0</inkml:trace>
  <inkml:trace contextRef="#ctx0" brushRef="#br0" timeOffset="250400.1446">13462 12158 1751 0,'0'4'-37'16,"0"-1"4"-16,0-3 1 0,-3 2 5 0,3-2 9 15,-3 3 10-15,3-3 9 0,0 0 2 16,0 2 6-16,0-2 9 0,0 0 4 16,0 0 5-16,-3 3 6 0,3-3 1 0,0 0 0 15,0 0 0-15,0 0 2 0,0 0 0 16,0 0-1-16,0 0-1 0,0 0-4 0,0 0-1 16,0 0-2-16,6-15-4 0,-3 7-2 15,5-1-1-15,-5-4-6 0,7 0 3 16,-4 1-8-16,5-3 4 0,-5 0-3 0,4-1 3 15,0 2 0-15,-3-1-7 0,-1 2 3 16,1 1-3-16,-1-3-3 0,2 1 5 16,-2 2-2-16,1 0-2 0,-4 2-1 0,3 3 5 15,-1-3-5-15,-2 3-1 0,3-2-2 16,-3 5 0-16,1-1 1 0,-1 0-2 16,-3 2 1-16,3 3 0 0,-3 0 2 0,3 5 1 15,-3 3-2-15,5 0 0 0,-5 4 1 16,0 0-1-16,0 3-2 0,3 3 4 0,-6 0-2 15,6 2 4-15,-3 2-3 0,3-1 2 16,-3 5 0-16,3-1 0 0,0-1 3 16,1 5-1-16,2-2 0 0,-3 4 0 0,5-2 3 15,-5-1-4-15,4-1 1 0,-4-2 1 16,3 3-1-16,-3-3 1 0,2 0-2 0,-2-3 3 16,0 2-2-16,-3-3 0 0,3-1 3 15,-3-2-1-15,4-1-1 0,-4-2-1 16,0-2 0-16,0-3-4 0,0 0-7 0,-4-4-18 15,4 0-11-15,-3 0-20 0,3-6-15 16,0 0-27-16,0 0-21 0,0 0-16 16,-6-12-42-16,1 8-83 0,2-4-234 15,3 4 3-15</inkml:trace>
  <inkml:trace contextRef="#ctx0" brushRef="#br0" timeOffset="251092.1671">14236 11825 1387 0,'0'-5'3'16,"0"-1"0"-16,0-1-1 0,0 2-7 0,0 0 11 15,0 0 3-15,4 3-2 0,-4-1 2 16,0-1 15-16,0 1 13 0,-4 0 6 0,4 1 8 15,0 2 3-15,0 0 2 0,0-4 0 16,0 4 3-16,0 0-2 0,-12 6 4 16,4 0-4-16,-2 3 3 0,1 1-2 0,-2 2-3 15,-2 4-2-15,-1 1-4 0,5 3-3 16,-8 2-6-16,4 7-4 0,0-3-3 0,2 5-5 16,1-1 0-16,1 2-1 0,1-1 5 15,5 1-8-15,0 0-4 0,0-4 5 16,6 1 0-16,-3-3-4 0,3 1-1 15,4-2 1-15,0 1-1 0,3-4 1 0,-1 0-3 16,5-2-1-16,2 0-2 0,-2-2-1 16,6-1-1-16,-3-4 2 0,6 0-4 0,-2-4 2 15,-2-1-1-15,1-5 1 0,1-3-2 16,-2-3-1-16,1-2-1 0,-4-2 3 16,2-4-3-16,-6-4-4 0,2 0 3 0,-7 0-3 15,-1-1 0-15,-3-5-1 0,1 1-3 16,-4 2 3-16,-4 2 0 0,1-4-4 15,-3 6 2-15,-1 2 3 0,1 2-5 0,-2 0 0 16,-1 5 1-16,-1 1-4 0,-4 4 1 16,5 1 1-16,-9 4-1 0,5 3 0 0,1 2 0 15,-6 0-5-15,1-1-7 0,4 3-12 16,4 0-14-16,-2 0-18 0,1-2-22 16,4-3-19-16,-5 6-21 0,8-4-16 15,6-1-16-15,-3-5-32 0,-3-2-75 0,6 3-342 16,-3-4-101-16</inkml:trace>
  <inkml:trace contextRef="#ctx0" brushRef="#br0" timeOffset="251584.4125">14630 11993 1623 0,'3'0'-21'0,"-3"0"0"16,0 0 9-16,3 7 4 0,-3-2 3 15,0 0 11-15,0 0 3 0,4 5 7 0,-4 0 9 16,0 0 12-16,3 2 3 0,-3 3 5 16,3 0-1-16,5 0 3 0,-2 0 1 15,-3 0 1-15,7 3 0 0,1-1 4 0,-2 1-4 16,1-3 0-16,7 3-6 0,-4-1 1 15,4-2-3-15,3-3-4 0,0 2-4 0,0 0-3 16,4-4-2-16,3-5-2 0,-5 0-4 16,5 0 3-16,0-8-1 0,0 3-5 15,3-4 3-15,-4-7-2 0,1 2-1 16,0-7-1-16,-4-4 3 0,-3-2-5 0,-3-7-1 16,-4 3-1-16,-3-6-2 0,-7-4 1 15,-3 1-2-15,-3-2 0 0,-4 2-3 0,-6-1 1 16,3 5 3-16,-3-1-2 0,-8 8 4 15,2-1 0-15,-5 5-2 0,4 2 1 16,0 9 2-16,-3 1-2 0,3 3-2 0,-1 5-4 16,-1 2-2-16,-2 4 3 0,4 4-6 15,4 0-4-15,-5 0-11 0,9 3-15 0,-2 2-15 16,4-4-21-16,3 2-19 0,3 0-32 16,4-1-13-16,0-1-24 0,4-4-28 15,-4 1-71-15,7-4-355 0,-4 1-104 0</inkml:trace>
  <inkml:trace contextRef="#ctx0" brushRef="#br0" timeOffset="252066.537">15231 11810 1651 0,'6'0'-24'0,"0"4"2"0,1-1 2 15,0 5 9-15,0-1 12 0,-1 1 9 16,1 2 3-16,-1 2 7 0,5 1 2 16,-2 4 11-16,1-2 4 0,1 0 0 0,2 3 7 15,1-1 3-15,-5 2 4 0,4 1 2 16,4-4 2-16,-4 4 2 0,8-1 1 0,-1 2-3 16,-1-1-3-16,2 0-5 0,2 0-4 15,1-2-3-15,3-3-4 0,-2 2-3 16,-1-4-4-16,6-1 0 0,-6 2-5 0,2-8-4 15,1 2 1-15,0-1-1 0,-1-2-3 16,1-2 0-16,-4-6-1 0,1 3 1 0,-1-5-3 16,0-4-3-16,-3-2 1 0,1-4-1 15,-2-3-3-15,-2-4 2 0,-4-5-1 16,-2-1-2-16,-8-4 1 0,0-3-2 0,-6 0 3 16,-4-5-5-16,-10-3 3 0,4 3 0 15,-10 0 3-15,-1 3 8 0,1 2 2 16,-4 5 7-16,4 4 0 0,-4 4 2 0,1 5 1 15,-1 1-3-15,0 9 0 0,0 5-4 16,4 2-2-16,-3 5-5 0,-1 2 0 16,4 6-3-16,2 0-3 0,2 2-6 0,2 2-18 15,4 0-28-15,2 0-29 0,5 1-39 16,-1-1-40-16,7-1-35 0,0-1-70 0,7-2-135 16,-4-4-240-16,3 2-128 0</inkml:trace>
  <inkml:trace contextRef="#ctx0" brushRef="#br0" timeOffset="256696.1798">16901 11790 1576 0,'0'0'-82'0,"-3"-3"19"0,3 3 11 16,-7 0 9-16,3-2 9 0,4 2 17 0,0-2 6 16,0 2 19-16,0 0 8 0,0 0 13 15,-6-3 13-15,6 3 6 0,0 0 6 0,0 0 7 16,0 0 7-16,0 0 1 0,0-3 5 15,0 3 5-15,0 0 1 0,0 0 0 0,0 0 1 16,0-2-6-16,0 2-1 0,0 0-3 16,0 0-2-16,3-3 10 0,4 2 3 15,3-2-5-15,0-2-4 0,4 1-1 0,2 0 1 16,4-4-6-16,4 3 3 0,2-2-11 16,4-1-1-16,3-2-4 0,4 1-7 15,0-2-6-15,-4 4-3 0,4-3 1 16,-4 2-10-16,-3 0-1 0,0 1 0 0,-3 0-7 15,0 1-1-15,-7 2 1 0,3-3-4 16,-6 1 4-16,0 4-10 0,-4-2-2 16,0-2-12-16,0 0-17 0,-3 2-22 0,1-1-17 15,-5 0-22-15,1 2-23 0,-4-2-23 16,0 0-26-16,0 3-30 0,1-1-20 0,-4-2-33 16,0 2-64-16,0 1-372 0,0 0-167 15</inkml:trace>
  <inkml:trace contextRef="#ctx0" brushRef="#br0" timeOffset="257118.4239">17205 11682 1759 0,'-7'6'-61'0,"-3"-1"8"0,3-1 19 16,-2 4 6-16,5-1 17 0,-3 0 13 16,4 1 8-16,-1 2 4 0,1 3 10 0,3 0 6 15,3-1 7-15,1 0 6 0,6 6 6 16,0-1 5-16,3 1 6 0,1 2 5 16,5 2 1-16,1 1-1 0,1 2-3 0,6 0 0 15,-5 0-2-15,-1 3-6 0,2-4 0 16,1 3 0-16,-8-1 4 0,1-1 4 15,-7-3 9-15,-4 1-4 0,-3-1 4 0,-6 1 1 16,-3-2 2-16,-4-2-5 0,-4-2-4 16,-2-2 4-16,-1 1-4 0,-4-7-19 0,-1 4-3 15,-2-6 7-15,1 1-14 0,-1-6 3 16,-2 1-10-16,3-3-9 0,2-5-1 16,-2 2-9-16,0-2-19 0,3 0-17 0,0-2-24 15,0-1-27-15,0-1-32 0,3 1-30 16,1 0-32-16,6 0-23 0,-4 1-44 0,8 0-98 15,-1-3-90-15,0 3-151 0,0-4-79 16</inkml:trace>
  <inkml:trace contextRef="#ctx0" brushRef="#br0" timeOffset="287270.3885">22684 11376 1497 0,'-7'-1'-43'0,"4"-2"8"0,-4 0 10 16,4 1 5-16,-1 2 9 0,1-3 9 16,3 3 8-16,-3-2 10 0,3 2 6 0,-4 0-3 15,4 0 4-15,0 0 3 0,0 0 8 16,0 0-6-16,0 0 6 0,0 0 2 16,0 0 2-16,0 0 2 0,0 0 6 0,7-2 1 15,0 2-2-15,0-3 1 0,-1 3-3 16,4-2-3-16,4-1-3 0,-1 3-2 0,1-2-4 15,5-1-5-15,-2 0 2 0,3 1-6 16,0 0-2-16,3-1 0 0,4 1-1 16,3-3-4-16,-3 2 1 0,3-2-2 0,3 2-4 15,0 2 1-15,1 1-2 0,5-5 6 16,9 2-6-16,-6-2-1 0,2 1-5 16,3 3 4-16,0-2-2 0,2 0-2 15,-2 1 4-15,0-1-1 0,0 1-1 0,0 2-2 16,-8 0 1-16,8 0-4 0,-7 0 5 15,0 0-1-15,0 0-1 0,7 0 2 0,-7 0-1 16,7 0-1-16,-1 0-1 0,1 0 0 16,3 0-1-16,0 0 1 0,3 0 1 15,-2-2 1-15,-2 2 0 0,1 0-4 0,1 0 0 16,-5 0 2-16,4 0 1 0,-7 0-4 16,4-3 1-16,-7 3 3 0,7 0 1 15,-7 0-4-15,0 0 0 0,-1 0 4 0,2 0-2 16,2-2-1-16,-2 2-1 0,2 0 1 15,0-3 0-15,4 1-1 0,-4 2 1 16,7-3-2-16,-7 0 1 0,7 3 0 0,-3-2 2 16,3 0-4-16,0 2 2 0,4 0 0 15,-2-3 0-15,-1 1 2 0,2-1 0 0,-2 3-2 16,1 0 3-16,2-2-3 0,-4 2 2 16,3 0 0-16,-3-3-5 0,4-2 4 15,3 5-1-15,-5 0 1 0,5 0-2 16,0-3 1-16,0 3 4 0,0-1-4 0,3 1 1 15,0 0 0-15,-7 0 0 0,7-3-2 16,-4 6 3-16,4-3-2 0,8-3 1 16,-2 6 2-16,-9-3-3 0,3 0 1 0,-3 0 0 15,-1 0 0-15,-9 0-1 0,3 0 0 16,-10 0-1-16,0 1 0 0,-7-1 5 0,-3 0 16 16,0-1 8-16,-10 1 7 0,4 0 4 15,-5 0 1-15,-2-3-4 0,4 3-3 16,-8 0-4-16,4 0-3 0,-11-2 2 0,7 2-13 15,-2-3-17-15,-5 3-27 0,1-5-31 16,-1 1-54-16,-3 3-47 0,-3-5-92 16,-3 1-168-16,-3 1-163 0,-4-1-83 0</inkml:trace>
  <inkml:trace contextRef="#ctx0" brushRef="#br0" timeOffset="288970.1999">22680 11315 1568 0,'7'-2'-32'0,"0"2"14"0,0-3 1 0,-1 3 19 15,1-3-3-15,-1 3 5 0,-2 0 14 16,3 0 3-16,-4-2 2 0,0 4 4 16,-3-2 3-16,10 0 2 0,-7 3 8 0,1 2 2 15,0-2-1-15,2 4 3 0,-3-2 1 16,0 2-2-16,4 0 3 0,-4 4-2 0,5 1-2 16,-8 1 3-16,3 0-1 0,0 4-4 15,0 0-1-15,-3 3-3 0,3 5-1 16,-3 0-3-16,4 3-2 0,-4 2 0 15,0 7-3-15,-4 1-3 0,4 2 7 0,4 0 2 16,-1 1-2-16,4 10-3 0,-3-1 0 16,-1-1-1-16,0 5-5 0,0-4 4 0,1 4-3 15,-1-1-1-15,0 0-1 0,-3 3 3 16,0-2 0-16,3 1 3 0,-6 0-1 16,0 0-5-16,0-3 0 0,-1 3 0 0,-2 0 1 15,-1-2-5-15,0 1 1 0,-3-1 0 16,1 3-1-16,-2-2 1 0,4-4-2 0,-2 5-3 15,-2-3 1-15,5 1-1 0,-1-1 3 16,1-2-3-16,3 3 0 0,-5-3-4 16,5 1 1-16,-4-2 0 0,4-2-2 15,0-2 1-15,-3-2-1 0,-2 0 0 0,5-1 1 16,-4-2-2-16,1-3 2 0,-1 1-2 16,0-1-1-16,4 1 1 0,0-1-3 15,-1-5 3-15,1 2-2 0,0-5-1 0,3 0 3 16,-3-3 2-16,-1-1 2 0,4 0-4 15,-3-2-1-15,3-1 0 0,3-4 0 0,-6 0 3 16,3-3-4-16,0 2 0 0,0-5 2 16,-3 1-2-16,3-1-4 0,0 1 0 15,0-3 0-15,0 0 0 0,-4 2 3 0,4-1-3 16,4 4 0-16,-4-5 3 0,3-3-3 16,-3 3 2-16,3 0-2 0,-3-2 2 0,4 1 1 15,-4 4 0-15,6-5 0 0,-6 2-4 16,3-3 1-16,1 1 3 0,2-4-2 15,-2 4-2-15,3-3 4 0,2 2-3 16,1-4 1-16,1-1-1 0,2 4 1 0,1-5-1 16,-2 5-1-16,9-3 1 0,-5 2-2 15,1-2 6-15,3-3-5 0,3 1 3 0,-3 5-2 16,7-6-1-16,0-6 1 0,0 6-1 16,3-1 2-16,-4 1 0 0,8-3 0 15,-1 3-2-15,0-5 3 0,4 2 0 0,6 3-3 16,1-6 4-16,2 5-3 0,4 1 1 15,1-8-2-15,1 5-2 0,5-4 0 0,3 2 4 16,-6 2-2-16,9-4 4 0,-3 5-6 16,3-6 2-16,-3 1-2 0,4 0 4 15,-4 4-2-15,3-5 1 0,-3 1-1 16,0-4-1-16,3 4 0 0,-3-1-1 0,0 1 1 16,0 0 1-16,0-1 1 0,1 0 6 15,-11 4-9-15,7-4 1 0,-8 2 0 0,1 5-1 16,1-5 4-16,-2 1-6 0,-2 1 4 15,0 1 0-15,0-2-2 0,3 2 2 16,-7 3 2-16,4-5-7 0,-1 3 3 0,1 2 4 16,-4-2-4-16,8 2 4 0,-12 0-3 15,9 0 4-15,-2-8-4 0,-2 8 0 0,2 0 3 16,1 0-3-16,-1 0 2 0,-2 0-1 16,2 0 1-16,-6 0-2 0,4 0-1 15,-1 0 2-15,-3 0 2 0,7 0-6 16,-8 0 3-16,2 0 0 0,-1 0 0 0,-1 0 5 15,5 0-4-15,-1 3-1 0,-2-3 1 16,-1 0-1-16,-1-3 0 0,12 3 2 0,-15 0 3 16,8 0-3-16,-1-7-2 0,4 7 2 15,-4-7-1-15,0 4 2 0,1-2-1 16,2 2-3-16,-5-4 0 0,2 7 1 0,-7-6 7 16,2 4-2-16,1-1-5 0,-2-4-1 15,-4 7 0-15,0 0 3 0,4-5-1 0,-3 2 3 16,-4 3-3-16,3-5 1 0,1 3 1 15,2 0 2-15,4 2-3 0,-7 0 0 16,8 0 3-16,5 0-1 0,1-5-1 16,-1 5 0-16,-9 0-2 0,3 0 2 0,0 0 0 15,-7 0-3-15,4 0 3 0,-7 0 5 16,-10 0 2-16,4 5 6 0,-5-5 9 0,5-5 9 16,-7 5 2-16,-4 0 1 0,4 0 7 15,-4 0-1-15,-3 0-2 0,3 0-5 16,-6 0-3-16,3 0 7 0,0 0-10 0,0 0 0 15,-4-3-9-15,5 3-3 0,-5 0-1 16,1 0 7-16,7 3-8 0,-14-3-4 0,6-3-2 16,4 6-3-16,-10-3 6 0,6-3-4 15,2 3-4-15,-8 0 2 0,6 0-13 16,-3-5-17-16,4 3-19 0,-7 2-25 0,6-7-34 16,2 4-36-16,-8-5-42 0,3 1-45 15,0-8-81-15,-3 4-143 0,7-3-27 16,-7-3-199-16,0-1-169 0</inkml:trace>
  <inkml:trace contextRef="#ctx0" brushRef="#br0" timeOffset="289934.3665">27733 11562 1687 0,'-7'-10'-80'0,"7"4"12"16,0-2 13-16,0 0 5 0,-3 0 21 0,6 0 14 16,-6 4 3-16,3-4 1 0,3 6 13 15,-3-4 5-15,3 2 8 0,-3-1 11 16,0 3 8-16,4-4 5 0,-4 4 5 15,0-1 2-15,7-1 3 0,-7 1-2 0,0 1 1 16,0-1-7-16,0 3-3 0,-7-3-3 16,7 3-4-16,0 0-2 0,0 0-5 0,0 0 1 15,0 0 1-15,0 0 1 0,7 8-2 16,-7-1 2-16,0 1 3 0,0 2-5 0,0 0-3 16,0 4 4-16,0 4-3 0,-7 8-1 15,7-2 2-15,-7 9-3 0,4 2 1 16,-4 3 1-16,4 1 0 0,0 9-3 15,-8 2 1-15,5 0-3 0,-1 5 1 0,1-1-2 16,-4 1 3-16,6 3-4 0,-3-3 2 16,1 14-1-16,3-6-3 0,-11 0 2 15,7 2 0-15,-2 0 5 0,2-7 1 0,0-3 2 16,-3 0-2-16,7 2-1 0,0-1 10 16,-4-1-5-16,4-4 2 0,-1 7 3 0,4-5 1 15,0 1-4-15,0-1 5 0,-7-1 0 16,7 2 3-16,-3-5-2 0,0 4 0 15,3-11-1-15,-3 1 0 0,-1 0-3 0,1-4 2 16,0 1-4-16,3 0 0 0,-4-2-4 16,4-4-3-16,0 4 1 0,0-10 1 15,0 1 1-15,0 0 3 0,0-5 4 0,0 3 5 16,0-3-2-16,4-2 13 0,-4-5 6 16,-4 1 3-16,4-3 2 0,4 2 0 15,-4-5 3-15,0 1-7 0,3-3 8 0,-3-1-1 16,-3 0-2-16,6-1-7 0,-6-1-2 15,3 0-5-15,0 1-6 0,0-6-9 0,0 0-2 16,0 3-12-16,0-5-16 0,0 0-24 16,0 0-22-16,0 8-26 0,0-8-33 15,0 0-52-15,0 0-70 0,0-15-89 0,0 8-209 16,0-3 24-16,-4 0 58 0,4-4-176 16,-7 2-118-16</inkml:trace>
  <inkml:trace contextRef="#ctx0" brushRef="#br0" timeOffset="291029.4412">27726 8424 1595 0,'0'0'-75'0,"0"0"18"0,0 0 5 0,0 0 12 16,0 0 12-16,3 8 17 0,-3-4 15 16,4 2 11-16,-8 2 6 0,8-2 16 15,-4 0 12-15,0 4 8 0,7 0 5 16,-7 0 5-16,0 3 7 0,0-1 3 0,0 3 4 15,-7 3-1-15,7-1 4 0,0 1 0 16,0 4 1-16,7 1-6 0,-7-1-4 16,0 4-3-16,0-2-2 0,3 4-5 0,7-2-2 15,-7 0-6-15,4-1-2 0,6 3-1 16,-3 2-1-16,7-3-2 0,-4 0-1 0,4-2-4 16,7 0 3-16,-2-1-2 0,5-2-3 15,0-2-4-15,0-2 1 0,-4-2-4 16,4 0 3-16,0-4-13 0,-8-2-2 0,8 0-8 15,0-4-11-15,-7 2-31 0,3-8-27 16,-3-3-45-16,7-2-52 0,-7-1-52 0,3-6-81 16,-9-1-164-16,2-2 21 0,-2 0-152 15,-11-3-77-15</inkml:trace>
  <inkml:trace contextRef="#ctx0" brushRef="#br0" timeOffset="291366.2301">27536 8823 1455 0,'0'0'-52'16,"0"0"13"-16,0 0 20 0,0 0 23 0,0 0 19 16,17 0 4-16,-7 0 12 0,3-4 7 15,1 4 10-15,2 0 2 0,4-2 3 0,4 2 1 16,6-2-1-16,0-2 0 0,0 3-4 16,3-4-6-16,0 2-2 0,4-2-6 15,-7 2-7-15,3-1-5 0,-3 1-17 0,0-2-25 16,-3 0-38-16,0-2-41 0,3 5-44 15,-13-6-86-15,-1 1-331 0,4-2-54 16</inkml:trace>
  <inkml:trace contextRef="#ctx0" brushRef="#br0" timeOffset="291744.464">28570 8777 1527 0,'0'0'10'16,"-10"-2"15"-16,7 2 12 0,3 0 4 0,-3-3 4 15,3 3 5-15,-8 0-1 0,8 0 8 16,0 0 3-16,0 0 2 0,14 0-1 16,-4 0-1-16,-7 0-2 0,8 0-2 0,-2 0-4 15,1 0-7-15,4-2 1 0,-1 0-6 16,1 2-5-16,-1-3-4 0,4 0-3 16,-4-2-5-16,-4 4-3 0,12-2-8 0,-12 0-15 15,5 1-18-15,-1-2-18 0,4 2-28 16,-7 0-28-16,4 2-32 0,-1-4-17 15,-10 4-21-15,0-1-79 0,4 2-309 16,-7-1-55-16</inkml:trace>
  <inkml:trace contextRef="#ctx0" brushRef="#br0" timeOffset="291979.484">28430 8944 1416 0,'-7'8'-35'0,"4"0"16"0,-4-4 6 0,4 5 25 15,3-4 20-15,3-1 20 0,4 4 8 16,-4-5 7-16,4 1 10 0,3-1 7 16,0 2 2-16,7-3 0 0,-11 1 2 0,7-1-1 15,1 1-7-15,-1-3-7 0,-2 2-8 16,5 0-3-16,-2-2-8 0,-8 3-5 0,7-1-6 16,-2-2-7-16,-2 0-26 0,4 0-31 15,-5 3-37-15,5-3-39 0,-7 0-39 16,5 0-46-16,-5-3-110 0,1 1-309 0,-1 2-100 15</inkml:trace>
  <inkml:trace contextRef="#ctx0" brushRef="#br0" timeOffset="299724.0543">26118 5063 1609 0,'-6'-5'-37'15,"3"-1"8"-15,3 4 17 0,-7-2 15 0,7 0 6 16,-3 2 16-16,3-1 8 0,-3 0 9 16,3 1 9-16,0-1 4 0,0 3 9 0,0 0 1 15,-3-4 6-15,3 1 0 0,0 3 8 16,3-2 2-16,-3-1 1 0,0 3 1 16,0 0-2-16,6-2 6 0,4-1 4 15,4 1-2-15,2-1-14 0,8 0-1 0,2 3-12 16,8-1-2-16,-1 1-11 0,3 1-2 15,5 2-6-15,2 2-2 0,0 0-6 16,-2 3-2-16,-2 1-4 0,-2 2 1 0,-7 2-4 16,-7-4-2-16,-2 6 2 0,-18 3-5 15,-3-1-6-15,-14 4-3 0,-2 1 4 0,-11 2-12 16,0 2 2-16,-9 1-1 0,-1-2-4 16,7-4 2-16,0 0 4 0,7-3-5 15,-7 0 0-15,13-4 2 0,-3 2-10 0,6-4 0 16,5 1 2-16,-1-1 0 0,6 1 3 15,8-4 3-15,-1 3 10 0,7-6-3 16,3 0 3-16,1 1 2 0,6-2-3 0,-4 0 3 16,8-3-1-16,-4 3 4 0,3-3-8 15,-6-2 2-15,6 3-2 0,-3-1 2 16,0-2-1-16,-4 3-5 0,1-3-15 0,4 0-25 16,-8 0-34-16,-4 0-44 0,5-3-45 15,-1 3-53-15,-2-5-44 0,-2 3-119 0,1-3-71 16,1 3-169-16,-2-3-115 0</inkml:trace>
  <inkml:trace contextRef="#ctx0" brushRef="#br0" timeOffset="300270.7627">26999 5277 1651 0,'7'-6'-51'0,"0"2"27"0,-1-1 6 15,1 5 17-15,3-3 18 0,-3 1 12 0,-1 4 16 16,4 1 12-16,-3 2 0 0,0-1 6 16,-1 4-2-16,4 4 0 0,-3-6 0 0,0 4-1 15,-1 0-4-15,1 0 0 0,-7 3 2 16,3-7-3-16,0 6-3 0,-3-4 4 16,4-2 0-16,-4 1-2 0,0-1-3 0,0-1-2 15,0 0-4-15,0-5-6 0,0 0-8 16,0 0-3-16,4-8 0 0,-4 0-9 15,6-1-2-15,4-3-2 0,-4 0 4 16,5 0-9-16,2 0-1 0,1 0 1 0,2 2-3 16,1 1-3-16,-1 1-1 0,1 4 1 15,-1-1-1-15,5 5-1 0,-4 0 2 0,-1 3 3 16,1-1 4-16,-1 4-5 0,-2 0 1 16,-1-2 0-16,4 1 2 0,-7 2 0 15,-1-2 2-15,2 0-2 0,-1-2 0 0,3 2 1 16,-6-3 7-16,3 0-7 0,-7 1 1 15,7-3-2-15,-3 0-3 0,3-5 1 16,3 0-1-16,4 0-2 0,-4-2-2 0,4-3 2 16,0 5-5-16,-4-2 1 0,0 2-2 15,4-1-1-15,0 6-1 0,2 0 10 16,2 6 7-16,-8-1 2 0,7 4 10 0,-4 4 11 16,8 2-7-16,-7 0 2 0,-4 3-2 15,4 2 3-15,-4-3-6 0,-3-3-2 0,3 4-5 16,0-3-1-16,-5-3-9 0,1 1-23 15,1-3-26-15,1-3-42 0,-11 1-60 16,3-1-62-16,-3-4-89 0,0-3-159 16,0 0 19-16,0 0-153 0,-3-15-85 0</inkml:trace>
  <inkml:trace contextRef="#ctx0" brushRef="#br0" timeOffset="300678.8042">28020 5175 1576 0,'6'0'-22'0,"-6"0"9"0,3 2 17 16,5 3 19-16,-8 0 18 0,3 3 8 15,0-1 10-15,4 4 1 0,-4-2 3 16,3 1-2-16,2 5 2 0,-5-3-1 0,7 3-4 15,-7 3-2-15,0-3-5 0,8 3-4 16,-8-6-6-16,7 3-1 0,-10 0-3 0,3-3-6 16,7 1-3-16,-10-3-21 0,0 0-25 15,4-2-45-15,-4 1-54 0,0-3-43 16,-4-6-93-16,-6 0-363 0,10 0-115 0</inkml:trace>
  <inkml:trace contextRef="#ctx0" brushRef="#br0" timeOffset="300821.8155">28026 5046 1610 0,'3'-9'-41'0,"-3"1"8"0,8 4-2 16,-8-4 7-16,0 1-3 0,3 1-13 16,0-1-29-16,4 1-89 0,-4 0-234 0,0-2 93 15</inkml:trace>
  <inkml:trace contextRef="#ctx0" brushRef="#br0" timeOffset="301234.7443">28317 5292 1047 0,'-7'11'11'15,"7"-4"10"-15,0 0 14 0,-4-2-7 0,4 0 8 16,0-3-8-16,0-2 4 0,4 0-3 15,-4 0-1-15,10-7-3 0,-4 2 0 16,1-2 1-16,7 0 4 0,-1-1-2 0,-3 4 6 16,3-4 5-16,4 2 4 0,3 3 4 15,-3 0 3-15,-1 3 11 0,4 0 4 16,4 6 1-16,3 2 0 0,3 2 0 0,-11-1 1 16,8 7-1-16,3-2 2 0,-3 4 0 15,-4 0 5-15,1-1 3 0,-5-2-2 16,-2 0 2-16,7-3-2 0,-11 0 2 0,0 0 3 15,-3-3 8-15,0-4 3 0,0 3 5 16,-3-6-11-16,3 0-6 0,-4-4-9 16,5-3-4-16,-1-2-15 0,-7-4 8 0,0-1-10 15,7-3-10-15,-7-5-2 0,1 0-7 16,3-1-2-16,-4-5-5 0,-3 1-12 0,0-2-16 16,3 1-18-16,-3 6-20 0,0-2-27 15,0 1-32-15,3 4-41 0,-3 2-56 0,0 1-60 16,0-1-166-16,0 2-25 15,-3 3-202-15,0 2-150 0</inkml:trace>
  <inkml:trace contextRef="#ctx0" brushRef="#br0" timeOffset="302042.0021">26226 5845 1658 0,'0'0'-75'0,"0"0"15"0,0 0 7 15,16 2 19-15,-16-2 17 0,7 0 17 16,3 0 9-16,3 0 10 0,1 0 9 16,2 0 5-16,7 0 6 0,7 0 5 0,4 0 8 15,13 3 9-15,6-3 4 0,14-3 5 16,6 3 1-16,4 0 0 0,23 0 4 16,-7-2-1-16,4 2-3 0,10 0-4 15,-1 0-6-15,-2-3-1 0,39 3-7 0,-23-2-2 16,-16 2-4-16,-1 0-5 0,-10 0 0 15,0-3-6-15,5 3 3 0,-22-2 1 0,1 2 0 16,-4-3-2-16,-3 0 1 0,4 3-4 16,-11-1 0-16,-9 1-6 0,-2 0 0 15,-1-3-2-15,-4 3 0 0,-14 0-3 0,7 0 1 16,-10-2 6-16,0 2 12 0,-3 0 3 16,-11 0 3-16,7 0 5 0,-2-3-4 0,-5 3-3 15,-2 0 5-15,2 0-14 0,-2 0-5 16,-1-3-2-16,-7 3-9 0,8 0 0 15,-4 0-12-15,-4 0-8 0,5-1-13 16,-5 1-16-16,4-3-29 0,-7-2-24 0,1 1-40 16,3-1-55-16,-7 3-52 0,0-5-121 15,-11 1-121-15,8 1 25 0,-7 3-121 0,-3 0-66 16</inkml:trace>
  <inkml:trace contextRef="#ctx0" brushRef="#br0" timeOffset="303646.3326">27933 6053 1480 0,'6'-5'-17'0,"2"2"3"0,5 0 10 15,-10-3 9-15,3 6 13 0,2-1 9 16,-5 1-2-16,-3 0 17 0,0 6 9 16,-3-2 10-16,-5 5 3 0,-1 2 4 0,-4 1 5 15,-8 3-1-15,-2 4-1 0,-4 5-1 16,0-2-1-16,-9 6-3 0,6-3 0 0,-13 2-4 16,2-3-7-16,8 2-4 0,-10 2-4 15,10-2-5-15,-11-2-4 0,14-5-3 16,0 1-9-16,0 1-14 0,-4-4-18 15,12-2-23-15,-8 0-26 0,13-4-27 0,-7-2-34 16,8-1-22-16,5-1-17 0,-2-2-32 16,4-5-78-16,-2 0-289 0,5-2-56 0</inkml:trace>
  <inkml:trace contextRef="#ctx0" brushRef="#br0" timeOffset="303955.9811">27229 6225 1445 0,'7'-8'-50'15,"-4"3"14"-15,8 3 21 0,-2-1 19 0,12 3 17 16,-2 0 23-16,11 3 10 0,3 2 17 16,8 2 10-16,2 3 11 0,14 5 8 15,-4-1 3-15,4 4 2 0,-4 0 2 0,4 0 0 16,-10 0 0-16,-1-1-5 0,-5-5 0 15,-2 3-4-15,-9 0-7 0,4-3-5 16,-11 0-9-16,1-5-5 0,-5 2-4 0,5-1-12 16,-7-1-2-16,-4-2-3 0,4 0-9 15,-4 0-13-15,-7-2-17 0,5-1-35 16,2 1-33-16,-10-3-43 0,7-3-57 0,-6 1-46 16,-1-4-85-16,7-1-158 0,-4-3 27 15,5 0-124-15,2-2-46 0</inkml:trace>
  <inkml:trace contextRef="#ctx0" brushRef="#br0" timeOffset="304614.539">29640 5571 1499 0,'-3'-4'-2'0,"3"2"25"0,0-1 17 16,0 0 10-16,0 3 14 0,0-5 5 15,0 5-2-15,0-2 2 0,0 2 2 0,0-2 1 16,0 2 1-16,3-3 3 0,1 3 7 16,3 0 1-16,6-2-3 0,-10 2-3 0,11-3-4 15,2 3-8-15,-9-2-5 0,13-1-5 16,-3 3-8-16,-1-2 0 0,1-1-8 16,-1 0-7-16,1 3 0 0,7-1-12 15,-11-2-26-15,4 0-25 0,-4 1-31 0,1-1-36 16,-1 2-34-16,-7-2-45 0,5 0-48 15,-11 1-116-15,0-2-311 0,0 4-147 0</inkml:trace>
  <inkml:trace contextRef="#ctx0" brushRef="#br0" timeOffset="304835.5754">29517 5682 1719 0,'0'8'-53'0,"0"-1"19"16,3 0 27-16,1-2 24 0,6 3 12 0,-4-5 16 15,4 1 10-15,7-1 9 0,-4 3 4 16,1-4 5-16,2 1 5 0,1 0 1 0,0-3-6 16,6 0 0-16,-6 1-7 0,-1-1-8 15,1 0 1-15,7 0-12 0,-8 0-6 16,1 0-7-16,-1 0-26 0,-2 0-27 0,-1-1-36 16,1 1-43-16,-1 0-47 0,1-6-52 15,-8 4-127-15,4-2-273 0,4 2-96 16</inkml:trace>
  <inkml:trace contextRef="#ctx0" brushRef="#br0" timeOffset="307202.2383">30601 4902 1551 0,'0'-6'-51'15,"3"2"12"-15,0 2 8 0,5 2 18 16,-8-3 14-16,3 0 9 0,0 1 7 0,4 0 8 16,-4-3-3-16,-3 5 14 0,0-3 4 15,3 1 6-15,-3 2 5 0,3 0-2 0,-3 0 6 16,0 0 3-16,0 0 3 0,0 0-4 16,0 0-1-16,0 0-3 0,0 0-1 15,0 0-5-15,-6 5-4 0,-4-3-1 16,4 1-2-16,-2-1-5 0,2 3-2 0,6 3-6 15,-10-1 0-15,7-1-3 0,-8 2-2 16,5-2 1-16,3 4-4 0,-7 0 2 0,7 0-2 16,-11 0 3-16,11 3-2 0,-7 3-1 15,-1-3-2-15,5 5 1 0,-7-3 2 16,10 6 0-16,-11-4 2 0,7 3-8 0,1 0-1 16,3 0-1-16,-5 2 0 0,8 0 1 15,0 3 1-15,8 0-5 0,-5 0 1 16,3 0 0-16,4 3-1 0,4-3 0 0,-1 3-1 15,4-3 0-15,2-1-2 0,2 0 3 16,-1-3-1-16,-1 2-1 0,5-5 0 16,-4 0-2-16,0-3 2 0,0-6 0 0,-3 1 1 15,9-5 1-15,-9-3-1 0,-4 1 1 16,4-6-2-16,0-1 0 0,-4-4-1 0,0-2 0 16,-2-5-1-16,-8 6 0 0,0-7-2 15,0 1 2-15,-3 3 0 0,-3 0 5 16,3 0-7-16,-3 0-2 0,-7 3-3 15,3 1-1-15,-6 3 2 0,-1 2-3 0,-2 3 4 16,2 3-2-16,-2 2 0 0,-8 3 2 16,4 1-1-16,-3 3-2 0,3-3-4 0,4 3 0 15,-11 3-14-15,10-5-16 0,1 5-18 16,2-1-21-16,-2-2-21 0,2 0-35 16,4 0-20-16,7-2-32 0,0-1-88 0,3-3-382 15,0 2-150-15</inkml:trace>
  <inkml:trace contextRef="#ctx0" brushRef="#br0" timeOffset="307738.168">31165 5366 1686 0,'0'-6'-50'0,"3"0"15"15,-3 4 3-15,3-1 10 0,4 0 15 16,-7 3 8-16,0 0 16 0,0 0 13 16,0 0 4-16,0 12 14 0,0-7 7 0,-7 2 7 15,7 1 2-15,0 1 1 0,-3 1 3 16,3-3-5-16,0 4-1 0,3 1 2 15,-3 2-2-15,7-2-6 0,-1 0-1 0,5 2-10 16,2-1 2-16,-7 3-5 0,8-2-4 16,2-4-3-16,5 3-3 0,-1-4-1 15,-4-1-3-15,8 0 1 0,-4-4-5 0,-4 1 0 16,8-1-1-16,-8-4-1 0,1 0-2 16,0-6 1-16,-4-1-4 0,4-4-2 15,-4-6 2-15,0 0-3 0,-9-6-1 0,6-2-5 16,-10-2 2-16,0-2-2 0,0 0 0 15,-10 0-3-15,6-2 0 0,-9 2 0 0,7 0 1 16,-8 5 0-16,1 2-2 0,-4 4-4 16,-6 3 4-16,3 4-3 0,-7 4-3 15,-3 2-1-15,0 5 1 0,0 0 2 16,0 5-1-16,0 2 1 0,-7 4 0 0,7 2-2 16,0 1-8-16,10 4-17 0,-10-4-20 15,14 3-20-15,-1 3-18 0,4-4-23 0,-1 2-27 16,14 2-25-16,-3-5-45 0,3-3-105 15,0-2-299-15,3 3-107 0</inkml:trace>
  <inkml:trace contextRef="#ctx0" brushRef="#br0" timeOffset="308149.7265">32175 5117 1580 0,'3'-8'-22'0,"4"1"9"16,-4 0 10-16,-3 2 15 0,-3 0 12 15,3 2 8-15,-10-1 9 0,7 1 8 0,-11 3 7 16,4 0 4-16,1 3-2 0,-5-2-3 16,1 2-5-16,-4 2-2 0,7 0-6 0,-7 3 2 15,4-1-8-15,3 1-1 0,3 2-6 16,-3 0-1-16,7 2 0 0,3-2-2 15,0 5 1-15,0-3-3 0,10 6-5 16,-3 0 2-16,6-1-1 0,4 8 1 0,-1-2 1 16,5-1 0-16,-12 0 3 0,12 1 2 15,-15-3 8-15,7 0 7 0,1 3 7 0,-11-5 10 16,0-1 10-16,-3 0 1 0,-3-2 5 16,-3 2 0-16,-8 0 6 0,-10-4-4 15,8 3-5-15,-4-4-13 0,-7 1-3 16,11-4 13-16,-11 3-22 0,7-6-17 0,-3 1-6 15,3-1-25-15,-4-4-36 0,8 1-36 16,-1-1-52-16,4-2-74 0,-1-2-107 0,-2-3-191 16,5-1 40-16,5 2-161 0,-7-1-117 15</inkml:trace>
  <inkml:trace contextRef="#ctx0" brushRef="#br0" timeOffset="308743.7878">30361 6015 1630 0,'-13'0'-65'0,"5"0"12"0,8-3 16 15,0 3 14-15,0 0 8 0,0 0 16 16,14-5 12-16,-1 5 16 0,4-3 18 16,7 1 2-16,6 0 14 0,3-1 8 0,10-2 4 15,11 3 8-15,9-3 4 0,7-1 0 16,0 5 2-16,17-4 3 0,2-1-6 15,9 5-2-15,-8-5-6 0,3 4-7 0,4-2 0 16,-21 4-11-16,4-2-6 0,1 2-7 16,-15-3-3-16,-6 3-5 0,-6-2-3 15,3 0-3-15,-8 2-4 0,-16 0-2 0,8-3 2 16,-11 3-3-16,-4-2-3 0,1 2 1 16,-7 0-5-16,0-3 2 0,0 0-22 0,-3 3-16 15,-1-2-17-15,-5-1-32 0,-5 1-26 16,7-3-34-16,-10 3-32 0,8-1-33 15,-11-2-50-15,0 0-121 0,-3 1-263 16,-5 1-122-16</inkml:trace>
  <inkml:trace contextRef="#ctx0" brushRef="#br0" timeOffset="309502.6825">30708 6953 1597 0,'10'-3'-22'0,"-7"3"15"0,0-5 17 16,7 2 14-16,-10-3 8 0,7 3 15 15,0-3 10-15,-4-1 1 0,7-4 4 0,-7 2 6 16,4-4-1-16,0 1-4 0,6-5-4 16,-6-1 0-16,3-2-2 0,-4 0-6 15,4-1-2-15,1-1 0 0,-5 0-5 0,4-2-5 16,-7 3-2-16,11-2-7 0,-11 4 0 16,0 0-1-16,7 2-5 0,-6 2 0 15,3 0 3-15,-4 3-5 0,0 2-2 0,0-1 0 16,4 4 0-16,-7-1-1 0,0 1 2 15,3 2 3-15,-3 3 8 0,0-1 4 0,0 3 7 16,0 0 9-16,0 10 2 0,0-3-6 16,-3 1 3-16,3 4-2 0,0-1-7 15,0 2 0-15,0-1-2 0,0 2-9 16,0 2 2-16,0-3-4 0,-7 2-6 0,7-1 2 16,0 1-4-16,0-2-2 0,0-1-7 15,-3 1-18-15,6-3-22 0,-3 2-23 0,0-4-34 16,-3 1-38-16,3-1-39 0,3 0-38 15,4-4-65-15,-7 1-144 0,7-1-43 16,3-2-130-16,0-1-83 0</inkml:trace>
  <inkml:trace contextRef="#ctx0" brushRef="#br0" timeOffset="310062.9705">31408 6547 1543 0,'13'-5'15'15,"-3"3"1"-15,1-1-1 0,-8 3 20 0,10 0 18 16,-6 5 14-16,3 0 7 0,-7 6 8 16,10-2 9-16,-9 3 3 0,6 4 3 0,-7-4-4 15,7 5-6-15,-7-1-7 0,0 1-7 16,8-4-3-16,-11 1-8 0,6-1-6 15,1 1-4-15,-4-2-3 0,-3-3-3 16,3-1 3-16,5 2 4 0,-8-3-8 0,3-5-2 16,-3 1-7-16,0-3-4 0,0 0-3 15,3-10-3-15,4 0-5 0,-4-3-1 0,0 1 3 16,8-6-9-16,-8 3-3 0,10-2 2 16,-7 0-8-16,5 3 2 0,-1 2 1 15,-1 3-7-15,2-2 5 0,2 7-3 0,1-1-5 16,-1 0 5-16,1 5 4 0,-8 2 1 15,7 3 6-15,1 0 6 0,-8 2 1 16,4 1 5-16,4-1 1 0,-8 4-4 16,4-6-3-16,1 3 1 0,-5-3-3 0,4 2 9 15,-7-5-11-15,0 3 1 0,8-2 2 16,-8-3-5-16,7-3-8 0,4 1 6 0,-8-3-5 16,7-1-2-16,1 0 3 0,-1-2-4 15,-7 3-1-15,8-1-1 0,-1 1 5 0,1 3-10 16,-1 0 1-16,0 2 7 0,-6 2-1 15,6 0-2-15,-3 3 5 0,4 2-3 16,-8 2 1-16,4 0 6 0,-3 4-7 0,3-1-4 16,0-1-13-16,-3 1-27 0,-4-3-37 15,7 5-44-15,-10-4-45 0,10 0-62 16,-7-3-77-16,-3-2-138 0,0-3 7 0,4 4-196 16,3-4-128-16</inkml:trace>
  <inkml:trace contextRef="#ctx0" brushRef="#br0" timeOffset="310268.1569">32278 6662 1710 0,'3'-2'1'0,"8"2"9"0,-8-3 9 0,4 6 19 16,-4-1 20-16,3 1 11 0,5-1 8 16,-8 3 1-16,7 2 7 0,1 1 1 0,-5 2-2 15,4 1-7-15,-4-2-5 0,5 2-8 16,-5 1-6-16,4-2 0 0,-7 2-12 0,5-2-21 15,-2 1-29-15,-6-4-37 0,0-2-47 16,3 3-55-16,-3-7-76 0,-3 5-164 16,3-6-242-16,0 0-123 0</inkml:trace>
  <inkml:trace contextRef="#ctx0" brushRef="#br0" timeOffset="310402.1689">32281 6540 1694 0,'-3'-15'-3'16,"3"0"6"-16,-3 5 2 0,3 2 2 15,0 1 7-15,-3-1-6 0,3 1-2 0,3 2-2 16,0-1-12-16,-3 1-28 0,3 1-30 16,8-1-49-16,-11-3-128 0,13 0-189 15,-10 7 58-15</inkml:trace>
  <inkml:trace contextRef="#ctx0" brushRef="#br0" timeOffset="310762.1961">32525 6578 1170 0,'0'9'19'0,"4"4"3"15,-4-1 1-15,3-2 21 0,-3 1 6 0,10 1 6 16,-10-4 12-16,3-1 0 0,-3 3 1 16,0-3 5-16,0-2 10 0,0-3-3 15,0 4-7-15,0-6-5 0,0 0-9 16,0 0-6-16,3-8-6 0,4 1-8 0,-3 2-2 16,-4-3-5-16,3 0-2 0,7 2-5 15,-7-2-4-15,11 3-2 0,-1-1-3 16,4 4-1-16,-1 2 4 0,8 2 0 0,-4 5 1 15,6 5-1-15,1 0 4 0,3 3 0 16,-7 0 8-16,4 5 13 0,0-2 10 0,0 1 6 16,-8-1 3-16,5-6 7 0,-7 1 5 15,-1 0 17-15,1-4 24 0,-7-1 12 16,-1-3-4-16,2-3-13 0,-1-4-12 16,-7-3-13-16,0-5-10 0,-3-2-4 0,0-3-13 15,-3-6-11-15,0-1-18 0,-4-1-23 16,1-7-33-16,-5 0-34 0,8-3-33 0,-10 1-48 15,10 1-62-15,-5 2-60 0,2 4-163 16,-4 1-56-16,7 3 52 0,-8 6-202 16,8 3-129-16</inkml:trace>
  <inkml:trace contextRef="#ctx0" brushRef="#br0" timeOffset="311342.2414">30988 7315 1661 0,'-3'5'-41'16,"-5"-2"5"-16,5-1 7 0,0 1 24 0,3-3 9 15,14 0 14-15,-8 0 12 0,10-3 11 16,5-2 2-16,2 0 8 0,4-3 2 16,13-4 8-16,4-1 5 0,2-2 8 0,20-4 2 15,5-7-1-15,35-6 7 0,5-6-1 16,-2-2-2-16,11-5-3 0,0 6-5 16,7-10-5-16,-10 6-4 0,3 2-7 0,-13 0-5 15,-4 2-1-15,1 3 0 0,-31 9-9 16,-10 4 6-16,-6 4-2 0,-14 1 3 0,1 3-4 15,-11 0-1-15,4 3 3 0,-4 2-4 16,-13-1 4-16,7 2 0 0,-11-2 2 16,8 4-4-16,-7 2 7 0,-1-2 0 15,-2 4-18-15,-1-5-2 0,0 4 4 0,-6-1-35 16,6 2-12-16,-10-3-16 0,8-1-34 16,-8 2-31-16,4 1-44 0,-4 1-55 0,-3-7-69 15,0 3-171-15,-3 2-4 0,-4-3-217 16,4 0-151-16</inkml:trace>
  <inkml:trace contextRef="#ctx0" brushRef="#br0" timeOffset="312164.3552">27340 5745 1653 0,'0'0'-76'16,"0"-4"28"-16,0 4 7 0,0 0 5 0,6-3 18 16,1 3 9-16,-1-3 6 0,5-3 24 15,2 1-2-15,4 1 4 0,5-1 2 16,5-6 13-16,14 2 6 0,2-1 9 0,0-5 2 15,10 3 5-15,14-12 0 0,7 5-2 16,-1-4-1-16,31-10 2 0,5-1-3 16,5-1-3-16,3-2 4 0,3-4-11 0,-3 4-3 15,-5-4-4-15,2 4-3 0,-10-1-3 16,-4 4-2-16,-17 4 0 0,-10 5-1 0,-6 0 1 16,-14 7 0-16,-2 0-2 0,-5 4 1 15,-10-2 0-15,2 4 0 0,-8-1-1 16,0 4-1-16,-11 1-2 0,5 0-2 0,-8 1-3 15,1 2-4-15,-4 0 1 0,1 0-3 16,-1 1-4-16,1 1-7 0,-8 0-23 16,-3 1-31-16,4-1-47 0,-4 3-58 0,-3-1-54 15,0 1-155-15,0 0-292 0,-13 1-153 16</inkml:trace>
  <inkml:trace contextRef="#ctx0" brushRef="#br0" timeOffset="317989.9327">29777 7795 606 0,'0'-2'116'0,"-3"-1"-29"16,3-2-8-16,-3 2-24 0,3 3-2 15,0 0 2-15,-3-4-26 0,3 1 31 0,0 3 6 16,0-6 9-16,-8 4 4 0,8 2-1 16,0-2 2-16,0-2-1 0,0 4 0 0,-3-1-4 15,3 1-1-15,0 0-4 0,0 0-6 16,0 0-5-16,0 0-4 0,0 0-8 15,0 0-3-15,3 7-6 0,-3-1-2 0,0 2-4 16,0 1-2-16,8 1-3 0,-8 5-2 16,0 0-1-16,3 5-2 0,-3 0 0 15,6 5 1-15,1-1 1 0,-4 2-2 0,0 1 0 16,5 7 0-16,-5-3-1 0,0 1 1 16,0 3-3-16,4 1 3 0,-7-1 1 15,3 1-3-15,0 0 0 0,8-3-3 0,-11 2 1 16,3-3-5-16,7-1 1 0,-7 1-3 15,8-2 2-15,-8-5-4 0,3-3 2 0,1 1 0 16,7-1 0-16,-8-4 3 0,4-1-2 16,4 1 4-16,2-5-1 0,1-1-1 15,-1 0-1-15,8-4-1 0,-7-1-1 0,2 1 0 16,5-6-2-16,-4-2 2 0,6 2-5 16,4-4 2-16,-3 0-2 0,-7-3-6 15,7 0-16-15,0 2-21 0,-8-4-21 0,1 0-35 16,1-4-32-16,-8 2-40 0,-7-7-60 15,8 4-140-15,-14-3-275 0,0 0-138 16</inkml:trace>
  <inkml:trace contextRef="#ctx0" brushRef="#br0" timeOffset="318307.9606">29667 8243 1672 0,'0'0'-74'16,"0"0"13"-16,3-6 14 0,8 6 14 15,-8-5 6-15,7 5 13 0,-4-4 12 16,8 1 6-16,2 1 10 0,-2-2 5 15,10 0 6-15,-5-4-1 0,8 3 5 0,-4 0 1 16,7-2-7-16,-6 2 2 0,3-1-5 16,-5 2 0-16,2-3-2 0,3 1-5 0,-10 1-10 15,2 1-28-15,-2-1-30 0,7-1-21 16,-11 0-42-16,3 0-106 0,-2 0-179 16,2-1 87-16</inkml:trace>
  <inkml:trace contextRef="#ctx0" brushRef="#br0" timeOffset="318696.0137">30487 8274 1177 0,'-3'0'46'0,"3"0"-2"16,-3 0 5-16,3 0 1 0,0 0 10 16,-10-2 9-16,10 2 8 0,0 0 9 15,0 0 6-15,0 0 2 0,0 0 3 16,0 0-12-16,16 2-4 0,-8-4-4 0,-2 2 1 15,4 0-4-15,-4-2-6 0,5 2-6 16,2-3-2-16,4 3-9 0,-4-2-4 16,4 2-6-16,-4-3-4 0,4 1-3 0,-1-1-11 15,1 0-17-15,-4 1-26 0,1 0-34 16,2-1-26-16,-2-1-42 0,2 1-29 0,-2 0-45 16,-4-2-121-16,-4 4-304 0,4-2-119 15</inkml:trace>
  <inkml:trace contextRef="#ctx0" brushRef="#br0" timeOffset="318902.6354">30408 8460 1665 0,'-8'8'-47'0,"8"-4"12"16,0 1 24-16,8 3 24 0,-5-3 12 15,7-3 8-15,-4 3 4 0,8 0 6 0,2-2 1 16,8 2 3-16,-7-4-6 0,10-1-5 15,-11 4-4-15,11-2-1 0,-7-2-7 0,7 0-20 16,-8 0-33-16,8 0-26 0,-10 0-45 16,6-6-67-16,-3 5-123 0,-7-2-166 15,1-2 35-15</inkml:trace>
  <inkml:trace contextRef="#ctx0" brushRef="#br0" timeOffset="319512.8391">31405 8487 1276 0,'-4'0'36'0,"1"-2"-3"0,-4 2 8 15,4 0 6-15,0-3 0 0,-4-2-1 0,7 3 3 16,-3-3-8-16,-1-3 1 0,4 2-1 15,-3-6-4-15,3 0-3 0,-7 0-4 16,7-6-2-16,0 1-1 0,0-3-4 0,7-5-3 16,-7 0 1-16,0 0-2 0,3-3 3 15,-3 1-1-15,4-1-2 0,-4 6-4 16,10-3-3-16,-7 0-1 0,-3 2 2 0,3 4-4 16,4-1 1-16,-4 4 1 0,-3 1 0 15,4 2-2-15,-1 2 2 0,4 0-1 16,-4 2 8-16,-3 1 12 0,0 3 9 0,0 2 1 15,3 1 4-15,-3 2 8 0,0 0 9 16,7 10-9-16,-7-2 3 0,0 4 1 0,0 0 0 16,3 3 3-16,-6 3-2 0,6 5-1 15,-3-1-6-15,-3-2-4 0,6 4-2 16,-3 0-2-16,0 0-4 0,-3 1-1 16,6-2-4-16,-3-1-8 0,0-2 2 0,0 1-2 15,0-6-3-15,0 2 1 0,-3-3-9 16,3-2-15-16,0 0-20 0,-7 0-21 15,7-2-38-15,0-3-47 0,-3 3-57 0,3-7-82 16,-3-3-163-16,-4 0-10 0,4-5-117 16,-1 0-58-16</inkml:trace>
  <inkml:trace contextRef="#ctx0" brushRef="#br0" timeOffset="320008.5335">31578 8012 1509 0,'3'-6'3'0,"-3"0"8"16,0 4 3-16,0-4 6 0,3 4 8 15,5-3 21-15,-5 0 11 0,7-1 3 16,-4 2 9-16,8-1 6 0,-1 2 4 0,4-2 7 16,2 2-2-16,5 1-3 0,-7 0 1 15,10-1-6-15,-11 3-5 0,4 0-10 16,1 3-3-16,-5-3-6 0,-2 4-4 0,-1 4-2 16,-7 2-3-16,5 0-5 0,-8 6-4 15,-3-2-1-15,-11 6-5 0,8 0-3 16,-3 3-4-16,-4-1-3 0,-1 1-4 0,8 1-3 15,-7 0 1-15,4 0 1 0,3-1-5 16,-5 2 2-16,8-3 4 0,0-4 4 0,8 2 3 16,-5 0 3-16,0-3-4 0,10-2 5 15,1-2 0-15,2 0-1 0,-2-6 1 16,2 1-1-16,1-4-1 0,-1 1-2 16,5-2-5-16,-5-1-4 0,1 3 4 0,-4-5-6 15,1 3 5-15,-1-3-7 0,-6 2-11 16,6-2-28-16,0-2-43 0,-6-3-44 0,3 0-58 15,3 2-44-15,-6-6-80 0,3 1-149 16,3 1 23-16,1-4-170 0,-11 5-92 16</inkml:trace>
  <inkml:trace contextRef="#ctx0" brushRef="#br0" timeOffset="320480.858">32302 8110 1661 0,'-7'-6'-3'0,"7"4"1"0,0 2 0 0,0 0 2 16,0 0 15-16,0 0 9 0,-3 10 14 15,3-5 13-15,0 2 5 0,0-1 5 16,0 4 3-16,0 3 2 0,-3-1-1 0,3 0-2 15,3 3 0-15,-3-2-4 0,0 1-5 0,10 4-3 16,-7-1-6-16,11 1-1 0,-8 0-4 16,7-1-7-16,4 1 1 0,4-3-5 15,-2 0-1-15,1-3-1 0,4 2-2 16,2-8-2-16,-3 2-2 0,4-3-2 16,-3-5-2-16,-4-3-1 0,6 1 3 0,-6-6 3 15,4-4-9-15,-8-3 1 0,-2-3-4 16,-8-4 0-16,1-4 3 0,-14 2 1 0,4-3 16 15,0 1 10-15,-7-1 8 0,-4 5 7 16,1-4-1-16,3 6 3 0,-10 2-9 16,3 4 0-16,1 2-9 0,-1 3-3 0,-10 1-3 15,11 7-11-15,-11 1-1 0,10 1-6 16,-2 3-9-16,-5 4-12 0,7-3-22 16,4 2-22-16,-4 3-28 0,7-3-22 0,7 1-27 15,-3 2-26-15,-2 0-24 0,16 0-26 16,-5-2-88-16,0 0-123 0,0-7-207 15,7 4-119-15</inkml:trace>
  <inkml:trace contextRef="#ctx0" brushRef="#br0" timeOffset="320925.8912">33389 7836 1709 0,'0'-9'11'15,"-3"2"9"-15,-8-3 7 0,8 2 12 0,-10 1 15 16,-1 2 6-16,8-3 5 0,-14 4 3 16,10 1 1-16,-10 1-5 0,10 2-6 15,-3 0-3-15,-1 0-5 0,1 2-3 0,0 4-3 16,2 0 7-16,5 4-8 0,-7-3-1 15,2 11 4-15,8-5 0 0,-3 8-4 16,-1-2-1-16,4 1 1 0,6 4-3 0,4 4 2 16,-1 2-1-16,4 3 3 0,4-1-1 15,2 8-3-15,1 0 1 0,0 0 7 0,-4-3-2 16,4 4-4-16,-4-9 4 0,4 2 13 16,-7-5 8-16,-7-3 24 0,-3 0 9 15,0-1 10-15,-3-2 1 0,-7-2-2 16,-7-5-3-16,0 2-1 0,-9 2-9 0,6-7-13 15,-4-1-3-15,-3-2-10 0,4-3-12 16,-3 1-12-16,-1-3-27 0,7 0-42 16,-7-5-52-16,11 0-43 0,-8-3-52 0,4-2-78 15,4-2-86-15,-1-1-210 0,-4 4 42 16,5-4 53-16,2 1-257 0,-2 2-199 0</inkml:trace>
  <inkml:trace contextRef="#ctx0" brushRef="#br0" timeOffset="325579.7511">13593 12800 666 0,'-6'-3'97'0,"1"1"-32"0,2-1-3 0,-3 3-5 16,2-3 10-16,1 3 0 0,3 0-1 16,-3-2-3-16,3 2 8 0,-6 0 0 15,6 0-2-15,0 0-3 0,-8-3 1 0,8 3 0 16,-3 3-1-16,3-3-2 0,0 0-3 15,0 0-1-15,0 0-6 0,0 5-4 0,3-2-3 16,-3-3-3-16,3 2-2 0,2-2-4 16,1 3-2-16,4-3-1 0,-4 1-1 15,5-1-2-15,2 0-1 0,4 0-4 0,-1-1-2 16,1 1-1-16,7-3 0 0,-2 1-2 16,8-4 1-16,-3 4 0 0,3-3-2 15,0-2-3-15,3 2-2 0,1 0 1 0,6-5-1 16,-3 2-2-16,2 1 2 0,5-3-3 15,3 2-1-15,0-2 1 0,5-2 12 16,8-1-4-16,-3 1-2 0,3-4-1 0,4 7-2 16,-1-4 0-16,1-2-2 0,-4 2-3 15,3 1 1-15,-3 3-2 0,-7-4-2 0,4 0 3 16,-10 3-5-16,-1 0 1 0,8 1-1 16,-11-2 2-16,10-2-1 0,1 1-2 15,-7 2 1-15,2-2 0 0,8-1 2 0,-3-2 1 16,6 2-6-16,-3-1 2 0,0 1 1 15,-2 1-2-15,2 0 0 0,-3 1 0 16,-4-2 1-16,-4 4-2 0,-6 1 3 0,1-2-4 16,-8 3 3-16,-3 2-1 0,-3-3 6 15,0 4 8-15,-5-2 3 0,-1 1-1 16,-4 4-3-16,-1-5 3 0,1 4-3 0,-4-4 3 16,4 4 2-16,-4-2 0 0,1 0-7 15,2 2 7-15,-6-4-8 0,3 6 1 0,0-4 1 16,-2 1-3-16,-1 1-1 0,-4-1 3 15,5 1-2-15,-5 2 0 0,1-3-3 16,-1 1 4-16,-3 2-5 0,5-3 1 0,-5 3-1 16,-3 0 0-16,7-2-1 0,-4 2-1 15,3 0-2-15,-6 0-14 0,3-3-19 0,1 3-30 16,-4 0-38-16,0 0-53 0,10 0-55 16,-10 0-103-16,0-2-176 0,4 2 41 15,-4 0-95-15,0 0-41 0</inkml:trace>
  <inkml:trace contextRef="#ctx0" brushRef="#br0" timeOffset="330404.5497">14546 14297 1618 0,'-3'-8'2'0,"0"3"12"15,3 1 12-15,-3 4 9 0,-1-5 9 16,1 5 5-16,3 0 9 0,0 5 13 0,3 4 11 16,1-1 1-16,-1 4 2 0,3 1 0 15,1 12 1-15,4-8 0 0,-2 9 0 0,1-1 1 16,4 7 0-16,-5-4-8 0,-2 4-4 16,4 1-7-16,-2-6-4 0,-2 3-6 15,-1 6-7-15,2-12-4 0,-2 3-4 16,0-2-2-16,-2 0-8 0,-4-2-15 0,0-8-17 15,3 3-17-15,-3-1-22 0,3-7-23 16,-3 2-34-16,0-7-38 0,0 1-37 0,0-6-25 16,0 0-49-16,-6-18-115 0,-1 11-305 15,4-11-159-15</inkml:trace>
  <inkml:trace contextRef="#ctx0" brushRef="#br0" timeOffset="330752.5854">14213 14229 1700 0,'-7'-12'-80'0,"4"0"13"15,3 4 14-15,0-5 10 0,3 4 14 16,1-1 12-16,2-1 13 0,8-4 7 0,-1 1 9 16,4-2 10-16,2-2 7 0,8 6 10 15,-3-3 2-15,9-2 4 0,-3 4 4 16,0 4-3-16,-3 0-3 0,6 8 3 0,-3 1-2 15,0 0-3-15,0 1 4 0,-3 8 0 16,0-1 1-16,-4 6-5 0,0-2 3 0,-3 4 6 16,-7 0 5-16,4 1 0 0,-10 5 1 15,-1-5 2-15,-2 1 2 0,-4 0 2 16,0-4-1-16,0 3 1 0,-4 3-12 16,-2 1-3-16,-1-9-3 0,-2 3-8 0,1 0-1 15,-1-3-9-15,2 1-18 0,1-2-19 16,-5-4-25-16,1 3-24 0,-3-5-38 0,3 4-39 15,0-1-31-15,-3-5-54 0,2 1-128 16,2 7-253-16,-1-11-101 0</inkml:trace>
  <inkml:trace contextRef="#ctx0" brushRef="#br0" timeOffset="331268.7272">15070 14450 1540 0,'-4'-3'-44'0,"4"3"20"0,0 0 11 16,0 0 15-16,4-8 17 0,3 8 16 0,0-5 12 15,-1 3 11-15,4 0 7 0,0-11 7 16,7 11 2-16,0-8 0 0,-1 5-4 16,1 2-2-16,6-4 0 0,1-4-3 0,-5 11-7 15,8-7-8-15,-3 2-3 0,-8 2-6 16,4 3-2-16,-3-5-4 0,3 5-7 15,-6-2-22-15,-1 4-22 0,-4-2-26 0,2 5-38 16,-5-2-34-16,-2 2-30 0,-8-2-73 16,1 4-418-16,-3 1-133 0</inkml:trace>
  <inkml:trace contextRef="#ctx0" brushRef="#br0" timeOffset="331472.7429">15217 14558 1707 0,'3'1'-24'0,"4"5"15"0,3-6 22 15,3 0 27-15,1 0 16 0,2 0 8 0,4-6 14 16,4 5 13-16,-1-2 2 0,7-5 5 16,0 2-4-16,4 5-2 0,-1-7-5 15,-3 8-12-15,3-7-7 0,-3 4-6 0,0-5-5 16,-3 3-4-16,0 3-18 0,-8 2-24 16,2-2-30-16,-5-3-34 0,-2 5-34 15,-1 0-60-15,-3 0-50 0,0 5-119 0,-7-5-119 16,4 2-105-16,0-2-43 0</inkml:trace>
  <inkml:trace contextRef="#ctx0" brushRef="#br0" timeOffset="346682.2814">16487 13965 272 0,'4'0'102'0,"-4"0"-46"0,-4-6-5 16,8 5-10-16,-4-2 5 0,0-2-1 16,-4 2-1-16,8 3 9 0,-4-7-6 0,-4 7 17 15,4-8 12-15,0 5 12 0,0 3 3 16,0-4-6-16,0 1 5 0,-3-2 3 16,3 2 0-16,0-2-1 0,-3 3 2 0,3 0-5 15,-3-3-1-15,3 2 0 0,-4 3 0 16,4-5-9-16,-3 3-3 0,-1 2-3 15,4-6-4-15,-3 5-3 0,3 1-3 0,-7-3-4 16,1 3-7-16,3 0-4 0,-4 0-7 16,7 0-3-16,-10 0-4 0,6 3-5 0,1-2-4 15,0 5-4-15,0-4-3 0,-1 3-3 16,4 3 1-16,0-6-3 0,0 5-2 16,4-4 2-16,2 2-4 0,-3 2-1 15,7-2-1-15,1 1 2 0,2 1-2 16,0-7 1-16,4 8-2 0,0-8 0 0,-1 3 2 15,1-2-3-15,3-1 2 0,-4 0 4 16,5 0-7-16,-2 0-1 0,5-4 0 0,-7-1 3 16,2 2-4-16,-2-4 4 0,-1-8 1 15,2 4-2-15,-6-3 1 0,-4-2 1 0,-2-2-4 16,-2 6 1-16,-4-8 0 0,-4 3 0 16,-2-3-2-16,-5 2-2 0,-2 3 1 15,-1-2-1-15,2 4 1 0,-9 1-2 16,5-1-1-16,-4 8-1 0,0 1-1 0,-3 1 1 15,-1 3-5-15,-3 7-5 0,4-4-12 16,4-1-10-16,-2 5-18 0,1-1-15 0,4 2-23 16,2-4-23-16,4 4-9 0,4-3-8 15,-1 3-6-15,0-4-7 0,7 1-7 16,-3 3-26-16,-1-5-56 0,4 1-270 0,0 1-8 16</inkml:trace>
  <inkml:trace contextRef="#ctx0" brushRef="#br0" timeOffset="347824.4209">16527 13982 1236 0,'11'0'-71'16,"-8"0"11"-16,3-2 9 0,1 2 7 16,-4 0 11-16,5 0 7 0,-5 0 12 0,0 0 5 15,0 0 11-15,-3 0 5 0,7 0 6 16,-7 0 10-16,6 0 0 0,-6 0 0 16,0 0 3-16,0 0-10 0,0 0-1 0,-10 4 5 15,4 1-6-15,0-2 3 0,-5 2-3 16,1 2 3-16,1-7 3 0,-5 5 1 15,4 2 0-15,-4-1-1 0,4 2 1 0,-3 2-5 16,3-3 2-16,0 1-8 0,0 1-1 16,3-1 3-16,1 4 2 0,-1 1-2 0,4-2-1 15,0-2-5-15,3 4-7 0,0-4 9 16,0 6 1-16,3-4 3 0,0 4-8 16,7-5 0-16,-3 0 5 0,3-1-2 15,3 7-2-15,1-7 5 0,2-2-4 0,4 7 4 16,1-4-4-16,1-10 2 0,-2 7-5 15,4-7 4-15,0 0-3 0,2 0-6 0,0-5 10 16,-2 3-5-16,-4-4 5 0,4 2-5 16,-2-4 6-16,-5 2 0 0,4-6 0 15,-5 5-1-15,-2-8 2 0,-1 5 2 0,0-7-4 16,-3 2 0-16,-3 4-1 0,2-9 2 16,-5 8 0-16,0-5 2 0,-1 3-1 0,-3 2 0 15,0-3 4-15,-3 1 0 0,-1 4-2 16,-3-5 4-16,1 5-3 0,-1-1-4 15,-3 4 1-15,-3-1-2 0,0 1-6 16,-4 5 4-16,0 2-3 0,0 0-3 0,-3 0 0 16,1 0-6-16,-2 4-3 0,-2 1-5 15,2 3-6-15,2-1-7 0,2 4-4 0,-2-4-21 16,5 1-10-16,1 2-3 0,2-3-13 16,1 1-33-16,7-6-88 0,0 0-163 15,3 3 126-15</inkml:trace>
  <inkml:trace contextRef="#ctx0" brushRef="#br0" timeOffset="348395.9263">17164 13909 946 0,'0'0'-10'0,"-3"-4"8"0,3 4-4 0,0 0-1 15,-3 0 3-15,3 0-1 0,0 0 7 16,0 0 9-16,0 0 8 0,0 9 11 0,-7-6 5 15,7 2 6-15,0 2 1 0,0 4 6 16,0-4-4-16,0 1 8 0,3 2-3 16,-3-3 0-16,4 1-4 0,-1 1 1 0,4-1 1 15,0 2-7-15,-1-1-2 0,7 5-3 16,4-4 1-16,0 0-4 0,3-3-2 0,3 0-1 16,1 1-7-16,-2-1-2 0,5-7 2 15,-3 3-5-15,-1-3-1 0,4 0 2 16,0-3-3-16,-4-4 0 0,-3-6-1 15,0 1 2-15,0-1-6 0,-6-6 2 0,-5 1-5 16,-2-4 4-16,-3 2-2 0,-4-10-2 16,-4 2 4-16,-6-3 0 0,-3 4 1 0,-1-4 10 15,-5 2 2-15,-2 5 0 0,4 2 3 16,-5-2 0-16,-5 7 3 0,3 5-7 0,-2 4-5 16,-1 3 0-16,0 3-1 0,0 4-7 15,1 3 2-15,3 3-4 0,-1 1-2 16,1-1-5-16,7 2-14 0,-2 5-15 0,6-4-15 15,1 3-16-15,4-4-19 0,1 5-11 16,3-8-9-16,6 5-12 0,-3-3-20 16,3-1-56-16,4-1-294 0,-1-5 14 0</inkml:trace>
  <inkml:trace contextRef="#ctx0" brushRef="#br0" timeOffset="348812.6955">17472 13784 1268 0,'3'6'-45'0,"3"-5"7"0,1 5 9 16,-4 2 1-16,4-5 12 0,0 4 10 0,-1 0 3 16,4 3 10-16,-3 0 15 0,3 2-1 15,0-1 7-15,4 4 2 0,-1-5 0 0,4 5-1 16,-4-6 4-16,3 6-2 0,1-4-4 15,3 4-1-15,3-5 5 0,1 0-9 0,-1 4-1 16,1-6-2-16,2 2-2 0,1-2 2 16,-1-1-1-16,1-7 2 0,0 0-5 15,0 0-3-15,-1-6 1 0,1-1-2 16,0-2 5-16,0-2-3 0,-5-6 2 0,-1 0 0 16,-4-9 1-16,-4 2 4 0,-4-1-6 15,-9-8 0-15,-3 1 3 0,-7-1 0 0,-3 6 1 16,0-6 4-16,-8 0 7 0,-1 9 7 15,-2-3 0-15,-3 3-6 0,1 7 3 16,-1 0-6-16,-7 9-2 0,8-5-4 0,-8 8-1 16,4 5-6-16,0 0-13 0,-3 0-19 15,3 0-22-15,0 5-27 0,6 1-33 16,1 1-19-16,7-7-42 0,-5 8-112 0,5-5-168 16,2 1 50-16</inkml:trace>
  <inkml:trace contextRef="#ctx0" brushRef="#br0" timeOffset="349392.7966">16394 14717 1160 0,'0'5'-22'15,"0"-5"5"-15,3 3 3 0,-3 2 6 16,7-5 10-16,0 0 14 0,3 2 6 16,6-2 4-16,4 0 5 0,1-2 9 0,6-3 2 15,6 2 5-15,3 3 11 0,11-5 6 16,6 3-2-16,1-4 1 0,6 5 1 15,0 1 3-15,3-8 7 0,3 5 0 0,1-4 8 16,0 1-4-16,0 4 4 0,-4-8 0 16,4 2-2-16,-7 1-5 0,0-3-5 0,0-4-8 15,-3 3-4-15,-4 4-5 0,-7-4-4 16,-5 4-9-16,-1-1-1 0,-7 1-3 16,-3-3-7-16,0 5 0 0,-6 3-2 15,-1-5-5-15,-3 4-1 0,-3-5-4 0,-1 2-2 16,1 5 0-16,-1 1-7 0,-2 0-18 15,-4-6-21-15,-1 4-32 0,2 2-31 0,-1-7-42 16,-4 4-37-16,5-2-64 0,-8 2-136 16,0-4-241-16,-3 7-111 0</inkml:trace>
  <inkml:trace contextRef="#ctx0" brushRef="#br0" timeOffset="350120.5594">17344 15072 1657 0,'11'-7'-35'15,"-1"1"3"-15,-4 1-1 0,0-2 12 16,2 2 10-16,-2 3 6 0,-2-6 2 16,-1 8 0-16,-3-2 3 0,0 2-2 0,0 0 9 15,-10 2 6-15,4 6 4 0,-2-1 5 16,-1 3 10-16,-1 5 3 0,-1-4 3 15,-2 6-1-15,-1 5 4 0,2-4-4 0,2 7 1 16,-4-6-1-16,4 12-4 0,1-12-2 16,1 9 0-16,2-3-5 0,6 0-3 15,0 0-1-15,3 0-2 0,4 0-1 0,3-5-2 16,6 5-1-16,1 1 2 0,7-9-4 16,-2 5-3-16,5-4 0 0,3-3 2 0,4-5-1 15,0 0-1-15,-1-5-1 0,0-3-3 16,-3-2 4-16,4-2 0 0,-1-5 1 15,0-4 0-15,0-2 0 0,-9-4 2 16,3 0-2-16,-8 0-1 0,-5-1 4 0,-4-5-2 16,-4 6-1-16,-2 2 2 15,-4-2-4-15,-7 0 2 0,0 8-2 0,-2 2 1 0,-5 4-1 16,1 3 3-16,-7 3-4 0,0 9 2 16,-7 1-4-16,1 10 2 0,-1-4-3 15,3 5 3-15,-3 2-7 0,8 4-15 0,-1-3-19 16,3-1-34-16,4-4-38 0,6-3-27 15,7-2-42-15,0-2-113 0,3-6-284 16,1-1-70-16</inkml:trace>
  <inkml:trace contextRef="#ctx0" brushRef="#br0" timeOffset="363152.733">15477 16150 683 0,'-3'0'134'0,"-3"-2"-37"0,1-6-20 0,2 8-2 16,0-3 0-16,-4-1-6 0,4 4-13 15,0 0-1-15,3 0 0 0,-7-3-3 16,3-3-1-16,4 6 0 0,0 0-1 0,0 0 7 16,0 0 8-16,8-2 7 0,-5-4 8 15,3 5 4-15,1 1 3 0,4 0-5 0,-2 0-2 16,4-3-2-16,1-2-5 0,-1 5-6 16,7 0-1-16,1-7-12 0,-2 7-2 15,11-8-7-15,-3 6-4 0,0-1-7 0,-1-4-1 16,4 2-3-16,-3-3-3 0,-4 6 1 15,0-1-19-15,-2-1-24 0,-2-5-23 0,-2 7-25 16,-4-5-27-16,1 4-39 0,-1-2-14 16,1-2-42-16,-11-1-83 0,0 6-376 15,-3 2-141-15</inkml:trace>
  <inkml:trace contextRef="#ctx0" brushRef="#br0" timeOffset="363513.4377">15523 16237 1662 0,'-3'3'-68'0,"0"-1"17"0,3 3-2 15,0-2 24-15,0-3 18 0,3 4 12 16,0-1 13-16,5-3 13 0,1 0 10 0,4 0 16 16,1 0 12-16,2 0 16 0,5 0 0 15,-1 0 4-15,7 0 2 0,-5-3 1 0,5 3-2 16,-3-4-1-16,-1 4-6 0,-3 0-7 16,3-3-4-16,-2 3-10 0,-5 0-4 0,1 0-5 15,-1 0 0-15,1-5-8 0,-4 5 0 16,-2 0-7-16,2 0-20 0,-3 0-25 0,0 0-31 15,0 0-31-15,-4-2-43 0,5 2-31 16,-5-3-30-16,1 3-58 0,-1-5-445 16,2 5-174-16</inkml:trace>
  <inkml:trace contextRef="#ctx0" brushRef="#br0" timeOffset="365197.6704">16998 15891 1827 0,'6'-9'-43'16,"5"2"11"-16,-1-1 16 0,-4 3 16 16,4-2 9-16,-3 2 6 0,0-5 10 0,-1 7 0 15,1-1 10-15,-4 4 5 0,-3 0 3 16,3 4 2-16,-6 7-2 0,-7-2-4 0,0 9-5 15,0-2-4-15,-10 8-1 0,3 1-3 16,1-3-6-16,-1 3-1 0,1 0-1 16,5-5-5-16,2-3-2 0,-1 1 0 0,2 5-3 15,8-9 2-15,0-2 4 0,4 2 3 16,6-4 8-16,0-2 2 0,7-6 7 16,6-2 2-16,0 0 3 0,7 0-1 15,0-2 0-15,4-6-2 0,-1 5-2 0,0-1-1 16,1-5-2-16,-4 1 2 0,0 7 1 15,-1-7-2-15,-2 1-2 0,-3 7-2 0,-1-8-3 16,-2 6-5-16,-5-1-2 0,-2-2-3 16,2 5 3-16,1-2-4 0,-7 2-4 15,3-5-9-15,-3 5-22 0,0 0-23 0,0-2-33 16,-3-4-34-16,-1 6-40 0,1 0-48 16,-4-2-92-16,-3 2-119 0,0 0-155 0,0 0-66 15</inkml:trace>
  <inkml:trace contextRef="#ctx0" brushRef="#br0" timeOffset="365492.6942">17395 15908 1443 0,'0'-9'-36'0,"-4"1"14"15,4 7 10-15,0-2 18 0,0-2 14 16,0 2 0-16,-3 3 8 0,3 0 8 0,0 0 11 15,0 0 9-15,-3 8 4 0,3-4 3 16,-3 13-1-16,3-8 6 0,-5 6-2 0,2 0 0 16,0 3-3-16,0 0-1 0,3 4-4 15,-3-2-1-15,-1 2-5 0,1-2-3 16,3 3-6-16,-3 2-3 0,3-7-6 0,0-1-1 16,-3 5-4-16,3-4-3 0,0-3-7 15,0-3-21-15,0 3-26 0,-5-5-34 16,5-2-35-16,0-1-22 0,0 1-40 15,0-7-44-15,0-1-88 0,0 0-245 0,-3-12-39 16</inkml:trace>
  <inkml:trace contextRef="#ctx0" brushRef="#br0" timeOffset="382243.3665">3347 6195 48 0,'-3'-3'5'0,"3"-3"1"16,11-1-9-16,2-5-1 0,7-1 5 0,10-9-3 15,7-2-9-15,12-14-3 0,5-3 5 16</inkml:trace>
  <inkml:trace contextRef="#ctx0" brushRef="#br0" timeOffset="388540.2848">17995 15005 1663 0,'-6'3'-78'0,"1"-2"7"16,-1 5 14-16,3 1 16 0,0 3 2 0,-1-8 14 16,1 11 0-16,0-6 7 0,3 4 5 15,3-4 0-15,-3 4 20 0,3-4-5 0,4 8 16 16,-4-5-3-16,3 0 5 0,2 5 6 15,-2-5-2-15,1 5 0 0,2-5 0 16,2 5 2-16,-1-1-6 0,4-2 5 0,-1 5 1 16,0-2-4-16,4-6 3 0,0 6-3 15,-1-5 0-15,1-1-1 0,2 5 1 16,2-7-4-16,-1 4 5 0,-1-4 0 0,5-5 1 16,0 6-1-16,-1-1-3 0,0-4 0 15,-3-3-3-15,0 4-1 0,0-4 1 16,0-4-1-16,0 4 1 0,3-10 4 0,-3 2-3 15,4-7 3-15,-8 3 0 0,4-11 0 16,-2 3 0-16,-6-8 1 0,-5 1 0 0,-1-5-5 16,-6 4 1-16,-3-10-2 0,-7 4 3 15,-2-1-1-15,-6-5 8 0,1 5 1 16,-5 0 2-16,-5 2 1 0,0 1-1 16,0 7-2-16,1 2 2 0,-4 3 2 0,-4 6-2 15,4-4 0-15,0 3-5 0,0 7 1 16,3 5-2-16,1 3-3 0,0 3 0 0,2 5-4 15,1 7 0-15,-1 3-2 0,5 4-3 16,-2 2-5-16,7-3-22 0,5 9-24 16,-4-3-35-16,5-1-29 0,5-2-43 0,0 1-36 15,-3-2-109-15,6-6-309 0,0 1-101 16</inkml:trace>
  <inkml:trace contextRef="#ctx0" brushRef="#br0" timeOffset="389602.3753">18022 13268 1584 0,'-8'-5'-41'16,"5"1"-4"-16,-3 4 8 0,-4 6 11 15,-1 1 11-15,2 1 3 0,-4 9 15 0,-1-2 4 16,-5 11 8-16,2 1 18 0,-1 5 6 0,-4 5 10 15,1 4-2-15,-2 6 4 0,0-6 11 16,-4 10 0-16,1 0 2 0,-1 0-2 16,3-8-2-16,4 3 0 0,1-4-8 15,1 1-4-15,6-4-3 0,-2-3-5 0,4-4-5 16,-3 1-5-16,2-8-3 0,5-1-5 16,-4-3-10-16,4-4-15 0,2 5-23 15,-6-7-22-15,4-3-43 0,-4 2-30 0,-1-10-34 16,-2 2-108-16,-4-6-290 0,4 0-56 15</inkml:trace>
  <inkml:trace contextRef="#ctx0" brushRef="#br0" timeOffset="390116.4275">18672 14347 1578 0,'3'-7'11'16,"0"1"3"-16,1 2 2 0,0 4 11 15,-1-8 7-15,-3 8 9 0,0 0 3 0,0 8 8 16,-3 2 8-16,-1 5 4 0,-3 2 5 15,-3 8-2-15,1 8 4 0,-8-4 3 16,-1 17 5-16,-1-1 7 0,-1 12 3 0,-7 3 2 16,3 3 3-16,-1-1 3 0,-5 1-5 15,-4 16-7-15,4-8-5 0,3-17-5 16,4 4-9-16,-4-3-6 0,4-5 6 16,3-5-20-16,0 0-6 0,3-7-7 0,4-5-17 15,-1-4-24-15,1-1-35 0,3-6-38 16,0-2-39-16,0-5-57 0,4-5-56 0,-4-2-131 15,-1-8-122-15,1 0-187 0,1-3-167 16</inkml:trace>
  <inkml:trace contextRef="#ctx0" brushRef="#br0" timeOffset="391482.0116">17825 16065 1731 0,'3'0'-62'0,"-3"-7"16"0,3 7 12 0,-3-3 15 16,4-3 13-16,0 6 19 0,-4-2 2 16,3-4 6-16,-3 6 5 0,3-1 2 0,-3 1 3 15,0 0-2-15,0 0-1 0,3 7 2 16,-3-5 3-16,3 7 0 0,1-2 2 15,-4 3 5-15,3 2 5 0,4-2 1 0,0 5 4 16,-1-3-1-16,4 4-7 0,4 1 0 16,-1-2-4-16,1 0-3 0,5-3-2 15,1 6-4-15,4-10 2 0,-2 7-8 0,2-5 0 16,3 2-4-16,3-8 1 0,-3 4-5 16,6-8 1-16,-6 6 1 0,3-12-2 15,0 6-1-15,-7-8-1 0,4-1 1 0,-4-1 0 16,0-5-3-16,-6-5 2 0,-4-2 0 15,-6-3-4-15,-7-7 0 0,-3-1 0 0,-10 0-3 16,-8 3-1-16,-2-7-1 0,-7 2-1 16,-4 7 0-16,1-1 1 0,-3 3 0 15,-1 1-2-15,1 8 2 0,2 7 1 16,0-4-3-16,1 13-2 0,-3 1-2 0,2 1 8 16,1 7-10-16,0 1-4 0,6 6-19 15,0-6-28-15,7 6-33 0,0-5-27 16,10 7-27-16,3-8-25 0,4 0-75 0,0 4-381 15,6-6-121-15</inkml:trace>
  <inkml:trace contextRef="#ctx0" brushRef="#br0" timeOffset="392226.5759">16991 16532 1622 0,'-6'0'-71'0,"2"0"10"0,0-2 7 16,4 2 14-16,-6-6 16 0,6 6 10 0,0 0 20 15,0 0 10-15,0 0 22 0,17 0 12 16,-7 0 5-16,3 0 7 0,4 0 9 16,6 0 7-16,7 0 7 0,13-7 9 0,8 5 11 15,9-5 4-15,19-10-2 0,8 8-5 16,3-6 2-16,27-3-2 0,-17 2-9 0,-17-1-4 15,1 8-10-15,-5-6-6 0,-14 5-7 16,-5 3-7-16,-4-3-7 0,-9 3-4 16,-4-2-6-16,-3 1-5 0,-3 4 4 15,-7-4-10-15,0 1-1 0,-3 2-2 0,-1-5-4 16,1 3-7-16,-4 5-11 0,-3-6-15 16,1 1-20-16,-5-2-24 0,1 7-34 0,-4-5-37 15,1-1-41-15,-1 1-45 0,-7-1-83 16,0 3-141-16,-1 0-231 0,-2-2-159 0</inkml:trace>
  <inkml:trace contextRef="#ctx0" brushRef="#br0" timeOffset="392786.1206">17875 16716 1749 0,'-10'6'-46'16,"0"-4"0"-16,0 4 9 0,4-3 25 0,-2-3 7 16,2 0 9-16,-1 4 7 0,4-4 8 15,-3 0 12-15,6 0 15 0,0 0 15 0,0 0 4 16,12-13 0-16,-2 11 0 0,1-4-1 15,2 2 6-15,4-1-6 0,-4 2-1 16,1-2-1-16,2 3-7 0,1 2-1 16,-4 0-1-16,4 2-6 0,-1 3-3 0,-2-2-2 15,-4 6-4-15,-4-1-1 0,0 1-3 16,-1 0-5-16,-2 6 7 0,-3-5-12 0,0-3-2 16,3 6-1-16,-3-9-2 0,0 4-2 15,3 1-4-15,1-2-2 0,-1-5 0 16,7-4 1-16,3-1-3 0,0-1-1 15,4 1 2-15,7-3-3 0,-5 4-2 0,2-4 2 16,-1 6-2-16,3 0-2 0,0 0 0 16,-2 6 1-16,2-4 0 0,0 7-2 15,-6 0 4-15,-7-2-1 0,3 6 2 0,-6-1 4 16,-4-4 2-16,-6 9 7 0,0-4 7 16,-4-1 8-16,-7 4 1 0,1-7 5 0,-4 7 0 15,-3-7-3-15,-3 4 0 0,3-8-5 16,-7 2-4-16,0-7-6 0,1 0-4 15,0 6-16-15,-1-12-11 0,0 6-19 0,0-7-25 16,4 5-24-16,-1-5-33 0,2 4-39 16,5-5-33-16,4 2-31 0,-4-3-75 15,4-1-104-15,2 0-260 0,4 3-147 16</inkml:trace>
  <inkml:trace contextRef="#ctx0" brushRef="#br0" timeOffset="394290.0212">19179 15790 1677 0,'3'-10'-57'0,"-3"3"15"0,0-1 14 0,0 1 25 15,0-2 17-15,3 0 23 0,-3 1 15 16,0 5 14-16,0-1 9 0,0-4 5 16,0 6-2-16,-3-1-7 0,6-2-2 15,-3 5-5-15,0 0-1 0,0 0 1 0,4 15 3 16,-1-5-1-16,3-1 1 0,-1 12 1 16,4-1-1-16,1-2 2 0,4 6-1 0,-1 2-3 15,4-1-8-15,-1-1-4 0,1 2-2 16,-1-1-3-16,-2-9-6 0,-1 5-6 15,1-8 1-15,2 2-5 0,-2-5-2 0,-1-3-2 16,-3 1-1-16,3-8-5 0,0-8 0 16,-2 5-3-16,-1-4 0 0,-1-8 2 0,2 0-9 15,-4 3 1-15,-1-11-2 0,0 8-3 16,1 3 2-16,-3-3-2 0,3 5-2 16,-4-5-4-16,3 4-1 0,1-1 2 0,3 7 1 15,0 0 2-15,7 5 2 0,-1 5 3 16,8 0-5-16,3 10 3 0,3-6 0 15,0 12 2-15,6-8-5 0,7 9 2 0,1-4 4 16,2 7 2-16,-2-8 1 0,-7-2-4 16,2 0 3-16,-5-3-8 0,-4 1 7 15,-4-2 2-15,-2-2 8 0,0-4 4 0,-5-2 4 16,-5-6-1-16,-1-2-6 0,-3-4 0 16,-3-9-2-16,-4-5-6 0,-6 3 1 0,0-9-2 15,-8-4-2-15,-2-5-5 0,-4-7-4 16,-2 8 7-16,-5-6-6 0,4 5 0 15,0 4-8-15,6 6-5 0,-2-2-13 0,6 13-25 16,0 0-30-16,0 2-34 0,4-2-38 16,2 13-49-16,0-4-60 0,4 4-163 0,4-4-82 15,0 6 73-15,2-1-140 0,4 3-69 16</inkml:trace>
  <inkml:trace contextRef="#ctx0" brushRef="#br0" timeOffset="397345.8438">14163 16133 1489 0,'4'-9'-35'0,"-1"0"15"16,3 6 4-16,-2-2 12 0,-1-2 15 15,0 4 4-15,0-2 3 0,2 3 4 16,1 2-2-16,-3 2 23 0,4 6 6 15,2-1 5-15,2 2 2 0,-1 8-1 0,4 0 8 16,-2 5 4-16,6-3 2 0,-2 13-5 16,4-5-6-16,-1-3-3 0,-1 7-6 0,2-4-2 15,-4 6-6-15,1-6-5 0,-1 3-4 16,-2-3-4-16,-1 6-14 0,1-7-23 16,-4-4-22-16,-1-3-31 0,5-2-32 0,-4 0-21 15,0-1-14-15,0-8-27 0,-7-3-64 16,1-5-312-16,-1-5-36 0</inkml:trace>
  <inkml:trace contextRef="#ctx0" brushRef="#br0" timeOffset="397713.8875">14039 16212 1382 0,'-10'-4'-27'15,"-2"-5"5"-15,1 9 5 0,1-2 2 16,1-4 1-16,2 5 8 0,0-7-10 0,0 5 14 16,7-9 13-16,0 7 11 0,3-7 3 15,1 2 3-15,6-6 9 0,3-1 9 0,4 0 9 16,6-8 6-16,7 7 4 0,3-4-4 16,8 2-3-16,-1-2-1 0,-1 11-5 15,5 1-4-15,-1-2-3 0,1 12-1 16,-4 0-4-16,3 7-2 0,-3 1-3 0,0 10 0 15,-7-3-1-15,-3 2 5 0,-9 5-1 16,-5-1 2-16,-5 8-1 0,-8-4 3 16,-6 3 0-16,-8-1 0 0,1 5-4 0,-6-1-1 15,-1-7-1-15,-3 5-3 0,-3-7-4 16,-1-2-8-16,1-4-4 0,-1 1-23 0,-2-8-24 16,-1-1-34-16,4-8-43 0,0 5-37 15,2-10-48-15,2 5-118 0,-2-8-302 16,4 6-112-16</inkml:trace>
  <inkml:trace contextRef="#ctx0" brushRef="#br0" timeOffset="399455.7886">21316 15857 1661 0,'-3'-2'-13'16,"3"2"5"-16,-6 0 9 0,6 0-3 0,0-5 7 16,0 5 4-16,0 0 3 0,0 0 8 15,6 0 18-15,1 0 11 0,6-2 5 16,0-4 2-16,4 6 6 0,7-2 1 0,6 2 6 16,3-7 3-16,7 4 4 0,6-3 2 15,5-2-3-15,2 7 1 0,4-7-4 16,-3 1-2-16,-2 4-6 0,2-4-4 0,-7-1-4 15,-1 8-4-15,-6-2-2 0,-3-3-9 16,-3 5 2-16,-4-2-5 0,-4-4-2 16,0 6 2-16,-5-2-10 0,2 2-3 0,-7 0 6 15,5 0-11-15,-4-3 0 0,-1-1-2 16,1 4 0-16,-4 0-7 0,1 0 1 0,-1 0 3 16,1-3-3-16,-5 3-2 0,1-6 0 15,1 6-4-15,-5 0-1 0,0 0 4 16,4 0 1-16,-7 0-5 0,5 0 1 0,-2 0-1 15,-3 0-4-15,4 0 4 0,-4 0-3 16,-3 0 0-16,11 0 4 0,-11-2 3 0,0 2 1 16,6 2 7-16,-2-2 1 0,-4 0-2 15,0 0 6-15,0 0-2 0,0 0-3 16,0 0 0-16,0 0-1 0,0 0 0 0,0 0-5 16,-14-2 2-16,4 2-2 0,0-6-5 15,1 5 2-15,-5-2-1 0,1-2 1 16,-8-5-2-16,1 0-5 0,-2-2 3 0,1-5-3 15,-6 0 3-15,4 8-4 0,-4-8 4 16,0 2-8-16,5 2 2 0,1 0 1 16,1 4 2-16,4-2-2 0,-5 4 2 0,9-3-2 15,-2 5-2-15,4-2-6 0,-3-1 5 16,6 6-1-16,3-1 3 0,4 3-5 16,0 0 4-16,11 0 6 0,-1 3-5 0,3 5 0 15,7-1 2-15,4 0 8 0,-2 3 0 16,8 5 2-16,-3-3 5 0,0 6 1 0,-4-3 6 15,-2 3 5-15,-5 4 12 0,1-4-9 16,-11-1 11-16,-2 8-2 0,-8-2 1 0,-2-3-5 16,-5 5-2-16,-2-1-2 0,-4 2-6 15,-2-1-6-15,-1-1-30 0,-1 0-28 16,2-10-41-16,2-1-51 0,4-6-60 16,2 1-80-16,1-8-146 0,4-3-110 0,6-2 58 15,3-5-173-15,0 0-140 0</inkml:trace>
  <inkml:trace contextRef="#ctx0" brushRef="#br0" timeOffset="400036.2014">23695 15674 1777 0,'0'9'-8'0,"-4"-2"1"15,0-5 1-15,1 6 15 0,0-8 4 16,0 5 3-16,-4-5-1 0,4-5-2 16,0-3 0-16,-5 3 3 0,2-8 3 0,3 1-1 15,-7-10-2-15,-1 5 1 0,2-7 7 16,-4-8 11-16,2 5 11 0,-2-1 8 15,2-2 8-15,-1 6 12 0,2 3 8 0,-1 1 4 16,2 3-7-16,-1 0-7 0,7 6-7 16,-5-4-6-16,2 12-4 0,-1-1-1 15,4 8-1-15,0-1 1 0,0 6 6 0,3 8 0 16,0 0 2-16,3 0 7 0,-3 7 2 16,0 2 3-16,3-1 3 0,-3 5-7 0,3-2 1 15,-3-3-8-15,4 8-30 0,-1-9-4 16,-3 1 2-16,3 5-8 0,-3-5-10 15,3-5-10-15,0 3-21 0,-3-11-25 0,5 3-24 16,-5-5-28-16,3-2-38 0,0-1-38 16,0-7-31-16,4-3-27 0,-4-4-82 0,0-3-110 15,5-2-257-15,1-5-174 0</inkml:trace>
  <inkml:trace contextRef="#ctx0" brushRef="#br0" timeOffset="400478.9811">23801 15365 1825 0,'6'-8'2'0,"2"-2"2"0,-2 0-2 0,1-2 3 15,6-1 13-15,1-2 4 0,2 0-1 16,7 5 0-16,1-5-1 0,6-2 0 16,-3 7 4-16,-4-5 5 0,3 7 2 15,-2 1 1-15,2 4 5 0,-8-4 10 0,4 7 5 16,-5 0 2-16,-4 7 1 0,1-4-1 15,-1 4 0-15,-7 1-6 0,2-1-1 16,-5 4-3-16,0-2-4 0,-3 4-8 0,0-6-2 16,4-2 2-16,-4 3-11 0,3-1-2 15,3-2-4-15,5-2 0 0,2-3-3 0,4-3 1 16,2-5-5-16,5 1 0 0,3 2 2 16,-1 3-4-16,5 2 3 0,-5 0 0 15,1 0-1-15,-1 7-1 0,1 0 3 16,-4 4-1-16,-2 4 4 0,-5 3 3 0,-2-1 1 15,-5 0 3-15,-9 6 10 0,0-3 3 16,-3 2 18-16,-3-3 3 0,-5 5 1 0,1-7-2 16,-3 1 4-16,0-3-9 0,0 3-6 15,-1-9 2-15,1-1-13 0,-4-1-11 16,4 1-9-16,-4-6-30 0,1-2-18 0,-2 0-28 16,-1-2-31-16,2 2-40 0,-3-8-39 15,3 8-15-15,4-2-12 0,0-3-24 16,0-3-65-16,2 6-76 0,5-5-202 15,2 7-70-15</inkml:trace>
  <inkml:trace contextRef="#ctx0" brushRef="#br0" timeOffset="400698.9972">24678 15591 1622 0,'13'8'33'0,"-2"1"7"15,2-2 20-15,1 3 25 0,2 5 17 0,-10-1 9 16,8 4-1-16,-4 0-2 0,-4 4-4 16,2-2-8-16,-5 3-7 0,-3 2-12 15,0-1-8-15,0-4-13 0,-3 6-21 0,-2-1-32 16,2-9-38-16,0 1-50 0,0 0-64 16,3-5-64-16,-3-7-132 0,3 0-326 15,0-5-167-15</inkml:trace>
  <inkml:trace contextRef="#ctx0" brushRef="#br0" timeOffset="401196.5875">25549 15115 1892 0,'3'-10'33'16,"0"2"-2"-16,1 1-7 0,2 0 3 16,5-4 9-16,5-4 1 0,1 8-4 15,2-3-1-15,5 2-2 0,3 1 3 16,-11 4-1-16,7-2 4 0,-2 5 1 0,-1 0 3 16,3 5 1-16,-9 3 2 0,2-4 4 15,-9 9-6-15,0-3 2 0,-7 5-3 0,-4-3 0 16,-6 9 6-16,0-4 2 0,-3 1-9 15,-1-3-1-15,-2-3-3 0,5 3 1 16,5-7-5-16,0-1-9 0,6 3-1 0,3-10-1 16,3 0-3-16,8-3 0 0,9-4-5 15,7 0-1-15,0-1 0 0,0 1-4 16,0 4 0-16,3-4 0 0,0 7 1 0,-3 2-5 16,0 3 1-16,-3 5 0 0,-3 5 3 15,-4-3 2-15,-4 9-2 0,-5-3 5 16,-8 1 13-16,-3 4 15 0,-6 2 18 0,-5-3 19 15,-2 3 17-15,-7 0 2 0,-1-5 5 16,-1 5-8-16,-5-2-8 0,-3-5-14 0,0-4 0 16,-3-1-11-16,-1 2-13 0,4-6-31 15,-7 4-35-15,7-10-51 0,-3 7-44 16,-1-10-62-16,4 5-77 0,-3-5-108 0,6-5-174 16,5 3 64-16,1-6-231 0,12 1-194 15</inkml:trace>
  <inkml:trace contextRef="#ctx0" brushRef="#br0" timeOffset="402333.9969">26619 15215 1846 0,'-3'-11'-70'0,"0"4"19"0,3 0 22 16,0-1 18-16,-8 6 17 0,5-6 8 15,3 3 1-15,-3 5 14 0,3 0 16 0,-3 8 10 16,6 1 7-16,-3 4 6 15,3-3 4-15,8 5 3 0,-8 11 8 0,7-9 4 16,7 8 0-16,-4 0-2 0,7 0 2 16,-1 0-2-16,2 2-1 0,-1 3 2 0,4-12-4 15,-5 7-9-15,8-8-8 0,-13 1-1 16,2-3-6-16,1-6-10 0,2 4-3 0,-5-8-1 16,2 1-2-16,-2-12-3 0,-1 4-6 15,1-5-2-15,-1-2-9 0,0-3 1 16,1-3-7-16,-1 0 1 0,4-2-7 15,-11 1 1-15,4 4 1 0,4 0-3 16,-5-1 0-16,5 1-2 0,-1 4 2 0,0 6-1 16,4-1 1-16,0 6-3 0,6-1 4 15,-3 11 1-15,10-1-6 0,0 3 9 0,0 2 0 16,-3-1-17-16,3 6 8 0,0-2 7 16,7-3 6-16,-7 7 27 0,0-10-5 0,0 3-1 15,-10-6 5-15,3-2 7 0,-6 0 5 16,-4-5-7-16,4-4-3 0,-4-7-7 15,-6-7 6-15,3 2-11 0,-4-10-5 16,-6-2-5-16,-3-2-4 0,0-8 0 0,-7-7-4 16,-4-1-11-16,1-8-8 0,-4 7-6 15,4-4-20-15,-7 6-22 0,4 4-22 0,2 5-28 16,1 1-34-16,6 5-42 0,-6 2-49 16,6 5-45-16,-3 1-80 0,6 1-144 15,1 2 24-15,0-3-175 0,3 3-142 0</inkml:trace>
  <inkml:trace contextRef="#ctx0" brushRef="#br0" timeOffset="403699.444">27977 15490 2067 0,'6'-3'163'0,"1"3"-13"15,-1-5 15-15,-3 5 21 0,5 0 16 0,-8 0 7 16,13 0-2-16,-13 0-7 0,0 0-6 16,6 0-21-16,5 0-15 0,-11 0-14 0,0 0-21 15,0 0-31-15,3 5-59 0,0-5-84 16,-3 0-110-16,7-5-152 0,-4 3-264 16,11-11 26-16,-1 4 71 0,0-9-314 0,4 0-281 15</inkml:trace>
  <inkml:trace contextRef="#ctx0" brushRef="#br0" timeOffset="411456.5729">3648 9443 381 0,'0'0'71'16,"0"0"-30"-16,0 0-13 0,0 0 1 16,0 0 2-16,0 0 3 0,0 0 1 0,0 0-3 15,6-3 6-15,-3 0 14 0,2 3-1 16,-2-2 6-16,3-2 7 0,-2 1 4 0,2-2 1 15,0 1-1-15,2-1-4 0,-2 1-3 16,4-4-2-16,4 0-3 0,-1-1-3 16,4-1-6-16,2-5-1 0,2-1-3 0,5-4-5 15,11-4-1-15,-1-3-1 0,18-9 1 16,3-3 2-16,26-19-2 0,0-2-3 0,4-1-3 16,3-3-2-16,-3-1-6 0,0 0 2 15,0 0-2-15,-1 2-3 0,-6 6-2 16,-3 2-4-16,-17 13 0 0,-14 6-1 15,-8 6 0-15,-5 9 4 0,-6-3-4 0,-1 7 6 16,-3 2 5-16,-6 0 4 0,-1 3 4 16,2-1-5-16,-2 2-5 0,-6 2-3 15,3 1 0-15,-3 1-6 0,1 0-2 0,-2-1-3 16,-2 4-13-16,3-4-23 0,-3 2-31 16,-4 4-33-16,3-2-39 0,-2 3-33 0,-4-2-98 15,0 3-272-15,0 0-38 0</inkml:trace>
  <inkml:trace contextRef="#ctx0" brushRef="#br0" timeOffset="464250.8307">13770 9590 543 0,'0'3'97'0,"-3"1"-45"0,3-1-19 0,-5-1-6 16,5 1-2-16,0-1-3 0,-3 1-8 15,3-1 0-15,-3 1 0 0,3-1 3 0,0-2-3 16,0 0 4-16,-3 2 2 0,3 1-7 16,0-3 1-16,0 0 0 0,0 0 1 15,0 5-2-15,-3-2 5 0,3-3-6 16,0 2 0-16,0-2 6 0,0 0 6 0,0 0-2 15,-4 3 8-15,4-1-2 0,0-2-4 16,0 2 14-16,0-2 2 0,0 0-1 0,0 0 1 16,0 0-26-16,0 0 22 0,0 0-4 15,-3 5 2-15,3-5-2 0,0 0 2 16,-3 0-8-16,3 0 1 0,0 4-5 0,0-4-3 16,0 0-3-16,0 0 1 0,0 0-4 15,-8 0 0-15,8 0-1 0,-3 2-12 0,3-2-13 16,0 0-17-16,-9-2-10 0,5 4-27 15,-2-2-17-15,-2-2-45 0,-1 2-89 16,-1 0-153-16,-4 0 116 0</inkml:trace>
  <inkml:trace contextRef="#ctx0" brushRef="#br0" timeOffset="467874.2923">14387 9399 1127 0,'-4'-2'-24'0,"4"-1"8"0,-3 1-6 16,3 0 9-16,0-1 7 0,0 3 3 16,0 0 5-16,-3-2 3 0,0-1-3 0,3 3 3 15,0 0 10-15,0 0-3 0,0 0 5 16,3 10 3-16,0-5-10 0,-3 3 12 16,3 1 8-16,-3 2-1 0,4-1 7 0,-1 2-5 15,-3 1 0-15,0-1-3 0,3 2-1 16,-3 6 0-16,3-7 4 0,0 8 1 15,1-1 3-15,-4 1-4 0,4-2 0 0,-1 0-4 16,0 1 2-16,1 1 1 0,-1-1-3 16,0-3-1-16,0 0-3 0,1 0 3 0,-1-4-2 15,1 0-2-15,-1-1-3 0,0 1-4 16,-3-3 0-16,4-1-2 0,-1 3 2 16,0-6 1-16,-3 0 2 0,3 1 0 0,1-4 2 15,-4 2-2-15,0-5-6 0,0 0 0 16,0 0 0-16,3-10-1 0,-3 5-1 15,0-5-2-15,4 1-1 0,-4-5 0 0,3 2-1 16,-3-3-2-16,3 0-2 0,-3-3 5 16,4 0-2-16,-4 3-3 0,0 1 0 0,3-3-1 15,-3 2 3-15,3 1-1 0,0 5-2 16,-3-4 8-16,4 3-8 0,-1 0-2 0,-3 3 1 16,4-1 2-16,-4-1 0 0,0 3-6 15,3-1 1-15,-3 2-17 0,0-3-6 16,0 3-13-16,0 0-20 0,3 3-28 15,-3-3-21-15,0 2-45 0,-6-5-98 0,2 7-202 16,1-2 38-16</inkml:trace>
  <inkml:trace contextRef="#ctx0" brushRef="#br0" timeOffset="468255.5288">14423 9519 1150 0,'-3'3'-40'0,"3"0"17"15,0-1 3-15,3 3-1 0,0-2 8 16,-3-1 3-16,7 3 8 0,-3 0 2 0,-1 0 5 16,0 3 14-16,4-1-1 0,-1 1 9 0,1 2 4 15,0-1 0-15,3 4 0 0,-4-3 2 16,1 5 11-16,7-3-3 0,-5 4-1 15,2-1 4-15,-1 0 0 0,-1 0 2 0,2-3 2 16,2 3 2-16,-7-4 0 0,5 1-3 16,-4-2 3-16,-1 2-3 0,0-2-2 15,1-3-3-15,-3 0-3 0,-1 2-5 0,4-1-5 16,-1-1-5-16,-3-2 0 0,4 0 1 16,-7 0-6-16,3-1 0 0,5 1-4 0,-5 1-1 15,0-4-1-15,0 1-4 0,0-1-7 16,-3 0-12-16,4 1-9 0,-4-1-16 0,0-2-30 15,3 4-25-15,-3-4-31 0,0 0-63 16,0 0-359-16,0 0-46 0</inkml:trace>
  <inkml:trace contextRef="#ctx0" brushRef="#br0" timeOffset="468842.3458">14513 9630 1394 0,'-3'0'-51'15,"3"0"17"-15,0 0 5 0,0 0 1 0,0 0 12 16,-3 2-2-16,3-2 0 0,0 0 6 15,0 0 4-15,0 0 0 0,0 0 7 16,0 0 5-16,6-8 1 0,1 6 4 0,-4-3 3 16,4 3-6-16,0-6 11 0,-1 3-3 15,1 0 0-15,0-2 5 0,3-1 4 16,-4 1-5-16,1 1-1 0,-4 1 1 0,8-2-2 16,-8-1 1-16,0 3-4 0,3-2 3 15,-2 0-5-15,3 2-2 0,-4-1 2 0,1 2-3 16,-1-1 2-16,0 2 1 0,0-1-2 15,4 1-4-15,-4-3 5 0,-3 4-5 16,3-1 1-16,-3 0-2 0,4 2 0 0,0 1 1 16,-4-3 3-16,0 3-6 0,0 0 3 15,0 0 1-15,6 0-6 0,-6 0-6 0,0 0 11 16,0 0-2-16,0 0-9 0,6 3 1 16,-6-3-8-16,0 0-18 0,4-3-13 15,-4 3-24-15,3-2-57 0,-3 2-133 0,0-6-79 16,0 4 148-16</inkml:trace>
  <inkml:trace contextRef="#ctx0" brushRef="#br0" timeOffset="496346.3849">14116 9585 626 0,'0'0'86'0,"-3"-3"-35"0,3 3-31 15,3-1 10-15,-3 1-10 0,0-3 7 0,0 3-8 16,0 0 3-16,4-3 4 0,-4 1-3 16,0 2 6-16,0 0 4 0,3-4 0 15,0 4-2-15,-3 0 4 0,0 0 4 16,0 0-1-16,0 0-4 0,7 0-15 0,-7 0 12 16,0 0 8-16,0 0 1 0,4 0-4 15,-4 0 4-15,0 0-11 0,3-5 0 0,-3 3-2 16,0 2-1-16,0 0-3 0,0 0-1 15,3-2-3-15,-3 2 2 0,0 0-2 0,0 0-3 16,0 0-1-16,0 0-4 0,0 0 1 16,0 0 5-16,0-3-5 0,0 3-1 15,0 0 7-15,-3-5-6 0,3 5 3 0,-3-3-4 16,-1 1 5-16,-3 2-4 0,7 0-6 16,-10-3 5-16,4 3-10 0,-1-2 4 15,0 2 3-15,-3-2 0 0,4 2-1 0,-5 0-2 16,2 0-2-16,-1-3 4 0,-1 1-6 15,1 2 2-15,4 0 0 0,-4 0 2 0,3 0 1 16,-3 0-1-16,4-3-3 0,-1 1 1 16,-3 2 1-16,3 0-6 0,1 0 3 15,-1 0 3-15,-3 0 2 0,3 0 0 0,1 0-5 16,-1 0 6-16,-3 0-4 0,3 2-4 16,1 1 4-16,-1-1 1 0,0 1-5 15,-3-1 7-15,4 0-6 0,-4 3 4 0,3-2-1 16,-3 2 0-16,0 0-5 0,0-3 4 15,0 3-1-15,3-1 3 0,-3 1-3 16,0 2 2-16,4-4 2 0,-4 3-2 0,2-3-5 16,2 2 7-16,0 0-2 0,-4 3-3 15,2-4 5-15,2 1 0 0,0 3 0 0,-1-1-3 16,1-2 7-16,-2 1-2 0,5 1 0 16,-3 1 0-16,2-4-1 0,1 4 0 15,0 0-4-15,0-1 3 0,-2-2 2 0,2 3-3 16,0-1 0-16,3 4 2 0,-3-3-4 15,0-1 4-15,3-1 0 0,0 5-1 0,0-4 4 16,0 3-5-16,0 0 3 0,0 0-3 16,0-2 1-16,3 2 2 0,-3-1-1 0,3 2-1 15,0-1-1-15,0-1-1 0,-3 2 3 16,5-2-2-16,1 4-3 0,-3-2 4 16,1-2 1-16,-1 4 0 0,3-4-6 15,2 2 3-15,-2-2 0 0,1 3 2 0,2 0 0 16,-1-3-5-16,1 1 2 0,-2 0-1 15,2 0 4-15,2 0-2 0,-4-1-4 16,2 3 2-16,2-6-1 0,-1 5 2 0,-1-4 2 16,2 3 0-16,-1-2 1 0,3-1-3 15,0 0 3-15,0 0 2 0,1-1-3 0,-1 0-1 16,1-1 0-16,2-1 2 0,-2-1 0 16,-1-1-1-16,4 1 0 0,-4-1 2 15,4 1-1-15,-4-3-4 0,3 0 1 0,-2-3 2 16,2 3 1-16,-2-2-1 0,2-3-2 15,-5 2 0-15,2-1 3 0,1-1-5 0,-1-2 2 16,-4-1 0-16,2-1 0 0,-1 2 2 16,4-3-2-16,-8 3 2 0,4-3 0 15,-4 2-2-15,2-1-2 0,1-3 5 0,-2 3 1 16,2-1 3-16,-1 0-2 0,-5 0 2 16,3 0-5-16,1 1 1 0,-1-2 0 15,2-2 1-15,-2 4-2 0,1-4 1 0,-4 1-3 16,8 2 2-16,-8-2-2 0,3 0 3 15,1 0-2-15,-4 3 2 0,0-2 2 16,5 2 4-16,-8-1-1 0,3 0 0 0,0 2 4 16,-3-1-3-16,3-2 1 0,-3 1-2 15,0 0 1-15,-3 3-3 0,3-3 0 16,-3 3 1-16,3-1 0 0,0-1 0 0,-3 2 1 16,-2 0 2-16,2 0-3 0,3 1 2 15,-3-1 1-15,0 2 2 0,-4-2-1 0,4 2-1 16,-3-2-1-16,1 2 0 0,2-2-2 15,-3-1 0-15,2 4-1 0,-2-3 0 0,3 2 0 16,0 0-4-16,-2 0 5 0,-1 2-2 16,3-1 2-16,3 1 2 0,-4 1 2 15,1-1-1-15,0 1 1 0,-3-1-2 0,1 3-1 16,-1 0-1-16,-1 0 0 0,4-2-2 16,-3 2 0-16,-2 0 2 0,2 0-4 0,-1 0 1 15,1 2 0-15,0-2-1 0,-2 0-4 16,2 0 1-16,-1 0 2 0,1 3 0 15,-2-3-2-15,2 2 3 0,-1-2-3 16,4 0 2-16,-3 0-3 0,-2 0-1 0,5 3 1 16,0-3 0-16,-4 0-1 0,4 2 0 15,0-2 0-15,3 0 0 0,-7 3-4 0,3-3 1 16,4 0-1-16,-6 2-7 0,6-2-4 16,-3 0-10-16,-1 0-18 0,4 0-31 15,-3-2-43-15,3 2-40 0,-6-3-103 0,2-2-171 16,0-2-161-16,1 0-92 0</inkml:trace>
  <inkml:trace contextRef="#ctx0" brushRef="#br0" timeOffset="504370.6055">13746 5712 1532 0,'4'-5'-67'0,"-1"0"11"15,0 3 9-15,0-3 13 0,-3 2 9 0,3 1 11 16,2-3 12-16,-5 2 8 0,3 0 6 16,0 3 8-16,-3-4 7 0,0 1 2 15,3 1-3-15,-3 2 3 0,-3-4 0 0,3 1-1 16,-3 0 8-16,3-3-9 0,-8 4-6 16,2-4 3-16,0 5-5 0,-4-2-1 0,-1 1-2 15,2-1-4-15,-9 0 2 0,6 3-6 16,-1 0 3-16,-4-2-2 0,-4 2-4 15,2 0 1-15,-5 2 0 0,4-2-5 0,-4 3 2 16,5 0-2-16,-5-3 3 0,1 5-1 16,-4-4 0-16,1 2 5 0,3 2-5 15,-4 1-3-15,3 0-2 0,1-5-1 16,3 4 3-16,-6 1 4 0,5 1-5 0,-6-2 3 16,8 0-2-16,-5 2-2 0,1-2 0 15,-1 3 9-15,-3-1-10 0,5 4-1 0,-2-3 5 16,1-1-3-16,-1-1 3 0,2 5-2 15,-2-4 8-15,0 3-9 0,4 0-2 16,-2-3 5-16,-5 4 1 0,6-1 0 0,-2-1 1 16,3-1-4-16,0 5 1 0,-3-4 0 15,3 2-1-15,0-2-1 0,-1 4 2 16,2-1-5-16,-1 1 4 0,3-1 1 0,-3 1 1 16,6-1 0-16,1 4 6 0,-4-1-4 15,4 0 0-15,3 0-1 0,-3-1 7 16,6 2-6-16,-2-1 3 0,-2 2 3 0,5-2-1 15,-1 3 6-15,1 0 0 0,2 1-5 16,-3-1 2-16,1 2-3 0,2-1 1 0,-2 2 1 16,3-4-2-16,-5 2-3 0,5 2-2 15,0-3 0-15,0 2 4 0,3-4-2 16,-4 5 0-16,4-3 0 0,4-1-1 0,-4 7 1 16,3-3 4-16,3 1-2 0,2 2 2 15,-2-4-5-15,4 2 5 0,0 0-9 16,-3 1 4-16,9-1-3 0,-5 1 3 0,2-2-2 15,0 3-3-15,4-2 8 0,-1-2-4 16,4 3-1-16,-3-6 5 0,3 0-6 0,0 1 2 16,0-3 1-16,0-3-1 0,0 4-1 15,4-7 3-15,-1 2-5 0,0-2 2 16,4 2 2-16,-4-4-5 0,1-1 2 0,-2 0 5 16,5 0-7-16,-3-4 1 0,2 3 2 15,-2-5-1-15,0 3 2 0,1-1-3 16,-1-4 0-16,0 2 2 0,2 0 0 15,-2 0-1-15,2-3 1 0,1-2-1 0,-4 3-1 16,4-1 1-16,-3 0-1 0,-5 2 1 16,8-2-3-16,-4 1 2 0,1-1-3 0,-1-2 4 15,4 1-4-15,-4 1 4 0,0-3-2 16,1 1 0-16,3 0-2 0,-5-3 4 0,2 1 0 16,-4 0 1-16,4-3-4 0,-2 0 6 15,-1 0-2-15,-4-3-2 0,2-2 4 16,-2 3-6-16,-4-3 1 0,1 0 0 0,-1-3 1 15,1 3 3-15,-4-2-3 0,3-3 0 16,-3 3-1-16,0-7 1 0,0 5 4 16,0-4-6-16,6-2 3 0,-2-2-2 0,-1-2 0 15,1 5 0-15,2-1 3 0,-2-1-3 16,-1 5 0-16,0-2 2 0,-2 4 2 16,1-2-5-16,-1 1 0 0,-4 0 5 0,2 0 8 15,-2 0-9-15,0 0 1 0,-4 3 1 16,1-1 9-16,-4 0 1 0,0 3 3 0,-4-2-1 15,1 3 6-15,-1-4 2 0,-3 3 1 16,1-3 4-16,0 3-2 0,-1 3-1 16,-4-2-3-16,5 2 2 0,-4 3 1 0,3-2-5 15,-3 2 1-15,1-1-2 0,-2 3-4 16,-2-4 0-16,0 4-3 0,2 1 0 16,-5 1-1-16,2 3 0 0,1-3-4 15,-4 3 0-15,1-1-1 0,-1 0-2 0,1 3-9 16,2-2-24-16,-2 2-30 0,2-3-52 15,4 3-53-15,1-4-144 0,-2-1-321 0,5 2-126 16</inkml:trace>
  <inkml:trace contextRef="#ctx0" brushRef="#br0" timeOffset="508226.8452">13163 6965 1583 0,'6'-5'-87'0,"-2"-1"18"16,-1 2-1-16,-3 2 14 0,6-4 4 0,-6 4 11 15,4-3 7-15,-1 3 8 0,1-4 1 16,-1 3 2-16,0 1 6 0,-3 0 0 15,4-1 3-15,-4 3 3 0,3-2 0 0,0-1 3 16,-3 0 1-16,0 3 2 0,0-2 9 16,0 2-1-16,3-3 2 0,-3 3-2 0,4 0 3 15,-4 0 2-15,0 0 3 0,0 0 0 16,0 0-2-16,0-4 10 0,0 4-7 0,0 0 1 16,0 0 10-16,0 0-3 0,0 0 5 15,0 0 3-15,0-3-2 0,0 3-6 16,0 0 2-16,0 0-4 0,0 0 4 15,0 0-4-15,0 0 2 0,0 0-3 0,0 0 2 16,0 0-1-16,0 0 0 0,0 0-7 16,0 0 2-16,0 0 0 0,0 0 0 0,0 0-4 15,0 0 2-15,0 0 1 0,0 0 1 16,0 0-2-16,0 0 5 0,7 5-3 0,-7-5 2 16,0 0-1-16,0 0-1 0,0 0 3 15,0 0-1-15,0 0-4 0,0 0 0 16,0 0 1-16,0 0 1 0,0 0-5 15,0 0 1-15,0 0 1 0,0 0 0 0,0 0-5 16,0 0 2-16,0 0-2 0,0 0 1 16,0 0 0-16,0 0-1 0,0 0-2 0,0 0 2 15,0 0 2-15,0 0 0 0,0 0-1 16,0 2 1-16,0-2-4 0,-7 5 3 16,0-2 1-16,4 2-2 0,-4-2-1 0,1-1 2 15,-1 3-4-15,0 1 1 0,1 1-3 16,-4-2 3-16,-1 0-1 0,5 2-1 15,-1 1 4-15,-2-1-1 0,-2 0 0 0,5 1-2 16,-4 2 3-16,2-3 2 0,-1 0 0 16,2 5-1-16,1-3 0 0,-5 1 2 0,5-2-2 15,-1 4 1-15,1-4 0 0,-5 1 1 16,5 2-1-16,-4-3-2 0,7 1 1 0,-5 1-1 16,2-2-1-16,-1 1 0 0,-2 2 4 15,1-2-4-15,2 2 0 0,-1 2-1 16,1-1 3-16,0 0 1 0,-2 3-3 15,2-3-2-15,2 1 5 0,-2 5-4 0,-5-3 1 16,5 0 5-16,-4 2-2 0,7 1 3 16,-3-1-1-16,-5 1 3 0,4-1-4 15,1 4 7-15,-1-4-1 0,0 0-1 0,4 0 0 16,0 1-1-16,-4 2 1 0,4-5-4 16,-4 3 4-16,0 2-2 0,4-3 0 0,0-2 1 15,-4 3-1-15,4-4-1 0,3 5-1 16,-3-5 3-16,-1 1-3 0,1 3 4 0,3-6 0 15,-4 4 2-15,8-4 0 0,-8 0 1 16,4 3-2-16,0-3 4 0,0 0-2 16,0 0 1-16,0 0 3 0,0 0-2 0,0-2 2 15,0 3 0-15,0-1 2 0,0 0-3 16,0 1 0-16,0 0 1 0,4-1-1 16,-1 3 5-16,1-1-3 0,-1 0 0 15,0 1-1-15,4-1 1 0,-4 4 0 0,0-4-2 16,1 3 1-16,3 0 1 0,-4-5-2 15,3 3 5-15,-6-1-1 0,4 0-1 0,2-2 6 16,-6-2 6-16,3 3-5 0,1-6 4 16,0 3 3-16,-4-2 5 0,0-3-6 15,3 3 1-15,0-3-1 0,0 2-2 0,-3-5 5 16,0 1-14-16,-3 0-4 0,3-1-15 16,0-2-16-16,0 0-25 0,-3-8-37 0,0 3-44 15,3 4-65-15,3-11-77 0,-3 3-191 16,3-2-6-16,4-1-113 0,-1-5-69 15</inkml:trace>
  <inkml:trace contextRef="#ctx0" brushRef="#br0" timeOffset="510712.7996">13753 6767 1427 0,'0'0'-51'16,"-3"-2"-1"-16,3 2 5 0,0 0 5 15,0 0 10-15,6-6 1 0,-3 6 6 0,-3-2 8 16,0 2 8-16,8 2 2 0,-5-4 16 16,-3 2-2-16,6 2 8 0,-2 1 11 15,-1 2 4-15,0-2 10 0,-3 1 9 16,3 1-5-16,1-1 3 0,-4-1-1 0,0 6-1 16,3-1 4-16,1-4-2 0,-4 4-4 15,3-1-2-15,-3 0 0 0,3 4-3 0,-3-4-1 16,7 0 2-16,-7 4-4 0,6-3 1 15,-2-2-4-15,-1 5 2 0,4-4-5 16,0 0-3-16,-1 4 0 0,1-4 0 0,0 4-2 16,3-4 2-16,-4 1-3 0,4 1 0 15,0-1 1-15,0 2-2 0,4-3 3 0,-4 3-3 16,-1-3-3-16,2 2 0 0,2-2 1 16,0 1-3-16,1-2 1 0,-1 2 2 15,1 0-2-15,-2-1-4 0,6-2 1 0,-2 0-2 16,1 0 0-16,-1 0-1 0,1 0 4 15,-1 0-4-15,5-1 0 0,-1 2-3 16,-4-3 1-16,1 0-2 0,4-1 5 16,-5 1-3-16,4-2-2 0,-4 2 2 0,1 0 0 15,4-1 0-15,-5-2-2 0,1 3 1 16,-1-1 1-16,1 1-3 0,2-1-1 0,-1 1-1 16,-2-1 0-16,1 0-2 0,-4 1 0 15,4-1 1-15,0 1-3 0,-1 0 0 0,1-3 2 16,-1 2 1-16,2 3-4 0,-6-3 3 15,6 1-1-15,-2-1 0 0,1 1-1 16,-4-3 1-16,7 3 0 0,-4-2 1 0,1 3 0 16,0-2-3-16,3 1 2 0,-3 0-1 15,-1-3 2-15,1 2 0 0,-1 1-2 16,1-3-1-16,1 1 1 0,-2 2 0 0,1 0-2 16,-4-1 3-16,1-2 0 0,-2 3-3 15,-2-3 2-15,4 2-1 0,-4-2 3 16,4 3-2-16,-5-3 1 0,1 0-2 0,4 0 2 15,-1 2-1-15,0-2-1 0,1-2 2 16,-2 4-2-16,6-2-1 0,-2-2 0 16,-2 2 1-16,-1 0 0 0,0 0 2 0,0 0-4 15,1 0 2-15,-4 0-1 0,0 0 2 16,0 0-1-16,-3 0-3 0,-1 0 2 0,4 2 1 16,-3-2-2-16,3 0 4 0,-4 0-1 15,5 0 1-15,-1 0-1 0,-1 0 1 16,1 0-1-16,-2 3 0 0,1-6 0 0,1 3 0 15,1 0 0-15,-5 0-1 0,0 0 0 16,4 0 3-16,-2 0-4 0,-2 0 1 16,1 0-2-16,-1 0 2 0,1 0 0 0,0 0 0 15,-1 0 3-15,1 0-2 0,3 0-1 16,0 0 1-16,0 0 0 0,-4-2-3 16,5 2 3-16,2 0-2 0,-7 0 2 0,8 0-1 15,-4-3 1-15,1 3-3 0,-5 0 2 16,4 0-1-16,-1-2 2 0,-1 2 1 0,-2 0-1 15,1 0 1-15,-1 0-3 0,2-3 0 16,-5 3 1-16,3 0-3 0,-3-2 1 16,1 2 2-16,2 0-1 0,-6 0 2 0,8 0-1 15,-2-3-2-15,0 3 4 0,1-3-2 16,3 3-1-16,-3 0 0 0,3 0 1 0,-4-1 0 16,1 1 0-16,0 0 0 0,0 0 0 15,-1-3 0-15,0 3-2 0,2 0 3 16,-5 0-2-16,-3 0 2 0,10-2 0 15,-7 2 1-15,0 0-4 0,-3 0 3 0,0 0-2 16,7 0 1-16,-7 0 0 0,7 0 0 16,0-3 2-16,-4 3-2 0,-3 0 0 0,9 0 1 15,-5 0-2-15,-4 0 1 0,7 0 1 16,-4-3 0-16,1 3-4 0,-4 0 4 0,6 0 1 16,-6 0 0-16,7 0-1 0,-4 0-1 15,-3 0 1-15,4-2 0 0,-4 2-1 16,0 0 0-16,6 0 0 0,-2 0-1 0,-4 0 0 15,6-4 2-15,1 8-1 0,-4-8-1 16,4 4 1-16,0 0 0 0,-4 0 1 16,3-1-1-16,1 1-1 0,0-3 1 15,3 3 0-15,-4 0 1 0,1 0-2 0,0-3-2 16,0 3 3-16,-1-2-1 0,4 2-1 16,-3 0 1-16,3-3 3 0,0 3-4 0,0-2 4 15,3 4-3-15,-3-2 1 0,7 0 1 16,-4 0 1-16,4 0-1 0,-4-2-1 15,4 2-1-15,-4 2 2 0,4-2-1 0,-4 0-3 16,-2 0 4-16,2 0 3 0,0 3-5 16,-3-3-1-16,3 2 1 0,-2-2 0 0,2 0 1 15,-4 3-1-15,5-3 2 0,-4 3-3 16,4-3 4-16,-1 1-2 0,4 3-2 16,-4-4 4-16,0 2-2 0,1-2 0 0,-2 3-2 15,2 0 6-15,2-1-4 0,-5 1-2 16,2-3 2-16,1 1-2 0,-1 2 3 15,-4 0 5-15,5-1-2 0,-1 3 2 0,-2-2 1 16,2 2 0-16,0-3 1 0,1 0-1 16,-1 1 3-16,-3 2-2 0,3-2-3 15,4 2 4-15,-7-3-5 0,6 3-2 0,-2-3 4 16,-1 4-3-16,1-5 1 0,-1 3-1 16,-3 1-3-16,3-2 2 0,-3 2 2 0,4-5-3 15,-5 4 3-15,1-1 0 0,4-1-1 16,-4 1-4-16,4-1 3 0,-5 3-1 15,1-2 1-15,1-1 1 0,-2 0-2 0,4 1 0 16,-2 0 2-16,2 2-2 0,-4-3 0 16,5 3 1-16,-4-3-1 0,4 1 2 0,-8 2-1 15,4-2-2-15,1-2 2 0,-2 5-1 16,1-3 0-16,-3 0 1 0,3 2-4 16,0-4 4-16,0 2-3 0,0 2 9 15,-3 0-8-15,2-2 2 0,-1 2-1 0,2-1 1 16,-1-1-3-16,2 2 3 0,-1 0-2 15,-4 0-1-15,4 0 2 0,0 0-1 0,0-1 1 16,-4 2-1-16,5 0 0 0,-4-1 0 16,-1-1 2-16,4-1-1 0,-3 2-2 15,0 0 3-15,2 0-1 0,-2 2-2 0,0-2 3 16,3 3 1-16,-4-1-1 0,1 1 1 16,0-1-2-16,-4-1 5 0,4 0-2 0,-1 2-1 15,1 0 2-15,-4 1 1 0,4-1-1 16,-3 0 5-16,2-1 1 0,-3 2 3 15,1 3 0-15,-1-3-1 0,0-1 0 16,1 4 1-16,-4-2 1 0,4 0-3 0,-1 0-2 16,-3 0 0-16,3 1 0 0,-3-2 1 15,3 1-2-15,-3 0 2 0,3 0-4 0,-3 0 2 16,4-5 1-16,-4 3 0 0,3 0 2 16,-3 0 1-16,3-4 2 0,1 4 2 15,-4-6 2-15,4 5 3 0,-4-2 2 0,0-2 3 16,0-1 8-16,0 1 1 0,3-3 0 15,-3 0 6-15,0 0-22 0,3 2 3 0,-3 1 0 16,0-3 3-16,0 0 2 0,0 0 2 16,0 0-5-16,0 0-5 0,0 0 5 15,0 0-3-15,0 0 4 0,0 0-14 0,0 0-3 16,0 0-9-16,10-5-18 0,-10 0-37 16,0-3-70-16,3 3-101 0,-3-5-203 0,0 1-76 15,-3-4 68-15,-1-3-207 0,1 2-141 16</inkml:trace>
  <inkml:trace contextRef="#ctx0" brushRef="#br0" timeOffset="512967.8669">17081 5695 1658 0,'4'-10'-69'15,"-4"0"13"-15,3 1 17 0,0-3 8 0,0 4 18 16,1-1 6-16,-1 4 18 0,0-2 7 16,4 2 12-16,-3-3 4 0,-1 6 17 15,0-1 12-15,0 3 18 0,4 3 11 16,-4 2 3-16,1 2-2 0,0 5 1 0,-1 0 6 15,-3 8-5-15,0 1-4 0,0 1-5 16,0 2-3-16,-3 3-6 0,-1-3-6 16,-3 5-6-16,7 0-7 0,-7-1-6 0,7-3-8 15,-3 2-3-15,3-2-6 0,-3 1-4 16,0-4-8-16,3-5-21 0,-4 0-22 0,4-1-24 16,-3-1-29-16,3-3-31 0,3-2-56 15,1-5-36-15,-4-5-101 0,0 0-145 0,0 0-144 16,0-10-87-16</inkml:trace>
  <inkml:trace contextRef="#ctx0" brushRef="#br0" timeOffset="513299.8924">16827 5754 1572 0,'0'-1'-27'16,"-3"-2"16"-16,3 1 11 0,3-1 12 15,-3 3 16-15,0-7 9 0,0 4 8 0,4-3 10 16,0 4 4-16,-1-3 5 0,3 3 0 16,1-3 5-16,7-1 4 0,2 1 0 0,1 1-1 15,6-1-2-15,3-3-2 0,8 0-5 16,6 4-5-16,0-4-7 0,3 1-5 15,1-4-3-15,-1 7-8 0,1-4-1 0,-1 3-7 16,-4-2-3-16,-4 2-9 0,-5 0-15 16,0 0-25-16,-8 2-30 0,-1 0-28 0,-4 2-42 15,-4-2-46-15,-4 3-88 0,-5 0-162 16,-4 0-117-16,0 0-40 0</inkml:trace>
  <inkml:trace contextRef="#ctx0" brushRef="#br0" timeOffset="513537.1317">16911 5910 1444 0,'-3'5'-51'0,"3"0"14"16,3-3 18-16,0 3 22 0,8-3 9 16,-1 1 14-16,2-1 8 0,2 1 10 15,2 0 9-15,2-3 5 0,2 0 3 0,-1 0 3 16,5 0 3-16,-1 0-1 0,0-3-3 15,1 3-5-15,-1-3-3 0,-2 1-9 16,-5 2-2-16,4-3-5 0,-4 1-12 0,4 0-26 16,-6-1-41-16,6 1-49 0,-3-3-47 15,-1 0-88-15,1 2-344 0,-1-1-69 16</inkml:trace>
  <inkml:trace contextRef="#ctx0" brushRef="#br0" timeOffset="513844.1253">17861 5842 1604 0,'8'0'9'16,"-5"0"16"-16,-3 0 7 0,9 0 3 0,-5 0 12 15,2-2 10-15,2 2 12 0,1-3 4 16,1 3 9-16,1-2 2 0,5-1-1 0,1 3-1 16,-1-3 2-16,4 3-4 0,4-1-8 15,3 1-2-15,-1-3-9 0,0 3-6 16,1-2-4-16,-7 2-6 0,4-3-7 0,-5 3-17 16,-1-3-23-16,-2 3-35 0,-6-1-50 15,0 1-69-15,-7 0-79 0,-6-3-168 16,-10 3-257-16,-4 0-155 0</inkml:trace>
  <inkml:trace contextRef="#ctx0" brushRef="#br0" timeOffset="514031.141">17675 5979 1725 0,'-4'6'-36'0,"1"-1"12"0,3 0 13 0,3 2 12 15,1-5 15-15,6-2 7 0,-3 3 3 16,2-1-1-16,5 1 2 0,-1 0-1 15,4-1 1-15,-1 1-4 0,5-1-1 0,-5 0-5 16,7-2-11-16,-2 0-24 0,-2 0-37 16,5 0-37-16,-4-2-47 0,-4 0-124 0,1-1-188 15,-4 3 40-15</inkml:trace>
  <inkml:trace contextRef="#ctx0" brushRef="#br0" timeOffset="514690.3941">18712 5745 1281 0,'13'-3'12'16,"-3"3"2"-16,1 3 24 0,2 0 23 15,-4 2 12-15,-1-1 15 0,1 6 13 16,-2-2 11-16,-4 7 6 0,4-3-1 0,3 3 0 16,-3 3-2-16,-1-1-3 0,1 3-6 15,-4-1-2-15,4-3-11 0,0 2-5 16,-4-3-6-16,3-3-8 0,-2 2-6 0,-1-2-1 16,1-3 0-16,-4-1 8 0,0-1-7 15,3 0 3-15,-3-1-5 0,-3-4-11 0,6-2-1 16,-3 0-9-16,4-10-6 0,-1 3-6 15,0-6-6-15,3 4-2 0,1-8 1 16,4 1-2-16,-2 0-5 0,5 2-8 0,2-1 9 16,1 0-5-16,0 0-6 0,6 4 1 15,-3-1 6-15,0 2-9 0,7 2 0 0,-4 2 0 16,4 0-4-16,-3 5 2 0,-2-2 9 16,-2 6-1-16,-2-2 4 0,-2 2-4 15,1 5-2-15,-4-1 2 0,-4 0-1 0,2 1 3 16,-4-1-4-16,-1-2-1 0,5 3-3 15,-5-1 6-15,1-1-4 0,-4-3 6 16,3 2 0-16,-3-1-8 0,2-1-6 0,1-3-6 16,1-3-2-16,-1 0 3 0,5-4-13 15,-2 1 6-15,4-3-4 0,8-2 4 0,-5 2-1 16,4-1-4-16,0-1 4 0,4 5 2 16,-1 0-1-16,0 2 2 0,-2 4 1 15,2 0 13-15,-3 4 9 0,3 2-2 0,-3 3 14 16,-3 1-6-16,0 0-2 0,-4 5 3 15,-4-3-1-15,2 1 7 0,-5-1-1 0,-2-1-5 16,-1-1 6-16,0 2-5 0,0-4-1 16,-3-1-9-16,5 1-20 0,-2-1-33 0,-3-4-49 15,3 0-52-15,-3-3-66 0,6-6-70 16,-2 0-145-16,2-1-117 0,2-2 52 16,-2 1-181-16,0-2-165 0</inkml:trace>
  <inkml:trace contextRef="#ctx0" brushRef="#br0" timeOffset="514915.4154">20146 5879 1793 0,'7'0'20'0,"2"0"21"0,-2 4 11 15,0-2 17-15,0-2 12 0,2 1 13 16,-5 4 11-16,3-4-2 0,0-1-3 0,-4 3-8 15,3 0-2-15,-3-1-11 0,1-2-15 16,-1 3-14-16,1-2-21 0,-1 2-45 16,1-3-50-16,-1 3-72 0,-3-3-73 0,0 0-186 15,6-6-36-15,-2 5-112 0,-1-2-47 16</inkml:trace>
  <inkml:trace contextRef="#ctx0" brushRef="#br0" timeOffset="515461.6988">21157 5797 1413 0,'6'-13'-30'0,"-3"4"8"16,0 1 17-16,-3-2 27 0,0 3 9 15,-6-1 15-15,-4 1 9 0,-4-1 13 0,1 3 5 16,-10 3 5-16,4 2 2 0,-11 0-5 16,0 2-7-16,-5 0 4 0,-1 7-11 15,-1 0 5-15,4 3-6 0,0 1 2 0,0-1-3 16,6 4-1-16,3-3-2 0,1 2-5 16,6-1-2-16,0 3-2 0,11-1-2 0,-1 0-2 15,7 1-3-15,4-3-2 0,2-2-8 16,4 6-1-16,7-7 1 0,0 1-8 0,6-3 1 15,-3-1-3-15,7-3 0 0,0-2-5 16,3-3 1-16,0-5-4 0,-4 0 2 16,4-2-3-16,-4-1-2 0,1-2 3 0,-3-3-4 15,-4 3 2-15,-4 2-2 0,1-1 5 16,-4 1 2-16,1 0 4 0,-4 4 1 16,-1-1-3-16,-1 2-1 0,-2 2 1 15,-2 2 2-15,-4 2-1 0,3 2 3 0,0-1-5 16,0 4 1-16,0 2 0 0,2 0 5 15,1 0 6-15,4 6 4 0,-1-1 6 0,9-3-1 16,2 0 3-16,3 0-2 0,0-1 1 16,4-2 3-16,0-2-11 0,-1-1-1 15,-2-3-2-15,2-3-5 0,-3 0-10 0,-2-3-19 16,2-3-21-16,0-1-30 0,-3-2-36 16,-3-4-53-16,3 1-74 0,-6-4-95 0,-1 3-197 15,-7-4 39-15,1 5-162 0,0 0-131 16</inkml:trace>
  <inkml:trace contextRef="#ctx0" brushRef="#br0" timeOffset="516494.5907">18049 6029 1612 0,'-4'4'-56'0,"-3"-2"17"15,4-2 16-15,-4 1 16 0,4-1 13 16,-3 6 10-16,1-6 2 0,2 3 0 0,-3-3-2 15,3 3 0-15,-1-1-4 0,1-2-2 16,3 0 2-16,-3 3-3 0,3-2-2 0,-3 2 2 16,3-3-2-16,0 3-2 0,-5-1 5 15,5 1 3-15,0-1-2 0,0-2 6 16,0 0-2-16,5 3 3 0,-5-1 1 16,0-2-4-16,3 3 4 0,3-3 1 0,-2 2-3 15,5-2 1-15,2 2-1 0,-1-2-2 16,7 0-2-16,-4 0 2 0,4 0-4 0,2 0-2 15,-2-2 0-15,-1 2 2 0,1 0-6 16,-4-2 3-16,1 2-1 0,-4 0 2 16,4 0 0-16,-8-3 6 0,4 6 2 0,-4-3-5 15,-2 0-1-15,-1-3 0 0,-3 3-2 16,0 0 0-16,0 0-4 0,-13 3-1 0,7-3 2 16,-1 2 1-16,0 0-5 0,-3-2 3 15,4 0-1-15,-4 3 4 0,2-3-1 16,-1 0 1-16,5 0 3 0,-2 2 0 0,3-2-3 15,3 0-2-15,-8 0 2 0,5 3-1 16,3-3 3-16,0 0 9 0,0 0 4 16,14 0 3-16,-1 0 5 0,1-3 0 15,5 1 2-15,2 2-4 0,-2-3-2 0,4 3 0 16,1-4-7-16,-4 4 2 0,0-3-2 16,-3 1-2-16,-1 2-1 0,-2-3 0 0,-1 1-1 15,-3 2-3-15,-3 0-17 0,-1-3-22 16,-2 1-36-16,-4 2-35 0,0 0-47 15,-4-6-77-15,1 5-160 0,0-2-175 0,3-2-57 16</inkml:trace>
  <inkml:trace contextRef="#ctx0" brushRef="#br0" timeOffset="543680.4127">12792 9131 334 0,'-3'1'161'16,"3"-1"-66"-16,-3 3-42 0,-1-3-2 0,4 0-16 16,-6 0 2-16,6 0 2 0,-3 2-5 15,3-2 6-15,-4 0-3 0,4 0 8 0,-3 3-5 16,-1-3 7-16,4 0 11 0,-3 7-1 15,0-4-2-15,-4-1 11 0,4 1-1 16,0-3 9-16,-1 2-2 0,1 1-1 0,-1 2-3 16,-3-5-8-16,4 2-5 0,3-2-6 15,-3 2-2-15,0-2-6 0,3 0-5 0,0 3 0 16,0-3-3-16,0 0-2 0,13-3-5 16,-3 1 0-16,0 0-1 0,0-1-4 15,4-2-1-15,2 5-2 0,-2-5-4 0,-1 3 0 16,0-1-4-16,0 0 2 0,-3 2 0 15,4-2-2-15,-8-2-1 0,4 2-1 16,1 2 0-16,-5-2-7 0,4 0-5 0,-4-3-8 16,5 1-17-16,-1 1-12 0,-1-1-16 15,-1-1-19-15,1 1-21 0,1 1-16 16,-2-1-43-16,-5 0-110 0,0-3-212 0,-3 4 15 16</inkml:trace>
  <inkml:trace contextRef="#ctx0" brushRef="#br0" timeOffset="544772.3129">12749 9143 1205 0,'3'1'-54'16,"1"-1"13"-16,-4 3 7 0,3-3 6 0,-3 0 1 15,7 0 11-15,-4 3 4 0,1-3 10 16,-1 2 3-16,0 3 5 0,0-2 7 16,1-3 2-16,-4 5 4 0,3-1 8 15,0 1-5-15,1 1 5 0,-1-1 4 0,1 2-1 16,-1 1 0-16,0-1 0 0,0 4 2 16,1-2 6-16,-1 1-1 0,4 2 1 0,-4 0 4 15,1 5-5-15,-1-5 1 0,0 5-2 16,0-2-2-16,1 2 1 0,-1 4-2 15,0-1 0-15,0-3 0 0,5 3 2 0,-5 0-4 16,0 0-1-16,0 3 2 0,1 0-1 16,-4-1-3-16,3 0 1 0,0 4-2 0,0-5 2 15,-3 4 0-15,5 0-3 0,-2 0 1 16,-3 3 0-16,3-2 2 0,0 1-5 0,-3 0-3 16,3 2-1-16,1-3-1 0,-4 4-4 15,3 1 1-15,-3-2 2 0,0-1-2 16,3 2 3-16,-3 0 1 0,0 0-1 15,0-1 0-15,0 2-1 0,3-1 2 0,-3 0 0 16,0-2-2-16,5 3 0 0,-2 0-1 16,0 1 1-16,0 0-2 0,-3-2 1 15,3 6-2-15,-3-6-1 0,4 2 0 0,-4-1 1 16,3-2 4-16,-3 1-1 0,0-2 1 16,0 2 1-16,0-3-2 0,0 3 1 0,3-5 1 15,-3 3-4-15,0-3 2 0,-3-1-1 16,3 2 1-16,0-1 2 0,-3-1 3 0,3 2-3 15,0-4 0-15,3 0-1 0,-3 3 2 16,3-4-5-16,-3 1 0 0,3 1-1 16,-3-7 2-16,5 5-6 0,-2-1-1 15,0-5 1-15,0 0-1 0,-3 1-3 0,3-4 2 16,1 3 0-16,-1-3 0 0,-3-2-1 16,3 0 2-16,0 0-3 0,2 1 2 15,1-2 1-15,-3-1 3 0,0-1 3 0,1 1 2 16,-1-3-2-16,0 0 1 0,0-1 4 15,2 4-5-15,1-5-1 0,1 2 7 0,-1 0-6 16,5 0 0-16,-2-2 0 0,4-2-1 16,1 2-3-16,-1 0-1 0,1-3 1 0,2 0 2 15,1 2-2-15,-1-2 8 0,-2 0-3 16,2 0 1-16,1-2-6 0,0 2 8 16,-4 0-6-16,0 0 0 0,1 0-1 0,-4-3-3 15,3 3 4-15,-2-3 0 0,-2 3-9 16,1 0 5-16,1 0-1 0,-5 0-3 0,0 0-7 15,1-1-18-15,0 1-38 0,0-5-57 16,-7 2-70-16,3-7-86 0,-3 4-210 16,3-3-7-16,-3-1-171 0,0-5-155 15</inkml:trace>
  <inkml:trace contextRef="#ctx0" brushRef="#br0" timeOffset="548988.6935">15444 9094 1902 0,'0'0'-97'16,"0"0"18"-16,0 0 28 0,-3-2 5 15,3 2 13-15,0 0 17 0,0 0 14 0,0 0 7 16,0 0 11-16,0 0 7 0,0 0 5 15,0 0 8-15,0 0 3 0,0 0 0 16,0 0 0-16,0 0 0 0,0 0-1 0,6 5-7 16,-6-5-3-16,3 2 2 0,1-2 2 15,2 3 0-15,5-3 4 0,2 3-5 0,1-3-1 16,2 2-4-16,4-2-4 0,-1 0 1 16,5 0-3-16,0 3-2 0,2-3-1 15,-6 0-1-15,3 1-3 0,-2-2 0 16,2 1-2-16,-7 0-2 0,5 0 0 0,-8 0 0 15,4 0-3-15,-4 0 3 0,4 0-3 16,-8 0 12-16,5 1-8 0,-4-1-2 0,3 3 1 16,-2 2 4-16,-2 1-1 0,1 0 3 15,1-2-3-15,-2 4-2 0,1-1 5 16,1 0-3-16,-5 5 1 0,4-1 3 0,4 1-1 16,-8 3 1-16,4 0-1 0,0 3 2 15,0-3-3-15,0 3 2 0,0-1 4 0,-3 3-2 16,3 0-1-16,-1 0 4 0,-1-1 0 15,1 2 1-15,-2-1 1 0,-1 2-3 16,2 1-4-16,-2 2 1 0,-3-2 0 0,4 1 0 16,-4-2-2-16,0 4 0 0,5-1 1 15,-5-3-1-15,0 6 1 0,4-3 0 16,-4-1 0-16,0 2 0 0,5-1 0 0,-8-1-1 16,6 2 2-16,-6-1-5 0,3-1 0 15,0 2 2-15,1 1-3 0,-1-2 6 16,-3-1-1-16,3 5 5 0,0-2-2 0,1 4 3 15,-4-4-2-15,4 0 4 0,2-1-3 16,-3 3 0-16,1-3-3 0,-1 1 2 0,0-3 1 16,0 3-2-16,1-1 4 0,0-1 2 15,-1 3-2-15,0-3 2 0,0 0 4 16,1 0-5-16,-4 0 0 0,3-3 0 0,0 2 9 16,-3 2-9-16,3-4-3 0,-3-2 4 15,4 4-3-15,0-2 2 0,-1 0 0 16,0-2-3-16,-3 0-2 0,4 0-2 15,-4-3 0-15,3 1 3 0,0-3-4 0,-3 3-7 16,3-3 7-16,0-1-1 0,1-1 1 16,-4 2-3-16,4-2 5 0,-4-1-3 0,3 1-2 15,0-4-2-15,-3 2 2 0,4-3-25 16,-4 1 4-16,0-1 11 0,0-3-9 0,3 2-2 16,-3-2 7-16,0 3 8 0,0-3 6 15,0 2 3-15,0-2 1 0,0-1 1 16,-3 0-7-16,-1 1 5 0,-2-2-6 0,2-1-7 15,-6 2 12-15,4-1-6 0,-4-3 2 16,-1 3-2-16,1-3 6 0,1 2-6 0,-2-2-3 16,1 3 1-16,1-1-4 0,1-2 3 15,-1 3-1-15,-1-3 0 0,4 0-5 16,1 2-1-16,-4-2 2 0,2 0 0 0,4 0-5 16,-3 0-12-16,-2 3-20 0,5-3-23 15,3 0-34-15,-7-3-49 0,1 1-73 0,6-6-72 16,-7 0-170-16,7 2-48 0,-4-6 40 15,1 3-162-15,3-3-125 0</inkml:trace>
  <inkml:trace contextRef="#ctx0" brushRef="#br0" timeOffset="550726.6164">14053 8807 1563 0,'7'-5'-73'0,"-4"0"12"15,0 2 6-15,0-1 11 0,1-1 19 16,0 0 11-16,2 2 1 0,-3-2 13 0,1 3 9 16,-1-3 9-16,0 5-1 0,0 0 16 15,-3 0 11-15,8 3 11 0,-5 1 9 16,0 1 3-16,-3 0 4 0,3 5-2 15,-3 3 0-15,4-1-4 0,-4 3-1 0,0 0-5 16,0 3-6-16,0 2-4 0,0-2-5 16,3 1-1-16,-3 3-8 0,3-2-5 15,0 1 0-15,-3-1-5 0,4-1-3 0,-4-1-2 16,4 0 2-16,-1-3-7 0,-3-3-2 16,3 0-10-16,-3-1-13 0,0-2-29 0,3 0-29 15,-3-5-34-15,-3 1-31 0,3-5-36 16,0 0-73-16,-3-12-310 0,0 1-55 15</inkml:trace>
  <inkml:trace contextRef="#ctx0" brushRef="#br0" timeOffset="551108.5553">13816 8717 1438 0,'-3'0'-50'16,"-4"-2"11"-16,4 2 8 0,3 0 7 0,-7-3 13 16,4 3-2-16,3 0 12 0,0 0 7 15,0 0 11-15,0 0 5 0,0 0 8 16,0 0 3-16,0 0 14 0,10 5 1 0,-3-5 5 15,2 0 2-15,5-2-1 0,-1-1-5 16,7 1-5-16,-3-1-2 0,6-2-1 16,4 3-3-16,0-3-3 0,0 0-7 0,-1 0-1 15,4 2-3-15,-4-1 1 0,4 1-3 16,-3-3-5-16,0 2-2 0,-4 0-1 0,1 0-6 16,-5 2-8-16,2-1-11 0,-4 0-15 15,-1 1-17-15,-2 0-24 0,-1-3-24 16,1 5-19-16,-5-5-47 0,1 2-101 0,-4 1-184 15,2-1 48-15</inkml:trace>
  <inkml:trace contextRef="#ctx0" brushRef="#br0" timeOffset="551398.9833">14039 8922 1202 0,'4'3'-20'0,"-4"-1"8"0,4 1 9 16,2-1 8-16,1 1 11 0,2-3 10 0,2 2 4 16,-1-2 0-16,3-2 4 0,-3 2 0 15,3 0 10-15,1 0-10 0,-4 0 4 0,3 0-9 16,-3 0-4-16,3 0 2 0,-5 0-5 15,1 0 0-15,1-3-2 0,1 3-7 0,-5 0-20 16,0-2-26-16,1 2-34 0,-1-3-35 16,2 1-79-16,-2-1-236 0,-3-1 72 15</inkml:trace>
  <inkml:trace contextRef="#ctx0" brushRef="#br0" timeOffset="552268.6709">14546 8900 1149 0,'0'0'-13'0,"0"0"0"0,-6 0 10 0,6 0 6 16,0 0 13-16,0 0-1 0,-7 0 2 16,7-2 13-16,0 2-6 0,0 0-1 0,0 0 0 15,0 0 0-15,0 0 1 0,0 0 6 16,0 0-2-16,0 0 10 0,10-4-3 15,-3 2-6-15,0 2 0 0,0-2-3 16,2-2-5-16,-2 3 1 0,3 1-3 0,0-3 0 16,0 3-4-16,4 0-1 0,-2 0 3 15,2 0-6-15,-4 0 3 0,3 0 1 16,-2 3-1-16,2-2 0 0,-4 3 0 0,5 0-2 16,-4 2 5-16,0 1 4 0,0 1 1 15,-3-1 0-15,2 3 4 0,-1-2 3 0,-2 1 0 16,1 2 3-16,-4 2 4 0,3-4-4 15,-2 3 4-15,0-1-1 0,-1-1 1 0,-3 2-3 16,3-4-2-16,0 5 2 0,-3-5-5 16,4-2-4-16,-4 1 0 0,0 1-4 15,3-3-4-15,-3 3-1 0,0-4 0 0,0 1-2 16,0 3-2-16,3-5 1 0,-6 1-3 16,6 1-1-16,-3-1 1 0,0 1-4 15,0-2 3-15,3-2-4 0,-3 2 1 0,0-1-1 16,5 1-1-16,-10 0-1 0,5-3-3 15,5 1-14-15,-5-1-6 0,0 6-22 16,0-6-32-16,0 0-31 0,0 0-48 0,0 0-90 16,-8-10-368-16,5 5-112 0</inkml:trace>
  <inkml:trace contextRef="#ctx0" brushRef="#br0" timeOffset="553390.5541">14766 9077 1576 0,'0'0'-76'0,"0"0"13"16,-6 3 8-16,6-3 15 0,0 0 7 16,0 0 9-16,0 0 9 0,0 0 7 0,0 0 13 15,0 0 6-15,0 0 3 0,0 0 14 16,0 0 1-16,0 0 8 0,0 0 6 15,0 0 6-15,0 0 3 0,0 0 1 16,0 0 2-16,0 0 1 0,3 2-3 0,-3-2 0 16,0 0-6-16,0 0-3 0,0 0-4 15,-3 3-6-15,3-3 0 0,0 2-5 16,0 1 1-16,-3-1 1 0,3 0-4 0,0 3 1 16,0-2 1-16,0 2-7 0,0 2 3 15,3-2-1-15,0 4-1 0,0-2 3 0,5 1 3 16,-5-1-7-16,7 3 4 0,-4-3-4 15,1 0 0-15,-3 4 2 0,5-4 0 0,-5 7-2 16,2-8 2-16,2 1 0 0,-2 1-2 16,0 0-1-16,1-3-3 0,-4 2 0 15,5-2 4-15,-5 0-9 0,3-2 3 16,-3 1 3-16,1-1 2 0,-1-1-1 0,0 2-4 16,0-4 0-16,2 2 0 0,-2-2-4 15,-3 0 1-15,6-2-4 0,-3-2 0 16,4 4 2-16,-4-5-2 0,0 1-3 0,5-1 3 15,1-1 1-15,-2-1-8 0,4-3 2 16,-5 3-4-16,4-3 3 0,-1 1 2 0,2-5-1 16,-1 4-1-16,-1-3 6 0,-1 4 2 15,-2-1 5-15,1 0 6 0,-1 2 1 16,5 1 2-16,-8-1 0 0,4 1 2 0,-1 2 2 16,-3-3-5-16,0 3 1 0,5 0 1 15,-5 0-3-15,0 3-7 0,-3-3-1 0,4 2 1 16,2-1-4-16,-6 1-14 0,3 0-23 15,-3 1-36-15,0-1-48 0,0-1-62 16,0 1-51-16,-3 1-126 0,3-2-123 0,0-1-146 16,-3 2-116-16</inkml:trace>
  <inkml:trace contextRef="#ctx0" brushRef="#br0" timeOffset="569134.9741">19389 8375 1087 0,'0'-6'-39'15,"-3"4"12"-15,3 2 7 0,0-2 9 0,0 2 11 16,0 0 1-16,-3-5 4 0,3 5 12 15,0-3-1-15,0 3 8 0,0 0 8 0,0 0-1 16,0 0 7-16,0 0 1 0,0-5-7 16,0 5 5-16,0-3-3 0,0 3 0 15,0 0 2-15,-4-2-3 0,4 2-1 0,0 0-5 16,-4-2-2-16,4 2-4 0,0 0-2 16,0 0-2-16,0 0 0 0,0 0 0 15,0 7-4-15,-3-4-2 0,3 2 4 16,-3 2-2-16,3-1-2 0,0 3-1 0,-3-1 0 15,3 4-1-15,3 1-1 0,-6 2 1 16,3-3 0-16,0 6-6 0,0-3 5 0,0 5-1 16,0-4-1-16,0 5 1 0,0 2-2 15,0-4 1-15,0 5-3 0,0 0 1 0,-4-1 0 16,4 1 1-16,0 2 3 0,0-1-1 16,-3-3 2-16,0 4-3 0,0-4 5 15,-1-1-1-15,0 3-2 0,1-4-1 0,3-1-1 16,-3-1 1-16,0-3 2 0,-1-3-2 15,4 4 2-15,-3-4 3 0,3 1-5 0,-3-4 0 16,3 3-1-16,-3-6 1 0,-2 1-3 16,5 1 0-16,0-3 2 0,0 3 0 15,-3-4-2-15,6 1 1 0,-6 1-1 16,3-4 0-16,-3 1-1 0,3-2 0 0,0-1-2 16,0 0 0-16,0 0 1 0,0 0-2 15,-3-9 2-15,3 1-3 0,0 1-2 16,0 0 1-16,3-5-1 0,-3 1 0 0,3-4-1 15,0 0 0-15,2 0-2 0,-2-4-1 16,3 1-3-16,1-5 0 0,-4 3 3 0,0 0 0 16,1 0-1-16,3 0-3 0,-4 3 2 15,0-1 0-15,-3 4 1 0,4 1 3 16,-1-2-3-16,0 2-3 0,-3 3 5 0,3-2 1 16,-3 2-5-16,4 2 0 0,-4-2 4 15,4 2-3-15,-4 4-2 0,0-4-2 16,0 3-9-16,3-2-1 0,-3 2-5 0,-3 0-12 15,6 0-9-15,-3 2-13 0,0-1-14 16,0 1-18-16,-3-5-49 0,3 2-265 16,-4 2 81-16</inkml:trace>
  <inkml:trace contextRef="#ctx0" brushRef="#br0" timeOffset="602793.1714">10271 12005 376 0,'-3'-3'105'0,"-4"1"-41"15,4-1-21-15,0 2-3 0,-4-5-11 16,3 4-2-16,1-2 3 0,0 2 8 15,-1 0-11-15,-2-2 13 0,3 3 10 16,3-2-14-16,-4 1 17 0,4 2 8 0,-7-3 1 16,4 0 6-16,3 1 1 0,0 2 3 15,-7-2 2-15,4-1-2 0,0 1 2 0,0-1-4 16,-1 3-3-16,4 0-5 0,-3-2-4 16,3 2-5-16,0 0-8 0,-3-3-1 15,3 3-6-15,0 0-4 0,0 0 3 0,3 8-1 16,0-1 7-16,4 6-2 0,-4 0-2 15,4 4-2-15,3 5-2 0,6 2 2 0,-2 5-1 16,2 1 0-16,5 7-3 0,-2 1 0 16,5 2-1-16,-4-3 4 0,0 3-1 15,3 0 4-15,-6 5-1 0,-1-6-1 16,1 5 2-16,-1-1 0 0,-2-1-2 0,-1-1 2 16,1-5-6-16,-7 0 2 0,2 1 1 15,-1-2-4-15,-2-3-3 0,1-3-4 0,-4 0 0 16,3-7-5-16,-3 2-2 0,5-3-2 15,-8-3 1-15,3-3-1 0,0 2-1 16,-3-7-9-16,4 5-14 0,-8-7-23 0,4-1-31 16,0-4-32-16,-3-1-39 0,0-2-48 15,0-8-54-15,-2 1-143 0,2-5-301 16,-3-3-174-16</inkml:trace>
  <inkml:trace contextRef="#ctx0" brushRef="#br0" timeOffset="603557.8897">9705 12205 1716 0,'-11'-4'-74'0,"-2"3"8"0,3-2 6 16,-4-2 9-16,5 2 7 0,2-1 15 0,-3 1-2 16,3-4 8-16,1 2 8 0,2-3 25 15,1 6 7-15,-1-6-1 0,1-1 9 16,0 4 0-16,3-7 3 0,0 6 2 0,0-7 1 16,6 0 6-16,-2 4 1 0,3-5 3 15,2-2-2-15,1 0 1 0,4-1-7 16,2 0-1-16,1 0-2 0,7-4-7 0,-1-2 2 15,3 1-8-15,4 1 5 0,0 2 1 16,4-1 0-16,0 4-1 0,2-5-3 0,1 6 4 16,-1-3 1-16,-3 3 0 0,8 1 1 15,-1-2 1-15,-1 6 5 0,5 0-7 16,-4 0-2-16,0 3-2 0,1 2 1 16,5 2-3-16,-6 3 2 0,3 3-4 0,-3 0-1 15,4 4 2-15,-8 5-1 0,1 0 2 16,-1 4 4-16,-2 1 0 0,-4 1-2 0,-4 2 3 15,1 2 1-15,-3 4 0 0,-4-2 1 16,-4-1-2-16,1 5 0 0,-4-4 1 16,-3-1 2-16,1 2 3 0,-8-3 1 0,0 2 3 15,-3 0 4-15,-3 1 0 0,-4-3 1 16,-6 3 1-16,-7 3 14 0,-3-6 0 0,-4 2-1 16,-3-5 3-16,0 1 0 0,-4 0 5 15,1-4-8-15,-3-2 3 0,2 1-10 16,-3-3-1-16,4 1 4 0,0 0-10 15,6-5-3-15,0 1 4 0,4-2-6 0,3-2-8 16,3 0-3-16,1 0-4 0,-1 0-5 16,4 0-8-16,-1-3-30 0,4-2-33 15,0 0-37-15,3-2-45 0,4 0-64 0,3-6-80 16,0 1-213-16,7-8 18 0,-4 3-149 16,4-1-126-16</inkml:trace>
  <inkml:trace contextRef="#ctx0" brushRef="#br0" timeOffset="610304.8372">14483 13457 488 0,'-6'0'100'0,"2"0"-31"15,4 0-20-15,0 0-5 0,0 0-8 16,-3 2 8-16,3-2 13 0,-3 3-4 0,3-3 1 16,0 2 12-16,0-2 15 0,0 0 2 15,-4 3 5-15,4-3 8 0,-3 5-2 16,3-5 3-16,-4 0 0 0,4 0 1 16,0 0-1-16,0 0-3 0,-6 0-6 0,6 0-8 15,-7 0-9-15,4-5-4 0,-4 5-6 16,4-3-6-16,-1 1-5 0,-2-1-4 15,3-1-7-15,-4-1-1 0,0-3-3 0,3 0-6 16,-2-1-2-16,0-1-1 0,2-1-7 16,1-6 0-16,0 2 1 0,0-2-6 0,-2 0 2 15,2 1-4-15,-3-6-1 0,3 2-2 16,3 3-2-16,-4-4-1 0,1 1 1 16,0 3-4-16,3 0 1 0,-3 1 0 0,3 1-2 15,-5 5 1-15,5-7 2 0,-3 9-2 16,3-7-1-16,0 5-1 0,-3 2 0 15,3 1 0-15,0 0-1 0,0 4 1 0,-3-4-6 16,3 7 5-16,0 0 2 0,0 0 2 16,0 10 5-16,0-1 0 0,0 7 4 15,0-1 8-15,0 3 5 0,3 1 1 0,-3 4 1 16,3 4 6-16,0-2 2 0,-3 2 3 16,5 2-1-16,-5-3-2 0,3 3-1 0,0-2 7 15,-3-3-8-15,3 5-3 0,-3-7-7 16,4 0 0-16,-4-2-2 0,0-2 3 15,3-1-9-15,-3-2 4 0,0 0-7 0,3-8-2 16,-3 4-8-16,-3-4-12 0,3 1-20 16,-3-5-16-16,3-3-18 0,0 0-29 15,-10-8-35-15,7 5-45 0,3-10-41 0,-5 1-91 16,2-1-146-16,0 1-224 0,3-5-168 16</inkml:trace>
  <inkml:trace contextRef="#ctx0" brushRef="#br0" timeOffset="610838.2287">14620 12954 1813 0,'0'-4'-24'0,"4"1"4"0,-1-5 5 16,3 3 0-16,-3-2 8 0,7 2 13 15,1-2 10-15,-2 0 8 0,-2 1 9 0,7 1 7 16,2-4 2-16,-2 0 7 0,5 2 0 16,2-1 2-16,-4 3 5 0,5 1-5 15,-1-1-1-15,-1 2-2 0,-1 3 0 0,2 0 0 16,-1 0 6-16,-4 3-7 0,1-1-1 15,-1 5-1-15,-2 1-4 0,-1 4-4 0,-2 2-4 16,-5 1 1-16,-2-1-6 0,-8 3-1 16,1 3-3-16,-8 4 1 0,5-2-7 15,-4 2 1-15,1-1-2 0,-2 2 0 16,4-2 0-16,-2 2-2 0,1 0 4 0,5-3-1 16,-3-1 1-16,6 1 4 0,3-3 4 15,0 1 1-15,0 1 4 0,5-6-2 16,5 0 4-16,-4-3 0 0,9 0-2 0,-2-1 0 15,1-4-1-15,0 1-4 0,-1-4 1 16,1-1 3-16,2 2-1 0,-1 0-2 0,-5-5-1 16,4 0-3-16,-4 0 4 0,0 3-6 15,0-3-1-15,1-3-3 0,-1 3-12 16,1 0-19-16,-1-5-25 0,0 3-37 0,-2-5-48 16,-2 4-52-16,1-5-59 0,-3 1-100 15,3-4-151-15,-7 4 34 0,4-6-96 0,-4 4-50 16</inkml:trace>
  <inkml:trace contextRef="#ctx0" brushRef="#br0" timeOffset="611448.193">15570 12922 1492 0,'7'-7'0'0,"-4"1"5"16,0 5-4-16,1-5 2 0,0 4 5 16,-1-1 6-16,4 3 12 0,-4 0 9 0,-3 0 15 15,3 3 5-15,0-1 6 0,0 4 5 16,1-5 3-16,-4 7 4 0,0 0-9 16,4-3 0-16,-4 4 2 0,3 2-3 0,0-2-3 15,1 4-2-15,-1-1-2 0,0 4 1 16,3-4-3-16,2 5-5 0,2 1-3 0,-1-3 0 15,2 3-5-15,2-1 1 0,0-1-1 16,4-2-2-16,0 1-1 0,2 0-3 16,-2 0-3-16,3-3-4 0,0 1-1 0,4-2-3 15,-5-2 1-15,5-1-7 0,-1 1 0 16,1-4 0-16,-1 3-1 0,-3-8-2 16,3 3-3-16,1-3 1 0,-1 0-3 0,-3 0 1 15,3-3-1-15,1-5-1 0,0 1-1 16,-2 0 2-16,2-6-3 0,-4 3 3 15,3-4-5-15,-3-2-1 0,-3-1 1 0,-1-1 2 16,-5 3-5-16,2-7-1 0,-4-1 5 16,2 1-3-16,-8-4-2 0,4 4 2 0,-7-1 0 15,-7-2 2-15,4-2 2 0,-8 0 11 16,2 1 1-16,-4 2 3 0,-4 2 8 16,-4-2 1-16,-1 4 1 0,-2 1-4 0,-3 4-2 15,4 3 2-15,-4 1 1 0,-3 4 0 16,0-1-7-16,-3 3-2 0,0 2-2 15,-1 6 0-15,4-1 2 0,0 6-10 0,-3 2 3 16,0 5 4-16,3-3-5 0,3 4 3 16,0-2-9-16,4 4-2 0,3-3 0 15,3 3-23-15,1-3-28 0,5 2-37 0,-2-5-39 16,7 4-47-16,6-4-50 0,0 1-43 16,0-4-116-16,6 4-104 0,1-9-175 0,-1 4-154 15</inkml:trace>
  <inkml:trace contextRef="#ctx0" brushRef="#br0" timeOffset="616278.2525">17121 12659 297 0,'0'0'134'0,"3"0"-37"15,-3 0-35-15,0 0-22 0,0 0-4 16,0 0-13-16,4-2 3 0,-4 2-3 16,0 0-4-16,0 0 5 0,0 0-2 0,0 0-1 15,0 0 2-15,0 0 7 0,0 0-1 16,0 0 4-16,0 0 1 0,0 0-6 0,0 0 14 16,0 0 2-16,0 0 3 0,0 0-1 15,6-2-3-15,-6 2 4 0,0 0 4 16,0 0 1-16,0 0-5 0,0 0-1 0,0 0-1 15,0 0-4-15,-3-4 10 0,3 4-3 16,0 0 5-16,-3-1 0 0,3 1 1 16,0 0-1-16,0 0-3 0,-4-5 1 0,1 5-5 15,0-3-1-15,-7 3-9 0,3 0-1 16,0 3 0-16,-6-3-4 0,0 0 0 0,0 2-5 16,2 1 4-16,-2-2-4 0,0 3 1 15,-1-2 0-15,-2 0-4 0,2 2 0 16,1-2-5-16,-1 4-2 0,5-5 2 0,-4 2-2 15,2 2-5-15,2-2 3 0,-1 1-4 16,2 1 1-16,-1 0-2 0,2-2-2 16,1 4-2-16,-2-2 3 0,5 0 0 0,0 0-5 15,0-1 2-15,3 2 3 0,0 0-2 16,0 2 0-16,3-4 2 0,3 1-1 0,2-1 1 16,1 4-2-16,4-3 0 0,1-2-2 15,2-1 3-15,2 1-3 0,-2-1 1 16,4 3-2-16,0-3-1 0,-3 4-1 0,3-1 1 15,-4-4 1-15,4 5 0 0,-3 0 0 16,0 3-1-16,0-1-1 0,-4-1 2 0,4 3-3 16,-4-2 3-16,-3 1 0 0,0 3 0 15,-4 0-2-15,4 0 3 0,-2-3 0 16,-2 4 0-16,0-3-1 0,-2 5 2 16,-1-8 5-16,-3 7 0 0,0-5 4 0,0 1-3 15,-3 0 1-15,-1 0 0 0,1 5-1 16,-3-11 2-16,3 8 3 0,-5-3-1 0,2-1 4 15,-1-4 1-15,1 4 0 0,-5-3-1 16,1 3-1-16,1-4-1 0,-5 1 6 16,1-2-1-16,-1 2 5 0,-2-5-8 0,2 0-1 15,-2 0-2-15,-1 0-1 0,1 3-5 16,-1-3 2-16,0 0 0 0,3 0-1 0,-2 1 5 16,6-1-8-16,-6 0 0 0,2 0-3 15,4-1-2-15,-3 1 4 0,2 0-3 0,2 0-4 16,-1 0-5-16,3 0-8 0,-3-3-11 15,0 3-11-15,4 0-17 0,-5 0-19 16,5 0-22-16,-4-5-24 0,3 2-27 0,0 1-19 16,4 2-25-16,-7-5-75 0,7 0-417 15,-4 0-174-15</inkml:trace>
  <inkml:trace contextRef="#ctx0" brushRef="#br0" timeOffset="620911.4522">16007 11505 1689 0,'0'-3'-93'0,"0"3"13"0,0-2 13 16,3-4 16-16,-3 6 9 0,0-2 18 0,0 0 11 15,0 2 17-15,4-5 14 0,-4 5 8 16,0-5 13-16,4 5 11 0,-4-3 9 0,0 3 6 16,0-2 5-16,0 2 2 0,0 0 3 15,0 0 2-15,0 0-9 0,-4-3 1 16,4 3-6-16,0 0-1 0,0 0-7 0,-10 3-3 15,7-1-6-15,-1 4-2 0,-2-2-4 16,-1 3-2-16,0 1-1 0,-3 2-5 0,1 3-4 16,-5 5-2-16,1-1 0 0,-8 5-3 15,5 3 0-15,-7 3-3 0,-1 7 4 16,-3 0 1-16,-3 2-1 0,4 1 2 16,-8 8-1-16,1 0 0 0,3-5 4 15,3-2 2-15,-3 2 2 0,7-2-2 0,-3 1 3 16,2-2-1-16,4-5-6 0,1-1 1 15,-2-6-4-15,4 3-1 0,1-4 0 0,5-4 6 16,-2 0-1-16,4-3 0 0,-2-3 2 16,1 0 1-16,1-3 2 0,-2 2 5 0,5-5 0 15,-1-2 1-15,4 3 1 0,-4-2 3 16,3-1-1-16,-2 1-9 0,3-3-6 16,-1 0 2-16,1 3 10 0,0-6-16 0,0 4-7 15,-1-2-6-15,4-2 5 0,-4 4-1 16,1-4-3-16,0 0 1 0,3 3-6 0,-4-2-4 15,4-3-8-15,0 2-22 0,-3 1-19 16,3-3-28-16,0 0-44 0,0 0-52 16,0 0-52-16,-3-10-68 0,3 5-161 0,3 0-24 15,0 0-157-15,1 1-129 0</inkml:trace>
  <inkml:trace contextRef="#ctx0" brushRef="#br0" timeOffset="621833.0386">16304 12500 1609 0,'3'-8'-70'0,"0"1"11"0,1-1 13 16,-4 1 8-16,4-1 10 0,-1 1 4 0,0-1 17 15,1 4 13-15,-1-5 7 0,3 5 7 16,-6-1 15-16,3 0 10 0,1-1 10 16,0 2 2-16,-4-1 6 0,0 2 5 0,3 1-2 15,-3-1 2-15,3 1 1 0,-3-1-3 16,0 3 2-16,0 0-4 0,0 0-1 15,0 0-8-15,-6 8-4 0,2-3-5 0,-3 2-1 16,1-2-3-16,-1 4-7 0,-3 3 0 16,0 2-2-16,-6 4-3 0,2-1-1 0,-6 5 2 15,-3 4 2-15,-1 1-1 0,-2 7 1 16,-4-3-1-16,0 5 0 0,-4 1-3 16,4 1 4-16,-3-1-2 0,0 1 0 0,-4 1 1 15,3-1-1-15,1-1 5 0,0 1-1 16,3-1 0-16,3-5 9 0,-3 6 2 0,4-9 3 15,-1 3 2-15,4-6-3 0,2-1 7 16,-2 0 5-16,7-2 5 0,2-4 10 16,1 2-1-16,0-3 5 0,-1 1 1 15,1-2 3-15,2 0 3 0,2-2-2 0,-1-1-2 16,4-4-4-16,-5 0-2 0,1 2 2 16,4-1-9-16,-2-4-4 0,2 4-7 0,3-4-1 15,-1 0-8-15,-2 1-3 0,3-4-5 16,0 1-4-16,-2 3-3 0,2-5-5 15,-3 1 0-15,2-1 1 0,1 3-10 0,3-4 0 16,-3-1-2-16,0 5-7 0,3-6-5 16,-4 3-13-16,0 2-12 0,1-5-25 0,-3 0-19 15,2 0-15-15,4 0-35 0,-9-5-32 16,5 2-42-16,0-6-50 0,1 0-50 16,3 2-61-16,-3-6-146 0,3 1-44 0,0 2 65 15,0 3-183-15,3-1-153 0</inkml:trace>
  <inkml:trace contextRef="#ctx0" brushRef="#br0" timeOffset="630592.2897">18442 11727 1814 0,'7'0'-10'0,"-4"0"2"0,-3 0 1 16,0 0 0-16,6-2 1 0,-2 2-3 0,-4 0 1 15,0 0 1-15,6 2-2 0,-3-2 0 16,2 3 4-16,-2-3-3 0,3 2-22 16,-3-2-12-16,1 3-4 0,2-3-17 0,-3 2-19 15,-3-2-31-15,0 2-85 0,0-2-192 16,0 3 97-16</inkml:trace>
  <inkml:trace contextRef="#ctx0" brushRef="#br0" timeOffset="630842.3067">18588 12117 1111 0,'0'5'-1'15,"3"-2"9"-15,2 2 6 0,-2-3 13 0,0 4 17 16,0-4 14-16,4 4 7 0,-4-5 11 16,0 4 2-16,0-2 3 0,5 2 1 15,-5 0-4-15,0-3-8 0,-3 1-4 16,4-1-7-16,-1 3-10 0,0 0-2 0,-3-5-9 16,3 5-18-16,-3-3-28 0,0 1-38 15,3 0-50-15,2-1-57 0,-5-2-147 0,0 0-199 16,0 0-5-16</inkml:trace>
  <inkml:trace contextRef="#ctx0" brushRef="#br0" timeOffset="631372.9538">18882 11735 1298 0,'0'-5'-7'0,"3"0"1"0,0 2 1 0,1-2 2 16,-1 0 2-16,4-2 1 0,0 2 9 15,-1 1 3-15,4-4 8 0,1 2 5 16,2 0 6-16,0 0 4 0,0 0 3 0,4 2 0 16,0-1 6-16,-4 0 1 0,4-1 2 15,0 4 0-15,-1 2-5 0,1-2-2 16,-1-1 2-16,1 6-6 0,-4-1-1 0,1 0-1 16,-4 6-5-16,-4 0 2 0,2 2-6 15,-5 4-3-15,-6 2-1 0,-2 1 1 0,-1 5-1 16,-1 2-3-16,-5 0-3 0,-2 3-3 15,4 2 1-15,-1-5 1 0,-2 4 0 16,7-2 1-16,0-3 1 0,1 3 4 0,2-3 5 16,3-1 4-16,3-2 6 0,8 2 6 15,2-4 3-15,-2-3-2 0,1 0 2 0,6-3-2 16,-2-3 0-16,1 3 1 0,-1-4-6 16,1-2 1-16,-4 0-3 0,4-2-3 15,-7 1-5-15,4 0-2 0,-5-2-12 16,1-3-30-16,1 0-45 0,-5 0-59 0,4-3-64 15,-7 1-144-15,0-1-123 0,-3 1-103 16,3-1-58-16</inkml:trace>
  <inkml:trace contextRef="#ctx0" brushRef="#br0" timeOffset="631915.1643">18939 13297 1684 0,'6'-7'50'0,"1"4"-3"16,0 0 0-16,0 2-3 0,-4-2-3 0,0 0-1 15,0 3-4-15,4-2-5 0,-4 2-2 16,1-3-5-16,-4 3-11 0,0 0-15 16,0 0-26-16,0 0-30 0,0 0-40 0,0 0-56 15,-14 8-147-15,8-5-191 0,-4-2 3 16</inkml:trace>
  <inkml:trace contextRef="#ctx0" brushRef="#br0" timeOffset="632100.1757">18942 13530 1512 0,'3'4'47'0,"-3"-1"-6"0,0-1-4 0,0 6 1 15,0-8-9-15,0 0-4 0,0 7-1 16,0-7-6-16,4 3-1 0,-4-3-3 16,3 2-3-16,-3 2-17 0,3-2-11 15,-3-1-23-15,4-1-17 0,-4 6-24 0,3-6-29 16,-3 0-67-16,0 0-274 0,0 0 41 15</inkml:trace>
  <inkml:trace contextRef="#ctx0" brushRef="#br0" timeOffset="632678.7165">19416 13208 1345 0,'-4'-6'44'0,"1"4"-4"16,3-1 1-16,0 3-4 0,0-7 1 0,0 5-3 16,0-2 1-16,0 4 2 0,7-5 6 15,-1 1 3-15,1 1 2 0,3-2-9 16,3 0-3-16,-3 0-2 0,4 3-3 0,-1-1-3 16,0 1-5-16,-2-1-2 0,1 3-2 15,-1 0 4-15,-1 3-5 0,-1-1-2 16,-2 3 3-16,-3 2-1 0,-4 4-4 0,0-2-3 15,-7 4 0-15,0 5 1 0,-2-1-1 16,-2 2-5-16,-2 2 2 0,0 4 1 0,2-8-5 16,2 3 4-16,-5 4 4 0,7-2-2 15,4-2 9-15,-3 2 2 0,6-4 1 16,3 1 3-16,3 1 5 0,1-2-4 16,4-3 0-16,1 3 1 0,2-6-1 0,6 0 3 15,-3-3-8-15,6 0 3 0,0-1 2 16,1-4 1-16,2-1 6 0,1 2-1 0,-3 0 0 15,-2-5-3-15,2 0-4 0,-1 3 1 16,-2-3-5-16,-2 0 1 0,-2 5-4 0,-1-5-7 16,2 0-21-16,-1 0-26 0,-4 0-38 15,-4 0-45-15,5 0-55 0,-4 0-65 16,-1 0-150-16,-1 0-241 0,-2 0-126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00:19:12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12893 5052 1339 0,'-8'-10'130'0,"5"5"-47"16,3-3-10-16,-3 1 0 0,0 2-3 15,3 3-5-15,0-3-7 0,-4-2-7 0,4 4-3 16,0 0-2-16,0 3 12 0,0 0 9 15,0 0 4-15,10 10 8 0,-7-2 5 0,5 2 3 16,-2 2-3-16,4 3 1 0,1 0 0 16,-2 3 3-16,4 1 1 0,-2 2-5 15,2 4-2-15,1 0 0 0,2-1-8 0,-2 2-3 16,-1 1 0-16,-1-2 0 0,2 2 9 16,-1-2-14-16,-2-2-1 0,-1-3-4 15,-4 3 1-15,0-3-3 0,2-2 0 0,2-4 2 16,-7 1 1-16,3-5 3 0,-3 2 3 15,2-1-1-15,-2-4 2 0,0-1-5 0,-3-4-8 16,0 1-6-16,0-3-3 0,-3-11-5 16,0 1-6-16,-2-5-3 0,-1-5-5 0,3-2-24 15,-4-1-3-15,4-2 2 0,0 1-1 16,3-5-2-16,0 2-3 0,3-3-1 16,4-2 3-16,2 4 0 0,2 1 1 15,2-3-2-15,4 8-1 0,-1-4-1 0,8 6 2 16,-1 0-4-16,4 2 3 0,-8 6-1 15,5-1 1-15,3 6 0 0,0 2 2 0,-1 5-2 16,1 0-2-16,-4 5 3 0,4 2 1 16,-4 1 2-16,1 5-1 0,-5-3 3 15,1 5-4-15,-2 0 4 0,-2-1-3 0,-2 2-2 16,-5 2 4-16,4-3 3 0,-2-1-1 16,-2 1-2-16,-2-2 1 0,-1 0-2 0,2-4 3 15,-2 2 1-15,1-4-1 0,-4 0 0 16,3-4 2-16,-1-3-5 0,1 0 2 15,-3-8-2-15,1-1 0 0,5-2-2 0,-1-7-2 16,5 1-4-16,-4 0 0 0,5-3-1 16,2-4-1-16,1 3 1 0,3-1 3 0,7 4-2 15,-4 3-2-15,4 2 5 0,3 3-4 16,-3 8 6-16,3 4-4 0,0 1 2 0,0 4 4 16,0 6 9-16,-3 2 4 0,-1 3 11 15,-3 4 8-15,-3-2 14 0,1 5 8 16,-5-3-3-16,-5 1 0 0,1-3-1 0,-2 2-5 15,-2-2-3-15,-2 2-2 0,0-1-4 16,-2-4-3-16,-1-2-6 0,3 0-7 16,-1-3-17-16,-5 1-26 0,3-5-58 0,0-1-56 15,0-2-62-15,-3-5-74 0,7 0-76 16,-7-5-155-16,0 1-82 0,6-7 46 16,2 4-295-16,1-7-319 0</inkml:trace>
  <inkml:trace contextRef="#ctx0" brushRef="#br0" timeOffset="387.0485">15033 5050 2201 0,'-9'2'-17'16,"2"-2"26"-16,4-2 16 0,-5 4 21 16,2-2 12-16,3 0 9 0,3 0 6 15,0 0 19-15,0 0 6 0,0 0 4 0,17 0 2 16,-7 0-1-16,10-2-5 0,-4-2-7 15,4 3-2-15,4-4-12 0,-1-1-2 16,7 4-14-16,-4-5-7 0,1 2-4 0,0 0-8 16,-3 0-7-16,-2-1-22 0,2 2-26 15,-4 1-27-15,-4-2-30 0,1 4-32 0,-4-2-38 16,-2 3-49-16,-1 0-46 0,-10 0-93 16,-4 4-121-16,-2-1-2 0,-5 5-103 15,-2 1-57-15</inkml:trace>
  <inkml:trace contextRef="#ctx0" brushRef="#br0" timeOffset="593.263">14973 5250 1472 0,'-6'7'16'16,"3"1"25"-16,3-2 41 0,0 0 36 15,3 0 27-15,6-1 12 0,2-1 9 0,5-4 15 16,-2 0 16-16,5 0-33 0,5 0 5 16,-4-1-7-16,10-2-7 0,-3-2-10 15,0-1-12-15,3 3-14 0,0-1-13 0,-4-1-11 16,1 2-10-16,-1-2-12 0,1 0-30 15,-3 0-42-15,-5 3-40 0,2-3-40 16,-4 0-41-16,-4-1-59 0,4 2-36 0,-1-1-41 16,-2 1-120-16,-5-4-127 0,1 2 32 15,1-1-137-15,-5 2-107 0</inkml:trace>
  <inkml:trace contextRef="#ctx0" brushRef="#br0" timeOffset="1018.0501">16231 4797 1717 0,'16'-10'26'0,"-2"3"25"16,-1-1 29-16,-3 3 21 0,0 4 11 0,-3-5 11 16,2 4 5-16,-1-2 25 0,-2 8-24 15,1-2 10-15,-4 5 4 0,-3 1-3 16,0 4-3-16,-6 1-12 0,2 2-8 0,-6-1-12 15,3 10-6-15,-2-5-9 0,-1 1-11 16,-1 1-6-16,2 1-8 0,-1-3-5 0,-1 2 2 16,5-1-4-16,-1-3 3 0,4 0 14 15,3-1 6-15,0-1 10 0,7 0 11 16,-1-5 5-16,8 0 5 0,-1-3 2 0,7 0 0 16,3-4 1-16,3 0-6 0,1-3-2 15,7 0 22-15,-1 0-3 0,0-3-9 0,-3-2-12 16,4 2-23-16,-4-1-9 0,0 1-4 15,-4-2-7-15,1 0-4 0,0 0-9 16,-4 1 6-16,-2 1-21 0,-2 0 0 0,1-2-12 16,-3 1-16-16,3 1-22 0,-6-3-32 15,-1-2-41-15,0 4-52 0,-3-4-56 0,0 3-38 16,-7-4-49-16,0 1-52 0,1-1-50 16,-8 1-71-16,-5-2-142 0,2 0 20 0,-3 2 65 15,-3 0-316-15,0 1-316 0</inkml:trace>
  <inkml:trace contextRef="#ctx0" brushRef="#br0" timeOffset="1272.1801">16561 4802 2104 0,'-4'-5'-40'0,"1"0"32"16,0 3 28-16,-1-1 23 0,1 1 18 16,3 2 21-16,0 0 36 0,0 0-1 15,0 10 22-15,3-3 11 0,-3 3 12 0,0 5 7 16,-3 3 5-16,3-1 1 0,0 5 1 15,0 4 1-15,-3 1-2 0,3 3-4 0,0 0-8 16,-3 5-10-16,3-1-7 0,0-3-16 16,0 1-13-16,0-1-12 0,0-1-9 15,3-3-11-15,-3-2-14 0,0 0-35 0,0-7-48 16,3 0-59-16,0-4-64 0,1-6-59 16,2-6-62-16,2 0-78 0,-2-6-104 0,4-4-159 15,0-5 31-15,-3 4-340 0,6-9-388 16</inkml:trace>
  <inkml:trace contextRef="#ctx0" brushRef="#br0" timeOffset="1666.1589">16854 4947 2326 0,'7'-7'-35'16,"0"4"30"-16,-4-2 28 0,0 3 19 16,1 0 13-16,2-1 7 0,-6 3 11 15,7 3 14-15,-3 1 1 0,-1 1 4 0,-3 3 2 16,7 1 6-16,-7 4-21 0,6-1 4 15,0 1 3-15,5 5 7 0,-1-1 7 0,3-2 14 16,1 6-6-16,2-6-3 0,4 4-4 16,4 1-8-16,-1-2-9 0,3 0-9 15,-2-4-4-15,2-4-6 0,-2 3-7 0,3-7-5 16,0 0-3-16,-1-4-7 0,4-4-4 16,-4-4 0-16,1-3-7 0,0-6-3 0,-4-3-4 15,-2-7-1-15,-5-2-2 0,-10-5-4 16,2-1-7-16,-12 0 5 0,-3-1-6 15,-3 1 3-15,-4 4-4 0,5 1-4 0,-12 3-2 16,2 8 1-16,-4 0 7 0,-1 5-11 16,-3 8 0-16,-3 1 1 0,0 6 1 0,8 1-5 15,-8 4 3-15,3 2-2 0,0 1-1 16,3-2-10-16,4 4-18 0,4-3-31 16,-1 2-33-16,4 1-45 0,3-4-38 0,-1 3-48 15,8 0-56-15,-6-3-65 0,2 1-154 16,0-3-31-16,3 4 76 0,-2-5-192 0,6 2-145 15</inkml:trace>
  <inkml:trace contextRef="#ctx0" brushRef="#br0" timeOffset="2203.5419">17748 4902 1695 0,'4'-6'-15'16,"-4"5"32"-16,3-2 13 0,-3 1 23 15,0 2 16-15,0 0 7 0,0 0 10 16,0 0 1-16,3 14 6 0,-3-5 0 0,3-2 0 16,1 3-3-16,-1 2 3 0,0 0-2 15,1 1 1-15,3 5 11 0,-1 1 3 0,4-1 6 16,-3 5 3-16,3-2-5 0,0 0 2 16,0 1-10-16,0 2-6 0,0-4-11 0,0-1-4 15,-3 1-5-15,2-2-3 0,-2-3-9 16,-1-3 3-16,-1 1 4 0,1-4 8 15,-3-1 0-15,4-4-6 0,-4-4-4 0,-3 0-7 16,11-12-7-16,-8 0-6 0,3-7-2 16,1-7-7-16,-1-4-5 0,2-4-2 0,-2-2-7 15,4 0 0-15,-4-5-3 0,5 7-2 16,-1-5-3-16,-1 4-5 0,2 2 1 0,-1 4-3 16,-1 1-3-16,2 1 0 0,-1 7-6 15,-4 0-6-15,1 2-13 0,0 3-23 16,-4 3-33-16,4 0-38 0,-1 4-38 15,-3-2-32-15,1 4-44 0,0 2-48 0,-4 0-33 16,-4 3-110-16,4 1-111 0,-10 1 30 16,3 5-213-16,1 0-204 0</inkml:trace>
  <inkml:trace contextRef="#ctx0" brushRef="#br0" timeOffset="2398.7226">17984 4835 1880 0,'-3'12'-15'0,"0"1"26"0,3 2 33 16,0-3 32-16,3 3 23 0,0-1 21 15,5 2 18-15,2 2 12 0,-1 2 15 0,5-2 4 16,2 1-11-16,1 3 16 0,7-1-8 16,-5 1-10-16,5-2-13 0,-4-3-14 0,7 1-7 15,-8-3-16-15,5-3-10 0,-4 1-17 16,-4-3-40-16,5-3-61 0,-1-4-78 16,-4 0-82-16,5-6-102 0,-5-2-151 15,-2-2-121-15,-1-3 52 0,4-2-218 0,-4 0-214 16</inkml:trace>
  <inkml:trace contextRef="#ctx0" brushRef="#br0" timeOffset="2952.0152">18768 4983 1985 0,'14'0'-8'0,"2"0"13"0,-2 0 35 0,2 0 22 16,5 0 10-16,-1-4 3 0,-1 0 14 15,2 0 4-15,-1-2 9 0,0-5-3 0,0 4 0 16,-7-3 3-16,-3 3-27 0,0-3 1 15,-7 0-7-15,-3-4 1 0,-3 5-4 16,-3-1 2-16,-5 3 4 0,-2 4 9 0,-7 1 4 16,0 4-4-16,-3 3-7 0,-1 3-1 15,-3 4-4-15,-3 0-3 0,4 6 0 0,0 2-2 16,2 0-2-16,4 1-8 0,7-4-2 16,-1 0-8-16,4 3-3 0,4-5 3 15,6 0-10-15,0 0-1 0,3-2 2 0,4-4-6 16,-1-1 1-16,5 0-5 0,2-3-2 15,4-3-1-15,2 0-6 0,1 2 1 16,1-2-1-16,1 1 1 0,-1-3-2 0,-1 4-4 16,6-1 0-16,1 2-1 0,-4-1 5 15,4 7 4-15,0-1 2 0,0 5 8 0,-1-1 2 16,5 7 3-16,-9-1 8 0,5 2 3 16,-7 3 8-16,4 3-3 0,-5-2-2 0,2 6-5 15,-4-1-2-15,-8 2 3 0,1 0 1 16,-4 2-4-16,2 0-5 0,-8-3-2 15,-3 3 4-15,-2-1 1 0,-4 2 1 0,-1-3 17 16,-4 0 2-16,-2-2-1 0,-4 0 10 16,-1-4 10-16,-4-2 9 0,1-1-7 0,-6-3 6 15,0-3-30-15,-3-3-1 0,-1-6-6 16,1-4-4-16,-4-1-3 0,0-4-6 16,-6-6-2-16,-1-1-9 0,1-4-4 15,-7-3 0-15,4-2-4 0,5 4-8 0,5-1-1 16,-1 4-15-16,10-2-25 0,4-1-38 0,-1 5-60 15,5-4-83-15,5-1-73 0,4 3-106 16,4-4-195-16,6 0-124 0,3-2 108 16,7 1-540-16,4 2-609 0</inkml:trace>
  <inkml:trace contextRef="#ctx0" brushRef="#br0" timeOffset="5073.4825">13617 6552 970 0,'3'-10'173'16,"-3"0"-76"-16,3 3-16 0,0 4 0 15,0 1 12-15,-3 2 4 0,10 14-3 0,-2 1-4 16,1 6 3-16,4 9 7 0,1 3 4 16,-1 9 0-16,4 0 3 0,2 6 3 0,-1-1 16 15,5 6 2-15,-7-3 10 0,8 2 2 16,-4-8-5-16,0-1-6 0,-3-2 4 15,-4-2-3-15,0-8-10 0,0-1-5 0,-2-3-7 16,-1-4-3-16,-4-6-2 0,1 0 2 16,0-1-27-16,-7-7-6 0,3-2-11 15,-3-3-6-15,-3-4-5 0,3 0-7 0,-7-13-4 16,3 3-2-16,1-5-5 0,0-5-1 16,3-5-8-16,0-3-3 0,0 2-1 15,6-5-3-15,1-1-3 0,7 2-3 0,-1-3 1 16,4 6-1-16,-1-1-3 0,7 6 2 15,1 1-3-15,-4 9-1 0,6-1-1 0,-2 8-1 16,-4 5 0-16,7 3 0 0,-8 6 10 16,5 5 8-16,-4 1 14 0,1 4 14 15,1 5 13-15,-5-3 9 0,-1 4 7 0,-2-5-5 16,-4 4 0-16,1-2 0 0,-5-2-8 16,4 0-9-16,-4-1-5 0,2-1-1 15,-5-3-10-15,3-3-16 0,-2-1-22 0,-1-1-34 16,3-1-41-16,-3-1-59 0,5-3-54 15,-5-2-64-15,4-3-67 0,2-3-58 0,-2-4-82 16,7 0-138-16,-1-4 32 0,0-2-330 16,7-1-375-16</inkml:trace>
  <inkml:trace contextRef="#ctx0" brushRef="#br0" timeOffset="5434.5126">15130 6825 2291 0,'-7'-3'-16'0,"1"1"28"16,3 2 23-16,-1-3 22 0,1 1 17 15,3 2 9-15,-7 0 16 0,7-3 8 0,0 3 18 16,0 0 16-16,14 0 2 0,-5-2 9 16,8-1-6-16,0 0-7 0,3 2-6 0,-3-4-7 15,6 2-8-15,-3-2-10 0,4 1-12 16,-2 1-8-16,-2-3-5 0,1 1-18 16,-2 3 0-16,-2-1-22 0,0-2-33 0,0 5-57 15,-4-3-46-15,0 3-34 0,-3 3-48 16,-7 0-60-16,1 2-46 0,-4 2-72 0,-7 1-113 15,1-1-27-15,-4 5 34 0,-7 4-151 16,1-2-110-16</inkml:trace>
  <inkml:trace contextRef="#ctx0" brushRef="#br0" timeOffset="5605.5269">15177 7035 1771 0,'-7'12'47'0,"1"-5"37"16,9 1 36-16,4-3 29 0,2 0 15 0,2-3 14 16,5-2-7-16,1 0 1 0,6-2 8 15,4 0-1-15,3-3-2 0,3-1-1 16,11 1-6-16,-4 1-12 0,-1-1-9 0,-1 0-18 15,-2 0-16-15,-3-1-8 0,-2 5-23 16,-5-4-31-16,-2 2-48 0,-2 0-63 16,-1 1-66-16,-8-3-78 0,1 3-80 0,-8-4-120 15,4 1-158-15,0 0 30 0,0 0-280 16,0 0-298-16</inkml:trace>
  <inkml:trace contextRef="#ctx0" brushRef="#br0" timeOffset="6165.5807">16601 7110 2116 0,'-6'5'-38'16,"6"-5"24"-16,-4 0 24 0,4 0 24 0,-7-3 18 15,7 3 10-15,-3-5 2 0,-1-2 7 16,4-1-1-16,-3-5-5 0,3-1-2 15,0-1-5-15,0-7-7 0,-3-4-6 0,3 1-2 16,0-4-7-16,-3-2-2 0,3-4-3 16,-3 0-4-16,3-2-2 0,0 4-2 0,-4 3 5 15,4 0 2-15,0 5 1 0,0 0 5 16,0 6 6-16,-4-2 5 0,4 6-1 16,0 0 6-16,0 3 4 0,-3 5 12 0,3 4-13 15,-3 6 21-15,3 4 12 0,-4 5 14 16,1 6 14-16,3 2-1 0,-3 5 4 0,0 2 2 15,0 6-4-15,3 1-1 0,-4 2-7 16,4 1 0-16,0 1-9 0,0-6-8 16,-4 4-11-16,8-9-6 0,-4 0-10 0,0-3-4 15,0 0-11-15,4-5-12 0,-4-1-21 16,0 0-21-16,0-5-32 0,3-4-37 16,0-1-50-16,3-3-47 0,-2-8-33 0,-4 3-53 15,14-10-51-15,-8-2-67 0,0-3-140 16,4-5-28-16,-2-5 47 0,4 0-216 15,2-3-203-15</inkml:trace>
  <inkml:trace contextRef="#ctx0" brushRef="#br0" timeOffset="6955.2598">16977 6472 1952 0,'-6'2'-4'0,"6"-2"23"0,-6 3 23 16,6-3 18-16,-4 0 10 0,4 2 9 15,0-2 9-15,-3 4 17 0,3-2 12 0,7-1 11 16,-1 3 22-16,4-2 3 0,7-2 1 16,-4 3-4-16,1 0-9 0,2-1-12 0,1 1-12 15,3-3-11-15,0 0-10 0,0 0-11 16,0-3-8-16,-4 1-18 0,2 2-36 15,-2 0-38-15,-2-6-41 0,-2 6-30 0,2-6-37 16,-7 5-36-16,-1-5-33 0,1 4-25 16,-4-1-14-16,-3 1-12 0,0 2 3 0,-7-5 16 15,-2 5 23-15,-2-2 48 0,1 2 43 16,1 2 33-16,-2-2 26 0,-2 3 29 16,4 1 21-16,-5 1 26 0,1 2 19 0,-1 2 16 15,1-1 16-15,-4-1 11 0,4 5 13 16,-4 0 14-16,1 1 3 0,-1 1 3 0,0 0 4 15,0 1 1-15,4-1-2 0,-1-1-4 16,5-1-15-16,-1-1-11 0,3 2-8 16,0-4-8-16,4-1-7 0,0 1-5 0,3-4-5 15,3 3-5-15,7-3-3 0,-3-3-2 16,9 1-1-16,1-1-12 0,0 2-1 0,3-4-4 16,7 0-10-16,-1 3 5 0,1 3 2 15,-1 0-4-15,1 0-4 0,3 5 8 0,0 1 20 16,0 3 8-16,-3 3-2 0,0 0 1 15,-7 1 5-15,2 1 1 0,-4-1 0 16,-6 5 4-16,-4-5-1 0,-2 4 1 0,-9-2-1 16,0 1 6-16,-8-2-5 0,2-2-5 15,-4-1 0-15,-4 0-3 0,-1-5-6 0,-1 1-3 16,-1-3-5-16,0-5-3 0,0 3-4 16,3-6-3-16,-2-2-6 0,1 0-6 15,2-2-9-15,-1-3-11 0,0-1-28 0,-2-1-27 16,2-6-32-16,4 6-35 0,-4-3-41 15,4-3-39-15,-4 4-54 0,7 0-63 16,-3-3-81-16,2 5-157 0,5-1 19 16,-4 3 65-16,3 3-235 0,0 0-198 0</inkml:trace>
  <inkml:trace contextRef="#ctx0" brushRef="#br0" timeOffset="7759.5397">17878 6717 1916 0,'-3'-7'-3'0,"0"-1"28"15,3 3 21-15,-3 0 13 0,-1 3 18 16,0 2 13-16,4 0 20 0,0 7 7 15,0 0 12-15,4 6 17 0,0-1 7 0,-1 1 6 16,0 4 7-16,0 1 2 0,4 0-1 16,-4 2-17-16,3-3 1 0,2 3-3 0,-5 1-6 15,4-4 2-15,-1 0-12 0,0-4-4 16,-1 2-8-16,-2-2-12 0,0-4-4 16,0 4-2-16,1-6-1 0,-4 3-1 0,0-5-6 15,3 0-12-15,-3-3-9 0,0-2-6 16,0 0-11-16,3-9-4 0,-3-2-5 0,3 2-5 15,0-7-5-15,8 2-6 0,-1-6-1 16,-1 2-5-16,2-2-1 0,5 3-4 16,1-1-1-16,4 0-5 0,-5 4 2 0,4-1-5 15,4 1-2-15,-5 5-1 0,5 2-2 16,-7 2-1-16,2-1 2 0,-2 6 1 0,3 3 1 16,-6 5 5-16,2-4 6 0,1 5 2 15,-4 0 9-15,1 3 6 0,-1 1 24 16,0-1 4-16,-3 4-10 0,-3-3 10 0,3-1-13 15,-3-3-6-15,-4 2 4 0,3-1-10 16,1-1 2-16,-4-3-4 0,4 1-5 0,-3-5 3 16,-1 1-14-16,0-6-6 0,4-4-12 15,-4-3-9-15,7-5-1 0,0-2-5 16,0-4-3-16,4 1-2 0,2 1-1 0,-2 2 5 16,2-4-1-16,1 3-4 0,2 4 6 15,-2 4-1-15,4 0 1 0,-2 8 1 0,-2 2 5 16,-1 2 8-16,2 8 19 0,2 2 15 15,-4 3-34-15,-2 2 11 0,2 8 0 16,-2-2 11-16,-1 2-8 0,1-2 2 0,-5-1 2 16,1-2-9-16,1-1-11 0,-5-1-11 15,4-2-30-15,-4-2-45 0,2-1-59 0,-5-2-81 16,4-8-85-16,-4 1-126 0,0-4-170 16,-3 0-120-16,3-11 101 0,-3 2-571 15,-3-2-661-15</inkml:trace>
  <inkml:trace contextRef="#ctx0" brushRef="#br0" timeOffset="9311.6712">13930 8382 2984 0,'-7'-4'-167'16,"0"-1"34"-16,4-1 25 0,-4 0 29 0,4 0 32 16,3 0 26-16,-3-1 23 0,3 2 23 15,-4-2 16-15,4-1 25 0,0 4 12 16,0-2 18-16,0 1 11 0,-3 1 5 0,6-1 7 15,-3-1 1-15,4 4 7 0,-4-3 5 16,0 2-2-16,0 1-2 0,0 2-4 16,0 0 6-16,0 0-7 0,3 10-1 0,-3 0-5 15,0 0-8-15,0 7-10 0,0 1-14 16,0-2-3-16,0 8-7 0,3-2-6 16,0 6-3-16,1-3-6 0,-1 7-3 0,4-1 2 15,3-2 1-15,-4 1-2 0,5-2-2 16,-1 2 0-16,3-3-2 0,-3-1-22 0,3-2 0 15,4 1-1-15,-4-2 0 0,0-3-2 16,4-3-1-16,-4 0 0 0,4 1 1 16,4 0 1-16,-8-6-2 0,7 3 1 0,-4-5-5 15,1 1 0-15,4-2-2 0,-5-3-4 16,1-2 4-16,-1-1-7 0,1-1-3 0,2-2-15 16,-2 0-21-16,1-2-29 0,-2-4-36 15,1 2-42-15,-1-1-40 0,-2 1-35 16,2-8-33-16,-2 4-37 0,-4 2-41 0,-1-5-34 15,-2 4-94-15,-3 0-131 0,-1-4 32 16,-6 7-277-16,-4-4-306 0</inkml:trace>
  <inkml:trace contextRef="#ctx0" brushRef="#br0" timeOffset="9574.6601">14053 8740 2160 0,'-10'-4'-29'15,"3"3"27"-15,0-2 26 0,4 3 17 16,-3-2 15-16,3-4 23 0,3 4 21 0,0 0 15 16,6-1 14-16,0-2 8 0,4 3 7 15,4-3 3-15,-1 2 2 0,4-2-5 16,-1 1-4-16,5-4-7 0,2 4-10 16,1-2-12-16,-2 0-11 0,-1 2-9 0,2-1-11 15,1 0-9-15,-5-1-9 0,1 2-25 16,1-1-39-16,-2 2-48 0,-2-2-52 15,-1 0-49-15,2 0-65 0,-2 1-73 0,-2-4-110 16,-1 4-154-16,-3-4 47 0,0 2-200 16,0 0-198-16</inkml:trace>
  <inkml:trace contextRef="#ctx0" brushRef="#br0" timeOffset="9943.1279">14907 8585 1988 0,'0'1'18'15,"-7"3"17"-15,7-2 15 0,0 0 10 16,0-2 16-16,-3 4 14 0,3-2 8 0,3 1 2 16,4-3 10-16,-4 3-2 0,8-6 1 15,-2 3 4-15,4 0-3 0,1-3-7 0,2 1-7 16,5-2-3-16,-1 0-3 0,-1-1-11 16,-2 2-14-16,7-2 0 0,-1 0-10 15,-6 0-6-15,3 3-27 0,-1-1-28 0,-2 1-47 16,0-1-35-16,-4 1-50 0,0 2-47 15,-2 2-46-15,-1-2-62 0,-7 3-131 16,0 2-43-16,-3 0-178 0,-6 2-143 16</inkml:trace>
  <inkml:trace contextRef="#ctx0" brushRef="#br0" timeOffset="10136.1591">15074 8753 1729 0,'-8'7'2'0,"5"1"20"0,0 1 36 15,0-4 35-15,6 0 24 0,0 0 16 16,0-3 7-16,8 1 7 0,-1-1 16 0,3-2-2 15,4 3-5-15,0-6-13 0,2 3-15 16,2 0 3-16,-1 0-12 0,-4-2-16 0,5 2-17 16,-2-3-5-16,-5 3-7 0,2-2-20 15,1 2-47-15,-4 0-44 0,-2-2-50 16,-2-1-65-16,1 3-79 0,1-2-94 0,-5-3-175 16,1 0 1-16,-1 0 59 0,-3 0-96 15,8-4-40-15</inkml:trace>
  <inkml:trace contextRef="#ctx0" brushRef="#br0" timeOffset="10730.2907">16027 8387 1568 0,'-6'0'68'0,"-1"-2"20"0,0-1 18 16,1 3 17-16,2-1 9 0,1-5 4 0,3 4 5 15,0-2 3-15,7 2 5 0,-1-4 0 16,5 5-3-16,5-4-11 0,1 2 1 16,-1 0-14-16,1 3-11 0,4 0-15 0,-5 0-3 15,4 3-12-15,-7 5-4 0,1-1-4 16,-1 4 2-16,-7 1-14 0,-3 3-5 15,1 2-6-15,-11 3-3 0,1 3-8 0,-4-1-4 16,-7 6 2-16,4-3-6 0,-4 0-7 16,4 0 0-16,-4-3 0 0,4-2-3 0,2 0 4 15,2-3 1-15,5-1-1 0,1-4 3 16,0-2 11-16,9 3 4 0,1-9 3 16,3 4 6-16,7-4 1 0,0 0 8 0,5-4 0 15,-1 0 0-15,2 0-2 0,7-4-7 16,-3 3-1-16,0-2-8 0,-1 1-3 0,-6-1-22 15,4 0-3-15,-8 1-11 0,1 0-31 16,0-1-46-16,-1-2-60 0,-2 3-51 16,-1-3-60-16,-3 0-68 0,0-2-54 0,-3-1-150 15,2 4-43-15,1-4 40 0,4 0-252 16,-1 0-261-16</inkml:trace>
  <inkml:trace contextRef="#ctx0" brushRef="#br0" timeOffset="11318.0042">16914 8417 2139 0,'14'-5'3'0,"-7"0"22"0,2 0 25 16,-2 3 24-16,3 2 19 0,0-3 21 16,0 6 17-16,-3 2 15 0,6 2-17 15,-3 1 12-15,0 4 5 0,-3 0-2 0,6 4 0 16,-3 1 0-16,0 1-6 0,3 2-14 15,-6-3-9-15,3 1-10 0,-7-1-15 0,4 1-8 16,0-5-6-16,0 1-18 0,-4-1-23 16,3-1-34-16,-6-2-34 0,-3-2-50 15,3-3-32-15,-6-5-34 0,-1 0-33 0,-3-5-27 16,0-3-19-16,0-2-8 0,3-2 14 16,-3-3 23-16,4-1 33 0,-1 2 28 0,0-1 33 15,7 0 21-15,0 0 33 0,3-1 31 16,4-1 21-16,3 0 19 0,0 2 20 15,4 1 16-15,2-2 12 0,1 0 15 0,7 4-1 16,-5 2 5-16,4 1 2 0,4 3 3 16,-3 4 13-16,3 2 9 0,3 2 10 0,-8 8 7 15,5-5 7-15,-3 5 3 0,-4 2 4 16,3 0 1-16,-3 2-11 0,0-2-7 16,0 1-11-16,-3-1-10 0,0-2-14 0,-4 3-6 15,0-6-8-15,4-1-6 0,-8-1-7 16,9-5-6-16,-2-3-6 0,1-3-6 0,3-3-6 15,-1-4-5-15,5 1-6 0,0-1-6 16,-1-2-1-16,3 2-2 0,-2 1-5 16,-1 0-2-16,1 4 2 0,3 1-5 0,-1 2 1 15,0 2 0-15,1 6 3 0,0 2 6 16,3 2 3-16,-3 1 5 0,3 4-1 16,0 0 2-16,0 6-2 0,-4-3-2 0,-2-2-6 15,-5-1-4-15,5 3-8 0,-7-1-32 16,-1-8-44-16,-2 4-55 0,-4-2-64 15,-4-1-78-15,-3-2-85 0,-6-2-115 0,-3-3-149 16,6 0 37-16,-17-8-375 0,4 1-430 16</inkml:trace>
  <inkml:trace contextRef="#ctx0" brushRef="#br0" timeOffset="11434.2053">18049 8185 2453 0,'0'-17'-60'0,"0"5"13"0,6-2 11 16,-6 4 2-16,3 0 6 0,1 3-7 15,2-4-38-15,1 2-60 0,-3-1-126 0,-1 3-336 16,3-4-94-16</inkml:trace>
  <inkml:trace contextRef="#ctx0" brushRef="#br0" timeOffset="11828.4595">18408 8312 1701 0,'4'13'55'16,"-4"-3"7"-16,0 0 15 0,0-3 13 15,0 1 8-15,0-1 8 0,0-1-4 0,0-4-8 16,0 1-6-16,0-3 0 0,0 0-10 16,0 0-7-16,0 0-4 0,0-13-10 15,3 5 1-15,1 3 2 0,2-2-5 16,4-1 2-16,1 1 3 0,1 2-3 0,6 0 3 16,1 3 0-16,1 2-8 0,1 2 3 15,4 3-4-15,2 2 6 0,0 3-20 0,3 3 5 16,7-1 20-16,-3 6 2 0,-1-1 0 15,3 1 8-15,1-2 5 0,-4 1 4 0,0-2 1 16,1-3-1-16,-11 0 5 0,1-2 7 16,-4-2 11-16,0-1 8 0,-7-1 0 15,4-10-8-15,-4 2-10 0,0-5-4 0,-3-1-8 16,-2-2 7-16,-2-5-7 0,0 0-7 16,-6-5-13-16,4 0-3 0,-8-5-8 0,4 3-6 15,-3-1-4-15,0 1-9 0,0-1-16 16,0 2-28-16,-2 5-43 0,2-2-51 15,3 3-55-15,-3 3-65 0,0-2-70 0,3 2-88 16,-4 0-158-16,-2 0-82 0,3 5 87 16,-4 1-369-16,3 1-388 0</inkml:trace>
  <inkml:trace contextRef="#ctx0" brushRef="#br0" timeOffset="13518.3217">18045 8060 2260 0,'0'5'-124'16,"0"-1"19"-16,4 2 20 0,2-3 29 15,-3 1 15-15,4-1 20 0,-1 2 11 0,5-5 10 16,-5 0 7-16,4 0 13 0,-3 0 8 16,0-3 6-16,-1-2 5 0,1 4 4 0,-1-5 1 15,-2 4 2-15,0-4 2 0,-1 4-2 16,-3-3 3-16,0 2-3 0,0 3-1 0,-7-2 4 16,7 2-7-16,-10 2 1 0,7 1-3 15,-4-2 1-15,4 7 0 0,-4-2 4 16,3 1 1-16,1 1 2 0,0-1-3 0,0 0-4 15,-1 1-2-15,1 0-1 0,0-4-3 16,3 4-5-16,-7-4 0 0,7 2 0 16,-4 0-6-16,4-4 4 0,-3 4-2 0,3-5-5 15,-3-1 1-15,3 0-3 0,0 0-9 16,-7 0-21-16,7 0-36 0,-3-4-52 16,3 4-75-16,-6-3-106 0,-2 1-206 0,8-4 35 15,-3 4-93-15,0-2-46 0</inkml:trace>
  <inkml:trace contextRef="#ctx0" brushRef="#br0" timeOffset="32315.4068">22394 4577 895 0,'0'-10'167'15,"-3"3"-79"-15,3 0-3 0,-3 1 5 16,3 0 2-16,-5-2-5 0,5 2-5 16,-3 0-3-16,3 2 11 0,-3-1 7 0,3 0 4 15,0 3 3-15,0-3 0 0,-3 2-7 0,3 1-3 16,0 2-2-16,-4-6-2 0,4 4-2 16,0 2-2-16,0 0 4 0,0 0 7 15,-3 8-4-15,3-1 2 0,3 0-6 16,-3 1-5-16,7 2 5 0,-4 5-3 0,5-2-7 15,1 2 10-15,4 2-7 0,1 4-3 16,5 1-5-16,2 0-10 0,2 3 0 16,1 1-4-16,9 1-10 0,0 3-1 0,7-3-1 15,-3 1-8-15,-1-2-5 0,2 0-3 16,1-1-1-16,-6-1-7 0,1-5-2 0,-4-2-4 16,-10-2 9-16,4-3-11 0,-5 0 3 15,1-6-1-15,-2-3-4 0,-6-3 2 16,1-5-3-16,1-2-2 0,-4-6-25 0,-4-3 1 15,2-3 0-15,-5 1-1 0,0-4 5 16,0-1-3-16,1 1 11 0,2 2-15 0,-3 0 3 16,1 0 7-16,0 3-7 0,-1 5-1 15,4-4 14-15,-4 6-10 0,3 0 2 16,1 0-1-16,7 5-1 0,-2 2 0 0,2 3 1 16,-1 3 2-16,8 2 6 0,-1 5 0 15,3 0-4-15,10 2 4 0,-3 3 1 0,7 3 0 16,-3-3 0-16,2 2 0 0,0-1-2 15,1-4 2-15,-4 0-1 0,0 1 3 16,-6-6 6-16,0 0-4 0,-3-1 0 0,-1-9 4 16,-3 0-3-16,-3-6 1 0,0-4 0 15,-8-2-4-15,-5-5 1 0,-1-5-2 16,-3 1-5-16,-10-8-1 0,4 1 1 0,-8-1 4 16,-2-1-2-16,-1 0-3 0,-4 3 0 15,2 0-3-15,2 2-3 0,1 4-19 0,2 4-31 16,4 2-37-16,-1 1-49 0,2 1-64 15,6 7-63-15,-1-2-128 0,4 4-131 16,0 0 39-16,4 2-203 0,2 2-190 0</inkml:trace>
  <inkml:trace contextRef="#ctx0" brushRef="#br0" timeOffset="32598.4243">24108 4567 1866 0,'9'3'14'0,"-1"-1"1"0,2 1 19 15,-1-3 30-15,2 0 18 0,2 0 6 16,1 0 1-16,2 0-3 0,1 0-3 15,2 0-4-15,5 0-8 0,-1 0-5 0,7-3-8 16,-3 3-7-16,3 0-19 0,0-2-29 16,-3 2-55-16,-4-3-80 0,-3 1-79 15,-7 2-184-15,-2-3-282 0,-5 6-173 16</inkml:trace>
  <inkml:trace contextRef="#ctx0" brushRef="#br0" timeOffset="32793.5153">24128 4807 1887 0,'0'5'45'0,"0"-2"16"0,3-3 33 0,1 2 34 16,2 1 21-16,0-6 1 0,8 3 4 15,-4 0 0-15,4 3-4 0,-1-3-11 16,7 0-15-16,-4 0-6 0,5-3-10 0,2 3-18 16,-3 0-20-16,3-2-53 0,-3 2-65 15,4-3-76-15,-5 3-67 0,11-5-85 16,-3 0-201-16,3 0-16 0,-3 0 59 0,3 3-109 15,-3-3-45-15</inkml:trace>
  <inkml:trace contextRef="#ctx0" brushRef="#br0" timeOffset="33044.5397">25099 4495 1483 0,'0'-8'70'0,"0"3"2"0,-4-2-1 15,4 4 1-15,0 1 10 0,4-1 13 16,-4 3 0-16,9 5 5 0,-2 1 3 16,3 1 12-16,-3 3-13 0,6 2-5 0,1 2 10 15,2 12 0-15,1-3-7 0,-1-1-1 16,-2 6-12-16,2-1-9 0,4 1-1 0,1 0-12 16,-12-1-7-16,4-3-21 0,-2 0-37 15,-5-5-52-15,1 1-69 0,-4 1-79 16,0-9-69-16,-6 0-161 0,0-4-40 0,-4-3-153 15,1 0-120-15</inkml:trace>
  <inkml:trace contextRef="#ctx0" brushRef="#br0" timeOffset="33262.9978">24862 4509 1779 0,'-10'-4'35'0,"2"1"11"0,2 1 11 16,3-3 12-16,0 2 18 0,6 0 20 0,3-1 6 15,8-1 7-15,2 0-7 0,5 0 3 16,9-2-7-16,6-2-10 0,1 1 12 16,7 4-12-16,-5-1-13 0,1-2-6 0,1 2-7 15,-2 0-15-15,1-3-31 0,1 6-39 16,-11-3-43-16,-3 3-54 0,-8-1-73 16,1 3-57-16,-7 0-143 0,-5 3-92 0,-5-1-183 15,-6 5-153-15</inkml:trace>
  <inkml:trace contextRef="#ctx0" brushRef="#br0" timeOffset="33443.8299">25148 4657 1878 0,'7'5'23'15,"-3"-2"29"-15,5-3 38 0,1 0 26 16,7-3 14-16,0 3 5 0,-1 0 6 16,1-3-2-16,3 1-10 0,0 0-32 0,4-3-9 15,-2 2-5-15,2 1-5 0,-1-1-23 16,1 1-27-16,-5-1-35 0,2 1-49 15,-4-3-65-15,5 5-73 0,-8-5-118 0,7 0-160 16,-15 2 26-16,10-1-117 0,1 4-64 16</inkml:trace>
  <inkml:trace contextRef="#ctx0" brushRef="#br0" timeOffset="33626.5048">25979 4662 1754 0,'6'0'115'0,"1"0"22"0,-4 0 7 16,0-3-2-16,5 3-9 0,-8 0-16 16,6 0-11-16,-3-2-8 0,4 2-18 15,-1-2-21-15,2 2-50 0,-2 0-67 0,1-3-86 16,-1-2-86-16,5 5-196 0,2-5-16 16,-7 3-100-16,5-3-46 0</inkml:trace>
  <inkml:trace contextRef="#ctx0" brushRef="#br0" timeOffset="34099.4264">26709 4422 1549 0,'7'-2'65'0,"-1"-4"15"15,2 4 14-15,-5-3 6 0,3 3-1 16,1 2-6-16,-4-2-2 0,8 2 3 0,-2 2-4 15,1 3-3-15,4-1-3 0,-1 4-7 16,1 4 0-16,2 0 7 0,4 2-2 0,3 1-2 16,-6 2 13-16,6 3-2 0,-3 1-6 15,-6-1-8-15,2-1 6 0,1-1-24 16,-4 0-1-16,1-4-1 0,-1-1-5 0,-3-3-3 16,-3 0 1-16,-1-3-5 0,-3-2-5 15,-3-1-2-15,-9 0-9 0,-1-4 1 0,-10-4-13 16,-1 3-7-16,-9 1 6 0,0-3-10 15,-3 3-5-15,-3-2 6 0,-1 2-2 16,-4 2-4-16,8 2 3 0,-3 2-4 0,-4 5 6 16,7-4 1-16,3 8-14 0,0 0 13 15,6-3 9-15,7 3 3 0,4 3 16 16,3-3 17-16,6 2 22 0,4-2 16 0,4 1 14 16,6-2 13-16,6 1 11 0,5 0 3 15,12 0 0-15,-3-5-5 0,6 4-24 16,2-8-7-16,-2 2-10 0,4-6-6 0,1 1-6 15,-8-6-16-15,3 1-20 0,1 0-34 16,-4-1-46-16,0-6-63 0,-3 1-77 0,0 0-88 16,-3-2-111-16,-3 2-201 0,-11-2-24 15,-3 5 70-15,-3 3-399 0,-1-1-417 0</inkml:trace>
  <inkml:trace contextRef="#ctx0" brushRef="#br0" timeOffset="35454.808">22941 5975 2511 0,'10'-8'-39'0,"-4"7"11"0,2-4 12 0,-2 4 21 16,-3 7 30-16,4-2 29 0,-1 5 16 16,5 7 7-16,-2 4 5 0,4 10 11 0,-2 2 2 15,5 8-24-15,1 0 5 0,-4 1-1 16,8 3 1-16,-5-4 0 0,1 2-3 16,0-1-14-16,2-2-9 0,-5-6 3 0,2-3-9 15,-2 1-6-15,-1-4-7 0,-3-5-7 16,-3-2-28-16,3-2-37 0,0-3-27 15,-4-6-38-15,5-3-55 0,-8-4-48 0,7-4-62 16,-7-4-118-16,0-1-114 0,-3-5 31 16,-3-3-134-16,-4-8-95 0</inkml:trace>
  <inkml:trace contextRef="#ctx0" brushRef="#br0" timeOffset="35759.6354">22664 6129 1567 0,'-10'-9'18'0,"3"5"10"15,4-4 14-15,3-1 14 0,3 0 17 0,4-2 8 16,-1 2 2-16,11-4 2 0,7-3 0 16,6-3 1-16,6 1 5 0,7-1 0 15,8 1-1-15,5 0-5 0,4 3-6 0,0 6-2 16,1 1-4-16,-8 6-10 0,-3 4-6 16,0 3-6-16,-7 5-2 0,-2 3-3 15,-11 2-4-15,-8 4-3 0,-5 2 24 0,-10-1-2 16,-7 2 9-16,-10-2-18 0,-7 5 12 15,1-1 3-15,-8 5 11 0,-9-4-9 0,0 2 5 16,3-7-8-16,-4-3-4 0,1-1-4 16,0-3-9-16,3-5-7 0,3-4-4 15,0 1-23-15,7-7-33 0,4-1-27 0,2-6-47 16,1 0-63-16,6-1-88 0,0 0-117 16,4 0-179-16,6-2 34 0,0 2-212 0,8 1-210 15</inkml:trace>
  <inkml:trace contextRef="#ctx0" brushRef="#br0" timeOffset="36050.66">23951 6297 2116 0,'3'0'58'0,"4"0"27"0,-4-2 32 16,5 4 22-16,4-4 19 0,-2 2 12 15,4-3-20-15,2 3 3 0,1 0-1 0,0-2-16 16,3 2-13-16,0-3-10 0,-1 6-14 16,2-6-12-16,-1 3-22 0,-1 0-43 0,-1 0-56 15,-1 0-52-15,-4-2-64 0,-7 4-82 16,-3-2-69-16,-3 5-168 0,-9-2-26 15,-4 4 44-15,-4 0-136 0,-7 4-87 0</inkml:trace>
  <inkml:trace contextRef="#ctx0" brushRef="#br0" timeOffset="36207.8023">23818 6515 1709 0,'3'7'53'16,"1"0"35"-16,5-2 42 0,8-2 23 16,0 2 21-16,9-2 20 0,4-1 7 15,4-2-6-15,6 0-6 0,-3 0-17 0,6-2-18 16,1-1-14-16,-5-2-20 0,-2 2-29 15,-1 1-47-15,-6-1-68 0,-3 1-77 16,0-3-104-16,-10 0-126 0,2 3-218 0,-5-3 69 16,-1-1 57-16,-2 2-153 0,2-1-78 15</inkml:trace>
  <inkml:trace contextRef="#ctx0" brushRef="#br0" timeOffset="36971.489">25219 5990 1534 0,'0'-11'32'0,"0"7"9"16,3-4 17-16,-3 2 8 0,0 3 8 0,0 3 12 16,0 0 5-16,0 0 7 0,0 9 3 15,-3-1 7-15,6-1 6 0,-3 3-11 0,6 2 6 16,1 6-2-16,3 1 20 0,0-3-7 16,3 6-11-16,4-4-16 0,7 5-10 15,-5-1-5-15,5 1 0 0,2-5-10 0,1 2-3 16,0-3-9-16,3-3-1 0,-6-1-10 15,-2-2-1-15,5-3 0 0,-10-4-9 0,7-4 1 16,-11 0 0-16,4-9-7 0,-1 6-3 16,1-8-2-16,-4-2-1 0,-3-4-7 15,7 0-2-15,-14 2-5 0,7-3-3 0,-3 1 2 16,3 2 2-16,-7 3-1 0,0-1-5 16,4 2-5-16,0 2-5 0,-4 1 2 0,7 3 1 15,0 5 6-15,0 0-5 0,3 2 0 16,1 3 3-16,-1 1-1 0,7 3 1 15,0 2 5-15,-3-1-7 0,6-1 3 0,11 7-1 16,-15-7 7-16,14 4 0 0,5-1 1 16,-2 0 11-16,1-3 9 0,-1-5-5 0,-3 2 7 15,2-6-4-15,-5-3 0 0,-1-1 1 16,1-4 1-16,-3-2 10 0,-4-5-2 16,1-1-2-16,-15-3-3 0,2-5 0 0,-8 0-9 15,-6-1-3-15,-1-2 0 0,-3-4-8 16,-2 2 2-16,-5 1-6 0,4 6 2 15,-3 0-8-15,3 2-6 0,-3 2-24 16,3 5-48-16,-1 3-42 0,-2 3-54 0,3 0-76 16,3-1-69-16,-2 4-169 0,-1 1-55 15,7 3 44-15,-11 0-219 0,7 3-208 0</inkml:trace>
  <inkml:trace contextRef="#ctx0" brushRef="#br0" timeOffset="37519.7753">25228 6942 1971 0,'0'0'15'0,"-6"-2"17"15,6 2 19-15,0 0 20 0,0 0 21 16,10-5 18-16,7 3 11 0,-1-4 9 0,14 1 36 16,3 0 9-16,14 0-12 0,13-3 11 15,10 1 7-15,10-3 6 0,14 1 3 0,-4-2 11 16,43-4-6-16,1 3-8 0,-8-3-14 15,-16 5-22-15,-23-1-9 0,3 2-15 16,-10-1-10-16,-10-1-12 0,4 2-9 16,-17 1-11-16,-8-2-5 0,-2 3-11 0,-7-1-9 15,3 1-27-15,-20-1-30 0,4-1-46 16,-3 0-56-16,-11 2-68 0,-3-1-66 0,-3 1-73 16,-7 0-83-16,-7 2-170 0,-3 0-51 15,0-1 52-15,-3 5-357 0,-4 1-395 0</inkml:trace>
  <inkml:trace contextRef="#ctx0" brushRef="#br0" timeOffset="38061.9791">25495 7585 2458 0,'10'-3'-30'16,"1"0"22"-16,-5 3 30 0,4 0 27 0,4-2 14 15,-11 4 9-15,3-2 10 0,-2 3 11 16,-1 5 21-16,0-1 1 0,-3 3-25 0,3 0-2 16,-6 4-4-16,3-2-4 0,-3 7 0 15,0 1 2-15,-1 1-2 0,1 3-3 16,3 1 6-16,0 1 14 0,0-2 4 0,7 4 1 15,2-1 20-15,5 3 7 0,6-2-1 16,3-3 3-16,10 2-10 0,4-2 14 16,4-2-5-16,5-3-5 0,-2-3-12 0,2-4-14 15,1-3-8-15,-4 0-6 0,4-5-9 16,-4 0-8-16,4-3-3 0,-7-2-14 0,-7 0 1 16,8-2-15-16,-12-3-18 0,1-3-28 15,4-5-32-15,-11 4-52 0,0-4-61 16,1 1-54-16,-15-5-57 0,2 2-64 0,-8-2-53 15,-10 3-91-15,0-1-130 0,-9-2 37 16,-1 0-362-16,-10 4-408 0</inkml:trace>
  <inkml:trace contextRef="#ctx0" brushRef="#br0" timeOffset="38276.9992">25562 7781 2442 0,'-3'0'-24'0,"-1"0"26"0,4-3 45 0,0 3 33 15,10-5 31-15,1-1 29 0,2 4-13 16,4-3 16-16,-4 0 17 0,7-1 6 16,3 2-1-16,3-4-8 0,1 0-14 0,3 1-16 15,0 0-10-15,0-1-16 0,0 1-16 16,0 2-38-16,0-4-50 0,-3 5-66 0,0-4-69 16,0 1-97-16,-8 0-110 0,-2 4-223 15,-1-4 36-15,5 0 64 0,-4 1-205 16,-1 1-168-16</inkml:trace>
  <inkml:trace contextRef="#ctx0" brushRef="#br0" timeOffset="39276.3837">23201 9162 1895 0,'7'5'19'0,"-4"0"18"16,4 3 27-16,-7 1 28 0,3 8 18 0,0-1 9 15,-3 2 1-15,0 3 4 0,0 5 0 16,3 4-17-16,4 3 6 0,3-1-9 16,3 0 0-16,1 4-15 0,6-1-15 0,0-1-1 15,4 2-5-15,-2-6-16 0,-2-3-3 16,1-2-27-16,-2-2-40 0,-5-3-32 0,-1-3-39 16,-2-4-57-16,-2 0-60 0,-5-5-59 15,-4-4-126-15,-4-1-70 0,1-3-197 16,3 0-153-16</inkml:trace>
  <inkml:trace contextRef="#ctx0" brushRef="#br0" timeOffset="39504.4013">22914 9237 1888 0,'3'-10'12'0,"7"1"26"0,-2-2 40 16,4 4 26-16,9-7 16 0,-2 5 9 0,8-1 6 15,6-2 8-15,0 0-9 0,5 0-7 16,2-2-35-16,-1 2-9 0,5 1-5 16,-4 2-9-16,3 1-7 0,-6 0-18 0,-3 1-24 15,-4 2-46-15,0 1-43 0,-4-1-52 16,-6 1-62-16,-6 2-60 0,-5 2-136 16,-5 0-81-16,-1 2-178 0,-6 4-135 0</inkml:trace>
  <inkml:trace contextRef="#ctx0" brushRef="#br0" timeOffset="39675.8448">23164 9257 1809 0,'-3'7'16'16,"0"-2"37"-16,9 1 40 0,-3-3 22 0,11 0 10 15,-1-2 10-15,4-1 9 0,6 0 6 16,4 0-24-16,6-1-14 0,-3-2-2 0,7-2-16 16,-3 1-10-16,2 2-11 0,7-4-6 15,-10 2-53-15,0 2-59 0,-3-4-84 16,1-1-96-16,-5 2-190 0,-2-5-63 15,-4 1 43-15,4-2-107 0,-5 2-45 0</inkml:trace>
  <inkml:trace contextRef="#ctx0" brushRef="#br0" timeOffset="40047.6236">24395 9297 1560 0,'-7'5'67'0,"0"-2"9"0,1-1 18 0,3 1 25 16,3-3 18-16,0 2 14 0,3 1 11 16,3-3 3-16,5 2 9 0,2-2-4 15,0 0-10-15,1-2-13 0,5 2-8 16,-2-3-15-16,3 3-14 0,3-2-11 0,-3-1-12 16,1 3-34-16,-5-2-49 0,4-1-49 15,-7 3-49-15,1 0-58 0,-4 3-69 0,-7-6-75 16,-3 3-120-16,0 0-76 0,0 0 60 15,-16 5-129-15,-1 3-64 0</inkml:trace>
  <inkml:trace contextRef="#ctx0" brushRef="#br0" timeOffset="40198.6689">24414 9405 1586 0,'-3'6'39'0,"3"0"24"0,3-6 40 16,5 2 23-16,2 2 17 0,2-2 10 0,6-2 31 16,5 0-1-16,-3-2-1 0,3-2-10 15,1 2-18-15,2-1-11 0,-3-1-16 16,4 1-22-16,-4-2-38 0,-2 2-58 0,1-2-83 15,-5 1-99-15,4-1-106 0,-8 0-215 16,1 0-1-16,-1-2 63 0,-1 1-110 0,6 1-44 16</inkml:trace>
  <inkml:trace contextRef="#ctx0" brushRef="#br0" timeOffset="40883.4644">25366 9189 1606 0,'-5'-3'43'0,"5"2"14"0,0 1 33 15,0 0 21-15,8 7 8 0,-2-1 12 0,-3 2 1 16,4 1 9-16,-1-2-9 0,2 6 0 16,5 1 5-16,-10-3-28 0,3 2-6 15,-1-4-8-15,1 3 3 0,4-1-14 0,-7-1-3 16,0-1-1-16,5-1-11 0,-5-1 0 15,0-2 6-15,0 1-5 0,1-6-7 0,-1 0-6 16,-3 0-7-16,3-11-7 0,0 4-7 16,5-6-5-16,-5-1-6 0,7-4-5 15,-1-2 1-15,5 2-7 0,2-1-3 0,-2-1 1 16,10 2-2-16,-11 3 0 0,7 3-1 16,-1-1-2-16,5 5 13 0,-4 7 9 15,0 1 8-15,3 4 3 0,1 4 15 0,-8-1 7 16,1 5 5-16,3 3 16 0,0 2 7 15,-3-4-5-15,-4 3-4 0,4-2-6 16,-4 1-5-16,1-4-6 0,-5-1-4 0,1-2-3 16,1-1-2-16,-2-5-7 0,1 1-7 15,1-6-10-15,2-5-12 0,-4 1-11 0,5-7-6 16,2-2-9-16,-2-1-8 0,7-4 2 16,-2 2 1-16,8-1-2 0,-10 5 0 0,5-3 4 15,2 6 0-15,-4 2-3 0,4 2 7 16,-5 5 6-16,2 0 8 0,-5 9 9 15,1 0 10-15,0 2 8 0,-1 1 7 0,1 1 3 16,-4 2-5-16,1 0-4 0,-1-1-6 16,-3-2-3-16,7 3-3 0,-11-6-13 0,4 1-31 15,4 1-46-15,-11-3-58 0,7 0-67 16,-3-5-87-16,3 0-89 0,-4-5-137 16,4 0-115-16,1-3 46 0,5-1-396 0,-9-1-446 15</inkml:trace>
  <inkml:trace contextRef="#ctx0" brushRef="#br0" timeOffset="41061.4824">26839 9111 2729 0,'10'3'35'0,"-6"-3"27"0,2 3 30 16,-2-1 26-16,2-2 16 0,4 0 8 16,-10 6-4-16,7-6-6 0,0 0-11 15,-4 3-14-15,3-3-11 0,1 0-28 0,0 0-39 16,3 0-71-16,3-3-89 0,-9 1-105 15,6-2-137-15,-4-1-177 0,4 1 70 0,4-1-265 16,-1-1-237-16</inkml:trace>
  <inkml:trace contextRef="#ctx0" brushRef="#br0" timeOffset="41496.6425">27560 9048 2034 0,'20'-9'-33'0,"-4"2"8"15,8-3 29-15,-15 0 28 0,12-2 20 0,-12-1 14 16,-2 1 11-16,0-2 9 0,0 2-1 16,-7 0 0-16,-7 2-7 0,0 1-5 15,-6 3 7-15,0 1-1 0,-1 4 1 16,-6 2 2-16,-3 4 5 0,3 2 1 0,-7 1 2 16,7 9 2-16,-6 0 3 0,2 4-3 15,1-3-6-15,6-1-1 0,4 1-1 16,0 0 1-16,-1-2-7 0,11 5-2 0,-7-4-3 15,7-5-7-15,3 4 0 0,6-7-7 16,1 2-7-16,10-4-7 0,-4 0 0 0,0-2-7 16,7-2-6-16,0-3-31 0,7 0 3 15,0 0-5-15,-1-3 3 0,-6 1-7 0,4 2 4 16,-8 0-1-16,4 0 0 0,-3 0-3 16,-4 2-4-16,11 1 11 0,-11 5-1 15,4-4 9-15,2 7 4 0,5-4 6 0,-4 5 7 16,7-1 6-16,-8-1 5 0,5-1 0 15,6 2 1-15,-7-4 4 0,7 1-4 0,4-2-5 16,-4-2 1-16,0-2-7 0,0-2-11 16,-7-2-29-16,7-2-38 0,-3-4-60 15,0-1-73-15,-8-3-101 0,-2-3-133 0,3 0-173 16,-13 0 44-16,6-3 61 0,1 1-254 16,-4 0-230-16</inkml:trace>
  <inkml:trace contextRef="#ctx0" brushRef="#br0" timeOffset="42507.8416">29227 5634 1979 0,'10'0'-23'16,"-7"-2"29"-16,0-1 23 0,5 1 16 16,-8-3 5-16,3 0-3 0,-3-5 2 15,-3 3-4-15,-5-5-3 0,2-2-1 16,-10-1-2-16,-5 1-4 0,-2 1 0 0,-4 1-5 16,0 5-4-16,-6 2 0 0,0 1 4 15,-7 10 1-15,0 0 8 0,3 3 2 0,-6 3 3 16,10 3 0-16,-1 3-4 0,11 0 2 15,-1-3 2-15,11 2 3 0,7 0 2 0,9-2 5 16,7 3-7-16,7-3 1 0,-4-3-3 16,10-2-4-16,1 0 1 0,2-3-7 15,4-2-4-15,0-1 0 0,0-4-6 16,0-4-2-16,0 2-2 0,0-3 2 0,-3 0-4 16,-4 3-6-16,1-1-2 0,-11 0-3 15,7 1 0-15,-4-1-4 0,1 3-1 0,4 3 3 16,-5 2-4-16,-2 3 4 0,2 1 1 15,-2 4 0-15,5 2-1 0,-2 0 4 16,7 8-1-16,-11-1-2 0,7 3 1 0,-4 3 1 16,1 0 2-16,3 3-4 0,-10 1 4 15,3 4-1-15,4 3 31 0,-7 7 12 16,0 1 10-16,-3-2-1 0,-4-4 0 16,-3 2 0-16,0-4 5 0,-7 0 1 0,4 0-2 15,-10-3 1-15,0 5 0 0,-4-7 4 16,-7-3 3-16,5-3-4 0,-11-3 1 0,3-5-6 15,-6-3-5-15,3-4-7 0,0-6-6 16,0-1 2-16,-8-4-9 0,5-8-3 0,0 4-8 16,3-5-16-16,0-6-25 0,3 1-22 15,-3-4-34-15,7 4-48 0,6-1-73 16,0-1-94-16,7-1-107 0,7 0-217 0,3 3 60 16,3-1 66-16,4 2-278 0,7 2-248 15</inkml:trace>
  <inkml:trace contextRef="#ctx0" brushRef="#br0" timeOffset="42886.873">29904 5829 2103 0,'-10'-1'28'15,"7"-4"14"-15,0 2 18 0,-8 0 23 16,11-1 20-16,0 1 17 0,3 1 11 15,5-2 12-15,-2 2 30 0,4-3 5 0,4 3-12 16,-1-1-6-16,4 1-19 0,-1-4-15 16,1 4-12-16,2-1-11 0,5-1-13 15,3 1-18-15,-7-2-30 0,3 5-63 0,-6-5-69 16,-1 3-74-16,-2 2-103 0,-1-3-139 16,-6 3-146-16,0 0 68 0,-4 3-262 15,-6 2-238-15</inkml:trace>
  <inkml:trace contextRef="#ctx0" brushRef="#br0" timeOffset="43057.8846">29934 5961 1953 0,'0'6'-11'0,"-3"0"28"15,3-1 33-15,0-4 33 0,3 5 16 16,0-6 14-16,8 0 1 0,-5 2-1 0,4-2-4 16,4 0-14-16,-1-2-10 0,-4 2-12 15,12-3-4-15,-4 0-30 0,-4 2-34 16,4-4-56-16,2 2-55 0,-2 0-68 0,3-3-79 15,-3 3-144-15,-1-3-25 0,-2 1-124 16,2 3-47-16</inkml:trace>
  <inkml:trace contextRef="#ctx0" brushRef="#br0" timeOffset="43349.4082">30558 5762 1459 0,'10'-24'15'0,"-7"3"17"16,3 1 28-16,-6 2 26 0,11 2 18 16,-11 2 17-16,3-1 6 0,4 3 9 0,-4 2 6 15,-3 1-1-15,0-2 2 0,3 2-4 16,0 0-5-16,5 2-21 0,-8 2-7 16,0 2 4-16,0 1-39 0,3-1 4 0,-3 3-5 15,3 11 12-15,4-5 0 0,-7 6-7 16,3 0-1-16,-3 3-9 0,3 0-11 15,-3 0 2-15,11 3-5 0,-11-1-24 0,6 0-35 16,4 0-48-16,3-2-46 0,-9-1-70 16,12-2-81-16,-6-5-120 0,4 1-136 15,-8-3 30-15,8-3-201 0,2 1-174 16</inkml:trace>
  <inkml:trace contextRef="#ctx0" brushRef="#br0" timeOffset="43680.4447">30968 5687 1919 0,'3'0'21'16,"-3"0"18"-16,0 0 25 0,3 3 25 16,0-1 14-16,5 1 13 0,-5 2 0 0,0-1 21 15,7 4-9-15,-4 0-12 0,5 1-4 16,5 3-7-16,1 0-2 0,7-3-41 0,-5 4-5 16,8-1 1-16,0-2-6 0,3 3-4 15,0-6 0-15,0 1-3 0,0-1-5 16,-3-4 3-16,-7-3-5 0,6 0-5 0,-9-7-1 15,3-1-6-15,0-4-3 0,-13-1 2 16,6-5-12-16,-13 1-7 0,0-2 7 16,-13-2-3-16,6-2-7 0,-13 4 2 0,0-1-2 15,-10 2 2-15,3 5-2 0,0 3-5 16,-6 0-1-16,0 6 1 0,3 4 4 16,3 1-2-16,-3 2-4 0,11 5-16 0,-8-1-25 15,10 0-32-15,-7 6-39 0,11-3-47 16,-1 1-47-16,8 1-34 0,3-5-81 0,3 1-110 15,0-1-6-15,3 0-163 0,0-2-102 16</inkml:trace>
  <inkml:trace contextRef="#ctx0" brushRef="#br0" timeOffset="44225.8912">31548 5625 1581 0,'3'-5'17'0,"0"2"24"0,5 1 18 16,-5-1 24-16,7 1 18 0,-4 2 14 15,-3 2 17-15,8 1 11 0,-1 4 6 16,-7-2-2-16,14 2 8 0,-7 4-13 0,-4-4-3 16,8 4-14-16,-11-2-14 0,7 1-2 15,-4 0-19-15,5-2-4 0,-8-4-12 0,4 4-3 16,-4 0-7-16,8-6-6 0,-5 0-18 15,-6-2-27-15,10-4-5 0,-7-1-25 0,0-6-11 16,8-1-5-16,-8-2-7 0,7-4-1 16,-7-2 8-16,8 2-3 0,-5 0 6 15,4 2 5-15,-4 2-1 0,5 5 11 16,-5-2 19-16,4 9 23 0,4 0 16 0,-4 4 9 16,-4 5 34-16,8 1 5 0,-1 4 9 15,-7 1 6-15,8 2 1 0,-4-2-2 0,7 1-3 16,-7-2-5-16,-4 0-8 0,8-3-8 15,-4 2-4-15,-4-4-4 0,8-2-2 16,-4-5-8-16,3 0-13 0,-3-5-17 0,3-2-13 16,4-4-21-16,-4-2-20 0,4 1-18 15,3-3-7-15,0-2-8 0,-7 2 0 16,4-1 5-16,-1 2 0 0,1 1 7 0,-4 6 7 16,1 2-1-16,-1 2 14 0,1 3 8 15,-11 5 15-15,10 3 10 0,-10-1 8 16,8 6 6-16,-8 0-7 0,7-1-1 0,-7 0-1 15,8 1-3-15,-8-1 0 0,7 1-10 16,-7 0-47-16,11-4-60 0,-11 2-65 0,7-4-75 16,-4 0-94-16,8-2-196 0,-11 0-18 15,7-3 84-15,4 1-290 0,-11-3-247 16</inkml:trace>
  <inkml:trace contextRef="#ctx0" brushRef="#br0" timeOffset="44536.61">31665 6033 2087 0,'-10'3'-16'0,"-1"3"34"0,5 0 40 0,6 0 28 15,0-3 21-15,0 5 15 0,3-6 22 16,11 3 12-16,-4 0 32 0,-1-5 1 0,12 5 0 16,-1-3-6-16,4-2 1 0,6 3-9 15,3 0-14-15,-3-3-14 0,10 0-17 16,-7 0-12-16,-3 0-18 0,3 0-33 16,-3-3-44-16,7 0-59 0,-7 1-72 0,0-1-92 15,0 3-102-15,-10-2-158 0,4 0-114 16,-8 2 80-16,-10 2-337 0,8 0-316 0</inkml:trace>
  <inkml:trace contextRef="#ctx0" brushRef="#br0" timeOffset="44880.6353">32185 6252 2325 0,'-13'6'15'0,"10"-3"5"15,-8 3 6-15,8 0 12 0,-10 0 13 16,10 5 14-16,-8-4 14 0,1 3 8 15,7 5 4-15,-3-1 5 0,6 3 11 0,-11 0-15 16,11 0 0-16,0 4-2 0,4-1-9 16,6 2 19-16,-7 0 2 0,10 4 2 15,-2 1 5-15,5-3-7 0,1 5 3 0,-1 0 0 16,8 0-9-16,-7 0-2 0,2 1-13 16,-2 0-3-16,-1-3-3 0,-2 0-2 0,-1 1 5 15,-2-3 4-15,-5-5 6 0,-6 3 4 16,0-6-4-16,-3 3-1 0,0-3-7 15,-11-1-9-15,1-1-3 0,-1-3-8 0,-2 0-6 16,-4-4-6-16,-4-1-5 0,8-4-7 16,-1-1-23-16,-7-4-30 0,5-1-36 15,5-4-41-15,-2-3-53 0,2-2-54 0,1-4-66 16,10 2-87-16,-11-6-119 0,11 0-140 16,-4-1 71-16,7 2-413 0,10-1-432 15</inkml:trace>
  <inkml:trace contextRef="#ctx0" brushRef="#br0" timeOffset="45227.845">32509 6411 2594 0,'9'-12'-33'0,"2"3"22"16,5-4 32-16,-2 3 30 0,2 0 22 0,1 1 23 15,6 2 19-15,-6 1 41 0,3-2 1 16,3 3 4-16,-6 0-3 0,-4 3-12 0,4 2-9 16,-4 2-13-16,4 1-4 0,-7-1-13 15,-4 5-9-15,5 5-3 0,-8 0-12 0,-3 2-9 16,0 1-8-16,0 2-1 0,0 4-9 16,-6-1-5-16,6-6-2 0,-8 4 2 15,5-4 7-15,3 0 6 0,3-2 14 0,8 1 6 16,-8-4 5-16,10 2-5 0,1-4-6 15,2 1-5-15,11-7-8 0,-7 5-6 0,7-3-20 16,3-3-28-16,0-3-47 0,-11 3-73 16,5-6-93-16,-4 5-133 0,-10-1-163 15,4-2-167-15,-11 2 88 0,0 2-518 0,4 0-566 16</inkml:trace>
  <inkml:trace contextRef="#ctx0" brushRef="#br0" timeOffset="175014.2999">13639 10715 471 0,'-6'0'44'0,"2"-2"-25"15,-2-1 7-15,3 0-5 0,0 1-4 0,-2-2 4 16,-1 3 3-16,3-1 4 0,-4-2-5 15,4 2 2-15,0-1 4 0,0 1-2 0,-2-3 3 16,2 3-3-16,0-4 0 0,0 1 8 16,-1 3-1-16,1-3 7 0,3 3 4 15,-3-3 7-15,3 2-2 0,-3-2 4 0,3 2 1 16,-3 2-2-16,3 1-3 0,0-3 2 16,-5 1-5-16,5 2-1 0,0-3-7 15,0 3-2-15,0 0-6 0,0 0 0 16,0 0-1-16,-6 8-6 0,6-1-4 0,-3 5 2 15,3 3-5-15,-4 2 3 0,1 4-5 16,0 1 2-16,3 5-7 0,0 2 2 0,3 2 0 16,-3 5 0-16,7-4-1 0,-1 2-2 15,5 2-1-15,2-1 5 0,4 5-4 16,-1-2-1-16,4-3-1 0,4 2 2 0,3-7-5 16,-2 3 1-16,-1-8 1 0,3-5-1 15,0-3 1-15,3-4-1 0,-7-6-1 16,4-2 3-16,-8-8-3 0,5-2 1 0,0-4 0 15,-5-6 0-15,4-6 0 0,-5-1-2 16,-2-3 0-16,-2-3 1 0,-2 1-3 16,-5 2 4-16,4-2-3 0,-5 1-1 0,1 4 1 15,-1-1 0-15,-3 4 2 0,5 1-6 16,-5 3 4-16,0 3-2 0,0 0-4 0,1 1 1 16,-1 1-1-16,0 5-2 0,0 2 7 15,1 3-5-15,3 0 0 0,-4 3 8 16,4 2-5-16,2 3-3 0,-1 0 4 15,1 4-4-15,4 0 8 0,1 6-5 0,-1-1 0 16,7 5 4-16,1 1-3 0,1-3 2 16,5 6-4-16,6-2 9 0,-3 1-3 15,0-5 0-15,8 5-1 0,-5-7-2 0,7 4 5 16,-7-6-5-16,4-4 1 0,-7 0 3 16,0-5-1-16,0-1 0 0,0-6 2 0,-3-6 2 15,-1-1 10-15,-2-5 1 0,3-6 0 16,-8-7-4-16,-2 0-2 0,-7-6 5 0,-7-1-9 15,0-5 2-15,-3-3-4 0,0-1 1 16,-6-5-1-16,-4 1-4 0,-4 0 3 16,1 4-1-16,0-1-1 0,0 9-1 15,0 2 1-15,-4 0-1 0,4 4-12 0,-4 2-12 16,7 2-17-16,-4 3-22 0,4 3-29 16,4-1-32-16,-1 0-39 0,-3 1-100 0,6 0-228 15,1 0 6-15</inkml:trace>
  <inkml:trace contextRef="#ctx0" brushRef="#br0" timeOffset="175374.4322">15604 10623 1372 0,'-10'0'-3'0,"7"0"-1"0,-1 2-1 0,4-2 6 16,-4-2-1-16,4 2 11 0,0-4 17 15,0 4 8-15,0 0 7 0,14-2 6 16,-4-3-1-16,0 3 1 0,4-1 1 0,-2-2-7 15,6 2-2-15,-6-2-4 0,9 1-6 16,-4-1-2-16,2 0 0 0,5 0-5 0,-1-2-2 16,1 2-3-16,-1-3-1 0,3 1-21 15,-5-2-26-15,2 5-28 0,-3 1-27 16,-3-2-22-16,-1 0-25 0,-2 0-64 16,-1 3-269-16,-7 2 29 0</inkml:trace>
  <inkml:trace contextRef="#ctx0" brushRef="#br0" timeOffset="185558.1566">15604 10938 481 0,'0'2'162'0,"0"-2"-59"0,-7 3-24 16,7-3-23-16,-3 0-5 0,3 0 10 15,-3 1-13-15,3 2-1 0,0-3 17 16,0 0-1-16,0 0 3 0,0 0 3 0,-8 0 2 16,8 0 3-16,0 0 2 0,0 3-2 15,0-3 3-15,0 0-3 0,0 0-1 0,0 0-2 16,0 0-3-16,0 0-4 0,0 0-2 16,0 0-2-16,0 0-1 0,0 0 2 15,18-6 2-15,-6 2 0 0,2 2-3 0,2-4 0 16,8-1-3-16,0-1 0 0,2-2-3 15,1 2-5-15,0-1 2 0,3 1-2 0,-1 3-2 16,-2-3-5-16,-4 4-4 0,1-4-2 16,0 2-2-16,-8 3-6 0,1-1-2 15,-1-1 4-15,-2 3-4 0,-1 0-4 0,1-1-6 16,-5 1 0-16,1-1 0 0,1 0-2 16,-2 1-1-16,1-1-3 0,-3 3-10 15,3-2-16-15,-3 2-21 0,-1-2-26 16,-3 2-30-16,5-3-36 0,-5 3-42 0,3-2-45 15,-6-1-109-15,4 1-133 0,-1-3-149 16,-3-1-105-16</inkml:trace>
  <inkml:trace contextRef="#ctx0" brushRef="#br0" timeOffset="186101.659">16541 10425 1718 0,'3'-7'-9'0,"0"-1"3"0,-3 3 1 16,4 1-4-16,-4 1 10 0,3 3 13 15,-3 0 11-15,7 7 13 0,-3 3 5 16,2 2 13-16,0 5 1 0,1 6 3 0,4 7-1 16,-2-3 1-16,4 6-2 0,-2 0-3 15,2 2-6-15,1-3 0 0,-1 3-4 16,-1-2-6-16,2-1-3 0,-4 1-5 0,4-4-1 15,-4 2-2-15,2-4-7 0,-4-2-10 16,2-2-16-16,-4-5-15 0,1-1-20 0,0-5-18 16,-4-2-33-16,4-5-36 0,-4 0-28 15,-3-8-53-15,0 3-421 0,-7-14-128 16</inkml:trace>
  <inkml:trace contextRef="#ctx0" brushRef="#br0" timeOffset="186309.5716">16508 10557 1607 0,'-3'-7'-51'0,"3"-1"13"0,0 3 14 16,0-2 13-16,3 1 24 0,0-1 19 0,3 2 9 15,1-2 6-15,4-1 6 0,1 4 3 16,2-1 0-16,2-3 0 0,5-3-4 0,2 4-8 16,0 0-3-16,4-4-4 0,0 4-1 15,-4-3-5-15,4 2-11 0,-4 2-15 16,-3-2-26-16,-3 3-28 0,-4-1-22 0,4 1-30 15,-7 3-42-15,-7-3-86 0,0 5-278 16,-3 0-11-16</inkml:trace>
  <inkml:trace contextRef="#ctx0" brushRef="#br0" timeOffset="186489.5872">16521 10625 1398 0,'-4'10'-24'0,"4"-2"20"0,4-1 18 0,2 0 18 16,2 1 19-16,-2-4 8 0,7 1 7 0,1 1-2 15,2-1 1-15,4-3-3 0,7 0-7 16,-3-2-3-16,-2 0-4 0,11-2-4 16,-3 0-7-16,1-1-12 0,3 1-23 15,-4-1-27-15,0-2-37 0,0 0-40 0,0 0-32 16,-8-2-73-16,5-1-309 0,-3 4-20 16</inkml:trace>
  <inkml:trace contextRef="#ctx0" brushRef="#br0" timeOffset="186673.0811">17428 10635 1436 0,'6'0'39'0,"2"3"0"16,-5-1 3-16,3-2 7 0,-2 0 8 0,-1 3 1 16,3-3-2-16,-2 1-7 0,0-1-5 15,2 0-5-15,-6 0-6 0,10 0-16 0,-7 0-32 16,4 0-50-16,3-1-47 0,-3-4-106 15,-1-3-309-15,1 3-30 0</inkml:trace>
  <inkml:trace contextRef="#ctx0" brushRef="#br0" timeOffset="187150.1236">18182 10193 1390 0,'13'-11'21'0,"-6"5"9"0,3 3-3 16,-4-3 0-16,4 3 10 0,1 1 9 16,-2 2 16-16,5 2-5 0,-1 1 2 0,-3 3 3 15,4 2-1-15,-1-1-4 0,0 2-3 16,0 4-3-16,4 1-5 0,-4-1-2 0,4 1-4 16,0 4-3-16,0-2-2 0,2-2-4 15,-2 1 0-15,-4-3-4 0,1 2-3 0,-1-4-2 16,-2 0 1-16,-2-3-3 0,-2 0 2 15,-1 1-3-15,-6-3-6 0,0-3 0 16,-6 3-2-16,-4-5-1 0,-7 4 0 16,1-4 0-16,-5 2-2 0,-2-2 1 0,-4 5 1 15,-3 0 1-15,0 0 8 0,-6 5-6 16,-1 2 1-16,4 0 3 0,-4 3 1 0,1 3 0 16,6 0 0-16,0-1 2 0,3 3-2 15,3 0 0-15,4 0 0 0,4-3 3 16,5 3 3-16,5-2 6 0,3 0 9 0,3-3 15 15,6 0-1-15,5-1 9 0,5-1 5 16,7-2-3-16,1-4-5 0,3-2-8 0,3 0 0 16,0-5-4-16,0-3-5 0,-1 1-6 15,1-3-1-15,0-2-7 0,0-1-10 16,4-2-18-16,-8-1-25 0,-2 2-34 0,-1-2-46 16,1 4-50-16,-5-3-54 0,-2 1-71 15,-4 1-151-15,4-2-37 0,-4 2-147 16,1 1-113-16</inkml:trace>
  <inkml:trace contextRef="#ctx0" brushRef="#br0" timeOffset="188548.0087">21013 10710 1714 0,'3'-9'-15'0,"-3"2"16"0,0 0 14 15,0 0 21-15,0 1 20 0,0 1 9 0,3 1 6 16,-3-1 4-16,0 0 0 0,0 2 3 15,-3 1-7-15,3 2-1 0,0 0 0 16,3 10 2-16,2-1 2 0,-2 2-5 16,3 3-2-16,-3 7-6 0,7-1-3 0,-2 2-6 15,1 6-4-15,-2-6-7 0,2 6-4 16,2 0-1-16,-1-4-5 0,4 3-6 0,-8-3 1 16,0 0-7-16,4-1-11 0,-2-3-29 15,-2-3-22-15,-3 3-35 0,1-7-33 16,-1 1-36-16,3-1-41 0,-6-5-72 0,0-1-140 15,-3-2-232-15,3-5-130 0</inkml:trace>
  <inkml:trace contextRef="#ctx0" brushRef="#br0" timeOffset="188817.0329">20610 10701 1675 0,'-4'0'-63'0,"1"-1"23"16,3 1 21-16,3-6 25 0,4 6 13 0,3-2 16 15,0-1 8-15,0 1 6 0,7 0 2 16,-1-1 5-16,4 1 0 0,4-1-9 16,2 0 3-16,4-2-8 0,0 3-5 0,0 2-3 15,3-2-3-15,1-1-6 0,0 1-1 16,-4-1-16-16,0 3-24 0,-3-2-25 15,-5 2-33-15,2 0-26 0,-4 0-28 0,-7 0-52 16,-2 0-374-16,-2 0-55 0</inkml:trace>
  <inkml:trace contextRef="#ctx0" brushRef="#br0" timeOffset="189024.048">20840 10892 1437 0,'0'10'-43'0,"-4"-2"16"15,8-1 10-15,-1 1 28 0,1-1 11 0,2-1 11 16,4-1 7-16,0-4 12 0,3 5 4 16,4-4 0-16,0-2 7 0,3 3-6 15,-1-3-2-15,5 0-6 0,-4 0-5 0,1-3-6 16,1 3 7-16,2-2-14 0,-4 2-22 16,-1-6-42-16,2 5-39 0,6-2-43 15,-7-5-63-15,-1 1-127 0,5-1-140 0,-4 3 46 16</inkml:trace>
  <inkml:trace contextRef="#ctx0" brushRef="#br0" timeOffset="189304.5849">21787 10940 1290 0,'0'0'23'0,"0"0"11"0,10-2 13 0,-7 2 24 15,7-3 10-15,-3 0 4 0,3 3 2 16,3-2-3-16,1 2-9 0,2-4-1 0,1 3-9 16,3-2-5-16,3 0-7 0,0 3-2 15,4-2-9-15,3-1-10 0,-6-1-19 16,-1 1-38-16,-3 1-42 0,-3 2-39 15,-4-3-47-15,-3 0-100 0,-6 3-313 0,-4 0-67 16</inkml:trace>
  <inkml:trace contextRef="#ctx0" brushRef="#br0" timeOffset="189462.6052">21797 11037 1526 0,'-3'7'-5'0,"3"-1"13"0,3-1 21 15,3-3 25-15,1 1 14 0,3-1 8 16,3-2-5-16,1-2-2 0,2 2-7 15,5-3-9-15,-5 1-4 0,4-1-7 0,0-2-29 16,4 0-37-16,-1 0-56 0,0 0-34 16,1-2-70-16,-1-3-134 0,0 2-157 15,-3 1 19-15</inkml:trace>
  <inkml:trace contextRef="#ctx0" brushRef="#br0" timeOffset="189849.4448">22764 10707 1269 0,'6'-6'-9'0,"1"5"16"0,0-5 6 15,-3 6 15-15,-1 0 10 0,-3 0 9 0,0 6-10 16,0-6-2-16,-7 10 1 0,-3-1-3 16,0-1-3-16,0 5-3 0,-4-1-4 15,2 3 0-15,1 0-9 0,-2 3 4 16,3-3 0-16,0 0 4 0,0-1 6 0,3 5 7 16,4-7 19-16,-1 0 10 0,4-2 6 15,7 0 1-15,-3 0 0 0,5-5 0 16,5 3 3-16,2-3 1 0,2-2-5 0,1-1-5 15,4 1-9-15,-2-2-1 0,6-1-6 16,-8 3-9-16,8-6-17 0,-7 2-36 0,0-2-41 16,0-2-53-16,-3 2-48 0,2-7-67 15,-8 0-129-15,2 3-254 0,-3-6-104 16</inkml:trace>
  <inkml:trace contextRef="#ctx0" brushRef="#br0" timeOffset="190051.0753">23061 10669 1584 0,'3'-2'-48'0,"-3"0"19"0,4 2 25 16,-4 0 26-16,6 7 21 0,-6 1 12 0,3 1 10 15,-6 7 12-15,3-2 9 0,3 9 3 16,-3-1-5-16,0 2-4 0,0 0-6 16,0 1-8-16,3 1-8 0,-3-2-3 0,0 3-9 15,4-3-4-15,-4-2-23 0,4 0-34 16,-4-7-41-16,3 6-55 0,0-4-45 15,-3-5-114-15,0-2-362 0,0-5-128 0</inkml:trace>
  <inkml:trace contextRef="#ctx0" brushRef="#br0" timeOffset="190381.7805">23208 10868 1586 0,'0'0'-61'0,"0"0"12"15,6 4 23-15,1-1 14 0,-1 4 15 0,1 1 19 16,0 4 11-16,3-2 18 0,3 4 9 16,4 3 13-16,-1-3 7 0,4 4-5 15,4-4-4-15,0 2-1 0,2-2-9 0,0-1 0 16,1-3-4-16,0 0 0 0,0-5-2 16,-1 0 0-16,1-5 0 0,0-2-3 15,-4-1-4-15,-3-2-4 0,0-7-3 0,-7-1-7 16,1-4-2-16,-8-4-5 0,1-1 1 15,-7-2-6-15,0 0-4 0,-3 2 4 16,-7 0 1-16,3-2-3 0,-6 5 0 0,-4 4-5 16,-6 0 0-16,-1 6 0 0,-2 1-5 15,-1 5-2-15,-6 3-4 0,6 3-20 0,0 0-41 16,0 2-51-16,5 4-55 0,-2-4-92 16,0 0-164-16,4 2-213 0,4 4-129 15</inkml:trace>
  <inkml:trace contextRef="#ctx0" brushRef="#br0" timeOffset="190945.7525">23848 10623 1614 0,'-4'3'-58'0,"4"1"21"0,0 4 15 16,0 1 19-16,0 1 12 0,-3 2 11 16,6 4 8-16,-6-1-1 0,3 0 2 15,0 2 11-15,0 0 3 0,0 1 3 0,3 0 5 16,1-1-6-16,-4-2 2 0,0 0 2 15,3-3 6-15,1-1 2 0,-1 2 7 16,-3-6 6-16,3-2 5 0,0-3 2 0,4-4-1 16,-4-3-1-16,4-1-3 0,0-3 1 15,-1-1-4-15,1-5-6 0,3-1-4 0,-3 2-8 16,3-3-5-16,-4-2-1 0,5 5-3 16,-2-1-5-16,1 0 1 0,-2 3-4 15,1-3-8-15,-2 2-1 0,-1 2 4 0,2 2-9 16,-2 1-11-16,-3 1-22 0,0 0-38 15,1-1-45-15,-1-1-56 0,0 6-62 16,-3-3-97-16,-3 3-142 0,3 1-202 16,0 2-151-16</inkml:trace>
  <inkml:trace contextRef="#ctx0" brushRef="#br0" timeOffset="191134.7689">24008 10677 1791 0,'0'5'-44'15,"3"2"20"-15,-3 2 30 0,3-6 20 16,1 9 19-16,-1-6 13 0,0 5 16 0,1 1 8 15,3 1 5-15,-1 5 8 0,4-1 4 16,1 3 0-16,1 0-1 0,2 5-4 16,3 0-12-16,3-6-4 0,-1 4-5 15,2-2-10-15,2-4-6 0,1 3-18 0,-2-8-37 16,-1-4-49-16,-1-1-70 0,3-1-73 0,-3-6-103 16,-3-6-154-16,2 0-195 0,-1-3-138 15</inkml:trace>
  <inkml:trace contextRef="#ctx0" brushRef="#br0" timeOffset="191547.3104">24718 10810 1711 0,'11'2'-35'0,"-2"-2"6"0,4 0 26 0,-2 0 24 16,2 0 25-16,-4 0 6 0,5 0 9 16,-1-2 6-16,-2-1 2 0,2 1 8 15,1-3 4-15,-8-1-1 0,4 2-4 0,-7-1-2 16,0-4-8-16,5 6-5 0,-16-6-4 15,5 5-8-15,0-1-6 0,-4 2-5 0,-2 3-3 16,-2 3-4-16,-2 2-1 0,-1-1-4 16,-5 7-5-16,2-1-1 0,1-1-2 15,2 4-4-15,1-1-1 0,2 4 1 0,1 0-4 16,4-2 2-16,6-2 2 0,-3 3-6 16,6 0 0-16,0 3-2 0,4-3 0 15,2 2-1-15,5 1 1 0,-1 1 1 0,8 6-1 16,-1-2-2-16,-1 2-1 0,5 5 0 15,-4-2 1-15,-4 4-2 0,-2 1 4 0,-1-1-3 16,-6 6 1-16,0-6 3 0,-7 3 11 16,-7-2 17-16,-3-3 23 0,-6 5 11 15,-8-3 11-15,-3 3 26 0,-3-5-6 16,-3 0-5-16,-8-5-12 0,2-2-5 16,-1-2-9-16,0-9-16 0,3-3-33 0,0-1-37 15,7-6-45-15,0-2-57 0,3-5-81 16,1-7-91-16,6-2-228 0,0-7 29 0,4-4 63 15,5 5-167-15,-2-9-95 0</inkml:trace>
  <inkml:trace contextRef="#ctx0" brushRef="#br0" timeOffset="191987.0974">25532 10692 1582 0,'6'0'-12'16,"2"-3"16"-16,-8 6 31 0,6 3 25 16,1-4 18-16,-4 3 11 0,3 0 11 15,2 0 3-15,-2 2 0 0,1-2 2 0,-1 0-5 16,1 0-3-16,-3-2-1 0,2 1 0 16,1-1 5-16,-4-1 0 0,0 1 6 0,0 0-4 15,-3-3-5-15,0 0-8 0,0 0-3 16,0 0-8-16,0 0-13 0,0 0-4 0,-3 2-8 15,0 1-5-15,3-3-13 0,-7 2-4 16,1 0-12-16,-1-2-18 0,7 3-29 16,-4-1-34-16,-2-2-46 0,6 0-67 15,0 0-78-15,-10-5-153 0,10 1-103 0,-3-1 52 16,6-3-134-16,0-2-89 0</inkml:trace>
  <inkml:trace contextRef="#ctx0" brushRef="#br0" timeOffset="192650.5993">26472 10767 1607 0,'-3'2'-29'16,"0"-2"18"-16,3 0 9 0,0 0 15 15,-3-7 7-15,-1 0 2 0,4-4-2 0,0-1-4 16,4-5-7-16,-4-4 9 0,3-1-3 16,0-3 3-16,-3-3 0 0,3 1 6 0,4 0 11 15,-7 1-3-15,0 2 6 0,0-1 9 16,-7 4 7-16,7 1 1 0,0 6 2 15,0 1-5-15,0-2-4 0,0 8-2 16,0 1-4-16,0 6 2 0,0 0 2 0,-3 11 0 16,6 2-1-16,-3-1-1 0,0 2-3 15,0 4-3-15,0 2-2 0,7 0-4 16,-7 2-4-16,0 2-2 0,0-4-11 0,3-1-27 16,1-1-41-16,-1-4-46 0,1 2-51 15,2-7-66-15,4 2-140 0,-10-6-263 0,3-3-117 16</inkml:trace>
  <inkml:trace contextRef="#ctx0" brushRef="#br0" timeOffset="192963.7281">26679 10548 1617 0,'7'0'-56'0,"-4"3"22"0,3 1 24 16,2 1 13-16,5 3 11 0,-7 1 6 15,5 1 4-15,5 2 8 0,-2 1-6 16,2 1 3-16,4 3 9 0,4-3 2 15,2-2 4-15,-6 4-1 0,4-3-4 0,2-4-3 16,1 2-1-16,-4-4-2 0,4-2 0 16,-4-3 3-16,1-2 0 0,-8-2-7 15,4-6-1-15,-3-1-1 0,-4-4-4 0,-3-5-3 16,-7-2-1-16,-3-2-1 0,0-1-4 16,-6-2-1-16,-1 2 3 0,1 4 3 0,-8-1-1 15,1 2 3-15,-4 3-3 0,4 3 2 16,-7 3-4-16,0 8-2 0,0-1-3 15,3 5-1-15,1 3-5 0,-8 2-18 0,8 2-22 16,-1 0-35-16,7 4-34 0,3-1-31 16,0 0-38-16,1-3-96 0,3-1-288 15,6 2-60-15</inkml:trace>
  <inkml:trace contextRef="#ctx0" brushRef="#br0" timeOffset="193554.0273">27636 10485 1566 0,'4'-3'29'16,"6"3"0"-16,-10 3 23 0,6 2 28 15,-3 2 14-15,4 3 5 0,-7 2 3 16,7 4 3-16,0 0 6 0,-1 2-9 0,4 0-5 16,-7 2-10-16,8-2-11 0,2 0-4 15,-10-1-7-15,4-3-8 0,0-1-4 16,-4 0-6-16,7 0 1 0,-10-7-7 0,3 0-4 16,0-1-5-16,8-5-4 0,-11-3-7 15,6-2-3-15,1-4-6 0,-4-3-4 0,11 0 3 16,-8-3-2-16,4-2-5 0,1 3 2 15,5-3 3-15,-2 5-8 0,-8 0 1 16,7 2 0-16,-2 3 0 0,-2-1 1 0,4 6 6 16,1-1 2-16,-1 3 3 0,1 0 10 15,-4 5-1-15,7 0 5 0,-11-2 5 16,7 2-8-16,-2-1 1 0,-5 1-4 16,4 1 0-16,-4-1 1 0,2-1-6 0,-2-1-1 15,1-1-3-15,-4-2-8 0,3 0-10 16,2-2-13-16,-5-1-10 0,7-1-7 15,-7-4-1-15,7 0-2 0,-6-1 0 0,9 1 3 16,-7-1 4-16,5 1 3 0,2-2 2 0,-7 4 2 16,5-1 2-16,2 5 2 0,-7-1 4 15,5 3 6-15,2 0 4 0,0 3 9 16,-9 1 1-16,9 1 3 0,-10 1 2 16,7 4 0-16,-3-2-3 0,0 1 0 0,-1-1-2 15,4 1-12-15,-6 2-30 0,-1-4-38 16,4 0-50-16,-1 0-55 0,-3-3-77 15,4 1-161-15,-4-5-5 0,1 0-131 0,3-3-56 16</inkml:trace>
  <inkml:trace contextRef="#ctx0" brushRef="#br0" timeOffset="193965.0647">27332 11135 1432 0,'-3'0'-14'0,"3"0"25"16,0 0 20-16,0 0 21 0,14-3 24 0,-1 1 10 15,4-1 6-15,2 1 11 0,8-4 10 0,10 2 6 16,0-4 2-16,9 3 4 0,5-3-9 16,-1 4-4-16,-1-1-12 0,2 0-5 15,-2 1-10-15,5 0-11 0,-7 1 1 0,2-2-15 16,-5 1-5-16,-7 4-15 0,-4-3-21 15,0 1-22-15,-6-1-32 0,0 1-32 0,-7-1-38 16,3 0-35-16,-6 6-42 0,0-6-39 16,-4 3-93-16,-10-2-99 0,7 4-165 15,-10 1-78-15</inkml:trace>
  <inkml:trace contextRef="#ctx0" brushRef="#br0" timeOffset="194319.4049">28127 11252 1567 0,'-11'8'-37'0,"5"-1"5"0,-7 1 17 0,2 2 7 16,5-3 10-16,-4 6 10 0,7-3 2 16,-11 2 9-16,11 1 11 0,-4 2 11 0,4 2 7 15,0-1 5-15,3 1 2 0,0 3 6 16,3 0 4-16,0 0 10 0,7 2-4 0,4 3 0 15,2-2-4-15,4 2-3 0,0 0-3 16,0-1-4-16,7 2-5 0,-10-4-2 16,9 3-5-16,-9-2-3 0,3-1-1 15,-4-4 6-15,-2 0 2 0,-4-1 5 0,-7 0 3 16,0-2-2-16,-6-1-4 0,-3 3 0 16,-8-5-5-16,1 0-9 0,-4-2 0 0,1-2-4 15,-11-1-7-15,10-4-4 0,-9-1-21 16,9-2-23-16,-13-5-29 0,6-2-42 15,5-3-48-15,2 0-50 0,-4-8-50 0,12-3-123 16,-4 0-79-16,5-1-160 0,8-2-97 16</inkml:trace>
  <inkml:trace contextRef="#ctx0" brushRef="#br0" timeOffset="194623.5588">28377 11269 1587 0,'6'-7'29'15,"1"0"0"-15,3-1 2 0,3 1 7 16,4-3 15-16,3-1 8 0,3 2-2 0,1-1 1 16,3 0 1-16,-5 0 6 0,5 2-1 15,0 4-5-15,0-1-5 0,-10 5-3 16,-1 0 0-16,1 2 2 0,-7 2 1 0,-1 2-5 16,-1 4-1-16,-8 2 4 0,-8 1 2 15,2-1 11-15,3 6-10 0,-10-1-5 16,5-2 3-16,2 0-4 0,3-2-5 0,3 0-1 15,0-1 4-15,0-2 0 0,6-1 4 16,5-1-3-16,5-3-9 0,11-2 0 0,-4-3-6 16,7 0-11-16,0-3-21 0,7 1-32 15,-7-3-36-15,0-3-50 0,0 3-65 16,-3-2-58-16,-4-1-150 0,0 1-63 16,-9 2-208-16,-1 0-156 0</inkml:trace>
  <inkml:trace contextRef="#ctx0" brushRef="#br0" timeOffset="195338.1236">22567 12209 1695 0,'-7'6'-66'0,"1"-3"20"16,-1 0 14-16,4-2 8 0,0 2 15 16,-1 2 15-16,0-5 8 0,4 3 4 0,0-3 13 15,0 0 14-15,4 4 12 0,0-4 5 16,-1 0 0-16,4 3 3 0,-1-3 7 0,4 0 5 16,-3 2 6-16,6-2 1 0,-3 0-3 15,7 0-7-15,-4 0-6 0,7 0-3 16,-3 0-6-16,3 0-7 0,0-2-8 15,-4 2-4-15,4-3-9 0,1 1-22 0,-5 2-33 16,-2-2-37-16,-1 2-45 0,1-3-42 16,-5 0-66-16,-5-2-127 0,-1 5-279 0,-3 0-119 15</inkml:trace>
  <inkml:trace contextRef="#ctx0" brushRef="#br0" timeOffset="195524.1367">22530 12385 1665 0,'0'7'-29'0,"7"-4"20"16,0-1 22-16,0 1 22 0,2-1 16 16,5 1 7-16,-1-1 2 0,4-2 4 15,-1 0-1-15,5 0-2 0,-2-2-9 0,5 2-3 16,-4 0-6-16,4-3-5 0,2 3-9 16,-3-2-27-16,4-1-41 0,-4 1-56 15,7-3-44-15,-9-2-97 0,1 1-355 16,-1-3-90-16</inkml:trace>
  <inkml:trace contextRef="#ctx0" brushRef="#br0" timeOffset="195919.0373">23558 12065 1625 0,'9'-2'-25'0,"5"-2"17"0,-4 4 25 15,0 0 23-15,0 0 7 0,0 0 2 16,4 0 4-16,-8 4 12 0,1 1 5 16,-1-1 0-16,-3 1 0 0,-6 3-5 0,3 1-7 15,-6 2-6-15,-1 1 0 0,-3-3-6 16,3 5-1-16,-6 4-3 0,3-6 0 0,3 0-3 16,-3 3 3-16,4-3-4 0,-2 1-2 15,5-2 0-15,0 1 6 0,3-2 3 16,0-3 4-16,6 3 1 0,2-6-2 0,5 2 2 15,1-4 4-15,5-2-8 0,1 4 15 16,4-8-5-16,3 4 7 0,3-2-1 16,0 2-4-16,0-6 25 0,3 5-6 0,-7-2-4 15,4 1-8-15,0-1-8 0,-3 0-6 16,0 1 1-16,-1 0-16 0,-8-1-6 16,1 1-21-16,1-1-36 0,-7-2-37 0,1 0-43 15,-1 0-45-15,-2-2-59 0,2-1-46 16,-7-1-109-16,0-3-135 0,2 0 59 0,-8 3-156 15,0-4-96-15</inkml:trace>
  <inkml:trace contextRef="#ctx0" brushRef="#br0" timeOffset="196147.0612">23964 11975 1580 0,'-3'0'-26'0,"3"0"26"0,0 0 26 15,3 9 25-15,-3 0 23 0,0 0 9 0,0 4 11 16,4 2 4-16,-4 2 7 0,4 4 5 16,-4-2-2-16,3 1-5 0,-3 3-9 15,0-1-14-15,3 1-5 0,-6-3-11 0,6 0-10 16,-3-2-34-16,0-1-42 0,0 0-50 16,0-2-67-16,0-4-48 0,0-2-143 15,0-1-93-15,0-3-128 0,0-3-54 0</inkml:trace>
  <inkml:trace contextRef="#ctx0" brushRef="#br0" timeOffset="196504.6194">24185 12185 1447 0,'3'0'-11'0,"0"0"8"16,4 0 7-16,-1 2 15 0,-3 3 19 15,5 3 4-15,-2-1 8 0,1 1 7 0,7-1 5 16,-5 4 7-16,8 1 1 0,0 0-3 15,3 1 0-15,-1-1-1 0,5 2-4 16,0-5-1-16,2-2 0 0,-2 3-4 16,-2-5-2-16,5-2 3 0,0-1-11 0,-7 1 2 15,3-6 1-15,-3 1-6 0,1-3-7 16,-5-5 0-16,-2-3-6 0,-5 1-3 16,-2-6-5-16,-7-2-1 0,0 1-4 0,-3-1-1 15,-4-1-3-15,1 4-2 0,-5 0 0 16,1-1 0-16,-3 8-2 0,0 2-2 0,0 3 1 15,-8 5-2-15,-2 3 1 0,0 3-2 16,0 6-1-16,-4 0-1 0,0 3-3 16,0 0-2-16,8 0-12 0,-2-1-17 15,8 2-18-15,0-4-21 0,3 1-20 0,3-3-16 16,7-3-27-16,0 1-33 0,4-8-62 16,2 1-116-16,4 3-231 0,4-9-75 15</inkml:trace>
  <inkml:trace contextRef="#ctx0" brushRef="#br0" timeOffset="196789.6452">24658 12146 1553 0,'7'1'-5'0,"0"2"11"0,-1-1 9 0,-3 4 14 16,7 1 14-16,-2 0 1 0,1 3 7 0,4 3 1 16,4 1 1-16,-1 2 3 0,5-1-8 15,6 0 1-15,-4 2-4 0,7 1-5 0,-3-3-3 16,3 0 1-16,3-5-5 0,-9-1-5 15,6-3 5-15,-4-4-3 0,0 1-2 16,1-6 1-16,-6-2-6 0,2-5-1 16,-10 0 0-16,0-4-5 0,-2-6-2 0,-8 2-6 15,-6-5-2-15,-1 1-3 16,-6-2 1-16,-6 3-3 0,-5-1-2 0,-2 4-1 0,0 0-2 16,0 8-1-16,-4 0-12 0,-3 5-17 15,0 2-27-15,-4 1-33 0,4 4-40 16,0 4-54-16,-3-4-110 0,3 3-259 0,-3 2-58 15</inkml:trace>
  <inkml:trace contextRef="#ctx0" brushRef="#br0" timeOffset="197380.3099">23861 12363 1465 0,'0'0'-31'16,"0"0"8"-16,0 0 26 0,10 5 21 16,-3-1 13-16,-4 1 12 0,4 3 4 15,-1-1 4-15,-2 1 2 0,2-1-3 16,-2 3 4-16,3-1-3 0,-1-1-4 0,-3 4 1 15,1-3-2-15,-1-2-6 0,0 1 1 16,1-3-6-16,-1 2 0 0,1-4-1 16,-1 1-3-16,0-1-6 0,0 0-8 0,-3-3-8 15,7-6-10-15,-7 2-3 0,3-4-11 16,-3-4 0-16,4 2 0 0,0-2-3 0,-1 1-1 16,0-1 5-16,0 2-1 0,0 0-1 15,1 2 5-15,-1 1-2 0,-3-1 2 16,3 6 8-16,1-1 8 0,0 3 6 15,-1 5 4-15,0 1 8 0,-3 3 8 0,3-1 8 16,-3 2 7-16,-3 2 2 0,3 0-1 16,0 1-2-16,-3 0-5 0,0-1-1 0,3 1-10 15,0-1-7-15,-4 0-26 0,0-3-40 16,1 0-61-16,0-1-68 0,-1-6-101 16,1 1-170-16,0-1-166 0,3-2-104 0</inkml:trace>
  <inkml:trace contextRef="#ctx0" brushRef="#br0" timeOffset="198161.2543">25812 12022 1707 0,'3'8'-11'0,"-3"-1"6"15,4 6 25-15,-4 0 21 0,0 1 10 0,0 6 5 16,-4 3 7-16,4 0 8 0,-3 1 8 16,3-2 4-16,-7 4 2 0,4-4 3 0,-3 1 2 15,2-1 5-15,1-2-1 0,-1 0 7 16,1-5 8-16,3-1-1 0,-7 0-12 0,4-8-12 16,-3-5-4-16,2-2-9 0,4-7-14 15,0-4 2-15,0-2-15 0,-3-3-3 16,3-3 1-16,3 0-5 0,-3-3-10 15,0 3 1-15,0 4-9 0,4-4 0 0,-1 4-3 16,0 3-2-16,7 1-3 0,-10-1-1 16,7 6 0-16,0 1 1 0,-1 4 0 15,4 2 7-15,0 6 4 0,3 2-2 0,-3-2 1 16,7 9 0-16,-4 0 2 0,7 0-3 16,1 6-1-16,-2-2 5 0,8 1-1 0,-4-1 0 15,4 2 1-15,-3-3 0 0,3-1 0 16,-8-2 9-16,1-3-1 0,-4 0 7 15,5-3 16-15,-15-4 8 0,8 0 3 0,-1-8-7 16,-2-1-4-16,-5-4 1 0,-3-2-5 16,4-8-5-16,-7-2-3 0,0-5-1 15,-7-5-11-15,1-5-4 0,3 3-7 0,-11-3-7 16,7 3-16-16,-2 1-25 0,-2-1-26 16,8 7-44-16,-7 0-43 0,4 0-56 15,-2 1-86-15,2 3-83 0,-4-1-196 0,-4-2 40 16,8 4 67-16,-7 3-239 0,2 0-188 15</inkml:trace>
  <inkml:trace contextRef="#ctx0" brushRef="#br0" timeOffset="198872.1947">21220 12114 1838 0,'9'-9'-47'0,"-1"1"19"16,-2 1 23-16,1 2 18 0,-1-3 14 15,-2 6 7-15,3-2 10 0,-4 4 17 0,4 1 14 16,-1 2 10-16,1 5 9 0,-4 1 1 16,4 4 5-16,0 4 3 0,-4 1 4 15,3 4-4-15,1 1-1 0,-3 1-9 16,-1 4-3-16,0-3-4 0,1 3-6 0,-4-3-5 15,3-1-14-15,-3 2-1 0,3-4-4 16,0 1-31-16,-3-1-2 0,4-2-15 0,-1 0-15 16,-3-5-18-16,0 3-22 0,0-5-29 15,4 2-30-15,-8-6-36 0,4 1-46 16,-3-5-54-16,-1 0-132 0,-2-3-72 0,-4-2-168 16,0-2-113-16</inkml:trace>
  <inkml:trace contextRef="#ctx0" brushRef="#br0" timeOffset="199134.4182">20986 12250 1647 0,'-6'-8'-31'0,"-4"3"22"16,7 1 23-16,-5-2 14 0,5 1 11 15,0 1 13-15,3 1 15 0,0-3 15 16,6 2 14-16,2-1 0 0,1 0 4 0,4-1-3 15,4 2 5-15,7-4-11 0,0 1-8 16,9-3-9-16,3 0-5 0,1 3-10 0,2-4-3 16,-1 1-6-16,2 2-7 0,-1-1-16 15,-2 1-24-15,-3-2-32 0,-8 3-33 16,-3-1-31-16,1 1-39 0,-8 5-40 16,-5-4-61-16,-2 0-116 0,-9 5-286 0,-3 1-131 15</inkml:trace>
  <inkml:trace contextRef="#ctx0" brushRef="#br0" timeOffset="199361.1989">21043 12412 1693 0,'3'13'-47'16,"5"-6"35"-16,-2 4 26 0,0-2 30 16,4-1 20-16,4-1 20 0,-1-2 11 0,4 0 12 15,-1-5 20-15,8 3 0 0,-4-3-2 16,7-3-6-16,3 3 5 0,0-2-7 15,0-1-5-15,0 1-13 0,0-3-13 0,-4 2-7 16,1 1-19-16,-4 2-20 0,-2-5-22 16,-2 5-35-16,-2-3-37 0,-1 1-51 0,-2-2-60 15,-1 1-65-15,-2-2-150 0,-8 1-93 16,3 2-157-16,-2 0-127 0</inkml:trace>
  <inkml:trace contextRef="#ctx0" brushRef="#br0" timeOffset="202388.0116">15958 12365 1665 0,'0'6'-53'0,"3"-5"6"16,-3 2 24-16,0-3 13 0,3 2 21 0,-3 1 0 15,0 0 6-15,0-1 17 0,3 0 8 16,-3-2 10-16,0 3 8 0,0-3 7 0,3 2 3 16,1 1 10-16,-4-1 6 0,3 1 14 15,0-1-7-15,1-2 7 0,3 3 5 16,-1-3 4-16,4 0-3 0,1 0 9 15,-2 0-21-15,1-3 8 0,4 1-3 0,2-1-17 16,-2-2-1-16,2 0-8 0,4 1-11 16,-2-2-3-16,4 0-15 0,-2-2-18 0,4 0-29 15,-1 3-25-15,-3-3-29 0,4 1-30 16,-4-1-36-16,-4 1-36 0,1-1-40 16,-4 4-34-16,1-2-79 0,-8 1-107 0,1 4-225 15,-4-2-140-15</inkml:trace>
  <inkml:trace contextRef="#ctx0" brushRef="#br0" timeOffset="202632.0509">15934 12672 1673 0,'-3'11'-50'16,"3"-7"12"-16,3 4 31 0,-3-1 26 15,6 0 18-15,1-2 15 0,0 1 13 0,3-4 11 16,3 1 6-16,1-3 7 0,2 0 9 15,1 0-8-15,3-3-7 0,-3 3 0 16,6-2-7-16,-2-1-9 0,-2 0-3 0,8 1-8 16,-7-1-7-16,3-1 0 0,-3 1-10 15,4 1-9-15,-8-1-19 0,1 1-33 0,0-1-40 16,-4 1-52-16,4-1-52 0,-7-4-59 16,-1-1-134-16,5 4-269 0,-7-1-125 15</inkml:trace>
  <inkml:trace contextRef="#ctx0" brushRef="#br0" timeOffset="205510.2445">16871 12087 1643 0,'10'-4'-26'0,"-4"-4"5"0,5 4 15 0,-4-2 15 15,2 0 17-15,2 4 7 0,-5-4 8 16,4 5 14-16,-4 1 4 0,2 1 9 15,-5 3 0-15,0 4-1 0,1 1-3 0,-8 4-4 16,1 2-4-16,-4-1-4 0,0 4-7 16,1 2-4-16,-1-2 0 0,-3-1-7 0,0 1-6 15,4 2 4-15,-1-3-6 0,4 3-2 16,-8-2-4-16,8-5 1 0,3 2-2 16,0-1 5-16,3-1 4 0,4-1 3 15,-3-2-1-15,6-2 2 0,2-2 0 0,2-2 2 16,-1 1-4-16,4-5 4 0,-1 3 0 15,2-3 1-15,2 2-3 0,-4-2 2 0,4 0-2 16,-3-2-4-16,0 2-2 0,-1 0-2 16,-2 2-4-16,-1-2-3 0,1 0-2 15,-5 0-9-15,4 0-19 0,-5 0-30 0,-2-2-38 16,0 2-51-16,-2 0-60 0,-4-6-67 16,3 4-146-16,-6-2-47 0,-4-2-86 0,1 0-40 15</inkml:trace>
  <inkml:trace contextRef="#ctx0" brushRef="#br0" timeOffset="205797.6774">17078 12071 1394 0,'0'-8'-25'0,"3"2"15"15,1 0 16-15,-1 5 11 0,-3-2 10 0,0 3 10 16,0 0 12-16,0 10 8 0,-3-2 6 15,3 2 7-15,-4 5 1 0,-3 5 2 16,4 0 3-16,0 5 5 0,-4 0 1 16,4 2 0-16,0 6 1 0,-4-1-1 0,3 1-1 15,1-1-4-15,-4 2-4 0,4-5-8 16,0-3-5-16,3 3-8 0,-3-2-4 0,3-2-5 16,0 1 0-16,0-7-10 0,-4 1-13 15,4-2-26-15,0-3-36 0,0-3-34 16,0 1-38-16,0-6-45 0,0 1-50 0,-3-6-99 15,0-2-371-15,3 0-174 0</inkml:trace>
  <inkml:trace contextRef="#ctx0" brushRef="#br0" timeOffset="206198.5857">17175 12434 1705 0,'9'-2'-73'0,"-2"0"18"0,0 2 10 0,0 0 25 15,-1 2 13-15,1 4 12 0,-1-1 3 16,2 2 4-16,-2 1 5 0,0 1 0 16,1 1 5-16,4 2 2 0,-5-1 8 0,7-2-3 15,-2 7 3-15,-2-4-3 0,4-2 1 16,1 5 2-16,-4-7 1 0,4-2-4 0,-1 2-2 16,-1 1 3-16,6-6-4 0,-5 1-5 15,4-4-1-15,0 0 0 0,-4-4 0 16,0-2-4-16,0-2 1 0,4-4-1 15,-7-1-1-15,0-2 0 0,-4-2 7 0,-2-3 4 16,-4 0 2-16,-4-3-2 0,-2 1 8 16,-4 2 7-16,-4 0-1 0,5 3 3 0,-8 2-4 15,4-2 1-15,-4 8-3 0,4 2-3 16,-4 2-6-16,4 5 1 0,-5 2-2 0,-1 5-5 16,2 1-2-16,1 0-1 0,-1 5-2 15,4 2-2-15,2-1-4 0,-2-1-4 16,4 2-21-16,-2 0-14 0,8-3-17 0,-1-2-20 15,4 0-20-15,0-2-30 0,4-1-29 16,2-7-42-16,2 0-100 0,-2-2-305 16,4-1-90-16</inkml:trace>
  <inkml:trace contextRef="#ctx0" brushRef="#br0" timeOffset="206551.5677">17464 12397 1579 0,'8'3'-49'15,"-2"2"21"-15,1 0 9 0,-1 2 23 0,5 1 12 16,-2-1 10-16,1 4 4 0,4 4 7 16,-1-6 4-16,4 4 1 0,-1-1 1 15,1 3 0-15,3-1-1 0,0-2-2 16,0-3-2-16,0 1-1 0,3-2 1 0,-2-1 0 16,2-2-2-16,0-1-2 0,0-4 0 15,-2 0 6-15,6-4 1 0,-5-4 1 0,-2 1-2 16,1-5 3-16,-5 0 2 0,1-3-4 15,-7-6 2-15,-1 1-3 0,-4 1-1 16,-5-7-3-16,-5 1 0 0,-4-2 3 0,-1-2 2 16,-7 3 5-16,1 3 5 0,-5 3 1 15,1 2-2-15,1 6-3 0,-2 2-2 0,-2 8-3 16,3-1-5-16,-3 6-4 0,-4 2-5 16,4 5-1-16,-1-1-5 0,5 3-9 15,-2 2-27-15,1 1-33 0,4 0-36 16,3-3-38-16,-1 1-33 0,4 1-35 0,4-2-55 15,-2-6-117-15,5 0-302 0,3 1-158 16</inkml:trace>
  <inkml:trace contextRef="#ctx0" brushRef="#br0" timeOffset="207163.1999">18455 12350 1794 0,'7'1'-29'0,"-4"3"20"16,0 0 32-16,0 0 26 0,5-2 23 15,-5 4 10-15,0-5 11 0,0-1 7 0,4 3 3 16,-4-3-3-16,-3 2 5 0,0-2-3 16,8 3 1-16,-5-3-1 0,0-3 14 15,-3 3-12-15,0 0-11 0,6-2-8 0,-6 2-5 16,0 0-8-16,4 0-6 0,-4 0-12 0,3 2 1 15,-3-2-9-15,0 0-8 0,0 0-4 16,6 3-1-16,-6-3 2 0,0 0-6 16,0 0 2-16,0 3-8 0,0-3-8 15,0 0 1-15,5 0-2 0,-5 0 1 0,0 0-5 16,0 0-5-16,0 0-25 0,0 0-22 16,0 0-28-16,-8-6-34 0,5 4-38 15,-4-2-44-15,4-2-48 0,-3-2-68 0,3 1-136 16,-5-1-39-16,5 3-150 0,-4 0-126 15</inkml:trace>
  <inkml:trace contextRef="#ctx0" brushRef="#br0" timeOffset="207609.2683">18899 12443 1659 0,'7'-5'-30'16,"-7"-1"5"-16,6-1 15 0,-3-4 10 15,-3 2 11-15,3-4 7 0,-3-2 6 16,-3 1 4-16,3-7 2 0,-3 1 3 0,3 0 7 15,0 0 0-15,-6 0 2 0,2 0 5 16,1 3 4-16,-1-1 6 0,1 0 4 16,-1 6 3-16,-2 0 5 0,6-1 2 0,-3 4-3 15,0-2 0-15,-1 1-3 0,4 2-5 16,-3 4-11-16,3-1-4 0,-4 2-3 0,4 3 0 16,0 0 3-16,0 0 2 0,0 12-2 15,-3-1 5-15,3-2-2 0,0 4-1 16,3 2 0-16,1 0 0 0,-1 3-10 0,1 0-6 15,-1-1-2-15,0-2 2 0,3 4-6 16,-2 1-3-16,3-4-10 0,-4-1-30 16,1 0-32-16,-1-3-46 0,-3 1-50 0,6 0-50 15,-6-6-66-15,3 1-143 0,-3-1-50 16,-3-2-108-16,3-3-64 0</inkml:trace>
  <inkml:trace contextRef="#ctx0" brushRef="#br0" timeOffset="208010.2334">19113 12201 1522 0,'9'-4'-21'0,"1"2"23"0,1-1 20 0,-2 3 18 16,1 0 13-16,7 3 9 0,-4 2 4 16,1 0 6-16,-1-1 4 0,4 8 1 0,-1-3-2 15,1 6 15-15,2-3 4 0,-1 6-4 16,2-3-9-16,-4 3-7 0,1-1-2 15,-4 0-11-15,1 0-7 0,-1-1-3 0,-3-1-4 16,-3-3-7-16,-1 0-2 0,1-1-12 16,-4 2-20-16,-3-5-18 0,0-4-16 0,-3 1-16 15,-4-2-11-15,4-6-15 0,-11-5-5 16,5 4-2-16,-8-7-8 0,0-4 5 16,0 0 9-16,1-2 9 0,-4-3 5 15,-1-3 12-15,5 6 18 0,2 0 15 0,2-1 12 16,-1 3 9-16,5-3 8 0,2 3 12 15,-1-2 12-15,7 1 8 0,4 4 7 0,-1-3 5 16,3 3 1-16,8-3 0 0,-4 0-3 16,7 0-7-16,-4 2-4 0,4-2-5 15,2 3-2-15,2-1-12 0,-4 0-17 0,2 1-33 16,-2-3-45-16,-1 0-61 0,5-5-61 16,-5 3-147-16,1-3-108 0,-4 2-88 0,1-2-34 15</inkml:trace>
  <inkml:trace contextRef="#ctx0" brushRef="#br0" timeOffset="208850.2053">16054 13479 1398 0,'-3'0'-36'0,"0"3"15"0,-5 3 12 16,8-4 18-16,-3-1 13 0,0 5 11 16,3-6 14-16,0 0 7 0,0 3 11 15,0 2 18-15,0-5 15 0,3 0 6 0,0 0 4 16,5 3 3-16,1-6 1 0,1 3 3 16,1 0-6-16,2-5-7 0,4 2 0 15,-1 3-18-15,1-6-3 0,2 3-6 16,2-1-11-16,-1-1 1 0,3 1-13 0,0 1-10 15,1-5-2-15,-4 6-11 0,-1-3-11 16,-1 3-36-16,-2-3-31 0,1 2-34 16,0-4-37-16,-4 4-47 0,0 0-32 0,-6-1-77 15,-4-1-124-15,-3 5-227 0,0-3-126 0</inkml:trace>
  <inkml:trace contextRef="#ctx0" brushRef="#br0" timeOffset="209059.8621">16207 13600 1603 0,'7'5'-25'0,"-4"2"12"16,0-2 17-16,5 0 33 0,2-2 11 15,2 1 8-15,2-4 12 0,-1 0 1 16,4 0 5-16,-1 0 1 0,5 0-6 16,-4-4-7-16,-1 1-4 0,4 3-7 0,-3-5-7 15,-4 5-2-15,4-3-6 0,0 1-8 16,-4 2-27-16,-3-3-37 0,3 1-42 15,-3 0-51-15,1-3-73 0,-5 2-150 0,0-4-189 16,-2 4-44-16</inkml:trace>
  <inkml:trace contextRef="#ctx0" brushRef="#br0" timeOffset="212621.4808">17278 13188 1434 0,'6'-9'-34'0,"2"5"16"16,1-7 11-16,1 6 26 0,-4-2 15 0,5 2 6 15,-4-2 6-15,-1 0 14 0,-3 4 3 16,5-2 5-16,-2 2 3 0,-3 3 7 15,-3 0-1-15,0 0 6 0,4 3-1 0,-4 2 5 16,0 2 3-16,-4 3 4 0,1 5 3 16,0 2-2-16,0 4-6 0,-5 1 0 0,5 3-10 15,-3 3-5-15,-1 2-3 0,1-1-5 16,-2 4-9-16,2 0-2 0,3-3-10 16,3-3-2-16,0 0-4 0,0 1-8 0,3-6-5 15,0 3 4-15,3-4-3 0,5-1-3 16,-1-3 2-16,4-2-3 0,-1 0 3 15,4-7-8-15,-1-1 2 0,4-2 4 16,-4-5-8-16,5-2-5 0,-4-1 2 0,2-4-2 16,1-7-2-16,1 2 2 0,-8-5 1 15,0 2-4-15,-6-7-2 0,0 1-1 0,-7 4 0 16,0-3 6-16,0 8-7 0,-4-5 0 16,-2 1 5-16,-2 3-2 0,2 4 4 15,-4 6-7-15,0-4 4 0,-3 7-8 0,3 2 4 16,-7 11 7-16,7-6-9 0,-10 6-3 15,7 3 7-15,-4 2-4 0,4 3 2 0,-1-4-13 16,4 1-17-16,4 0-20 0,-5-1-24 16,8-5-26-16,0 1-25 0,0-4-22 15,3 4-25-15,0-5-17 0,0-1-30 16,3-4-25-16,0-3-75 0,3 0-82 0,-1 0-183 16,4-3-79-16</inkml:trace>
  <inkml:trace contextRef="#ctx0" brushRef="#br0" timeOffset="213073.7565">17728 13397 1468 0,'7'-8'-34'0,"-1"1"22"0,1 5 15 0,-3-3 10 16,2 2 5-16,-3 3 6 0,4-5 10 15,-4 5 12-15,4 5 7 0,-3-5 4 0,2 3 12 16,-3 2 3-16,4 2 6 0,-4 3 4 15,5-3-3-15,-5 2-5 0,6 0-1 16,-2 2-3-16,0-2-2 0,0 4-2 16,-1-1-4-16,7 3-2 0,-2 0-6 0,5-3-3 15,-2 1-5-15,5 2-3 0,-2-2-2 16,4-4-6-16,-5 4 1 0,4-5-6 0,4-1-2 16,-5-2-1-16,1 0-2 0,1-5 2 15,-2 0-6-15,-2-5 0 0,-1 0-2 16,1-2 0-16,0-8-1 0,-3 0-1 0,-5-3-3 15,2-2 4-15,-8-2-5 0,-3-1-3 16,0-2 0-16,-11 1 2 0,5-2-3 16,-4-1 3-16,-4 5 3 0,1 1 3 15,0 4 8-15,-4-1-5 0,4 6-3 0,-4 2 2 16,0 4-5-16,-2 1-2 0,2 5-2 16,-4 5 1-16,2 4-6 0,-1 0 4 0,-1 4-1 15,5 2-9-15,-1 2-10 0,4-1-14 16,-1 4-21-16,1-6-20 0,4 3-26 15,2-2-25-15,3-4-31 0,1 4-26 0,3-11-20 16,3 2-54-16,-3 1-92 0,4-7-315 16,3 0-151-16</inkml:trace>
  <inkml:trace contextRef="#ctx0" brushRef="#br0" timeOffset="213486.3876">18185 13305 1693 0,'6'0'-67'0,"2"-3"21"0,-5 3 15 16,4 3 29-16,-1-1 17 0,0 3 17 15,5 0 5-15,-4 3 12 0,-1-1 5 16,0 4 3-16,1 1 3 0,0-2 5 0,3 0 0 16,0 4 1-16,4 1-1 0,-5 3 6 15,5-6-8-15,-4 4-3 0,6-4-2 16,-2 5-3-16,2-6-8 0,1 4-2 0,0-8-1 15,-1 3 1-15,2 0-3 0,-2-5-4 16,1 0-4-16,-1-5 0 0,4 5-5 0,1-13 2 16,-5 6-6-16,4-5 0 0,-4-1 9 15,1-6-11-15,-4-3 4 0,-2-2-3 16,-1 2-3-16,-4-5-1 0,-6-2 0 16,-3 2-6-16,-4 0-2 0,1-3 4 0,-5 7-4 15,-2-4 4-15,-1 5-3 0,2 2 0 16,-6 1-1-16,-1 7-1 0,2 2-5 15,-2 0 3-15,-5 5-4 0,0 5-5 0,1 3 2 16,0-1-9-16,3 8-22 0,0-4-20 16,0 3-36-16,3-2-25 0,4 5-41 0,-1 0-18 15,5-2-25-15,-2-1-38 0,1-4-77 16,4 0-315-16,-1-2-121 0</inkml:trace>
  <inkml:trace contextRef="#ctx0" brushRef="#br0" timeOffset="214359.6674">18712 13397 1665 0,'0'0'-39'0,"-4"0"22"15,4 0 20-15,0 0 19 0,0 0 15 16,0 0 14-16,0 0 2 0,0 0 3 0,0 0 4 16,0 7 3-16,4-4 4 0,-4 3 0 15,0 3 1-15,0-1 0 0,4-4-2 16,-4 9-1-16,3-5 0 0,0 1-1 0,4 6-2 16,-1-4 0-16,8 4 0 0,-1 2 4 15,1-5 9-15,2 4-11 0,4 0 0 0,-4-2-3 16,11 3-2-16,-3-5 14 0,-1 1-13 15,4-3-4-15,-4-2-1 0,0-1-8 16,4 1-1-16,-7-8-3 0,3 0 1 16,1 0-7-16,-4-8-3 0,4-5-3 0,-5 1-2 15,-2-3-3-15,-1-5-3 0,-2-4-1 16,-8-2 0-16,-2 1-7 0,-8-3-1 0,1-1-5 16,-6-4 1-16,-2 3 0 0,1 3-3 15,-4 2-4-15,1 2 1 0,-4 3 0 16,4 3-4-16,1 2-2 0,-6 1 0 0,2 5-3 15,-1 1 6-15,-3 6-9 0,4 2-9 16,-5 2-16-16,5 1-18 0,-4 7-23 0,-1-6-32 16,5 2-41-16,2 2-41 0,2 2-34 15,1-2-63-15,1-1-135 0,1 0-47 16,-2-2-131-16,1 0-97 0</inkml:trace>
  <inkml:trace contextRef="#ctx0" brushRef="#br0" timeOffset="221387.4455">19859 13355 1509 0,'3'-5'-73'0,"-3"2"17"15,0-1 14-15,3-1 12 0,-3-1 20 16,0 0 26-16,5 5 13 0,-5-2 15 16,0-5 12-16,0 3 10 0,0 1 7 0,0-1 9 15,3 2 4-15,-3-2 2 0,0 3 3 16,0-1-1-16,0 0-4 0,0 3-1 0,0-4-2 16,0 1-4-16,0 1-5 0,3-1-7 15,4 3 6-15,-4-4 3 0,6-1-1 16,5 1 4-16,-1-1-7 0,11-2-5 15,-1 2-7-15,1-3-2 0,2 4-8 0,4-4-4 16,0-2-5-16,4 3-5 0,-1-1-3 16,-3-1-4-16,0-3-5 0,-3 8-2 0,-1-4-7 15,-2 1-25-15,-1 0-19 0,-3 4-28 16,-3-4-32-16,0 0-42 0,-4 1-58 16,1 1-35-16,-5-2-81 0,-2 1-106 0,-4 1-237 15,0 1-144-15</inkml:trace>
  <inkml:trace contextRef="#ctx0" brushRef="#br0" timeOffset="221757.6262">20286 13092 1684 0,'-7'0'-60'0,"1"5"14"0,-1-2 15 16,0-2 13-16,1 5 7 0,-1 0 20 0,1 3 11 15,2-4 9-15,-3 2 6 0,4 6 11 16,-1-8 4-16,1 5 2 0,3 3-1 15,-3-4 4-15,3 4 0 0,0-2 2 16,3-2-1-16,4 4 1 0,0-1 1 0,3 3 0 16,3 0-2-16,4 0 0 0,-1 0-1 15,8 5-4-15,-4-2-1 0,4 1-7 0,-5 2 3 16,4-1-3-16,-2-2 2 0,-5-2 1 16,-2 0 5-16,-1 1 3 0,-4 0 18 15,-4 4-12-15,-2-4-5 0,-6-2-3 0,-5 2-3 16,-5 1 1-16,-1-3-4 0,1 3-6 15,-4-6-7-15,-2 0 3 0,-1-1-1 16,-4-4-7-16,1 1 0 0,0-5-5 16,-1-2-4-16,1-1 0 0,0 0-14 0,0-4-18 15,-4-1-27-15,6 2-27 0,-2-4-34 16,4-1-48-16,1 5-47 0,2-4-71 0,2-3-157 16,1 3-21-16,3-1-150 0,0 3-96 15</inkml:trace>
  <inkml:trace contextRef="#ctx0" brushRef="#br0" timeOffset="223377.6296">16211 14615 1497 0,'0'0'-67'0,"0"0"26"0,0 0 7 16,6 0 13-16,-6 0 12 0,3 1 13 15,-3-1 19-15,4 6 9 0,-4-6 11 16,0 0 8-16,4 0 9 0,-4 0 2 16,0 0 7-16,0 0 2 0,0 0 3 0,3 3-1 15,-3-3 1-15,0 0 1 0,0 0-2 16,3 0 0-16,-3 0-4 0,0 0-5 0,0 0-1 16,0 0-1-16,7-3 1 0,-4 3-2 15,7-6 3-15,-3 5 1 0,3-5-4 16,3 4-2-16,1-5-6 0,2-1-5 0,1 5-6 15,0-4-1-15,2-3-8 0,5 3 1 16,-4 0-6-16,0-4-4 0,3 5-4 16,-3-1-9-16,-3 5-11 0,-3-5-22 15,2 4-24-15,-2-5-30 0,-2 3-34 0,-2 3-34 16,1 2-30-16,-5 0-38 0,-3 0-100 16,-3 0-115-16,0 0-126 0,0 0-54 0</inkml:trace>
  <inkml:trace contextRef="#ctx0" brushRef="#br0" timeOffset="223604.6476">16194 14757 1515 0,'4'2'-21'0,"-1"4"27"16,0-5 26-16,4 5 16 0,2-6 15 15,2 0 6-15,2 0 10 0,1 0 1 0,2 0 2 16,1-6 2-16,2 5-6 0,5-5-8 15,0 4-5-15,2-5-6 0,-2 4-3 16,-1-5-12-16,0 3-11 0,-3 3-24 0,-3 0-30 16,3-6-35-16,-4 3-35 0,-2 3-34 15,2-4-58-15,-5 2-129 0,-5-4-254 16,1 2-67-16</inkml:trace>
  <inkml:trace contextRef="#ctx0" brushRef="#br0" timeOffset="224147.6953">14537 14672 1528 0,'3'-8'-18'15,"0"-1"14"-15,0 1 15 0,1 1 16 0,-1 0 16 16,1-4 14-16,-1 4 7 0,1-1 11 16,-4 5 7-16,3-4 5 0,0 7 8 15,-3 0 2-15,3-5 3 0,4 10 8 16,0-2 5-16,-4 4 6 0,4 1 5 0,-1 2-4 15,1 5 2-15,7 2-15 0,-5 1 4 16,4 4-18-16,-2-2-6 0,5 5-7 0,-5-2-13 16,-2 2-2-16,1-8-19 0,4 8-27 15,-4-7-33-15,-1-1-29 0,2 0-31 16,-5-1-32-16,1-7-30 0,-1 4-23 0,5-5-30 16,-5-5-29-16,-6-3-49 0,0 0-104 15,0-11-75-15,-3-2-99 0,-3 4-48 0</inkml:trace>
  <inkml:trace contextRef="#ctx0" brushRef="#br0" timeOffset="224499.851">14490 14540 1431 0,'-10'-6'-33'0,"3"1"10"15,1-2 15-15,2 2 15 0,-3 2 18 16,4-4 3-16,-3 0 10 0,6-1 5 0,-4-1 12 15,8-2 13-15,-1 4 10 0,0-8 3 16,7 4 2-16,0-6 1 0,10 3-2 16,-3-4 1-16,3 0-1 0,7 3-7 15,3 0-6-15,-4 6 5 0,1-2-14 0,-1 4-5 16,1 1-4-16,0 4-4 0,-3 4-3 0,-2-2-5 16,-1 7 11-16,-4 2-3 0,-4 0-4 15,-7 4-2-15,-3-1-3 0,-6 1-2 16,-3 5 1-16,-4 0-4 0,-4 4 7 0,-2-5 1 15,-4 1-3-15,-1 0-3 0,2-4-6 16,-1 3-2-16,-4-9-2 0,5 4-3 16,-5-5-3-16,4 2-14 0,4-1-26 15,-2-1-32-15,6-7-40 0,-6 0-54 0,9 0-58 16,-1 0-89-16,-1-6-181 0,2 5 38 16,5 1-107-16,-2-8-47 0</inkml:trace>
  <inkml:trace contextRef="#ctx0" brushRef="#br0" timeOffset="225378.4016">17438 14197 1408 0,'10'-5'-19'0,"0"3"12"15,-4-4 8-15,2 5 12 0,-2-2 18 0,1-2 11 16,-1 2 5-16,1 3 9 0,-3 0 0 15,-4-6 5-15,0 6 6 0,0 0 10 16,-4 9 2-16,-3-4 4 0,-3-1 0 0,1 4 1 16,-5 0 1-16,1 6-5 0,-1-3-1 15,1 4-1-15,-4 0-5 0,4 2-3 16,-1 0-4-16,5-2-3 0,-4 6-6 0,5 1-3 16,2-2-3-16,3 3-2 0,-1 2-3 15,1-1-3-15,6-4-2 0,1 5-1 0,2 0-2 16,5-2-1-16,5 3-5 0,1-2-2 15,-1-2-3-15,8-4 6 0,-1 2-8 16,-3-5-3-16,3 0 0 0,1-5-2 0,-1-2-1 16,4-1 0-16,-4-7-3 0,0 0-3 15,1 0 0-15,-4-7 4 0,0-1-2 16,-3-2-2-16,-1-3-4 0,-6-4 2 0,-6 0 2 16,-1-4-4-16,-3-1-1 0,-7-1 0 15,0 4-3-15,-6 1 5 0,3 1 1 16,-7 2-5-16,4-3-1 0,-4 12-3 0,-3 5 8 15,4 1-11-15,-8 1 1 0,1 8-2 16,3-1 2-16,0 6 0 0,-4-4 0 0,5 5-4 16,5-3-22-16,-2 4-17 0,2-1-21 15,1 0-30-15,3-3-25 0,0 3-28 16,7-7-43-16,3-1-44 0,-4 1-106 0,4-5-136 16,0-3-176-16,4 0-147 0</inkml:trace>
  <inkml:trace contextRef="#ctx0" brushRef="#br0" timeOffset="225806.4434">17902 14347 1789 0,'6'-7'-22'0,"-2"1"17"16,2 2 15-16,-3 4 13 0,5-8 6 15,-5 8 9-15,3 0 9 0,-2 0 15 16,-1 0 5-16,0 3 4 0,0 2 0 15,-3-1-1-15,8 2-2 0,-5 4 0 0,3-3-3 16,1 3-2-16,-1 2-2 0,2-1-3 16,1-1 0-16,7 5-2 0,2-5-2 0,-1-1-4 15,2 4-4-15,1-1-2 0,1-5-5 16,-2 7-2-16,1-10-1 0,1 4-1 16,-2-3-2-16,-2-5-3 0,-1 0-2 0,2-5 3 15,-2 3-2-15,1-8-3 0,-4-5-1 16,-3 0 0-16,-3-1-3 0,-1-1-4 15,-6 0-2-15,-3-4 5 0,-3 1 0 16,-5 3 2-16,-2 0 3 0,-4 1-2 0,1 4-4 16,-1-1 1-16,-3 9-5 0,0-4 2 15,0 8-7-15,-3 0-1 0,-1 8-1 0,1-4 0 16,-1 9-3-16,2-1 2 0,1 1 0 16,4-1 4-16,1 4-10 0,2 1-3 0,5-5-17 15,2 0-20-15,4 2-32 0,3-4-40 16,0-3-40-16,6 1-51 0,1-6-46 15,-4 0-105-15,3-2-127 0,2-2-191 0,2 0-166 16</inkml:trace>
  <inkml:trace contextRef="#ctx0" brushRef="#br0" timeOffset="226180.8813">18335 14275 1785 0,'10'-3'-39'0,"-3"3"14"16,0-7 11-16,-1 7 18 0,4 0 17 15,-3 0 12-15,3 2 7 0,3 3 6 16,-3-5 6-16,0 8 5 0,3-4-4 16,1 4 7-16,2 4 3 0,-2-1-1 0,2-1 6 15,1-1-5-15,4 4 0 0,-5-5 0 16,4 4-6-16,4-4-2 0,-5 1 3 0,5-2 5 16,-4 2-3-16,3-1-6 0,-6-7-3 15,3 5-7-15,-1-6-4 0,-2 0 2 16,0-7-5-16,0 4 14 0,3-5-1 0,-7-7-10 15,0 0 0-15,-2-2-5 0,-5 0 3 16,-3-1-1-16,0-5-6 0,-6 3 3 0,-3-2 0 16,-1 1 1-16,-3 1-2 0,-3 8 1 15,0-5-12-15,-1 3-3 0,-2 5 0 16,-5 6-4-16,4 3 0 0,-2 0-5 16,-1 3-4-16,-1 5-11 0,2 2-20 0,-1-1-23 15,-1 4-31-15,5-3-34 0,-1 0-30 16,4 2-29-16,2-1-22 0,5 4-25 0,-1-12-51 15,4 4-97-15,0 0-306 0,3-7-169 16</inkml:trace>
  <inkml:trace contextRef="#ctx0" brushRef="#br0" timeOffset="226518.2245">18822 14214 1804 0,'10'-5'-9'0,"-3"5"22"0,0-2 6 16,-1 2 7-16,4 0 8 0,-3 2 7 15,3 3 2-15,-1 3 4 0,2-5 8 0,2 1 7 16,0 7 2-16,7-4 6 0,1 1-1 16,-5 2-1-16,7 0 3 0,1-1 14 0,3 4-7 15,6-3-3-15,-6-2-6 0,3 2-4 16,-3-5-8-16,3-1 0 0,-5 2-6 16,2-6-3-16,-6 0 1 0,2-6-5 0,1 2-4 15,-8-4 2-15,1-7-7 0,-4 5 5 16,-3-7-3-16,-6 2-4 0,-1 0-5 15,-6-3-3-15,-1 0-4 0,-3 1-3 0,1 3 2 16,-7-4-4-16,-1 7-1 0,1-1 4 16,-4 2-11-16,1 8-2 0,-1 2-3 15,-1 0-3-15,-1 0-13 0,2 4-25 0,1 9-26 16,-1-6-30-16,7-2-28 0,4 8-42 16,-2-5-39-16,5 2-37 0,0-3-88 0,3 1-100 15,3 1-207-15,3-6-133 0</inkml:trace>
  <inkml:trace contextRef="#ctx0" brushRef="#br0" timeOffset="226794.31">19943 14000 1738 0,'3'-3'-10'0,"-3"3"19"0,3 0 12 0,0 0 13 16,0-5 4-16,5 5 9 0,-2 0 14 15,7 0 3-15,1-3 4 0,2 3-2 16,5-5-3-16,5 3-6 0,1 0 0 0,0 2-11 16,-1-5-7-16,-3 2-12 0,1-2-28 15,-7 3-30-15,2-4-42 0,-5 5-36 16,3-2-35-16,-11-2-56 0,1 2-93 0,-3-3-243 15,-4 5-38-15</inkml:trace>
  <inkml:trace contextRef="#ctx0" brushRef="#br0" timeOffset="227070.1764">20129 13989 1374 0,'-9'8'-27'0,"2"-1"10"0,0 4 14 16,3-4 23-16,1 1 16 0,0 2 13 0,0 0 11 15,3-1 2-15,0 4 0 0,3-1 6 16,0 1 6-16,7 5 6 0,1-3-7 0,-2 2 14 15,8 1 8-15,-1-3 2 0,5 5-1 16,-8 2-1-16,4-4-2 0,-1-3 3 16,-2 5-4-16,-4-3 12 0,-4 6 7 15,-6-8 28-15,0 2 0 0,-3 0-6 0,-7 3-4 16,-3 1-9-16,-1-9-5 0,1 3-8 16,-7 0-13-16,3-5-11 0,-2-1-7 0,-5 0-16 15,4-4-27-15,0-1-28 0,0-4-26 16,0 0-45-16,-3 0-44 0,3-4-56 15,-4-1-64-15,0-4-70 0,5 2-171 0,-1 2-44 16,-4-2 54-16,5-1-141 0,2 1-102 16</inkml:trace>
  <inkml:trace contextRef="#ctx0" brushRef="#br0" timeOffset="227810.7159">17191 15165 1514 0,'-7'0'-53'0,"-2"0"21"16,2 0 16-16,3 0 6 0,-2 0 13 15,2 0 5-15,1 0 11 0,3 0 14 16,-6 0 8-16,6 0 17 0,0 0 8 15,9-6 8-15,-2 5 8 0,4 1 4 0,5-8 5 16,4 5 7-16,7-4 4 0,13-1 3 16,10-2 0-16,13 3 0 0,13-11 0 15,41 4 4-15,10-12 0 0,4 3 2 0,5 4-8 16,7-5 11-16,4 5 6 0,-10-3-17 16,-3 5-10-16,-11-7-11 0,-23 7-6 0,-20 7-2 15,-17-5 0-15,1 6 2 0,-8-2 5 16,-13 4 6-16,-3-1 8 0,-7 5 6 15,-3-4-1-15,0 2-2 0,-3 3-3 0,-6-6-8 16,-1 8-8-16,-1-2-8 0,2-6-8 16,-9 8-4-16,2-5-8 0,-1 5-4 0,1-2-5 15,-1 2-4-15,-2-7-5 0,-2 7-4 16,-2 0 0-16,3-3-7 0,-3 3-8 16,-1-5-13-16,1 5-19 0,-4 0-23 15,0-3-33-15,1 6-26 0,-4-3-33 0,0 0-35 16,0 0-50-16,0 0-62 0,0 0-66 15,-13 0-178-15,6-3-36 0,0 3 59 0,7 0-243 16,-10 0-235-16</inkml:trace>
  <inkml:trace contextRef="#ctx0" brushRef="#br0" timeOffset="229442.0027">18035 15650 1899 0,'3'4'-93'0,"4"-4"18"0,-3 3 20 15,-1-3 22-15,0 5 9 0,0-2 23 16,4-3 21-16,-7 1 11 0,3-1 15 16,0 6 4-16,1-4 9 0,-4-2 12 0,4 0 5 15,-4 0 6-15,3 0 8 0,-3 0 5 16,0 6 2-16,0-6 2 0,0 0 2 15,0 0-4-15,0 0 1 0,0 0-5 0,0-8-10 16,0 1-10-16,-3-1-5 0,-1-7-11 16,0 3-6-16,1-10-3 0,3 1-5 15,-3-1-10-15,-4-6-2 0,4-2-4 0,0 3-1 16,0-4-1-16,-1 7-2 0,0-1-8 16,1 0-1-16,0 4 0 0,0-1 0 0,-1 5-1 15,1 2-1-15,0 5-4 0,3-5-5 16,-3 5-1-16,3 2 0 0,-5-1 0 15,5 9 2-15,0 0 5 0,0 9 18 16,0 1-1-16,5 10 6 0,-2 1-1 0,0-4 18 16,0 8 15-16,1 0 10 0,2 5 2 15,1-3-10-15,0 6 1 0,-1 2-6 0,4-5-5 16,-3-5-4-16,0-1-4 0,-1 2-5 16,1-6-3-16,-1 5-6 0,-2-9-6 15,3 5-21-15,-4-8-29 0,4 2-38 0,-4-5-41 16,-3 2-44-16,0-8-53 0,3 4-50 15,-3-8-40-15,0 0-93 0,0 0-121 0,-6-17 34 16,6 10-209-16,-4-6-173 0</inkml:trace>
  <inkml:trace contextRef="#ctx0" brushRef="#br0" timeOffset="230063.2035">18161 15482 1845 0,'4'-2'-28'0,"0"-3"24"16,6 5 30-16,-4-8 24 0,4 6 24 16,4-5 12-16,2-2 12 0,1 1 3 15,10 4 3-15,-4-8-1 0,3 4 2 0,-2 3-19 16,2 0-8-16,1 3-5 0,-3-3-6 0,-5 5-6 16,-2 0 2-16,4 5-9 0,-5 2-4 15,-7-2 6-15,2 10-18 0,-5 2 3 16,-2 1 3-16,-4 5-16 0,-4 2-1 15,-2-3-3-15,3 3 0 0,-8 0 1 0,8-4-4 16,0-4-6-16,-1 5 8 0,1-7-8 16,3-3 6-16,3 4 2 0,-3-6 18 15,10-3-1-15,1 1-2 0,2-6-4 0,1-2-3 16,5-2-7-16,1-1 0 0,7-9-1 16,-3 4-4-16,-2-1-2 0,5-2-1 0,-7 1-4 15,4-2 1-15,-8 2-3 0,4 2 0 16,-7 1 7-16,4-1 0 0,-4 6-2 15,-2-5-6-15,-1 4-5 0,-1-3 1 0,2 4-3 16,-4 2 3-16,2 0-5 0,-2 2 2 16,3-2 3-16,0 6 1 0,-4-3 5 0,5 4 3 15,2-5 8-15,0 6 1 0,1-1 3 16,2 1 2-16,8 2 17 0,-4-3-22 16,3 1 0-16,0-1 0 0,1 1 0 0,-1-5 0 15,4 1-4-15,-3-1-2 0,-5-3 1 16,4 0 2-16,1-3-7 0,-8-4 1 15,5-1 0-15,-9-2-1 0,-1-2-5 0,-1-6-3 16,-7 1 1-16,-6-1-4 0,-4-4-20 16,1-3-4-16,-11-1-3 0,1-1 2 15,-5 5 4-15,1-4-5 0,1 9 2 0,-2 0-2 16,-2 9 2-16,-4 1 6 0,8 5-9 16,-12 4-3-16,8 3-11 0,-4 2-19 0,4 3-20 15,-1 0-16-15,8 5-24 0,-1-4-28 16,4 6-29-16,3-2-26 0,3-5-18 15,7 5-18-15,-7-6-61 0,7 0-76 0,0-2-50 16,7 3-141-16,0-5-66 0</inkml:trace>
  <inkml:trace contextRef="#ctx0" brushRef="#br0" timeOffset="230554.2563">20466 15122 1641 0,'6'-5'43'0,"-1"3"7"0,-2-4 10 15,0 6 2-15,-3 0 2 0,0 0 2 16,0 0 1-16,0 0 8 0,-6 13 3 0,1-6-2 16,-1-2-3-16,3 8-1 0,-1-2-5 15,-2-4-1-15,3 3-4 0,0 5-7 16,3-8-5-16,-5 5 0 0,2 1 8 0,6-1-7 16,-3 2-1-16,8 0-1 0,-2-4 3 15,4 8-1-15,1 0 0 0,5-3-2 16,1 2 1-16,5 0-8 0,-1 1 1 15,2 5 3-15,-2-6-5 0,-5 0 7 0,-3-2 31 16,4 0 12-16,-7 3 16 0,-7-8 11 16,-3 7 1-16,-3-2 1 0,-4 3-5 0,-6-1-1 15,-4-2 1-15,1 0-6 0,-4-3-12 16,-1-3-8-16,-1 0-9 0,-5-1-8 0,3-1-11 16,-6 1-21-16,3-6-34 0,-3 3-37 15,0-2-41-15,4-3-52 0,2 0-53 16,-6 0-76-16,11-3-84 0,-5-4-133 0,4 4-115 15,0-4 77-15,0-6-320 0,10 4-313 16</inkml:trace>
  <inkml:trace contextRef="#ctx0" brushRef="#br0" timeOffset="231558.1508">18755 15865 2125 0,'0'7'-109'0,"0"0"24"16,0 4 19-16,4-4 17 0,-4 1 13 0,0-5 16 15,0 4 14-15,0-5 7 0,0 6 9 16,3-3 10-16,-3-3 10 0,0 3 6 15,0-2 6-15,0 4 7 0,0-4 5 16,0-3 3-16,0 0 3 0,0 7 2 0,0-7 3 16,0 0 1-16,0 5 8 0,3-2 7 15,-3-3-2-15,0 0 5 0,0 0 7 16,7-11 4-16,-3 4 0 0,2 0-6 0,4-8 7 16,0-2-8-16,10-1 0 0,4-7-7 15,2-7-6-15,4-1-7 0,10-9-1 0,3-9-10 16,17-9 10-16,0-5-11 0,-10 13-2 15,-2 4-4-15,-9 6-1 0,1 2-7 16,-7 5 0-16,-6 2 0 0,3 6-4 0,-10 4-1 16,0-2-4-16,-3 8 6 0,0 2-15 15,-4-1 16-15,0 7-2 0,-2-1-7 0,-2 0-5 16,1 2 1-16,1 1-3 0,-2-3-3 16,-2 2-3-16,0 1-3 0,-4 1-11 15,1 4-22-15,-1-1-44 0,0-1-49 16,-3 1-48-16,0-2-68 0,0 3-68 0,-3-4-134 15,0 4-124-15,3-8 77 0,-4-3-239 16,4 4-207-16</inkml:trace>
  <inkml:trace contextRef="#ctx0" brushRef="#br0" timeOffset="232703.8059">19049 14717 1858 0,'0'5'-59'0,"-4"-5"27"15,4 3 16-15,0 2 32 0,0-5 17 0,0 2 17 16,0-2 7-16,0 2 6 0,0 3 11 16,0-5 11-16,0 0 6 0,-3 0 0 15,3 0 3-15,0 3-4 0,0-3-3 0,0 0 4 16,0 0 4-16,0 0 0 0,0 0-3 15,0 0 8-15,0 0-1 0,0 0 10 0,0 0-13 16,0 0-3-16,0 0-2 0,10 0 3 16,-10 0-10-16,0 0-4 0,4-3-7 15,-4 3-5-15,3 0-5 0,-3 0-10 0,3-5 0 16,-3 3-6-16,3-5-8 0,1-1-2 16,5-1 3-16,2-8-9 0,5 5-29 15,1-8 2-15,-1 1 3 0,8-6-5 0,3-1 3 16,0 2-1-16,6-9 1 0,-3 1 2 15,0 4-12-15,-7 3 7 0,4 0-2 16,-3 0 0-16,-2 0 0 0,2 8 3 0,-7 2-5 16,-1-3 8-16,1 0-7 0,-4 3 2 15,1 6-1-15,-1-6 1 0,-3 5-1 0,0-4-1 16,0 5 1-16,0-1 4 0,0 2-8 16,-3-1 5-16,3 1-3 0,0-5 5 15,-3 9-1-15,-1-4 7 0,-3 1-1 0,4 1 2 16,0 1 3-16,-4 1-4 0,4 1 2 15,-4-2-2-15,0 2 2 0,1-2-1 0,-1 3 0 16,0 0 2-16,-3 2 0 0,4-5-2 16,-1 2 2-16,-3 3-5 0,4 0 2 0,-4-5-2 15,0 5-1-15,3-2 1 0,-3 2 0 16,3 0-4-16,-3 0 3 0,0 0-3 16,0 0 1-16,3-6 1 0,1 6-8 0,-4 0-2 15,0 0-8-15,0 0-18 0,0 0-10 16,0 0-29-16,0 0-25 0,0 0-20 15,0 0-29-15,-13 0-39 0,6 0-58 16,7 0-36-16,-10 0-139 0,6 0-103 0,4 0 41 16,-6-1-178-16,3 1-152 0</inkml:trace>
  <inkml:trace contextRef="#ctx0" brushRef="#br0" timeOffset="233952.1049">21340 14550 1680 0,'-7'0'-45'0,"1"0"33"16,-1-3 27-16,-3 3 27 0,7 0 21 15,-4-6 20-15,0 5 13 0,0 1 11 16,1 0 2-16,6 0 3 0,-7 0-2 0,4 0 5 15,-4 0-8-15,7-6-5 0,0 6-2 16,0 0 9-16,7-2 11 0,-4-1-5 16,10-1 7-16,-2 1-4 0,5-2 0 0,4 2-7 15,0-4 1-15,7 0-7 0,-1 4-14 16,4-4-2-16,4-3-7 0,-4 5-10 16,6-4-8-16,2 2-5 0,-2 2-8 0,4-2-11 15,-10-1-5-15,3 3-31 0,-3 1-37 16,-3-1-28-16,-3 2-33 0,-4-2-27 0,-1 3-28 15,-5 2-46-15,-4 0-37 0,-4 2-46 16,-6 3-63-16,-3 3-98 0,-7-6-49 16,-7 8-182-16,1 2-166 0</inkml:trace>
  <inkml:trace contextRef="#ctx0" brushRef="#br0" timeOffset="234135.9015">21463 14682 1732 0,'-6'8'-72'0,"-1"-1"26"15,4 4 29-15,3-10 27 0,0 5 30 16,7 1 24-16,-4-7 24 0,6 3 15 15,5 2 9-15,2-5 6 0,2-5 7 0,4 5-2 16,5-3 0-16,0 3-2 0,3-7-13 16,3 1-14-16,-3 5-5 0,0-7-14 15,-3 5-5-15,3-4-13 0,-6 7-26 0,-1-8-42 16,-4 5-51-16,-1-1-70 0,-2 1-74 16,-2-5-121-16,2 1-136 0,-2 0-199 15,2 4-159-15</inkml:trace>
  <inkml:trace contextRef="#ctx0" brushRef="#br0" timeOffset="241951.6832">29607 9369 1680 0,'3'0'-84'0,"1"-4"20"16,3 4 10-16,-4-3 18 0,-3 3 10 15,0-2 16-15,3 2 8 0,0-3 8 0,4 3 11 16,-7 0 7-16,3-1 19 0,-3 1 8 16,4 0 7-16,-4-3 5 0,0 3 7 15,7-3 5-15,-7 3 4 0,0 0 2 0,0 0-1 16,0 0-4-16,0 0-3 0,0 0-5 16,0 0-5-16,-11 6-5 0,8-2-7 15,-7 1 1-15,4-1-8 0,-8 7-3 0,4-4 0 16,4 3-5-16,-8 4-2 0,1 3-5 15,-1-2-2-15,1 2 0 0,7-3-3 0,-5 6-3 16,1 1 3-16,4 1-1 0,-1 3-3 16,4 1 1-16,-1 1-2 0,8-3 0 15,-4 5-2-15,3-3-3 0,4-1 6 0,-4-1-9 16,7 0-1-16,4-2 0 0,-8 2-1 16,4-7-1-16,4 2 2 0,-8-4-2 15,7 2-1-15,1-5 2 0,-8-3-2 16,4-1 0-16,4-3-1 0,-1-3 1 0,-6-2 1 15,3 0-1-15,3-5 2 0,-10 0-4 16,8-2 0-16,-5-3-4 0,1 2 1 16,-4-1 8-16,-3 0-9 0,3 2 1 0,-6-1 2 15,3 1-3-15,0 2-2 0,-10 3 0 16,4 4 3-16,-8 1-3 0,4 4 0 0,-3 1-3 16,-4 1 2-16,0 8 3 0,4-5 6 15,0 2-9-15,-1 3 0 0,5-2 1 0,-5 3-3 16,1-3-18-16,10-2-18 0,-8-1-33 15,8 1-29-15,-4 0-35 0,14-4-36 16,-14-1-36-16,7-4-92 0,0 2-114 16,7-4-155-16,-7-2-72 0</inkml:trace>
  <inkml:trace contextRef="#ctx0" brushRef="#br0" timeOffset="242379.3452">29858 9840 1483 0,'3'-3'-44'0,"-3"3"13"0,0 0 10 15,0 0 5-15,0 0 16 0,0 0 5 16,0 5 8-16,3 0 4 0,0 0 7 16,-3 0 3-16,7 0 6 0,-7 2 3 15,0 0 3-15,6 2 0 0,2 0-3 0,-5-1 2 16,0 2-2-16,7-3-3 0,-4 4-2 15,2-4-5-15,-2 0 1 0,7 0 2 0,-2-1 0 16,2 0-3-16,-7-1 1 0,8-5 1 16,-1 0 0-16,1-5-2 0,2-2-2 15,-2-1 2-15,-1-3 2 0,0-2-5 16,-9-4-1-16,2-2 2 0,1 0 5 0,-4 2 8 16,0-3 1-16,-3 3 5 0,0 0 0 15,-3-4-1-15,0 9 0 0,-4-1-2 0,1 5-6 16,-8 2 0-16,4 6-4 0,-7-3-1 15,1 8-2-15,-1-1-3 0,1 4-3 16,2 2-3-16,-2-3-2 0,2 4-3 0,-2-2 2 16,5 3-8-16,5 0-14 0,-4-3-16 15,10 1-14-15,-3 0-23 0,3-3-21 16,0-1-32-16,3 1-28 0,7-5-32 16,-4 1-62-16,5-6-406 0,2 1-137 0</inkml:trace>
  <inkml:trace contextRef="#ctx0" brushRef="#br0" timeOffset="242706.3689">30084 9762 1697 0,'3'-2'-48'16,"-3"-1"6"-16,7 3 20 0,-7 0 22 15,3 5 15-15,-3-2 12 0,0 1 3 0,4 1 9 16,-1 3 3-16,4 2 2 0,-4-1 4 16,7 5-2-16,-7-2 0 0,11 1-3 0,-8-1-4 15,8 3 1-15,-1 0-6 0,4-3-1 16,-1 1-4-16,5-1 0 0,-5 1-5 15,1-3 4-15,3-2-5 0,3-1 0 0,-3 1-1 16,4-5 2-16,-8-2-2 0,-2-1-4 16,2-4-1-16,-2-1-5 0,2-4 1 15,-5-3 2-15,-5-3-3 0,4-2-2 16,-10 0 4-16,0 2 0 0,-10-3-1 0,7 1 7 16,-8-1 0-16,5 3 0 0,-7 0 0 15,2 5-5-15,-5-3-1 0,2 6 1 0,-5 2-4 16,2 3-3-16,-7-1 0 0,8 6-4 15,-8-1-10-15,4 1-20 0,1 4-30 16,-2-2-36-16,12 3-36 0,-2-3-60 16,-5 2-117-16,13-1-317 0,-8 2-119 0</inkml:trace>
  <inkml:trace contextRef="#ctx0" brushRef="#br0" timeOffset="242987.9085">30884 9710 1752 0,'11'-5'37'0,"-8"2"20"0,0 0 19 16,0 1 11-16,4 2 6 0,-4-3-2 15,-3 1-2-15,0 2-5 0,11-2-8 16,-8 2-6-16,-3-3-9 0,0 3-10 0,10-2-6 16,-7 2-14-16,-3-3-36 0,0 1-39 15,0 2-50-15,0 0-53 0,0 0-80 0,0 0-122 16,0 0-275-16,0 7-122 0</inkml:trace>
  <inkml:trace contextRef="#ctx0" brushRef="#br0" timeOffset="243180.3749">30925 9785 1743 0,'0'9'31'15,"-7"-2"20"-15,7 2 19 0,0-4 22 16,-4 2 15-16,4-2 8 0,0 0 5 0,0 0 3 16,0-2 2-16,0 1 5 0,0 1-16 15,0-2-5-15,0 0-3 0,0-1-18 16,0 3-6-16,0-3-9 0,0-2-8 0,-3 3-7 16,3-1-10-16,0-2-29 0,0 4-35 15,0-4-34-15,0 0-37 0,0 0-41 16,0 3-38-16,0 2-52 0,0-5-75 0,0 0-119 15,-7 0-37-15,7 0-112 0,-6 0-64 16</inkml:trace>
  <inkml:trace contextRef="#ctx0" brushRef="#br0" timeOffset="243849.8997">31301 9888 1619 0,'-3'-3'30'0,"3"0"12"16,0 2 12-16,0-5 15 0,-3 0 7 15,-4-1 3-15,4 0-4 0,3-4-7 0,0 2-7 16,0-4-4-16,0-2-7 0,0 0-7 15,0-3-4-15,0-1-3 0,3-5-5 16,-3 3-3-16,7-2 0 0,-7 4-6 0,3-1 4 16,-3 2-6-16,0 0 0 0,3 6 5 15,-3-3 1-15,3 5 0 0,4-1-6 16,-7 4-3-16,0-1 0 0,0 8 11 0,0 0 10 16,0 0 0-16,4 13 1 0,-4-2 2 15,0-2 2-15,3 3 0 0,-3 1-4 0,0 2-4 16,0 0 2-16,0 4-5 0,7-6-8 15,-7 5 1-15,0-3-6 0,3 0 0 16,-3-1-15-16,0-2-23 0,0 2-40 16,0-6-39-16,3 1-49 0,-3 4-52 0,7-8-104 15,-7 1-147-15,0-3-208 0,0 2-153 16</inkml:trace>
  <inkml:trace contextRef="#ctx0" brushRef="#br0" timeOffset="244201.9983">31491 9619 1694 0,'4'-9'-30'0,"3"-1"11"15,-4 3 15-15,3-4 21 0,7 2 17 0,-2-2 19 16,5 1 11-16,-2 2 9 0,2 1 7 16,1 2 5-16,7-2-8 0,-8 4 3 15,1 0-9-15,-4 2-8 0,4 1-3 16,-7 1-4-16,-4 5-1 0,5-1-3 0,-11 2-2 15,0 3-5-15,-11 3-7 0,-2 2-2 16,-1 0-4-16,5 2-6 0,-12 0 0 0,5-2-3 16,-1 3-1-16,4-3 1 0,-1-2-3 15,5 1-1-15,-1 1 4 0,7 2 1 16,-5-5 12-16,8-3 8 0,8 1 3 0,-5 0-7 16,10 0 14-16,1-3-8 0,2 2-13 15,1-6 7-15,-1 3-9 0,8-3 2 16,-4 2-13-16,-4-2-3 0,8-2-15 0,-7 2-25 15,-1-6-44-15,-2 3-46 0,-1-1-60 16,1 1-46-16,-11-3-137 0,0 1-115 16,-3 2-206-16,0-3-171 0</inkml:trace>
  <inkml:trace contextRef="#ctx0" brushRef="#br0" timeOffset="244996.7092">32068 9660 1859 0,'0'-3'-8'16,"0"3"18"-16,0-1 14 0,0-2 14 0,0 3 20 15,4-3 10-15,-4 1 5 0,0 2 4 16,10-4 7-16,-7 4-2 0,0 0 2 15,7-2-4-15,4 2-7 0,-8 0-13 0,4 0 0 16,4 0-7-16,2-3-6 0,-2 3-3 16,2 0-6-16,1-2-13 0,7 2-26 15,-8 0-37-15,1-5-42 0,-1 3-50 0,-2 2-48 16,-1-6-88-16,-7 4-144 0,2-1-211 16,-5 1-120-16</inkml:trace>
  <inkml:trace contextRef="#ctx0" brushRef="#br0" timeOffset="245198.6301">32082 9819 1653 0,'-14'8'-25'15,"11"2"17"-15,-4-3 18 0,4-2 24 16,3 6 13-16,0-7 7 0,0 5 10 0,0-7 4 16,10 4-2-16,-3-2 1 0,6-1-6 15,0-1-5-15,1 1-4 0,2-3-6 16,-2 0-3-16,2 0-7 0,4 0-11 0,4-3-31 15,-8 3-32-15,-2-2-45 0,2-1-34 16,-2-1-57-16,-1-2-130 0,-10-2-250 16,0 5-55-16</inkml:trace>
  <inkml:trace contextRef="#ctx0" brushRef="#br0" timeOffset="245788.9515">30097 9339 1476 0,'0'-3'-8'0,"0"3"20"0,0-1 17 15,0 1 17-15,0 0 9 0,0-3 6 0,0 3 13 16,0 0 18-16,0 10 13 0,0-4-2 16,0 3 2-16,0 2 4 0,0 1-17 15,4 2-8-15,-4 2-10 0,3-1-6 0,-3 0-4 16,7 0-6-16,-7-1-6 0,3 3-6 16,0 0-8-16,4-2-23 0,-4-3-35 0,-3 0-44 15,4-2-52-15,6 2-59 0,-10-3-78 16,3-1-161-16,0-4-201 0,4 1-114 15</inkml:trace>
  <inkml:trace contextRef="#ctx0" brushRef="#br0" timeOffset="246620.0197">32768 9467 1735 0,'-3'-5'8'15,"0"0"9"-15,3 3 8 0,-7-3 12 16,7 2 16-16,-3 0 10 0,6 2 12 15,4-2 10-15,-4-2 2 0,8 2 0 16,-5-1 1-16,7 1-8 0,1-3-7 0,-1 1-3 16,-7 2-9-16,5-1 0 0,2-1-8 15,-7 2-3-15,5 1 4 0,-8-3-5 0,4 3-10 16,-7-1-3-16,-7 1-10 0,4-1-1 16,-11 3-6-16,1 0 2 0,-4 3-6 15,4 2-3-15,-7-1 1 0,-4 1 0 16,8 6-3-16,-4-4 4 0,-3 4-2 0,6-2-1 15,4 1 1-15,-4 3-1 0,7-4-1 16,7 4-1-16,-1-3 0 0,4 4 0 16,4-5 3-16,-4 3 0 0,13 1-4 0,4 2 0 15,-4-1 2-15,7 2-4 0,0-4-3 16,0 3 2-16,4 0 3 0,-8 0-6 0,1 0 8 16,-1-3-8-16,-2 4 5 0,-8-4 12 15,1 1 9-15,-7 2 12 0,-7-2 2 16,1 1 13-16,-8 1-4 0,-2 0 0 15,-8 1-3-15,4-4-3 0,4 0-9 0,-11 1-1 16,7-1-3-16,-3-2 5 0,3 0-16 16,-4-2-16-16,11-1-38 0,-4 1-40 0,1-5-60 15,-1-2-72-15,4-1-80 0,-1 0-179 16,-2-1-38-16,2 1 58 0,-2-3-147 16,2 6-90-16</inkml:trace>
  <inkml:trace contextRef="#ctx0" brushRef="#br0" timeOffset="247542.0968">30021 10572 1593 0,'0'0'-21'15,"-7"8"5"-15,7-8 7 0,-3 7 16 16,0-2 8-16,-5 5 11 0,2 0 5 0,3 1 1 16,-7 1 8-16,7 0 2 0,3 3 2 15,0 0 4-15,-8 0 2 0,16 3-1 16,-8-1 2-16,3 0-3 0,7 3 0 16,-4-2-2-16,5 0-2 0,2-3-1 0,0 0-5 15,-3-3 3-15,3-3-2 0,4-3-6 16,3 2 0-16,-3-5-1 0,3-6-4 0,6 1 0 15,-9-4-4-15,7-3-1 0,-8-4-2 16,1-5-2-16,-11-2-7 0,1-2-2 16,-4-4 0-16,-3 2-1 0,-3-3-2 15,-4 1-1-15,1 4-4 0,-8-2 3 0,1 8-1 16,-4-2-4-16,1 6 0 0,-1 1 0 16,-10 7 0-16,1-1-2 0,6 5-11 0,-7 0-18 15,7 5-34-15,-3-2-42 0,6 4-35 16,4-5-49-16,-1 1-99 0,8-1-320 15,-1 1-110-15</inkml:trace>
  <inkml:trace contextRef="#ctx0" brushRef="#br0" timeOffset="247853.2126">30931 9264 1659 0,'7'-4'0'0,"-4"-1"9"15,-3-1 8-15,3 4 9 0,0 2 8 16,8-3 13-16,-11 3 6 0,0 5-2 15,3-2-3-15,4 2-2 0,-7 2-6 0,3 4-5 16,0-4 2-16,-3 4-4 0,3-2-15 16,-3 1-26-16,0 2-39 0,0 3-44 0,0-1-58 15,-3-5-124-15,0 6-266 0,-7 0-43 16</inkml:trace>
  <inkml:trace contextRef="#ctx0" brushRef="#br0" timeOffset="248420.2357">30544 11001 1438 0,'3'-1'-5'0,"5"1"19"15,-5-3 8-15,-3 0 6 0,0 3 11 16,0 0-1-16,0 7 10 0,-3-3-1 0,-5 1 5 16,5 3 0-16,0-1 6 0,3 3 1 15,-3-1 0-15,-4 4-3 0,4-3-3 16,3 3-2-16,0 0 1 0,3-1-2 0,4 0 6 16,-4-2-4-16,14 5 0 0,-4-6 0 15,4 5 0-15,-1-10-5 0,11 2 2 16,-7-4-5-16,10-4-4 0,-3-4-4 0,3 0-3 15,3-7-4-15,-6-5 2 0,-1-2-3 16,-12-4-5-16,2-4 0 0,-16 0-4 0,4 1 1 16,-8-1-7-16,-9 1 7 0,0-1-1 15,-7 3 3-15,-7 5 4 0,0 3-1 16,-3 5-1-16,0 1-1 0,0 6-2 16,-3 5-5-16,3 0-2 0,0 0-10 0,0 5-26 15,3 0-41-15,8 1-46 0,5 1-51 16,1-2-56-16,10-2-134 0,-5-1-104 0,8-2-141 15,0 0-96-15</inkml:trace>
  <inkml:trace contextRef="#ctx0" brushRef="#br0" timeOffset="249069.9245">33035 9897 1698 0,'-3'-4'17'0,"0"1"6"0,-4 1 13 0,4 2 3 16,3-3 2-16,0 3 5 0,-6 3 2 15,6 2 0-15,0-1 6 0,0 4 2 16,0-1 2-16,6 0-2 0,-3 4-1 0,7-4-2 16,1 4-1-16,-2-2 0 0,1 2 0 15,7-4-3-15,-4 0 2 0,4-2-7 16,-4 2-1-16,1-4-3 0,5-3 0 0,2-3-5 15,-5 1-2-15,1-5-3 0,0-6-3 16,-4 1-1-16,0-6-1 0,-6 0-2 16,3-4-5-16,-10-4 0 0,0 5-1 0,0-4-1 15,-3 1 4-15,-7-2 7 0,6 1-4 16,-6 2 2-16,-3 3-3 0,-4 5-4 16,4 3-2-16,-4-1-4 0,1 9-4 15,-4 4 3-15,-4 1 0 0,-3 5-6 0,8 1 1 16,-5 1-19-16,4-1-31 0,4 3-35 15,-8 2-44-15,10 4-54 0,5-4-55 0,-4 1-136 16,2-4-79-16,5 4-145 0,-4-3-92 16</inkml:trace>
  <inkml:trace contextRef="#ctx0" brushRef="#br0" timeOffset="249828.3742">31755 10749 1619 0,'6'0'8'0,"5"0"19"16,-8-2 17-16,0 4 18 0,4 1 16 16,-7 2 12-16,-7 2 8 0,1 5 10 0,3 2 5 15,-11 1 2-15,1 4-2 0,-4 7-2 16,1-1-9-16,-8-1 9 0,4 3-1 0,-4-1-1 16,5 2-8-16,-8-1-18 0,7-2-13 15,-7 7 4-15,0-6-6 0,1-4-4 16,6 3-9-16,-7-2-25 0,10-3-21 15,-6-6-58-15,6 2-52 0,1-4-58 0,2 1-68 16,1-5-82-16,6-4-141 0,-6-1-11 16,13-6-157-16,0 3-116 0</inkml:trace>
  <inkml:trace contextRef="#ctx0" brushRef="#br0" timeOffset="250072.3918">31955 10872 1691 0,'10'-3'-3'16,"-7"3"18"-16,7 0 19 0,-10 6 28 0,0-1 19 16,0 2 17-16,-3 5 15 0,-4 1 7 15,1 7 4-15,-4 0 12 0,-4 5 15 16,1 5-22-16,-4 0 5 0,1 5-5 0,-11 3 0 16,7-4-9-16,-7 4-6 0,8-1-12 15,-8-1-11-15,-3-4-7 0,13-1-10 16,-7-7-17-16,8 3-35 0,-4-3-44 0,-4-2-49 15,8-7-67-15,-1 2-100 0,1-7-146 16,-8 1-124-16,7-7 38 0,1-1-202 0,2-1-168 16</inkml:trace>
  <inkml:trace contextRef="#ctx0" brushRef="#br0" timeOffset="273225.7835">22794 13914 1196 0,'0'0'-51'0,"0"0"10"15,0 0 1-15,-6 0 12 0,2 0 13 16,4 0 4-16,0 0 11 0,-7 0 9 0,7 0-3 16,0 0 8-16,-7 3 8 0,4-3 1 15,3 0-1-15,0 0 6 0,0 0 1 16,0 0 2-16,0 0-1 0,0 0-3 0,0 5 4 16,0-5 3-16,0 0 7 0,17 0 0 15,-7 0 5-15,0 0-3 0,7 0-2 16,2-5-1-16,2 2-5 0,2 3-4 15,4-7-1-15,3 5-5 0,0 2 0 0,-3-8-4 16,3 8-7-16,-4-7-2 0,0 7-19 16,4-6-22-16,-6 2-33 0,-4 4-29 0,0-8-32 15,-6 1-109-15,-1-1-182 0,-3 1 75 16</inkml:trace>
  <inkml:trace contextRef="#ctx0" brushRef="#br0" timeOffset="273901.5584">22740 13950 1065 0,'4'5'-31'15,"-1"-5"9"-15,4 0 5 0,-7 0 7 16,4 3 3-16,-1 4 14 0,-3 0 7 15,3 1 3-15,-3 1 0 0,3 6 3 0,-3 3 7 16,3 0 3-16,1 1 0 0,-1 4 2 16,0 3 2-16,5-4-1 0,-2 2 2 0,0-3-1 15,1 1 0-15,4 3 1 0,-5-7 2 16,4 0-8-16,-4-4 1 0,2-2 4 16,-5 1-7-16,3-1-1 0,1 1 3 15,-4-5-2-15,0 2 3 0,5-3 1 0,-5-4-5 16,3-3-2-16,1 5-4 0,-1-10-2 15,5 2 0-15,-1-2 5 0,4 3-12 0,-2-8 1 16,6 2 6-16,-6 2-9 0,12-1 0 16,-5 2-2-16,5-2-1 0,-4-1-1 15,0 8 1-15,0 0 1 0,0 0-1 0,0 0 7 16,3 8 0-16,-2-1 3 0,-5 5-1 16,4 2 2-16,-3 3 0 0,-4 0 1 15,4 1 2-15,-7 5 6 0,0-6 2 0,0 3 0 16,-7 3 6-16,1-4-4 0,-8 4-2 15,-3-1 3-15,-3-1 2 0,-3 1-2 16,-7-5 0-16,0 1 2 0,-3-3-1 0,0 3-1 16,-1-11-2-16,-3 3-5 0,4-3 0 15,-3 1-4-15,-1-5-2 0,0 1-5 16,4-4-7-16,-1 0-10 0,2 0-16 16,-2 0-21-16,4 0-29 0,-4-4-21 0,5 4-31 15,2 0-42-15,0-3-76 0,0 3-376 16,8-8-113-16</inkml:trace>
  <inkml:trace contextRef="#ctx0" brushRef="#br0" timeOffset="274338.2199">23398 14265 1550 0,'6'-6'-75'15,"1"5"9"-15,-1-2 13 0,2-2 18 16,-2 5 11-16,4 0 14 0,-4 0 16 0,5 5 7 16,-1-5 9-16,-1 4 4 0,2 4 5 15,2 5 2-15,4-4 7 0,-1 6 1 0,1-4 0 16,-1 7 2-16,8-1-4 0,-4 5 3 16,7-4-3-16,-4 0 0 0,3 4-2 15,1-5-2-15,3 1-1 0,0 0-1 0,0-4-1 16,4 3 2-16,-1-2-5 0,-3-4-4 15,0-4 1-15,0-4 1 0,0 2-1 16,0-5 2-16,-3-8-2 0,-1 1-5 16,-5-8-1-16,1-3 2 0,-8 1-2 0,-4-8-4 15,-4-1-1-15,-1-4-2 0,-13 0-3 16,-5-2 0-16,-4 0-2 0,-5-3 4 0,-5 2-4 16,-3 0 3-16,0 9 9 0,0-1-2 15,-4 7-3-15,1 1-1 0,-1 9-1 16,-2-5-3-16,2 9-3 0,1 4-1 15,3 0 1-15,-3 4-9 0,6 2-16 0,3 1-27 16,2 5-18-16,5 1-32 0,4-3-34 16,2-1-27-16,5 5-66 0,2-4-356 0,4 0-80 15</inkml:trace>
  <inkml:trace contextRef="#ctx0" brushRef="#br0" timeOffset="275118.5103">24748 14015 1639 0,'-3'-6'-8'0,"3"4"4"0,-7-1 0 16,4 3 15-16,0 0 2 0,0-4 11 0,3 4 10 15,0 0 10-15,0 9 7 0,0 4 6 16,3-5 5-16,3 9 1 0,1-5 2 0,-1 11 5 16,5 0 1-16,2 2 1 0,4 4 0 15,2 2-4-15,2-7-5 0,5 12-4 16,-2-6-2-16,3-6-5 0,-5-3-8 15,5 1 0-15,-7-5-1 0,-3-2-4 0,0 3 7 16,-4-10 1-16,1-5-6 16,-2-3-6-16,-1-3-3 0,-1-5-1 0,-1-7-4 0,-2 0-6 15,4-2-3-15,-5-3-2 0,-3-3-3 16,4 5-2-16,0-4 2 0,0 5-1 16,-1-4-4-16,-3 6-3 0,4 6-2 15,0-6 2-15,3 5-8 0,0 5 4 0,3 2 1 16,4 3 0-16,0 0-4 0,6 8 2 15,0 2 4-15,7 5 2 0,-3-3-3 16,6 11-17-16,8-4 4 0,-2 6 2 0,-2-5 2 16,7 6 4-16,-5-1 0 0,4-5 1 15,-2 2 3-15,-8-4 0 0,4-3 7 0,-10-6 11 16,-1 2 1-16,-3-7 2 0,-6-1 2 16,3-6-7-16,-7-4 12 0,-3-1-9 15,1-9-6-15,-5-8-2 0,-6 3-1 16,0-6-3-16,-6-4 1 0,-5-1-5 0,1-2-2 15,-6-5 2-15,-1 5-2 0,0-3-3 16,4 9 2-16,0-4-2 0,-1 8-4 0,5 3-11 16,-5 1-13-16,7 1-27 0,1 3-33 15,-1 5-30-15,4-2-49 0,3 5-47 16,-4-1-109-16,8 2-143 0,-4-1-189 0,3-4-151 16</inkml:trace>
  <inkml:trace contextRef="#ctx0" brushRef="#br0" timeOffset="276737.5146">3361 5729 427 0,'-3'4'138'16,"0"1"-71"-16,-5-2-21 0,5-2-10 0,0 2 0 16,0 0-1-16,-4-1-1 0,4 1 2 15,0-3 6-15,-5 1 15 0,5 2 2 16,3 0 12-16,-3-1 3 0,0-2 4 15,0 3 5-15,3-3 3 0,-4 2 3 0,1-2 2 16,3 0-3-16,-7 3 1 0,7-3 0 16,-4 2-7-16,4-2-2 0,0 0-9 0,0 0-5 15,0 3-5-15,0-3-5 0,0 0-8 16,0 0-1-16,0 0 0 0,0 0-5 16,0 0-2-16,0 0-3 0,0 0-2 0,0 0-4 15,0 0 5-15,8-8-2 0,2 1-4 16,2-3-2-16,6-5-2 0,5 0-1 15,7-8 5-15,7-7-12 0,6-10-1 16,4 1-1-16,19-20-4 0,7 2 1 0,-2-6-3 16,8 3-1-16,-5-1 1 0,10 1 0 15,-5-1-1-15,-5 6-2 0,-10 10 1 0,-18 10-2 16,4-5 0-16,-13 7 0 0,-1 4 2 16,-3-1-3-16,-3 5 1 0,-6 0 0 15,-1 4-1-15,-2 1-1 0,-5 3 1 0,-2 3 9 16,-1-1-10-16,-4-2 0 0,2 5-1 15,-1 3-1-15,-4-4 0 0,1 4-1 0,0 1-1 16,0 1 1-16,-4-2 1 0,0 1 5 16,3 4-6-16,1-1 1 0,-3 0 4 15,-1 0 1-15,1 0-3 0,-1 0 10 16,0 3-9-16,-3-3 3 0,3 2 2 0,0 1-3 16,-3 0 4-16,4-1 5 0,-4 0-2 15,0 1 3-15,3-1 6 0,-3 2-8 0,0 1 1 16,0-3-3-16,0 3 2 0,4-3-6 15,-4 1 4-15,0 2-4 0,0 0-3 16,0 0 3-16,3-4-4 0,-3 4-6 0,4-2-14 16,-4 2-15-16,0 0-30 0,0-2-44 15,0 2-64-15,0 0-67 0,0 0-231 16,0 0 5-16,-4-4-136 0,1 3-96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5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3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0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27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66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Clase N° 13</a:t>
            </a:r>
            <a:br>
              <a:rPr lang="es-MX" dirty="0" smtClean="0"/>
            </a:br>
            <a:r>
              <a:rPr lang="es-MX" sz="4400" dirty="0" smtClean="0"/>
              <a:t>trabajo, energía y potencia mecánica</a:t>
            </a:r>
            <a:endParaRPr lang="es-CL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dirty="0" smtClean="0"/>
              <a:t>Paula 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5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Ejercicios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39" t="25571" r="3618" b="31907"/>
          <a:stretch/>
        </p:blipFill>
        <p:spPr>
          <a:xfrm>
            <a:off x="1244731" y="2014194"/>
            <a:ext cx="9702537" cy="26256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4744440" y="2733120"/>
              <a:ext cx="5927760" cy="33930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0120" y="2730240"/>
                <a:ext cx="5936400" cy="34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52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78" t="19911" r="6093" b="34375"/>
          <a:stretch/>
        </p:blipFill>
        <p:spPr>
          <a:xfrm>
            <a:off x="901337" y="744583"/>
            <a:ext cx="10816046" cy="33440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3760200" y="2121120"/>
              <a:ext cx="8281800" cy="23619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800" y="2115000"/>
                <a:ext cx="8294400" cy="23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82" t="24197" r="7499" b="27053"/>
          <a:stretch/>
        </p:blipFill>
        <p:spPr>
          <a:xfrm>
            <a:off x="1031966" y="1201783"/>
            <a:ext cx="10515600" cy="3566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416600" y="2257200"/>
              <a:ext cx="10778040" cy="310608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8680" y="2250360"/>
                <a:ext cx="10793880" cy="31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76" t="22411" r="6093" b="29375"/>
          <a:stretch/>
        </p:blipFill>
        <p:spPr>
          <a:xfrm>
            <a:off x="770708" y="718457"/>
            <a:ext cx="10894423" cy="35269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203840" y="1753200"/>
              <a:ext cx="10816560" cy="43599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320" y="1747080"/>
                <a:ext cx="10824480" cy="43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477" t="24911" r="5090" b="31160"/>
          <a:stretch/>
        </p:blipFill>
        <p:spPr>
          <a:xfrm>
            <a:off x="666206" y="561703"/>
            <a:ext cx="10985861" cy="32134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183320" y="1581120"/>
              <a:ext cx="10793880" cy="416664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6480" y="1576440"/>
                <a:ext cx="10808280" cy="41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2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3" b="50095"/>
          <a:stretch/>
        </p:blipFill>
        <p:spPr>
          <a:xfrm>
            <a:off x="3726663" y="1933303"/>
            <a:ext cx="4633565" cy="3422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9977" y="587829"/>
            <a:ext cx="880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Espero les haya gustado :D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3722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Energía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16" y="2014194"/>
            <a:ext cx="5903626" cy="3932237"/>
          </a:xfrm>
        </p:spPr>
      </p:pic>
      <p:sp>
        <p:nvSpPr>
          <p:cNvPr id="5" name="CuadroTexto 4"/>
          <p:cNvSpPr txBox="1"/>
          <p:nvPr/>
        </p:nvSpPr>
        <p:spPr>
          <a:xfrm>
            <a:off x="631568" y="3500846"/>
            <a:ext cx="404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término </a:t>
            </a:r>
            <a:r>
              <a:rPr lang="es-MX" b="1" u="sng" dirty="0"/>
              <a:t>energía</a:t>
            </a:r>
            <a:r>
              <a:rPr lang="es-MX" dirty="0"/>
              <a:t> tiene diversas acepciones y definiciones, relacionadas con la idea de una capacidad para obrar, surgir, transformar o poner en movimiento.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En </a:t>
            </a:r>
            <a:r>
              <a:rPr lang="es-MX" dirty="0"/>
              <a:t>física, </a:t>
            </a:r>
            <a:r>
              <a:rPr lang="es-MX" b="1" u="sng" dirty="0"/>
              <a:t>energía</a:t>
            </a:r>
            <a:r>
              <a:rPr lang="es-MX" dirty="0"/>
              <a:t> se define como la capacidad para realizar un trabajo.</a:t>
            </a:r>
            <a:endParaRPr lang="es-CL" dirty="0"/>
          </a:p>
        </p:txBody>
      </p:sp>
      <p:sp>
        <p:nvSpPr>
          <p:cNvPr id="6" name="Flecha doblada 5"/>
          <p:cNvSpPr/>
          <p:nvPr/>
        </p:nvSpPr>
        <p:spPr>
          <a:xfrm>
            <a:off x="3082835" y="2517114"/>
            <a:ext cx="1136468" cy="4808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Trabajo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01139"/>
            <a:ext cx="10058400" cy="3931920"/>
          </a:xfrm>
        </p:spPr>
        <p:txBody>
          <a:bodyPr/>
          <a:lstStyle/>
          <a:p>
            <a:r>
              <a:rPr lang="es-MX" dirty="0" smtClean="0"/>
              <a:t>En física se define como: </a:t>
            </a:r>
          </a:p>
          <a:p>
            <a:pPr marL="0" indent="0">
              <a:buNone/>
            </a:pPr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fuerza que se aplica sobre un cuerpo para desplazarlo de un punto a </a:t>
            </a:r>
            <a:r>
              <a:rPr lang="es-MX" dirty="0" smtClean="0"/>
              <a:t>otro.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Es una magnitud escalar.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Se mide en J: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625" t="37769" r="21854" b="34374"/>
          <a:stretch/>
        </p:blipFill>
        <p:spPr>
          <a:xfrm>
            <a:off x="404877" y="4518453"/>
            <a:ext cx="7431900" cy="209652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 rot="2609791">
            <a:off x="7472238" y="3043082"/>
            <a:ext cx="4435585" cy="36246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8464731" y="3449717"/>
            <a:ext cx="2660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El trabajo sobre un objeto debido a una fuerza es el producto de la magnitud del </a:t>
            </a:r>
            <a:r>
              <a:rPr lang="es-CL" b="1" dirty="0" smtClean="0">
                <a:solidFill>
                  <a:srgbClr val="0070C0"/>
                </a:solidFill>
              </a:rPr>
              <a:t>desplazamiento </a:t>
            </a:r>
            <a:r>
              <a:rPr lang="es-CL" b="1" dirty="0">
                <a:solidFill>
                  <a:srgbClr val="0070C0"/>
                </a:solidFill>
              </a:rPr>
              <a:t>por la componente de la fuerza en la dirección a este.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9592" t="32946" r="41232" b="52232"/>
          <a:stretch/>
        </p:blipFill>
        <p:spPr>
          <a:xfrm>
            <a:off x="3250268" y="3684845"/>
            <a:ext cx="1741117" cy="7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47" t="18263" r="36863" b="68117"/>
          <a:stretch/>
        </p:blipFill>
        <p:spPr>
          <a:xfrm>
            <a:off x="1136469" y="888275"/>
            <a:ext cx="2760398" cy="7445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878" t="39196" r="37116" b="49197"/>
          <a:stretch/>
        </p:blipFill>
        <p:spPr>
          <a:xfrm>
            <a:off x="5225144" y="929309"/>
            <a:ext cx="2911598" cy="703547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153989" y="1110343"/>
            <a:ext cx="809897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4713" t="40803" r="46754" b="49197"/>
          <a:stretch/>
        </p:blipFill>
        <p:spPr>
          <a:xfrm>
            <a:off x="1287671" y="2325189"/>
            <a:ext cx="1110343" cy="731520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516668" y="2455817"/>
            <a:ext cx="487789" cy="509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62300" y="2367783"/>
            <a:ext cx="24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Módulos de fuerza y desplazamiento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0075" t="37947" r="31795" b="37946"/>
          <a:stretch/>
        </p:blipFill>
        <p:spPr>
          <a:xfrm>
            <a:off x="1038497" y="3749041"/>
            <a:ext cx="7563394" cy="1763487"/>
          </a:xfrm>
          <a:prstGeom prst="rect">
            <a:avLst/>
          </a:prstGeom>
        </p:spPr>
      </p:pic>
      <p:sp>
        <p:nvSpPr>
          <p:cNvPr id="14" name="Flecha doblada 13"/>
          <p:cNvSpPr/>
          <p:nvPr/>
        </p:nvSpPr>
        <p:spPr>
          <a:xfrm>
            <a:off x="8136742" y="3056709"/>
            <a:ext cx="705394" cy="5771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104811" y="2710543"/>
            <a:ext cx="245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Ante estos antecedentes el trabajo (W) es </a:t>
            </a:r>
            <a:r>
              <a:rPr lang="es-MX" b="1" u="sng" dirty="0" smtClean="0"/>
              <a:t>cero</a:t>
            </a:r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21180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Tabla ángulos notables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07" y="2285253"/>
            <a:ext cx="7386785" cy="3175022"/>
          </a:xfrm>
        </p:spPr>
      </p:pic>
    </p:spTree>
    <p:extLst>
      <p:ext uri="{BB962C8B-B14F-4D97-AF65-F5344CB8AC3E}">
        <p14:creationId xmlns:p14="http://schemas.microsoft.com/office/powerpoint/2010/main" val="25568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Trabajo neto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13" t="43842" r="32755" b="32571"/>
          <a:stretch/>
        </p:blipFill>
        <p:spPr>
          <a:xfrm>
            <a:off x="6447809" y="2716374"/>
            <a:ext cx="4910345" cy="1947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914400" y="2365284"/>
                <a:ext cx="4349931" cy="70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s-CL" dirty="0" smtClean="0"/>
                  <a:t>=Representa modulo de la fuerza neta resultante </a:t>
                </a:r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65284"/>
                <a:ext cx="4349931" cy="702180"/>
              </a:xfrm>
              <a:prstGeom prst="rect">
                <a:avLst/>
              </a:prstGeom>
              <a:blipFill>
                <a:blip r:embed="rId3"/>
                <a:stretch>
                  <a:fillRect l="-1120" t="-12174" b="-130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914400" y="3385794"/>
                <a:ext cx="4847609" cy="181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De esta manera se obtiene el trabajo neto.</a:t>
                </a:r>
              </a:p>
              <a:p>
                <a:endParaRPr lang="es-MX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CL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𝑛𝑒𝑡𝑎</m:t>
                            </m:r>
                          </m:sub>
                        </m:sSub>
                      </m:e>
                    </m:d>
                  </m:oMath>
                </a14:m>
                <a:r>
                  <a:rPr lang="es-CL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L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CL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endParaRPr lang="es-MX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𝑛𝑒𝑡𝑜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sub>
                    </m:sSub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CL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85794"/>
                <a:ext cx="4847609" cy="1810176"/>
              </a:xfrm>
              <a:prstGeom prst="rect">
                <a:avLst/>
              </a:prstGeom>
              <a:blipFill>
                <a:blip r:embed="rId4"/>
                <a:stretch>
                  <a:fillRect l="-1006" t="-1684" b="-43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5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Gráficos fuerza v/s desplazamiento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50" t="26529" r="23340" b="38932"/>
          <a:stretch/>
        </p:blipFill>
        <p:spPr>
          <a:xfrm>
            <a:off x="357566" y="2420470"/>
            <a:ext cx="7684796" cy="26221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00465" y="3408392"/>
            <a:ext cx="35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área achurada representa el trabajo realizado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0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Trabajo realizado al bajar o subir un cuerpo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41" t="30887" r="37798" b="29250"/>
          <a:stretch/>
        </p:blipFill>
        <p:spPr>
          <a:xfrm>
            <a:off x="1445623" y="2455817"/>
            <a:ext cx="3474721" cy="2999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043749" y="3054359"/>
                <a:ext cx="5425440" cy="157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Al subir el cuerpo, el trabajo hecho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dirty="0" smtClean="0"/>
                  <a:t> </a:t>
                </a:r>
                <a:r>
                  <a:rPr lang="es-MX" dirty="0"/>
                  <a:t>es positivo y es igual a </a:t>
                </a:r>
                <a:r>
                  <a:rPr lang="es-MX" dirty="0" err="1"/>
                  <a:t>mgh</a:t>
                </a:r>
                <a:r>
                  <a:rPr lang="es-MX" dirty="0"/>
                  <a:t>, el que </a:t>
                </a:r>
                <a:r>
                  <a:rPr lang="es-MX" dirty="0" smtClean="0"/>
                  <a:t>realiza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s-MX" dirty="0"/>
              </a:p>
              <a:p>
                <a:r>
                  <a:rPr lang="es-MX" dirty="0"/>
                  <a:t>es negativo y es igual a −</a:t>
                </a:r>
                <a:r>
                  <a:rPr lang="es-MX" dirty="0" err="1"/>
                  <a:t>mgh</a:t>
                </a:r>
                <a:r>
                  <a:rPr lang="es-MX" dirty="0"/>
                  <a:t>. Cuando el cuerpo baja,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dirty="0" smtClean="0"/>
                  <a:t> </a:t>
                </a:r>
                <a:r>
                  <a:rPr lang="es-MX" dirty="0"/>
                  <a:t>hace un trabajo −</a:t>
                </a:r>
                <a:r>
                  <a:rPr lang="es-MX" dirty="0" err="1"/>
                  <a:t>mgh</a:t>
                </a:r>
                <a:r>
                  <a:rPr lang="es-MX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s-MX" dirty="0" smtClean="0"/>
                  <a:t> realiza un </a:t>
                </a:r>
                <a:r>
                  <a:rPr lang="es-MX" dirty="0"/>
                  <a:t>trabajo </a:t>
                </a:r>
                <a:r>
                  <a:rPr lang="es-MX" dirty="0" err="1"/>
                  <a:t>mgh</a:t>
                </a:r>
                <a:r>
                  <a:rPr lang="es-MX" dirty="0"/>
                  <a:t>.</a:t>
                </a:r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9" y="3054359"/>
                <a:ext cx="5425440" cy="1578124"/>
              </a:xfrm>
              <a:prstGeom prst="rect">
                <a:avLst/>
              </a:prstGeom>
              <a:blipFill>
                <a:blip r:embed="rId3"/>
                <a:stretch>
                  <a:fillRect l="-899" t="-5405" b="-501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4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Potencia mecánica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97" t="45171" r="31261" b="38551"/>
          <a:stretch/>
        </p:blipFill>
        <p:spPr>
          <a:xfrm>
            <a:off x="2669799" y="2014194"/>
            <a:ext cx="6852401" cy="1554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30828" y="3750212"/>
            <a:ext cx="9313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una magnitud escalar </a:t>
            </a:r>
          </a:p>
          <a:p>
            <a:endParaRPr lang="es-MX" dirty="0" smtClean="0"/>
          </a:p>
          <a:p>
            <a:r>
              <a:rPr lang="es-MX" dirty="0" smtClean="0"/>
              <a:t>Mide </a:t>
            </a:r>
            <a:r>
              <a:rPr lang="es-MX" dirty="0"/>
              <a:t>la rapidez con que se realiza un trabajo.</a:t>
            </a:r>
          </a:p>
          <a:p>
            <a:endParaRPr lang="es-MX" dirty="0" smtClean="0"/>
          </a:p>
          <a:p>
            <a:r>
              <a:rPr lang="es-MX" dirty="0" smtClean="0"/>
              <a:t>Se representa matemáticamente como:                           o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Su unidad de potencia es el watt: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3709" t="36875" r="45147" b="52589"/>
          <a:stretch/>
        </p:blipFill>
        <p:spPr>
          <a:xfrm>
            <a:off x="6544489" y="4603535"/>
            <a:ext cx="1449977" cy="7707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2704" t="30625" r="43742" b="59196"/>
          <a:stretch/>
        </p:blipFill>
        <p:spPr>
          <a:xfrm>
            <a:off x="7112724" y="5759597"/>
            <a:ext cx="1763485" cy="7445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51942" t="49196" r="39424" b="45983"/>
          <a:stretch/>
        </p:blipFill>
        <p:spPr>
          <a:xfrm>
            <a:off x="8551168" y="4675600"/>
            <a:ext cx="1942063" cy="6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1081</TotalTime>
  <Words>206</Words>
  <Application>Microsoft Office PowerPoint</Application>
  <PresentationFormat>Panorámica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Cambria Math</vt:lpstr>
      <vt:lpstr>Century Gothic</vt:lpstr>
      <vt:lpstr>Garamond</vt:lpstr>
      <vt:lpstr>Savon</vt:lpstr>
      <vt:lpstr>Clase N° 13 trabajo, energía y potencia mecánica</vt:lpstr>
      <vt:lpstr>Energía</vt:lpstr>
      <vt:lpstr>Trabajo</vt:lpstr>
      <vt:lpstr>Presentación de PowerPoint</vt:lpstr>
      <vt:lpstr>Tabla ángulos notables</vt:lpstr>
      <vt:lpstr>Trabajo neto</vt:lpstr>
      <vt:lpstr>Gráficos fuerza v/s desplazamiento</vt:lpstr>
      <vt:lpstr>Trabajo realizado al bajar o subir un cuerpo</vt:lpstr>
      <vt:lpstr>Potencia mecánica 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Rios</dc:creator>
  <cp:lastModifiedBy>Paula Rios</cp:lastModifiedBy>
  <cp:revision>16</cp:revision>
  <dcterms:created xsi:type="dcterms:W3CDTF">2021-07-08T16:19:31Z</dcterms:created>
  <dcterms:modified xsi:type="dcterms:W3CDTF">2021-07-09T11:34:34Z</dcterms:modified>
</cp:coreProperties>
</file>