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2:40:39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4692 9651 628 0,'-4'17'53'0,"1"-10"-6"0,3-7-1 0,-7 15-1 15,4-8 17-15,3-7-11 0,-3 17-7 0,0-11 1 16,3-6 8-16,-4 15 5 0,4-15-2 16,-3 13 6-16,3-4-2 0,0-9 6 15,3 15-51-15,-3-15 59 0,4 14 10 16,-4-14 3-16,3 12 0 0,-3-12 5 0,3 12 3 16,-3-12-2-16,0 0-4 0,0 15-1 15,0-15-1-15,3 10-1 0,-3-10-11 16,0 0-2-16,0 0-5 0,0 0-5 0,0 15-3 15,0-15-6-15,0 0-4 0,0 0-3 16,0 0 3-16,0 0-8 0,4 11-4 0,-4-11-1 16,0 0-1-16,0 0-3 0,0 0 4 15,0 0-12-15,0 0-2 0,0 0-2 0,0 0 2 16,0 0-1-16,0 0-4 0,0 0-5 16,0 0 1-16,0 0-3 0,0 0 2 15,0 0-6-15,0 0 6 0,0 0-2 16,0 0-1-16,0 0-4 0,-13-29 2 0,13 29-7 15,-4-12 3-15,1 7-2 0,-1-2 2 16,4 7-3-16,-6-10-3 0,2 2 6 0,1-1 0 16,0 0-2-16,0 2 1 0,-4-1 0 15,3-1-5-15,-3-1 5 0,4-2-1 16,0 1-4-16,-3 2 4 0,2-4 0 0,1 1-2 16,-1 1 1-16,-3-1 4 0,4-1-2 15,0-1-3-15,0 1 4 0,0-2-3 0,-1 2-1 16,1 1 2-16,-1-1 3 0,1-2-3 15,-1 3-2-15,4-3-2 16,-3 0 2-16,3 2 0 0,-3-1-2 0,6 1 0 16,-3-2 0-16,3 2 3 0,-3 1 0 0,4-1-6 15,-1-2 11-15,1 5-6 0,-1-2-2 16,1-1 1-16,2 4-2 0,0-2 3 16,-2 2-2-16,3-2 5 0,0 4-7 0,-1-1 11 15,-6 8-8-15,13-12 0 0,-2 9-2 16,-11 3 1-16,13-7 1 0,-13 7 0 0,17 0 3 15,-17 0-4-15,19 0 2 0,-19 0 2 16,17 5-2-16,-17-5 2 0,20 7 1 16,-10 0-2-16,0-2-3 0,0 2 6 15,0 1 1-15,0 3-2 0,-3-1-3 0,3 2 4 16,3 1-3-16,-6 4 1 0,3-1 0 16,3 1-4-16,-2-2-1 0,-2 3 3 0,1-5 3 15,1 6-6-15,1-1 6 0,-2-4-1 16,4 4-2-16,-4-4 7 0,-1 2-1 15,5-1 1-15,-4 2-7 0,4-2 5 16,-4 1 0-16,2 1 0 0,2 0 2 16,-1-1 5-16,1 0-8 0,-1 2 2 0,4 0 0 15,-4-3 3-15,1 2-4 0,-1-1 2 0,1 1-1 16,-1-2 6-16,4 0-8 16,-4 0 1-16,0-2-3 0,1-1 1 0,-2 1-2 15,2-4-3-15,-4 1 4 0,3 0 2 0,1-2-3 16,-5-1 3-16,2-1 9 0,2 2-16 15,-3-4 4-15,-10-4 1 0,17 5 0 0,-7-2-1 16,-10-3 10-16,0 0-9 0,23-6 0 16,-16 0-2-16,-7 6 1 0,10-14 0 15,-7 7-3-15,-3-5 4 0,0-1-1 0,-3-2-6 16,-1-5 4-16,-6 0 0 0,4 0-6 16,-4-3 0-16,-4 3-1 0,5 1 0 15,-5-2-2-15,4 1 8 0,0-1-2 0,-4 5 3 16,5 1-2-16,-1 0-2 0,-1 3 3 15,5-2 3-15,-4 2-5 0,3 2 1 16,0 0 1-16,1 3 3 0,0 0-1 0,-1-1-3 16,0 1 0-16,3-2 3 0,4 9-6 15,-9-12 4-15,6 10 0 0,3 2 3 16,-7-10-4-16,7 10 3 0,0 0-5 0,-3-10 2 16,3 10 3-16,0 0-4 0,0 0 3 15,10-17 2-15,-10 17-3 0,16-6-2 0,-16 6 5 16,20-7 2-16,-7 2-3 0,4-1 0 15,0 4-2-15,6-5 2 0,-3 1-2 16,4 1 2-16,2 1 0 0,-3-4-2 0,4-2 2 16,0 3-2-16,-4-1 4 0,4 1 2 15,0 0 0-15,-5 0 3 0,2 1-2 16,0-2 4-16,-7 4 4 0,-1-2-4 0,1 1 11 16,-4 3 9-16,1-3 6 0,-1 2 1 15,-1 1-1-15,-1-3 0 0,-11 5-5 0,16-5 1 16,-5 2 6-16,-11 3-9 0,13-5 0 15,-13 5-4-15,14-4 7 0,-14 4-8 16,0 0-5-16,13-3-3 0,-13 3 3 0,0 0-11 16,9-6 6-16,-9 6-18 0,0 0-28 15,0 0-27-15,0 0-36 0,0 0-51 16,0 0-53-16,0 0-65 0,0 0-148 0,0 0-110 16,0 0 64-16,14-3-160 0,-14 3-118 15</inkml:trace>
  <inkml:trace contextRef="#ctx0" brushRef="#br0" timeOffset="840.4834">5879 9656 1585 0,'0'0'-77'15,"0"0"21"-15,0 0 16 0,0 0 13 16,0 0 9-16,0 0 14 0,0 0 4 0,0 0 17 16,0 0 15-16,0 0 7 0,0 0 6 15,0 0 8-15,0 0 6 0,0 0 7 0,0 0 4 16,0 0 2-16,0 0 1 0,46 7 0 15,-46-7 2-15,21 0 1 0,-21 0 1 16,27 0-2 15,-14 0 0-31,4-3 1 0,2 3-2 0,1-2-2 0,-2 0-8 0,4 2-3 0,2-5-7 16,-1 5-6-16,1-6-5 16,-2 4-6-16,2-1 3 0,3 2-10 15,-7-2 1-15,-1 0-6 16,2 1-3-16,-4-2 0 0,2 2-5 0,-5 2-10 0,2-3-9 0,-16 3-11 15,30-3-17 1,-19 3-18 0,-11 0-23-1,16-4-26-15,-9-1-26 0,-7 5-25 0,0 0-23 0,10-4-20 0,-10 4-57 16,0 0-406-16,0 0-149 0</inkml:trace>
  <inkml:trace contextRef="#ctx0" brushRef="#br0" timeOffset="1419.9876">5932 9997 1662 0,'0'0'-96'0,"0"0"20"16,0 0 19-16,0 0 18 0,0 0 10 16,0 0 14-16,0 0 3 0,0 0 17 0,0 0 6 15,27 5 9-15,-27-5 2 0,0 0 7 16,20-8 4-16,-20 8-2 0,17-4 0 15,-4 2 3-15,0-1-4 0,1-1 3 16,2-2-5-16,4 1-4 0,1 0 1 0,6 0 1 16,-8 1 4-16,8-4-3 0,-4 3 5 15,4 1 1-15,-3-2 7 0,-2-2 1 16,5 2 6-16,-3 0 1 0,-1 0 1 0,0 2 2 16,-6 1-1-16,3-2 0 0,-4 3 5 15,5-1-1-15,-5 1 5 0,1-1-1 0,-4 1 0 16,1 2-2-16,-1-2 3 15,1-1-4-15,-14 3-5 16,23-2-4-16,-23 2 1 0,19 0-5 0,-8-3-4 16,-11 3-1-16,16 0-1 0,-16 0-5 0,0 0-1 0,24 0 0 15,-24 0-1-15,0 0-7 0,16 0 0 16,-16 0-2-16,0 0-1 0,14 0-2 0,-14 0-1 16,0 0-3-16,0 0-7 0,0 0-10 15,0 0-15-15,0 0-20 0,0 0-28 0,0 0-43 16,6 12-50-16,-6-12-51 0,0 0-127 15,0 0-130-15,0 0-147 0,0 0-113 16</inkml:trace>
  <inkml:trace contextRef="#ctx0" brushRef="#br0" timeOffset="4533.1348">7253 9085 1520 0,'0'0'-89'0,"0"0"20"16,-10-4 17-16,10 4 6 0,0 0 16 15,0 0 10-15,-10-6 7 0,10 6 10 0,0 0 7 16,0 0 8-16,-10-2 4 0,10 2 8 15,0 0 5-15,0 0 4 0,0 0 3 16,0 0 1-16,0 0 8 0,0 0-3 0,0 0 5 16,-10 14-2-16,10-14-2 0,0 0 0 15,0 13-4-15,0-13 1 0,0 0 0 16,4 15-2-16,-4-15 3 0,6 13-1 16,-6-13 1-1,10 15 2-15,-7-5-2 16,8-1 1-16,-2 3 3 0,1 2-2 15,4-1 0-15,-1 1-2 16,4 2 8-16,2 5-11 16,-2-3-1-16,4 2 1 0,-2 0-2 31,1 6-2-15,1-4 3-1,1 2 4-15,2 2-7 0,-4-3-2 16,1 2 3-16,-2 0-2 0,1 0 3 15,0-3-3-15,0 0 0 16,-3 1 1-16,-1-1 3 0,1-4-1 16,-4 2 0-1,4-2 6-15,-4-1 1 16,1 0 0-16,-4 0-4 0,3-1-1 0,1-1-3 0,-5-3 3 0,2 0-4 16,-4-1 0-16,-1 2-1 0,0-4 0 0,1 2 8 15,0-4 11-15,-7-7 6 0,7 15-2 0,-7-15-2 16,9 9-2-16,-9-9-3 0,7 11-15 0,-7-11-5 0,0 0 1 0,7 7-5 0,-7-7-9 15,0 0-14-15,0 0-15 0,0 0-23 0,0 0-21 0,0 0-31 0,0 0-36 0,0 0-48 0,0 0-38 0,0 0-42 0,0 0-108 0,0 0-129 0,0 0 49 0,0 0-101 0,0 0-43 0</inkml:trace>
  <inkml:trace contextRef="#ctx0" brushRef="#br0" timeOffset="5585.142">7539 9540 1383 0,'0'0'-73'0,"0"0"9"0,8-9 14 0,-8 9 15 15,0 0 0-15,0 0 12 0,0 0 10 16,6-8 4-16,-6 8 7 0,0 0 3 0,0 0 11 16,0 0 3-16,0 0 3 0,0 0 14 15,0 0 5-15,0 0 10 0,0 0 0 0,0 0 8 16,0 0 5-16,0 0 2 0,0 0 5 16,0 0-5-16,0 0 1 0,0 0 3 15,0 0-9-15,0 0-3 0,0 0-3 16,0 0-4-16,0 0-4 0,0 0 0 0,0 0-3 15,0 0 0-15,-23 21-6 0,23-21-3 16,-13 8-1-16,13-8-1 0,-11 12-3 0,5-8-2 16,-1 4-3-16,-2-1 1 0,1 0-1 15,-2 3-2-15,1 0-5 0,-5-1 1 16,4 5 0-16,-4-2-5 0,1 3-1 0,1 3 1 16,1-2-2-16,-2 4-1 15,-1-3 1-15,4 0-3 0,1 0 1 0,-2 4 3 16,1-4 0-16,1 3 1 0,1 0 1 0,-1 1-1 15,2-2 3-15,1 1 0 0,2-4 6 16,0 5-1-16,1-5 2 0,0-2 1 0,3 4 0 16,-3-6 1-16,3 2 0 0,0-2 2 15,0 0 3-15,-4-2 4 0,4-10 2 16,0 17 5-16,0-17-2 0,0 12 2 0,0-12 1 16,-3 12 0-16,3-12 6 0,0 0-8 15,-3 14 1-15,3-14-8 0,0 0 3 16,-3 7-8-16,3-7-4 0,0 0-9 0,0 0-12 15,0 0-27-15,0 0-28 0,-17 0-35 16,17 0-44-16,0 0-44 0,0 0-49 16,-7-21-138-16,7 21-95 0,7-20-115 0,-1 11-76 15</inkml:trace>
  <inkml:trace contextRef="#ctx0" brushRef="#br0" timeOffset="6480.7167">8067 9636 1452 0,'0'0'-60'0,"0"0"19"0,0 0 6 0,0 0 16 15,0 0 15-15,0 0 13 0,0 0 18 16,0 0 10-16,0 0 7 0,10 9 9 15,-10-9 3-15,0 0 10 0,0 0 4 0,0 0 9 16,0 0 3-16,0 0 5 0,0 0 1 16,0 0 1-16,0 0 4 0,0 0-1 0,0 0-5 15,0 0 1 1,0 0-4-16,0 0-11 0,0 0-4 0,0 0-7 0,0 0-7 16,0 0-3-16,3 11-5 0,-3-11-5 0,0 0-7 15,3 9 1-15,-3-9-4 0,0 0-4 16,0 0-6-16,0 0 0 0,14 5-2 15,-14-5-2-15,0 0 0 0,0 0-3 0,13 3-4 16,-13-3 0 0,0 0 1-16,0 0-2 0,17 0-1 0,-17 0 2 0,0 0-3 15,0 0 5-15,0 0-9 0,0 0 3 0,0 0-3 16,0 0-1-16,16-5 0 0,-16 5 1 16,0 0-5-16,0 0 3 0,7 13 4 0,-7-13-6 15,0 0 1-15,7 7 1 0,-7-7 2 16,0 0 1-16,0 0-3 0,0 0 3 15,0 0-2-15,0 0 0 0,0 0 0 0,0 0-1 16,0 0-9-16,0 0-17 0,0 0-28 16,0 0-38-16,0 0-50 0,0 0-53 0,0 0-50 15,0 0-172-15,23-10-42 0,-13 5-120 16,3 2-78-16</inkml:trace>
  <inkml:trace contextRef="#ctx0" brushRef="#br0" timeOffset="7834.3058">9038 9498 1488 0,'0'0'-72'0,"0"0"22"16,0 0 8-16,0 0 12 0,0 0 19 15,0 0 5-15,6-10 3 0,-6 10 15 0,0 0-5 16,0 0 15-16,0 0 6 0,0 0 5 15,0 0 1-15,0 0 9 0,0 0 2 0,0 0 4 16,-3-16 2-16,3 16-3 0,0 0-2 16,-11-10-2-16,5 8-8 0,6 2 1 15,-7-10-2-15,1 5-4 0,6 5-1 16,-11-12-1-16,5 7-1 0,-1 0-1 0,1 0 7 16,-1-2 0-16,0 2-2 0,0-1 3 15,7 6 1-15,-16-10-3 0,2 7 1 0,5-2 0 16,-1 1-2-16,-1 4-4 15,-2-3-3-15,-1 1 0 0,5-1 0 0,-4 1-3 16,2-1-2-16,11 3-3 16,-23 0-1-16,13 0-1 0,-3 0-1 0,13 0-3 0,-20 3 2 15,10 2-3-15,-4-3-1 16,4 1 0-16,1 1 1 16,-2 1-4-16,1 1 0 0,4 1 2 0,0 1-4 0,-2 2 2 0,5 0-2 15,-4 0 2-15,4 0-2 0,0 4 0 0,3-1 1 16,-3 0 1-16,0 0 2 0,6 1-2 15,-3 3 0-15,0-2 1 0,3 3-1 16,0 2 2-16,4 1 1 0,-4-5 0 0,3 5-2 16,2-1 3-16,-2-1 4 0,1 5-1 15,-1-2 3-15,5 0-1 16,-5 0 0-16,4 1 0 0,0 2 2 0,0-1 0 0,3 8-3 16,-2-5 1-16,-1 1 0 0,-1-1-3 15,5 0 1-15,-4 3 0 0,-1 0-4 0,5 0 7 16,-7 1-3-1,6 1 1-15,-3-2 1 16,0 2-1-16,4 1 1 16,-4-1 4-1,-4 0 2-15,4 1-5 16,0 0 6-16,-3-3 1 16,-1 5 2-16,1-5-2 0,0 2-3 15,-4-4 4-15,1-1 1 16,-1-2-5-16,0 2 6 0,0-4-6 0,1-3-6 15,-1 0-3-15,0-3 0 0,-3-1 2 0,4-1-3 16,-4-2 2-16,0-13-3 0,3 22 0 0,-3-13-5 16,0-9 1-16,0 18-7 0,0-18-7 0,0 15-14 0,0-15-17 0,0 13-28 0,0-13-30 0,-3 12-27 0,3-12-41 15,0 0-29-15,0 0-67 0,0 0-130 0,0 0-288 0,0 0-175 0</inkml:trace>
  <inkml:trace contextRef="#ctx0" brushRef="#br0" timeOffset="8693.2491">8500 10101 1723 0,'0'0'-94'15,"0"0"24"-15,0 0 15 0,0 0 11 16,0 0 14-16,0 0-1 0,0 0 10 0,0 0 15 16,0 0 2-16,0 0 10 0,0 0 7 15,0 0 3-15,0 0 6 0,0 0 5 16,0 0-3-16,0 0 5 0,21-26 4 0,-15 20-6 16,-6 6 6-16,20-9-4 0,-10 5 2 15,0-2 5-15,4 1-1 0,2 0 2 16,-2 0 3-16,2 3-5 0,1-3 0 15,-1 5 2-15,1-2 1 0,4 2-3 16,-5 0 0-16,1 0 0 0,2 2 0 16,-2 1-4-16,3-1-4 0,0 0 4 15,-3 3-5 1,-1-2-3-16,1-1-1 0,3 1-2 0,-3-1-1 16,-4 1 1-16,4 0 1 0,0-2-2 15,-4 2 2-15,4-3-3 0,-17 0 2 0,29 3 0 0,-15-3-3 16,-14 0 4-16,24 0-2 0,-12 0-2 0,-12 0 2 0,27-3-1 0,-14 3-2 15,1-3 1-15,2 3 1 0,-2-1-2 16,2-2 3-16,1 0 7 0,-4 1-6 16,1-3-1-16,2 5-1 0,-2-5-3 0,-1 5 1 15,1-3-3-15,-1 1 1 0,-13 2-2 16,20-5-3-16,-13 3-1 0,-7 2 0 0,17-6-1 16,-17 6-1-16,16-2 1 0,-16 2-4 15,17-4 3-15,-17 4-2 0,10-3-4 16,-10 3-2-16,13-5-14 0,-13 5-11 0,0 0-23 15,0 0-37-15,13-4-47 0,-13 4-45 16,0 0-114-16,0 0-153 0,0 0-100 16,0 0-47-16</inkml:trace>
  <inkml:trace contextRef="#ctx0" brushRef="#br0" timeOffset="13851.7036">3905 9019 601 0,'0'0'54'0,"3"-13"-8"0,-3 13-1 16,-3-13-5-16,3 5-6 0,0 8-2 0,-3-12 3 15,3 12 1-15,-4-12 9 0,4 12 6 16,0-11-1-16,0 11 1 0,-4-7 3 15,4 7 3-15,0 0-1 0,0 0 0 0,-3-12 4 16,3 12 6-16,0 0 1 0,0 0 2 16,0 0-1-16,0 0-2 15,0 0 0-15,0 0-6 0,0 0-5 0,0 0-2 0,0 0-4 16,0 0-4-16,0 0-4 0,0 0-1 16,3 37-6-16,-3-17 0 15,8 2-3 1,-2 4 1-16,1 6-2 0,2 6 0 0,9 9 1 15,-6 3 0-15,9 10 1 0,2 4 0 0,-3 3-2 16,13 22 0-16,1-2 2 16,-1 1 4-16,-2-3 0 15,2 0 3-15,-3-13-1 16,-8-9 0-16,5 0 2 16,-3 0 2-1,-4-2 0 1,-1-1 5-1,2 0 2-15,-4-2-2 16,-1-9-4-16,-5 2 10 16,2-1-4-16,-4-6-4 15,-1-3 1 1,-2-7-5-16,1 2-5 16,-4-4 17-16,0-4-8 0,4-3-4 15,-7-3-4-15,4 2 0 0,-1-5-4 16,-3-4-6-1,0 0-2-15,0-3-9 16,0 2-19-16,-3-5-18 16,3-9-21-16,-11 15-33 0,11-15-37 15,-10 2-40-15,10-2-53 0,-17-14-41 0,8-2-137 0,2-6-96 0,-3-6-174 0,3-5-150 16</inkml:trace>
  <inkml:trace contextRef="#ctx0" brushRef="#br0" timeOffset="16208.302">3831 9015 1630 0,'0'0'-106'0,"0"0"12"15,0 0 16-15,0 0 14 0,0 0 16 0,0 0 13 16,27-9 8-16,-27 9 9 0,0 0 4 16,14-3 7-16,-14 3 13 0,13-3-3 15,-13 3 1-15,13-2 3 0,-13 2 5 0,20-3 5 16,-6 1 9-16,-1-1 6 0,0 3-6 16,4-2 1-16,-1 2-6 0,-2-3 6 15,6 3 13-15,-4-2-8 0,8 0 5 0,-4-1-4 16,6 3 0-16,1-5 4 15,0 0 1 1,3 0-2-16,0 3 0 16,0-3-3-16,0-2 1 15,0-2-5-15,3 4-5 16,0 1-1-16,1-4 6 16,0 5-1-16,-1-2-4 15,4 0-1-15,-1 1-3 16,4-1 0-16,0-1-4 15,0 1 3 1,3 3-3-16,-2-3-1 16,2-1 2-1,1 3 0-15,-2-3-1 0,1 0 2 16,1 1-2-16,-1-2 0 0,-2 0-1 0,2-1-1 16,1 4-4-16,-4-4 3 0,-4 0-3 15,4 1 1 1,-3-1 1-16,-4 5-1 0,1-4 0 15,-1 2-3 1,0 1 0-16,-3-2 2 0,3 1-3 16,-3 3-2-16,1-6 4 15,2 4-3-15,-3 1 1 16,3-5-1-16,0 3-1 0,1 1 0 16,-4-1 1-16,3-1-4 15,-3-1 1 1,0-1 1-16,4 4-2 15,-4-4 1-15,3 3-1 16,4 0 2-16,-4-2-4 0,4-1 3 16,2 3-2-16,-1-2 0 0,-2-2 1 0,4 6-2 0,1-6-1 15,-2 1 2-15,1 1 2 0,0 0-4 0,0-3 0 16,0 3 2-16,0-4 0 16,-3 4-2-16,-3 1 1 15,-1-1 4-15,-3 2-3 0,-3-3 0 16,-1 7-3-16,-3-5 2 0,1 4 2 0,-4-1-3 15,4-2 2-15,-5 3-3 0,-2-1 2 16,2 1 2-16,2 0-2 0,-1-1-1 0,-1 3 2 0,8-2-1 16,0-1-1-16,3-1 0 15,-3 3 4-15,6-2 0 0,0 3-4 0,1-4 2 16,-1 4 0-16,1-3-1 16,-1 1-1-16,1 2 0 0,-1-6 2 0,0 6-3 15,0-5-1-15,-3 3 4 0,0-1-1 16,-3 0 0-16,3 1 0 0,-3-1-3 0,-3 2 3 15,6-2 0-15,-5-2-1 0,2 2 2 0,0-2-2 16,0 3-1-16,0-3 0 0,-1 0 2 0,4 0-3 0,1 0 6 16,-1 0-1-16,3-1-5 0,0 1 1 0,0 2 2 15,1-1-1-15,-1-1 5 16,0 2-4-16,-3-2 1 0,8 4 1 0,-5-5-1 0,-3 4-3 16,3-3 2-16,0 0 0 0,4 0-2 15,-1 0 3-15,1-3 0 0,0 3-3 0,0-2 2 16,-4 5 2-16,0-4-4 0,-3 1 2 0,3 3-1 0,4-1 0 15,-7 0 0-15,7-2 3 0,-3 3-4 0,2 0 2 16,-3-1 1-16,1 0-1 0,-1-1-1 0,3-1 2 16,-2-1 1-16,3 2-4 0,0-1 1 0,-4 1 1 15,7-4-1-15,-4 5 0 0,-2 1 3 16,0-4-4-16,-1 1 2 0,0 3 0 16,0-4-1-16,-3 4 0 0,0-1 1 0,-3-1 2 15,0 4-1-15,0-3 2 0,-5 1-5 0,2 2 5 16,3-3-3-16,-4 3-2 15,1-2 1-15,-5 2 1 16,5 0-2-16,-1-3-1 16,-3 1 4-16,3 2-1 15,-2-3-2-15,-5 3 2 0,1-2-2 0,-1 2 0 16,1 0 3-16,-4-2-1 0,-13 2 0 0,27 0 2 0,-27 0 1 16,23 2-6-16,-9-4 2 0,-14 2-1 0,20 0 1 0,-6 0 1 0,-2-3 0 15,-12 3-2-15,24 0 1 0,-11-2 0 0,-13 2-2 0,30-3 4 0,-16 3-1 16,-1-3 1-16,4 3-1 0,-1-2-1 0,1 2 3 0,-1 0-4 15,1 0 0-15,0-3 3 0,0 3 0 0,-4-2-4 0,4 2 3 16,-17 0-1-16,30-2-2 0,-21 2-3 0,-9 0 3 16,24 2-2-16,-24-2 1 0,20 0-1 0,-20 0 3 0,16 0 1 0,-16 0-4 15,0 0 2-15,18 5-2 0,-18-5 2 0,0 0-2 0,9 5 3 0,-9-5 2 0,7 8-3 0,-7-8 5 16,7 7-1-16,-7-7-1 0,0 0-3 0,7 18 3 0,-7-18 1 0,3 12-4 0,-3-12 5 0,0 18-3 0,3-6 6 16,-3 0-8-16,3 0 3 0,-3 1 2 0,3 2-2 0,1 3 0 0,-4-3 0 0,4 4 2 15,-1 3 0-15,0-1 0 0,1 2 2 0,-4-1 1 16,3 3-2-16,0 3 1 0,0 3-2 0,-3-4 3 0,4 0-3 15,-1 6 4-15,4-4-3 0,-4 5-1 0,-3-5 0 16,4-1 4-16,-1 2-4 0,0-3 2 16,0 3-2-16,1-3 1 0,-1 1 2 0,-3 1-4 0,3 0 3 15,1 0 1-15,-4-3-5 0,0 1 5 16,3 0-4-16,-3 1 1 0,0-3 3 0,0 0-1 16,4 0-3-16,-8 0 1 0,4 0 1 15,0-3-1-15,-3 3-1 0,3-3 4 0,-4 2-7 16,4 0 4-16,0-2 0 15,0 4-2-15,-3-1 2 0,3-1 0 0,0 2-3 16,0-1 3-16,0-1 1 0,-3 2-4 16,-1-3 1-16,4 2 3 0,0-4-4 15,-3 3 5-15,0-2-2 0,3-1 2 0,0 0-2 16,-3 2-2-16,3-1 1 0,0-1 0 0,0 1-1 16,-4 0 3-16,4 0-1 0,-3 1-1 15,0 2 5-15,3-2-1 0,-7-1 3 16,7-2 0-16,-4 2 2 0,1-2 3 0,0 1-3 15,0-6 3-15,-1 3-5 0,4-6 0 16,-3 1 2-16,3-1-3 0,-3-2 0 16,3-10 4-16,-4 20-2 0,0-12 2 15,4-8 2-15,-3 19-1 0,0-11 1 0,0 2 5 16,3-10 1-16,-3 20 2 0,-1-13-1 16,-2 4 0-16,2-4-3 0,0 2-1 0,4-9 1 15,-6 13 0-15,6-13 0 0,-3 10 1 16,3-10-5-16,-7 8 3 0,7-8-4 0,0 0 0 15,-6 7-6-15,6-7 1 16,0 0 7-16,0 0-13 0,0 0-2 0,-17 3 5 16,17-3-11-16,0 0 4 0,0 0-3 0,-13 0 6 15,13 0-6-15,0 0 4 0,0 0-3 16,-14 2 3-16,14-2 0 0,0 0-3 16,0 0 6-16,-13 5 2 0,13-5-3 15,0 0 3-15,0 0 3 0,-14 5-5 0,14-5 5 16,0 0 1-16,0 0-1 0,-10 6 3 15,10-6 3-15,-6 7-4 0,6-7 4 0,-7 12 1 16,3-4 3-16,4-8-1 0,-6 15 0 16,3-8 0-16,3-7-3 0,-7 15-1 0,7-15-3 15,-6 12 2-15,6-12 1 0,-4 11-4 16,4-11-2-16,-7 9 1 0,7-9-2 16,0 0-1-16,-3 12-1 0,3-12-2 15,0 0-2-15,0 0 1 0,-3 6-2 16,3-6 0-16,0 0-5 0,0 0-3 0,0 0-6 15,0 0-7-15,0 0-15 0,0 0-20 0,-24-14-23 16,21 8-23-16,3 6-35 0,-10-12-23 16,7 4-28-16,3 8-83 0,-11-7-384 15,8 2-153-15</inkml:trace>
  <inkml:trace contextRef="#ctx0" brushRef="#br0" timeOffset="18298.2277">4449 10955 1651 0,'0'0'-107'0,"0"0"16"16,0 0 9-16,0 0 16 0,0 0 13 15,0 0 11-15,0 0 15 0,0 0 9 0,0 0 11 16,0 0 2-16,0 0 6 0,0 0 11 16,0 0-1-16,0 0 17 0,0 0 0 15,0 0 9-15,26-15 2 0,-26 15 1 0,13-2-2 16,-13 2 1-16,17-3-7 0,-17 3 6 15,17-5-8-15,-8 3-2 0,-9 2 3 16,27-2-5-16,-10-4 0 0,-1 4-6 0,5 2 0 16,-5-3 1-16,8 2-4 15,-4-3 6-15,10 2-2 0,-3 0 0 0,3-2-2 16,0 2-2-16,6-1-4 0,-3-1-1 0,4-1 8 16,-4-1-7-16,0 4-1 0,8-5 0 15,-8 5-1-15,4-4 0 0,-4 4 1 16,4-3-1-16,-4 2-3 0,1-1 2 15,-4 1 0-15,3 0-1 16,1-2-4-16,-1 4 1 0,0-3-2 16,0 2 1-16,1 0-2 0,-1-4 1 0,0 3 2 15,0-1-6-15,5 1 5 0,-2-2 3 0,-2 2-5 16,5-1-1-16,-1-1 1 0,1 0-1 0,-5 2-2 0,5-4 2 16,-5 2 0-16,3 3-2 0,-4-4 3 15,1 4-2-15,2-1-2 0,1-2 3 0,-4 3 0 16,3 0-2-16,-1-2 2 0,-2-1 2 15,0 2-4-15,0 2 1 16,1-2 0-16,2 3 0 0,1-2 1 0,-4-1-1 16,1 0 0-16,3 3-2 0,-4-2-1 15,0 0 2-15,0 2-1 0,-3-3-2 0,4 3 5 16,-4 0-3-16,0-2 4 0,0 2-2 16,0 0-2-16,-4-2 3 0,1 2 1 15,3 0-4-15,0-3 0 0,-3 3 1 0,3 0-2 16,0-3 2-16,0 3-1 0,0-2 3 0,0 2-3 15,0-3 1-15,0 3 0 0,0 0 0 16,0-2-4-16,0 2 4 0,0 0-1 0,0 0 4 16,0-3-3-16,0 3 0 0,0-2 0 15,-4 2 1-15,1-2 0 0,3-1 4 16,-3 0-5-16,0 3-1 0,0-5 1 16,-4 0 5-16,4 3-6 0,-1-6 2 0,0 2-1 15,1 2-1-15,0-1 3 0,-3 0-2 16,2 0-4-16,1 0 0 0,0 0 6 15,-4 0-4-15,3 3-1 0,-2-3 4 0,0 0-2 16,-2 2-2-16,5-2 5 0,0 4-3 16,0-5 1-16,-1 4-5 0,1-4 4 15,0 0 0-15,3 2-3 0,0-1 2 0,0 2-1 16,0-4 0-16,3 2-3 0,-3 0-4 16,4 0 1-16,-4 3 4 0,0-3 1 0,3 0-1 15,-3 0-5-15,0 1 4 0,0 0-1 16,0 0 3-16,0 0-1 0,-3 2-4 15,3-4 2-15,0 5-2 0,0-4 7 0,0-1 2 16,0 2-7-16,3-1 3 0,0 0 0 16,-2 0 1-16,2-3 1 0,0 4-1 15,-3-2-3-15,3 1-3 0,1 0 2 0,-4 1-3 16,3-2 6-16,-3 0-1 0,0 5 5 16,0-4 0-16,-7 2 3 0,7 0-8 15,-3-1 4-15,3 1 1 0,0-2-1 0,-6 3-1 16,3-3-1-16,3 0 0 0,-3 2-1 15,-2-1 2-15,2 1 2 0,0-2 2 16,3 1-4-16,-3-2 1 0,3 4-1 0,-3-4 2 16,3 3-2-16,-7-1 0 0,3-1-5 15,1 2 4-15,0 0 3 0,-4-1-5 0,4-1 2 16,-3 0-1-16,2 2-1 0,-3-2-2 16,1 0 3-16,-1 3-3 0,4-3 1 15,-8 2-4-15,5 1 5 0,3-1-1 0,-7 2 4 16,3-3-3-16,-3 2 0 0,0 2 0 15,0-2 2-15,-3-2-3 0,3 4-4 0,-4-2-2 16,1-1 4-16,-1 0-6 0,-2 3 3 16,-1-1-5-16,-13 1 5 0,21-5 2 15,-21 5-8-15,16-3 1 0,-9 0 15 16,-7 3-19-16,13-1 3 0,-13 1 9 0,13-3-3 16,-13 3 3-16,0 0-8 0,0 0 9 15,17-3 0-15,-17 3 4 0,0 0-3 0,10-2 2 16,-10 2-3-16,0 0 4 0,0 0-7 15,0 0 9-15,0 0-2 0,0 0 0 16,14-3 4-16,-14 3-2 0,0 0-2 0,0 0 1 16,0 0 2-16,0 0-6 0,0 0 7 15,9-5-6-15,-9 5 2 0,0 0 4 16,0 0-5-16,0 0 2 0,0 0 3 0,0 0-4 16,0 0 0-16,0 0 4 0,0 0 6 15,0 0-7-15,0 0 6 0,0 0-6 16,-43 5 1-16,43-5-6 0,0 0-20 0,-17-5-41 15,17 5-96-15,-13-2-254 0,13 2 75 16</inkml:trace>
  <inkml:trace contextRef="#ctx0" brushRef="#br0" timeOffset="122736.8733">13209 9803 563 0,'0'0'71'0,"0"0"-24"15,12 10-25-15,-12-10 3 0,0 0 1 16,0 0 1-16,0 0-2 0,2 12-1 0,-2-12 1 15,0 0-7-15,0 0 6 0,0 0 0 16,0 0-1-16,7 7-2 0,-7-7 7 0,0 0 7 16,0 0-5-16,0 0 5 0,0 0 1 15,0 0-1-15,0 0 7 0,0 0 2 16,0 0 3-16,0 0 6 0,0 0 3 0,0 0-8 16,0 0-2-16,0 0-6 0,0 0-2 15,0 0-6-15,-23-29-2 0,16 19-5 16,1-2-1-16,-2-1-4 0,-2-2-2 0,-3-3 2 15,3 1-7-15,1-4 1 0,-2 2-4 16,1-1 0-16,0-2-1 0,1-1-4 16,-5 0 3-16,3-2 2 0,2 0-5 0,-5 0-2 15,4 0 0-15,0 3 2 0,3-6-5 16,-2 3 2-16,5 3 0 0,-2-3 1 0,-2 0 10 16,6 0-13-16,-2 2 2 0,1 1-3 15,3-1-2-15,0 5-2 0,0-1 3 16,0 4 0-16,0-2 2 0,0 1-4 15,0 4 2-15,3 2-3 0,-3-2 0 0,0 12 0 16,6-16-2-16,2 14 2 0,-8 2-2 16,0 0 3-16,19-2 2 0,-19 2 1 0,0 0 2 15,27 15-2-15,-13-8 0 0,-1 3-1 16,4 0 0-16,-4 5 5 0,7 0-5 16,-4 0 2-16,4 5 2 0,0 2-5 0,4-1 2 15,-1 3 3-15,0-2-1 0,2 7 2 16,-3-5-2-16,2 3-3 0,3 4 2 15,3-1 3-15,-7-3-2 0,1-1 3 16,2-2-1-16,4 7 0 0,-3-6-2 0,0-3 1 16,-2 0-2-16,0 1 2 0,2-3-2 15,2-3-1-15,-2 4 6 0,-1-4 0 16,1 0-2-16,-4-1-2 0,0-3 2 0,-1 1-6 16,-4-4 4-16,0 0 1 15,-2-3 0-15,-2 3 1 0,-1-2-4 16,-3-4-1-16,0 2-1 0,-10-6 2 0,0 0-3 0,20-7-6 15,-20 7 1-15,0-18 0 0,-3 6-4 0,-1-3 0 16,-2-3 3-16,-5 0 1 0,1 1 2 16,-3-1-2-16,4 0 7 0,-2 3-3 15,2-2 2-15,-2 3 1 0,1 2 5 0,4-2-4 16,-1 4 6-16,-2 2 0 0,0-1 3 16,7 1-3-16,-5 3-2 0,1-4 1 0,6 9 1 15,-7-12-5-15,2 6-1 0,5 6 4 16,-5-14-3-16,5 14 0 0,0 0 5 15,5-13-4-15,-5 13 2 0,12-11 2 0,-6 4 1 16,3 0 0-16,5 2 1 16,-1-3 1-16,7 1 1 0,0-4 0 0,3 1 4 15,8 1 1-15,3-2-3 0,-1-1 2 0,8 2 3 16,-5-2-5-16,4 1-1 0,-1 1-1 16,-1 1 0-16,2 1 0 0,-2 0 4 0,1 1-2 15,-7 0 2-15,-1 1-1 0,-4 1-1 16,0 1 2-16,-5-1-2 0,-1-1 3 15,-1 0 0-15,-4 5 3 0,1-2-1 0,-7-2 8 16,3 2-2-16,1 2 0 0,-6-5-2 16,-8 6-2-16,19-5-8 0,-19 5-14 15,6-5-22-15,-6 5-31 0,0 0-50 16,0 0-71-16,0 0-222 0,0 0-88 0,0 0 7 16</inkml:trace>
  <inkml:trace contextRef="#ctx0" brushRef="#br0" timeOffset="124166.0682">15619 9486 1314 0,'0'0'-34'0,"0"0"6"0,0 0 9 16,0 0 3-16,-11 37 4 0,8-22 12 0,3-1-1 16,0 4 8-16,0 2 4 15,3 0 5-15,0 3-2 0,5 0-1 16,-2 2 5-16,1-4 0 0,-5 3-5 15,8-2-1-15,-2-2 6 16,-5 1 0-16,7-4-3 0,-7-3-3 0,3-2 1 16,-2 0-1-16,0 0-1 0,-4-12 5 0,3 17-4 0,-3-17-4 15,0 0 1-15,0 0-4 0,0 0-2 0,0 0-1 16,-17-30-8-16,14 18-4 0,-7-6 9 16,-1-2-10-16,-1-1 4 0,-1 2-6 15,2-1 6-15,-5 1 1 0,2-5-8 0,-2 2 8 16,-2 2 0-16,5-1 2 0,-3 1 0 15,3 6-1-15,-1-3 0 0,4 2-1 16,-4 1 9-16,5-1-8 16,-1 3 4-16,3 2-1 0,3-2 1 0,1 0 0 0,3-2-3 15,0-1 2-15,3 6 9 0,4-1-5 0,0 3 0 16,6-1 10-16,1 3-5 0,5 5-2 16,2 0 0-16,5 2 2 0,-2 6 4 0,3 2 3 15,6 2-10-15,-3 6 8 16,0 0 7-16,0 4 0 0,0 1 4 0,-7 2 12 15,4 0 5-15,-7 0 11 0,0 0 12 16,-4 0-3-16,-2 1-2 0,-4 6 3 0,-4-8-3 16,-2-2-4-16,-1 4-5 0,-3-4-3 15,0 2-5-15,-3-4-1 0,-4 4-3 16,1-7-6-16,-4 3-5 0,-4-6-1 0,1 4-5 16,-1-3-7-16,-2 0-4 0,-1-2-14 0,4-4-18 15,-4 5-20-15,4-7-22 0,-1-2-30 16,1-2-33-16,-1-1-34 0,14-2-92 0,-16 0-272 15,16 0-31-15</inkml:trace>
  <inkml:trace contextRef="#ctx0" brushRef="#br0" timeOffset="124448.5758">16011 9668 1408 0,'0'0'-50'0,"21"7"12"0,-21-7 10 16,0 0 12-16,6 15-4 16,-6-15 13-16,7 16-1 0,-3-8 7 0,2 1 2 15,1 1 5-15,2 0 19 0,5 3 4 16,-1 0 2-16,1 1 0 0,2-2 4 0,1 3 3 16,4 0 2-1,-2-2-7-15,1-1 2 0,1 2-10 0,1-5 0 16,-1 3-3-16,-1-4-4 0,-1 2-4 15,2-6 3-15,-5 4-6 0,1-4-9 0,0 2-17 16,-4-4-7-16,-13-2-19 0,23-2-26 0,-23 2-43 16,13-7-96-16,-9-1-208 0,-4 8 75 0</inkml:trace>
  <inkml:trace contextRef="#ctx0" brushRef="#br0" timeOffset="124651.0851">16232 9815 1083 0,'-11'3'-24'16,"11"-3"8"-16,0 0 0 0,0 0 5 0,0 0 0 16,0 0 0-16,0 0 7 0,0 0-2 0,0 0 2 15,0 0-3-15,38-17 0 0,-32 11 2 16,1 0-9-16,2-2-6 0,-1-4-9 0,-2 6-19 16,-2-4-50-16,-4 10-158 0,6-18 224 15</inkml:trace>
  <inkml:trace contextRef="#ctx0" brushRef="#br0" timeOffset="124812.5953">16022 9693 779 0,'0'0'40'0,"-17"0"-5"16,17 0 15-16,0 0 11 0,0 0 11 16,0 0 6-16,0 0-6 0,0 0-3 0,23-23-7 0,-13 18-6 15,1-2-9-15,2 0-19 0,0-1-29 16,0 1-50-16,0-2-63 0,1 0-185 15,-1-2-36-15,1-3 150 0</inkml:trace>
  <inkml:trace contextRef="#ctx0" brushRef="#br0" timeOffset="125557.5499">17356 9740 838 0,'0'0'-38'0,"-11"8"6"16,11-8 3-16,-13 8 7 15,7-4 5-15,6-4 9 0,-11 12 6 0,5-3 9 0,3-1 4 16,-1 1-4-16,1 1 7 0,3 2 6 16,-3 0 3-16,3-12-3 0,6 24 5 15,1-10 8-15,-1-1-5 16,5 2 8-16,2-3-5 0,4 3-1 16,-1-4 3-1,4 1-8-15,4-4-1 0,3 1 8 0,-1-4-11 16,0 0 3-16,1-2-6 0,0 0-1 15,-3-6 10-15,-1 0 0 0,0-2 0 0,-3-5 3 16,-3-2-3-16,-4-3-1 0,-3-3-5 16,-6 1 2-16,-4-5 1 0,-7-2-9 15,-6-3 5-15,-5 0-4 0,-4-2-1 16,-8 3-6-16,3 1 9 16,-3 1 6-16,3 8 10 15,-3-2 2-15,3 9-4 0,-3 3-7 0,4 4 4 16,2 4-7-16,-3 4-2 0,5 6-4 0,1 0-7 0,1 3-10 15,4 3-26-15,2 0-31 0,1-1-30 16,7-3-38-16,6-2-134 0,0 0-142 0,0-12 87 0</inkml:trace>
  <inkml:trace contextRef="#ctx0" brushRef="#br0" timeOffset="126069.6363">17919 9528 1086 0,'11'12'-21'16,"-5"0"3"-16,1 4 12 0,2-1 9 16,-1 2 12-16,1 2 5 0,-5 1 8 15,2-3 1-15,0 2 7 0,-1 0 2 16,-2-2 0-16,0 0-2 0,0-5-7 0,-3 4 3 15,4-4-3-15,-4 1 3 0,0-13 6 0,3 20 2 16,-3-20 0-16,0 14-5 0,0-14 0 16,-3 8-4-16,3-8-3 0,0 0-2 15,0 0-7-15,0 0-1 0,-18-20-1 16,15 10-3-16,3 10 0 0,-3-21-4 0,3 21 5 16,11-15-7-16,-5 8-2 0,1 2 5 15,-7 5 1-15,26 0 4 0,-2 8 0 0,-1-1 4 16,3 8-1-16,4 3 4 0,0 2-3 15,0-1 3-15,0 1-1 0,0 4 1 16,0-2-2-16,4-2 2 0,-7 1-2 16,-1-2 7-16,-2-2 8 0,-4-2 4 15,0-3-2-15,-3 1 3 0,-4-2 12 0,1-4-4 0,-5 0 9 16,1-2-1-16,-10-5-2 0,0 0-1 16,20-7-11-16,-13 0-1 0,-7 7-4 15,-4-25-7-15,1 4-1 0,0 1-5 16,-3 0-6-16,2 0-10 0,-3 1-14 15,0-4-20-15,-2 4-34 0,6-5-35 0,-5 2-44 16,2-1-42-16,6 5-41 0,0 4-133 16,0-4-238-16,3 4-92 0</inkml:trace>
  <inkml:trace contextRef="#ctx0" brushRef="#br0" timeOffset="126532.0473">18730 9606 1514 0,'9'9'-60'16,"-1"1"11"-16,1 4 14 0,1 0 8 0,4 3 9 16,-4-2 3-16,3 2 1 15,1 1 11-15,-2 0 2 0,6 0 3 0,-6-2-3 16,6 1 5-16,-9-3 6 0,5-2-1 16,-4 1 2-16,-1-3 7 0,-2-5 8 0,0 2 2 15,-7-7 2-15,0 0-4 0,0 0-3 16,0 0 0-16,0 0-3 0,0 0 2 0,-7-40-8 15,-3 25 1-15,-3-5 0 0,-1 2-4 16,-2-1 2-16,2 1 2 0,-2 0 2 16,-1 1 1-16,4 2 7 15,-1 3-1-15,1-1 3 16,4 1-5-16,-2 1-6 0,5 7-3 0,-1-7 3 16,4 7-4-16,3 4-1 0,0 0 0 15,0 0-4-15,13-13 0 0,-13 13 4 0,23 3-2 0,-23-3 1 0,31 13 0 0,-15-4 1 16,4 7 0-16,-3-2 1 0,2 4 0 15,-5 1 0-15,2 5 5 0,-2-2 4 16,-7 3 6-16,3-3 5 0,-4 1 0 16,-2-1 2-16,-4 1-1 0,-4-1 1 15,1-2-5-15,-4 1 0 0,1-5-1 0,-1-2-1 16,0 1 1-16,-3-6-7 0,-3-1-3 16,-1-3-10-16,5-3-14 0,-8-2-16 0,17 0-32 15,-26-7-28-15,15-3-38 0,2 0-27 16,2 1-44-16,0-8-115 0,3 5-184 15,4-3 4-15</inkml:trace>
  <inkml:trace contextRef="#ctx0" brushRef="#br0" timeOffset="126805.0325">19030 9843 1254 0,'10'9'-26'0,"-4"0"19"0,5-2 6 0,-11-7 3 15,13 13 2-15,-3-9 3 0,-10-4 8 16,10 10 4-16,-10-10 0 0,0 0 5 0,0 0 5 15,0 0-3-15,16-17 4 0,-12 7 3 16,0-2 1-16,-1-1 7 0,0-2 2 16,0 2 7-16,4 4-3 0,-4-4 1 0,8 6 0 15,-2-4 2 1,4 5-2-16,1 5 2 0,5 1-3 0,-19 0-4 16,41 9-4-16,-17 0 2 0,1 0-9 0,-1 2 1 0,6 3-8 15,-6-2-4-15,2 0-3 16,-5 2-10-16,1-4-12 0,-1 0-23 15,-4 0-37-15,-4-5-41 0,-4 2-71 0,-2-1-171 0,-7-6-154 16,0 0-5-16</inkml:trace>
  <inkml:trace contextRef="#ctx0" brushRef="#br0">19160 9939 1347 0,'0'0'4'0,"0"0"12"15,23 0 29-15,-23 0 12 16,30-12 15-16,-6 4-2 0,-2 2-4 0,2-4-5 16</inkml:trace>
  <inkml:trace contextRef="#ctx0" brushRef="#br0" timeOffset="129249.9298">20327 9665 1327 0,'-17'5'-53'0,"8"0"10"16,-2 1 11-16,1-2 18 15,1 1 1-15,-2-1 24 0,1 2 0 0,1 0 0 0,-2-1 15 16,11-5-2-16,-19 7-1 0,15-2 4 16,4-5 1-16,-14 5-3 0,14-5-1 15,-6 7 1-15,6-7 3 0,0 0 6 16,0 0 4-16,0 0 4 0,0 0-3 0,0 0-4 15,47 3 2-15,-47-3-4 0,33-3-1 16,-13 1-3-16,0 0-1 0,4-3 3 16,3 2-4-16,-5 0 4 0,5-2 0 15,3 1-5-15,-3 1-2 0,0-3-2 16,-1 4-3-16,-2-4 1 0,-2 2-2 0,2 2-1 16,-4-5-2-16,1 4-2 15,-2-5 0-15,-2 6-1 0,-1-3-6 0,1 2 1 16,0 3 6-16,-4-2-4 0,-13 2-6 15,27-2 1-15,-14 2 2 0,1-3-2 0,-14 3-2 16,19-2 1-16,-19 2 1 0,21-3 0 16,-21 3 0-16,20 0-3 0,-20 0 5 0,13-3-6 0,-13 3 2 15,0 0-1-15,17-2 2 0,-17 2 2 16,0 0-2-16,20 5 2 0,-20-5 4 16,17 3-4-16,-17-3 0 15,13 5 0-15,-13-5 2 0,10 4-5 0,-10-4 4 16,0 0-2-16,13 8-1 0,-13-8-4 15,0 0 6-15,13 5-2 0,-13-5 1 16,0 0 3-16,7 8-2 0,-7-8 3 0,0 0 0 0,0 0 4 16,0 0 1-16,0 0 4 0,0 0 2 15,0 0 5-15,0 0-1 0,0 0-4 0,0 0-3 16,0 0 0-16,0 0 1 0,0 0-5 16,0 0-1-16,-37-16 0 0,24 9 0 0,0 2-7 15,-4-8 3-15,4 6 0 0,-4-4-1 16,0-1-3-16,1 2 2 0,-1 0-1 15,-3 3-2-15,6 0 3 0,2-1-1 0,1 1 2 16,-2 2-2-16,6-1-1 0,-3 3-1 16,0-1 0-16,10 4 2 0,-13-3 0 15,13 3-3-15,-14 0 1 0,14 0 3 0,0 0-5 16,0 0 0-16,-9 10 2 0,9-10-2 16,0 0 1-16,-4 11-1 0,4-11-2 15,0 0 3-15,0 0-1 0,0 0 0 16,21 17-1-16,-21-17 2 0,13 5-2 0,-13-5 3 15,16 7-1-15,-6-4-1 0,-10-3 5 16,20 7-3-16,-9-1-2 0,-2-2 1 16,1 4 0-16,-10-8 1 15,17 9 0-15,-7 0-1 0,-3-2 0 0,0 1 2 0,-1 1-3 16,0-1 2-16,1 2-1 0,0 0 2 0,0 4-6 16,-4-1 5-16,3 3 0 0,-2 1-2 15,-1 0 0-15,1 4 2 0,3-1 2 0,-7 2 3 16,3-3-3-16,0 4 3 0,-3-3 2 15,3 0 0-15,1 1 0 0,-4-7 2 16,3 4-2-16,-3-3 2 16,3-3-2-16,-3 0-2 15,0-12 0-15,0 24-1 0,0-15-2 16,0-9-8 0,0 15-9-16,0-15-21 0,0 0-26 0,0 15-43 0,0-15-43 0,0 0-42 0,0 0-128 0,0 0-318 0,0 0-130 15</inkml:trace>
  <inkml:trace contextRef="#ctx0" brushRef="#br0" timeOffset="129983.0144">21614 9678 1639 0,'-13'3'-79'0,"13"-3"16"16,0 0 8-16,0 0 13 0,0 0 11 0,0 0 11 15,-13-3 9-15,13 3 7 0,-7-8 2 0,4 1 6 16,0 0 3-16,-1-9-1 0,0 1 1 16,1-4-2-16,0-2 6 0,0-3-3 15,-4-2 4-15,4-1-6 0,0-6 7 16,-4 3-11-16,3 3 5 16,1-6-2-16,0 8 7 0,-4 1 1 15,4 0 6-15,-4 5 6 0,4 2 2 0,-1 2 10 16,1-2 0-16,-1 5 0 0,1 3 0 0,0-1-5 15,0 5-4-15,3 5-3 0,0 0 1 0,0 0 1 16,0 0 2-16,0 0 3 0,-3 41 5 16,6-20 8-16,0 4-2 0,7 7 7 0,-3 9 0 15,0-3-3-15,2 9 4 0,-2 3 5 16,7-1 0-16,-8 2 3 0,4-3-2 0,0-2-6 16,0 0 4-16,0 0 2 0,-4-10-4 15,2 3-4-15,1-8 1 0,-5 1-4 16,2-6-3-16,-3-1-4 0,-3-1-3 15,4-3-1-15,0-1-2 0,-4-6-8 0,0 1-1 16,0 2-4-16,0-5-7 0,-4 0-15 16,4-2-14-16,-7-2-15 0,1-1-27 0,6-7-33 15,-10 5-38-15,10-5-44 0,0 0-42 16,-14-12-126-16,11 1-337 0,0-1-172 16</inkml:trace>
  <inkml:trace contextRef="#ctx0" brushRef="#br0" timeOffset="130466.08">21995 9181 1736 0,'6'-7'-73'0,"-6"7"14"0,7-12 9 15,-7 12 4-15,10-6 8 16,-10 6 15-16,7-6 9 0,-7 6 6 0,0 0 13 0,0 0 6 16,16 15 4-16,-16-15 16 0,7 18 0 15,0-6 5-15,-4 3 2 0,1 6-2 16,-1-2 2-16,-3 7-4 0,3 1 2 15,0 1-5-15,-3 6-1 16,0 1 1-16,3 3 3 0,1 1 5 0,-4 2 0 16,7 6 4-16,-7-2 2 0,3-2 0 0,4 4 4 15,-1 1 0 1,1-7 3-16,0-2-6 0,-4-2 0 0,4 4-2 0,-4-7 5 16,0 1 0-1,4-2 0-15,-4-1-2 0,0-4-2 16,1-3-1-16,0 0-4 0,-1-3-4 0,-3-2-4 15,3 3-3-15,-3-8 0 0,3 0-3 0,-3-1-3 16,0-1-4-16,0 0-9 0,0-13-14 0,-3 17-17 0,3-9-25 0,0-8-30 16,-6 7-38-16,6-7-39 0,0 0-37 15,0 0-99-15,0 0-389 0,0 0-173 0</inkml:trace>
  <inkml:trace contextRef="#ctx0" brushRef="#br0" timeOffset="130963.6155">22345 10006 1760 0,'6'-9'-84'0,"2"2"18"0,-2-2 18 15,4-2 7-15,-1 4 11 0,2-3 13 0,2 0 10 16,1 0 8-16,-4 2 14 0,7-2 0 15,-1 5 8-15,4-2 3 0,-4 4-1 16,5 1 1-16,-5 2 4 0,1 2-7 16,0 1 5-16,-4 4-4 15,0 1-4-15,-3 5-3 0,3-1 1 0,-6 3 1 16,0 2-7-16,-4 1-3 16,4 4 4-16,-7-2-2 15,3 2-4-15,-6 2 1 0,6-2 1 16,-6 3-3-16,3-1 3 0,0 2 2 0,3-1-8 15,-3-3 7-15,3 1-2 16,1-1-4-16,-1-2 4 0,1 0 3 0,2-2 4 16,1-1 7-16,-1-5 7 0,8 0 9 15,-4 2 6-15,3-4 6 16,4-2 5-16,-4-1 3 0,4-2 0 0,3 0 1 0,-4-3 8 16,5 1-11-16,2-6 9 0,-3 3-11 15,7-2-3-15,-4-3-5 16,4 2-4-16,-3 1-5 15,-5-1-4-15,1-1-4 16,-4 1-7-16,1-2-14 0,1 2-18 16,-2 2-25-16,-3-3-39 0,4 0-46 0,-8-2-53 15,2 0-89-15,-11 6-175 0,13-6-156 0,-13 6-93 0</inkml:trace>
  <inkml:trace contextRef="#ctx0" brushRef="#br0" timeOffset="131755.5676">21538 9303 1472 0,'0'0'-80'0,"0"0"11"15,0 0 10-15,0 0 10 0,0 0 4 16,0 0 9-16,0 0 10 0,0 0 8 15,-27 21 7-15,20-14 1 0,0 0 4 0,7-7 9 16,-12 15 4-16,8-8 3 0,-6 3 8 16,3-2-5-16,1-1 2 0,-1 1 6 15,0-1 3-15,0 4 7 0,1-2-4 0,-4 2 2 16,3 1 2-16,-3-5-1 0,1 5 3 16,-2 7-4-16,1-7 3 0,0 3-3 0,4-3 1 15,-5 0 2-15,5-1-1 0,-1 2-2 16,1-4 5-16,-1 4-7 0,0-6 3 15,4 3-6-15,-4-2 0 0,7-8 1 0,-10 12-7 16,7-5 1-16,3-7-6 0,-7 14 3 16,7-14-4-16,-6 9 0 0,6-9-2 15,-7 8 0-15,7-8 1 16,0 0-9-16,-3 10-12 0,3-10-21 16,0 0-30-16,0 0-27 0,-7 7-47 0,7-7-178 0,0 0-101 15,0 0 76-15</inkml:trace>
  <inkml:trace contextRef="#ctx0" brushRef="#br0" timeOffset="132857.4957">23906 9240 1141 0,'0'0'-7'0,"-14"-5"3"0,14 5 7 16,-13-4 9-16,13 4 6 0,-14 1-8 15,14-1 8-15,0 0 7 0,-16 12-3 0,13 0 3 16,-1 0 11-16,1 3 5 0,-1 5 4 16,8 2 10-16,-4 4 3 15,3-2 0-15,1 9 4 0,2 2 0 0,1 3 1 16,-1 1 2 0,1 6-3-16,0 3 1 0,0-1-2 15,-1 4-7-15,1 1 2 16,0-2-3-16,-4 2-3 0,4 1-6 15,-4-3-4 1,0-3-9-16,0-6-1 0,4-4-18 16,-4-2-22-16,1-3-26 0,-1-7-42 15,1-4-39-15,-1-8-25 0,0 1-55 0,0-7-127 16,-3-7-173-16,0 0-2 0</inkml:trace>
  <inkml:trace contextRef="#ctx0" brushRef="#br0" timeOffset="133076.48">24019 9443 1310 0,'0'0'-51'0,"0"0"12"16,0 0 4-16,0 0 7 15,0 0 14-15,0 0 7 0,20 38 11 0,-10-16 3 16,4 6 13-16,-2 5 3 0,2 3 3 16,3 4 6-16,3 2-3 0,-1 4 5 0,5 1-7 15,-4-2-3-15,-4 0 0 0,5 0 2 16,-1-2-4-16,-1-2 0 0,2 3-4 15,-4-7-8-15,-4-4-7 0,0-6-14 0,0 2-16 16,-6-8-22-16,-1-3-30 0,2-2-77 16,-5-2-241-16,-6-4 93 0</inkml:trace>
  <inkml:trace contextRef="#ctx0" brushRef="#br0" timeOffset="133551.4509">24072 10218 1055 0,'-17'0'-33'0,"17"0"2"0,0 0 6 0,-6-8 3 15,6 8 1-15,3-15 9 0,-3 15-3 16,14-22 2-16,-8 9-2 0,4-3 7 16,1 0 4-16,-2-2 9 0,4 1 8 15,-2 1 3-15,-1 2 6 0,3 1 7 0,-3 3-1 16,0 1-1-16,1 1 3 0,-2 3 3 15,1 1-5-15,-10 4 10 0,20 0-12 0,-20 0 2 16,24 9-2-16,-11-1 0 16,1-1-1-16,2 5-3 0,4-2 2 15,-4 2-7 1,1 5 2-16,3-5 1 0,0 2-1 0,-3-1 0 0,2-1 1 0,2 0 0 16,-1 1 3-1,-1 0-3-15,2-3 2 0,0 0-2 0,-2-1-1 0,2-3-5 16,-2-1 1-16,-3-4-1 0,5-1 2 15,-5 0-6-15,2-1 2 0,-3-4 1 0,-1-5-4 0,-1 0 1 16,1-5 11-16,-7 1-9 0,-1-3 3 0,-6-2-6 16,0-3 6-16,-6-1 2 15,-1 0-1-15,-7 3 6 0,4 0 9 0,-7 0 9 0,4 5 6 16,0 0 2-16,-3 5-4 16,3 6-4-16,-2 1-3 0,2 3-3 0,0 7-5 15,4 3-2-15,-4 2-3 0,1 6-9 0,6 2-18 16,-1 0-23-16,5 0-40 0,2-3-43 15,0 1-44-15,2-5-137 0,5-3-237 16,3-3-30-16</inkml:trace>
  <inkml:trace contextRef="#ctx0" brushRef="#br0" timeOffset="134601.0358">24908 9956 1344 0,'-6'9'-75'0,"6"-9"8"15,-6 20 12-15,4-11 9 0,-3 3 6 0,2 0 11 16,3-2 4-16,-3 2 6 0,1-2 5 16,2-10 5-16,-5 18 7 0,5-18 8 15,0 15 6-15,0-15 5 0,-7 10 4 0,7-10 3 0,0 0-9 16,0 0 1-16,0 0-7 0,-15-24 11 15,11 12-2-15,4 0-4 0,-5-2 12 16,5 1 2-16,0-3 0 0,5 2-3 0,-1 1 0 16,1 1 1-16,3 2 6 0,1 5-5 15,4 0 4-15,0 5-3 0,-13 0-2 16,34 17 6-16,-13-4 1 0,-2 2 1 16,-3 3 10-16,8 2-4 0,-4-1-1 15,-4-1-3-15,2-4 0 0,-1 2-9 0,-3-3 0 16,1-4-1-16,-1 1-1 0,-5-7-1 15,-9-3-6-15,27-8-3 0,-16 1-6 16,-5-5-2-16,2-6-1 0,-3 0-1 0,-2 1-2 16,2 2 1-16,-5 2 0 15,5-1-5-15,-1 2 4 16,-4 3 4-16,0 9 0 0,13-7 11 0,-13 7 2 16,0 0 4-16,28 16-2 15,-15 1 0-15,3 0-3 0,4 3 0 0,3 1 2 16,4 0 1-16,-4 2-3 0,4-1-1 15,0-1-1-15,4-1-2 0,-4-1 1 0,0-1-1 16,-3-4-2-16,-3-1-2 0,3-2-2 16,-1-4 4-16,-4-5-4 15,-2 1 0-15,0-3-2 0,0-5-1 0,-5 0 3 16,2-5 0-16,-7-2-4 0,-1-4 2 16,1-4-2-1,-7-2 1-15,0-4-3 0,-9-1 0 16,-2-4-1-16,-3-2-2 0,2 3-2 15,-5 1 5-15,4 5-2 16,-5-1 3-16,2 10-1 0,2 0 3 0,-1 3-1 0,1 6-1 16,1 4 0-16,-5 4-1 0,5 4-2 0,2 3-10 0,-3 1-20 15,1 5-30-15,1 1-73 16,6 1-89-16,-3 0-440 0,5-5-156 0</inkml:trace>
  <inkml:trace contextRef="#ctx0" brushRef="#br0" timeOffset="135349.0887">25940 9786 1689 0,'-14'7'-85'0,"5"3"9"16,-5 2 13-16,1 4 15 0,-1-3 7 15,8 7 3-15,-4-1 9 16,0 1 6-16,4 2 5 0,2 1 3 0,-3 2 20 0,7-4 7 15,0 8 3-15,3-4 5 0,5-1 7 0,-2 2-3 16,2-4 7-16,4 1 6 16,-1-1 7-16,4 1 6 15,4-5 5-15,0 3 4 0,-3-5-2 16,9-3-5-16,-3 1-3 16,5-6-3-16,0-1-4 0,2-2-5 15,1-1-5 1,-3-1-3-1,0-6-1-15,-4 2-8 16,4-4-13-16,-5-1-11 0,0-1-22 16,-3-3-35-1,-6-2-28-15,1-1-31 0,-3 4-79 0,-5-4-322 16,-6 1-26-16</inkml:trace>
  <inkml:trace contextRef="#ctx0" brushRef="#br0" timeOffset="135578.0741">26060 10275 1354 0,'-7'7'-53'0,"7"-7"1"15,0 0 6-15,0 0 7 0,0 0 10 16,14-26 1-16,-7 10 8 0,2-2 9 0,2-1 13 16,-2-1 21-16,4-3 9 15,1 6 9-15,-1-3 11 16,1 3 2-16,-3 4 5 16,5 3 8-16,-7 2 2 15,9 8-1-15,-6 2-4 0,-12-2 0 0,31 16-5 0,-18-1-7 16,1 2-3-16,-1 1-5 0,1 4-3 15,-1-2-5-15,-4 2-7 0,5-4-8 0,-5 2-13 16,1-2-18-16,2-3-24 16,-3-3-31-16,-3-5-25 0,-6-7-32 0,14 0-89 0,-14 0-292 0,13-15-8 0</inkml:trace>
  <inkml:trace contextRef="#ctx0" brushRef="#br0" timeOffset="135806.5839">26430 10031 1307 0,'0'0'-47'16,"0"0"3"-16,0 0 13 0,0 0 10 0,0 0 6 16,0 0 8-16,0 0 12 0,0 0 3 0,4 37 12 15,-4-37-5-15,9 21 9 0,-5-12 3 16,2 3 2-16,6-2-5 0,-3 2 0 16,0-1-3-16,2-2 0 15,5 3-4-15,2-6 4 0,-3 0-5 0,2-1 4 16,-4-1-13-16,7 1-14 0,-7-2-28 0,-13-3-25 15,21 0-51-15,-21 0-121 0,18-8-107 16,-18 8 146-16</inkml:trace>
  <inkml:trace contextRef="#ctx0" brushRef="#br0" timeOffset="135962.5719">26551 10150 919 0,'0'0'-3'0,"0"0"3"0,0 0 5 16,0 0 4-16,0 0-6 0,0 0 7 15,46-12-8-15,-32 6 5 0,-5-1-4 16,4 2-14-16,-1-2-14 0,-3 0-33 0,0 2-75 16,2-3-115-16,-4 4 232 0</inkml:trace>
  <inkml:trace contextRef="#ctx0" brushRef="#br0" timeOffset="136442.0829">26443 9910 692 0,'8'-12'3'0,"2"-1"8"16,-1 6 2-16,1-1 9 0,4 2 7 0,-1 0 11 0,4 4-5 16,0 4 1-16,-1 4 8 0,5 0-4 15,1 5 8-15,-2 1 0 0,5 2-3 16,-7 1-6-16,4 3-3 0,-3-2 1 15,-2 1 0-15,-1-2 7 0,-3 3 8 0,5-4 6 16,-9-1-8-16,0-1-4 0,-1-1 3 16,-2-2-5-16,1-2-5 0,-7-7-5 15,0 0-7-15,0 0-1 0,0 0-2 0,0 0-4 16,0 0 1-16,0 0-5 0,10-22 1 16,-6 12-5-16,2 1-2 0,5 4-1 0,3-3-5 15,1 5 6-15,3 6-1 0,4-1 0 16,5 6-1-16,7 4 6 0,0 5 6 15,-2 3 10-15,6 4 5 0,-5-2 7 16,3 2 2-16,-2-1 5 0,-9-3 2 16,6-3-2-16,-4 3 2 15,-4-7 2-15,-3 0 5 16,-4-1 2-16,1-4-3 0,-7-8-5 0,-10 0-11 0,17-8-3 0,-17-4-3 16,0-1-5-1,-4-5-3-15,-1-1-2 0,-5-8-7 0,-4-6-7 16,-2-7-6-16,-6 2-15 0,6-1-6 0,-4 1-7 15,4 6-11-15,0 1-25 0,2 4-33 0,4 2-42 0,-3 2-35 16,5 5-34-16,2 1-102 0,3 5-288 16,3-1-93-16</inkml:trace>
  <inkml:trace contextRef="#ctx0" brushRef="#br0" timeOffset="136662.0674">27274 9781 1515 0,'0'0'-66'15,"7"14"11"-15,-3-3 17 0,-1 1 14 0,3 1 19 16,1 0 19-16,4 7 10 0,2-3 13 16,1 2 6-16,4 3 12 0,3 4-1 15,3-1-1-15,-2-1-1 0,5 2-6 0,0-4-2 16,0 2-5-16,3-3-6 0,-3 2-3 0,2-5-1 16,-2-2-4-16,-4 2-12 0,1-7-14 15,-4 1-20-15,-7-5-21 0,1-4-33 0,-14-3-30 16,19 0-51-16,-19 0-100 0,8-10-174 15,-8 10 62-15</inkml:trace>
  <inkml:trace contextRef="#ctx0" brushRef="#br0" timeOffset="136850.0569">27532 10128 1186 0,'0'0'-9'0,"0"0"7"0,0 0 17 0,0 0-2 16,0 0 9-16,0 0-1 0,0 0-1 0,0 0-1 15,39-18-8-15,-33 14 8 0,6-1-11 16,-3-3-3-16,5 4-20 0,-8-4-18 16,1-4-27-16,-1 8-54 0,-6 4-114 0,4-15-71 15,-4 15 184-15</inkml:trace>
  <inkml:trace contextRef="#ctx0" brushRef="#br0" timeOffset="137334.5647">27344 9965 822 0,'0'0'-2'15,"11"-17"10"-15,-5 5-1 0,11-5 6 0,-2 4-1 16,3-3 4-16,5-1 5 0,2 0 5 16,-3 1 2 15,2 4 4-31,-5-1-1 0,6 4 2 0,-3-2-3 0,-2 5 1 0,-3 3 0 0,0 0 2 0,-1 3-2 15,-16 0 0-15,24 7-4 0,-14 1-5 16,-4 0 2-16,1 1-6 0,-1 4-4 16,2 2 2-16,-2 0-2 0,1 3 7 0,-1-1-3 0,4 3 0 15,1 3 0-15,-1-3 9 0,3 2 6 16,-3-3 4-16,7 4 5 0,-4 2 3 0,7-2 1 16,-3-1 3-16,0 3-1 0,2-2-6 15,1-3-2-15,1 0-6 0,1 0-1 0,1-3-4 16,2 1 0-16,-5-3-3 0,2-3-2 15,-1 1-2-15,1-5-3 0,6-1-1 16,-9-2-1-16,8-4-3 0,-6 2 1 0,-1-3-6 16,-4-3 4-16,4 2-1 0,-3-10-6 15,0 2 3-15,-1-4-1 0,-2-4-5 16,-5-7 2-16,2 0-3 16,-8-7-4-16,-6-8-9 0,-4 4-9 0,-3-7 2 15,-7 0-2-15,-2 1 6 0,1 1 6 0,-1 10 5 16,2 5 8-16,-3-1 3 0,-3 10 6 15,6 3-7-15,-7 6 2 0,5 5-1 0,1 2-6 16,-3 7-4-16,3 0-17 0,-2 5-39 16,3 3-44-16,1-1-32 0,3 1-88 0,1-1-329 15,0 2-54-15</inkml:trace>
  <inkml:trace contextRef="#ctx0" brushRef="#br0" timeOffset="166350.5735">13670 9162 471 0,'0'0'94'15,"0"0"-38"-15,0 0-1 0,0 0-3 16,0 0-6-16,0 0-4 0,0 0-3 0,-20-2-2 16,20 2 9-16,0 0-1 0,0 0 2 15,0 0 2-15,0 0-1 0,0 0-7 0,0 0-2 16,0 0-1-16,0 0 8 0,4-15-4 16,-4 15-4-16,0 0 3 0,13-14-2 15,-8 6 0-15,4 0 3 0,-4-1-4 16,8-3 8-16,1 0-7 0,3-2 2 15,0 2-4-15,3-4 1 0,0 1 5 16,4-3 7-16,1-1-1 0,5 1-1 16,1-2-2-16,0 2 1 0,1 1-1 0,-1 0-8 15,1 2-1-15,-1 1 1 0,-1 1-7 0,-6 2 0 16,1 1-2-16,-1 1-4 0,-4-2 1 16,1 4-5-16,-3-1 3 0,0 1-7 15,-5 1 2-15,3 1-7 0,-2-2 1 0,-3 2-1 16,2 0-2-16,-4 0 0 0,1 3 2 0,1-3-4 15,-3 0 2-15,-8 5-1 0,19-5-2 16,-19 5 0-16,16-5 0 0,-16 5-3 16,10-5 0-16,-10 5-1 0,0 0 3 0,16-6-4 15,-16 6 2-15,0 0 0 0,14-3 0 16,-14 3-2-16,0 0 2 0,7-6-3 16,-7 6 1-16,0 0 2 0,0 0 0 0,0 0-3 15,0 0 2-15,14-3-2 0,-14 3 3 16,0 0-4-16,0 0 4 0,0 0-5 0,0 0 5 15,0 0-1-15,0 0-1 0,8-5-3 16,-8 5-2-16,0 0-13 0,0 0-14 16,0 0-21-16,0 0-32 0,0 0-40 15,0 0-32-15,0 0-55 0,-29-4-131 0,29 4-207 16,-9-8-49-16</inkml:trace>
  <inkml:trace contextRef="#ctx0" brushRef="#br0" timeOffset="166868.1176">14081 8661 1384 0,'0'0'-74'0,"0"0"19"16,0 0 16-16,0 0 6 0,-4 9 6 0,4-9 16 15,0 0 5-15,0 0 10 0,0 0 11 16,0 0 8-16,17 15 3 0,-17-15 11 0,0 0 5 16,23 0 6-16,-23 0-3 0,23 0 2 15,-23 0-9-15,27-4 3 0,-10 1-4 0,0 1-3 16,-4-1-1-16,3 0 0 0,1 1-6 15,-3-1 0-15,-1 1-3 0,-13 2-6 16,23 0 2-16,-13-2 0 0,-10 2 0 0,21 2 0 16,-21-2 3-16,19 7-2 0,-13-1 1 15,-6-6-7-15,11 17-1 0,-5-7 0 16,-2 2 0-16,0 0-3 0,-1 4-1 16,0-1-1-16,0 2 0 0,1-2 1 15,-1 6 8-15,-3-4 1 16,6 0 5-16,-1-2 2 15,-2 2-1-15,0 1 0 16,0-3-1-16,1 0 0 0,-4-3-2 0,0 1-2 0,0-13-2 16,3 20 2-16,-3-9-5 0,0-11 0 0,6 17 0 0,-6-9-4 15,0-8-1-15,0 0-11 0,4 13-28 0,-4-13-23 0,-7 8-40 16,7-8-35-16,0 0-46 0,0 0-139 16,0 0-210-16,0 0-27 0</inkml:trace>
  <inkml:trace contextRef="#ctx0" brushRef="#br0" timeOffset="167388.6092">14973 8500 1336 0,'-2'-7'-35'0,"-4"1"15"16,6 6 17-16,-10-2 19 0,10 2 9 15,-14-3 10-15,14 3 12 0,-19 3 4 0,19-3 0 16,-21 8 2-16,12-2-1 0,-5-5 4 16,1 5 3-16,2-1 0 0,-2 7 1 0,-1-4 2 15,5 1-5-15,2 4 0 0,-7-1-2 16,8 4 1-16,-1-2-3 16,1 1 5-16,-1 3-3 0,7-1 4 15,0 1-2-15,0 0-3 0,4-1 2 0,-4-3-6 0,5 7-3 16,6-6-1-16,-5 2 3 0,5-1-4 15,-1-3-2-15,4 4-2 0,-5-8-2 16,6 4 0-16,3-3 0 0,0-3-4 0,-2 0-1 16,-2-2-3-16,2-2-4 15,1 0-1-15,-1-2-7 0,-16-1-12 16,27-7-21-16,-18 5-28 0,2-5-31 0,-1-3-39 0,-7 2-39 16,2-1-32-16,1-4-23 0,-3 6-75 0,-3 7-112 15,5-21-180-15,0 11-73 0</inkml:trace>
  <inkml:trace contextRef="#ctx0" brushRef="#br0" timeOffset="167843.578">15265 8378 1489 0,'0'0'-65'16,"-10"15"25"-16,10-15 4 0,0 14 15 16,0-4 9-16,0 4 13 0,0-14 2 0,2 27 11 15,3-10 7-15,-2-2 8 16,2 6-5-16,3 1 4 16,-3-2 8-16,4 2 0 0,0-2-3 15,-6 0-1 1,7 0-1-16,-2 1-4 15,-2-1-1-15,1-3-3 16,-1 0-2-16,1-2-1 0,-3-2-17 16,-1 0-8-16,-3-1-19 15,0-12-32-15,3 15-22 0,-3-15-19 16,-3 9-31-16,3-9-73 0,0 0-185 0,0 0 102 0</inkml:trace>
  <inkml:trace contextRef="#ctx0" brushRef="#br0" timeOffset="168068.5662">15034 8640 991 0,'-9'-3'-30'0,"9"3"14"0,0 0 12 16,0 0 9-16,0 0 19 0,0 0 9 15,0 0 15-15,0 0-3 0,25-19 11 0,-12 11 1 16,5 1-1-16,2-3 6 0,-4 0-2 16,5 1-4-16,-1-3 1 0,2 3-3 15,-1-4-1-15,-2 4-6 16,5-3-7-16,-6 1-3 0,1 2-3 0,-3-3-5 15,1 3-12-15,-3-1-11 0,-1 2-22 0,-2 4-30 16,-2-4-26-16,1 0-31 0,-3 4-79 16,-7 4-294-16,13-12 18 0</inkml:trace>
  <inkml:trace contextRef="#ctx0" brushRef="#br0" timeOffset="168458.5397">15490 8570 1206 0,'0'0'-33'16,"0"0"18"-16,0 0 8 0,4 16 8 0,-4-16 17 0,5 12 17 15,-2-2 18-15,3 0 6 0,-3 0 2 16,7-1 0-16,-2 6 3 0,1 1 1 15,1-1-1-15,1 0 2 16,1-1-5-16,1 1 0 0,1 1-7 16,2-1-1-16,2 0-2 0,-3-3 2 15,3 0 0-15,2 2 0 16,-4-5-4-16,5-1-4 0,-1 2-5 16,-1-3-1-16,2-2-5 0,-5 1-2 0,1-2-6 15,0 1 2 1,-1-2-6-16,-2-2-10 0,-1 4-11 15,-13-5-18-15,27-5-25 0,-27 5-26 16,16-1-35-16,-9-7-19 16,-7 8-20-16,7-12-28 0,-7 12-84 0,-3-17-272 0,-1 9-31 15</inkml:trace>
  <inkml:trace contextRef="#ctx0" brushRef="#br0" timeOffset="168628.5291">15682 8743 1361 0,'0'0'-46'0,"0"0"26"16,0 0 19-16,0 0 19 0,0 0 16 15,0 0 10-15,19-19 3 0,-5 13 5 0,-4 0 3 16,2-3-1-16,6 1-6 0,-5 1-3 16,4 0-4-16,-4-1-4 0,1 0-8 15,-1 1-5-15,0-1-10 0,0 1-21 0,-2-4-25 16,-5 4-29-16,1 0-17 0,-4-1-24 16,-3 8-38-16,7-12-75 0,-7 12-194 15,0 0 81-15</inkml:trace>
  <inkml:trace contextRef="#ctx0" brushRef="#br0" timeOffset="168850.5153">15531 8620 1112 0,'0'0'-12'0,"0"0"16"0,0 0 26 0,0 0 9 16,0 0 11-16,0 0 12 0,23-25 0 0,-12 18 3 15,2 0 1-15,1 0-7 0,2-5-1 16,1 3-6-16,-1-1-7 0,1 0-3 16,3-4-3-16,-6 6-16 0,2-3-27 15,-2 1-39-15,-5 1-53 0,5 1-94 0,-4 0-308 16,-4 3-3-16</inkml:trace>
  <inkml:trace contextRef="#ctx0" brushRef="#br0" timeOffset="187967.7554">13320 11655 359 0,'0'13'113'0,"0"-13"-53"16,0 0-4-16,0 0-4 0,0 0-17 0,0 0 6 16,0 12 13-16,0-12-4 0,0 0 9 15,0 0 8-15,0 0 5 0,0 0 6 0,0 0 6 16,6 13 0-16,-6-13-1 0,0 0 4 15,0 0 2-15,0 0 0 0,0 0-2 0,0 0-3 16,0 0-3-16,0 0-1 16,0 0-4-16,0 0-1 0,0 0-2 0,-2 12 1 15,2-12-1 1,0 0 1-16,0 0-3 0,0 0-5 0,0 0-5 0,0 0-5 0,0 0-7 16,0 0-2-16,0 0-4 0,0 0-5 15,-25-25-3-15,19 18-6 0,-1-1-1 16,-3-5-4-16,4 1-3 0,-5-3-1 0,1 0-3 15,1-2 1-15,-1-4-1 0,-4-1-5 16,7 0-1-16,-2-1-2 0,3 1 0 16,-2-3-1-16,2 2-2 15,6 1-2-15,-4-1 0 16,1 3-1-16,-1-3-2 16,4 8 4-1,0-2-2-15,0 3-2 16,0 2-2-16,0-5 3 0,4 8-4 0,-1-1 2 0,3 0 1 0,1 2-1 15,-7 8 5-15,18-7-6 0,-4 7 2 0,-14 0 1 0,22 2-2 16,-8 3 0-16,1 3 3 0,3 2-6 16,-2 0 5-16,4 2 0 0,-2 3-3 15,4 3 1-15,-1 2 0 0,6-1 0 0,-4 4 0 0,0-3 2 16,0 3-3-16,0 3 0 0,2-2 1 16,2 1 6-16,-3 1-5 0,1-5 2 15,-2 4-1-15,1-5-5 0,-1 1 6 16,-3 1-1-16,4-5 0 0,-7 1-3 0,2-3 2 0,0-3 0 15,-2 1-6-15,-3-3 4 0,3 0 1 16,-5-3-4-16,2 1 3 0,0-2 0 0,-4-5-3 16,-10-1-2-16,19 0-3 0,-19 0 3 0,13-10 3 0,-9 2-8 0,-4 8 0 15,0-19 0-15,-4 4-2 16,-1-2-3-16,-5-4-2 16,-2 1 1-16,-1 3-1 15,1-3 4-15,-6 2 1 16,6 1 2-16,-5 2 2 0,3 0-2 15,-3 2 5-15,3 0-1 16,3 1 4-16,0 5-1 0,1-3 2 0,1 2-1 0,-1 1 0 0,2 0 1 0,2-1-2 16,-1 0 0-1,3 3 0-15,4 5 2 0,-2-12-2 0,2 12 3 16,0 0-2-16,15-13 2 0,-3 8 3 0,-2 1 1 0,-1-4 3 16,8 3 1-16,-4 2-3 0,3-1 3 15,-3-4 0-15,5 4 3 0,-1-2-4 0,0 0 2 0,-4 4-1 16,3-5 2-16,1 2-3 0,0-1 0 0,-4 2-1 0,1-1 1 15,-1 0-5-15,-3 0 2 0,0 2 4 0,-1-2-11 16,1 1-12-16,-10 4-23 0,13-11-45 16,-2 10-56-16,-11 1-48 0,7-17-133 0,0 13-120 15,-7 4-152-15,13-8-93 0</inkml:trace>
  <inkml:trace contextRef="#ctx0" brushRef="#br0" timeOffset="188487.7222">14318 11543 1517 0,'0'0'-47'0,"0"0"18"16,0 0 15-16,0 0 14 0,0 0 18 16,0 0 13-16,0 0 17 0,0 0 13 0,0 0 3 15,0 0-5-15,29-8 2 0,-29 8-4 16,17-5-5-16,-3 3-1 0,-1-3-7 0,1 0-2 15,-1 2-5-15,0 2-5 0,4-3-2 16,-4 2 0-16,0-1-6 0,0-2-1 16,1 2-7-16,-4 2-6 0,-10 1-18 0,22-3-20 15,-14 0-25-15,-8 3-37 0,13-2-32 0,-13 2-51 16,0 0-135-16,0 0-180 0,0 0 5 16</inkml:trace>
  <inkml:trace contextRef="#ctx0" brushRef="#br0" timeOffset="188760.7053">14397 11763 1288 0,'11'8'-32'0,"-11"-8"24"0,0 0 15 16,13 7 16-16,-13-7 7 0,10 2 16 0,-10-2 7 15,19-2 14-15,-19 2 5 0,27-3 4 16,-17 1 2-16,4 0-4 0,-1-1-6 16,1 0-2-16,-1 1-5 0,-3-3-6 0,4 2-6 15,-2 1-11-15,-2-3-13 16,4 3-30-16,-14 2-34 0,17-7-44 0,-10 3-39 16,-7 4-58-16,11-8-147 0,-11 8-143 0,14-5 24 15</inkml:trace>
  <inkml:trace contextRef="#ctx0" brushRef="#br0" timeOffset="189959.631">15180 11826 1274 0,'11'4'-26'16,"-11"-4"10"-16,0 0 11 0,0 0 21 15,0 0 8-15,0 0 5 0,-3-28-1 0,3 28 6 16,-4-19 0-16,4 4-2 0,0 0 0 16,-4-3-2-16,4-2 0 0,-2-2 1 15,2-3 2-15,-3 0 0 0,3 0 1 0,-4 0-1 16,4 0 6 0,-4 3 0-16,4-1-1 0,-2 0 4 0,2 3-2 15,-4 0 0-15,1 6 1 16,3-2 0-16,-5 1-1 0,5 3 1 15,0-1 0-15,0 3-2 0,-2 0-2 0,2 10-2 0,0-15-5 0,0 7 0 0,0 8 3 16,0 0 3-16,10-9 3 0,-10 9 5 16,0 0-1-16,0 0-1 0,30 27 4 15,-20-9 3-15,3-1 3 0,-2 2-2 16,2 10-1-16,4-2 2 0,-4 0-8 0,-3 4 2 16,4 1-5-16,-2-1-5 0,2-2-1 15,-1-2-7-15,-3 1-1 0,4-3-6 16,-4-3 0-16,-4-3-6 0,5 0-2 0,-6-4-15 15,3-2-16-15,-3-1-27 0,-1-3-31 16,-4-9-39-16,10 4-37 0,-10-4-29 0,0 0-30 16,0 0-67-16,4-28-101 0,-1 16-190 15,1-1-72-15</inkml:trace>
  <inkml:trace contextRef="#ctx0" brushRef="#br0" timeOffset="190359.6596">15511 11583 1496 0,'0'0'-55'0,"10"-6"17"0,-10 6 19 16,0 0 8-16,0 0 9 0,0 0 12 16,14 21-2-16,-14-21 7 0,6 10-3 0,-6-10 0 15,10 15 4-15,1-5 5 0,-5-3-2 16,4 0 5-16,4 1-5 0,-1 1 2 16,3-5-2-16,-3 4 1 0,5-4-2 0,4 4 3 15,2-3 11-15,3 0-3 0,-1-3-3 16,1 1-1-16,-3-1 0 0,-1-2-3 0,0 0-3 15,1-2-1-15,-1-3 1 0,-3 0-4 16,0-5 0-16,-4 0-1 0,-2 1-3 0,-1-8 5 16,-6 0-1-16,0 0 0 0,-4-3-2 15,-6-5-3-15,-8 3-4 0,-2-6 3 16,-4-5-4-16,-5 6 0 16,-2-1 1-16,0 3 7 0,1 3 9 0,0 4 7 0,0 3 10 15,2 5 2-15,2 2 1 0,2 8-4 16,-1 6-3-16,-1 6-4 0,5 6 0 15,2-1-6-15,-2 8-3 0,4-2-3 16,4 2-11-16,-1 2-15 0,4-2-26 0,-2 3-29 16,5-3-45-16,5-3-34 15,1 1-45-15,-2-6-138 0,5 1-197 16,2-6-25-16</inkml:trace>
  <inkml:trace contextRef="#ctx0" brushRef="#br0" timeOffset="191300.7111">16398 11448 1381 0,'0'0'-51'16,"0"0"18"-16,-6 25 13 0,6-13 8 0,3 0 11 16,-3-12 12-16,10 29 6 0,-3-9 5 15,0-3 5-15,-1 0 8 0,4 1 3 0,0-1 4 16,0-2-2-16,0 1 2 0,0-2-2 15,-3-1-2-15,-1-3-2 16,1 0 1-16,0-3 0 0,-7-7 4 16,7 10 1-16,-7-10-4 0,0 0-2 0,0 0-5 0,0 0 1 0,0 0-2 15,-7-34 2-15,4 18 2 0,-4 2 0 16,3-2 2-16,1 1 0 0,-3 1 3 16,2 2-2-16,1-2 6 0,0 4-6 0,-1 3 8 15,4 7 8-15,0 0-2 0,0 0 6 16,23-3-5-16,-23 3 2 0,0 0 0 0,34 20-2 15,-24-10-1-15,3 1 2 0,-3-2-7 16,1 4 1-16,1-3 0 0,-2 0-8 16,1-1-5-16,-2 2 2 0,-2-4-7 15,4 1-1-15,-11-8-3 0,9 10-1 0,-9-10-4 16,0 0-2-16,0 0-2 0,0 0-4 0,21-19 2 16,-18 5-3-16,-3-1-2 15,3 1 2-15,4 1-3 0,-4-2 1 0,3 2-5 16,2 1 1-16,-5 2 0 0,7 2 2 0,-1 4-2 15,5 1 3-15,-14 3 4 0,30 10 8 16,-6 0-3-16,-8 2 5 0,4 2 7 16,1 0-3-16,-5 4-1 0,1-1 6 15,-1 0-5-15,1 1 0 16,-4-1-3-16,1 3-2 16,-1-5-1-1,0 3-3-15,-3-3-3 0,-3-5-6 16,2 2-7-16,-1-4-15 0,-2 0-27 15,-6-8-31-15,0 0-31 0,0 0-35 0,0 0-36 0,0 0-41 0,0 0-56 0,7-31-156 0,-7 17-33 0,0-4-141 0,-3-2-100 16</inkml:trace>
  <inkml:trace contextRef="#ctx0" brushRef="#br0" timeOffset="191628.2618">17266 10965 1603 0,'3'-8'-25'0,"-3"8"16"16,0-11 25-16,0 11 13 0,0 0 14 15,0 0 18-15,0 0 6 0,0 0 6 0,0 0 9 16,0 0 3-16,3 35 4 0,1-13 4 16,-1 5 8-16,0 8-1 31,4 3-2-31,0 2-4 0,-1-1-4 0,1 5-9 0,7 2-4 0,-5-3 3 0,4 0-4 0,-2-5-7 15,-1-4-3 1,-1 1-4-16,2-3-8 16,-1-3 3-16,-1-2-13 0,-1-3 0 15,-2-3-6-15,1-1-8 0,-4-3 2 0,0-2-10 16,0 0-19-16,2-4-20 0,-5-11-37 0,0 14-40 0,0-14-51 0,0 0-49 0,0 0-42 16,0 0-123-16,-14-30-120 0,14 16-183 0,-4-7-159 15</inkml:trace>
  <inkml:trace contextRef="#ctx0" brushRef="#br0" timeOffset="192032.2354">17606 11140 1729 0,'9'-9'-29'0,"-1"3"31"15,-8 6 12-15,0 0 22 0,0 0 12 0,0 0 15 16,0 0 6-16,0 0-1 0,0 0 1 15,6 23-2-15,-6-23-1 0,-3 25 0 0,3-13-5 16,0 3-6-16,0 0-4 16,3 0-4-16,1 5-5 15,-1-2-4-15,0-1-7 0,3 1 1 0,5 0-4 16,-1-1 2-16,0 0-3 16,7 1 16-16,-4 2 3 0,4-3 2 15,2 3 1-15,1 1 2 0,1-1 5 0,-2-1-1 16,1 5-3-16,1-5-4 0,-5-2 1 0,-2 4 4 0,-1-2-1 0,-3 1 4 15,0 0-8-15,-3-3 4 0,-4 4 1 16,-3-4 4-16,-3 3-5 0,-1-4-4 16,-2 2-5-16,-5-2-1 0,1 0-2 0,-6-2-7 15,-1-2-4-15,0 1-1 0,-2-2-1 0,-2-2-5 16,-2 1-7-16,3-2-5 0,3-1-20 16,-3-2-22-16,4 0-41 0,-1 1-58 15,4-5-87-15,13-1-90 16,-21-1-245-16,12-5 73 0,9 6 58 0,-7-12-170 0,4-1-92 15</inkml:trace>
  <inkml:trace contextRef="#ctx0" brushRef="#br0" timeOffset="194845.4087">6210 12126 1530 0,'0'0'-72'0,"0"0"16"0,0 0 14 0,0 0 9 15,0 0 21-15,22 7 8 0,-22-7 11 16,0 0 6-16,0 0 2 0,0 0 5 0,0 0 9 15,0 0 4-15,11 5 3 0,-11-5 6 16,0 0 6-16,0 0 8 0,0 0 5 0,10 8 2 16,-10-8-4-16,0 0 1 0,9 4 0 15,-9-4 1-15,0 0 0 0,17 3-2 0,-17-3 2 16,21 2 1-16,-8-2 1 16,4-2-4-16,5-1 2 0,2 1-2 15,3-3-3-15,-1 0 0 16,5 0-7-16,-5 2-5 0,1-4-2 15,3 5-5-15,-7-4-5 0,0 1-2 16,-2 3 0-16,-2-1-7 0,1 0-5 0,-7-2-13 16,4 4-18-16,-4-2-32 0,1-2-56 15,-4-3-61-15,-4 1-32 0,5 0-81 0,-5-1-167 0,-6 8-119 0,10-15-63 16</inkml:trace>
  <inkml:trace contextRef="#ctx0" brushRef="#br0" timeOffset="195391.374">6349 12639 1429 0,'0'0'-68'0,"0"0"12"0,0 0 19 16,0 0 7-16,0 0 12 0,0 0 12 0,0 0 12 16,0 0 11-16,0 0 1 0,0 0 12 15,0 0 10-15,40-12 10 0,-40 12 4 0,27 0 9 16,-10 0-4-16,-1-2 1 0,7-1 5 16,1 3-1-16,3-1-2 0,0-5-4 15,3 6-3-15,-4-2 1 16,0-1-1-16,1 3-2 15,0-2-5-15,-4 2-3 16,1 0-1-16,0 2-3 0,-2-4 4 16,-2 4-1-16,1-2-1 15,-5 0-4-15,1 0 1 0,-1 0-6 0,-16 0-3 16,30 0-2-16,-19 0-1 0,-11 0-2 16,22 3-4-16,-22-3 1 0,18 0-3 0,-18 0-10 0,0 0-15 0,0 0-24 0,16 0-45 0,-16 0-59 15,0 0-50-15,0 0-142 0,0 0-336 0,0 0-156 16</inkml:trace>
  <inkml:trace contextRef="#ctx0" brushRef="#br0" timeOffset="198445.1845">7683 12485 1648 0,'0'0'-75'0,"0"0"20"15,3 13 11-15,-3-13 14 16,0 0 24-16,0 0 11 0,0 0 13 0,0 0 13 16,0 0 8-16,4 12 1 0,-4-12 5 0,0 0-3 15,0 0 3-15,0 0 1 16,0 0 6-16,0 0 0 0,0 0-1 0,0 0-3 0,0 0-2 16,0 0-2-16,0 0-4 15,10-38-2-15,-10 21-3 0,3-3-6 0,1-5-1 16,-4 0-4-16,0-2-1 0,0-4-2 0,3 2-1 15,-3 2-2-15,0-4-3 0,3-4 1 16,-6 7-5-16,3 1-3 0,0 3 2 16,0-2-2-16,0 4 1 15,3 4-3-15,-6 1 2 0,6 1-4 16,-6 2-1-16,3 1 1 0,0 1 0 0,0 2 1 16,0 0 0-16,0 10-1 0,0 0 4 0,6-10-1 0,-6 10 2 15,0 0 4-15,0 0 9 0,21 42 2 16,-12-21 6-16,2 6 2 0,-1 3 1 15,3 2-3-15,1 1 2 0,-2 1-2 0,2-1 4 16,2 4 3-16,-6-1-2 0,4-4-6 16,-1 1 3-16,1-3 1 15,-1 0 4-15,1 0 2 16,-8-8-1-16,4 3-2 16,0-5-2-16,-3 0-5 0,-1-2 0 15,4-1-2-15,-7-4 1 0,5-1-5 16,-5-1-2-16,0-2 2 0,-3-9-9 0,0 17-8 0,0-17-19 15,-3 11-27-15,3-11-40 0,0 0-54 0,-17 0-61 0,17 0-42 32,0 0-169-32,-20-18-45 0,16 11-140 0,1-1-90 0</inkml:trace>
  <inkml:trace contextRef="#ctx0" brushRef="#br0" timeOffset="198954.2006">8524 12258 1597 0,'0'0'-14'0,"0"0"36"0,3-11 22 0,-3 11 26 15,0 0 21-15,0 0 17 0,0 0 8 16,0 0 4-16,0 0 3 0,0 0-3 16,0 0 6-16,0 0 6 0,0 0 26 0,0 0-1 15,0 0-3-15,0 0-6 0,0 0-6 16,0 0-8-16,0 0-8 0,0 0-8 0,0 0-18 16,0 0-1-16,13-1-10 0,-13 1-8 15,0 0-8-15,0 0-6 0,0 0-7 16,0 0-7-16,0 0-12 0,0 0-20 0,0 0-39 15,0 0-37-15,0 0-63 0,0 0-71 16,0 0-92-16,0 0-106 0,0 0-206 0,0 0 87 16,0 0-286-16,0 0-281 0</inkml:trace>
  <inkml:trace contextRef="#ctx0" brushRef="#br0" timeOffset="200960.5972">9167 12375 1996 0,'7'8'-130'0,"-7"-8"22"0,0 0 10 16,10 7 24-16,-10-7 12 0,0 0 14 0,10 7 16 15,-10-7 19-15,0 0 5 0,0 0-1 0,13 5 9 16,-13-5 9-16,0 0 12 0,0 0 7 15,0 0 8-15,0 0 4 0,24-9 2 16,-24 9-3-16,6-15-4 0,-3 3-1 0,1-3-3 16,0-9-4-16,-1 2-3 15,0-5-6-15,0 1 0 0,1-3-1 16,-1-2-3 0,-3-1-1-16,3 5 3 0,-3-1 1 15,3 1 2-15,-3 2 5 16,0 2 3-16,3 3-1 15,-3 1 5-15,0 4-4 0,0-1 1 0,0 2 1 0,5 1 2 16,-5 3-2-16,0 10-2 0,3-18 0 0,-3 18-7 0,3-9 4 0,-3 9 0 0,0 0 1 0,0 0 3 16,0 0 2-16,16 34 4 0,-8-17 5 15,-2 7 3-15,1 1 0 0,2 4-2 16,2 1 0-16,2 3-2 0,-3-4-2 0,0 4-3 16,0 0-4-16,4 0-1 0,-4-3-3 15,2-3-3-15,-1 3-1 16,-1-3-4-16,-1-4 0 15,2-1 0-15,-4-1-1 16,2-3-1-16,-2-2-4 0,0 0-4 16,-4-4-10-16,1 1-19 0,-1-1-24 0,0-5-38 15,0 4-63-15,-3-11-33 0,0 0-79 0,0 0-161 0,0 0-185 0,0 0-103 0</inkml:trace>
  <inkml:trace contextRef="#ctx0" brushRef="#br0" timeOffset="201483.6056">9694 12293 1546 0,'0'0'-87'0,"7"10"11"16,-7-10 12-16,10 12 13 0,-4-5 9 0,-6-7 7 0,14 13 9 15,-7-2 3-15,-1-4 8 0,4 3 2 16,4-2 9-16,-5 1 6 15,5-1-3-15,-1 0 9 0,0 1 9 0,1 0 1 16,2 0-5-16,1-2 7 0,-1 1 7 0,2 0-11 16,2-1 6-16,-1-2 1 0,-2-3-2 15,4 1 5-15,-5-3-13 16,4 0-7-16,-4-5 6 16,1 2 0-16,4-4-4 0,-5 0-12 0,1-4 11 15,-1 4-2-15,1-6-7 0,-4 3 10 0,1-2-6 16,-1-3 10-1,-3 2-2-15,-3-5 5 16,0-2 2-16,-1 3 2 0,-3-5 3 16,-3-1 0-16,0-2-1 0,-3 0 3 15,-3 4 5-15,2-8 2 16,-6 2 4-16,-3 2 8 16,3 2-2-16,-4 1 7 0,-2 2 2 0,2 2 3 0,-2 1 0 0,2 2-2 15,-2 0-4-15,-4 5-2 0,-1 0-2 0,5-1-2 0,-1 7-2 0,1-1-4 16,-1 2-4-16,1 3-5 0,2 0 0 0,-2 3-2 0,2 5-3 0,1 1 0 15,-1 4-7-15,1-1-2 0,3 6 2 16,0-1-2-16,3 1-1 0,1 2 1 0,-1 0-7 0,3 0-8 16,1-3-9-16,0 1-23 0,3 0-25 15,-3-4-37-15,3 1-29 0,0-1-34 16,0-2-76-16,0-3-354 0,0-9-91 16</inkml:trace>
  <inkml:trace contextRef="#ctx0" brushRef="#br0" timeOffset="202614.5348">6632 13568 1524 0,'0'0'-63'0,"0"0"9"16,-6 10 17-16,6-10 8 0,0 0 12 0,0 0 6 15,-10 7 0-15,10-7 12 0,0 0 5 16,-3 8-1-16,3-8 8 0,0 0 13 16,0 0 10-16,0 0 2 0,0 0 11 0,13 15-2 15,-13-15 2-15,14 7 1 0,-14-7-3 16,13 9 3-16,-13-9-2 0,20 5-1 31,-7-3-3-31,1 2-2 0,-1-1 0 0,4 0-2 0,-1-3 0 0,1 2-8 16,2-2-1-1,-2 3-7-15,4-3 0 0,-2 0-2 16,2 2-2-16,-4-2 4 0,2-2-8 0,5 2 0 16,-7 0-1-16,2-3-2 0,-2 3-1 15,-1-2-4-15,1 2-10 0,0-3-20 0,-4 0-28 16,0-1-33-16,-2-1-29 0,-11 5-14 0,16-9-24 0,-9 7-64 0,-7 2-303 16,10-6-22-16</inkml:trace>
  <inkml:trace contextRef="#ctx0" brushRef="#br0" timeOffset="203087.5081">6793 13990 1323 0,'10'18'-67'0,"-10"-18"16"15,0 0 9-15,6 8 17 0,-6-8 13 0,0 0 17 16,17 2 8-16,-17-2 10 0,0 0 8 15,0 0 6-15,30-5 17 0,-20 2 2 0,7 1 7 16,-1-1 6-16,1 2 0 0,4-3-1 16,1 2-5-16,5 0 3 15,0-2-3-15,3 4 2 0,-3-2-4 0,-4 2 0 0,4-1-2 16,-1 1-2-16,-6 0-3 0,7 0-4 16,-7 0-5-16,0 0-1 15,-3 0-1-15,2 0-8 0,-5 0-4 0,2 0-1 16,-2-5-5-16,-14 5 3 0,24 0-7 0,-11 0-2 15,-13 0 2-15,17 0-4 0,-17 0-12 16,0 0-20-16,19 5-36 0,-19-5-56 16,0 0-46-16,0 0-90 0,0 0-186 0,0 0-108 15,20-5-41-15</inkml:trace>
  <inkml:trace contextRef="#ctx0" brushRef="#br0" timeOffset="209946.5587">8010 13513 1405 0,'0'0'-50'16,"0"0"17"-16,0 0 8 0,0 0 17 16,0 0 13-16,0 0 9 0,0 0 12 15,0 0-2-15,0 0 7 0,0 0 7 0,0 0 6 16,0 0 5-16,0 0 9 0,0 0 4 16,0 0 1-16,0 0-1 0,0 0 1 15,0 0-3-15,0 0 2 0,0 0-2 0,0 0-9 16,0 0-1-16,0 0 1 0,0 0 1 15,0 0 5-15,0 0 5 0,10-17 2 0,1 6-1 16,1-1-1-16,-2-2-3 0,7 2-2 16,-1-2-2-16,5 2-8 0,-1 1 0 15,-1-1-8-15,5 1 1 0,-4 4-6 16,0-1 1-16,3 4-4 0,-6 1-4 16,3 3-1-16,0 3-3 0,0 4-3 0,-3 1 2 15,0 7 0-15,-8 0-3 16,2 5 1-16,-5 2 5 15,1 3-14-15,-4 3 0 0,-3-2 1 0,0 11 3 16,-3-5-7 0,0 0 0-16,-1 1-2 0,-6 0 1 15,7-1-2 1,-1-3 1-16,-2 2-2 16,-1-3-2-1,1-6-1-15,2 3 1 16,-3-5 0-16,4 0 0 0,-3-2-2 0,2-1-2 0,1-2 2 15,3 0-4-15,0-5 2 0,0 3 1 16,0-4-1-16,0-9 2 0,10 20 2 0,-4-10-1 0,5-2-1 0,-1-1 8 16,3-2-7-16,0 1 0 0,7-2 4 0,0-1 4 15,-3 2-5-15,6-5 3 0,-3 3 0 0,4-3 0 0,-5 0-1 16,2 3 5-16,2-6-4 16,-7 3 8-16,5 3-2 0,-4-6-1 0,-1 3-1 15,1 0-6-15,-4-3 7 0,-13 3-2 0,27 0-4 0,-18-2 8 16,-9 2-1-16,21-3-5 0,-21 3 2 0,14-3 1 0,-14 3-3 15,9-4-9-15,-9 4-19 0,0 0-31 0,7-11-38 0,-7 11-47 0,0 0-48 0,0-15-36 16,3 8-58-16,-3 7-137 0,6-15-24 16,2 7-123-16,-8 8-64 0</inkml:trace>
  <inkml:trace contextRef="#ctx0" brushRef="#br0" timeOffset="210362.6368">9098 13738 1500 0,'0'0'3'0,"0"0"32"15,0 0 23-15,0 0 16 0,-4-5 14 16,4 5 17-16,0 0 5 0,0 0 4 0,0 0-1 16,0 0 0-16,0 0 0 0,0 0-2 15,0 0-2-15,0 0 0 0,0 0-2 0,0 0-1 16,0 0-12-16,0 0-1 0,0 0-9 15,0 0-8-15,0 0-8 0,0 0-7 16,0 0-6-16,0 0 0 0,0 0-10 16,0 0-15-16,0 0-26 0,0 0-38 0,0 0-56 15,0 0-87-15,0 0-81 0,4-12-199 16,-4 12-29-16,0 0 61 0,3-16-156 16,0 9-80-16</inkml:trace>
  <inkml:trace contextRef="#ctx0" brushRef="#br0" timeOffset="211369.3187">9694 13312 1461 0,'0'0'-52'0,"0"0"17"0,0 0 19 0,3-10 12 16,-3 10 12-16,0 0 6 0,0 0 4 15,0 0 12-15,0 0 4 0,0 0 2 0,-16 33 0 16,13-20 3-16,0-1-1 0,-1 3-2 15,4 2-2-15,-4 4 3 0,4-1-5 16,0 2-2-16,0-1-1 0,4-1 2 16,0-3-7-16,-1 3 5 0,3-2-1 15,1-3 0-15,-1-3 1 0,8 3 4 0,-4-3-2 16,4-2 7-16,-2 4-2 0,2-8-3 16,6 2 4-16,-6-1-1 0,5 3-3 15,1-2 0-15,1-1 2 0,-2 2-3 16,1 3 3-16,4-3-1 0,-1 4-3 0,-3-1 8 15,-3 1-4-15,2 2 4 0,-2 3 3 16,0-1 5-16,-4 3 4 0,-3 0 2 0,1 1-4 16,-5-2-4-16,-2 4 0 15,-1-4-6-15,0 1 1 16,-3 3-6 0,0-6-4-16,-3-2-1 0,0 0-4 15,-1-2 5 1,-6-1-8-16,3-2-5 15,-6-3-5-15,3-1-5 0,10-6-10 0,-30 0-9 0,13-3-19 16,-3-1-12-16,1-7-16 0,-5 1-15 0,1 1-29 16,2-7-26-16,-5-1-21 15,3 2-20-15,-1-5-10 16,11 5-43 0,-7-3-121-16,6 0-221 0,-2 1-66 0</inkml:trace>
  <inkml:trace contextRef="#ctx0" brushRef="#br0" timeOffset="211850.8611">9588 13341 1418 0,'0'0'-75'0,"9"-6"22"0,-9 6 21 15,0 0 6-15,0 0 16 0,14-2 22 0,-14 2 5 16,0 0 13-16,0 0 8 0,0 0 10 0,0 0 8 16,20 2 6-16,-20-2 3 0,0 0 5 15,20 6 6-15,-20-6 7 0,20 2 4 16,-20-2 0-16,26 0 1 0,-9 0 2 0,0-2 2 15,3-1-2-15,0 0 3 0,7 1-2 16,0-3 1-16,-1 0-5 0,0-1-7 16,1 4-1-16,-3-4-7 0,6 2-24 0,-4-1-2 15,-2 1-5-15,3-2-2 16,-5 1-2 0,-1 3-3-16,-1-1 4 0,-4-2-8 15,1 3-8 1,-4 0 2-16,1-1 0 0,-4-2 7 0,3 2-13 15,-13 3-2-15,20-5 1 0,-10 3 2 0,-10 2-4 0,17-2 3 16,-17 2-5-16,13-3-2 0,-13 3 1 0,10-2-6 0,-10 2-6 0,0 0-21 0,0 0-40 16,0 0-43-16,0 0-70 0,0 0-59 0,0 0-116 15,0 0-136-15,0 0 56 16,0 0-119-16,0 0-50 0</inkml:trace>
  <inkml:trace contextRef="#ctx0" brushRef="#br0" timeOffset="230157.7512">7263 15288 1435 0,'0'0'-62'16,"0"0"22"-16,0 0 8 0,-7-5 18 15,7 5 0-15,0 0 14 0,0 0 9 0,0 0 5 16,0 0 6-16,0 0 5 0,0 0 9 16,0 0 9-16,0 0-3 0,0 0 3 15,0 0-1-15,0 0 9 0,0 0 2 0,0 0 3 16,0 0 1-16,0 0-3 0,0 0 2 15,30 0-1-15,-30 0 2 0,21 3-8 0,-21-3 2 16,26 0-5-16,-13 0-5 0,0-3-3 16,-13 3-3-16,30 0-5 0,-13-1-2 15,-4-2-2-15,4 0-2 0,1 1-5 16,-18 2-1-16,30-6-3 0,-17 4 0 0,-1-1-3 16,-1 2-7-16,-11 1-12 0,19-6-20 15,-8 4-31-15,-11 2-35 0,16-9-26 16,-16 9-31-16,11-4-62 0,-11 4-390 0,0 0-100 15</inkml:trace>
  <inkml:trace contextRef="#ctx0" brushRef="#br0" timeOffset="230629.2445">7293 15671 1485 0,'14'9'-89'0,"-14"-9"16"0,0 0 20 16,16 3 17-16,-16-3 17 0,0 0-2 16,23 0 14-16,-23 0 7 0,21-4 9 0,-12-2 16 15,4 4 3-15,4-3 5 0,-4 2 12 0,4-2 4 16,1 1 4-16,-2-4 2 0,1 3 3 16,2-3-2-16,-2 4 6 0,-1-2-4 15,2 1 2-15,-2 3-1 16,1-3 2-16,-4 2-3 0,1 0-1 0,-1-1-2 0,-3 1-7 15,-10 3-6-15,20-4-4 0,-10 1-1 0,-10 3-6 16,20-5-3-16,-20 5-1 0,20-3-4 16,-14 2-2-1,-6 1 2-15,18-3-6 0,-18 3 0 0,9-3-7 0,-9 3-5 16,0 0-16-16,0 0-29 0,14-3-43 0,-14 3-38 16,0 0-23-16,0 0-63 0,0 0-415 15,0 0-121-15</inkml:trace>
  <inkml:trace contextRef="#ctx0" brushRef="#br0" timeOffset="232123.6694">8370 15349 1581 0,'0'0'-87'16,"0"0"23"-16,0 0 9 0,0 0 21 0,0 0 7 15,0 0 15-15,0 0 9 0,0 0 9 16,0 0 5-16,0 0 9 0,0 0 5 15,0 0 7-15,0 0 2 0,0 0-5 0,0 0-3 16,0 0 4-16,0 0-2 0,0 0-3 16,0 0 2-16,0 0-7 0,0 0 2 15,0 0 0-15,-6-38-3 0,2 25-5 16,-3-3-3-16,1 0 2 16,3-5-6-1,-4 2 7-15,0-2-2 0,0 4 2 16,4-3-2-16,-3 0 3 0,-1 4-4 0,0-4 6 15,0 5 1-15,4 4-3 0,-3-4 2 16,2 2 0-16,1 4-4 0,0-2-3 0,-1 4 0 0,1-1-2 16,-1 1-2-16,1-1-1 0,3 8 3 0,0-10-3 0,0 10 1 0,0 0 3 15,0 0-2-15,0 0-1 0,0 0 0 0,0 0 2 16,20 36 4-16,-13-16-2 0,-1 1 2 16,1 1 2-16,7 7 1 0,-8-1 4 15,4-1 1-15,4 0-1 16,-5 3-2-16,2-2-1 0,-1-1 2 0,3 0-2 15,-6-4 4-15,3 0-4 0,-4-3-2 0,4-2 0 16,-3-1 1-16,0 0-3 0,-4-4 0 16,3-1 1-16,-2-2-2 0,-1 4-1 0,0-5-5 15,-3-9-4-15,8 15-15 0,-8-15-27 16,3 10-31-16,-3-10-29 0,0 0-29 0,0 0-43 16,0 0-122-16,0 0-213 0,0 0-14 15</inkml:trace>
  <inkml:trace contextRef="#ctx0" brushRef="#br0" timeOffset="232639.2102">8717 15228 1301 0,'20'10'-73'0,"-20"-10"10"0,7 7 7 16,-7-7 17-16,9 11 4 0,-9-11 3 15,11 10 10-15,-4-2 6 0,-7-8 6 0,12 9 1 16,-1-1 7-16,-4-3-3 0,2 3 9 16,-9-8 2-16,21 9 4 15,-12-4 4-15,2 0-5 0,-11-5 0 0,22 7 4 0,-8-4 3 16,-1 0-4-16,4-2-2 0,-17-1-7 15,30 0 4-15,-13 0 0 0,-17 0-3 0,30-1 3 16,-13-5-12-16,-4 1 12 0,4 0-5 16,-8-2-4-16,5-1 4 15,-1 1-4-15,-3-3 16 0,-3 1-14 16,0-4-1 0,-4 1 11-16,0-1 3 0,-3-2-11 15,-3 2 4-15,-3 0 3 16,-2-3-2-16,-5 2 0 15,0 2 8-15,-4-2 7 0,0 3 7 0,1 2-3 16,-1 1 8-16,1 0 8 0,-1 3-6 16,0-1-2-16,0 4 4 0,4 2-1 0,0 0-5 15,-4 2-1-15,17-2-1 0,-23 8-1 0,13-2-3 0,3 1-1 0,0 4-5 0,1-2 3 16,-1 1-3-16,4 0-4 0,0 2-6 0,-1-1-10 0,4 0-22 16,0 2-25-16,0-13-32 0,0 21-13 0,0-14-26 15,0-7-75-15,4 17-203 0,-4-17 93 16</inkml:trace>
  <inkml:trace contextRef="#ctx0" brushRef="#br0" timeOffset="233214.7603">9594 15046 1060 0,'0'0'-20'0,"10"4"13"0,-10-4 15 0,7 10 15 16,-7-10 12-16,10 8 6 0,-10-8 9 15,10 7 5-15,-10-7 0 0,6 8 1 16,-6-8 2-16,0 0 0 0,14 5 2 16,-14-5 0-16,0 0 7 0,0 0 12 0,0 0 8 15,0 0 6-15,0 0-4 0,0 0-5 16,0 0-4-16,0 0-3 16,0 0 1-16,0 0-9 0,0 0-2 0,0 0 0 0,0 0-5 15,0 0-4-15,0 0-7 0,0 0-2 16,0 0-10-16,0 0-4 0,0 0-4 0,0 0-6 15,0 0 0-15,0 0-9 0,0 0-15 16,0 0-22-16,-30 5-30 0,30-5-44 16,0 0-49-16,0 0-47 0,-7 7-79 0,7-7-174 15,0 0-136-15,-7 11-81 0</inkml:trace>
  <inkml:trace contextRef="#ctx0" brushRef="#br0" timeOffset="234418.9888">10095 15073 1485 0,'-4'10'-66'0,"4"-10"22"0,0 0 10 0,0 0 9 16,0 0 14-16,0 0 1 0,0 0 16 16,0 0 3-16,0 0 10 0,0 0 4 15,0 0 2-15,0 0 14 0,0 0-3 0,0 0 7 16,0 0-4-16,0 0 2 0,0 0 1 16,0 0 2-16,0 0 1 0,0 0 2 15,0 0-2-15,14-26-1 0,-11 15-4 16,-3-4-3-16,0 2-2 0,3-4-3 0,-3 2-6 15,0-4 0-15,-3 6-3 0,3-5 0 16,0 0-6-16,0 1 1 0,0-1-6 0,0 3-1 16,0 2-3-16,0-1 4 0,3 3-1 15,-3-2-4-15,-3 2 0 0,3 0 1 16,0 11-1-16,0-12 1 0,0 12 4 0,0 0 0 16,0 0-1-16,0 0 4 0,0 0 0 15,20 33-1-15,-10-14 6 0,-1 9 4 0,2 5 0 16,2 0 4-16,-3-3 2 15,4 6-1-15,-5 0 2 0,5-1 0 16,-4-4-2-16,3 4 3 0,1-6-1 16,-5 0 2-16,1-6-4 15,-3 2 3 1,3-5-4-16,-3 1 1 16,-1-4-4-16,2-2-5 15,-5-3 2-15,0 1-7 16,0 0-13-16,-3-13-29 0,0 17-42 0,0-17-51 0,-3 13-37 0,0-6-47 15,3-7-136-15,-11 7-312 0,11-7-148 0</inkml:trace>
  <inkml:trace contextRef="#ctx0" brushRef="#br0" timeOffset="235790.4214">8834 16300 1665 0,'0'0'-85'0,"0"0"12"0,0 0 18 16,0 0 21-16,0 0 9 0,0 0 20 15,0 0 14-15,0 0 12 0,0 0 5 16,0 0 6-16,0 0 4 0,0 0 4 0,0 0-2 16,0 0-3-16,0 0-6 0,0 0 0 15,0 0-3-15,0 0 1 0,0 0 1 16,0 0 3-16,17-14-1 0,-7 9-1 16,-1-3-1-16,5 1 1 0,-1-3-1 0,1 3 2 15,2-1-1-15,1-2-3 0,-1-1 1 16,1 7-3-16,0-6-5 0,-4 2 5 0,0 4-1 15,5-1-4-15,-6-1-1 0,-2-1-3 16,1 2 1-16,-2 2-1 0,1-2 4 0,-10 5 2 16,14-5 1-16,-14 5-3 0,0 0 0 15,0 0-1-15,0 0-4 0,0 0 0 16,0 0-1-16,0 0-2 0,0 0-3 16,-36 21 0-16,18-9-2 0,6-2 0 15,-6 5-2-15,5 0-3 16,0 3 1-16,0-1-4 0,-1 0 1 0,1 0 2 0,3 1-6 15,0-3 3-15,3 0-4 0,1-2 3 16,2-1-4-16,4 3 1 16,-3-4 0-16,3-11 1 0,3 20 1 0,-3-20 1 15,7 14-2-15,-1-6 1 0,-6-8 3 16,17 9-2-16,-4-6 0 0,4 2 6 0,-4 0-6 16,4-3 2-16,3 1-3 15,-3 0 0-15,3 2 3 16,0-2-2-16,-3 1 2 0,-1 2-2 15,4-1 0-15,-7 2 1 0,1 0-2 0,-1 1 3 0,-2 1 0 0,-2 3-2 0,-2-3 3 16,-4 3-1-16,0 1-2 0,-3-13 1 0,-3 22 5 16,0-9-2-16,0-4 1 0,-4 5 3 0,-3-4 1 15,3-3-1-15,-6 3 1 0,3-3-2 16,-4-2 1 0,2 2 0-16,-2-1-3 0,4-4 1 15,-4 3-4-15,1-3-4 0,13-2-10 0,-27 3-23 0,18-3-26 16,9 0-29-16,-24-3-32 0,18 1-26 0,6 2-93 15,-11-7-313-15,11 7-60 0</inkml:trace>
  <inkml:trace contextRef="#ctx0" brushRef="#br0" timeOffset="236088.9263">9795 16498 1524 0,'0'0'1'16,"0"0"28"-16,16 0 23 0,-16 0 22 0,0 0 13 16,0 0 9-16,0 0 4 0,20 0 3 15,-20 0-4-15,0 0-2 0,0 0-4 16,0 0-9-16,0 0-6 0,0 0-4 0,13 3-10 15,-13-3-8-15,0 0-6 0,0 0-12 16,0 0-22-16,0 0-32 0,0 0-48 16,0 0-63-16,0 0-48 0,0 0-52 0,0 0-152 15,14-10-243-15,-14 10-119 0</inkml:trace>
  <inkml:trace contextRef="#ctx0" brushRef="#br0" timeOffset="236574.1143">10095 16286 1556 0,'0'0'-73'0,"0"0"13"15,6-8 15-15,-6 8 17 0,0 0 6 16,7-12 19-16,-4 4 9 0,-3 8 11 0,6-15 6 15,2 5 4-15,-2 2-2 0,1-1 8 16,-1 1-6-16,-6 8 9 0,14-10-2 16,-4 6-4-16,-10 4 4 0,17-3-8 15,-17 3 5-15,0 0-5 0,23 17 1 0,-17-9-3 16,-2 4-4-16,-1 1 0 0,1 2-5 16,-1 2-1-16,0-2-3 0,0 5-2 15,-3-2-4-15,0 0 1 0,0-1-1 0,4 0-1 16,-1-2 1-16,0 0-3 0,1 3 3 0,3-3 2 15,-4 0 7-15,3 0 9 0,8-3 5 16,-4 1 7-16,0-3 9 0,7 0 13 16,-1-1 7-16,4-1 5 0,-3-1 7 0,-1-1 6 15,5-1 1-15,-2-2-6 0,-2 1 1 16,4-1-9-16,-5-3-3 16,-2 3-6-16,-14-3-3 15,25 2-10-15,-11 1-2 0,-14-3-8 16,24 0-4-16,-24 0-10 0,16 0-31 0,-16 0-32 15,17 0-72-15,-17 0-74 16,16-3-90-16,-5 1-186 0,-11 2-206 0,19-8-162 0</inkml:trace>
  <inkml:trace contextRef="#ctx0" brushRef="#br0" timeOffset="239377.0176">10304 14555 1655 0,'0'0'-121'0,"0"0"20"0,0 0 17 16,0-12 16-16,0 12 19 15,0 0 21-15,0 0 9 0,0-13 15 0,0 13 20 16,0 0 2-16,0 0 16 0,-3-9-1 15,3 9-1-15,-7-6 3 0,7 6 1 0,0 0 1 16,-9-6 4-16,9 6 1 0,-11-1-4 16,11 1 0-16,0 0 1 0,-13-3 4 15,13 3-1-15,0 0 5 0,-13-2-6 0,13 2 2 16,-14 0-3-16,14 0-8 0,0 0 4 16,-20 2-5-16,20-2 3 0,-16 3-6 15,16-3-1-15,-20 4 5 0,10-1-4 0,-3-1-4 16,2 2 4-16,11-4-2 0,-19 8-4 0,8-7 1 15,-2 5-1-15,3-1-1 0,-3-3-4 16,3 3 0-16,-1 0-1 0,2 3 2 16,-4-3-1-16,2-1-1 0,1 1-1 15,1 3-1-15,-2-2-1 0,1 1-1 0,4 1-3 16,-5 1 1-16,-2 1-2 0,4 3-1 16,-2-4 0-16,-2 7-1 0,2-6-1 15,2 4 2-15,-1-1-2 0,-1 2-2 0,2-3 1 16,-4 3 1-16,6-1-2 0,0-2-1 15,-3 2-2-15,4 1 2 0,3-1-1 16,-5 2-2-16,2 0 0 0,3 4 5 0,-1-6-5 16,1 7 3-16,-3-4-3 0,6 0 3 15,-4 3-2-15,0 1 1 16,4-4 0-16,-3 3-1 0,3 3 0 0,0-5 2 0,3 1-3 16,-3-1-2-16,0 1 2 0,4 5 0 15,0-5 1-15,2 1 3 0,-3 2-2 0,4-1-1 16,3-2 1-16,-3 5 0 0,3-4-1 15,3-1 1-15,0-1-4 0,0 1 3 16,1 2 0-16,-1-3 2 0,4-1-2 0,-4 1 0 16,1-1-2-16,-1 0 3 15,1 0 2-15,2 1-2 0,1-3-1 0,-1 4 2 16,-2-5 0-16,2 1-4 0,1-3 3 0,-1 2 2 16,2 0-3-16,2 1-1 0,-4-2 0 15,1-1 2-15,6 3-2 0,-6-5 2 0,3-1-3 16,0 2 1-16,0-1 3 15,0-1 0-15,3-1-2 0,0-1 0 0,1-2 0 16,0 1 2-16,-2-1-1 0,-2-3-1 0,4 1 2 16,0-1-1-16,-2-2 0 0,2 0 0 15,-4-2 0 1,4-1 0-16,-2 1 3 0,-1-1-7 0,2-2 3 0,-3 0-2 16,-3 0 0-16,3-2 0 0,-4 0 0 15,1-3-3-15,-4-1 2 0,4 2-1 0,-4-3-2 16,1-2-1-16,-4-1 0 0,-1 1 3 15,3 2 0-15,-10-5-1 0,2 2 2 0,-1-5-1 16,-3-2-2-16,-3 1 7 0,-1-5-4 0,-2-2 2 16,-5-5-1-16,-2 2 0 15,3-2-2-15,-3-3 1 0,0 2 3 0,-1-2-1 0,1 2 0 16,2 4-1-16,-2-3 2 0,4 5-2 16,-2 2 6-16,1 1 0 0,1 4-1 15,-2 4-1-15,5-4 4 0,-4 6-4 16,-1 0 0-16,5 4 3 0,-1-3-4 0,-2 4 1 15,1 1-2-15,2 1 4 0,-1 2-5 16,1-2-1-16,-2 2 1 0,2-1 1 16,0 1-3-16,-1 1 1 0,7 5 0 15,-14-7-5-15,8 4-9 0,6 3-15 0,0 0-16 16,-13-10-22-16,13 10-31 16,-11-5-25-16,5 3-21 0,6 2-50 0,-10-5-402 0,10 5-98 15</inkml:trace>
  <inkml:trace contextRef="#ctx0" brushRef="#br0" timeOffset="240204.1441">11443 16063 1491 0,'0'0'-84'0,"0"0"15"0,0 0 16 16,5 10 4-16,-5-10 9 0,0 0 5 0,0 0 1 15,0 0 10-15,0 0 15 0,0 0 6 16,0 0 3-16,0 0 19 0,0 0-7 0,0 0 9 16,0 0 10-16,0 0 9 0,8-32-2 15,-8 21 1-15,-5 2-6 0,5-6 5 0,-3 0 0 16,0-5-2 0,1-2 1-16,-2-4-3 0,4-1-4 0,-4-3 2 0,1-3-1 15,-1 1-8-15,4-1 7 0,-3-2 2 16,-1 5 0-16,1 0 2 15,0 6-2-15,0-2 3 0,0 1-2 0,3 6 5 0,-4-5 1 16,1 7 4-16,-1 2 0 0,4 0 8 16,-3 3-7-16,3-1 0 0,0 3 5 0,0 0-6 15,0 0 1-15,-4 2 1 0,4 8 1 16,0-15-2-16,0 15-2 0,0-9 2 16,0 9-5-16,0 0-2 0,0-9-3 0,0 9-3 15,0 0-4-15,0 0 1 0,0 0-6 16,0 0 1-16,0 0-4 0,0 0-1 0,0 0-3 15,0 0-5-15,0 0-14 0,-6-6-26 16,6 6-39-16,0 0-46 0,0 0-37 16,-19-2-33-16,19 2-76 0,-11-6-418 0,5 1-175 15</inkml:trace>
  <inkml:trace contextRef="#ctx0" brushRef="#br0" timeOffset="240972.1526">11295 15205 1721 0,'0'0'-86'15,"3"-7"18"-15,-3 7 15 0,0 0 12 16,0 0 6-16,0 0 14 0,0 0 5 0,0 0 3 16,0 0 6-16,3 30 3 0,-3-17 1 15,0-13 5-15,-3 27-12 0,0-9 15 32,3 1-1-32,-3 1 7 0,-1 0-7 0,-2 4 7 0,3-2 0 15,-5 0-5-15,2 1 8 0,4-1-2 0,-3-2-2 16,2-2 8-16,0 2-11 0,1-6 7 0,-3 4-4 0,1-4-4 15,4-3 4-15,-3 2-4 0,1-3 1 16,2-10-3-16,-4 20 1 0,4-13 0 16,0-7 7-16,-4 14-5 0,4-14 3 0,0 0-5 15,0 0 6-15,0 0 1 0,0 0-2 16,0 0 0-16,0 0 2 0,0 0 0 0,0 0 1 16,4-36 6-16,0 21-5 15,-2 2 4-15,1-2 2 0,1-3 5 16,1 3 0-16,-3-2 6 0,1-3-3 15,5 2-1-15,-6 3 1 0,4-2 2 0,-1 2-1 16,1 0 0-16,0 0-3 0,-2 2 0 0,-1 2 0 16,3-1-2-16,-2 0 0 0,3 0-2 0,-1-1 2 15,2 4-4-15,-3-2 4 0,4 2 0 16,-4 4-3-16,3-2 4 0,-3-1 0 16,-5 8-1-16,22-8-1 0,-14 7-1 15,-8 1 1-15,24 0-5 0,-24 0 0 0,23 6 0 16,-10 0-3-16,1 2 2 15,-1-2 0-15,0 2 0 0,1 4 0 0,2-2-2 16,1 2-2-16,-4 3 3 0,1-2 1 0,2 2-1 0,1 3 2 16,-4-3 6-16,4 2 2 0,-7-2 0 15,7 2 6-15,-4-2 11 16,-1 3-3-16,3-2 8 0,-1 1 3 0,-1 0 5 16,-1 0-4-16,2 1 3 0,-4-3-5 15,4 1-6-15,-8-2 4 16,4-3-5-16,-4 1-6 0,2-3 3 0,2 2-9 15,-7-3 6-15,-3-8-10 0,10 14-1 0,-3-6-6 16,-7-8-6-16,3 9-14 0,-3-9-27 0,0 0-42 16,0 0-53-16,0 16-72 0,0-16-61 15,0 0-198-15,0 0-6 0,0 0-191 0,0 0-145 16</inkml:trace>
  <inkml:trace contextRef="#ctx0" brushRef="#br0" timeOffset="242338.07">8140 15683 1615 0,'0'0'-119'15,"0"0"15"-15,0 0 19 0,0 0 10 0,14-3 14 16,-14 3 12-16,0 0 14 0,0 0 7 16,0 0 13-16,13-1 5 0,-13 1 6 15,0 0 9-15,0 0 5 0,0 0 3 0,0 0 2 16,0 0 1-16,0 0-4 0,0 0-1 15,0 0 2-15,9-6 4 0,-9 6 4 0,0 0 3 16,0 0 5-16,0 0 4 0,0 0 1 16,0 0 4-16,0 0 4 0,18 13-3 15,-18-13 2-15,9 9-2 0,-9-9-1 16,14 18 0-16,-11-7-3 0,4 1-1 0,-1 3 1 16,5 2-1-16,-8 2-3 0,7 2 0 15,-4 2-6-15,1 2-6 16,0-2 4-16,3 6-1 15,-4 1-4-15,1 1-2 16,3-5-1-16,0 5-5 16,-3-1 2-1,0 1-1-15,-1-2 0 0,1-5-1 16,-1 4-2-16,-2-2 3 0,3-2 0 0,-1 1-2 16,1 1-3-16,-4-4 3 0,4-1-1 15,-4 0 3-15,4 0 0 0,-3-5 0 16,-1 1 4-16,3 0 3 0,-3-2-1 0,1-3-1 0,-1 2 2 0,-3-1-3 15,3 0 1-15,-3-13-1 0,0 18-2 0,0-9-3 16,0-9 0-16,0 18 4 0,0-18-10 0,-3 12-8 0,3-12-16 16,-3 10-22-16,3-10-10 0,-10 5-31 0,10-5-24 0,0 0-16 0,0 0-26 0,0 0-83 15,0 0-249-15,0 0 12 0</inkml:trace>
  <inkml:trace contextRef="#ctx0" brushRef="#br0" timeOffset="243007.0753">8180 16465 1255 0,'0'-9'-46'16,"0"9"10"-16,0 0 21 16,0-13 15-16,0 13 13 0,0 0 1 0,0 0 6 15,0 0 7-15,4-12 4 0,-4 12 18 0,0 0-4 16,0 0 11-16,16 0-2 15,-16 0-3-15,0 0 3 0,27 12-6 0,-18-7-4 16,2 5 1-16,-1-3-8 0,3 7-5 0,4-4 4 16,0 5-5-16,-1-1-4 0,1 1-1 15,3-2 1 1,0 5-5 0,4-3 4-16,-5-1-1 0,-2 1-4 15,3-2 1-15,0 2-1 0,-3 0-3 16,2-3 0-16,-5 0-1 15,2 1-3-15,-2-2 1 16,-1-2-1-16,-2-1-4 16,-2-1 0-16,1 1 1 0,1-3 4 15,-11-5 2-15,16 9-2 0,-10-4-6 16,-6-5 7-16,11 6 3 0,-11-6-2 0,0 0 2 0,0 0 0 0,19-8-1 0,-19 8 2 16,11-12 0-16,-8 2-3 0,4-2 5 0,-1-1 1 0,2-5-5 0,-2 3 5 15,4-2 1-15,-4-1-1 0,2-2 2 16,-2 2 1-16,0 2 0 0,-2-2-2 15,2 0 3-15,1 6-2 0,0-3 5 16,-4 3-10-16,1-1 7 0,2 3-13 0,-3 0 0 16,0 1-3-16,1 0-1 0,-4 9 0 0,7-17 2 0,0 10-6 0,-7 7 3 0,6-13-4 0,-6 13-3 15,6-10-15-15,-6 10-17 0,4-7-28 16,-4 7-48-16,4-11-42 0,-4 11-32 0,0 0-98 16,0 0-148-16,0 0-128 0,0 0-55 15</inkml:trace>
  <inkml:trace contextRef="#ctx0" brushRef="#br0" timeOffset="247917.422">3905 5297 291 0,'0'0'84'0,"-7"6"-22"0,7-6-2 16,0 0-2-16,-13 7-5 0,13-7-6 0,-7 10 9 15,7-10-4-15,-6 9 9 0,6-9 10 0,-11 11 6 16,8-5-1-16,-4 6 5 0,7-12 0 16,-9 14 3-16,5-4 3 0,-3-2-2 15,7-8-4-15,-10 14 1 0,7-9-4 16,3-5-3-16,-6 12-3 0,2-4-4 0,4-8-8 16,-10 9 0-16,10-9-3 0,-3 9-6 15,3-9-3-15,0 0-4 0,0 0 1 16,0 0-3-16,0 0 0 0,0 0-1 0,36-14 2 15,-16 1-12-15,7-3 1 0,3-3-2 16,7-3-1-16,2-7 0 0,15-1 2 0,3-4-2 16,0 1-1-16,6-2-2 15,-3-2-2-15,3 5-5 16,1-1 2 0,-4-1-1-16,0 0-2 15,0 5-4 1,-7-3 0-16,-6 8-2 0,-7 2 1 0,-7 7-2 15,1 0-2-15,-11 2 3 0,0 1 3 16,0 2 3-16,-2 0 16 0,-8 5-9 16,1-5-1-16,-8 8-8 0,-6 2 4 0,10-6-4 0,-10 6-1 0,0 0-1 0,0 0 6 0,-24 23-9 0,8-13-2 15,-4 5-3-15,-4 0-2 0,2 5-2 0,-8 0-3 16,3 2-2-16,-3 3 1 0,-4 1-3 0,-3 0-1 16,0 5 3-16,1-4-2 0,0 1 2 15,2 2-1-15,-2-3 1 0,2-3 1 16,8 0-2-16,-4-2 5 0,6-5-2 0,4-2-2 15,4 2 1-15,-1-5 0 0,4-3-2 0,-1 1 0 16,7-5 0-16,7-5 1 0,-6 2 2 0,6-2 1 16,0 0 6-16,22-19-6 0,-8 4-1 0,7-1 7 15,1-4 3-15,8 1-1 0,0-1 0 16,0-4 1-16,0 5-2 0,8-5 3 16,-8 4 0-16,-4 2 0 0,0 3-3 15,-5 0 3-15,2 2-4 16,-6 4 7-16,0 0 8 0,-8 1-3 0,-2 7-6 0,-7 1 2 15,0 0-3-15,0 0 3 0,0 0-4 0,0 0-1 16,-43 22-5-16,16-7-4 0,-3 3-3 16,-3 2 1-16,-10 2 0 0,2 3 1 15,-2 0-3-15,3 0-1 0,0 0 3 16,0 0-1-16,-1 0 0 0,11-5 1 16,5-3-1-16,1-1 0 0,0-3-3 0,8-1 3 15,2-4 3-15,5-4-2 0,-2-4 2 16,11 0 0-16,0 0-1 0,0 0 2 0,27-30 3 15,-7 15-1-15,4-5 1 0,6 0 4 16,6-6-3-16,-2 2 2 0,2-1 0 0,-6 7 2 16,0 1-4-16,-3 2 8 15,-7 3-11-15,0-1 5 0,-7 7-1 16,-3-2 2-16,-3 4-4 0,-7 4-1 16,0 0 0-16,0 0-2 0,0 0-6 0,-47 25-7 0,17-7-6 15,-3 0 3-15,-3 0-3 0,-5 2 7 0,1 4 0 16,1-5-1-16,5 2 2 0,-3-3 0 15,7-1 0-15,10-4 1 16,-3-1 0-16,3-1-2 16,0-2 2-16,6-2 0 15,8-4 6-15,6-3 4 16,0 0 2-16,0 0 2 0,20-28-1 0,-4 11 8 16,14-3 11-16,4-5-6 0,6-5-1 0,3 0 2 15,11-3-4-15,-5-1-3 0,-5 7 1 0,-4 1 2 16,-4 4-3-16,-2 2 1 0,-8 4 0 15,-9 7-2-15,-7 4-2 0,-7 5-1 0,-3 0 1 0,0 0-5 0,-36 32-10 0,3-7-8 16,-7 7-1 0,-10 9 5-16,-23 17-5 0,16-12 6 15,3 0-4-15,7-6 6 0,1-3 2 0,2 1 0 16,7-8-3-16,4-3 2 0,6-6-1 0,5-2-4 16,5-1 3-16,0-3 3 0,10-9 4 0,4 2 4 0,3-8 4 15,0 0 3-15,30-20 4 0,-3 3 3 16,12-9 3-16,12-11 4 0,6 0 8 0,26-15-6 15,3-4-1-15,-2 10 3 16,-14 5-6-16,-14 7 0 0,-2 3-1 0,-10 9-2 16,-11 4 4-16,-10 5 0 0,-3 5-8 15,-14 7 2-15,-6 1-8 0,0 0-7 0,-30 22-13 16,0-2-6-16,-12 8-8 0,-9 4-1 16,-6 5 3-16,5 4 0 0,-8-1 5 15,-14 12 3-15,17-11-3 0,11-7 3 0,9-6 2 16,7-7 1-16,3-2-3 0,7-4 4 15,3-6-1-15,7-1 6 0,7-5 3 16,3-3 1-16,0 0 5 0,24-30 14 0,2 7-3 16,8-7 0-16,12-4 8 15,4-4 2-15,4 1-4 0,-5 4 10 16,-5 3-14-16,-4 6 1 0,-10 3 1 16,-3 3-6-16,-7 3 1 0,-4 6 5 0,-9 6-6 15,-7 3-2-15,0 0 0 0,0 0-2 0,-47 37-12 0,14-11-3 16,-3 1 8-16,-5 3-10 0,1 0-3 15,-3 2 6-15,6-4 1 0,0-1-1 0,7-5 0 16,7-2 1-16,0-4-1 0,6-4-2 16,7-4 5-16,3-3 3 0,7-5 3 15,0 0 6-15,0 0-3 0,27-28 10 0,-4 7 0 16,4-3 4-16,10-3-2 16,3-3-4-16,-3 2-1 0,-7 7-5 0,0-3-23 15,-8 7-51-15,2-1-86 0,-7 6-127 16,-4 0-262-16,-2 3 65 0,-2 2 64 0,-2-1-154 15,3-1-67-15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2:46:08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16275 11338 382 0,'-3'-8'100'0,"3"8"-34"0,-3-7-7 16,3 7 0-16,0 0-15 0,0-10-1 0,0 10 0 15,0 0-4-15,-4-10 8 0,4 10 1 16,0 0-6-16,0 0 6 0,0 0-4 16,0-13-2-16,0 13 7 0,0 0-1 15,0 0 5-15,0-9 3 0,0 9 0 0,0 0 5 16,0 0 7-16,0 0-1 0,0 0 5 16,0 0-1-16,0 0 2 0,0-12 1 0,0 12 0 15,0 0-2-15,0 0-2 0,0 0 0 16,0 0-3-16,0 0-3 0,0 0 2 15,0 0-8-15,0 0 2 0,0 0 1 0,0 0-1 16,0 0-4-16,0 0 0 0,0 0 2 16,16 36-2-16,-16-26-3 0,4 0-2 15,0 0 0-15,-4 2 3 0,3 1-2 0,0 3-6 16,-3-2-1 0,4 1 0-16,-1-1-5 0,0 2 5 0,0 0-10 0,0 1-1 0,1 0-2 31,0 3 2-31,2 3-3 15,-2-3 8-15,2 3-4 16,-3 2 7-16,0 0-2 0,1 0-3 0,0 2-1 0,-1 0 0 16,-3 0-5-16,7 1-1 0,-4 0-3 15,0-3 1-15,0 2 4 0,4-2-6 16,-3 0-7-16,-1-2-4 0,4 2 3 0,-4-3 0 0,3 1-5 16,1-1 8-16,-3-1-9 15,2-2 3-15,-2 1-3 0,2 0-3 0,-3-4 1 0,4-2 1 16,-3 2-1-16,-1-4-1 15,4 3-3-15,-4-5-4 0,0-1 8 0,-3-9-4 16,3 18-2-16,1-10 14 0,-4-8-13 0,7 12 1 0,-7-12-3 0,3 11 3 0,-3-11-4 16,0 0 10-16,0 0-16 0,0 0 12 0,0 0-12 15,0 0 3-15,0 0 14 0,0 0-14 16,0 0 3-16,0 0 0 0,-3-38-4 16,3 27 2-16,-4-1-2 0,4 12 1 0,-3-19-1 15,3 6 5-15,-4 0-5 0,4 0 5 16,-3 1-3-16,3-3 0 0,-3 3-4 0,3-5-5 15,-3 1 8-15,-1 1-2 0,4 0-1 16,-3-2 2-16,0 2 1 0,6-3 6 16,-10 1-9-16,7 2 7 0,-3-2-7 15,3-1 8-15,-4 0-8 16,4 1 3-16,-3-1 2 0,0 2 2 16,3-2-9-16,-3 2 7 0,3-1-5 0,0 0 4 15,0 1-7-15,0-1 9 0,-4 2-5 0,4 0-2 0,0-3 3 16,0 3 1-16,4 0-1 0,-4 1 0 15,3-2-4-15,0 1 10 0,0 0-10 0,1 3 7 16,-1-1-9-16,-3 1 7 0,7 0-8 16,-4 1 5-16,4 1-5 0,-1 1 7 15,1-2 3-15,0 1-10 0,0 3 1 0,-1-1 5 16,-6 8 2-16,17-9-4 0,-10 4 3 0,2-2 2 16,-9 7 4-16,18-6-6 0,-18 6-1 15,19-3 9-15,-19 3-32 0,23 3 2 16,-23-3 11-16,24 7-2 0,-14-1-2 0,0-1 4 15,7-1-2 1,-8 1 6-16,5 0 2 0,-4 3 1 0,4 2-1 0,-5-3 1 16,4 3 5-16,-2 4-3 0,2-2 3 0,-3-3-2 15,0 6 1-15,0 0-6 0,4 0 5 16,-5 1 4 0,-2 1-2-16,4 3 1 0,-5-3 8 15,4 6-7-15,-1-3-1 0,-1 2 1 0,-2 2 4 16,1-3 2-16,-1 2 15 0,-3-1-9 0,5 1-3 15,-5-1 2-15,3 3-2 0,-2-2 2 0,-1 0 7 0,3 2 7 16,-6-3-1-16,11 1-1 0,-11 1 9 16,3 0 1-16,4-3-1 0,-4 2 2 0,0-4-3 15,4 2 1-15,-3-1-5 0,-1 0-3 16,4-6 0-16,-4 1 0 0,0 1-6 16,-3-3 1-16,6-4-2 0,-2 1 2 0,-4-10-9 15,0 20-5-15,0-20-17 0,4 13-26 16,-4-13-39-16,-8 10-37 0,8-10-52 0,-9 13-80 15,2-9-75-15,7-4-215 0,-10 13 17 16,3-5 64-16,1-4-226 0,-1 4-175 16</inkml:trace>
  <inkml:trace contextRef="#ctx0" brushRef="#br0" timeOffset="1072.564">17452 11633 1685 0,'0'0'-101'0,"-9"-5"19"0,9 5 9 0,-14-5 13 16,14 5 26-16,-10-2 4 0,10 2 16 15,-9-3 5-15,9 3 14 0,-14-3 5 0,14 3 14 16,-10-2 4-16,10 2 12 0,-14 0 2 15,14 0 6-15,0 0 0 0,0 0 1 0,-10-5 1 16,10 5 1-16,0 0-8 0,0 0 6 16,0 0 4-16,0 0 1 0,0 0 4 15,0 0 3-15,0 0-3 0,0 0 1 16,0 0 2-16,0 0 3 0,34-7 1 0,-34 7 1 16,20 0 1-16,-20 0-2 15,27-3-7-15,-11 3-4 16,-2 0-3-16,5 0-5 0,-2 0-3 15,3 0-4 1,3 0-4-16,-2-2-5 0,2 2 0 0,0 0-4 16,0-3-1-16,-2 3-1 0,2-3 3 15,0 3-9-15,0-1 0 0,-2-3-3 32,2 2-4-17,0-1 3 1,0 3-3-16,-2-3-2 0,2 1 1 15,-3-1-4 1,0 2-1 0,0-2 0-16,0 0-5 15,-3 1-2-15,-1-1-6 0,-2 1-8 16,-1-1-7-16,-13 3-11 0,23-2-12 0,-23 2-18 0,21-3-24 0,-21 3-24 16,16-2-32-16,-16 2-16 0,10-2-15 0,-10 2-27 15,0 0-82-15,0 0-312 0,0 0-96 0</inkml:trace>
  <inkml:trace contextRef="#ctx0" brushRef="#br0" timeOffset="1935.5117">17623 11898 1473 0,'-14'3'-92'0,"14"-3"16"0,0 0 17 16,0 0 8-16,0 0 6 0,0 0 7 0,-16 2 11 15,16-2 12-15,-11 2 8 0,11-2 4 16,-9 5 2-16,9-5 12 0,-10 6-12 0,10-6 4 16,-11 5 13-16,11-5-3 0,0 0 7 15,-13 4-4-15,13-4 17 0,0 0-5 16,-14 3-2-16,14-3 5 15,0 0 3-15,-13 5 0 0,13-5-5 0,0 0 6 0,0 0 0 16,-13 5-1-16,13-5-5 16,0 0 5-16,0 0 1 0,0 0-7 0,0 0-1 0,-13 2-1 15,13-2-3-15,0 0 0 0,0 0-1 16,0 0 4-16,0 0 8 0,0 0 5 0,0 0-1 16,0 0 7-16,0 0-4 0,0 0 0 15,0 0-1-15,0 0-2 0,50-2-3 16,-50 2 0-16,19-5-6 0,-8 2 4 15,-11 3-3-15,27-5-5 0,-14 3 0 32,4 0 1-17,-1-3-1-15,1 2 2 16,3-2-3-16,-3 0-1 0,2 5 1 0,1-5-1 0,-3 3 2 0,3-4-2 0,0 5 2 16,-3-5-5-1,3 3 0 1,-3 0-4-16,-1-2 1 0,4 4-1 15,-7-2-4-15,4 0 0 16,-4 1 4-16,4 2-6 0,-4-5 0 16,1 2-4-1,-1 3 2-15,-13 0 2 0,24-2 1 0,-24 2 0 16,23-3 7 0,-16 1 0-16,-7 2 4 0,20-2 0 15,-20 2 4-15,16 0-1 0,-16 0 6 0,11-3 0 0,-11 3 3 16,0 0-1-16,16 0 2 0,-16 0-3 0,0 0 1 0,14-3 2 0,-14 3 2 0,0 0-5 0,0 0-1 0,0 0 2 0,0 0-8 0,16-2 2 0,-16 2 2 15,0 0-9-15,0 0 0 0,0 0 0 0,0 0-5 0,14-5 0 0,-14 5-1 0,0 0-3 0,0 0 0 0,0 0-5 16,0 0 2-16,0 0-3 0,0 0-13 16,0 0-9-16,0 0-10 0,0 0-35 15,0 0-27-15,0 0-31 0,0 0-42 16,0 0-27-16,0 0-36 0,0 0-114 0,0 0-105 16,-24 25-158-16,24-25-101 0</inkml:trace>
  <inkml:trace contextRef="#ctx0" brushRef="#br0" timeOffset="4776.7373">19397 11427 1547 0,'0'0'-81'0,"0"0"17"0,0 0 10 16,0 0 17-16,6-8 17 0,-6 8 11 0,0 0 14 16,0 0 5-16,0 0 18 0,0 0 4 0,0 0 1 15,0 0 11-15,0 0 0 0,0 0 5 16,0 0 3-16,0 0 2 0,3-9 0 16,-3 9 8-16,0 0 0 0,0 0 2 0,0 0 6 15,0 0 3-15,0 0 4 0,0 0 1 16,0 0 2-16,0 0-4 0,0 0-3 0,0 0-2 15,0 0-3-15,0 0-4 0,-6-14 1 16,6 14-11 0,-7-8-3-16,7 8-2 0,-6-10 0 0,-1 5-5 15,7 5-4 1,-10-9 2-16,0 3-2 0,4 0-4 16,-2 1-5-16,-1 1 3 0,2-1 0 15,-4-1-6-15,2 2-3 0,-1 1 0 0,10 3-4 0,-23-4 0 0,13-2-5 16,-4 6-1-16,1-2-3 0,13 2 0 0,-23-3-4 0,10 3 2 15,-5 3-6 1,1-1 4-16,1 1-4 0,-1 2 3 16,1 0-3-1,-1-1 0-15,1 4-1 0,-1-1 0 32,0 1-2-32,0 2 4 0,-3 1-1 15,4 1 0-15,-1-2 1 16,1 2-1-1,-1 3-1-15,4-1-3 0,-5 0 4 0,6 1-1 16,-2 0-2 0,1 2-1-16,3-2 2 15,-4 3-1-15,5-1-4 16,-1 4 5-16,2-3-3 16,2-2 1-16,0 7-2 15,2-4 2 1,-2 5-3-16,2-2 1 0,4 0 4 0,0 2-6 0,-4-3 5 15,8 4-2-15,0-2 1 0,2-1 2 16,1 1-1-16,-1-1 3 0,5-1-5 0,-1 1 6 16,6 0-1-16,1 2 0 0,3-5 5 0,-1 3-1 15,5-5-4-15,0 1 9 0,-1 0 1 0,3-3 3 16,-2-3 6-16,-1 0-1 0,1-1 4 0,-1-2-3 16,0 0 1-16,-3-2 10 0,1-2-5 0,-2-2-1 0,1-1-1 15,4 1 4-15,-8-3-4 0,8 0 4 0,-4 0 0 16,-1 0-3-16,-2 0 3 0,4-3-6 0,-5 1 3 15,1 2-1-15,-1-3-4 0,-2 0-4 16,2 3-3-16,-16 0-2 0,24-5 1 0,-11 5-2 0,-13 0-8 0,17-2-10 0,-17 2-17 16,16-2-23-16,-16 2-19 0,0 0-22 0,20 0-34 0,-20 0-42 0,0 0-51 0,0 0-49 0,14 7-84 15,-14-7-157-15,0 13 53 0,0-13-175 0,3 22-122 16</inkml:trace>
  <inkml:trace contextRef="#ctx0" brushRef="#br0" timeOffset="5707.9104">18603 12567 1595 0,'0'0'-86'0,"0"0"20"16,-14-2 13-16,14 2 8 0,0 0 21 15,0 0 9-15,0 0 16 0,0 0 14 0,0 0 8 16,0 0 7-16,0 0 8 0,0 0 10 16,0 0 0-16,0 0 6 0,0 0 4 0,41-13 6 15,-28 13 0-15,4-2 3 0,6-1-3 16,0 2 5-16,1 1 3 0,6-3-2 16,6 0-1-16,-3 1-1 0,1 2-2 15,3 2-2 1,-4-2-3-1,4 0 0-15,-4 0-4 0,4 0-1 0,-1 0 4 16,-2 0-4-16,3 0-1 0,-1 0-2 16,-2 0-2-16,-1-2-4 0,0-1 4 31,0 1-2-31,1-1 0 0,-4 1-2 0,0 2-10 16,0-3 3-16,-4 1-1 0,1 0-1 15,-3 2 0 1,-4 0 0-1,-1-3 4 1,2 3-2-16,-5-2-1 16,4 2 0-1,-3 0-1-15,-4-3 4 0,4 3-13 16,-17 0-3-16,27 0-1 0,-14 0 2 16,-13 0-3-16,21 0-2 0,-21 0-3 0,16 0-1 0,-16 0 3 0,14 0-5 0,-14 0-3 0,0 0-16 0,16-3-13 0,-16 3-9 31,0 0-13-31,0 0-20 0,0 0-20 0,0 0-27 0,0 0-36 0,0 0-46 0,0 0-46 0,0 0-82 0,0 0-150 0,0 0 11 0,0 0-126 0,0 0-79 0</inkml:trace>
  <inkml:trace contextRef="#ctx0" brushRef="#br0" timeOffset="7226.8159">18853 13263 1505 0,'0'0'-62'0,"0"0"12"0,-13 3 4 15,13-3 12-15,0 0 5 0,0 0 17 16,0 0 7-16,0 0 6 0,-14 2 10 16,14-2 6-16,0 0 1 0,0 0 10 0,0 0 2 15,0 0 10-15,-16-8 0 0,16 8 0 16,-7-7 0-16,7 7 1 0,-7-7-1 0,7 7-2 16,-10-7 7-16,10 7-4 15,-6-12 0-15,6 6 3 0,-7 0-1 0,7 6 0 16,-7-12-1-16,7 12-6 0,-3-12 0 0,0 4-4 15,3 8-4-15,-4-16-1 0,4 7-2 16,0 9-3-16,0-18 0 0,0 6-5 0,4 2 2 16,-1 0-2-16,0-2 1 0,8-1-2 15,-5 2 0-15,1-1 1 0,-1 0 4 16,5 2 2-16,-5 0 2 0,4-1 3 16,0 2 0-16,4 1-3 0,-5 4 1 0,2-2 11 15,5 4-11-15,-3-1 6 0,-13 3-1 16,27 0-5-16,-13 0 3 0,-1 5-4 0,-13-5-5 15,26 7 1-15,-16-4-2 0,4 2 0 16,-4 4-1-16,0-6 2 0,0 6-1 0,0-2 4 16,0 1-5-16,-3-1 3 15,-1 3 3-15,1-3-2 0,-1 3 2 16,2 4-1-16,-5-5 3 0,3 3-4 0,-3 1 1 16,1 2 1-16,-1-1-5 15,0 1-5-15,5-2 0 0,-5 5-1 16,0-6 2-16,-3 3-6 15,6 2 3-15,1-1 3 0,-4-1-4 0,5 2 2 16,-2 2 3 0,0 0 1-16,-2 1 1 0,2-3 3 15,2 2-1 1,-2 5-1-16,0-4-3 0,1-1 0 0,-1 1 3 0,5-2-1 16,-4 2-8-16,2 0 5 0,-1 1 9 0,1-1-5 0,4-3-2 15,-2 0-1-15,-1-2-1 0,-1-1-6 0,-1-2 7 0,5 0-8 16,-4 0 1-16,2-2 0 0,-1-1 1 0,-1-1 0 0,2-2-6 15,-11-6 5-15,16 7 1 0,-5-4-3 0,-11-3 0 0,19-4-2 16,-8-2-1-16,-2 0-1 0,-2-3 10 0,-1-2-9 16,2-3 2-16,-2-1-6 0,1-4 3 15,-7-2 1-15,3-2-3 0,0 1 6 16,-6-3-9 0,3 0-1-16,-3 0 1 0,-1 0-5 15,1 0 1-15,-3 0-2 0,-2 0 3 0,2 2-4 0,-1 1 5 16,4-1 3-16,-3 4 0 0,-2 1-3 0,2 0 8 15,3 4-9-15,-4-2 3 0,4 4-1 0,-4-1 0 16,7 4 3-16,-7-2 3 0,4 2-6 16,3 0-2-16,-3 0 4 0,3 9-3 15,-4-12 2-15,4 12-4 0,-6-11 1 0,6 4 0 16,0 7-2-16,0 0 0 0,-3-12 3 16,3 12-3-16,0 0 4 0,6-15 3 0,-6 15-1 15,7-9 5-15,-7 9 6 0,9-3-4 16,2-2 0-16,-11 5 3 0,16-7 2 0,-5 5-6 15,-11 2 2-15,22-4 3 0,-8 1-5 16,-1 0 9-16,1-2-8 0,-1 3 5 16,4-1-6-16,-1 1 10 0,1-3 4 15,-4 3-9-15,8-3-1 0,-5-1 4 0,1 4 7 16,-1-3-8-16,1 3 2 0,0-3-3 16,-4 5 3-16,0-4 2 0,1 2-3 0,-4-4-4 15,-10 6 4-15,20-4 5 0,-20 4-5 16,19-3-8-16,-11 1 6 0,-8 2-1 15,0 0-1-15,19-3 9 0,-19 3-9 16,14-1 2-16,-14 1 3 0,10-6-1 0,-10 6 4 16,0 0-1-16,0 0 6 0,17-2-2 15,-17 2 0-15,0 0-5 0,0 0-3 0,9-3 7 16,-9 3-6-16,0 0 7 0,0 0-19 16,0 0-10-16,0 0-27 0,0 0-30 0,0 0-39 15,0 0-53-15,0 0-67 0,0 0-70 16,0 0-186-16,-12 29-33 0,12-29 54 15,0 0-149-15,0 0-109 0</inkml:trace>
  <inkml:trace contextRef="#ctx0" brushRef="#br0" timeOffset="214488.3726">22892 10160 356 0,'0'0'130'0,"0"0"-55"0,-13-2-14 15,13 2-12-15,0 0-10 0,0 0-6 16,-11-6-1-16,11 6 1 0,0 0 0 16,0 0-4-16,0 0-2 0,-13 0 6 15,13 0-2-15,0 0 4 0,0 0 2 0,0 0-6 16,0 0 17-16,0 0 3 0,0 0-2 15,0 0 1-15,0 0-1 0,0 18 1 16,0-18-6-16,0 0 0 0,10 18-1 0,0-11 1 16,-3 5 5-16,3-1 0 0,-1 4-4 15,5 0 7-15,-1 5-1 16,4 0-2-16,4 2 0 16,-5 1-1-16,7 1-5 0,1 4-1 15,-2 0 0-15,5-1 0 0,3 3-2 0,-6-2 0 16,6-1 1-16,0 3 1 0,-7-5 2 0,1 1 3 15,-1-4 4-15,0 0-2 0,1 0 2 16,-1 1 2-16,-3 0-2 0,-3-6 7 0,-1 0-12 16,1-1-3-16,-4-1-6 0,-2 0-1 15,1 0 0-15,-5-6-4 0,4 2-2 16,-2-1 1-16,-2 0-9 0,-1-3 0 0,-6-7 0 0,14 11-1 0,-14-11-6 16,7 7-4-16,-7-7-12 0,0 0-16 15,0 0-16-15,0 0-25 0,0 0-24 0,0 0-39 16,0 0-25-16,0 0-24 0,-30-18-14 15,20 13-42-15,3 1-90 0,7 4-267 16,-14-8-84-16</inkml:trace>
  <inkml:trace contextRef="#ctx0" brushRef="#br0" timeOffset="215281.3692">23222 10588 1469 0,'10'-3'-86'16,"-10"3"14"-16,0 0 16 0,0 0 14 16,0 0 12-16,13-5 1 0,-13 5 19 0,0 0 11 15,0 0 6-15,0 0 6 0,0 0 8 16,0 0 13-16,0 0 0 0,0 0 12 16,0 0 4-16,0 0 7 0,0 0 5 15,0 0 3-15,0 0 2 0,0 0 0 0,0 0-4 16,0 0 2-1,0 0-6-15,0 0-7 0,0 0-3 0,0 0-5 0,0 0-11 16,0 0 5-16,0 0-1 0,0 0-6 0,-26 26 1 16,19-22-5-16,-3 4-4 0,3-3-1 15,-3 5-3-15,-4 0-2 0,5 0-1 0,-8 2-5 16,4 4 1-16,-4-2 1 0,1 1-3 16,-2 0-2-16,2 3 0 0,-1-1-1 15,1 1-3-15,-1 0 0 0,1-1 2 16,-1 5-1-16,4-4-2 0,-4 4 3 0,7-3-2 15,-4 2-1-15,1-3 2 0,3-1 2 0,3 1 0 16,1-1 3-16,-1-4 2 0,4-1 7 16,-4 3 4-16,3-5 8 0,-2-1-2 15,3 3 3-15,-1-4 3 0,4-8-3 16,-3 14 1-16,0-7-1 0,3-7-1 0,-3 13-3 16,3-13 0-16,-8 12-1 0,8-12-5 15,-3 9 0-15,3-9-2 0,0 0-3 0,-3 12-1 16,3-12-8-16,0 0-11 0,0 0-16 15,-3 9-22-15,3-9-24 16,0 0-29-16,0 0-47 0,-4 8-29 0,4-8-62 0,0 0-130 16,-6 7-250-16,6-7-110 15</inkml:trace>
  <inkml:trace contextRef="#ctx0" brushRef="#br0" timeOffset="216880.5721">23792 10940 1531 0,'0'0'-87'0,"0"0"12"0,0 0 13 16,0 0 14-16,7-10 3 0,-7 10 7 0,0 0 14 15,0 0 8-15,0 0 7 0,0 0 13 16,0 0 5-16,0 0 1 0,0 0 3 16,0 0 1-16,0 0 9 0,0 0 0 15,0 0 8-15,0 0-5 0,0 0-2 0,0 0 4 16,0 0-2-16,0 0 0 0,0 0 3 15,0 0 5-15,0 0-2 0,0 0 5 0,0 0 2 16,0 0 0-16,0 0 4 0,0 0 3 16,0 0-1-16,0 0-4 0,0 0-1 15,0 0 0-15,0 0-3 0,0 0-2 0,0 0-1 16,0 0-2-16,0 0-2 0,0 0-1 16,0 0 3-16,0 0-5 0,6 25-1 0,-6-25-1 31,3 14-1-31,1 0-4 0,0 1 2 15,-1 5 1-15,4 0 1 16,2 2 1-16,-5 3 2 16,6 5 2-16,0 0 2 0,0 5-3 15,0 0 3-15,0-2-1 0,0 4 1 0,0-1-1 16,0 1 3-16,-4 1-1 0,4-4 0 0,1 4-2 16,-2-6-3-16,-2 3-1 0,0-2-2 0,3-3-4 15,-4 0-1-15,1-3-2 0,0-2 0 16,-3-2-3-16,2-1-1 0,0 1-1 15,-2-3-3-15,-4 0-10 0,3-3-9 16,0-4-13-16,-3-1-22 0,0 1-24 0,0-13-26 0,-3 15-32 0,3-15-19 16,-7 5-31-16,7-5-50 0,0 0-432 0,0 0-154 0</inkml:trace>
  <inkml:trace contextRef="#ctx0" brushRef="#br0" timeOffset="217422.066">23609 11125 1658 0,'-3'-10'-102'0,"0"0"20"0,3 1 11 0,-5-2 13 0,5 11 10 0,5-17 14 0,-5 7 12 0,0 10 17 0,0-18 2 0,3 10 6 16,0-3 8-16,-3 11 6 0,3-18 11 15,4 8 2-15,-4-2 0 0,3 0 5 0,2 0 3 32,5-2 3-32,-4 1-3 0,8-2-4 0,0 0 1 0,0 3 4 0,3 2 0 15,-1 0 2-15,5 5-4 0,0 0-2 16,-1 7 3-16,4-2 0 0,-1 5-7 0,1 1-1 15,-4 3-2-15,4 1-4 0,0 6-1 16,-4-4-2-16,-3 3-1 0,-3 0-1 16,-1 0-2-16,1-1-2 0,-7 7-1 15,0-4-1-15,-3 0 0 0,-1 3-1 16,-2-2 4-16,-4-3-1 0,0 3 1 0,-4-3 1 16,1-2 3-16,-3-1 0 0,-2 0 3 0,-2-4 1 15,-2 2-2-15,1-5 3 16,-5-1 3-16,2 2 0 15,1-1 2-15,-4-4-2 0,4 2 0 16,-1 0 1-16,4-1 4 0,-3 2-11 0,13-4-1 0,-20 2-5 0,20-2-12 16,-20 2-17-16,20-2-24 0,-16 0-23 0,16 0-39 15,-17 0-42-15,17 0-32 0,-17 4-107 16,17-4-326-16,-17 1-106 0</inkml:trace>
  <inkml:trace contextRef="#ctx0" brushRef="#br0" timeOffset="222313.4633">24589 10685 1501 0,'0'0'-88'0,"0"0"16"0,0 0 17 0,0 0 7 0,0 0 11 16,0 0 11-16,0 0 5 0,0 0 9 15,0 0 9-15,0 0 7 0,0 0 3 16,0 0 1-16,0 0 5 0,0 0-1 0,0 0-1 16,0 0 7-16,0 0-3 0,0 0 10 15,0 0-1-15,0 0 6 0,0 0 7 16,0 0 1-16,0 0 8 0,0 0 0 16,0 0-5-16,0 0 3 0,0 0-2 0,44 0 1 15,-30-2 2-15,1 0 1 16,5-2-2-16,8 2 3 0,-1-4-3 15,2 5 1-15,4-4-4 16,1 2-1 0,0 0-3-1,-2-1 0-15,1 4-4 16,1-3-2-16,0 1 1 16,-4-1 0-16,3 3 0 0,-3 0 0 15,3-2 2-15,-6 2 0 0,-3 0-1 0,-2-3 4 16,-1 3-7-16,-2 0-4 0,1 0 0 0,-2 0-4 15,-1 0-3-15,-3 0 0 16,-14 0 0-16,21 0-3 0,-7 0 0 0,-14 0 0 0,21-5 1 0,-12 5-1 16,-9 0 1-16,16 0-2 0,-16 0 4 15,0 0-3-15,17 0 0 0,-17 0 0 0,0 0-5 0,0 0 0 0,16 0 1 0,-16 0-3 0,0 0 0 0,14-2-1 16,-14 2 0-16,0 0-5 0,0 0 4 0,0 0-3 0,0 0 0 0,0 0 0 0,18 0 2 16,-18 0-3-16,0 0 0 0,0 0-1 15,0 0 3-15,9-5-2 0,-9 5 0 16,0 0-2-16,0 0 2 0,0 0-2 0,0 0 1 15,0 0-2-15,-14-18 2 0,8 14-2 16,-1-5 2-16,1 0-2 16,-5 1 1-16,5-2-2 0,-1 0 1 15,-1 1-2-15,-4-2 4 16,2 2 1 0,5-3-6-16,-7 6 3 0,3-4 2 0,-1 5-4 15,3-3 2-15,-3 1 2 0,0 2-4 0,5 0 0 0,-7 0 1 0,5 1 2 0,7 4-2 16,-8-8 0-16,-4 4 0 0,12 4-3 0,0 0 5 0,-13-8-4 15,11 4 3-15,2 4-2 0,0 0-1 16,-8-5-1-16,8 5 0 0,0 0 1 16,0 0 3-16,0 0 0 0,0 0-1 0,0 0 1 15,0 0-1-15,27 21 1 0,-27-21 0 16,16 14 0-16,-9-1 3 0,0-1 2 16,0 3 0-16,-1 0 0 0,4 3 1 0,-3-1 5 15,0 3 3-15,-4-3-1 0,0 0-1 16,1-1 3-16,-4 2 0 0,3-3 1 0,-3-1 6 15,0 2-6-15,0-1 2 16,0-2-3-16,4 1 3 0,-4-2-5 0,0 1-1 16,0-13-1-16,2 23-1 0,-2-13-3 0,0-10-4 15,-2 20-14-15,-2-14-17 16,4-6-29-16,0 20-39 0,-3-14-47 0,3-6-47 16,-4 15-96-16,4-15-148 0,0 11-198 15,0-11-129-15</inkml:trace>
  <inkml:trace contextRef="#ctx0" brushRef="#br0" timeOffset="223114.9374">25948 10597 1611 0,'-18'0'-93'0,"18"0"16"0,0 0 12 0,-13 11 10 15,13-11 4-15,-2 10 11 0,2-10 4 16,0 12 8-16,0-12 14 0,0 0 1 0,8 23 13 16,-1-13 6-16,-1-1 1 0,2 0 6 15,1 0 5-15,1 4-6 31,4-6 9-15,-5 4 1-16,4-4-4 0,1 3-2 0,-1-5-6 0,1 2 2 0,2-1-2 0,-2-4 1 0,-1 0-5 0,-13-2 3 0,31-2-1 16,-17-4 8-16,-1-2 4 0,1 2 17 0,-1-2-5 15,-4-4 8-15,5-1-2 0,-8 1 5 16,3-4 3-16,-4 2-4 16,-2-1 5-16,-3-3 1 15,0-2 7-15,-8 0 1 0,2 0-2 16,-7 3 2-16,-1-3 2 15,1 2-2 1,-4 1 6-16,2 2-3 0,-3 0 0 16,2 3 1-1,0 0-4 1,3 8-5-16,-1-1-5 0,1 2-5 16,-1 6-2-16,1 2-5 0,-1 2-4 0,3 4-1 15,2 1-3-15,3 6-5 0,-2-6-7 16,2 6-15-16,2 3-19 0,1-5-26 0,1 2-19 15,4-3-23-15,-2-1-20 0,3-1-13 0,1 0-26 0,2-3-24 0,2 0-89 16,1-3-312-16,2-2-74 0</inkml:trace>
  <inkml:trace contextRef="#ctx0" brushRef="#br0" timeOffset="223597.2256">26490 10655 1520 0,'0'0'-51'0,"11"14"18"0,-9-6 4 0,-2-8 9 0,0 0 9 0,7 16 10 0,-7-16 10 0,0 0 6 0,0 0 2 16,0 12 12-16,0-12-1 0,0 0 2 0,0 0 7 16,0 0-3-16,0 0 1 0,0 0 1 15,0 0-1-15,0 0-4 0,-13-30-5 0,13 20 4 16,0 10-7-16,-3-17-8 15,3 7 5-15,0 10-5 0,3-15 1 0,1 7-1 16,-4 8-1-16,6-13 3 0,1 8-1 16,-7 5 2-16,16-4 3 0,-16 4 2 0,25 0-1 15,-25 0-5-15,27 9 4 0,-16-1 2 16,10 0 12-16,-4 2 3 0,3 0-1 0,-4 2 3 16,4 1 2-16,1 1 2 0,-2-1 0 15,2 2 3-15,-1-5 2 0,-4 3 3 16,4-6-6-16,-7 1-3 0,1 1 1 0,-1-3 1 15,1 0 5-15,-7-2 0 0,-7-4-2 16,20 0-5-16,-20 0-2 0,16-10-5 0,-14 2-5 16,2-2 0-16,4-2-2 0,-8-3-4 15,0 0-1-15,0-2-2 0,0 1-7 16,-4-4-1-16,0 3-14 16,0 3-8-16,2-6-17 0,2 6-21 15,-3-1-27-15,3 3-43 0,0-2-35 0,-4-3-39 0,4 8-49 16,0-4-108-16,0 1-311 0,0 2-153 0</inkml:trace>
  <inkml:trace contextRef="#ctx0" brushRef="#br0" timeOffset="224236.9568">27028 10643 1644 0,'6'12'-81'15,"-6"-12"19"-15,0 0 12 0,7 8 11 16,-7-8 10-16,0 0 9 0,0 0 13 0,0 0 2 16,0 0 1-16,0 0 4 0,0 0 2 0,0 0 11 15,0 0-3-15,0 0 14 0,6-30 12 16,-6 30 9-16,-2-18 5 0,-2 9-3 0,4-3 4 16,-3 0-2-16,3 3 0 0,-4-1 0 15,4 0-4-15,0 10-4 0,-3-14-1 16,0 6-5-16,3 8-3 0,0-13-3 15,0 13-5-15,0 0-2 0,3-13-2 0,-3 13 0 16,0 0 0-16,10-7 0 0,-10 7-5 16,10-5 0-16,-10 5 5 0,17 0 1 0,-17 0 0 15,0 0 1-15,27 12-1 0,-17-4-1 16,-5 4-1-16,3-2-3 0,2 3 0 16,-6 2 2-16,-1 0-2 0,-1 1 4 0,-2 0-3 15,0 0-1-15,0 1 0 0,0 0 1 16,0-5-1-16,-2 5-1 0,2-5 1 15,-3 0 0-15,-1-2 0 0,4-10 4 16,-7 20 1-16,4-11 2 0,-1-1-2 0,-2 0 0 31,6-8 2-31,-7 10-4 0,7-10-4 0,0 0-1 0,-10 5-1 0,10-5 1 32,0 0-4-32,0 0-1 0,0 0-2 0,0-31-1 0,4 19 3 0,2-3-3 0,-2 0-3 15,1-2 0-15,6 1-1 0,-4 2 1 16,2-1-2-16,-1 2 2 0,5-2-2 0,-3 5 2 15,7 2-2-15,-7 3 0 0,-1 1 1 0,-9 4 0 16,21 0-3-16,-21 0 5 0,24 7-4 16,-12-1 0-16,-2 2 1 15,4-4-1-15,-1 6 1 16,1-3 1-16,-1 1 1 0,4 2-2 0,-4-3 0 16,-4 1 2-16,2-1 0 0,2 1-5 0,-3-2 0 0,-3 0-9 0,-7-6-17 15,10 10-17-15,-10-10-22 0,0 0-27 16,0 0-29-16,5 8-18 0,-5-8-6 15,0 0-16-15,0 0-41 0,0 0-406 16,0 0-108-16</inkml:trace>
  <inkml:trace contextRef="#ctx0" brushRef="#br0" timeOffset="224433.9434">27238 10743 1543 0,'-3'9'-70'15,"3"-9"22"-15,0 0 22 0,0 0 10 0,3 13 18 16,-3-13 5-16,0 0 18 0,0 0 8 15,23 3 6-15,-23-3-1 0,27-8-4 16,-14 4 4-16,7 0-1 0,1-4-3 0,-2 2-4 16,2-2-2-16,2 3-4 0,-4-2-27 15,2-1-21 1,-5 3-37-16,4-2-43 0,-4 2-92 0,1 1-268 0,1-2 28 16</inkml:trace>
  <inkml:trace contextRef="#ctx0" brushRef="#br0" timeOffset="224910.9562">28039 10735 1220 0,'0'0'-26'0,"0"0"13"0,0 0 3 0,-3 9 6 16,3-9 2-16,0 0 7 0,0 0 6 15,0 0 2-15,9-29 2 0,-2 17 1 0,-4-8 0 16,2 0 8-16,4-5-7 0,1-7 11 15,-4 1 0-15,1 1 8 0,3-2-3 16,-4-1 7-16,1 5 3 0,-1 4 7 16,-1 1 6-16,1 3 4 0,-3 4-2 0,1 4-3 15,-4 3 4-15,0 9 0 0,3-8 5 16,-3 8 4-16,0 0 6 0,0 0 6 0,10 37 13 16,-10-13 4-16,0 0 5 0,4 1 2 15,-1 3 1-15,0 4-4 0,4 1-8 16,-4-1-6-16,0-1-6 0,-1-4-10 0,3 0-2 15,-1-2 7-15,-1-2-8 0,0-1-7 16,0-2-13-16,-3-5-33 0,4 0-33 0,-4 1-49 16,0-16-58-16,0 14-60 0,0-14-53 15,-4 9-136-15,4-9-90 0,0 0-207 0,0 0-167 16</inkml:trace>
  <inkml:trace contextRef="#ctx0" brushRef="#br0" timeOffset="226038.4649">23189 11690 1694 0,'-4'-10'-86'0,"4"10"20"0,0 0 18 0,0-12 5 16,0 12 11-16,0 0 23 0,0 0 4 16,0 0 9-16,0 0 12 0,0 0 4 15,0 0 9-15,0 0 1 0,24 37 4 0,-18-21 4 16,7 2 8-16,-2 1 0 0,5 3 1 15,-6 3 0-15,10 0-4 0,0 3-1 16,-3-3-2-16,0 2-4 0,2-2-1 16,1 4 0-16,-2-8-7 0,-2 4-2 0,4-2-2 15,-7-5 5-15,1-1-7 0,-1-2-2 16,-3-1-2-16,3-1 4 0,-6 0 3 0,-1-3 0 16,-2-2-2-16,-4-8 0 0,4 12-2 15,-4-12-3-15,0 0 4 0,-17 5-4 0,17-5-2 16,-27-3 2-16,11 3 0 0,-5-2 0 15,4-1 2-15,-2-1 0 0,-2 1-4 16,-2 3 1-16,4-2 0 0,-5 2 0 0,0 0-3 16,-2 2 0-16,-1 1-5 0,4 1 0 15,0 4-3-15,-1-1 3 0,0 3 0 16,2 4 2-16,2-2 2 0,-1 3-4 0,5 2 8 16,-1-3-1-16,4 4 1 15,2-3 2-15,-2 1-2 0,4-2 0 16,1-2-2-16,2 1-2 0,3 0 1 0,-4-3-5 0,4-2 0 15,0 1 0-15,0 1-1 0,3-10-13 16,-5 12-10-16,5-12-17 0,0 0-14 0,0 0-19 16,5 13-22-16,-5-13-23 0,0 0-18 15,0 0-24-15,0 0-28 0,0 0-74 16,0 0-339-16,0 0-93 0</inkml:trace>
  <inkml:trace contextRef="#ctx0" brushRef="#br0" timeOffset="227215.9185">23942 12201 1539 0,'0'0'-72'0,"-10"-5"12"15,10 5 7-15,-7-6 12 0,7 6 10 0,0 0 4 16,0 0 5-16,0 0 19 0,0 0-4 16,0 0 7-16,-19 13 3 0,19-13 9 0,0 0-1 15,3 18 2-15,-3-18-1 0,7 14 8 16,-1-6 4-16,1 1 3 0,-1 3 7 0,5-3 5 15,-2-2 0-15,1 4-4 16,4-4-4-16,-1 3 2 0,1-3-3 0,-1 0-2 16,-3 4-8-16,6-5 3 15,-2-3-5-15,-4 3-1 0,-10-6-3 0,24 3 2 0,-24-3 0 16,22-5 2-16,-14-1 3 0,1-4 1 16,-2 1 4-16,-4-4 1 0,4 1 6 15,-7-6-3-15,0-5-3 0,-4 3 2 0,-2-2-1 16,-4-1-3-16,0 1 3 0,0 0 1 15,-3 2 2-15,-1 2-1 0,1 0 1 0,-1 6-2 16,-2 0-2-16,-1 1-3 0,4 7-1 16,-1-1-3-16,-2 5-1 0,2 0-4 15,1 5 1-15,-4-1-2 0,4 1-7 0,0 3-4 16,3 2-10-16,-3-3-18 0,3 4-15 16,3-5-23-16,0 6-25 0,1-5-12 0,2 0-11 15,4-7-18-15,-6 13-32 0,6-13-83 16,-4 12-233-16,4-12 16 0</inkml:trace>
  <inkml:trace contextRef="#ctx0" brushRef="#br0" timeOffset="227590.8962">23886 12105 1263 0,'16'-3'-45'0,"-16"3"13"15,0 0 14-15,17 3 4 0,-17-3 7 0,0 0 7 0,23 9 18 16,-13-8 1-16,0 5 4 0,4-1 6 16,-5 2 8-16,9 1-1 0,-2-1 11 15,1 5 4-15,2 0 0 0,1 1 9 16,1 3 5-16,-2-4 1 0,-2 5 3 15,4-1 3-15,-2 2-4 0,-5-4 1 0,2 4-7 16,1-4-1-16,-4 1-5 0,4 0-6 16,-4-2-3-16,-2-3-5 0,-1 0-4 0,-1 0-5 15,-2 0-5-15,4-3 1 0,-11-7-5 16,12 14-4-16,-9-11-3 0,-3-3-7 16,11 11-14-16,-11-11-13 0,0 0-22 0,0 0-19 15,6 7-41-15,-6-7-19 0,0 0-34 16,0 0-67-16,0 0-372 0,0 0-92 0</inkml:trace>
  <inkml:trace contextRef="#ctx0" brushRef="#br0" timeOffset="228473.3016">24649 12150 1505 0,'0'0'-80'15,"0"0"20"-15,0 0 13 0,0 0 11 0,0 0 14 16,0 0 7-16,0 0 5 0,0 0 11 15,0 0 20-15,37 0 4 0,-20-4 7 16,3-1 9-16,7-1 13 0,2 4 4 0,5-3 2 16,7 0 2-1,1-3 5-15,6 3 0 0,-3 0 2 0,9 0-2 0,-1 1-3 16,-3-4 2 0,3 0-2-16,-2 1-4 0,-5 2-3 0,1 0-3 15,-4 0 1-15,1-2-5 0,-11 4 1 0,5-2 1 16,-9 1-5-16,1 0-3 0,-4 2 1 0,1-4-5 15,-7 6-5-15,0-2 1 0,1 2-3 16,-6-3-6-16,4 3 7 0,-8-1-12 16,7 1 2-16,-18 0-6 0,23-3 1 0,-13 0-2 0,-10 3-2 15,16 0-2-15,-16 0 1 0,14-2-1 16,-14 2-4-16,0 0 0 0,17 0 1 0,-17 0 0 16,0 0-3-16,0 0 1 0,0 0-3 15,0 0-1-15,0 0 1 0,10-5-3 0,-10 5 0 16,0 0-2-16,0 0 3 0,0 0-5 15,0 0-1-15,-16-17-1 0,9 11-4 16,1-3 0-16,-1 1 3 0,0-2-4 16,0-1 3-16,0 2-1 0,1-4 2 0,-5 4-1 15,4 1 3-15,1-2-1 16,-1 1 0-16,4 0 0 0,-4 1 3 0,7 8-3 0,-9-12 2 16,5 7-4-16,4 5 3 15,-7-9-1-15,7 9-2 0,-6-6 3 0,6 6 5 16,0 0-1-16,0 0 3 0,0 0 0 0,0 0 5 15,0 0 0-15,26 25 4 0,-21-13 5 16,0 1 2-16,-1 2 5 0,-1-2 4 0,0 2 1 16,0 2 0-16,-3-2 4 0,4 0-3 15,-8 3-7-15,8-3-5 0,-8-3 4 16,4 3-7-16,-3-2-7 0,3 0-10 16,0-4-16-16,-3 1-20 0,3-10-23 0,-3 15-29 15,-4-10-44-15,7-5-42 0,0 0-41 16,0 0-102-16,-20 0-103 0,20 0-184 0,0 0-104 15</inkml:trace>
  <inkml:trace contextRef="#ctx0" brushRef="#br0" timeOffset="229261.914">26128 11860 1582 0,'0'-10'-62'15,"0"10"10"-15,0 0 15 0,0 0 6 16,0 0 5-16,0 0 8 0,0 0 9 16,0 0 0-16,0 0 5 0,-12 39-4 0,12-27 7 15,0-12 10-15,3 24 2 0,6-11 9 16,-7 1 9-16,1 2 4 15,7 1 6-15,-3 1-3 0,3 0 6 0,3 0 0 16,-2-4-1-16,2 1 1 16,1 0-4-16,2 2 6 15,2-3-1-15,-3-2-3 0,2-3-4 16,2-1-2-16,2-1-2 16,-3-2-3-16,0-5-5 0,4 0 2 0,-7-2-6 0,2-1-4 15,3-4 0-15,-4-1 2 0,2-1-1 0,-1-3 1 0,-7-2 3 16,3-1 0-16,-4 1 0 0,-2-6 0 15,-3-1-3-15,-1-1 0 0,-6-3-6 0,-1 2 3 16,-3-2-2-16,-2-5-2 0,-4 2 5 0,-1 4-1 16,-3-1 7-16,0 5 2 0,1 0 5 0,3 3 4 15,-5 1 6-15,2 7 1 0,2-2-4 0,-1 6 2 16,-3 2-4-16,3 3-3 16,15 0 0-16,-30 13-7 0,16 0-3 15,-3 2 8 16,3 0-17-15,5-1-11-16,-4 4-26 0,6-3-35 0,-4 3-47 0,8-3-44 16,-1-1-47-16,2-1-139 0,4 0-305 0,-2-13-140 15</inkml:trace>
  <inkml:trace contextRef="#ctx0" brushRef="#br0" timeOffset="230234.4446">26694 11950 1652 0,'0'0'-86'15,"-4"15"13"-15,1-4 5 0,-3-4 14 16,6-7 10-16,-7 17 7 0,5-9 9 0,-3 2 3 16,1-3 6-16,4-7 13 0,-5 14 1 15,1-7 4-15,4-7 14 0,-7 9 9 0,7-9 9 16,-6 8 2-16,6-8 3 0,0 0-5 16,-14 3-4-16,14-3 0 0,0 0-1 0,0 0-2 15,-21-11-4-15,21 11-2 0,-6-9-2 16,3 2-1-16,3 7-2 15,-4-14 1-15,4 14-2 0,0-12 1 0,0 12-3 16,0-13 6-16,0 13 0 0,0 0-1 0,11-9 6 16,-11 9 0-1,0 0 1-15,0 0 0 0,27 17-2 0,-13-7 2 0,-5-1-1 0,4 7-6 16,1-1 3-16,-1 0-1 16,1 2 6-16,1-2 8 0,3 3 0 15,-5 0 0-15,4-4 2 0,-4-1-5 0,1 2 0 0,-5-6-1 16,5 2 1-16,-4-1 0 0,-1-2 2 15,-2-4-3-15,-7-4 1 0,14 8-2 16,-14-8 0-16,0 0-1 0,0 0-2 0,24-10-1 16,-21 3 0-16,-3 7-4 15,2-20-2-15,-2 7-1 0,0 1-3 16,0-1-3-16,0 1 0 0,0-1 1 16,4 3-7-16,-4 10 3 0,-4-15-3 0,4 7 0 15,0-2-5-15,0 10-10 0,0-12-15 0,0 12-16 0,0-10-27 16,0 10-30-16,0-10-24 0,0 10-25 15,0 0-63-15,0-12-378 0,0 12-91 16</inkml:trace>
  <inkml:trace contextRef="#ctx0" brushRef="#br0" timeOffset="230873.1041">27158 11983 1496 0,'0'0'-64'15,"0"0"12"-15,4 15 10 0,-4-15 6 0,2 15 1 16,2-6 18-16,-1 2-1 0,1 2 7 16,2-1 2-16,-6 1 11 0,8-1 5 15,-6 1 1-15,2-4 3 0,1 1-2 0,-5-10 11 16,4 18 7-16,0-10 4 15,-4-8-2-15,3 9-2 0,-3-9 2 0,0 0-9 0,0 0 3 16,0 0-3-16,0 0-3 0,0 0-2 16,-20-22 3-16,14 11-3 0,-2-1 2 15,6 3 4-15,-5-4 4 0,1 3-1 16,2 0 5-16,-4 0 4 0,6 3 0 0,-1 0 3 16,-1-2-2-16,4 9-7 0,-6-12-2 15,6 12-5-15,0-10 0 0,0 10 2 0,0 0-3 16,6-12-2-16,-6 12-1 0,14-5-3 15,-14 5-2-15,16 0 1 0,-16 0-1 0,20 2-2 16,-20-2 4-16,17 15 0 0,-14-8-1 16,4 5 2-16,-7 1 5 0,4 2 2 0,-4 1 2 15,-9 1-2-15,9 0-3 0,-5 1 0 16,-3 0 0-16,3-1 1 0,1-4-4 16,-2-1 1-16,2 1-1 0,0-4 2 0,-2-1-2 15,6-8 1-15,-3 15 0 0,3-15 0 16,0 0 1-16,0 0-1 0,0 0-3 15,0 0 1-15,0 0-3 0,0 0 0 0,27-23-1 16,-14 8-4-16,-3 0 1 0,-1-2-1 16,4 0 1-16,-4-1 2 0,3-3-2 15,1 4 1-15,-2 3 1 0,2 1 2 0,-3 1 0 16,3 1 2-16,0 3 3 0,1 3 2 16,2 4 1-16,2 1 1 0,-18 0 0 0,36 9-4 15,-12 0-3-15,-7 0-4 0,2 1-9 16,-2 0-15-16,-2 2-21 0,-1-2-26 15,-3 0-35-15,-5-2-35 0,-6-8-36 16,4 18-71-16,-4-18-413 0,-4 12-149 0</inkml:trace>
  <inkml:trace contextRef="#ctx0" brushRef="#br0" timeOffset="231019.0942">27375 12158 1726 0,'0'0'-37'0,"0"0"21"0,0 0 19 16,0 0 12-16,32 14 8 0,-19-14 6 15,-13 0-1-15,41-1-1 0,-21-5-3 16,4 4-15-16,3-1-28 0,-4-2-43 16,-1 0-48-1,-1 1-123-15,-1-1-246 0,3-3 15 0</inkml:trace>
  <inkml:trace contextRef="#ctx0" brushRef="#br0" timeOffset="231828.1876">28485 11685 1372 0,'0'0'15'0,"-16"-9"6"0,8 6 10 0,8 3 3 16,-6-13 11-16,6 5 16 0,0-1 19 16,6-4 17-16,5 1 10 0,4-3 9 15,7-3 1-15,1-2 6 0,1 1 4 16,6 1-3-16,0-2-4 0,3 2-9 0,-3 3-13 16,-3 5-6-1,-5 3-2-15,5 0-11 0,-3 4-5 16,-7 6-10-16,-2 1-5 0,-1 6-4 0,-7 5-7 0,0 2-9 15,-10 9-3-15,-1-1-1 0,-6 7-9 16,-3 3-8-16,-7 8-3 0,0-3-1 0,-3 2 3 16,-1-2-5-16,0 1 2 0,5-2-8 15,5-9 7-15,-2 3-4 0,-1-6-5 16,7-1 3-16,4-4 3 16,-2-5 3-16,8 1 7 0,5-5 4 15,-2-1 7 1,7-4 3-16,2-1 4 0,2-2 7 15,7-5 5-15,0 0-3 16,7 0 6-16,2-5-14 0,0-2 22 16,7-1-7-16,-4-2-3 0,3 2-5 15,2-5-5-15,-2 4-5 0,-2 1-5 0,-4 1-4 16,-4 0-14-16,1 2-22 0,-3-3-4 16,-5 3-38-16,1 3-31 0,-7-1-45 0,4 3-59 0,-7-2-79 0,-10 2-94 0,20 7-185 15,-10-5 70-15,-10-2 62 0,8 8-223 0,-8-8-133 0</inkml:trace>
  <inkml:trace contextRef="#ctx0" brushRef="#br0" timeOffset="249120.4124">16528 14466 579 0,'0'0'53'16,"0"0"1"-16,0 0-14 0,0 0-7 15,0 0-7-15,0 0-7 0,0 0 4 0,0 0 1 16,0 0-1-16,0 0 4 0,-16 27 0 15,16-27 1-15,-3 15-5 0,0-6 5 16,-1 3-3-16,1 0 4 0,3-2 4 0,-4 2-1 16,4-12 1-16,4 26-7 0,-4-15 2 15,3 5 2-15,1-4-5 0,-1 3 1 16,3-3 5-16,4 4-2 0,-3-2-1 0,6 5 1 16,-3-5 0-16,4 1-3 0,-1 0 0 15,4 0-5-15,-1-2 5 16,1 2 2-16,3-2-9 0,0-1-1 15,0 1 0-15,0-4-4 16,0-2 4-16,0 1-3 0,1-3 1 16,-5-2-1-1,4-3-1-15,-4 0 1 16,4-3-2-16,-7-5 4 0,4 1-1 0,-7-3 7 16,1 0-1-16,-1-4 3 0,-4 0 6 0,-3 2-4 15,0-3 5-15,-6-5-2 0,0 2 2 0,-10-1 0 16,2-1-1-16,2 0-2 15,-4-1-5 1,-4 4 3-16,1 0-1 0,-2-1-1 16,-2 3-1-1,1 2-1-15,2-2-1 0,-4 5 0 0,5 3 0 16,-1-1-4-16,1 7-1 0,-1 1 0 0,4 0 0 16,13 0-3-16,-27 7-1 0,17 2-2 15,0 1-2-15,3 1 1 0,-2 2 0 16,5-2-8-16,0 4-4 0,-2 0-13 0,6 1-16 15,0 1-18-15,0-4-24 0,0 3-20 0,3-5-19 0,0 0-16 16,5-2-24-16,-2-2-64 0,-6-7-319 0,13 10-37 0</inkml:trace>
  <inkml:trace contextRef="#ctx0" brushRef="#br0" timeOffset="249709.379">17132 14613 1401 0,'0'0'-63'0,"0"0"20"16,0 0 13-16,14 15 8 0,-14-15 2 0,6 12 9 16,-6-12 6-16,7 15 1 0,-4-8-3 15,4 5 7-15,-7-12-6 0,10 15 10 0,-7-8-3 16,-3-7 4-16,7 15 9 15,-7-15-1-15,6 9 6 0,-6-9 11 0,8 8 9 0,-8-8 0 16,0 0-3-16,0 0 6 0,0 0-7 16,0 0 3-16,0 0-9 0,0 0-3 0,0 0 1 15,0 0-9-15,-18-28 4 0,15 19-5 16,3 0-1-16,-3-5 0 0,6 1-7 16,-3 13 17-16,3-19-7 0,1 8 0 15,-1 2 2-15,-3 9 3 0,11-12 0 0,-2 6-2 16,1 4-1-16,-10 2 4 0,23 4-3 15,-23-4 1-15,34 16 8 0,-14-7 0 16,0 2 2 15,3-2-3-15,1 4 4 0,6 3-3-16,0-5 3 15,-7 0 0-15,4 1-5 0,0-2 7 0,-5 0-4 16,2-4 1-16,-4 2 1 15,-4 0 3-15,2-4 5 0,-6 0 3 16,-1-1 5-16,-11-3-4 16,0 0-5-16,27-6 0 0,-21 1-4 15,-6 5-6-15,4-17 1 0,-4 6-5 16,-4 0-1-16,1-2-3 0,0 0-4 0,-1 4-3 16,0-5-1-16,1 7-2 15,0-3-2-15,3 10-7 0,-3-17-12 0,0 9-21 0,-1 1-24 0,4 7-25 0,-3-9-26 0,3 9-24 0,0 0-18 0,-3-15-11 0,3 15-12 16,0 0-33-16,0 0-70 0,6-10-260 0,-6 10-35 0</inkml:trace>
  <inkml:trace contextRef="#ctx0" brushRef="#br0" timeOffset="250154.3895">17843 14689 1324 0,'9'4'-66'15,"-9"-4"9"-15,0 0 20 0,0 0 5 0,0 0 10 16,10 7 0-16,-10-7 8 0,0 0 1 15,0 0 9-15,0 0 10 0,0 0-1 0,0 0 3 16,11 5 19-16,-11-5 9 0,0 0-1 16,0 0 1-16,0 0 7 0,-7-26-1 0,0 15 5 15,4-2 3-15,-7-4 5 0,0-1-4 32,0-2 0-32,0 1 0 0,0 1 3 0,0 0-5 0,3 2-3 0,1-1-6 0,-1 5-2 31,0 2-9-31,4 0 0 0,-1 3-3 0,4 7 3 15,0-13 1-15,0 13-3 0,0 0-2 0,0 0-5 0,0 0 4 0,37 20-7 16,-26-10 0 0,1 5-1-16,2-3-2 0,-1 4 1 15,-3-1-1-15,4 0-2 0,-8 3 6 16,4-1-5 0,-3-2 1-16,0 2 4 15,-1 0-2-15,-2-2 0 0,-1 2 0 0,0-3 1 0,-3 1-3 16,0-3 0-16,0 2 0 0,0-14-1 0,-3 21-1 0,0-10-3 0,-1-4 2 0,4-7-2 15,-9 10-1-15,1-5-4 0,8-5 2 16,-16 0-6-16,16 0-2 0,0 0-13 0,-20-8-21 0,20 8-23 16,-10-10-35-16,10 10-26 0,-3-12-27 15,3 12-64-15,3-10-377 0,-3 10-89 16</inkml:trace>
  <inkml:trace contextRef="#ctx0" brushRef="#br0" timeOffset="250438.5398">18149 14711 1499 0,'13'2'-66'0,"-13"-2"25"15,0 0 13-15,0 0 13 16,0 0 8-16,0 0 8 0,11-9 8 0,-11 9 1 0,3-13 9 16,-3 13 7-16,0-15 6 0,4 7 3 15,-4 8 2-15,3-15 1 0,-3 15 2 16,3-13 0-16,-3 13-2 0,6-10 2 0,-6 10 4 15,14-2-1-15,-14 2-1 0,27 8 2 16,-8-1 5-16,-1 3-1 0,2 5-4 0,3-1-5 16,0 2-1-16,1 1-3 0,-1 1-5 15,-7-3-5-15,-2 3-11 0,2-6-24 16,-2 3-23-16,-4-2-40 0,-4-5-40 0,-2 1-33 16,-4-9-71-16,3 12-331 0,-3-12-50 15</inkml:trace>
  <inkml:trace contextRef="#ctx0" brushRef="#br0" timeOffset="250686.8309">18176 14838 1418 0,'0'0'-55'0,"0"0"11"16,0 0 23-16,0 0 16 0,0 0 29 15,0 0 8-15,34 15 12 0,-22-18 23 0,-12 3 5 16,30 0 6-16,-9-2 3 0,-1-1 3 15,3 3-1-15,-3-2-5 0,0 0-4 0,3-1-8 32,-3 3-4-32,1-5-8 0,2 5-6 0,-3-4-7 0,0 0-17 0,0 0-19 15,-4-1-29 1,5 3-26-16,-2-4-34 0,-5 2-21 16,5-2-25-16,2 3-32 0,-1-1-97 0,-1 1-250 0,12-2-14 15</inkml:trace>
  <inkml:trace contextRef="#ctx0" brushRef="#br0" timeOffset="251433.8929">19190 14718 1358 0,'0'0'-22'0,"-7"-5"23"0,7 5 18 15,0 0 17-15,0 0 13 16,0 0 8-16,-14-5 4 0,14 5 6 0,0 0 5 15,0 0 0-15,0-15 3 0,-3 7-2 0,3-3-3 16,0-2-2-16,-3-3 0 0,3 4 1 16,-3-5-2-16,3 1 0 15,0 5 2-15,0-5-3 0,0 4-1 0,0-1-2 0,0 13-3 16,3-18-6-16,-3 18-2 0,6-4 3 16,-6 4 3-16,0 0 2 0,0 0 0 0,30 22-1 15,-19-9-2-15,2 5 2 0,-2-5-1 16,-2 8 1-16,1-4-10 0,1 3-8 15,-2 1-2 1,1-3-2-16,1-2 1 31,-5 1-14-15,1-2-10-16,-1-2-23 0,0 0-16 0,-1 0-30 16,-2-3-29-16,0-1-30 0,0 2-37 0,-3-11-37 0,0 11-45 0,0-11-62 0,4 18-120 0,-4-18-250 0,6 18-160 0</inkml:trace>
  <inkml:trace contextRef="#ctx0" brushRef="#br0" timeOffset="252277.0692">16705 16003 1658 0,'-6'-5'-88'0,"6"5"10"0,0 0 17 15,0 0 14-15,0 0 8 0,0 0 14 16,-21 8 8-16,21-8 10 0,-6 9 11 0,6-9 1 16,-3 11 7-16,-1-4 4 0,4-7 9 15,0 12 6-15,0-12 3 0,7 23-1 0,-4-13 9 16,4 5 0-16,6 3 0 31,0-4-4-31,8 1 3 0,-4 3-3 0,2-2-1 0,8 1-4 0,0-2-1 0,-1-1-1 0,1-1-3 16,3-3-4-1,-3 1 1-15,3-4-2 16,-3 1-2-16,-1-4-3 0,-3-4-1 0,-2 3 4 16,-1-6-4-16,-1 1-1 0,-2-3 4 15,-4-3 2-15,-3-1 1 0,-2-2 5 0,-5-2-1 0,-3-1-2 0,-7 1-5 16,-3-6 0-16,-3 2-3 0,-4-2-1 0,0 5-2 16,-3-2 0-16,0 2 0 0,0-2 0 15,3 3 7-15,-2 6-3 0,2 0 5 0,4 2-8 16,-4 2-3-16,4 6-2 0,13-3-1 15,-24 7-1-15,14 1-7 0,0 1-9 0,3 3-22 16,1-3-24-16,3 1-29 0,-1 0-34 16,4-10-32-16,0 17-47 0,7-7-129 15,-1 0-176-15,4-5-5 0</inkml:trace>
  <inkml:trace contextRef="#ctx0" brushRef="#br0" timeOffset="252694.6434">17413 16101 1313 0,'9'10'-41'15,"-2"-3"16"-15,-1 4 14 0,2-2 13 16,-2 1 5-16,-6-10 13 0,7 18 0 0,-7-10 6 16,0-8 2-16,3 12-4 0,-3-12-2 15,0 0 2-15,0 0-5 0,0 0-4 0,0 0 0 16,0 0-4-16,0 0 0 0,-27-20 0 15,27 10-5-15,-3-3 4 0,3 3 1 16,0-2 7-16,0 2 3 0,6-2 0 16,-1 0 9-16,4 0-1 0,-2 5 1 0,6 0-3 15,0 4 3-15,4 1 0 0,0 4 1 16,-17-2 0-16,39 10 11 0,-15 0 1 16,3-1 3-16,-4 0-5 15,4 1 5-15,-7 0 1 16,3-1 0-16,-3-1 1 0,-3 2 5 0,0-5 2 0,-1 3 1 0,-2-1 4 0,-5-4 11 15,5 2 0-15,-14-5 2 16,0 0-4-16,20 3-9 0,-20-3-3 0,0 0-10 0,3-16-2 16,-3 16-9-16,-3-18-4 0,-4 11-11 15,1-3-24 1,3 0-30-16,-5-2-37 0,2-1-49 0,-1 0-43 16,4-1-37-16,0 1-86 0,3-2-121 0,0 3-174 15,3-3-81-15</inkml:trace>
  <inkml:trace contextRef="#ctx0" brushRef="#br0" timeOffset="253153.1573">18166 16108 1477 0,'10'10'-65'0,"-10"-10"26"0,10 5 18 0,-10-5 24 0,0 0 11 16,10 8 15-16,-10-8 10 0,0 0 11 0,0 0-3 15,0 0 0-15,0 0-3 0,0 0 0 0,0 0-3 16,0 0 2-16,0 0 2 0,0 0 1 16,-7-32 3-16,1 16-9 0,-4-1 3 15,-1 2 1-15,-2-3-4 0,4 0-2 0,-5 1 0 16,1 2 4 0,6 5-2 15,-3 0 4-31,3-2 2 0,-2 4-5 15,5 1-5-15,-3 2-6 16,7 5-1 0,0 0-2-16,0 0-3 0,0 0-4 0,0 0-2 0,0 0-2 0,0 0-2 0,24 27 0 0,-11-19-2 15,-3 2 2 1,3 0-3-16,1-1 1 0,-1 2-1 16,1 1 0-1,-1 0-2-15,-4-1 2 0,5 4 2 16,-7-3 0-16,2 1-3 0,-1 2 1 15,-5-3 0-15,4 3-2 0,-7 0-1 0,3-3 2 16,-3 1-1-16,0 0 0 0,-3-3-1 0,-1 0 1 0,1 0-1 16,-4-3 0-16,7-7-4 0,-10 12 0 0,4-6-1 15,6-6-2-15,-10 6-5 0,10-6-23 0,0 0-29 0,-17 1-36 0,17-1-43 0,0 0-39 0,-13-10-41 0,13 10-99 16,0-10-298-16,0 10-111 0</inkml:trace>
  <inkml:trace contextRef="#ctx0" brushRef="#br0" timeOffset="253455.6627">18376 16168 1563 0,'0'0'-58'0,"0"0"27"16,0 0 20-16,0 0 13 0,0 0 5 15,0 0 8-15,14-6 0 0,-14 6 8 0,0-17 4 16,0 8 10-16,0-6 1 0,0 2 6 0,3 1 7 16,-3-3 4-16,3 2 3 0,0-2 1 15,1 6-1-15,-1-2 2 0,4 1-1 16,0 5 4-16,2 0-2 0,-9 5-2 0,24 5 7 15,-8 0 0-15,1 2-3 0,4 4-1 16,-2 1-3-16,1 1-5 0,1-1-5 0,-2 3-4 16,1 3-6-16,-4-6-4 0,2 1-12 15,-6-1-23-15,-1 2-22 0,-1-5-34 16,-7-1-32-16,-3-8-26 0,3 12-29 0,-3-12-8 16,0 0-8-16,-16 5-1 0,16-5-6 15,0 0-21-15,-36-10-347 0,22 7-37 16</inkml:trace>
  <inkml:trace contextRef="#ctx0" brushRef="#br0" timeOffset="253605.6539">18513 16158 1355 0,'-20'4'-72'0,"20"-4"12"0,-7 9 17 16,7-9 8-16,-3 10 24 0,3-10-3 0,0 0 12 15,13 17 13-15,-13-17 7 0,17 8 13 16,-7-6 9-16,-10-2-2 0,30 3-7 0,-13-3 7 16,-1 2-7-16,8-4-4 0,-4 2 2 15,2 0-3-15,9-3-30 0,-5 1-21 16,1-3-41-16,0 5-64 0,3-5-129 15,0 3-66-15,3-3 160 0</inkml:trace>
  <inkml:trace contextRef="#ctx0" brushRef="#br0" timeOffset="253980.1565">19327 15976 937 0,'0'0'50'0,"0"0"13"0,0 0 5 15,0 0 7-15,0 0 9 0,0 0 8 0,0 0 8 16,0 0-2-16,23 0-5 0,-13-3-2 16,3 1-4-16,4 0-4 0,-4-1-8 15,4 3-4-15,-17 0-5 0,30 7-7 16,-17 1-2-16,4 2-8 0,-7 2-4 0,3 3-4 16,-2 0-6-16,-5 5-10 15,-3-3 0-15,0 4-1 0,1 1-4 0,-1-2-1 0,-3 0-6 16,4-5 1-16,-4 3-3 0,3-3 1 15,1 0 3-15,2-3 8 0,0 1 8 0,5 0 5 16,-1-3 5 0,3-1 10-16,1-1 6 15,5-1 5-15,-2-2 3 0,7 0-4 16,-1 0 4-16,0 0-7 0,0-1-4 0,1-3 0 16,-5-1 3-16,5 0-19 0,-4 3-2 0,1-3-10 0,-2 0-22 0,-5 0-25 15,2-3-39-15,-2 3-45 0,-1-1-60 0,-4-5-54 16,5 0-112-16,-1-1-133 15,1 0 47-15,-1-1-139 0,1 1-58 0</inkml:trace>
  <inkml:trace contextRef="#ctx0" brushRef="#br0" timeOffset="260016.1048">15704 14168 1405 0,'0'0'-72'16,"0"0"14"-16,0 0 12 0,0 0 2 0,0 0 7 16,0 0 6-16,0 0 8 0,18 2 6 15,-18-2 6-15,0 0 1 0,0 0 2 16,0 0 9-16,0 0 7 0,0 0 7 15,0 0 1-15,0 0 10 0,0 0 1 0,0 0-5 16,0 0 5-16,0 0 7 0,0 0-3 16,0 0-5-16,0 0 4 0,13 3-3 15,-13-3 1-15,0 0 3 0,0 0-1 0,0 0 1 16,0 0-2-16,0 0 1 0,0 0-9 16,0 0-1-16,0 0-3 0,0 0-6 0,0 0 3 15,0 0 2-15,0 0-2 0,0 0-1 16,0 0 2-16,20-5-4 0,-20 5-3 15,9-2-1-15,-9 2-1 16,14-3 4-16,-14 3-1 0,20 0-2 0,-10-3 0 16,-10 3 2-16,20-2 0 0,-6-1-3 0,-1 2 3 15,0-3-3-15,4 4 2 0,-3-4 0 0,2 0-4 16,1 2 1-16,-1-4 4 0,-2 2-7 16,2-1 4-16,1 0 2 0,-1 0-6 15,1 0 2-15,0-1-3 0,-4 2 4 0,0 0-5 16,-2-1-1-16,2-1 0 0,-13 6 2 15,23-6 1-15,-13 3-7 0,1 0 5 0,-11 3 0 16,19-5-2-16,-8 2 9 0,-11 3-7 16,22-4 4-16,-11 1-5 0,2 0-2 0,1 1 4 15,-4-4 2-15,6 5-3 0,-2-2 2 16,-2-2-2 0,2 2 1-16,-4 1 3 0,7-3-5 0,-4 2 1 15,-3 1-5-15,4 0 1 16,2-3 3-16,-2 5 3 15,2-6-2-15,-2 4 1 0,2 2 5 16,1-3-10-16,-4 2 5 0,-13 1-3 16,27 0 0-16,-10-4 2 15,-4 2 0-15,-13 2 2 16,30 0 0-16,-13 0 1 0,-4-2-3 16,4-2-1-16,-4 2 1 15,-13 2 1-15,30-1-1 0,-13 1 3 0,-1 0-4 0,1 0 1 0,-1 0-2 16,5 0 3-16,2 1-3 0,-2 1 5 0,-2 2-2 0,4-4 3 15,4 2-3-15,-3 0 1 0,-2-2-1 0,2 4-1 16,-4-3-2-16,0-1 8 0,-3 0-5 0,3 3-1 0,0-3 1 16,-3-3-1-16,3 6-1 0,-4-3 0 0,1 0 2 0,-17 0-3 0,30 0 3 15,-17 2 1-15,4 1-4 0,-4 0 4 16,4-1-2-16,-1 3 3 0,2-3-3 16,-2 3 0-16,4 0 1 0,-4 0 3 0,1-2-5 15,0 1 3-15,3-1 0 0,-3 2 1 0,-1-2-3 16,1 0 0-16,-1-2-3 0,-2 2 7 15,-1 0-2-15,-13-3-1 16,27 3 1-16,-10-3-1 0,-17 0 0 0,23 2-3 16,-10-2 2-16,-13 0 0 0,27 0-2 0,-14 3 0 15,4-3 3-15,3 0-2 16,-3 0 3 0,3 0-1-16,-1-3 0 0,2 3 0 0,2 0 0 0,1-2 0 0,5 2-1 15,-2-3 1-15,0 0 0 0,-1 0 1 0,1-1 2 16,0 1-4-16,3 1-1 15,-3-1 3-15,0 0 0 0,-1-1-4 0,0-1 6 0,-2 2-4 16,3-2-1-16,-4 3 2 0,-3-1-4 16,6 1 6-16,-5 0-1 0,-1-1-4 15,3 1 3-15,-3-1 0 0,0 0-3 0,0 1 5 16,-3-2 0-16,3 0-5 0,3 0-2 16,-3 0 4-16,0 1 0 0,0-3-2 0,-3 4 0 15,6-4 4-15,0 2-2 0,-6-1 1 16,4 2-4-16,-2-2 1 0,-2 2 2 15,7 1-1-15,-8 0-1 0,4-1-2 0,-1 3 5 16,2 3-3-16,-1-1-2 0,4-2 5 16,-5 2-2-16,1-2 4 0,4 3-3 0,-5-3 5 15,5 0-8-15,-1 0 1 0,-2 0 0 16,1 0-3 0,-1 0 0-16,-1 0 4 15,-1-3-4-15,2 1 3 16,-1 0-1-16,-1-1 0 15,2 1-3-15,-5-1 6 0,-2 1-6 16,2-1 6-16,-16 3-2 0,30-3 1 0,-16 3-4 16,-1-2 2-16,-13 2-1 15,27-3 2-15,-10 3-1 0,-4 0 3 0,-13 0 0 0,26 3 2 0,-12-3-2 0,2 0 2 16,2 2 0-16,-2-2-6 0,1 0-3 0,2 0 7 0,2 3 1 0,-1-6-3 16,-4 3 2-16,8 0 3 0,-7 0-5 0,2 0-5 0,-2 0 7 15,-1 0-2-15,1 0 4 0,0 0-4 16,0 3-1-16,3 0 1 0,-4-3 3 15,1 2-5-15,-1 1-1 0,2-1-3 16,-2 1 5-16,1-1-1 0,3 0 1 0,-4 1 2 16,1-3-9-16,3 2 8 0,-3-2-2 15,3 0-1-15,-4 0 3 0,1-2 0 16,3 2-3-16,-3 0 4 16,-1 0-2-16,1-3 2 0,-1 6-5 15,1-3 5-15,1 0-7 0,-18 0 11 0,30 0-4 0,-17 0-1 0,4 0-2 16,-17 0-1-16,30 0 7 0,-14 0-3 15,1 0-1-15,-1-3 1 0,1 3-1 0,3 0 2 16,-3 0 0-16,0 0 1 0,-1 0-2 16,1 0 7-16,-1 0-8 0,1 3 2 15,-1-3 3-15,2 5-1 0,-2-5-4 0,1 0 1 16,-1 0 4-16,1 3-3 16,0-1-1-16,-17-2 3 0,33 0-1 0,-16 0 0 15,0-2 1-15,-1 2-2 0,4 0-1 16,-3-3 3-16,3 3 1 0,-3-3-6 0,-1 3 1 15,4-5 4-15,1 5-2 16,-5-2-1-16,1 2 2 0,2 0 2 0,-2-2-4 0,-1 4 4 16,2-2-5-16,-1-2-1 0,-1 2 3 15,1-3 0-15,-1 3 1 0,4-2 7 16,-3 2-7-16,3-3 0 0,-3 1-1 0,2-1 1 16,2 0 1-1,-1 3 0-15,3-2 0 0,-3-1-2 0,4 2 0 0,-1-2 0 16,-4 3 2-16,5 0-2 0,0-3 0 0,-1 1 5 15,0 2-1-15,0 0-1 0,4-4-4 16,-3 4-1-16,-5 0 0 0,5 0 5 0,-1-2-6 16,-2 2 7-16,1 0-1 0,-2-3-1 15,4 0-2-15,-5 3 3 0,2-1-2 16,-4-2-3-16,2 1 0 0,-2-1 1 0,0 0-1 16,0 3 4-16,-1-1-1 0,1 1-3 15,0 0 5-15,-1 0-4 0,4 0 1 16,-3 0 0-16,3 1 3 0,0-1-4 0,-4 3 1 15,5-3 0-15,-1 3-4 0,3-1 6 16,-3-2-5-16,4 3 4 0,-2-3-1 16,-1 1 3-16,2-1 0 0,1 0-1 0,-5 0-3 15,1 0 2-15,-2 3 1 0,1-3-2 16,-19 0-2-16,30 3 8 0,-13-3-7 16,-4 0 6-16,4 0-5 0,-17 0-3 0,30 0 2 15,-17 2 3-15,4-2-7 0,-1 4 4 16,5-4 0-16,-5 2 2 0,1-2 2 0,0 0-4 15,2 3-3-15,-2-3 4 0,3 3 3 16,0-3 1-16,1 0-6 0,-5 0 3 16,4 0 2-16,-3 0-3 0,2 0 0 0,-1 0 0 15,1-3 0-15,1 3 1 0,1 0 2 16,-2-3-3-16,5 3 3 0,-4-2-2 16,7-2-4-16,-8 2 5 0,5-1 0 0,2-1 0 15,-2 1-1-15,-5 1 1 0,5-4-2 16,0 5 0-16,-4-2 2 0,2-2 1 15,-1 2-4-15,-1-3 1 0,3 0 1 0,-3 4-4 16,0-3 5-16,4-1 3 0,-5 4-4 16,5-5 4-16,-4 4-7 0,3-2 11 0,0-1-9 15,1 2 6-15,0-1-6 0,-8-1 3 16,4 5-6-16,4-5 1 0,-5 1 1 16,1 3 5-1,4-3-5-15,-8 2 2 16,4-1 1-1,1-1-4-15,-5-1 1 0,4 4 2 0,-4-2 0 0,5 1 2 16,-4 0-7-16,2 1 2 0,2-2 4 0,-1 2-5 0,-1-1 5 0,5 0-3 16,-1 3 3-16,-3 0-2 0,0 0 2 0,0 3 2 0,4-3-2 15,-5 0-1-15,5 0-1 0,-4 3 4 0,0-3-2 16,3 2-4-16,-2-2 6 0,1 0-2 0,-2 0-1 16,1 0-1-16,-2 4 0 0,-2-4-3 15,4 0 8-15,-2 0-3 16,1 0-1-16,1 0 5 0,-2 0-4 0,5-4 0 15,-4 8 5-15,4-8-3 0,-2 4 2 16,5 0-3-16,3 0 2 0,-3 0 1 0,3 0 3 16,0-2-2-16,3 2 2 0,-3 0 10 15,0 0-7-15,0-3 7 0,-6 3-8 16,3 0 1-16,-5 0 3 0,-2 0-2 0,4 0-1 16,-4 0-3-16,-4 0 3 0,2 0-2 15,-2 0-1-15,1-3 2 0,-1 2 1 0,-2 1-2 16,2-3-5-16,-16 3 1 0,27-2 4 15,-13 2 5-15,-1 0 4 0,-13 0 1 0,23 0-4 16,-23 0 2-16,21-3 2 0,-21 3-5 16,19 3 3-16,-19-3-5 0,21 0-2 15,-21 0 1-15,19 2-5 0,-19-2 1 0,20 0 3 16,-20 0-3-16,24 3-1 0,-24-3 1 16,23 1-1-16,-23-1-2 0,19 0 0 15,-19 0-2-15,21 0 2 0,-21 0 0 16,17 0-2-16,-17 0-3 0,0 0 0 0,19 3-5 15,-19-3-5-15,0 0-8 0,0 0-20 0,17 0-15 16,-17 0-27-16,0 0-28 0,0 0-39 16,0 0-109-16,0 0-308 0,0 0-64 15</inkml:trace>
  <inkml:trace contextRef="#ctx0" brushRef="#br0" timeOffset="262624.0734">20774 13973 1388 0,'0'0'-97'0,"0"0"12"0,0 0 13 15,0 0 12-15,0 0 5 0,0 0 8 16,0 0 16-16,0 0 3 0,0 0 1 0,0 0 11 15,0 0-2-15,0 0 9 0,0 0 5 16,0 0 8-16,0 0 1 0,0 0 3 0,0 0 5 16,0 0 1-16,0 0 7 0,0 0 3 15,0 0 4-15,0 0 1 0,0 0 5 16,0 0-7-16,0 0 1 0,0 0 1 0,0 0 4 16,0 0 0-16,0 0 1 0,0 0-1 15,0 0 5-15,0 0 2 0,0 0-2 16,0 0 6-16,0 0 4 0,0 0-3 0,0 0 4 15,0 0-6-15,0 0-1 0,0 0 0 16,0 0-6-16,0 0-1 0,0 0-2 16,0 0-2-16,0 0-1 0,10 27-4 0,-10-27-4 15,0 0 7-15,0 0-4 0,0 16-2 16,0-16 0 0,0 0-1-16,0 12 0 0,0-12 2 0,-3 7 1 0,3-7-5 15,-4 11 2-15,4-11-2 0,0 0-6 0,-3 9 3 16,3-9-5-16,0 0-4 0,0 0 3 15,0 13 2-15,0-13-3 0,0 0-4 16,0 0 2-16,0 0-2 0,0 0 0 0,17 8 2 16,-17-8 4-16,9 9 2 0,-2-1-4 15,0-1 4-15,-3 6 2 0,2 2-1 0,0 5 3 16,-2 0 4-16,6 2 1 16,-6 4 6-16,2-4 1 0,-3 3 4 15,0-2-2-15,4-4-2 0,-3 2-6 0,3-7-2 0,-4 4-1 16,0-5 0-16,0-1-4 0,1 3 0 0,-1-5-5 15,0 0 3-15,1 0-1 0,-4-10-4 16,3 18-1-16,-3-7 2 0,0-11-4 16,4 16 2-16,-4-16 0 0,3 22-1 15,-3-8-2-15,0 6-1 0,0-4 2 16,-3 5 2-16,3 2-2 0,0-4-2 16,0 1-2-16,3-3 2 15,-3-1-5-15,0 2 0 0,3-6 1 0,-3 1-1 0,3-2-1 16,-3-11 2-16,4 18 0 0,-4-9 1 0,0-9 0 15,3 16 1-15,-3-16 1 0,3 12-1 0,-3-12 3 16,0 0 2-16,0 16-3 0,0-16-3 16,0 12-3-16,0-12 2 0,-3 16-1 15,0-7-1-15,3-9 1 0,0 20 0 0,-4-10-1 16,4-10 1-16,0 17-2 0,0-9-1 16,0-8-1-16,0 15 2 0,0-15 0 15,-3 14 4-15,3-14-3 0,0 9 0 0,0-9-3 16,0 0 6-16,0 14-6 0,0-14 6 15,0 10-2-15,0-10-2 0,0 15 2 16,-3-3 2-16,3 1-2 0,-3 5 1 0,-1 4 3 16,4-1-3-16,-3 1 1 0,3 3 7 15,-4-2-7-15,1-1 5 0,3 0-6 16,-3-4-2-16,3-1 1 16,0-3 0-16,0 1-2 0,-4-4 0 0,4 2-3 0,0-2 1 15,0-11 2-15,0 20-1 0,0-12-1 16,0-8 1-16,0 16-1 0,0-16 1 0,0 17 3 15,0-4-2-15,0 2 3 0,4 0-1 16,-4 6 0-16,3 0-1 0,-3 2 0 0,0-1 3 16,0 3-2-16,3-2 0 0,-3 2 0 15,4-5 3-15,-1 0-4 0,1-2 3 16,-1-3-3-16,-3-1 1 0,0-1 1 0,3 0 0 16,-3-13 0-16,3 19 2 0,-3-8-1 15,0-11 2-15,0 18-3 0,4-11 5 16,-4-7-4-16,0 0-1 0,0 20 2 0,0-10 1 15,0-10-1-15,0 20 2 0,0-10 3 16,0 2 2-16,0-12 2 0,0 23 5 16,0-11-7-16,0-1 4 31,0-11 1-31,0 15-1 0,0-15-5 16,3 14 2-16,-3-14-3 0,0 12-1 0,0-12-2 15,0 13 4-15,0-13-5 0,-3 10 3 0,3-10 0 0,0 0 0 0,0 15-2 0,0-15 0 0,0 15-3 16,0-5 1-16,0-10 0 0,0 23 1 0,3-8 2 15,-3-3-2-15,0 1-1 0,3-1-1 16,-3-12 7-16,4 20-10 0,-4-10 0 16,3 0 0-16,-3-10 0 0,4 15 0 0,-4-15-1 15,0 13-3-15,0-13 3 0,0 0 2 16,0 15 1-16,0-15 3 0,0 0-3 16,0 12 0-16,0-12 1 0,3 10 2 0,-3-10-4 15,0 18 0-15,3-6 4 0,-3 1-3 16,3 1 10-16,1 7-4 0,-1-1 2 0,0-2 4 15,0-2-3-15,5 5 5 0,-5-6-5 16,0 0-2-16,0 0 2 16,1-3 0-16,-1 2-4 0,-3-5 2 15,0-9 0-15,6 18-4 0,-6-9 1 0,0-9 3 0,0 0-3 16,0 20 1-16,0-20-1 0,0 12-1 16,0-12 4-16,0 0-3 0,0 16-6 15,0-16 3-15,0 12-2 0,0-12-2 0,0 15 3 16,0-15-2-16,-3 15 4 0,0-8-3 15,3-7-1-15,-3 17 4 0,3-17 0 0,-4 12-1 16,4-12-2-16,-3 12 1 0,3-12-4 16,-3 10 5-16,3-10-1 0,0 0-2 0,0 15 0 15,-3-8-2-15,3-7 0 0,3 20 2 16,-3-4 0-16,0-1-1 0,3 2 7 16,-3 3 2-16,0 0 1 0,0-2 1 0,3 1 6 15,-3 1-6-15,0-4 3 16,0-1 1-16,0 0-6 0,0-3 4 0,4-3 2 15,-8 4-6-15,4-13 3 0,4 18 2 16,-8-8 1-16,4-10 2 0,0 13-1 0,0-13-5 16,0 14 6-16,0-14-1 0,0 15 3 15,0-15-1-15,0 16-3 0,-3-7 1 16,3-9 1-16,-3 21-4 0,3-14-4 0,-3 2 0 16,-1 2-2-16,4-11 10 0,-4 15-8 15,4-15-10-15,-3 10-3 0,3-10-17 0,-3 10-20 16,3-10-27-16,0 0-43 0,0 0-49 15,0 0-56-15,0 0-41 0,0 0-130 0,-27-20-54 16,27 11-199-16,-3-3-140 0</inkml:trace>
  <inkml:trace contextRef="#ctx0" brushRef="#br0" timeOffset="265639.8748">15915 17062 1661 0,'0'0'-76'0,"0"0"21"16,0 0 16-16,0 0 15 0,0 0 19 16,-16 1 14-16,16-1 12 0,0 0 12 0,0 0 9 15,0 0 9-15,0 0 0 0,0 0-2 16,0 0-5-16,0 0 3 0,0 0-1 15,30 16-5-15,-30-16 3 0,12 7 3 16,-2-4 2-16,-10-3-3 0,20 2 1 0,-20-2-5 16,24 0-5-16,-24 0 2 15,27-5-5-15,-14 2-4 0,4 1-6 0,-1 0 2 16,8-3-1-16,-4 2 3 16,4 0 4-16,1 0 0 0,2 3-3 0,3 0 1 0,3 3-3 15,1 0-1-15,0 0-5 0,-1-1 0 16,0 3-4-16,4-3 0 0,-4 1-1 15,-3 0 4-15,3-1-7 0,1-2-1 0,-8 3 0 16,1-3-3-16,0-5 1 0,0 2 0 0,-4-2 0 16,7 0 0-16,-7-3-1 0,1 3 2 15,-1-2-5-15,1 1-3 0,-2-1-3 16,-1 2 2-16,2 0-1 0,1 3 3 16,2 0-4-16,4-1 2 0,0 0 1 0,0 3-1 15,0-2 6-15,4 0-5 0,-1 2-4 16,1-5 2-16,-1 2-2 0,0-2 4 0,-3 3-1 15,0-6 1-15,0 2 0 0,0-1-1 16,-3-1-1-16,0 1-1 0,-5 0 0 0,2-3-3 16,-1 5 0-16,1-2-1 0,-5-1 1 15,2 6 0-15,-1-3 0 0,-1 2-1 16,2 0 0-16,2 0 2 0,1 1-5 16,-2 2 0-16,5-1-4 0,0-3 2 15,0-1 1-15,0 2-1 0,-1-2-2 0,-3-2 8 16,4 0-7-16,0-3-2 0,-4 3-1 15,4-3 1-15,-3-1-5 0,-2 1 6 16,5 0-6-16,-3 3 7 0,-1-1-6 16,1 4 4-16,-2-2-2 0,5 4 0 15,-3 0 4-15,-1 2-1 0,4-3 2 0,0 3 2 16,-1-2-1-16,4-1 2 0,-4 0 1 31,5-1 3-31,-5 1-5 0,4-5 4 0,0 2 2 0,4-3-7 16,-8-1 6-16,4 3 0 0,-3-3 1 15,3 0 1-15,-3 2-4 0,3 1 1 0,0-1-1 0,-3 3 4 16,0 0 0-16,3 0-1 0,-4 2-1 0,0 1 1 0,1-1 3 16,0 1-2-16,-3 0 0 0,-1-1 1 15,0 1-3-15,3-3 2 0,1-3-1 0,-3 1-6 16,3-1 1-16,-4 1-1 0,-3-1-1 16,3 3 0-16,-2-2 1 0,-5 1-1 0,1 4 0 15,-4-3 3-15,4 5-1 0,-4-2 2 16,-13 2-2-16,26 0 4 0,-8 2-4 0,-18-2 1 15,22 0 2-15,-5 2-1 0,-4 1 4 16,-13-3 0-16,33 0-2 0,-15-3-2 16,-1 1 2-16,2 0 1 0,1-3 0 15,1 0 2-15,-2-3-3 0,1 4 0 16,1-1 4-16,-2 2-4 0,-2 0 0 0,3 3 2 16,3 0-2-16,-2 0 4 0,2 3-2 15,3 0 2-15,1-1-1 0,0 1-1 0,-1-1-1 16,4 0 3-16,-3-2-2 0,3 0 0 15,0 0 4-15,-3-2-2 0,3 2-2 0,-3-5 4 16,0 3-8-16,-5-1 0 16,2-2-2-16,-1 3-3 0,-2-3 0 0,-5 2 6 15,1 0-7-15,-1 0 3 0,1 3 3 16,-4-2-1-16,-13 2 0 0,27 2 0 0,-14 4 0 16,1-3 3-16,2 2 1 0,1-1 0 15,0 4 2-15,-1-3-3 0,5-3 3 0,-2 4-2 16,1-4 0-16,1 0 1 0,2 1 0 15,0-1 0-15,0-2-1 0,1-2 1 16,0 2-6-16,1-5-1 0,2 3 2 16,-7 2 3-16,7-3-2 0,-3 0 4 0,-2 1-5 15,2 2 3-15,0 0 0 0,2 2 3 16,1 1-1-16,-3 2-2 16,-2-3 3-16,5 6-4 15,3-6 6-15,-3 5-5 0,-3-1 1 16,2-4-1-16,1 3 4 0,-1 0-1 15,-2-2-2-15,-1 0 2 0,4 2 1 0,-8-5-3 16,2 2 2-16,2 0-3 0,-7-2 1 0,5 3-1 0,-4 0 1 16,-1-3 2-16,1 2-3 15,-1 1 4-15,-16-3-6 0,27 2 2 0,-10 0 4 0,-17-2-1 16,24 3-6-16,-11-3 1 16,-13 0-4-16,23-3-2 0,-13 1 0 0,-10 2 1 0,23-2-2 0,-23 2 3 15,21-3-2-15,-12 1 0 0,-9 2 2 16,20-3 3-16,-20 3-1 0,23-3-4 0,-6 3 4 15,-4 0 0-15,1-2 1 0,-14 2-1 16,30 0 5-16,-14 0-1 0,-2 0-3 16,2-2 2-16,2 2 2 0,-6-3-2 0,6 3-5 15,-2-2 6-15,1-1-1 0,-4 0 5 16,4 0-2-16,-1 1-5 0,-2 1 5 16,2-3-1-16,1 2-2 0,-4-1 4 0,7 0 2 15,-2 1 0-15,-2 2-1 0,4-3 0 16,-1 1 1-16,5-3-2 0,-4 3-1 0,7-1 2 15,-3 1-1-15,1 0 1 0,2-4 0 16,0 4 1-16,3-3 1 0,-3 0 4 16,3 0-7-16,0 0 3 0,0 0 3 0,0-1 2 15,0 3-2-15,3-1 10 0,-3-1-1 16,4 0 1-16,-1 0-4 0,0 0 7 16,0 3-5-16,5-3 1 0,-5 0 0 0,7 0 5 15,-7 0-10-15,7 0 3 0,-6 0-2 16,6-2 4-16,-1 1-4 0,-5 1 4 0,3 0 0 15,3-3-1-15,-7 3 3 0,3-2 3 16,1 0-7-16,4-1 2 0,-8 4 1 16,0-4-4-16,4 3 0 0,2-2 3 15,2-2-4-15,-4 2-1 0,2-1-2 16,-2 3 0-16,7-2-4 0,-8 2 4 0,4-2 1 16,-3 0-3-1,3-1 1-15,-4 1-1 0,1 2-2 0,0-6 2 16,0 4-2-16,-4-1 0 0,0 3 0 0,1-5-2 15,-1 5-1-15,-3-2 1 0,3 2 1 0,-6 0 3 0,3 0-2 16,0 0 1-16,0 0 0 0,0 2 0 16,0-2 0-16,-3 4 0 0,3 1 3 15,-3-4-6-15,0 4 4 0,-1-2-2 0,0 2-1 16,1 0-1-16,0-3 1 0,-4 3 1 16,1 3-3-16,-1-3 2 0,0-3-1 0,1 6 0 15,-1-3 0-15,1 0 6 16,-2 2-7-16,2-2 0 0,-1 0 1 0,1 4-1 15,-1-4 1-15,0 0 1 0,-2 0-2 16,3 0-1-16,-6 0 1 0,6 0-1 0,-4 0-1 16,4 0 4-16,-5 0-3 0,6-4 2 15,-6 4-1-15,4 0 0 0,-2 0-3 16,-1 0 6-16,-4 0-3 0,4 0 0 0,4 0-2 16,-5-2 1-16,-1 2 1 0,1-3-1 15,2 3-1-15,-2 0 7 0,-2 0-7 0,3 0 1 16,-3 0 1-16,2 3 0 0,-2-3-3 15,-1 2 4-15,1 2-1 0,-4-3 0 16,4 2-3-16,0-1 2 0,-17-2 0 0,31 8 7 16,-17-8-7-16,-3 3 0 0,7-1 0 15,-6 3 1-15,-12-5-2 0,27 5 0 16,-16-2 3-16,2-1 1 0,0 0-1 0,-13-2 3 16,23 5 1-16,-11-2 1 0,1-1 1 15,-13-2 7-15,15 5-1 0,-3 0 9 0,-12-5-4 16,13 5 1-16,-13-5 5 0,0 0 3 15,16 5 6-15,-16-5 0 0,0 0 0 16,13 3 1-16,-13-3-2 0,0 0 2 0,13 2 2 16,-13-2-5-16,0 0-4 0,0 0 5 15,0 0 18-15,0 0-6 0,13 4-5 16,-13-4-3-16,0 0 1 0,0 0 4 0,8 6-13 16,-8-6 0-16,6 8-3 0,-6-8-11 15,0 0-2-15,0 0 8 0,4 15-8 16,-4-15-11-16,0 0 10 0,0 0-25 0,4 10-6 15,-4-10-19-15,0 0-29 0,0 0-54 16,-8 15-72-16,-2-11-89 0,10-4-227 0,-13 5 26 16,13-5 62-16,-14 3-160 0,14-3-79 15</inkml:trace>
  <inkml:trace contextRef="#ctx0" brushRef="#br0" timeOffset="268158.9333">16462 15445 1478 0,'0'0'-60'0,"0"0"14"0,0 0 18 15,0 0 14-15,0 0 3 0,0 0 9 16,0 0 12-16,0 0 6 0,0 0-1 16,10-12-4-16,-10 12 1 0,0-16-4 0,0 5-1 15,0-2 5-15,0-1 3 0,0-4 15 16,-3 0-7-16,-1-2 6 0,4 1 1 0,-3-3 2 15,-1 3-1 1,4 4 6 0,-3 0 6-16,3 1 1 0,0-1-3 0,0 3-1 0,0 4-1 0,0 8-1 0,0 0-1 15,0 0 1-15,0 0-3 0,0 0-2 0,24 27 0 16,-18-12 3-16,4 0 3 0,-3 2 1 16,0 1 3-1,-1-1 0-15,4 3 3 0,-3 0 1 0,0-2-3 0,-4 0-3 16,3-4-2-16,-2 1-6 0,2 0-1 0,-2-3-4 15,0 1-2-15,-1-3-3 0,0 0-13 0,-3-10-12 16,3 20-18-16,0-11-29 0,-3-9-33 16,0 12-27-16,0-12-24 0,0 0-25 0,4 12-32 15,-4-12-101-15,0 0-251 0,0 0-44 16</inkml:trace>
  <inkml:trace contextRef="#ctx0" brushRef="#br0" timeOffset="268637.9478">16855 15163 1392 0,'0'-12'-55'0,"-3"5"21"0,3 7 22 16,-3-11 6-16,3 11 13 0,0 0 15 16,0 0 5-16,0-12 10 0,0 12-2 0,0 0-1 15,-4-9 1-15,4 9-2 0,0 0 5 16,0 0-1-16,0 0-1 0,0 0-4 0,0 0-1 15,0 0 1-15,-3 36 5 0,3-23-4 16,0-1 3-16,0 5 3 16,3 1-3-16,1 2 0 0,-1 2-1 0,0 2-3 15,0 0-1-15,1 1-4 0,3 1 1 0,-4-4-2 16,0 0 0 0,1 2-5-16,-1 0 2 15,3-4-4-15,-6-3 2 16,8 4-6-16,-5-7 3 15,4 2-4-15,-7-5 0 0,3 4-2 0,0-2-1 0,0 1-4 0,-3-14-1 16,3 16-6-16,-3-6-16 0,4 0-17 0,-4-10-37 0,0 0-25 0,0 20-33 0,0-20-20 16,4 11-66-16,-4-11-337 0,0 0-54 0</inkml:trace>
  <inkml:trace contextRef="#ctx0" brushRef="#br0" timeOffset="269105.443">17139 15488 1392 0,'7'-13'-50'15,"-7"13"24"-15,3-9 15 0,-3 9 11 0,0 0 12 16,3-13 17-16,-3 13 8 0,7-12 6 16,-7 12 1-16,10-12 1 0,-3 6 4 15,-1 0-4-15,-6 6-4 0,17-9-6 0,-10 7 4 16,-7 2-5-16,16-2 0 0,-16 2-2 15,0 0-4-15,20 9-3 0,-20-9-1 16,10 16-4 0,-7-7-3-16,-3 4 3 0,4-3 0 0,-4 2-5 0,4 2-3 0,-8-2-1 15,4 0 0-15,0-12 0 0,0 19-6 16,-4-9 4 0,4-10-7-16,4 15 1 0,-4-15 1 15,0 15 5-15,0-15 15 0,7 12 13 0,-7-12 6 0,13 4 4 0,-13-4 9 16,17 2 7-16,-17-2 4 0,23 0 6 0,-23 0-4 15,23 0 17-15,-9 3-4 0,-14-3-4 16,22-3-2-16,-22 3-10 0,21 3-7 0,-10-6 0 16,-11 3-13-16,16 0-3 0,-16 0-1 15,14-2-9-15,-14 2-3 0,0 0 1 16,19 0-12-16,-19 0-8 0,0 0-13 0,14-3-14 16,-14 3-21-16,0 0-19 0,0 0-22 15,0 0-30-15,13-1-34 0,-13 1-33 16,0 0-26-16,0 0-10 0,0 0-46 0,17 4-74 15,-17-4-246-15,13 5-78 0</inkml:trace>
  <inkml:trace contextRef="#ctx0" brushRef="#br0" timeOffset="271611.5437">15798 14979 1445 0,'4'-8'-96'0,"-4"8"15"0,10-12 20 15,-10 12 11-15,9-9 8 0,-9 9 12 0,7-7 6 16,-7 7 8-16,7-7 3 0,-7 7 4 16,7-6 11-16,-7 6 4 0,0 0 7 0,9-5 6 15,-9 5 1-15,0 0 5 0,0 0 13 16,7-7-2-16,-7 7 3 0,0 0 1 16,0 0 4-16,0 0 0 15,0 0-4-15,0 0-5 0,0 0-1 0,0 0-8 0,0 0-2 16,0 0-1-16,-3 37 2 0,-1-25-5 15,4 4-1-15,0 2-3 0,0-1-4 0,0 6 3 16,0 2-4-16,4-1 0 16,-1 2 0-1,4 2 3-15,0 3-1 16,-1 2 1-16,1 0-2 0,3 0-3 16,0-2-1-16,3 5 4 0,1-4 2 15,-1 1 0-15,1-1 5 16,2 3 1-16,4-4 0 15,-4-2 5-15,1 0 0 16,0 0 5-16,3-4 4 0,-3 1 1 0,-1 1-1 16,1-5 6-16,-1-2-1 0,-2 0 0 0,-1-5 0 0,-2 2 2 0,2-5-4 15,-4 3 0-15,2-4-1 0,-5-1-3 0,1 0-1 0,-1 0-4 16,2-3-2-16,-2 0-1 0,-6-7-2 0,10 13-2 0,-7-3-6 16,-3-10-3-1,7 11-5-15,-7-11-9 0,7 7-16 0,-7-7-19 0,7 10-10 0,-7-10-20 16,0 0-14-16,9 10-24 0,-9-10-14 0,0 0-16 0,14 5-22 0,-14-5-73 15,10 5-299-15,-10-5-33 0</inkml:trace>
  <inkml:trace contextRef="#ctx0" brushRef="#br0" timeOffset="272696.2157">17422 14988 1301 0,'0'0'-85'0,"0"0"12"15,0 0 9-15,0 0 10 0,0 0 16 16,0 0 7-16,0 0 9 0,0 0 6 0,0 0 3 16,0 0 14-16,0 0 7 0,0 0 0 15,0 0 13-15,0 0-3 0,0 0 1 16,0 0 10-16,0 0-4 0,0 0 5 15,0 0 0-15,0 0 2 0,37 15-2 0,-31-10 1 16,-6-5 1-16,14 12 0 0,-1-3-2 16,-6-4 0-16,6 7 2 0,0 0-4 15,1 3 1-15,-1 0-6 16,1 2 1 0,-1 2-4-16,1-2-1 0,2 0 0 0,-2 4 0 0,-1 0-5 0,-4-1 2 15,5 1-1-15,-1 4 2 0,-2-3-6 16,2 5 4-1,-3-1 4-15,-4-4 1 0,5 8-1 16,-2-2 5-16,-2 2 1 0,0-6-1 0,-4 2-3 16,4-2 2-16,-1 1 5 0,-2 1-4 0,-1-4-1 0,0 0-3 15,1 0 8-15,-1-1 4 0,1-1 2 0,-1 0 6 0,0 1 0 16,-3-4 6-16,3 0-2 0,-3-2 1 0,4-1-2 16,-4 3-4-16,0-5 1 0,3 3-2 15,-3-3-1-15,0-12-2 0,0 23 0 0,0-15 0 16,0-8 2-16,0 14-1 0,0-14 0 15,3 16-3-15,-3-16 0 0,0 0-4 0,0 14-4 16,0-14-5-16,-3 13-2 0,3-13-2 16,0 0-4-16,0 10-4 0,0-10-8 0,-7 8-7 15,7-8-10-15,0 0-15 0,-6 9-21 16,6-9-30-16,0 0-30 0,-10 8-32 16,10-8-37-1,-7 5-99-15,7-5-360 0,0 0-137 0</inkml:trace>
  <inkml:trace contextRef="#ctx0" brushRef="#br0" timeOffset="273321.1795">18080 15562 1592 0,'0'0'-89'0,"-11"0"18"0,11 0 14 15,0 0 14-15,0 0 14 0,0 0 11 16,0 0 5-16,0 0 7 0,0 0 15 15,-6-8-6-15,6 8 9 0,0 0 3 0,0 0-2 16,0 0 5-16,0 0 4 0,0-11 0 16,0 11 7-16,0 0-2 0,3-14 7 0,-3 14-5 15,3-13 4-15,-3 13-9 16,3-15 4-16,1 7 1 0,0-2-4 0,-4 10-5 16,6-15 2-16,-3 8-4 0,4 1-5 15,-7 6 3-15,6-11-2 0,-6 11-1 16,4-11-5-16,-4 11 1 15,10-4 2-15,-10 4-2 0,0 0 5 0,0 0 0 0,24 12 0 0,-24-12 0 16,9 14 3-16,-2-3-2 0,-1 1 3 16,2 3 1-16,-5 0-2 0,4 2 4 15,-1 1 2-15,0 1-2 0,-2 1 8 0,0-1-2 16,2-2 3-16,-2 3 4 0,2 0 5 16,0-2 4-16,2 1 0 0,-5-1-2 0,4-2-1 15,-4-4-1-15,0 3-4 0,0-5-1 16,0 2-2-16,1-3-1 0,-4-9-1 15,7 18-3-15,-4-7 1 0,-3-11 0 16,7 15-3-16,-1-8 1 0,-6-7-8 0,7 12 0 16,-7-12 0-16,7 12-3 0,-7-12-2 15,3 12-3-15,-3-12-12 0,0 0-10 16,4 9-20-16,-4-9-29 0,0 0-28 0,0 0-46 16,0 0-37-16,0 0-71 0,0 0-153 15,0 0-152-15,0 0-49 0</inkml:trace>
  <inkml:trace contextRef="#ctx0" brushRef="#br0" timeOffset="274577.0977">21618 15138 1439 0,'0'0'-52'16,"-10"-2"19"-16,10 2 17 0,0 0 12 16,-14-3 21-16,14 3 13 0,0 0 10 0,-10-1 8 15,10 1 1-15,0 0 3 0,-9-3-3 16,9 3 1-16,0 0-1 0,0 0-2 0,0 0 0 15,0 0-1-15,0 0-3 0,0 0-3 16,-11-3-4-16,11 3-3 0,0 0-1 16,0 0-3-16,3-15-7 0,-3 15 1 0,0-18-3 15,4 8 0-15,-4-2-5 16,0-2 0-16,4-1-1 0,-1 2-2 16,0-3 0-16,-3 4-1 0,3-3-2 0,-3 2-3 15,4-1 1-15,-4 2-4 0,3 3 4 0,-3 9-3 16,3-17 1-16,-3 17 1 0,3-14-4 15,-3 14 3-15,4-11-5 0,-4 11 2 0,0 0-2 16,4-13 3-16,-4 13-1 0,0 0 0 16,0 0-2-16,0 0 3 0,0 0-1 0,9 40 0 15,-5-25 0-15,-1 5 1 0,3 2 1 16,-2 1 4-16,0-1-1 16,2 3 4-16,-3-2 1 0,4 1-1 0,-1 3 6 0,-1-3 1 15,-2-2-2 1,0-2 5-16,0 1 1 0,0-2 0 0,1-1 3 0,-1-3 2 0,-3 1-3 15,3-2 2 1,-3-2 0-16,3 1 1 16,2-3-2-16,-5-10 2 15,0 21-2-15,0-21-1 16,0 17 2-16,0-17-12 0,0 13-6 0,0-13-9 16,0 0-15-16,-5 12-18 0,5-12-33 0,0 0-37 0,0 0-24 0,0 0-33 0,0 0-28 0,0 0-69 15,0 0-363-15,-9-33-119 0</inkml:trace>
  <inkml:trace contextRef="#ctx0" brushRef="#br0" timeOffset="274996.132">21968 14814 1572 0,'10'-8'-72'16,"-10"8"28"-16,6-11 17 15,-6 11 19-15,7-4 10 0,-7 4 21 0,0 0 9 16,0 0 10-16,0 0 7 0,0 0 0 0,14 23 4 16,-11-14-2-16,0 3 0 15,0 3 5-15,1 3 2 0,-1 1 1 0,-3 1 0 16,7 2 4-16,-7-1-3 0,4 0 0 15,-4 2-4-15,3-1-5 0,-3 0 1 0,0 0 0 16,3-2-6-16,-3 5-4 0,3-1 0 0,-3-2-3 16,3 2-3-16,-3-3-4 0,4 3-6 15,-4-1-1-15,3 0-4 0,1-3 0 16,-4-1-3-16,3 1 1 0,1-4-3 16,-1 0-3-16,-3-2 0 0,0-2-15 0,0 0-15 15,3-1-17-15,-3-11-17 0,0 15-23 16,0-15-23-16,0 0-32 0,0 0-26 0,0 0-28 15,0 0-81-15,0 0-349 0,20-28-112 16</inkml:trace>
  <inkml:trace contextRef="#ctx0" brushRef="#br0" timeOffset="275424.4735">22242 15219 1601 0,'13'-6'-68'0,"-13"6"15"0,0 0 11 0,3-8 18 16,-3 8 19-16,6-13 5 0,2 5 10 0,-5 3 13 15,7-4 0-15,-4 2 10 0,2 2 3 16,1-2 2-16,-9 7-6 0,16-7 4 16,-16 7-2-16,14 0-5 0,-14 0-2 15,16 10 1-15,-8-3-7 0,-5 2 0 0,0 4-1 16,0 2-3-1,1 0-1-15,-4 0-2 0,0 0 1 0,-4-2-4 0,4 5 1 16,0-6-4-16,-3 2 0 0,3-1 0 0,0-1 1 16,0 0-5-16,0 0-1 0,0-12 2 15,3 17 3-15,1-7 4 0,-4-10 8 16,9 12 2-16,-9-12 4 0,11 12 5 0,-1-8 9 16,4 0 9-16,-1 0 4 0,-13-4 2 15,26 3-2-15,-10-1 8 0,2-2-6 0,-2 4-1 16,-16-4-3-16,30 0 0 0,-16 0-6 15,-14 0-7-15,26 0-1 0,-16 2-7 16,-10-2-1-16,20-2-4 0,-20 2-6 0,17 0-11 16,-17 0-18-16,10-4-28 0,-10 4-25 15,0 0-34-15,10-5-42 0,-10 5-27 16,0 0-41-16,0 0-111 0,0-17-289 0,0 17-106 16</inkml:trace>
  <inkml:trace contextRef="#ctx0" brushRef="#br0" timeOffset="276142.9527">21097 14843 1534 0,'4'-8'-87'0,"-4"8"23"0,6-6 10 15,-6 6 10-15,0 0 13 0,3-12 11 0,-3 12-1 16,0 0 6-16,5-9 1 0,-5 9 6 0,0 0 11 16,0 0 0-16,0 0 14 0,0 0 2 15,0 0 6-15,0 0 11 0,0 0-5 0,0 0 2 16,0 0 5-16,0 0-5 0,3 37 0 16,-3-21-2-1,-3-2-3-15,6 10 1 0,0-5-6 0,0 8 10 0,4 1 1 0,-1 4-1 16,5 4 1-16,2-2 8 15,4 3-1 1,-1 5 7-16,4-6 3 16,-4 4 2-16,5-4 4 15,2 2-3-15,-6-9-3 16,3 1-3 0,-3 0-5-1,-1-6 2-15,4 3-12 16,-3-5-1-16,-7-5-4 15,3 1-9-15,1-1-16 0,-4-2-23 0,-4-3-27 16,1 1-31-16,0-6-31 0,-7-7-37 16,10 14-59-16,-10-14-385 0,0 0-91 0</inkml:trace>
  <inkml:trace contextRef="#ctx0" brushRef="#br0" timeOffset="276913.5455">22638 14700 1494 0,'0'-9'-78'0,"0"9"19"0,-3-8 8 16,3 8 7-16,0 0 5 0,0 0 10 0,0 0 12 16,0 0 1-16,0 0 9 0,0 0 9 15,0 0 6-15,0 0 10 0,0 0 4 0,40 22 13 16,-30-9 2-16,-3-3 5 0,3 8 2 16,-1-1 4-16,2 3 1 0,-1 3 3 15,-1 4 2-15,1 1 5 0,-2 4 1 16,1 0 1-1,-2 1 3-15,3 3 0 16,-3-5-4-16,-1 4 1 16,-3-2-1-1,4 0-1-15,-4-5-4 0,1-1 3 16,0-3-2-16,-1 1-3 0,-3 1 3 0,0-6 2 16,3 2-3-16,-6-2-1 0,3-1-4 0,-3 1-2 15,3-4-5-15,-4 2-3 0,0-1 1 0,4 0-2 16,-6-1-5-16,2-2-2 15,4 1-4-15,-3-2-6 0,0 3 0 0,3-4-1 16,-3-2-3-16,0 2-1 0,3-12-2 0,-4 17-5 0,4-5 5 0,0-12-10 0,-4 17-4 0,4-17-14 16,-3 9-11-16,3-9-16 0,0 0-17 0,-3 13-22 0,3-13-19 0,0 0-30 15,0 0-29-15,0 0-33 0,0 0-94 16,0 0-393-16,0 0-171 0</inkml:trace>
  <inkml:trace contextRef="#ctx0" brushRef="#br0" timeOffset="277589.0699">23175 15369 1718 0,'0'0'-83'15,"0"0"17"-15,10-8 19 0,-10 8 11 0,0 0 16 16,13-3 16-16,-13 3 7 0,14-7 12 16,-14 7 6-16,13-8 6 0,-13 8 5 0,17-7 10 15,-17 7 7-15,16-3 5 0,-5 0-5 16,-11 3 2-16,23-2 1 0,-13 2-4 0,-10 0 0 15,20 2-2-15,-10 4-5 0,-3 1-1 16,-1 1 0-16,-6-8-4 0,10 20-5 16,-10-8-3-16,3 3 3 0,-3 2-6 0,-3 1-4 15,3 0-1-15,-3 1-1 16,-4-1-4-16,7-2 1 0,-6 1 0 16,6-2-1-16,0-1 0 0,-3-2-2 15,-1-1-3-15,1 2 1 0,-1-3-2 16,1-1-2-16,3-9 0 0,0 18-4 0,0-18 4 0,3 15 0 0,-3-15 2 15,4 16 2-15,-4-16 1 0,7 9-5 16,-7-9 5-16,6 10-1 0,-6-10 1 16,13 7 0-16,-13-7 2 0,14 8 2 0,-5-5 3 15,-9-3-1-15,18 4 4 0,-9-1-2 16,-9-3 1-16,27 2 0 0,-14-2 5 16,-13 0 0-16,30 0 0 0,-13 0 1 0,-1-2-3 15,1-1 4-15,0 1 10 0,-4 2 0 16,4-2 1-16,-4-1 3 0,5 3 5 0,-6-2-7 15,-12 2-1-15,24-6-1 0,-14 5-7 16,-10 1 2-16,20 0-2 0,-10-3-2 16,-10 3-4-16,17 0 5 0,-17 0-9 0,19-3 5 15,-19 3-12-15,17 0-1 0,-17 0 1 16,10-2-12-16,-10 2-7 0,0 0-19 16,0 0-22-16,0 0-35 0,0 0-45 15,20 2-59-15,-20-2-50 0,0 0-131 0,0 0-85 16,0 0-211-16,-6 18-159 0</inkml:trace>
  <inkml:trace contextRef="#ctx0" brushRef="#br0" timeOffset="279537.2287">21485 14355 1630 0,'0'0'-100'15,"-4"-8"27"-15,4 8 16 0,0 0 11 16,0 0 17-16,0 0 11 0,0 0 16 0,-7-7 7 15,7 7 10-15,0 0 9 0,0 0 2 16,0 0 6-16,0 0 4 0,0 0 6 16,0 0 0-16,-13 22 1 0,13-22 1 0,3 17-6 15,-3-17 0-15,3 14-5 0,4-7-4 16,-3 3-3-16,3-2-2 0,-1 2-2 0,4-4-1 16,0 6 1-16,3-4-6 0,4-2 2 15,-4 2 0-15,4-3-4 0,3 1 1 16,0-2 0-16,0-2-3 0,-3 1-5 15,3-1 5-15,-4-4 0 0,1 2 0 0,-17 0-3 16,27-5 4-16,-14-3 4 0,-2 4 2 0,-5-7 2 16,-3 1 5-16,0 1-4 0,-6-7-3 15,0 4 4-15,-3-3 3 0,-2-3 2 16,-5 3 1-16,-1-3 0 0,1 4 2 16,1 1 1-16,-6-2 1 0,1 6 1 0,1-1-7 15,-4-1-1-15,4 8-4 0,-1-1-2 16,0 4-3-16,-3 0-1 0,0 2-3 0,4 3-5 15,-2 0-6 1,2 1-22 0,2-2-25-16,5 4-26 15,-8-1-27-15,10 1-35 16,7-8-20-16,-9 10-36 0,9-10-94 0,0 0-257 0,0 0-44 0</inkml:trace>
  <inkml:trace contextRef="#ctx0" brushRef="#br0" timeOffset="279977.7745">21738 14270 1349 0,'0'0'-68'0,"23"10"23"15,-10-3 12-15,1 2 11 0,2 0 7 0,1 6 12 16,-4-2 9-16,-2 1 10 0,2 1 22 16,-4 2 2-16,2-3-1 0,-1-2 2 0,-4 1 5 15,5-1-3-15,-8-1 3 0,4-3-7 16,-1 1 6-16,-6-9 0 15,10 10-6-15,-10-10-3 0,0 0-6 0,0 0-2 16,0 0 0-16,0 0-7 0,4-29-1 0,-4 18-2 16,-4 1-3-16,4 10 1 0,4-20-2 15,-1 10-4-15,0 2 6 0,1-1-1 16,2 0-1-16,1 2-1 0,3 2 3 0,3 2 0 16,1 1 1-16,-14 2-2 15,26 2-2-15,-9 5 14 16,3-2 7-1,3 7 4-15,-3-3-1 16,7 4 0-16,-3-3 4 0,-5 2 2 0,5-2 3 0,-1-1-4 16,-7 3 0-16,5-4 4 0,-8-2 1 15,4 2 3-15,-8-1 7 0,5-2 7 16,-14-5 6-16,21 8 5 0,-21-8-13 0,12 0-2 0,-12 0-9 16,0 0-4-16,0 0-8 0,7-13-1 0,-7 13-13 0,-3-17-18 0,-1 5-19 0,1 0-30 15,0 0-38-15,3 3-42 0,-6-4-45 0,6 1-33 31,-5 3-50-31,5-3-110 0,0 12-290 0,8-13-145 0</inkml:trace>
  <inkml:trace contextRef="#ctx0" brushRef="#br0" timeOffset="280612.3152">22508 14375 1668 0,'0'0'-76'0,"14"5"17"16,-14-5 20-16,0 0 14 0,0 0 12 15,0 0 14-15,12 3 13 0,-12-3 0 0,0 0 3 16,0 0 1-16,0 0 0 0,0 0 8 0,0-24 6 16,0 24 4-16,0 0 10 0,-9-19 3 15,6 9 2-15,3 10 9 0,-7-12 0 16,4 5 2-16,3 7 2 0,-8-13-3 31,5 8-4-31,3 5-3 0,-3-7-10 0,3 7-6 0,0 0-5 0,0 0-4 0,0 0-1 16,0 0-3-16,0 0-3 0,0 0 2 15,0 0-5-15,0 0 0 0,30 27-2 0,-24-22-3 16,-6-5-1-16,11 17 2 0,-8-7-3 16,4-1 1-16,-7-9-1 0,6 17 1 0,-2-8-2 15,-4-9-2-15,3 18 0 0,-3-18 2 16,4 12-2-16,-4-12 0 0,3 10 1 0,-3-10-2 16,0 0 1-16,0 14-1 0,0-14-5 15,0 0 3-15,0 0-4 0,0 0-1 16,0 0-1-16,0 0 1 0,0 0-5 15,0 0 5-15,7-39 1 0,-7 32 4 16,3-6-7-16,-3 13 3 0,3-20-1 0,0 12 2 16,1-4-1-16,3 5 0 0,-7 7 5 0,10-15-1 15,-4 7 3-15,1 4 0 0,-7 4-1 16,17-5 0-16,-17 5 1 0,20 2 3 16,-20-2-2-16,26 10 6 0,-9-5-2 15,-4 2-3-15,1-1 4 0,-1 1-5 16,1 0 0-16,-2 3 0 0,-2-1-1 15,4 3 0-15,-8-3-7 16,4 2-6-16,-2-2-14 0,-2 1-8 0,-3 0-2 16,-3-10-13-16,4 21-8 0,-1-13-7 0,-3-8-1 0,-3 15-15 15,3-15-1-15,-10 11-6 0,7-6-1 16,3-5 8-16,-14 5-1 0,14-5-1 0,-13 3 17 16,13-3-8-16,-14 2 4 0,14-2-13 15,0 0 9-15,-16 3-18 0,16-3-3 0,-14 0 3 16,14 0-6-16,0 0-6 0,-16 2-4 15,16-2-20-15,0 0-25 0,0 0-186 16,-14 5 156-16</inkml:trace>
  <inkml:trace contextRef="#ctx0" brushRef="#br0" timeOffset="281038.2903">22685 14480 877 0,'-4'-7'-14'0,"4"7"8"16,0 0 8-16,0 0 8 0,-3-7 11 16,3 7 8-16,0 0 14 0,0 0 8 0,0 0 11 15,0 0 2-15,17-12 5 0,-17 12 1 16,20-8 1-16,-10 4 3 0,0 3-1 0,0-6-9 15,4 7-1-15,-14 0-9 0,19-6-4 16,-8 3-3-16,-11 3-8 0,16-3-17 31,-6 1-26-31,-10 2-34 0,13-2-25 0,-13 2-32 0,13-3-33 0,-13 3-63 16,14-2-257-16,-14 2 44 0</inkml:trace>
  <inkml:trace contextRef="#ctx0" brushRef="#br0" timeOffset="281517.7852">23269 14497 1201 0,'0'0'-25'0,"0"0"18"15,0 0 8-15,6-9 8 16,-6 9 13-16,7-8 0 0,-7 8 9 0,10-16 8 16,-7 6 4-16,4-5-1 0,-4-4 2 0,7-1 1 15,-3-1-5-15,3-3 4 0,-3 2 6 16,2 0 3-16,1 1 5 0,-2 3 4 15,1 1 0-15,-2 3-2 0,-1 3 8 16,2 2 1-16,1 2 5 16,-2 2 3-16,-7 5 6 0,0 0 0 0,26 8 9 0,-19 4 9 15,7 0-2-15,-4 7-6 16,-1 1 0-16,5 4-2 0,-4 0-3 0,0-2-9 16,3 3-8-16,-3-2-4 0,-3-1-4 0,3-1-6 0,0-2-2 15,-7 1-5-15,4-3-9 16,0-2-1-16,-1-1-5 0,-2-2-19 0,-1-2-3 0,-3-10-41 15,3 18-26-15,-3-18-40 16,0 13-40-16,0-13-49 0,-6 5-40 0,6-5-58 16,0 0-134-16,0 0-17 0,0 0-163 0,-4 14-96 15</inkml:trace>
  <inkml:trace contextRef="#ctx0" brushRef="#br0" timeOffset="282227.3509">21588 16118 1552 0,'0'0'-57'0,"-21"-5"15"0,12 3 13 16,9 2 15-16,-17 0 20 0,17 0 8 0,-20 2 6 15,20-2 10-15,-13 5 4 0,6 0 7 16,7-5 3-16,-13 13 0 0,10-6 5 16,3 3 6-16,0-10-3 0,3 23 4 0,3-10 5 15,1-1-4 32,3 0-1-47,0 6-3 0,7-6-5 0,-4 1-3 0,3-3-3 0,1 2-5 0,0-4-3 0,0-3-2 0,0-1 3 0,-1-4-4 0,1 0-4 16,-17 0-3-16,27-7 2 0,-18 0-3 0,1-3-3 15,-2-3 3-15,-2-2-4 0,-3 3-4 16,-3-6 2-16,-3 3 0 0,0-4-5 0,0 3 5 16,-5 3-1-16,2 1-1 0,-1-1 4 0,-2 4 3 15,1 1-5-15,-2 4-1 16,1 1-1-16,9 3-2 0,-21 3-4 0,8 1 2 16,3 1-4-16,0 0-1 0,0 2-21 0,0-1-16 15,3 1-29-15,1 0-35 0,-1 1-34 16,7-8-22-16,-10 10-26 0,10-10-62 15,0 11-406-15,0-11-141 0</inkml:trace>
  <inkml:trace contextRef="#ctx0" brushRef="#br0" timeOffset="282635.8499">21864 16150 1592 0,'21'8'-98'0,"-12"-4"20"0,-9-4 5 0,14 6 20 0,-14-6 8 0,10 8 12 0,-10-8 11 16,0 0 11-16,10 5 12 0,-10-5-2 0,0 0 13 16,0 0 11-16,0 0 1 0,0 0-2 15,0 0 16-15,0 0-2 0,0 0-3 0,-7-28 7 16,7 28-2-16,-3-13 2 0,3 13 5 16,3-11 7-16,-3 11 0 0,7-16 1 15,3 11-4-15,-3 1-3 0,6-1 0 16,0 2-1-16,-13 3 0 0,37 3 6 0,-13 2 8 15,-1-1-2-15,0 4 5 0,7-1-2 16,-7 1 6-16,4-1-1 0,-3 3-3 16,-2-2 0-16,-1-1 4 0,-1-2 3 0,-7 1 6 15,4-1 3-15,-4-1 3 0,1-1 7 16,-14-3-8-16,16 3-4 0,-16-3-10 16,0 0-7-16,14-8-9 0,-14 8 1 15,0 0-12-15,-3-18-4 0,3 18-2 0,-8-18-34 16,2 13-16-16,2-2-40 0,1-3-30 15,-3 3-39-15,3-1-38 0,-2-1-30 16,2-3-19-16,3 0-41 16,0 3-63-16,0-1-356 0,0 10-168 15</inkml:trace>
  <inkml:trace contextRef="#ctx0" brushRef="#br0" timeOffset="283661.3674">22384 16018 1719 0,'0'0'-85'15,"17"8"12"-15,-17-8 24 0,18 10 20 16,-12-5 15-16,-6-5 8 0,10 7 12 0,-10-7 9 15,14 10 13-15,-14-10 12 0,9 5-3 16,-9-5 1-16,4 10 2 0,-4-10 4 16,0 0-6-16,3 10 0 0,-3-10-5 0,0 0 1 15,0 0-6-15,0 0-1 0,0 0-6 16,0 0 2 0,-24-30 2-16,18 22 2 0,-1 1-1 0,4-1-4 0,-3 4-2 31,6 4-2-31,-8-13-3 0,8 13-1 0,-3-10-5 0,0 2-1 15,3 8 2-15,0 0-3 0,0-12 1 0,0 12 1 0,0 0 1 16,0 0 2-16,0 0 4 0,14-4 4 0,-14 4-2 16,0 0 2-16,0 0-5 0,0 0 6 0,19 27-6 15,-19-27-2-15,11 15-2 0,-8-6-1 16,0-1-3-16,0 5 3 16,-3-13-4-16,4 17 1 0,-1-7 1 0,-3-10 2 15,3 21-6-15,-3-12 3 16,-3 1-2-16,3-10 4 0,-3 18-7 0,3-9 6 15,0-9-3-15,-7 17 0 0,4-13-4 0,3-4 6 16,-8 10-5-16,8-10 0 0,-6 7 2 0,6-7-7 16,0 0 0-16,0 0 2 0,-6 8-3 15,6-8-1-15,0 0 0 0,0 0 2 16,0 0 0-16,0 0 0 0,0 0-2 0,0 0 1 16,0 0 1-16,0 0 3 0,0 0-1 0,0 0 2 15,0 0-2-15,0 0 0 0,0 0-1 16,0 0 7-16,0 0-3 0,0 0 3 15,0 0-7-15,0 0 6 0,0 0-2 16,0 0-3-16,0 0 5 0,0 0-1 0,0 0 0 16,0 0-1-16,0 0 2 0,0 0-4 15,0 0 1-15,0 0 1 0,0 0 0 16,0 0 0-16,0 0 2 0,0 0-1 0,0 0-3 16,20 7 2-16,-20-7-1 0,0 0 0 15,0 0-1-15,0 0-1 0,0 0 1 0,0 0-1 16,0 0-1-16,0 0 6 0,0 0-8 15,0 0 2-15,0 0-1 0,0 0-1 0,0 0-1 16,0 0-1-16,0 0-4 0,0 0 3 16,0 0 1-16,0 0-4 0,0 0 2 15,0 0 3-15,0 0 1 0,0 0 1 0,0 0-2 16,0 0 2-16,-3-32 2 0,3 32-3 16,-8-18 1-16,5 3 1 0,0 5-2 15,-4-5 4-15,1 0-2 0,-2-3-3 16,5 6 2-16,-3 0 1 0,-1-1-2 0,4 1 1 15,-3-1 2-15,1 3 2 0,2 2-3 16,0-4 2-16,0 8-2 0,3 4 2 0,-4-13 2 16,1 8-6-16,3 5 2 0,0 0 2 15,3-12 2-15,-3 12 3 0,0 0-4 16,0 0 4-16,0 0-1 0,13-6-1 0,-13 6 1 16,0 0 0-16,0 0 2 0,0 0 3 15,35 20-4-15,-29-14 2 0,4 1-1 16,-4 3 4-16,2-3-8 0,1 3 7 15,1 0 0-15,-4 3-1 0,5-1-1 0,-1 3 2 16,-1 0 2-16,-1-2 0 0,2 2-3 16,-4-3 4-16,0 1-2 0,-2-1-2 0,0 0-1 15,-1-1 1-15,-3-11 1 0,0 20-1 16,0-10-2-16,0-10-1 0,-7 15 0 0,3-8 2 16,4-7-2-1,-9 10 3-15,9-10-3 0,-7 10 9 0,7-10-10 0,-10 9 0 16,10-9 0-16,-10 6 4 0,10-6-4 15,-6 6-2-15,6-6-1 0,0 0-3 0,-7 7-3 16,7-7-7-16,0 0-14 0,-11 5-21 16,11-5-26-16,0 0-38 0,0 0-27 0,0 0-33 15,0 0-83-15,0 0-354 0,-19-7-108 16</inkml:trace>
  <inkml:trace contextRef="#ctx0" brushRef="#br0" timeOffset="284004.3509">22608 16206 1594 0,'0'0'-57'0,"0"0"35"15,13 2 12-15,-13-2 19 0,0 0 2 0,0 0 7 0,0 0 4 16,0 0 11-16,14-10 9 0,-14 10 9 15,7-9 4-15,-4-1 2 0,3 2 11 16,-6 8 3-16,7-15 0 0,0 7 2 0,-7 8-4 16,7-15-3-16,-7 15-4 0,9-10-8 15,-5 3 3-15,-4 7-2 0,14-3-3 16,-14 3-2-16,0 0-1 0,33 10-3 0,-24-2-1 16,9-3-6-16,-2 2-5 0,4 6-3 15,-4-6-2-15,1 4-8 0,-4-4-9 0,4 1-16 16,-4-1-17-16,-2-2-27 15,-1 2-25-15,-1-2-32 0,-9-5-35 16,0 0-26-16,0 0-17 0,0 0-56 0,0 0-400 0,0 0-136 16</inkml:trace>
  <inkml:trace contextRef="#ctx0" brushRef="#br0" timeOffset="284185.8593">22732 16211 1642 0,'0'0'-63'0,"-10"-3"27"0,10 3 29 0,0 0 18 0,0 0 13 15,0 0 16-15,23-22 8 0,-17 15 5 16,5 2-9-16,2-3 0 0,1 0-6 0,-2 3-2 16,2 0-5-16,3 0-9 0,-4 0-27 15,4-2-28-15,-4 1-33 0,7 2-19 0,0-1-24 16,1 0-40 0,4 0-90-16,-1 0-183 0,-1 0 67 0</inkml:trace>
  <inkml:trace contextRef="#ctx0" brushRef="#br0" timeOffset="284673.888">23465 16036 1201 0,'0'0'37'0,"0"0"15"0,0-13 14 0,0 13 20 16,7-10 12-16,-4 3 6 0,-3 7 6 16,14-13-3-16,-8 8-6 0,4-2-3 15,-3 2-7-15,3 0-6 0,-10 5-8 0,20-2-6 16,-20 2-5-16,17 10-7 0,-8-3-4 15,-1 0 1-15,-5 6-14 0,0-1-2 16,4 3-9-16,-7 0-3 16,3 0-5-16,-3 0-4 0,3 0-5 0,-3 0-4 15,3 0 0-15,2-2-1 0,-2-1-1 0,0 2 4 16,0-2 3-16,4-3 8 16,-7-9 7-16,14 15 10 0,-8-7 5 0,7-1 8 0,-2-4 17 15,1 1 0 1,1-1-5-16,4 2-5 0,4-5 13 15,-5 3-7-15,8-6 3 0,-1 3-7 0,4-3-1 0,-1-2-7 16,1 1-7-16,-4-1-9 0,4 2-2 0,-7-1-15 0,0 1-32 16,-3 0-23-16,-1-1-40 0,-2 1-39 15,-14 3-64-15,16 0-76 0,-16 0-167 0,14 7-69 16,-14-7 59-16,3 18-204 0,-3-9-131 16</inkml:trace>
  <inkml:trace contextRef="#ctx0" brushRef="#br0" timeOffset="304296.2083">12879 14512 440 0,'-9'-4'72'0,"9"4"-5"0,0 0-17 0,-11-3 1 0,11 3-2 16,0 0-10-16,0 0 6 0,-20 3-3 16,20-3 0-16,0 0 9 0,-17 9-6 0,15 0 8 15,2-9 2-15,-11 12-1 0,9-2 0 16,2-10-2-16,-4 20-5 0,0-7-3 16,4 2 5-16,4-1-2 0,-4 9 5 0,6 2 2 15,5 8 6-15,-5-2-3 0,7 5-1 16,-3 6 1-16,4 1-7 0,-5 1-2 0,4-1 2 15,1 0-6-15,-1 0-6 16,-1-9-3-16,1 2-2 0,-4-4-4 16,1-2-6-16,0-3-2 0,-1-4-17 0,-4-2-26 15,2-7-26-15,-5-4-41 0,-2-10-37 0,0 0-41 16,0 0-113-16,0 0-206 0,0 0 9 16</inkml:trace>
  <inkml:trace contextRef="#ctx0" brushRef="#br0" timeOffset="304730.1805">12398 14722 1239 0,'-9'-2'-47'15,"9"2"8"-15,-9-2 14 0,9 2 8 0,0 0 3 16,0 0 8-16,0 0 5 0,0 0 9 16,0 0 16-16,0 0 14 0,0 0 18 0,0 0 2 15,0 0-2-15,0 0 10 0,40-10 1 16,-21 7 2-16,5-2 6 0,-2 1 1 0,8 1 3 15,1 1-6-15,-2-4-2 0,10 4-3 16,-11-2-1-16,7 1-3 0,-3 1-7 0,-1-1-3 16,-2 0-4-16,1 3-4 15,-3-2-4-15,-1-2-6 0,-2 4-2 0,-3-1 1 16,-3 1-8-16,0-3-3 16,0 3-11-16,-7 0-10 0,2-3-14 0,-13 3-16 0,25-2-19 15,-15-1-16-15,-10 3-25 0,17-3-15 16,-17 3-19-16,0 0-16 0,0 0-29 0,16 6-79 15,-16-6-273 1,-2 18-22-16</inkml:trace>
  <inkml:trace contextRef="#ctx0" brushRef="#br0" timeOffset="305146.1546">12642 15406 1367 0,'0'0'-54'0,"0"0"22"0,12 9 21 16,-12-9 16-16,0 0 25 0,23 0 5 0,-23 0 19 15,26-2 8-15,-10-3 11 0,5 3 3 0,6 0 4 16,2-2 4-16,-3 2 0 0,4-1-1 47,1-1 1-47,-2 4 1 0,5-3-3 0,-5 3-1 0,2 0-6 0,-1 0-4 0,-7 0 1 0,4 3-7 0,-3-3-6 16,-3 0-8-16,-3 0-5 31,2 2 0-31,0-2-8 0,-2 0-1 0,-18 0-5 0,27 2-4 0,-14-2 9 15,-13 0-11-15,23 0-10 0,-23 0-9 16,16 0-13-16,-16 0-21 0,13-2-27 0,-13 2-27 16,0 0-40-16,11-5-30 0,-11 5-39 0,0 0-74 0,0 0-133 0,3-9-176 15,-3 9-73-15</inkml:trace>
  <inkml:trace contextRef="#ctx0" brushRef="#br0" timeOffset="305794.114">13306 15054 1475 0,'0'0'-51'0,"0"0"24"15,0 0 4-15,-7 29 10 0,7-15 10 0,0 10 11 16,4-1 3 0,-1-1-5-16,-3 2 5 0,4 2 4 0,-1-1-5 0,1-3 7 0,3 3-1 31,-5-2 6-31,2-4-5 0,-1-4 2 15,1 1 0-15,-2-4 6 0,-2-2 5 0,0-10 2 0,0 0-1 0,0 0-4 0,0 0-1 16,0 0-4-16,0 0-3 0,-9-32-1 16,3 11-1-16,-1 2-5 0,3-1-2 15,-3-3 3-15,4 0-2 0,-1 4-4 0,2-2 0 16,-2 4 1-16,4 2 6 16,0 0 2-16,4 3 1 15,-4 2-3-15,2 0 6 0,5 2 6 0,4 2 3 16,-11 6 1-16,20-1 1 0,-20 1-2 0,25 7 0 0,-11 1 2 15,6-1 1-15,0 6 2 0,1 2 3 16,-4-3-6-16,3 3-3 0,-2-3-5 16,0 4 2-16,3-4-3 0,-6 1 3 0,3 2-1 15,-2-5 1-15,-5 0-4 0,2-3 5 16,-4 1 4-16,1-3 12 0,1-1 0 0,-11-4 2 16,14 4-8-16,-14-4 2 0,0 0-7 15,9-21 6-15,-12 9-8 0,3-1-2 0,-4-7-3 16,2 1-2-16,-6-2-1 0,4 4-2 15,-2-3 2-15,-1 0-9 0,5 3-4 0,-6-4-5 16,4 6-11-16,2 2-17 16,-1 1-21-16,-1-1-22 0,0 1-30 0,4 3-31 15,0-4-27-15,0 2-30 0,0 11-62 16,4-14-104-16,3 9-211 0,-1-2-63 16</inkml:trace>
  <inkml:trace contextRef="#ctx0" brushRef="#br0" timeOffset="306258.0844">13967 15068 1485 0,'6'11'-51'15,"2"-4"15"-15,-8-7 8 0,6 17 10 16,1-9 6-16,-5-1 10 0,-2-7 5 0,4 14 14 15,-4-14-12-15,7 6 8 0,-7-6 3 16,0 0 0-16,0 0-2 0,0 0 4 16,0 0 3-16,0 0-2 0,-20-33 3 15,10 18-5-15,-3 4 2 0,3-5 1 0,0 2-2 16,-3-1 4-16,2 6 2 16,5-3 8-16,-4 2-3 0,3 1 2 15,1 1-5 1,-2 1-2-16,2 1-4 0,6 6-7 0,0 0 3 0,0 0-2 0,0 0-2 0,0 0 0 15,0 0-3-15,0 0-3 0,37 0 5 16,-37 0-1-16,19 13 1 0,-6-5 8 0,-1 1 7 16,-1 4 11-16,1 2 7 0,-6 0 16 15,1 5 1-15,-1 0 6 0,-2 2 1 0,-4 2-4 16,0-1-4 0,-4 1-3-16,0 1-5 15,2-3-4 1,-5 0-5-16,1 1-4 0,-6-3-4 0,7 0 0 0,-5-6-8 15,0 2-5-15,-1 0-17 0,2-7-15 0,-1-2-25 16,0 0-33-16,-1-4-42 0,11-3-40 0,0 0-34 0,0 0-95 0,-27-10-378 0,27 10-153 16</inkml:trace>
  <inkml:trace contextRef="#ctx0" brushRef="#br0" timeOffset="306579.0645">14318 15233 1796 0,'13'0'13'0,"-13"0"38"0,0 0 23 0,0 0 19 16,14 8 9-16,-14-8 8 0,6 7-6 16,-6-7-4-16,2 10-8 0,-2-10-7 0,0 0-8 15,7 10-6-15,-7-10-11 0,0 0 2 16,0 0-24-16,0 0-28 0,0 0-44 16,0 0-53-16,0 0-46 0,0 0-53 0,0 0-89 15,0 0-156-15,0 0-179 0,0 0-108 16</inkml:trace>
  <inkml:trace contextRef="#ctx0" brushRef="#br0" timeOffset="307264.5441">12269 15898 1580 0,'-4'-12'-53'0,"4"12"19"0,0 0 17 0,0 0 15 16,0 0 9-16,0 0 15 0,0 0 11 16,0 0 3-16,0 0 1 0,18 30-4 0,-11-15 2 15,-2 3-3-15,5 2-3 0,-2 2 2 16,1-1-8-16,1 3-2 15,1-2-10-15,-1 1-7 0,-4 0-24 16,3-4-18-16,-1-2-37 16,-2 1-28-16,1-2-54 0,-1-4-114 0,-3-2-125 0,-3-10 92 15</inkml:trace>
  <inkml:trace contextRef="#ctx0" brushRef="#br0" timeOffset="307590.7347">12192 16018 1032 0,'0'-6'-12'0,"0"-8"25"0,0 4 22 16,0-2 20-16,4-1 21 0,2-1 15 15,1 1 9-15,-1 0 2 0,5 1-7 0,-1 1-2 16,-1 7-3-16,5-1 0 0,-4 0-5 16,4 5-3-16,-14 0-4 0,25 10-4 0,-11 0-6 15,-4 4-7-15,4 2-5 16,-5 2-7-16,2 4-7 0,3-3-1 0,-1 1-4 0,-3 3-6 15,3-3-2-15,-4 0-2 0,5 3-1 16,-1-6-2-16,5 3 1 0,-3-2-2 16,2-3-1-16,5 0 0 0,-4-3-2 15,0-2-1-15,1 0-1 0,2-5-1 16,-2 0-5-16,-2-2-7 0,1-1-16 0,-3 2-21 16,2-8-34-1,-4 2-32-15,-3-4-49 0,-10 6-32 0,17-12-45 0,-11 7-96 16,2-2-284-16,-2 0-104 0</inkml:trace>
  <inkml:trace contextRef="#ctx0" brushRef="#br0" timeOffset="307774.7734">12759 16162 1551 0,'0'0'-75'0,"0"0"26"0,0 0 21 0,0 0 23 16,0 0 16-16,27 19 15 0,-27-19 3 15,13 13 8-15,-5-9 2 0,1 4-1 0,-9-8-1 16,18 12-4-16,-9-7-5 0,5 0 0 15,-5 0-4-15,4-1-1 0,-13-4-5 0,20 4-16 16,-20-4-18-16,21 0-30 0,-21 0-31 16,9-4-20-16,-9 4-37 0,8-12-79 15,-8 12-190-15,0 0 86 0</inkml:trace>
  <inkml:trace contextRef="#ctx0" brushRef="#br0" timeOffset="307947.806">12822 16223 1039 0,'0'0'-9'15,"-6"8"13"-15,6-8 19 0,0 0 12 16,0 0 7-16,0 0 3 0,0 0 2 0,0 0-1 16,31-15-6-16,-21 7-6 0,3 1-3 15,-4 0-13-15,5-4-21 0,-5 2-31 0,1-2-17 16,-2-2-38-16,-2 3-64 0,-3-1-210 16,1 3 125-1</inkml:trace>
  <inkml:trace contextRef="#ctx0" brushRef="#br0" timeOffset="308285.7846">12757 16053 965 0,'-4'-12'-22'16,"4"12"9"-16,0 0 6 0,16-20 10 0,-5 11 0 15,-2-3 0-15,1 0 10 0,0 0-7 16,3 2 9-16,1 0-1 0,-3 0 0 15,1 2 8-15,-1 1 0 0,-2-1 1 0,2 3 14 16,-2 0-5-16,4 5 4 0,-13 0 2 16,21 3-2-16,-8 4-4 0,-3 3-3 15,3 0-5-15,1 3 1 0,-1 4-6 0,5 3 4 16,-3 2-6-16,2 4 1 0,-4-1 2 16,7 5 9-16,-3 3 14 0,4 1 5 0,2 1 6 15,-3 0-2-15,0 3-2 16,0-3-2-16,-4-2-5 0,2-4 0 0,-5 2-8 0,-1-4-7 15,1-3-13-15,-1 0-21 16,-3-4-26 0,-3-3-24-16,1-5-41 15,-3 2-38-15,-1-5-80 16,-3-9-259-16,4 10 18 0</inkml:trace>
  <inkml:trace contextRef="#ctx0" brushRef="#br0" timeOffset="308465.7724">13086 16387 1271 0,'4'-12'-28'0,"-2"3"29"15,6-1 20-15,-2 0 22 0,5 0 7 16,-2 0-3-16,5 0 5 0,-1-3-6 0,1 3-7 16,1-2-1-16,-1 0-5 15,-1 1-34-15,1 2-24 0,-3-2-35 0,-2 4-36 0,2-1-85 16,-2 3-244-16,0 0 64 0</inkml:trace>
  <inkml:trace contextRef="#ctx0" brushRef="#br0" timeOffset="308713.3239">13357 16044 1158 0,'0'-11'3'0,"0"11"13"16,-4-7 25-16,4 7 6 0,0 0 16 15,0 0 7-15,0 0-1 0,0 0-4 0,0 0-5 16,0 0-7-16,9 40-7 0,-1-31-5 16,-4 4-7-16,2-2-24 0,-2 1-28 0,1-2-32 15,-1 0-35 1,3-1-25-16,-4 1-74 0,-3-10-268 0,4 16 39 0</inkml:trace>
  <inkml:trace contextRef="#ctx0" brushRef="#br0" timeOffset="309103.8259">13320 16044 1212 0,'0'0'-35'15,"-3"-15"22"-15,-1 7 5 0,4 8 6 0,4-15 19 16,-4 15 5-16,0-15 10 0,0 15-1 15,7-10 7-15,-7 10-5 0,9-5-3 16,-9 5-2-16,18 0 3 0,-18 0-7 0,23 10 0 16,-13-1 1-16,2 2-6 0,2 1-2 15,3 3-1-15,3-3 3 0,-1 4-3 0,-2-4 13 16,4 3-7-16,-2-2-2 16,4-1 2-16,-2 0-1 0,-1-1 5 0,-3-4-3 15,0 0 2-15,-2-4-2 0,-1 0-3 0,3-3 2 16,-17 0-2-16,19-8-1 0,-8-2 1 15,-5 3-1-15,2-3 0 0,-2-5 2 16,-2 2 0-16,-1-2 4 0,3 3-2 0,-3 4 3 16,2-5 1-16,-3 4-3 0,5 2 0 15,-7 7 6-15,6-11 4 0,-6 11 5 0,18 0 1 16,-18 0-2-16,0 0-6 0,30 12-2 16,-20-4-7-16,3-2-8 0,4 1-15 15,-4-2-25-15,-1 0-39 0,-1-3-40 16,-11-2-26-16,24 5-31 0,-15-3-75 15,-9-2-335-15,0 0-72 0</inkml:trace>
  <inkml:trace contextRef="#ctx0" brushRef="#br0" timeOffset="309546.3268">13854 16061 1437 0,'0'-13'-63'0,"0"13"20"15,0-10 4-15,0 10 14 0,0 0 14 16,12-20 6-16,-8 10 3 0,3 0 0 15,3 0 0-15,-4-2 7 0,2 2 2 0,-3 0 4 16,3 0 11 0,-2 0-2-16,2 2 7 0,-3 0 0 0,6 4 8 0,-11 4 8 0,16-5 4 15,-16 5 10-15,21 5 3 0,-21-5 5 16,23 15 5-16,-9-3 4 0,2 1-1 16,0 0-1-16,1 1-1 0,0 1 0 0,3-1-1 15,0 0-7-15,-4-2-2 0,4 1-6 16,-3-1-9-16,0-2-1 0,-4-2-3 15,5-2-7-15,-7-2 0 0,0-2-5 0,-11-2-2 16,23-6-1-16,-9 2-6 0,-4-6-1 16,0 3-3-16,-4-6 0 0,2 1 4 0,-2 1-9 15,1 2-2-15,-1 1-2 0,2 1-2 16,-2-4 0-16,-6 11-4 0,9-9 14 16,-3 4 7-16,-6 5 7 0,0 0 4 0,28 2 6 15,-28-2 4-15,20 10-8 0,-7-5 5 16,1-3-6-16,-5 6-3 0,-9-8 9 0,24 10 0 15,-17-5-5-15,6 1-4 16,-3-2-4-16,-10-4-10 0,13 8-12 0,-13-8-26 16,14 4-24-16,-14-4-32 0,0 0-37 0,0 0-26 15,0 0-44-15,0 0-27 0,15-16-42 16,-15 8-93-16,0 8-312 0,-2-23-152 16</inkml:trace>
  <inkml:trace contextRef="#ctx0" brushRef="#br0" timeOffset="310192.2916">14405 15798 1684 0,'0'0'-90'16,"-5"15"23"-16,2-7 12 0,3-8 13 15,0 17 20-15,0-7 10 0,0-10 11 0,8 23 11 16,-5-11 8 0,3 1 13-16,1-1 15 0,3 3 4 0,0 0 7 0,-1-2 5 0,4 2 1 15,1-2-2-15,-4-4-5 0,4 1 0 16,-4 0-6-16,3-3-7 0,-4 1-3 15,4-2 0-15,-13-6-4 0,25 1 0 0,-25-1-2 16,23-7-5-16,-13-1-4 16,-3-1-3-16,3-4-2 15,3 3-1-15,-6 0-1 16,2 0-4-16,-4 1 5 16,1 1 2-16,-6 8 2 0,10-10 2 0,-10 10 10 0,23 0 13 0,-23 0 13 15,27 10 6-15,-14 0 0 16,4 3 5-16,-2 1-2 0,3 1-2 0,3 0-8 15,-2-2-4-15,-2 2-7 16,4 2-3-16,-2-5 1 16,-3 1-12-1,1 0-9-15,0-5-20 16,-7 1-27-16,1-1-51 16,-5-4-66-16,-6-4-72 0,0 0-102 0,0 0-160 0,0 0 44 0,15-21-109 0,-15 8-41 15</inkml:trace>
  <inkml:trace contextRef="#ctx0" brushRef="#br0" timeOffset="310329.2782">14766 15813 1515 0,'-5'-2'23'0,"5"2"17"16,-13-3 9-16,13 3 1 0,-14-4-4 16,14 4-6-16,-10-3-22 0,10 3-30 0,-9-6-50 15,9 6-62-15,-7-8-145 0,7 8-178 16,3-12 44-16</inkml:trace>
  <inkml:trace contextRef="#ctx0" brushRef="#br0" timeOffset="310618.2617">14944 15781 1186 0,'11'6'-20'0,"-11"-6"19"15,16 8 9-15,-10-2 4 0,4-2 8 0,1 4 6 16,-2 0-3-16,5 0 6 0,1-1-5 16,-1 2 3-16,3-1 5 0,1 2 3 0,1-2 0 15,1 0 8-15,-4-1 10 0,5-2 4 16,-2 2 1-16,-1-5 7 0,-5 2 5 0,4-2 6 15,-17-2 2 1,29-6 10-16,-18 4 4 16,-1-5 0-16,-5-1-1 15,0-1-4 1,-1-2-9-16,-4 11-7 16,-4-20-5-16,-3 10-9 0,0-2-7 0,1 4-1 0,-5 0-7 15,2 1-5-15,-1 7-7 0,-3-3-10 16,13 3-15-16,-20 9-18 0,6-2-34 15,3 3-47-15,-4 2-60 0,1 0-49 0,3-1-130 16,-1 1-98-16,1-1-119 0,2-2-52 0</inkml:trace>
  <inkml:trace contextRef="#ctx0" brushRef="#br0" timeOffset="311029.2347">15295 15896 1417 0,'6'8'-68'15,"1"1"13"-15,-5 3 13 0,2-1 11 16,0-1 13-16,0 0 12 0,-2 0 9 0,-2-10 9 16,4 13 10-16,-4-13 0 0,3 12 7 15,-3-12 3-15,0 0 3 0,0 0-2 0,7 7 4 16,-7-7 2-16,0 0 0 0,0 0 4 16,0 0 6-16,14-25-1 0,-8 18 7 15,-3-1 4-15,7-1 9 0,-3 1 0 16,2 3 3-16,2 0-2 0,3 2 3 15,1 3 6-15,3 0 4 0,1 5-1 0,5 0 2 16,-4 3-1-16,7 2 1 0,0-3 8 0,0 3-4 16,-2 0 4-16,2 2 2 0,-3-1 5 15,-1-4 3-15,1 3 3 0,-5-4-1 0,1 1 11 16,-3 1-19-16,-3-7-7 0,-1 5 1 16,-13-6-9-16,20 5-5 0,-20-5-11 15,0 0-2-15,17-8-12 0,-17 8-15 0,0-18-24 16,0 3-13-16,-7-2-31 0,0-2-25 15,4-2-17-15,-4-1-22 0,1-1-25 0,-5 1-21 16,5-3-35-16,-7 0-39 0,2-3-27 16,-2 5-56-16,-7 3-124 0,7 6-28 15,-7-4-153-15,-1 6-103 0</inkml:trace>
  <inkml:trace contextRef="#ctx0" brushRef="#br0" timeOffset="311174.2255">15158 15669 1638 0,'-13'-3'-12'15,"3"0"32"-15,10 3 32 0,-11-9 19 0,8 4 17 16,-1-3 5-16,2-2-6 0,2-1-6 0,0 11-10 16,0-24-7-16,2 11-13 0,2-2-40 15,-1-5-51-15,1 1-60 0,-4 1-54 16,7 0-111-16,-4 3-333 0,-3-2-96 0</inkml:trace>
  <inkml:trace contextRef="#ctx0" brushRef="#br0" timeOffset="312316.1553">13760 16445 1569 0,'0'-12'-55'15,"0"12"23"-15,2-7 17 0,-2 7 19 0,0 0 14 16,0 0 2-16,0 0 5 0,0 0 0 16,0 0 3-16,0 0 2 0,22 32 1 0,-19-22 4 15,3 5 0-15,2 3 5 0,2-1 7 16,-1 3 2-16,1 0 2 31,1 1 6-31,-5 0 2 0,8 0 4 0,-5-1-1 0,-2 0-4 0,7-3-1 0,-8 4-5 16,1-6-5-1,-1-3-1-15,1 0-7 16,0-2-4-16,-3 4 0 0,-4-14-6 16,5 14 0-16,-5-14-2 0,6 10-1 0,-6-10-4 31,0 0-2-31,0 0 0 0,0 0-3 0,0 0-1 0,0 0 0 0,0 0-5 0,7-28 1 0,-7 28-1 0,0-22-1 0,-2 9-3 0,2-2 2 15,2 3-2-15,-4-3-2 0,4 0 1 16,-2 0-3-16,5 3-1 0,-5-1 2 0,3 2-4 16,1-1 2-16,-4 12 2 0,2-17 3 15,-2 17 0-15,9-13 2 0,-1 9 7 0,-8 4 3 16,0 0 1-16,0 0 11 0,30 10-6 16,-16-1 0-16,-6 1 5 0,6 4-1 0,0 0 1 15,0 1 8-15,-1 2 2 16,0 0 5-16,-2-2 9 0,-2 3-8 0,0 0-4 15,3-3-4-15,-4 2 9 0,-1-4-16 0,0-1-4 16,0 1-1-16,0-3-1 0,-4-3-3 16,4 3-7-16,-7-10-11 0,6 14-19 15,-6-14-11-15,8 9-22 0,-8-9-22 0,0 0-34 16,5 12-41-16,-5-12-53 0,0 0-41 16,0 0-101-16,0 0-108 0,0 0-214 15,0 0-157-15</inkml:trace>
  <inkml:trace contextRef="#ctx0" brushRef="#br0" timeOffset="312750.127">14378 16851 1688 0,'0'0'-88'0,"16"-14"21"0,-16 14 14 15,3-17 18-15,-3 17 14 16,3-16 13-16,-3 6 7 0,0 10-2 0,5-20 18 16,-2 9 5-16,-3 1-2 0,0 10 7 0,3-17 3 15,0 10 12-15,-3 7 7 16,4-15 5-16,-4 15 6 0,9-10 4 0,-9 10 1 15,8-8 2-15,-8 8 7 0,0 0 2 0,21 5-1 16,-21-5 3-16,18 15 9 0,-8-8-9 16,4 6 0-16,-1-1 0 0,0 2-3 15,4 0 3 1,-4 1-3-16,0 2 1 0,0-2-7 0,-2-5 15 16,-1 6-9-16,0-7 0 0,-3 4-16 15,0-3-3-15,-1-3-3 0,-6-7-11 0,10 15-12 0,-10-15-18 0,7 10-18 16,-7-10-28-16,0 0-38 0,2 11-43 15,-2-11-46-15,0 0-46 0,0 0-69 0,0 0-152 16,0 0-5-16,0 0-107 0,0 0-46 16</inkml:trace>
  <inkml:trace contextRef="#ctx0" brushRef="#br0" timeOffset="316830.1809">25109 14676 1447 0,'0'-14'-42'0,"0"14"6"0,0 0 19 16,0 0 23-16,0 0 5 0,0 0 12 15,17 29 10-15,-13-15 4 0,3 6 12 0,-1 3 0 16,2 2 8-1,-3 6 2-15,5-2 7 0,-3 3 5 0,3-1-1 0,-2-2 0 16,0 1 3 0,-1 1-1-16,3-4-5 15,-6-6 2-15,2 3-2 16,-3-3-8-16,1-5-6 16,-4 1-2-16,3-3-9 0,0 1-6 15,-3-5-12-15,0-10-20 0,-3 19-28 0,3-10-25 0,0-9-34 0,0 0-35 0,0 0-29 0,0 0-20 0,0 0-75 0,-30-16-350 0,23 8-92 16</inkml:trace>
  <inkml:trace contextRef="#ctx0" brushRef="#br0" timeOffset="317175.6834">24764 14711 1538 0,'0'0'-62'0,"0"0"18"16,0 0 17-16,-14-3 13 0,14 3 6 16,0 0 16-16,0 0 15 0,0 0 11 0,0 0 14 15,0 0 6-15,32-10 15 0,-21 3 3 16,5 1 5-16,4 3 2 0,1-5 4 16,5 2-4-16,-3-1-1 0,4 1-5 0,4 1-5 31,-4 2-7-31,0-1-4 0,-2 1 0 0,2 1-11 15,0-3-6 1,-5 5-3-16,-1-3-3 16,-1 1-7-16,0-1-15 0,-2 1-19 15,-3-1-18-15,2 1-29 0,-4 0-32 16,-13 2-35-16,23-3-25 0,-23 3-27 0,18 5-80 0,-18-5-337 0,4 10-90 0</inkml:trace>
  <inkml:trace contextRef="#ctx0" brushRef="#br0" timeOffset="317431.7095">25000 15276 1556 0,'3'15'-53'0,"-3"-15"14"16,0 13 20-16,0-13 9 0,3 9 26 0,-3-9 7 16,10 7 16-16,-10-7 8 0,20 8 15 0,-9-6 10 15,5-2 5-15,0 0 7 0,6 0 0 16,-3-2 0-16,0-1-3 0,8 1-5 15,-2-1-6-15,-7 1 0 0,2-1-17 16,1 1-2-16,-4 2-5 0,-1-2-6 0,0 2-8 16,-2-3-24-16,-1 0-29 0,-13 3-35 15,27-1-40-15,-16-3-45 0,-11 4-30 16,25-2-74-16,-11 0-374 16,-1-1-118-16</inkml:trace>
  <inkml:trace contextRef="#ctx0" brushRef="#br0" timeOffset="317912.1144">25756 15073 1623 0,'0'0'-63'16,"0"0"24"-16,17 2 14 0,-17-2 7 0,0 0 15 16,13 11 2-16,-13-11 4 0,7 9 7 15,-7-9 3-15,11 10-1 0,-11-10 4 0,7 7 6 16,-7-7 3-16,0 0 3 15,0 0-4-15,0 0-1 0,0 0-7 0,0 0 3 16,0 0-1-16,-5-29-3 0,3 17 0 16,-9-5-9-16,4-3 1 0,-2 4 3 15,2-4-1-15,-3 2-3 0,0-3 1 16,0 5 2-16,0 2 2 0,-4-2 2 16,8 4 6-16,-1 2-3 0,1-3 0 15,-2 5-4-15,2-1-1 0,6 1-5 0,-2 0 2 0,2 8-1 16,0-12 0-16,0 12 1 0,0 0 0 15,16-4-1-15,-16 4-1 16,19 1 2-16,-19-1 5 0,27 13 0 0,-10-3 11 16,0 2 9-1,-1 1 10-15,2 2 8 16,-6 3 9-16,-2 1 8 0,1-2 3 0,-5 3 12 16,2 1-8-16,-6-1 0 0,1 1 1 0,-3-1-2 0,0-6-4 15,4 3 0-15,-8-2-6 0,4-2-1 16,-3 0-6-16,1-1-3 0,-2-4-8 0,4-8-2 0,-8 13-6 0,8-13-10 15,-10 1 4-15,10-1-13 0,0 0-15 16,-13-11-24-16,13 11-24 0,-6-12-37 0,2 6-35 16,4 6-40-16,-2-15-36 0,2 15-43 15,2-11-106-15,-2 11-78 0,0 0-157 0,14-10-78 16</inkml:trace>
  <inkml:trace contextRef="#ctx0" brushRef="#br0" timeOffset="318983.6383">25820 14880 1453 0,'0'0'-55'0,"0"0"28"0,-9-5 25 15,9 5-3-15,0 0 6 0,-7-5-3 0,7 5 12 16,0 0-3-16,0 0 5 0,0 0 8 15,0 0 8-15,0 0 7 0,0 0 6 16,-11 21 4-16,11-21 5 0,0 22 4 16,0-10 1-16,5 6 0 0,-3 1 0 0,2 2 1 15,-2 1-2-15,5 2-5 0,-7-3 0 16,7 4-1-16,-4-3 1 16,1 2-6-1,2-1 1-15,-3-4-5 0,5-1 3 16,-6-3-4-16,2 0-1 15,0-3-3-15,0-2 3 0,-2 0-2 0,-2-10-4 0,3 13-2 0,-3-13-2 16,0 0-2-16,0 0-4 0,0 0-3 0,0 0 0 0,0 0-2 0,-3-43-2 16,1 28-1-16,-6-4-4 0,4-2 0 0,2 1 1 15,-2-2-3-15,0 1-1 0,-1 1 0 16,1 2-3-16,0 2-1 0,4 4 1 16,-3-4-3-16,3 4 0 0,0 2-2 0,-3-1 0 15,3 2 1-15,0 9-1 0,0-16 4 16,0 16 4-16,3-10 2 0,-3 10 3 0,13-7 0 15,-13 7 2-15,13 0 1 0,-13 0-2 16,0 0 3-16,30 12 0 0,-16-4-2 16,-1-1 5-16,1 3 2 0,3 3 0 0,-1-3 3 15,0 3-2-15,2 1 12 0,-3 2-3 16,2-3 0-16,1 1-1 0,-5 1 1 16,5-1 0-16,-5 0 1 0,3-4-1 15,-7 1 2-15,2-2-1 0,3-2 2 0,-9 0 10 16,5-1 4-16,-10-6 1 0,12 7-1 15,-12-7-10-15,0 0 1 0,0 0-4 16,0 0-5-16,18-17-1 0,-18 4-3 0,0 13 8 16,-3-26-16-16,1 11 0 0,2 1-1 15,-4-3 1-15,0 0 1 0,-1-1-16 0,-4-2-2 16,6 3-9-16,1-2-13 0,-6 2-12 16,5 2-21-16,1 1-18 0,-7 3-27 15,9 0-24-15,-3 0-23 0,3 11-21 0,0-10-18 16,0 10-25-16,0 0-18 0,0 0-59 15,0 0-66-15,0 0-259 0,0 0-111 16</inkml:trace>
  <inkml:trace contextRef="#ctx0" brushRef="#br0" timeOffset="319478.9289">26315 15097 1634 0,'0'0'-26'16,"15"-2"36"-16,-15 2 17 0,0 0 16 15,0 0 7-15,10-9 3 0,-10 9 6 0,0 0 0 16,4-13 1-16,-4 13-1 0,0-16-7 16,0 8 1-16,-4-7-5 0,1 6-2 0,1-3-3 15,-7 0-2-15,6-1 1 0,-3 0 2 16,4 3 3-16,-5 0-3 0,3 2 2 15,-4-1-1-15,8 9 0 0,-6-13-4 0,6 13-4 16,-3-12-3-16,3 12-3 0,-6-5-7 16,6 5 0-16,0 0-4 0,0 0 0 15,0 0-3-15,0 0-3 0,0 0 2 0,0 0 0 16,40 13-3-16,-26-5 0 0,-1 3 10 16,2 4 2-16,2 3 6 0,-4 3 13 15,1-2 5-15,-1 1 12 0,-3 4 12 16,0-2 3-16,-3 2-5 0,-3-3 0 0,-2 1 2 15,2 0 0-15,-4 0-17 0,-4 1 2 16,4-3-8-16,-2-5-1 0,-2 3-3 0,0-2-10 16,-1-5-27-16,-3 4 0 0,2-5 0 15,-1 0-7-15,-3-2-4 0,3-1-4 0,-3-1-7 16,4 2-5-16,6-8-14 0,-13 6-18 16,13-6-15-16,-10 8-28 0,10-8-27 15,-11 5-27-15,11-5-44 0,0 0-20 0,0 0-26 16,0 0-56-16,-13-13-79 0,13 13-44 15,0 0-153-15,3-12-70 0</inkml:trace>
  <inkml:trace contextRef="#ctx0" brushRef="#br0" timeOffset="319928.9556">26735 15349 1781 0,'0'0'148'16,"13"-4"22"-16,-13 4 16 16,0 0 22-16,14-2-15 0,-14 2 15 0,0 0 5 0,13-2 4 15,-13 2-1-15,0 0-1 0,11-4 0 16,-11 4-8-16,0 0-12 0,0 0-14 15,21-1-14-15,-21 1-25 0,0 0-9 16,10-3-11-16,-10 3-24 0,0 0-19 0,0 0-33 16,14-3-45-16,-14 3-58 0,0 0-70 15,0 0-79-15,3-12-80 0,-3 12-93 0,6-7-198 16,-6 7-1-16,12-7 71 0,-12 7-386 16,6-8-374-16</inkml:trace>
  <inkml:trace contextRef="#ctx0" brushRef="#br0" timeOffset="321407.3885">27330 14786 2267 0,'18'23'-141'0,"-18"-23"24"0,0 24 19 16,4-12 4-16,-1 6 9 15,-3 5 22-15,2-1 5 0,-2 3 5 0,4-3 4 16,-1 2 3 0,2-2-3-16,1-3-7 0,-3 2-8 15,1-4-4-15,-4 0-17 0,0-2-44 0,0-2-216 0,0 0 142 16</inkml:trace>
  <inkml:trace contextRef="#ctx0" brushRef="#br0" timeOffset="321781.3614">27245 14883 1009 0,'0'-11'36'0,"4"0"7"16,-1 0 27-16,-1 2 6 15,5-3 10-15,3 0 8 0,-2 3 1 0,7-4 1 0,-1 4-3 16,-1 1-2-16,5 0-9 0,-2 4-2 15,-2 1-7-15,-1 1-4 0,-13 2-2 16,25 7-7-16,-17 3-6 0,1 0-2 16,-4 6-4-16,-2 1 3 0,-3 0-10 0,-8 3 0 15,8 2-4-15,-4-1-1 0,4 1-3 0,0-5-3 16,0 1-7-16,9-1 2 0,-6-1-1 16,3-2 0-16,1-1-1 0,-1-2 1 0,4-2-5 15,1 2-4-15,2-3 4 16,-3-7-3-16,-10-1-9 0,24 5-19 15,-15-5-27-15,-9 0-26 16,27-5-41-16,-14-3-45 16,1 4-31-16,-1-4-54 0,-4 3-84 0,9-5-276 15,-5 0-95-15</inkml:trace>
  <inkml:trace contextRef="#ctx0" brushRef="#br0" timeOffset="321954.3525">27739 14943 1548 0,'0'0'-52'0,"0"0"25"0,0 0 27 15,0 0 23-15,0 0 10 0,0 0 14 16,0 30 12-16,5-23 4 0,-5-7 3 0,18 18 4 16,-5-5 5-16,0-1-4 0,4-1-5 15,3 4-6-15,-3-6-6 0,2 4-10 16,-2-1-20-16,0-2-22 0,-4-3-35 0,1 1-44 16,-8-4-43-16,-6-4-48 0,10 9-102 15,-10-9-260 1,0 0-34-16</inkml:trace>
  <inkml:trace contextRef="#ctx0" brushRef="#br0" timeOffset="322124.3395">27788 15105 1419 0,'0'0'-34'0,"-10"-5"27"0,10 5 9 0,0 0 13 0,-3-7 2 0,3 7 0 0,0 0-3 0,0 0 4 0,23-18-8 15,-13 14-3-15,0-1-15 0,4-3-20 16,-1-1-25-16,-2-2-29 0,1 4-48 0,-2-1-84 15,4 1-114-15,-8-1 157 16</inkml:trace>
  <inkml:trace contextRef="#ctx0" brushRef="#br0" timeOffset="322475.839">27834 14930 921 0,'0'0'19'0,"-16"3"21"0,16-3 14 16,0 0 2-16,0 0 4 0,0 0 6 15,0 0-10-15,29-15-6 0,-17 10 0 0,1-1-8 16,3-5-4-16,4 1-7 0,-3-6-2 16,4 4-1-16,-3-1 10 0,3 1 10 15,-1 0 3-15,0 0 3 0,0 3 3 16,-5 0 4-16,-1 4 1 0,0-1 1 16,0 4-1-16,-1 2-4 15,-13 0-6-15,17 10-4 0,-7-3-4 16,0 4 1-16,-3 0-4 0,3 7 1 0,-2 2-2 15,1 0 5-15,0 9 4 0,4 0 5 16,-2 3 5-16,2 4 7 0,-3-4 1 0,0 6 2 0,3 3-1 16,-3 2 4-16,4-2-1 0,-5-4 0 15,-2 4-11-15,4-7-6 0,-2 1-1 0,-2 1-8 16,0-3-12-16,0-4-12 0,-1-4-14 16,1 0-19-16,-4-5-23 0,4-1-22 0,-5-4-21 15,3-2-35-15,-5-1-28 0,0-12-40 16,-5 12-32-16,5-12-54 0,0 0-93 0,0 0-291 15,0 0-147-15</inkml:trace>
  <inkml:trace contextRef="#ctx0" brushRef="#br0" timeOffset="322661.8282">28129 15371 1649 0,'0'0'-55'16,"-3"-8"28"-16,3 8 33 0,0 0 17 15,3-18 19-15,-3 18 14 0,16-12 10 0,-5 4 5 16,2 1 1-16,7-3-2 0,-4 0-5 15,4 0-3-15,4 1-10 0,-6-2-6 0,4 1-20 16,1-3-31 31,-3 6-59-47,-3-5-58 0,-1-1-129 0,1 0-355 0,-2-3-106 0</inkml:trace>
  <inkml:trace contextRef="#ctx0" brushRef="#br0" timeOffset="322823.818">28728 15016 1637 0,'18'0'63'16,"-5"-3"37"-16,-1 1 16 0,-12 2 10 15,25 0 15-15,-25 0 5 0,19 2 11 16,-19-2-1-16,17 0-17 0,-17 0-10 0,20 3-14 16,-20-3-19-16,14 4-12 0,-14-4-21 15,0 0-34-15,20 0-39 0,-20 0-49 0,0 0-75 16,10-9-87-16,-10 9-141 0,9-16-111 16,-5 12 50-16,-4 4-127 0,3-12-51 15</inkml:trace>
  <inkml:trace contextRef="#ctx0" brushRef="#br0" timeOffset="324391.6315">26094 15669 1485 0,'0'0'-30'16,"0"-13"29"-16,0 13 3 0,-5-10 9 16,5 10 12-16,0 0 7 0,0 0 7 0,0-13 4 15,0 13 10-15,0 0 4 0,0 0 8 0,0 0 5 16,0 0 6-16,5-13 8 0,-5 13 3 16,0 0 7-16,0 0 2 0,0 0-5 15,0 0-1-15,0 0-5 0,20 30-11 16,-15-17-4-16,0 3-6 0,-1-2-9 15,1 4-2-15,3 2-6 0,-3 0-8 16,4-1 1 0,-7 4-2-16,1 0-3 0,1 2 7 15,2-3-1-15,-3 1 0 0,1-3 4 0,0 2-1 16,2-1-1-16,-6-1-10 0,4-6 7 0,2 1 0 0,-3 0-9 16,-3-5-7-16,4 3-2 0,-4-13 2 0,0 20-3 0,2-13-2 31,-2-7 2-31,5 18-1 0,-5-18 0 0,0 12-7 0,0-12 5 15,0 0-3-15,0 0-2 0,0 13 0 0,0-13-4 0,0 0-5 16,0 0 5-16,0 0-3 0,0 0-3 0,0 0 0 16,0 0 3-16,0-43-3 0,0 28 1 15,3 3-3-15,-3-3 4 0,4-6-3 16,1 2-2-16,-1 1 1 16,2 1 1-16,1-1-3 0,0 1-1 15,-4 2 1 1,5 0 1-16,-3 5 0 0,3-3 1 0,-2 3 2 15,2 3-4-15,-8 7 5 0,11-10 0 0,-11 10 0 16,19 0-3-16,-19 0 3 0,20 12 5 0,-15-2 5 16,8 3 6-16,1 2-11 0,-4 2 10 15,3 1 8-15,1 2 3 0,-1-2 11 0,0 1-3 0,-3-1-1 16,1-1-1-16,-1-2-1 0,-1 0-2 0,-1-2-4 16,2-1-5-16,-8-2 3 0,5 0-2 0,-1 0-2 15,-6-10-8-15,7 15-5 0,-3-7-19 16,-4-8-20-16,0 0-16 0,0 13-13 0,0-13-29 15,0 0-27-15,0 0-31 0,0 0-41 16,0 0-43-16,0 0-40 0,0 0-109 16,0 0-78-16,0 0 38 0,0 0-139 15,0 0-62-15</inkml:trace>
  <inkml:trace contextRef="#ctx0" brushRef="#br0" timeOffset="324797.6072">26631 16053 1425 0,'0'0'-36'0,"14"-9"29"0,-5 6 28 16,-3-5 28-16,-6 8 14 0,25-10 17 0,-16 5 11 16,5 2 1-16,-1 0 2 0,1-1-1 15,-1-1-8-15,1 2-4 0,-1 1-6 0,-13 2-8 16,23 0-5-16,-23 0-4 0,19 5-7 15,-19-5-6-15,14 10-6 0,-7-5-6 16,-1 3-6-16,-6-8 0 0,8 15-7 0,-2-5 1 16,-3 0-4-16,-3-10-3 0,6 17 3 15,-2-8-4-15,3 0-2 0,-4 1 0 0,4-3-2 16,3 1 2-16,-1 0 4 0,1-1 1 16,3 0-1-16,-1-2-1 0,3 0 0 15,-2-5 1-15,1 3-1 0,7-3 1 0,-6 0 0 16,3-3 1-16,2 0 0 0,-4-2-3 15,5 3-2-15,-2-3 2 16,-1 0-5 0,-5 3 1-16,4 0 2 0,-4-4-7 0,-3 4-7 0,3-1-14 0,-13 3-21 0,15-5-38 15,-15 5-41 1,9-5-52-16,-9 5-44 0,0 0-120 0,0 0-76 0,0 0-142 0,0 0-52 16</inkml:trace>
  <inkml:trace contextRef="#ctx0" brushRef="#br0" timeOffset="441753.8833">15625 10553 1945 0,'0'0'-127'0,"0"0"13"0,0 0 25 16,0 0 11-16,0 0 15 0,0 0 25 0,0 0-1 16,0 0 15-16,0 0 12 0,0 0 16 15,0 0 1-15,0 0 12 0,0 0 8 0,30 22 1 16,-20-19 6-16,-10-3 4 0,30 4 1 16,-13 2 2-16,-1-4-1 0,4-2 5 15,7 3-4-15,-4-2 4 16,4-1 0-16,3 3 2 0,3-3 0 0,4 3-1 0,0-3-1 31,3 0-3-31,7-3-2 0,-1 3-1 0,7-3-4 16,-2 2 0-16,1-2-3 0,12-2-3 0,-7 2 2 15,-1 1-4-15,-2 2 1 0,3-2-3 16,-4-1 0-16,3 3-6 0,-2-2 4 16,-1 2-3-16,4 0-1 0,-3 0 0 15,-2 2-2-15,5-2-2 0,-3 0 0 0,-1 0 1 0,0 0-2 16,1 0-2-16,-1 3 4 0,4-3-7 15,-7 2 1-15,3 0-3 0,1-2 2 0,-4 3 0 16,3 0-2-16,0-3 3 0,-2 2-2 0,2 1-1 16,-3-3 0-16,0 0 2 0,0 1-4 15,0-1 2-15,0 0-1 0,-4-1-3 16,5 1 3-16,-1 1-1 0,-4-2 0 0,1 1-2 0,3 0 3 16,-3 1 0-16,3-1-1 0,-4 0 2 15,5 0 1-15,-5 3-4 0,4-3 3 0,1 0-2 16,-2 0 2-16,5 0 0 0,2-3-1 15,-2 2 1-15,9-2 1 0,1 1-3 16,-1-1 1-16,3 0 1 0,-6-1-3 16,-3 1 0-16,3 1 0 0,-6-1 0 0,3 1 1 15,-5-1-3-15,2 3 4 0,0-2-1 16,-5-1-2-16,1 3 1 0,-3 0 1 0,0-2 1 16,0-1-1-16,-4 1-1 0,1 0 1 15,-5-4 0-15,-2 4-2 0,-1-2 1 16,2-2 2-16,-2 0-1 0,-3 1 1 15,1 1 3 1,-1-1 2-16,-3-1 0 16,0 2 2-16,0 1 1 0,-3-2 0 15,0 5-2-15,-4-2 0 0,0-1-3 0,-3-2 0 16,-4 5 1-16,1-2 2 0,-4-1 0 0,4 3 4 0,-4-2-1 0,-13 2 5 0,21-2 0 16,-21 2 1-16,20-3 6 0,-20 3-2 0,16-3-6 15,-16 3 4-15,14 0-3 0,-14 0-6 16,0 0-2-16,16 0-11 0,-16 0-17 15,0 0-31-15,0 0-45 0,0 0-56 0,0 0-52 16,0 0-150-16,0 0-82 0,0 0-164 16,0 0-96-16</inkml:trace>
  <inkml:trace contextRef="#ctx0" brushRef="#br0" timeOffset="443469.0746">15728 10578 1485 0,'0'0'-87'0,"7"-8"13"0,-7 8 18 16,0-10 12-16,0 10 14 0,0 0 10 15,0-12 2-15,0 12 18 0,0 0 7 0,0 0 9 16,0 0 8-16,0 0-2 0,0 0 5 16,0 0 1-16,0 0 6 0,0 0-11 0,0 0 0 15,0 0 4-15,0 0-1 0,0 0 5 16,0 0-1-16,0 0 5 47,0 0-3-47,0 0 5 0,0 0 3 0,13 30-2 0,-13-30 1 0,0 16 4 0,3-4-1 0,-3 0-4 0,0-12 0 0,4 22 1 0,-4-7-6 15,3-2 0-15,-3 2 0 0,3 0 0 16,0 2-1-16,-3 3 2 0,4 1 3 0,3-1 0 16,-4 2 3-16,4 2-3 15,-4 2 2-15,4 1 4 16,-4 8 6-16,4-2 0 15,-4 5 0-15,4-4-3 16,-4 3-1-16,4 1-5 0,0 3 0 16,-4-1 4-1,4-1-8-15,-1 1-3 0,1 5 2 16,3 3-2 0,-3-3 2-1,-1 2 0-15,4 1 3 16,1 2 0-1,-2 0 0-15,1 2 1 0,1-2 3 0,-2 4-2 16,1-3 1-16,1 2-6 16,-2 2 0-16,-2-3 1 0,7 1-4 15,-8-3 0-15,4-1-3 16,-4-1-2 0,5 0-1-1,-5 0 2 1,4-1 15-16,1-1-1 0,-5-5-10 0,4 5 14 15,-4-1-8 1,2-6 5-16,-2-2-5 0,1 4-4 16,-1-4 6-1,2 1-4-15,-2-1 0 16,4 1 1 15,-7-4-9-15,8-1 2-16,-5 0-1 15,0 0 5-15,4-1-2 0,-2-5 4 0,-2 6 0 16,0-3 1-16,1 0-6 16,-4-3 9-16,5 6-4 0,-5-3 7 15,3 3-2-15,1-3 1 0,-4-6-6 16,0 3-3 0,0-1-2-1,2-1 7 1,-2-6-9-16,-3 1-2 0,3-2-3 15,0-3-1-15,-3 0-2 0,4 0-4 0,-4-3-1 16,3 4-1-16,-3-1 6 0,3 0 2 16,0 2 3-16,-3 7 8 0,3 0 0 0,-3 1 2 15,4 1 4 1,0 0-4-16,-4-1 2 31,3 1-4-31,-3-2-2 16,0-1 2-1,3-3-3-15,-3-2-1 16,0-1 0-16,0-4-1 0,4 0-1 0,-8 1-1 16,8-2-5-16,-4-12 0 0,0 20 1 0,-4-12-2 0,4-8-1 0,4 17-3 0,-4-17-2 15,0 13-4-15,0-13 0 0,0 0-6 0,0 17 1 0,0-17-5 0,0 0 0 0,0 13-3 0,0-13 1 0,0 0-4 0,3 12-4 0,-3-12-4 16,0 0-8-16,0 0-8 0,0 0-8 0,0 12-13 0,0-12-9 0,0 0-17 0,0 0-15 0,0 0-6 0,0 12-17 0,0-12-8 31,0 0-10-31,0 0-8 0,0 0-13 0,-7 8-14 0,7-8-22 0,0 0-22 0,0 0-27 0,0 0-21 0,0 0-10 0,-10 6-48 0,10-6-85 16,0 0-48-16,0 0-165 0,0 0-112 0</inkml:trace>
  <inkml:trace contextRef="#ctx0" brushRef="#br0" timeOffset="445651.2746">16281 13815 1531 0,'0'0'-88'0,"0"0"20"0,0 0 15 0,0 0 5 15,0 0 12-15,0 0 5 0,11-5 5 16,-11 5 9-16,0 0-4 0,0 0 19 16,0 0-3-16,0 0 8 0,0 0 9 0,16 0 9 15,-16 0 6-15,0 0 8 0,14-2 0 16,-14 2 3-16,0 0 4 0,16-3 3 15,-16 3 2-15,0 0-1 16,21 3 1-16,-21-3-1 0,23 2-1 0,-23-2-4 0,23 0-2 16,-9 3-1-16,2-1 1 0,1-2-1 0,3 0-3 15,-4 0-3-15,5 0-1 0,-2 0-6 16,1 0-3-16,1-2-1 0,-2-1 3 16,1 1-7-16,1 2 0 0,-2-3-1 0,2 1 0 15,-1-1-5-15,-1 3 5 0,5-2 1 16,-4 0-3-16,1-1 3 0,4-2-2 15,-4 2-3-15,2 3-1 0,-3-2 0 0,0-1 2 16,0 3-1-16,0-1-6 0,0 1-1 16,4-3 3-16,-4 0-3 0,-1 1 5 15,5-2-3-15,-4 4-2 0,0-2-2 16,3 2 1-16,-3-3-2 0,3 0 4 16,1 2 1-16,-4 1-2 0,4 0 1 0,-2-3 1 0,5 3-5 15,-3-2 2-15,-1 2 3 0,4-3-2 16,-4 3 0-16,3-3-1 0,1 2 0 15,0-2 0-15,-4 3 1 0,-2-2-1 0,1 2-4 16,-5-3 0-16,4 3 1 0,-5-3 2 16,4 3-2-16,-4 0 4 0,5-2 1 15,-4 2-6-15,-1 0 3 0,1 0-1 0,-1 0 0 16,1 0-1-16,0 0-1 0,-4 0 0 16,4 0-1-16,0 0 1 0,-1-3 2 15,1 3-1-15,-17 0-3 0,30 0 3 0,-14 0 0 16,1 3 0-16,-17-3 1 15,30 0 0-15,-13 2-2 16,-4-2 3-16,4 0-1 0,0 3-4 0,-17-3 2 0,30 0 1 0,-13 0-2 16,-4 0 3-16,4 0-2 0,-1 0 0 15,1 0 1-15,-17 0 2 0,30 0-7 16,-14 3 4-16,-2-3 2 0,2 0 0 16,-2 2-1-16,-14-2-1 0,30 0 1 0,-17 0 1 15,-13 0-1-15,27 0-1 0,-14 3-2 16,-13-3 4-16,26 0-1 0,-12 0 1 0,2 0-3 15,-16 0 2-15,31 1 0 0,-14-1-1 0,-4 0 1 16,4 3 2-16,-17-3-5 0,30 0 2 16,-17 0 2-16,-13 0-2 0,26 0-2 15,-12 0 5-15,-14 0 1 0,26 0-6 0,-12 0 0 16,-14 0 2-16,27 0 0 0,-14 0-2 16,-13 0 5-16,23-3-3 0,-10 2 0 15,1 1 1-15,-14 0 0 0,24-5-4 16,-15 2 1-16,1 0 1 0,-10 3-1 0,17 0 1 15,-17 0 2-15,19-2-4 0,-19 2 4 16,18 0 0-16,-18 0-1 31,23 0 0-31,-13 0 1 0,-10 0-4 0,20 0 3 0,-7 0 2 16,4 0-4-16,-17 0 3 0,27 2-3 0,-14-2 4 0,-13 0-3 0,30 0 2 0,-20 0-1 16,-10 0 2-16,23 3-4 0,-9-3 3 15,-14 0-1-15,23 0 0 0,-9 0 2 16,-14 0-3-16,23 3 3 0,-10-3-3 15,0 2 2-15,-13-2-3 0,24 3 2 0,-24-3 1 16,26 1 0-16,-12-1 1 0,-1 3-4 16,-13-3 2-16,27 3 0 0,-27-3-5 0,24 0 7 15,-24 0-1-15,22 2-1 0,-8 1 3 16,-14-3-2-16,24-3 1 0,-12 6-1 16,6-6 2-16,-6 3-2 0,6-2 1 0,-18 2-2 15,33-3 1-15,-17 3-2 0,4-3 3 16,-4 2 0-16,5-2-1 15,-1 3-1-15,0-2 1 0,0-1-2 0,0 3-1 0,-4-3 3 16,5 1 0-16,-4 2-1 0,2-3 0 16,2 1 2-16,-5 2-1 0,1-2 0 15,-1-1-1-15,1 1-2 0,3-1 1 0,-3 1 3 16,0-1-2-16,-1 1 1 16,1-1 2-16,3 3-3 15,-4-3 0-15,1 2 4 0,3-2 0 0,0 0-1 16,1 1 1-16,-2 2-5 0,4-4 4 0,-2 4-1 0,1-2 3 15,5-1-2-15,-3 0-2 0,3 2 6 0,-1-2 0 16,4 1-1-16,-3-1 4 0,3-1-2 16,-3 1 2-16,3 0-2 0,-4-2 3 0,4 3-3 15,-3-1 2-15,-1 1-1 0,4-3-1 16,-3 3 2-16,0-1 1 0,0 1-4 16,-4-1 5-16,3 3-3 0,-2-3 9 15,3 1-7-15,-1 0 6 0,-2 0-8 0,-5-1-1 16,2 1-2-16,-4 2 1 0,-1-3 2 15,1-1 2-15,-4 4 2 0,-13 0 2 16,24-2-3-16,-15-1 1 0,-9 3-1 0,24 0 2 16,-24 0-5-16,17-4 6 0,-17 4-8 15,16 0 1-15,-16 0-1 0,14-3-2 0,-14 3 3 16,0 0 0-16,16-2 3 0,-16 2-1 16,11-6 5-16,-11 6 0 0,0 0 0 0,13-4 4 15,-13 4 0-15,0 0 1 0,9-5-4 16,-9 5 4-16,0 0-4 0,0 0-2 15,0 0 4-15,0 0-4 0,11-5-2 16,-11 5-2-16,0 0 0 0,0 0 1 0,10-5-5 16,-10 5 5-16,0 0-3 0,0 0-2 15,0 0 3-15,0 0 0 0,0 0-1 0,0 0 3 16,0 0-2-16,0 0 1 0,0 0 1 16,0 0 4-16,9-5-2 0,-9 5 1 0,0 0-3 15,0 0 0-15,0 0 1 0,0 0-4 16,0 0-4-16,0 0 4 0,0 0-4 15,0 0 2-15,0 0-3 0,0 0-10 16,0 0-15-16,0 0-34 0,0 0-44 0,-33-2-70 16,33 2-64-16,-13 0-183 0,13 0-17 15,-10-8-206-15,6 0-138 0</inkml:trace>
  <inkml:trace contextRef="#ctx0" brushRef="#br0" timeOffset="447918.1756">20560 10527 1581 0,'0'0'-105'15,"0"0"21"-15,0 0 14 0,8-8 11 16,-8 8 15-16,0 0 8 0,0 0 12 0,0 0 8 0,0 0 6 15,0 0 13-15,0 0 1 0,0 0 0 16,0 0 8-16,0 0 7 0,0 0 5 0,0 0-1 16,0 0 3-16,0 0 10 0,0 0-5 15,0 0 8-15,0 0 3 0,0 0 0 16,0 0 0-16,6 34 4 0,-6-34-1 0,-3 17 1 16,3-17 6-16,-3 20-3 0,3-8 5 15,-5 1-1-15,2 0-5 0,3-1 1 16,-3 3-2-16,3-2-3 0,-3 2-1 15,0 0-3-15,3-3-6 16,0 3 2-16,0 0 2 0,0 1-1 0,0-2 4 0,3 4-3 16,0 1 2-16,-3 1 3 0,3 1 3 0,-3-1 0 15,3 2 3-15,2 2 0 16,-5 0 1-16,3 1-1 0,-3-3-4 16,3 6-2-16,-3-3-1 15,3 1-4-15,-3 0-2 0,4-3 1 0,-1 4-4 16,-3-2 0-16,6 0-2 0,-3 0 3 15,-3 0-3 1,5 0 2-16,-2 0-1 16,0 0 0-16,-3-2-1 15,3 3-2 1,-3-2 3-16,4 1-2 16,-1-3 1-16,0 3-5 0,0-2 1 15,-3-1-2-15,4 1 6 0,-4-1-4 0,4 0-2 16,-4 2-5-16,3-5 2 0,-3 1-5 15,3 3 1-15,0-3 0 0,-3 2 8 16,4 3-4-16,-4 1 5 0,3-2-5 0,0 1 8 0,0 3 21 16,1-1-5-16,-4 1 2 0,4-1-1 0,2 3-4 0,-6-2-5 15,7 0-3-15,-7-2-2 16,3 3-4-16,0-2 0 0,0-3-7 0,1 4 1 16,0-3-1-16,-1 3 5 0,0-1-1 0,4-2-1 0,-4 4 0 15,0-5 6-15,4 3-1 0,-4 0-2 0,4-3 1 16,-4 0-2-16,4 1-1 0,-7 3-2 0,6-6 0 0,-2 2-4 0,-1 0 1 15,1-2-24-15,3-2-2 0,-4 3 2 16,0-1 6 0,3 0 3-16,-2 2 0 15,-1-2 2-15,1 0 1 16,3 2 1-16,-1-3 4 0,0 2-4 0,-2-4 5 16,-1 5-1-16,4-4 1 15,0 2-2-15,-1-1 3 0,1 0-3 16,-4-1-2-16,1 0 0 15,-1-3 1-15,1 4-2 16,2-4-3-16,-3-1 0 16,4 2 1-16,0-4 1 15,-4 1-1-15,1 0 2 0,-4-2-5 0,3 0 3 16,3 1 0-16,-2 1-2 0,-4 0 1 0,3-3-2 0,0 0 2 0,1 1 0 0,-1 0-2 16,-3 0 2-16,4 1-3 15,-1-1 0-15,-3-13-1 0,3 22 0 0,0-7 0 16,-3-4-1-16,4 1 6 0,-1 0-7 0,-3-12 2 0,3 19 1 0,-3-7 0 15,4-3-4-15,-4-9 4 0,0 23-3 0,3-11 1 0,-3 1-2 16,4-4 2-16,-4-9 0 0,3 26-1 0,-3-14 0 16,3 1-2-16,-3-1 3 0,0 0 0 0,3-1 0 15,-6 1-2-15,3-12 2 0,3 20 3 0,-3-7-5 0,0-13 0 16,0 19 4-16,-3-8-4 0,6 1 0 0,-3-12-1 0,0 18 3 0,4-11-3 0,-4-7 1 16,0 20 2-16,0-20-1 0,0 19-1 0,0-19 0 15,3 14 0-15,-3-14-2 0,0 17 1 0,0-17 1 0,0 13-1 16,0-13 2-16,0 15-2 0,0-15 2 15,3 13 0-15,-3-13-2 0,0 0 3 0,0 15 3 16,0-15-5-16,0 0-1 0,0 12 0 16,0-12 4-16,0 0-4 0,3 10 5 0,-3-10-2 15,0 0-2 1,0 0 1-16,0 0 0 0,-3 13 0 0,3-13 1 0,0 0 0 0,0 0 1 16,0 0-2-16,0 0 0 0,0 0-1 15,0 0-1-15,0 0 1 0,0 0-2 16,-6 7 1-16,6-7 0 0,0 0 0 0,0 0-1 15,0 0 2-15,0 0-3 0,-10 5 3 16,10-5-3 0,0 0 1-16,0 0 1 0,-14 1-5 0,14-1 3 0,0 0-1 0,0 0 1 15,0 0 2-15,-19-1-1 0,19 1 0 16,-14-3-1-16,14 3-2 31,-10-5 5-31,4 1-2 0,6 4-3 0,-11-5 3 0,11 5-3 0,-13-8 0 0,7 5 6 0,6 3-5 31,-11-9 0-31,11 9-2 0,-10-8 1 0,10 8 2 0,-13-5 1 0,10 1 0 0,3 4-4 16,-14-6 2-16,14 6 0 0,-6-6 1 0,6 6-1 16,-10-5 1-16,10 5-1 0,-7-4-3 15,7 4 5 1,-7-5-2-16,7 5 0 0,-6-6 2 0,6 6-1 0,0 0 1 0,-10-4 2 16,10 4 0-1,-7-5-3-15,7 5 1 0,0 0-1 0,0 0 2 0,-10-3-1 16,10 3 6-16,0 0-11 0,0 0 6 0,0 0-2 15,0 0 4-15,-10-5 0 0,10 5-1 16,0 0 0-16,0 0 0 0,0 0-6 0,0 0 5 16,0 0-1-16,0 0 0 0,0 0 5 15,-17 0-4-15,17 0 0 0,0 0 0 0,0 0 1 16,0 0 1-16,0 0 1 0,-16 5-4 16,16-5 0-1,0 0-1-15,0 0 4 0,-11 8-2 0,11-8 3 0,0 0-3 16,0 0 0-16,-6 7 1 0,6-7 0 15,0 0-3-15,0 0 3 0,-10 5-2 0,10-5-3 16,0 0 1-16,0 0-16 0,0 0-18 16,0 0-33-16,0 0-39 0,0 0-48 0,-10 4-58 15,10-4-79-15,0 0-113 0,0 0-146 16,0 0 36-16,0 0-290 0,0 0-294 0</inkml:trace>
  <inkml:trace contextRef="#ctx0" brushRef="#br0" timeOffset="451292.3753">19237 11160 2022 0,'0'0'-131'0,"0"0"18"0,-3 11 16 0,3-11 25 16,0 0 13-16,-5 9 16 0,5-9 12 16,0 0 4-16,-3 10 12 0,3-10 6 0,0 0 11 15,-6 7 11-15,6-7 6 0,0 0 0 16,0 0 9-16,0 0 6 0,-3 11 3 0,3-11 2 16,0 0 1-16,0 0 4 0,0 0-2 15,0 0-3-15,0 0 4 0,0 0-1 16,0 0-4-16,0 0 1 0,0 0 0 0,0 0-2 15,-4 10-1-15,4-10-6 0,0 0-2 16,0 0 1-16,0 0 4 0,0 0-13 0,0 0 1 16,0 0-2-16,-3-30-5 0,3 30-1 31,0-13-2-31,0 13 1 0,3-17 3 16,1 7-6-1,-1 1 1 1,0-3-3-16,-3 12 0 0,3-22 2 0,0 13 5 15,-3-2-1 1,5-1-1-16,-5-1-2 0,3 0 2 0,0 1-2 16,0 0 1-16,1-1 1 0,-1-2-2 0,0 1 0 15,0-2-1-15,-3 1-2 16,3 0 0 0,-3-2-2-16,5-1-2 15,-2 3 3 1,0-2 1-16,0 2-4 15,1-5 4-15,-1 2-2 0,0-1-3 0,3 1 3 16,2-2-1-16,-5 0-1 0,4 0-1 16,-1-3 0-16,0 3-1 0,5 0 3 15,-4-2-3-15,2-1-2 0,2 3-1 16,-1-2 2-16,3 2 0 0,-3-1 2 16,3 1 2-1,1 1-7-15,-4-1 2 16,3 2 0-16,0 0 1 15,0 4 0-15,1-3 0 0,2-1-1 16,-2 0-2-16,2 1 3 16,-2-1-2-16,2 3 2 15,2-3 2-15,-2 2-2 16,1-2 2 0,-1 0 0-16,4 4-2 0,-3-4 0 15,0 3 1-15,0 2-2 16,-4-2 1-16,1 3-2 15,-2-2 6 1,1 5-5-16,-2-1-1 16,-1 3 3-1,-1-3-1-15,5 3-3 16,-4-1 0-16,1 1 3 0,1-4-1 0,1 4 2 0,-2-4-1 16,2 2 1-16,1 1-2 15,-1-4 1-15,1 4-1 0,-5 2 1 0,1-2-1 16,1-1 3-16,-2 2 0 0,1 2-2 15,-4 1 2-15,-6 4 3 16,14-11-3-16,-7 9 2 0,-7 2-2 0,10-10-1 0,-10 10 4 31,13-7-6-31,-3 1 3 0,-3 0-1 16,3-2-1-16,-10 8 2 0,16-12 0 0,-8 6-3 31,-2 0 2-31,4 2-1 16,-10 4 2-16,10-8 2 0,-10 8-1 0,10-5 4 0,-10 5 0 15,10-5 3-15,-10 5-1 16,0 0-3-16,13-2 3 0,-13 2-4 0,0 0-1 0,14-5 2 0,-14 5 1 16,0 0-5-16,0 0 0 0,0 0 3 0,16-2-1 0,-16 2 2 0,0 0 2 0,0 0 1 15,0 0 2-15,0 0 5 0,0 0-1 0,0 0-1 0,0 0 0 0,0 0-2 0,0 0 0 0,0 0-1 0,0 0 1 0,0 0-2 0,0 0 0 0,0 0-1 0,14 0 0 0,-14 0 0 0,0 0 1 0,0 0-2 0,0 0 3 0,0 0-1 0,0 0-1 0,0 0 3 0,0 0-2 0,0 0-1 0,0 0 0 0,0 0 0 0,0 0-1 0,0 0 1 0,0 0-1 0,0 0-3 0,0 0-1 0,0 0 0 0,-37-6 1 0,30 1-3 16,7 5 2-16,-13-13-1 0,3 8-1 0,0-2 2 0,3 2-2 16,-3 1 1-16,1-4-1 0,-2 0 1 15,-2 3-3-15,7 1 3 0,-5-1-1 0,-2-1-1 0,3 1 4 16,0 1-2-16,-3 1 5 47,2 1-1-47,11 2 1 0,-16-6 1 0,10 3-3 0,6 3 2 15,-14-4-1-15,14 4-4 0,-10-3-2 0,10 3 1 16,0 0 0-16,0 0-2 0,0 0 1 0,0 0 2 0,0 0-3 0,0 0 3 0,0 0-3 0,0 0 2 0,0 0 2 0,0 0-4 0,0 0 0 0,30-9 1 0,-30 9 1 0,16-3 0 0,-16 3-2 0,17-3-2 16,-17 3 2-16,17 0 0 0,-17 0 1 15,17 6 2-15,-17-6-2 0,13 7 2 0,-13-7 0 0,13 9-1 0,-9 0 1 0,-4-9 1 16,6 20-2-16,-3-11 2 0,1 4-1 15,0 2 1-15,-1-1-2 0,0 2 4 16,-3-1 3-16,3 5 0 0,1-1 1 31,-1 2 1-15,-3-1 0 0,3-1 2-16,0 1 0 0,1 1 0 15,0-4 0-15,-4 0 0 16,3-2-3-16,-3 2 0 0,3-5 7 0,-3 0-6 0,3 0 1 15,-3-12-4-15,0 19 3 0,4-7 0 0,-4-12-2 0,0 14 6 0,0-14-10 16,0 15 3-16,0-15-3 16,-4 13-8-16,4-13-9 0,0 0-21 0,-6 9-23 0,6-9-31 0,-14 6-35 0,14-6-44 15,-16 0-51-15,16 0-107 16,0 0-143-16,-17-10-178 0,17 10-142 16</inkml:trace>
  <inkml:trace contextRef="#ctx0" brushRef="#br0" timeOffset="452199.4376">20448 9943 1642 0,'0'0'-79'0,"0"0"16"0,0 0 15 16,0 0 21-16,0 0 9 0,0 0 16 0,0 0 10 15,-27-4 8-15,27 4 10 0,0 0 8 16,-11-3 6-16,11 3 2 0,-10-9 5 0,10 9-3 16,-6-5-4-16,6 5 1 0,-11-9 0 15,8 3-3-15,3 6-4 0,-6-17-1 16,2 8-3-16,4-2-2 16,-3-1-2-16,3-2-3 0,0 1-5 0,0 0-1 0,3-4 0 15,-3 5-2-15,4-2-2 0,2-1-2 16,2-2 1-16,-5 5 0 0,0 1-1 15,3 2 2-15,-2-2-1 0,-1 1 3 0,3 2 3 16,-6 8 1-16,8-9 4 0,-8 9-3 16,0 0 0-16,19 2 0 0,-19-2-1 0,0 0-3 15,17 22-1-15,-7-8-1 0,-7-2-4 16,5 3 3-16,-2-3-3 0,1 6-4 16,-1 0 4-16,0-1-2 0,2-2 1 15,-2 2-5-15,1-2 2 0,2 3 0 0,-4-3-1 16,4-3 0-16,-2 3 1 0,-1-3 0 15,5 2-1-15,-8-5-2 0,7 2 2 0,-4-2-2 16,2-1 2-16,1-3-2 0,-9-5 2 16,17 12 0-16,-17-12-3 0,13 3-2 0,-13-3 0 15,0 0 4-15,24-8-4 0,-18 1 3 16,-6 7 0-16,13-15-1 0,-5 8 0 16,-2-4-1-16,-3 2-2 0,4-2 10 15,-7 11-7-15,6-18 0 0,-2 9-1 0,-4-1 1 16,0 10 1-16,3-12-1 0,-3 12 1 15,0-12 1-15,0 12-3 0,4-17 3 0,-4 17-1 16,3-9 2-16,-3 9-2 0,0 0-3 16,3-13-1-16,-3 13 0 0,0 0 1 15,7-12 4-15,-7 12 3 0,6-7 0 0,-6 7 2 16,11-8 4-16,-1 3 11 0,-1 1 7 16,5-4-2-16,-1 2 2 15,1 0-2-15,2 2 0 16,-2-1-6-16,-1 2 1 15,4-1-4-15,-4-1-2 0,0 2 1 16,-2-2-2-16,-11 5-5 0,19-7 4 0,-8 5-5 16,-11 2-1-16,16-8-10 0,-10 3-19 0,2 1-29 0,-2-4-28 0,1-1-42 15,-1 0-42-15,5-1-35 0,-2 2-113 16,1-2-109-16,4-2-122 0,2 0-42 31</inkml:trace>
  <inkml:trace contextRef="#ctx0" brushRef="#br0" timeOffset="452924.9531">21334 9697 1416 0,'-6'-7'-43'0,"-1"2"19"0,0 1 18 16,1-2 15-16,-1 1 10 0,7 5 15 0,-10-7 8 16,10 7 6-16,0 0 4 0,0 0-1 15,0 0 2-15,0 0 2 0,0 0 5 0,0 31 1 16,3-17 1-16,4 6 0 0,3 0-3 16,0 0-4-16,0 2-2 15,6 6 2-15,1-2-7 0,3 0 0 0,-3-3-6 16,3-1-2-1,3 2-1-15,-6-7-4 0,3-3-3 16,-7-2-3-16,4-1 0 0,0-4-2 0,-4-5-3 0,4 2-1 0,-17-4-1 16,30-12-4-16,-17 3-3 0,0-1-1 0,0-5-1 15,-2-5 2-15,-1 2-4 0,4-1-2 16,-8-3 0-16,4 5-2 0,-1-3-3 0,-1 7-1 16,-2 0-3-16,-3 1 1 0,4 1-2 0,-1 2 3 15,2 4 0-15,-2-4 4 16,-6 9 3-16,16-3 0 0,-16 3-4 0,21 3 0 15,-21-3-1-15,23 17 0 0,-10-11 3 16,1 2 1-16,-1 4 2 0,4 1 5 0,-1-1 2 16,5 4 2-16,-5-4 2 0,1 3-2 15,0-3 3-15,-1-1 1 0,1 1 0 0,-4-5-2 16,-3 1 0-16,4-1 1 0,-5-2 3 16,-9-5 0-16,18 0-7 0,-18 0 1 15,19-9 0-15,-12-2-2 0,0-1-4 0,-1-1-2 16,-3-2 3-16,-3 0-5 0,4 1 0 15,-4-7 1-15,3 4-4 0,-3 0-2 0,-3-1 0 16,3 3-7-16,-4-3-14 0,1 3-19 16,0 0-22-16,3 3-31 0,0-3-32 15,-3 3-35-15,3-1-20 0,0 1-24 16,3 1-41-16,-3 11-92 0,3-20-278 16,0 13-110-16</inkml:trace>
  <inkml:trace contextRef="#ctx0" brushRef="#br0" timeOffset="453359.9229">22208 9570 1536 0,'0'0'-69'0,"17"-2"23"0,-17 2 26 16,13 0 14-16,-13 0 20 0,17-7 16 15,-8 4 12-15,5-3 11 0,2 4 10 16,-2-4 7-16,-1 5-1 0,4-2 5 0,-4 1-3 16,1 2 4-16,-14 0-2 0,30 0 2 15,-17 2 1-15,-13-2-5 0,20 10-5 16,-7-4-5-16,-5 2-4 0,-2 1-6 0,1 1-4 16,-4 5-5-16,0-3-2 15,0 0-7-15,0 5-1 0,1 0-5 0,-4 0-4 0,4 3 0 16,-4 1-3-16,3-2 0 0,0 4-5 15,-3-4-3-15,4 4 4 0,-1-1 5 0,3-2 1 16,-3 4-3-16,8-7 0 0,-4 2 3 16,-1-1-3-16,0 0 0 0,5-1-3 15,-1-5 3-15,0 1-4 0,0-3-3 0,0-1 0 16,0 0 2-16,-3-1-6 0,3-4-4 16,-10-4-15-16,20 5-16 0,-20-5-24 15,19-5-26-15,-19 5-28 0,17-10-34 0,-10 2-28 16,-1-2-18-16,-2 1-39 0,-4 9-75 15,3-18-311-15,-3 11-108 16</inkml:trace>
  <inkml:trace contextRef="#ctx0" brushRef="#br0" timeOffset="453560.9577">22518 9900 1545 0,'-17'-5'-69'0,"17"5"22"0,-9-2 18 15,9 2 16-15,0 0 20 0,0 0 17 16,0 0 21-16,0 0 6 0,0 0 13 0,20-20 6 15,-10 15 5-15,2 1-4 0,2-4-5 16,3 2-6-16,0-4-7 0,-1 2-6 16,4-1-9-16,0 1-43 0,-3 1-64 0,0 0-58 15,-1-4-138 17,4 4-277-32,-6-1-44 0</inkml:trace>
  <inkml:trace contextRef="#ctx0" brushRef="#br0" timeOffset="454646.8915">23232 9706 1443 0,'-4'-13'-44'0,"4"13"14"15,0-11 17-15,0 11 10 0,0 0 13 0,-3-12 5 16,3 12 14-16,0 0 3 0,-3-10 0 16,3 10 11-16,0 0-2 0,0 0 7 0,0 0 3 15,0 0 14-15,0 0 3 0,0 0-3 16,0 0 1-16,0 0 3 0,27 28-3 16,-18-16 4-16,2 3-7 0,-1 3 0 15,-1 2-1-15,2 2 0 0,2-2-7 0,0 3 3 16,1-3-7-16,2 6-1 0,-2-7-2 15,-1-2 1-15,1 2 1 0,-2-2-4 0,2-5-3 16,-4 0 0-16,-4-4-4 0,4 2-3 16,1-6-4-16,-11-4-6 0,16 0 3 0,-16 0-2 15,17-12-5-15,-14 0 0 0,4-1-2 16,-1-5-3-16,-2-2-3 0,-4-2-2 16,4-2-1-16,-4-2 0 0,0 4-4 0,0-5 1 15,0 1 1-15,-4 1-2 0,4 1-3 16,0 1-1-16,-4 3-2 0,4 3-6 15,0 2-9-15,0-2-14 16,0 4-18-16,-3 0-24 16,6 3-36-16,-3 10-40 0,-3-19-22 0,3 11-36 15,0 8-75-15,3-13-97 0,-3 13-230 0,11-11-105 0</inkml:trace>
  <inkml:trace contextRef="#ctx0" brushRef="#br0" timeOffset="454959.8682">23639 9840 1563 0,'6'10'-67'0,"-6"-10"14"0,4 15 14 16,-4-15 16-16,6 8 9 0,-6-8 22 0,0 0 4 15,0 0 17-15,0 0 0 0,0 0 7 16,20-29 8-16,-13 16 3 0,-1-5 5 16,2 0 4-16,1-2 2 0,-2 2 2 0,3 4 2 15,-3 2 3-15,6-4-3 0,-7 9 9 16,5-4 5-16,2 8 15 0,1 2 6 0,-14 1-2 15,22 4 0-15,-8 5-10 0,3 0-5 16,-4 4-5-16,0 2-7 16,4-2-9-1,0 3-4-15,-4-2-2 16,4 1-10-16,-4-1-7 16,0-1-14-16,1-3-24 0,-4 2-27 15,0-4-37-15,-4-1-42 0,-6-7-54 0,17 0-43 0,-17 0-75 16,0 0-142-16,21-7-195 0,-21 7-116 0</inkml:trace>
  <inkml:trace contextRef="#ctx0" brushRef="#br0" timeOffset="455374.8107">23852 9818 1560 0,'0'0'-76'0,"-3"-10"11"16,3 10 31-16,0 0-4 0,10-22 11 0,-4 13 12 15,1 0 2-15,0-2 4 0,3-3 15 16,3-1 7-16,1 2 7 0,-1 0 10 15,0 4 6 1,4-2 11-16,-3 4 7 0,2 2 13 0,-2 0 11 0,-2 8 6 16,-12-3 0-16,30 7 1 0,-16 6-6 0,-1-1 8 15,4 3-9-15,-4 3-2 0,0-3-8 16,1 2 1-16,-1 4-11 0,1-4-4 0,-1 0-4 31,1-2-5-31,-1-3-5 16,-4-1-3-16,2-1-1 15,2-5-5-15,-13-5 2 16,23-3-6-16,-10-2-4 0,-2-4-4 0,2-4 0 0,1-5-2 0,-1 1 0 16,0-1-5-16,-3-3-1 0,3 5-2 15,1 1-2-15,-4 0 0 0,0 3-2 0,-3 1 2 0,3 4 7 0,0-1 12 16,-4 4 9-16,-6 4-2 0,17 0 3 0,-17 0-3 0,0 0-6 0,23 13 5 16,-13-5-4-16,-4 4-5 0,2-6-2 15,2 5-3-15,-4-4-5 0,1 0-10 16,4 1-23-16,-5-1-29 0,-6-7-42 31,13 9-46-31,-13-9-58 0,8 6-56 0,-8-6-131 0,0 0-39 16,0 0-159-16,0 0-80 0</inkml:trace>
  <inkml:trace contextRef="#ctx0" brushRef="#br0" timeOffset="455593.8948">24433 9469 1535 0,'-6'-7'-61'16,"-2"1"-9"-16,4 0-24 0,4 6-51 0,-9-12-252 15,6 7 93-15</inkml:trace>
  <inkml:trace contextRef="#ctx0" brushRef="#br0" timeOffset="455787.9297">24483 9457 1041 0,'6'8'-1'0,"1"2"12"0,0 1 9 0,3-2 14 0,-4 2 2 0,5 1 8 0,-2 1 7 16,5 0 1-16,-1 1-3 15,4 4 0-15,-1-1-1 0,5 3-5 16,-5-2 2-16,8-1 1 0,-5 3-3 0,2-6 2 16,-2 4-1 15,5-3 1-31,-3-2 4 0,-3-3-1 0,4-3 1 16,-3 1 1-16,-2-5 6 0,2-2 3 0,-6-1 7 0,-13 0 1 0,30-9-1 0,-19-6-1 0,2-3-7 15,-7 0-6-15,2-4-3 0,-8 0 5 0,0 2 1 0,-4-3 3 16,-2 3 7-16,-1 3 4 0,-3 0 8 15,-4 4 4-15,1 2 7 0,-1 10-2 0,-2-2-14 16,0 7-5-16,-4 4-13 0,-4 8-27 16,5-2-48-16,-2 6-65 0,-2 0-84 0,0 1-84 15,2-1-196-15,8-1-14 0,3-1-178 16,0 0-139-16</inkml:trace>
  <inkml:trace contextRef="#ctx0" brushRef="#br0" timeOffset="457948.7841">19760 13242 1631 0,'-9'-8'-81'15,"9"8"24"-15,0 0 14 0,-11-1 11 16,11 1 11-16,0 0 16 0,0 0-2 0,-10-8 12 16,10 8 6-16,0 0 10 0,0 0 6 15,0 0-3-15,0 0 5 0,-9-3 3 16,9 3 6-16,0 0 3 0,0 0 8 15,0 0 7-15,0 0 2 0,0 0 3 0,0 0 0 16,0 0 0-16,0 0-2 0,22 26-4 16,-14-21 1-16,1 2-4 0,1-1 0 15,4 1-3-15,-5 0 0 0,9 3-3 0,1-3 1 16,-2 4-1-16,7-2 0 16,-2 0 3-1,2 0-3 1,-1 2-5-16,7-4 2 15,-3-2-1-15,3 2-1 0,0 0-4 0,0-4 3 16,0 2-2-16,0-1-1 16,0-1-4-16,4 0-3 15,-4-1-1-15,3 2 3 16,0-2-1-16,0 1 1 0,4 0-5 0,-4-3 2 16,8 1-7-16,-5 2 3 15,1-1-6 1,2-2 1-16,2 0-4 15,5-2-2-15,-5 2 0 16,-5-3 2-16,11 2-4 0,0-2 0 16,-4-6 2-16,1 7-5 0,-5-4 1 15,4 0-1-15,1 0-2 0,-1 2-2 16,1-4 0-16,-4 3 1 0,-1-2-3 16,5 0 0-1,-4 1-1 1,0-1 5-16,0 0-5 0,-6 1 3 15,5 0-1-15,2 2-2 0,-4-4-1 0,-4 4 5 0,-3-4-4 16,3 3 1-16,-3-2-1 16,0 2 0-16,0 0 9 0,-3 0-8 0,-3 0 8 0,-2 0-7 15,-1-1-6-15,-4 4 2 0,2 1 0 0,-5-5-5 16,-1 3 6-16,4 3 1 0,-17 0-5 0,22-5 2 0,-11 2 2 16,-1 2 4-16,-10 1-6 0,17-3 0 0,-17 3 0 0,16-3 5 0,-16 3-3 0,14-5-2 0,-14 5 0 0,13-2-1 0,-13 2 2 0,10-3 2 15,-10 3-4-15,0 0 3 0,0 0 0 0,17 0 0 0,-17 0 11 0,0 0-12 0,0 0-1 0,0 0 2 0,16 5 1 16,-16-5-4-16,0 0 2 0,0 0 5 0,0 0-3 0,0 0 0 0,14 5-1 0,-14-5 1 0,0 0-1 0,0 0-2 15,0 0 5-15,0 0 5 0,0 0-7 16,0 0 4-16,0 0 6 0,0 0-11 0,0 0 2 16,0 0-1-16,0 0-4 0,0 0 5 15,0 0-5-15,0 0-1 0,0 0 4 16,0 0-2-16,-17-30-2 0,7 23-1 0,3-4 2 16,-3 3 0-16,0-1-1 0,0-1 2 15,0 0-2-15,-3 3 1 0,6 0-2 0,-3-1 1 16,0 1 5-16,4 2-7 0,-4-1 1 15,2 0 0-15,-1 2 1 0,2-1 6 16,7 5-2-16,-14-4 2 0,8 1-7 0,6 3 0 16,0 0 2-16,-16 0-2 0,16 0-2 15,0 0 5-15,0 0-4 0,-14 9 0 16,14-9 3-16,-6 12 5 0,6-12-4 0,0 14 11 16,0-4-2-16,0-10 1 15,0 17 1-15,0-4 4 0,0-4 2 0,0-9-2 16,0 21 3-16,0-11 0 0,0 0 2 0,0-10-4 15,0 17-1-15,0-17 5 0,3 15-7 16,-3-15 1-16,0 15 1 0,0-15-1 16,0 0-2-16,0 15-4 0,0-15-17 0,-3 11-8 15,3-11-24 1,-4 9-15-16,4-9-27 0,-3 10-28 0,3-10-27 16,-3 11-28-16,3-11-36 0,-3 9-29 0,3-9-66 0,0 0-118 15,6 16-247-15,-6-16-158 0</inkml:trace>
  <inkml:trace contextRef="#ctx0" brushRef="#br0" timeOffset="459561.2601">22345 12880 1585 0,'0'0'-140'16,"0"0"25"-16,-7-7 19 0,7 7 14 0,0 0 16 16,-3-8 14-16,3 8 10 0,0 0 6 0,0 0 6 15,-6-7 11-15,6 7 9 0,0 0 5 16,0 0 6-16,0 0 13 0,0 0 0 0,0 0 8 15,-8-6 3-15,8 6 12 0,0 0 8 16,0 0 6-16,0 0 0 0,0 0 8 16,0 0 0-16,0 0 3 15,0 0-2-15,0 0 6 0,0 0-1 0,0 0 1 0,-6-6 0 16,6 6-2-16,0 0-3 0,0 0-3 0,0 0-6 16,0 0-2-16,0 0-5 0,0 0-5 15,0 0-3-15,3-18-2 0,-3 18-5 16,6-12-2-16,-6 12-2 0,8-13 0 0,-8 13 3 15,9-7-3-15,1 1-2 0,-10 6 5 16,17-1 0-16,-17 1-2 0,0 0 0 0,33 9-4 16,-23-2 3-1,7 6-5-15,-7 2-1 16,4-2-5-16,-1-1 1 16,-4 6-2-1,5-1-5-15,-1-2 4 0,-2 2-2 0,-1-2-4 16,-1 0 3-16,2 1-1 0,-1-4-1 15,-4 1-1-15,4-1-1 0,-3 1 0 0,0-4 0 16,-1 2-4-16,1 1 3 0,3-5-4 0,-3 4 1 0,2-2 0 0,-2 1-1 0,0 1 1 31,3-2 6-31,-4 2-10 16,1-4 0-16,-7-7 1 0,14 12 2 0,-8-6-2 31,-6-6 4-31,10 4-2 0,-10-4 0 16,0 0 0-16,0 0-3 0,17-15-1 0,-14 5 1 0,4-2 0 0,-4 0-2 15,-3-5-1-15,0 5 2 16,0-2-1-16,0 2 0 0,0-1 0 0,-3 1 3 16,3-1-1-16,0 2-3 0,-4 2 4 0,4 9 2 0,0-17-2 0,0 9 1 15,0 8 4-15,0-15-3 0,0 15-2 16,-3-9 2-16,3 9 1 16,0 0-1-16,7-12 1 0,-7 12 1 15,10-5 0-15,-10 5 2 0,13-1 0 0,-13 1 4 16,17-3 0-16,-17 3 0 0,20-3-1 0,-20 3 4 15,20-2-4-15,-10 2 8 0,-10 0-9 0,17-3 1 0,-17 3 0 0,16 0-2 0,-16 0 1 16,14-2-1-16,-14 2-2 0,13-3-4 0,-13 3-6 0,17-7-3 0,-7 2-9 16,-1 0-13-16,-9 5-20 0,17-8-36 0,-7 4-40 15,1-1-34-15,-11 5-66 16,19 0-150-16,-19 0-187 0,24 2-64 0</inkml:trace>
  <inkml:trace contextRef="#ctx0" brushRef="#br0" timeOffset="460534.4751">23262 12925 1503 0,'-4'-7'-42'0,"4"7"15"16,0-10 21-16,0 10 7 16,0-10 12-16,0 10 10 0,0 0 8 0,0 0 9 0,0 0 2 15,0 0 5-15,0 0 6 0,0 0 1 16,0 0 3-16,14 41 1 0,-11-25 0 0,4 2-3 16,-4 2-2-16,4 1-4 0,0 0 0 15,3-1-3-15,-1 0-4 0,-2-3-4 16,4 1 0-16,1 0-4 0,-2-3-3 0,1-3 0 15,-2-3-3-15,1-2-3 0,1-2-2 0,-11-5-4 16,19 2-1-16,-19-2-1 16,20-7-1-16,-10-5-2 15,1 3-3-15,2-3-1 16,-3-1-2-16,0 1-3 0,0 2 5 0,-4-3-4 0,2 3 4 16,1 1-6-16,-2 1-3 0,-1 0 1 0,2 1 8 15,-8 7 3-15,16 0 5 0,-16 0 2 0,20 10-2 16,-10-3 2-16,4 5 1 0,2 1 7 15,1 2-3-15,-1 1 0 0,1-4 4 0,3 2 1 16,0 3 4-16,-3-5-4 0,2 0-4 16,-1-2 1-16,-6 0-2 0,6 0-4 15,-9-3 2-15,5-2-3 0,-14-5 1 0,20 3-2 16,-20-3 0-16,20-6-5 0,-14 0-2 16,1-2 0-16,0-5 0 0,0 1-5 0,-4 0 4 15,0-5-2-15,0 5-1 0,-3-2 1 16,4-1-4-16,-8 2-3 0,4-2-4 0,0 2-7 15,-3 1-11-15,3 0-14 0,-3 2-15 16,3-3-19-16,-3 4-22 0,-1-3-23 0,4 3-26 16,-3-1-18-16,0-2-20 0,3 2-18 15,0 0-31-15,3-2-435 0,-3 12-156 16</inkml:trace>
  <inkml:trace contextRef="#ctx0" brushRef="#br0" timeOffset="460955.7431">24072 12918 1747 0,'27'-5'-64'0,"-20"0"19"0,-7 5 26 15,13-8 11-15,-3 6 17 0,0-3 14 0,4 0 14 16,-1 0 6-16,1 0 3 0,2 3 7 16,1-1 0-16,-1 3-1 0,1 0 1 0,-1 0 3 15,-16 0 1-15,30 7-3 0,-16-2-2 16,-4 6-4-16,3-4-1 0,-3 3-5 0,-3 2-5 16,-1 2-6-16,-3-2 0 0,5 0-5 15,-2 0 0-15,-2 1-7 0,-4 1-1 16,6-1 0-16,-3 0-5 0,1 2 0 15,3 0 1-15,0-2 4 0,2 0 4 0,-3 4 6 16,6-2 5-16,1-3 0 0,0 3 2 16,0-3-1-16,4 0-2 0,-4 1-4 15,4-2-1-15,-4-4-5 0,0 3-2 0,5-5-9 16,-9 0-17-16,4-2-29 0,-13-3-30 16,20 0-40-16,-20 0-44 0,14-8-31 15,-7 3-25-15,-1-3-78 0,-6 8-362 0,0-20-143 16</inkml:trace>
  <inkml:trace contextRef="#ctx0" brushRef="#br0" timeOffset="461177.9204">24406 13105 1680 0,'0'0'-67'0,"0"0"19"0,0 0 14 15,0 0 25-15,0 0 19 0,21-16 19 0,-12 11 13 16,0 1 12-16,-9 4 5 0,24-8-4 15,-10 4-5-15,-1-1-2 0,4 0-4 0,-4-3-7 16,5 4-6-16,-3-1-2 0,5-3-10 16,-3 1-20-1,0-2-27-15,-1 1-38 0,-2 1-33 0,-1 2-65 0,5-2-136 16,-6 2-167-16,5 0 27 0</inkml:trace>
  <inkml:trace contextRef="#ctx0" brushRef="#br0" timeOffset="470070.4909">25139 12946 868 0,'0'0'-21'0,"0"0"-1"0,0 0 6 0,0 0-1 16,0 0 6-16,0 0 4 0,0 0 6 0,0 0 0 15,0 0 2-15,0 0 7 0,0 0 5 16,0 0 3-16,0 0 6 0,0 0 6 0,0 0 9 16,0 0 3-16,0 0 7 0,0 0-7 15,0 0 8-15,0 0-4 0,0 0 3 16,0 0 6-16,0 0-8 0,0 0 0 16,0 0-5-16,0 0-2 0,27 14-2 0,-27-14-5 15,20-2-1-15,-20 2 1 16,23-5-6-16,-6 0-1 0,0 3 1 0,-4-4-8 15,8 0 3-15,-4 2 2 16,-3 1-9-16,1-2 11 0,5 1-12 16,-4 1 6-1,1-2-12-15,5 3 5 16,-7-1-2-16,2 1-2 0,-1-3-4 0,-1 3 3 0,0-1-6 0,-1 1-7 16,-3-4-17-1,3 4-18-15,-14 2-16 0,15-7-34 0,-9 2-43 0,-6 5-117 0,0 0-137 0,0 0 98 0</inkml:trace>
  <inkml:trace contextRef="#ctx0" brushRef="#br0" timeOffset="470553.4613">25286 13015 1041 0,'0'0'-20'0,"10"-7"9"0,-10 7 4 15,0 0 0-15,0 0 10 0,0 0-3 0,0 0 0 16,0 0 9-16,0 0-3 0,-15 35 2 15,11-25 4-15,0-3 4 0,-2 4-5 0,2-2 13 16,-3 1-2-16,5 1 2 16,-2-2 4-16,0 2 1 0,1-2 1 15,3-9 2-15,0 20 2 0,0-11 2 16,0-9 5 0,3 24-6-16,5-14 1 0,-6 2-3 0,9 1-2 0,-5-4-7 0,4 4 0 0,3 0-3 15,1-3-6-15,2 2 5 0,1-2-4 16,-1 1-5-16,4-5 3 0,-7 1-6 0,8-1 7 15,-4 0-1-15,-1-4-6 0,-1 1 0 16,0-3 1-16,-15 0-2 0,30 0-12 0,-16 0-4 16,-1-3-8-16,-3-3-7 15,-10 6-21 1,17-9-7-16,-7 3-7 0,-2 0-17 0,-2-5-11 16,-4 4-25-16,-2 7-44 0,0-12-208 0,0 12 124 0</inkml:trace>
  <inkml:trace contextRef="#ctx0" brushRef="#br0" timeOffset="470821.444">25296 13246 983 0,'-13'2'-18'0,"13"-2"7"0,0 0 0 0,-10 5-2 0,10-5 6 0,0 0 9 0,0 0 0 0,0 0 5 0,0 0 4 16,0 0 1-16,0 0 10 0,0 0 21 0,46-5-4 15,-32-1-2-15,6-2-3 0,3-1 0 16,-1 2-1-16,-1-3-5 0,3 0 3 16,3 3-7-16,-4-4-3 15,1 4-6-15,-2-1-8 0,3-2-16 0,-3 2-17 0,-1 1-23 16,-2 0-21 0,2 2-63-16,-8 0-220 15,4-2 132-15</inkml:trace>
  <inkml:trace contextRef="#ctx0" brushRef="#br0" timeOffset="471326.4121">25993 13026 978 0,'12'-3'-7'0,"-12"3"7"16,0 0 3-16,0 0 6 0,0 0 8 0,15 12 12 0,-15-12 0 15,4 18 4-15,-4-8-4 0,0 2 10 16,0-12 0-16,2 23 1 0,-2-13-1 15,0 3 3-15,3-4-9 0,-3-9 13 16,0 20-2-16,5-11 1 0,-5-9 0 0,0 14 8 16,0-14-3-16,0 12-7 0,0-12-2 15,0 0-4-15,0 0-3 0,0 0-4 0,0 0-3 16,0 0-6-16,-27-18 1 0,25 6-7 16,-4 4 1-16,4-1 2 0,2-4-6 15,0 4-2-15,0 9-5 0,8-20 4 0,-6 13 1 16,4-2 7-16,-6 9-2 15,21-9 9-15,-12 6 4 0,4 3-3 0,-13 0 1 0,33 7-3 16,-12 2-1-16,2-1-3 0,1 3 2 16,-4-4 2-16,3 6 0 0,-3-3-5 0,0 0 1 15,3-1-3-15,-5-2 4 16,1 5-1-16,-2-7 1 0,-4 2 0 0,1-2 2 16,-5 0 7-16,5 0 7 0,-14-5-2 15,17 5 4-15,-8-3-1 0,-9-2-3 16,0 0-2-16,18-9 2 0,-16 1-2 0,2-2-1 15,-1-1-5-15,-3-1 0 0,0-5-3 16,0 2-3-16,0-3-2 0,0 2 0 0,-3-1 2 16,-1 0-9-16,4 3-2 0,-2-1 0 15,-2 3-5-15,4 0-8 0,-3 0-16 0,-1 2-16 16,4 10-23-16,0-14-22 0,0 14-17 16,7-15-32-16,-7 15-29 0,10-11-46 15,-3 5-127-15,-7 6-281 0,16-7-112 16</inkml:trace>
  <inkml:trace contextRef="#ctx0" brushRef="#br0" timeOffset="472227.717">26964 13055 1563 0,'0'-9'-67'0,"0"9"17"16,0 0 11-16,0 0 12 0,-3-16 10 0,3 16 15 0,-4-7 10 16,4 7 8-16,0 0 11 0,-2-8 2 15,2 8 5-15,0 0 2 0,0 0 2 0,0 0 4 16,0 0 1-16,0 0 1 0,0 0 5 15,9 31-2-15,-3-19-3 0,2 2-1 16,2 3-5-16,4-1-4 16,2 2-1-16,0-1-3 0,4 2-2 0,0-2-5 0,3 0 1 15,4-2-7 1,-3-2 1-16,-1-4 0 0,1 0-2 16,-1-6 3-16,-3 3 2 15,-4-6-3-15,1 0 4 47,0-6 0-47,-4 3-2 16,1-11 0-1,-4 2 0-15,-5-3-2 0,4-5-3 0,-6 0-1 16,-6 0-1-16,-2-2-3 0,1 2-1 16,-1-1 0-16,-5 1 2 0,3 3-4 15,-3 0-1-15,0 1-2 16,3 4-9-16,0-1-19 0,0 4-27 15,5-2-34-15,-5 2-49 0,1 0-29 0,3 1-97 0,-1 1-317 0,4 7-78 0</inkml:trace>
  <inkml:trace contextRef="#ctx0" brushRef="#br0" timeOffset="472667.4799">27455 13092 1485 0,'0'0'-60'0,"6"13"17"0,1-8 22 0,-7-5 12 0,0 0 17 0,4 11 1 0,-4-11 11 0,0 0 9 0,0 0 7 0,0 0-1 0,0 0-1 0,0 0 0 0,0 0-4 16,0 0 6-16,-11-31-3 0,9 21 0 15,2 10 5-15,0-17-3 0,2 7 2 0,-2 10 1 16,7-18 4-16,-3 11-6 31,2 0 0-31,1 0-2 0,5-2-4 0,-1 1 4 0,5 7 0 0,-3-2 4 0,5 0-1 0,2 3-4 16,-4 3-1-16,5 0 4 0,2 1-2 16,0 4-4-16,-2-1-1 0,2 4-1 15,-4-2-6-15,4 2 1 0,-2-2-3 0,2-1-5 16,-3 0 4-16,-3 1 0 0,0-5 1 15,0 4 4-15,-4 1 2 0,1-5 6 16,-2 1-3-16,1 1 5 0,1-1 3 0,-4-1-1 16,-10-4 3-16,20 8 1 0,-20-8-2 15,16 2 1-15,-16-2-2 0,0 0-1 0,20-5-2 16,-20 5 0-16,7-9-6 0,-4-2 0 16,-3 11-1-16,0-18-6 15,0 6 1-15,-3 0 0 16,3-3-8-16,-3 3 1 15,-3-3-11-15,-1-3-12 0,1 0-18 16,-2 3-19-16,-1 0-20 16,5 3-24-16,-2-2-28 0,-5 2-37 15,5 0-34 1,2 0-37-16,-2-1-131 0,3 1-304 0,-1 3-157 16</inkml:trace>
  <inkml:trace contextRef="#ctx0" brushRef="#br0" timeOffset="473922.4057">28755 12927 1723 0,'4'-12'-66'0,"-4"12"28"15,0-10 17-15,0 10 3 0,0 0 12 16,0 0 3-16,0 0 10 0,0 0 7 16,0 0 13-16,0 0 5 0,12 28 4 0,-7-19 1 15,-2 4-1-15,2-2-2 0,0 1 4 16,-2 0 1-16,3 0 1 0,-2 0-2 16,-4-12 2-16,7 16-2 15,-5-8 4-15,-2-8 2 16,8 12-1-16,-8-12-3 0,0 0-5 0,-4 15-2 0,4-15-6 15,0 0-4-15,0 0-6 0,-17 0-2 0,17 0-2 16,-16-12-3-16,10 2-1 0,-1 0-2 0,1-2 3 16,2-4-6-16,0 1 1 15,4-2-5-15,4-3 3 0,0 0-1 16,2-3 2-16,1 6-3 0,1 0 0 0,4-4-1 0,1 6 0 16,0 5 2-16,4 3 1 0,0 2 5 15,-1 8 2-15,5-1 7 0,-5 10 1 0,7 0 0 16,1 6 4-16,-4 5-1 0,3-1 0 15,-6 2 0-15,3 2 1 0,-4-1-3 16,1-2-3-16,-4 2 0 0,0-5-3 16,-2-1-1-16,-1-1-2 0,-1-3-14 15,-1-2-18-15,-2-1-28 0,1-2-36 0,-7-10-47 16,0 0-36-16,0 0-66 0,0 0-440 0,0 0-171 16</inkml:trace>
  <inkml:trace contextRef="#ctx0" brushRef="#br0" timeOffset="474159.3919">29215 12973 1748 0,'0'0'-70'0,"0"0"20"0,0 0 22 16,21 15 21-16,-15-7 7 0,-6-8 19 0,8 13 12 16,-2-1 7-16,1-3 6 0,-1-1 0 15,8 2 3-15,-4-3 3 0,2 3 0 16,2 0-2 15,7-2-4-31,-5-1-6 0,4 1-2 0,-4-1-4 16,1-2-10-16,0-2-16 0,-4 2-31 0,0-2-27 15,1-1-33-15,-14-2-37 16,0 0-44-16,20-5-115 0,-20 5-199 0,0 0 13 0</inkml:trace>
  <inkml:trace contextRef="#ctx0" brushRef="#br0" timeOffset="474365.4442">29202 13103 1249 0,'0'0'-33'0,"-20"2"10"0,20-2 12 0,0 0 11 0,0 0 8 0,0 0 9 0,0 0 2 0,38-13 5 0,-26 10-2 0,6-2-2 0,1-2-11 16,-5 2 4-16,5-4-17 0,-5 4-22 16,2-5-12-16,1 0-29 0,-4 0-49 15,1 3-98-15,-4-5-75 0,-4 0 193 16</inkml:trace>
  <inkml:trace contextRef="#ctx0" brushRef="#br0" timeOffset="475086.3942">29089 12973 857 0,'-16'2'14'0,"16"-2"7"15,0 0 8-15,-8-9 6 16,8 9 12-16,0 0 6 0,0 0-1 0,17-24 5 15,-4 16-8-15,1-1 4 0,-1-1-2 0,7 0-4 16,1 1 1-16,1-2-4 0,-1 4-3 16,2-4-5-16,1 3-3 0,3 1-2 93,-5 1 0-93,2-2-13 0,3 3-9 0,-4 0-9 0,0 0-7 0,0 0-13 0,-2 3-8 0,-1-1 1 0,-1 0 2 0,-2 1 3 0,3 2-1 0,-3 2 8 0,0 1 0 0,2 0 2 0,-1 2 5 0,-2-1 6 16,-2 4 10-16,2-1 3 0,-2 3 6 0,2-1 4 0,-2 3 1 0,2-3-3 0,-2 4 3 16,-1-1 3-16,-4-2-2 0,2 2 7 0,-1 0-11 0,-4-3 1 15,5 1-3-15,-2 0-2 0,1-3 1 16,-10-7 3-16,14 15 0 0,-8-8 1 16,-6-7 4-16,10 11-2 0,-10-11 3 15,11 9-2-15,-11-9 0 0,0 0 2 0,0 0-2 16,0 0-5-16,0 0 1 0,0 0-2 15,6-21-1-15,-6 21-3 0,-6-23 0 0,-2 10-1 16,5-5-1-16,-3 3 0 0,-4 1-2 16,4 1 0-16,-5-4 2 15,4 5 0-15,-2 0 0 0,1 0 6 16,-1 5 1-16,2-3 5 0,1 3-1 0,-2 0-2 0,2-1 2 16,-1 3 0-16,1 0-3 0,-1-1 2 15,0 3-3-15,1-3-6 0,6 6 4 0,-10-6-1 16,3 1-3-16,7 5 2 0,-10-4 0 15,10 4-3-15,-7-5 0 0,7 5-4 0,0 0 1 16,0 0-6-16,0 0 3 0,0 0-5 16,0 0 4-16,0 0-1 0,0 0 1 15,0 0 0-15,0 0 3 0,30-3-1 16,-30 3 6-16,0 0 0 0,27 11 3 0,-17-7-1 16,0 4 4-16,3 1 0 0,-3 0 2 15,1 0 2-15,-2 4 2 0,-2-1-1 16,-1 0 4-16,2 0 1 0,-5 2 0 0,0 1 2 15,-3-3-1-15,3 1 0 0,-6-1-2 16,0 3-1-16,3-2-2 0,-6-3 0 16,-2 2 5-16,2-2-5 0,-1 1-5 0,-2-2-1 15,-2-5 0-15,-2 4-4 0,-1 1-6 16,1-5-11-16,-4 1-13 0,4-2-19 0,3 2-20 16,-3-2-27-16,13-3-36 0,-21 2-43 15,21-2-31-15,0 0-61 0,-19-7-125 16,19 7-229-16,-3-11-106 0</inkml:trace>
  <inkml:trace contextRef="#ctx0" brushRef="#br0" timeOffset="475358.375">29972 12688 1591 0,'0'0'-38'0,"11"-3"26"0,-11 3 16 16,0 0 18-16,0 0 14 0,19 8 15 0,-19-8 9 16,18 15 8-16,-12-2 5 0,4-1 0 15,0 1-1-15,-3 1-2 0,6 1-7 16,-3 0-3 0,0 3-4-16,0-1-5 0,0-2-7 0,3 0-3 15,-6-3-9-15,3 1-5 0,-3 0-14 0,-1-3-23 16,-2 0-23-16,3-1-28 0,-7-9-46 0,3 12-45 0,-3-12-51 15,0 0-126-15,0 0-203 0,0 0-34 16</inkml:trace>
  <inkml:trace contextRef="#ctx0" brushRef="#br0" timeOffset="475569.3617">29887 12546 1253 0,'0'0'-427'0,"-8"-6"65"15</inkml:trace>
  <inkml:trace contextRef="#ctx0" brushRef="#br0" timeOffset="475908.3408">30130 12588 1169 0,'10'15'-19'0,"3"3"17"16,-3-5 9-16,0 1 10 0,0 1 11 0,0 0 8 31,6 0 9-31,-2 1 6 0,2 1 4 0,5 5 9 0,-2-7 2 0,5 5 6 16,3-2 1-16,-4 2 3 0,4-6 2 0,0 1-3 15,-5 0-5-15,5-4-2 0,-7-2-2 16,4-1 1-16,-5-3-5 0,2 0-4 16,-1-5-2-16,-4 0-3 0,1-5 2 0,-4 0 4 15,1 0 3-15,-4-5-1 0,-1 3-1 16,-5-6 3-16,0 1-2 0,-8-4-7 0,-3 4-1 15,1-5-3-15,-7-1 5 0,-4 3 2 16,1 0-5-16,-5 3 13 0,1 1 5 16,1 4-21-16,-2 1 3 0,-2 6 2 15,2 4-2 1,-1 5-10 0,-2 7-8-1,1 1 0-15,-4 3-9 0,7 0-15 0,0 5-22 16,3-3-23-1,1 1-30-15,5-3-33 16,1-3-39-16,7-2-39 16,3-1-36-16,0-14-55 15,7 14-127-15,7-12-39 0,-14-2-176 0,36-7-109 0</inkml:trace>
  <inkml:trace contextRef="#ctx0" brushRef="#br0" timeOffset="476503.3034">31754 12378 1663 0,'0'0'-14'0,"-21"2"32"0,8 3 17 0,1 3 10 15,1-4 10-15,-2 7 5 16,-1-2 1-16,1 7 6 0,-1-1-2 0,1 2 2 15,0 1 0-15,-4 2 5 0,8 0-4 16,-12 3-4-16,8-2-4 16,-4 5 1-1,4-9-9-15,-1 3-3 0,2 1-6 16,-2-4-4-16,1 0-8 16,-4 3-6-16,4-2-11 15,-1 0-10-15,1-1-13 16,0-3-14-16,2 3-15 15,-2-3-21-15,7-1-21 0,-5-4-29 16,-2-1-29-16,3-1-24 0,0-1-46 0,4-2-83 0,6-4-272 16,-21 2-64-16</inkml:trace>
  <inkml:trace contextRef="#ctx0" brushRef="#br0" timeOffset="476958.4294">31210 12446 1456 0,'6'-11'-62'16,"-6"11"21"-16,0 0 18 0,8-9 20 16,-8 9 17-16,0 0 23 0,10-3 14 0,-10 3 11 15,0 0 11-15,0 0 6 0,0 0 7 16,33 10 4-16,-24-5 7 0,5 3 3 0,-1-4 5 16,1 6 3-16,-1-2 2 0,7 4-2 15,-3 4 5-15,3-2-2 0,3 4-20 16,-3 0-3-16,3 0 1 0,1-2-3 15,0 7 19-15,-2-5-4 0,5 0 2 0,-3-2-19 16,-1 2 5 15,-3-3-15-15,0-1-7-16,0 1-1 16,0-2-1-16,-3 0-8 15,0-1-1-15,-4 1-6 0,4-4-2 16,-8-2-2-16,4 5-10 0,-2-3-3 15,-1-1 0-15,3 2-7 16,-6-3-11-16,3 3 6 0,-1-3-3 0,-1 4 2 16,2-2 0-16,-4 2-5 15,0-1-3-15,5 0 2 0,-4-3 1 0,-4 3-5 16,-3-10-3 0,9 15-4-16,-9-15-24 0,8 10-20 0,-5-2-28 15,-3-8-44-15,0 0-49 0,0 0-62 0,0 0-54 0,0 0-102 0,0 0-140 0,0 0 67 0,0 0-252 0,-27-15-199 0</inkml:trace>
  <inkml:trace contextRef="#ctx0" brushRef="#br0" timeOffset="477717.789">29813 12358 1820 0,'0'0'-82'0,"0"0"20"16,6-7 18-16,-6 7 17 0,0 0 14 15,0 0 4-15,3-11 17 0,-3 11 12 0,0 0 6 16,0 0 8-16,0 0 9 0,0 0 7 16,0 0 12-16,11-5 9 0,-11 5 14 0,0 0 12 15,0 0 6-15,0 0 11 0,0 0 7 16,0 0-1-16,0 0 7 0,0 0 4 15,0 0 2-15,0 0 1 0,0 0 3 0,0 0-4 16,0 0 4-16,0 0-7 0,0 0-6 16,0 0-2-16,0 0-6 0,0 0-7 15,0 0-7-15,0 0-14 0,0 0-7 0,0 0-11 16,0 0-7-16,0 0-24 0,0 0-43 16,0 0-58-16,0 0-72 0,0 0-100 0,0 0-111 15,0 0-238-15,3 25 61 0,-3-25 66 16,0 0-283-16,0 0-231 0</inkml:trace>
  <inkml:trace contextRef="#ctx0" brushRef="#br0" timeOffset="538077.0805">673 6837 325 0,'0'0'130'0,"-10"-5"-37"16,10 5-15-16,0 0-18 0,0 0 5 0,-6-4-14 16,6 4 4-16,0 0 9 0,0 0 13 0,-12-6 1 15,12 6-2-15,0 0 7 0,0 0 5 16,0 0-2-16,-6-9 2 0,6 9 3 16,0 0-3-16,0 0-8 0,0 0 0 0,-9-6-7 15,9 6 1-15,0 0-5 16,0 0-3-16,0 0-2 0,0 0-3 0,0 0 2 15,0 0-6-15,-6-4-3 0,6 4-2 16,0 0 1-16,0 0 0 0,0 0-6 16,0 0-4-16,0 0 0 0,0 0-5 0,0 0-1 15,0 0-3-15,0 0-1 0,0 0-1 16,0 0-4-16,0 0-4 0,28-11 2 0,-17 11 0 16,-11 0-4-16,21-2 2 0,-8 2 0 15,-2-4-1-15,8 4 0 0,-4-1 1 0,-15 1 0 16,31 0 3-16,-11-2-3 0,-3 2 1 15,-2 0-1-15,6 0 3 0,-1 0-5 16,0-4 2-16,4 4 6 16,-5 0-8-16,1-2-3 0,4 2 1 15,0-3 0-15,-5 1-2 0,5 2 0 0,-1-2-3 16,-2 2 2-16,-2-5-2 0,5 5 0 0,-2-3 3 16,0 3-7-16,-4-3 1 0,5 1-1 0,-1 2 4 15,0 0-9-15,-1 0 12 16,2 0-14-16,-2-3 0 0,-2 3 4 15,5-2-4-15,-5 2-2 0,1 0-2 16,1 0 2-16,-1 0 0 0,-1-2 0 16,2 2-1-16,-1 0 10 15,-2 0-14-15,4-2 5 0,-4 2 1 16,3-3-3-16,-3 3 0 16,1-3 4-16,0 3-2 0,3 0 1 0,-4 0 4 15,3-2-1-15,-1 2-1 16,0 0 0-16,0 0 5 15,3-3-7 1,2 3-1-16,-6-2 3 0,4 2 1 16,0 0-1-16,2 0 0 0,-3 2 3 0,-2-2-8 15,4 0 10-15,-1 0-8 0,-3 3 3 0,3-3 4 16,1 0 0-16,-4 2-2 0,3-2-2 16,-3 3 1-16,0 0 3 0,3-3-2 0,1 0 6 0,-4 2-11 0,3 0 8 15,0-2-9-15,-2 2 2 0,2-2 5 16,-3 3-10-16,3-3 2 0,1 2 0 0,-1 1-2 15,0 0 3-15,4-1 3 0,-7 1 0 16,4-1-2-16,-5 0 0 16,5 1 1-16,-1-1 3 15,-3 2 2-15,6-1-7 0,-2 3-1 16,0 0 1-16,-1-4 0 16,0 3-1-16,-3-3-5 15,4 4 4-15,-1-4 2 16,-3 3-5-16,0-3 3 15,0 1 10-15,0 0-9 0,0-2 0 0,0 5 12 16,0-4-14-16,-3 1 0 16,2 0 4-16,1-3-1 15,-2 2 0-15,-2 2 13 0,4-3-11 0,-4 1 6 16,1-2-6-16,-1 2 4 0,5-2 2 16,-4 0-1-16,-1 4 3 0,1-4-1 15,-1 0-1-15,1 2-3 0,0-2 1 0,0 0 1 16,0 0-1-16,2 0-4 0,-2 0 4 0,3 0-3 0,-3 0 9 0,0 0-8 15,-1 0 1-15,4 0-1 0,-4 0 1 0,5 0 1 0,-1 1-3 16,0-1-4-16,-3 0 5 0,2 0 1 0,1 0 0 0,1 4-5 16,-2-4 4-16,-2 0 4 0,4 2-6 0,-2 1 3 15,4-3 2-15,-2 3-4 0,-2-3 23 0,5 2-3 16,-4-2-3 0,-1 0 1-16,5 3 0 15,-4-3-4-15,1 0 0 0,5 1-5 0,-3-1 4 0,-3 0 2 0,4 0-1 16,3 3-4-16,-5-3 0 0,5 3-1 15,-3-1-1-15,-1-2 1 0,4 3 2 0,-4-3-6 16,0 2 0-16,1 1-4 0,3-3 5 16,-4 2 4-16,0-2-10 15,0 0-1-15,-2 3 2 16,2-3-4 0,0 2 2-16,1-2 0 0,-1 0 3 15,1 0 1-15,-2 0 0 16,5 2-2-16,0-2 3 15,-4 0-2-15,1 0 2 16,-1 0-6-16,3 0 3 0,1 0 2 0,3 0-6 16,-3 0 3-16,0 0-2 0,0 0 2 0,3 0-2 15,-7 0-1-15,3 0 5 16,-2 0 0-16,2 0-1 0,1 0 4 0,0-2-5 0,0 2 1 16,0-2 1-16,-2 2 1 0,5-5 2 0,-3 2-5 15,-3 1 3-15,3-1-4 0,-4 1 3 0,1 2-9 16,-5-3 5-1,5 0 1-15,-1 2 2 16,1 1 1-16,-2-3 3 0,2 3-7 16,0-2 3-16,-5-1-3 0,4 3-1 15,-2-3 2-15,2 3-2 0,0-2 1 16,1-2-3-16,-4 3 1 0,3 1-1 16,0-2-3-16,4-2 10 0,-4 2-2 0,-2 2-4 0,1-2 0 15,2 1 2-15,-1-3-2 0,4 2 3 16,-6-1-1-16,1 0-2 0,-1 3 4 0,-1-2-1 0,2-1-4 0,-1 0 2 15,-4-1-3-15,2 1 4 0,2 1-2 0,-4-1-1 16,2 1 0-16,1 0 1 0,-3-1-2 0,0 0-1 0,-1-1 6 0,1 4-2 0,-4-5-1 0,4 5-8 16,0-3 7-16,-4 0 2 0,0 1-2 15,4-3 2-15,-4 3 1 0,1 2-2 0,2-4 0 0,-2 2-5 16,2-1 7-16,-2 1 1 0,2 0-10 0,1-1 14 0,-17 3-7 0,27-2 2 0,-11 2-3 16,-2-3 4-16,2 3-3 0,-16 0-1 0,27-3 0 0,-16 3 8 15,2-2-5-15,-13 2-2 0,20 2 8 0,-10-7-5 0,-10 5-4 0,0 0 1 0,20 0 3 0,-20 0-3 16,13-2-2-16,-13 2 6 0,0 0-2 0,20 0 1 0,-20 0-1 0,0 0-1 15,13-2 2-15,-13 2 4 0,0 0-3 0,17 0 3 16,-17 0 3-16,0 0-7 0,16-2 6 16,-16 2 0-16,0 0-2 0,0 0 2 15,17 0 3-15,-17 0 0 0,0 0 0 0,0 0 2 16,0 0 0-16,0 0 0 0,0 0 4 16,17 0 2-16,-17 0-3 0,0 0 1 15,0 0-1-15,0 0-3 0,0 0-1 16,0 0 4-16,0 0-4 0,0 0 2 0,0 0 0 15,0 0 0-15,17 0-1 0,-17 0 1 16,0 0-2-16,0 0-1 0,0 0-1 16,0 0 0-16,0 0-2 0,0 0 0 0,0 0 0 15,0 0-3-15,0 0 0 0,0 0-7 16,0 0-36-16,0 0-50 0,0 0-65 0,0 0-76 16,0 0-101-16,0 0-146 0,-43 4-160 15,43-4 75-15,0 0-345 0,3-17-385 0</inkml:trace>
  <inkml:trace contextRef="#ctx0" brushRef="#br0" timeOffset="541545.8615">3151 3080 2189 0,'0'0'-179'15,"0"0"25"-15,0 0 17 0,0 0 20 16,0 0 13-16,7-8 18 0,-7 8 8 0,0 0 16 15,0 0 5-15,0 0 5 0,0 0 7 16,0 0 8-16,6-8 10 0,-6 8 2 0,0 0 6 16,0 0 2-16,0 0 4 0,0 0 5 15,0 0 9-15,0 0-5 0,0 0 6 16,0 0 6-16,0 0 2 0,0 0 5 16,0 0 9-16,0 0-3 0,0 0 1 0,0 0 6 15,0 0-4-15,0 0 1 0,0 0-15 16,0 0 6-16,0 0 6 0,0 0-6 15,0 0-6-15,0 0 9 0,0 0-8 0,0 0 4 16,11 25-2-16,-11-25-6 0,0 0 6 16,3 11-8-16,-3-11 3 0,0 0-14 15,6 10-12-15,-6-10-19 0,0 0-15 16,7 10-20-16,-7-10-54 0,0 0-215 0,3 12 144 16</inkml:trace>
  <inkml:trace contextRef="#ctx0" brushRef="#br0" timeOffset="542218.8173">3188 3527 869 0,'0'0'-37'0,"0"0"8"16,0 0 10-16,17 0 2 0,-17 0 5 15,0 0 7-15,0 0 2 0,0 0 2 0,0 0 7 16,0 0 5-16,0 0 1 0,16 7 4 16,-16-7 8-16,0 0-3 0,0 0 11 0,3 11-5 15,-3-11-5-15,0 0 10 0,7 15-6 16,-7-15 1-16,0 12-9 0,0-12 10 15,4 17-1-15,-4-6-1 0,0-11 2 0,0 17-1 16,0-4-4-16,0-13 0 0,0 20-1 16,0-8-3-16,0 1-4 15,0-13 0-15,0 21 0 0,0-9 0 32,0 0-4-32,0-12-2 0,-4 19-2 0,4-8 4 0,0-2-5 0,0-9-3 0,0 18-7 15,-4-10-8-15,4-8-18 0,-3 12-11 0,3-12-28 0,-6 13-35 16,6-13-89-16,-7 10-112 0,7-10 177 15</inkml:trace>
  <inkml:trace contextRef="#ctx0" brushRef="#br0" timeOffset="543010.3162">3201 4497 781 0,'0'0'-11'0,"0"0"8"0,0 0 10 15,4-10 7-15,-4 10 11 0,0 0 5 16,0 0 11-16,0 0 7 0,0 0 1 0,0 0 9 16,0 0 4-16,0 0 2 0,0 0 5 15,0 0-3-15,0 0 1 0,0 0-3 0,0 0-2 16,0 0 1-16,0 0-8 0,0 0 0 15,0 0-3-15,0 0-1 0,3 30-4 0,-3-30 1 16,3 16-6-16,-3-7-1 0,0-9-3 16,0 20-4-16,3-7-2 0,-6-1-1 15,6 1 1-15,-3 0-4 0,0-1-3 16,0 0-2-16,0 1 0 0,0-1-1 0,0-12-1 16,0 23 1-16,-3-13-3 0,3-10 0 15,0 20-2-15,0-10-3 0,0-1-1 16,-3 2-2-16,3-11-3 0,0 18-10 0,-3-9-9 15,3-9-17-15,-4 15-26 0,0-5-41 16,4-10-33-16,-9 12-44 0,5-4-130 16,4-8-238-16,-6 12-43 0</inkml:trace>
  <inkml:trace contextRef="#ctx0" brushRef="#br0" timeOffset="543812.1296">3211 5409 1330 0,'0'0'-89'0,"0"0"19"0,0 0 9 16,0 0 13-16,0 0 7 0,0 0 11 0,0 0 9 15,0 0 12-15,0 0 0 0,16 20 10 16,-16-20 2-16,4 13 11 0,-4-13 6 16,0 18 2-16,0-18 0 0,0 17-8 0,0-7 0 15,0-10 1-15,0 21 0 16,0-9 2-16,0 0-3 0,4 1 3 0,-4-1-3 15,-4 2 2-15,8 0-4 16,-4 1 4-16,0-3-2 0,3 3-5 0,-3 0 0 16,0-3 3-16,0 4-2 0,0-1 1 15,0 0-2-15,-3-3-2 0,3 3-3 0,-4-1-20 16,4-2-21-16,-4-3-24 0,1 4-41 0,3-13-102 16,-3 17-90-16,0-7 189 0</inkml:trace>
  <inkml:trace contextRef="#ctx0" brushRef="#br0" timeOffset="544464.2581">3175 6503 770 0,'0'0'-13'0,"0"0"14"16,22 5 0 0,-22-5 9-16,0 0 2 0,0 0 2 0,0 0 3 0,0 0 3 0,0 0 2 0,4 9 7 15,-4-9 0-15,0 0-3 0,4 12 3 16,-4-12 10-16,0 0-1 0,0 18 3 15,0-18 6-15,0 14 4 0,0-14-2 0,0 21-2 16,0-8-5-16,0-1 1 0,3 5-2 16,-3-5-1-16,0 6-6 15,0 0 3-15,0 0-6 0,0 0-2 0,-3-1-6 0,3 0 0 16,0 0-5 0,0 1 2-16,0-3-2 0,0 0-9 0,-4 0-9 0,4-2-18 15,-4 1-22-15,1-5-34 0,0 3-29 16,0-3-79-16,-4 2-250 0,1-1 58 0</inkml:trace>
  <inkml:trace contextRef="#ctx0" brushRef="#br0" timeOffset="545530.5717">3211 7068 1059 0,'0'0'-71'0,"0"0"13"15,0 0 18-15,0 0 7 0,0 0 11 16,0 0 10-16,0 0 2 0,0 0 9 0,0 0 2 16,0 0-1-16,0 0 7 0,0 0 1 15,0 0 4-15,0 0-3 0,0 0 4 0,0 0 12 16,16 32-13-16,-12-22 1 0,-4-10 8 16,4 22-8-16,-1-12 1 0,-3 3 9 15,3-1-7-15,-3 2-3 16,0-3 5-16,0 1-3 0,4 1-4 0,-4-1 0 15,0 1 7-15,0-13-7 0,0 23 4 0,0-13-7 16,0-10-14-16,-4 20-6 0,1-12-21 16,3-8-16-16,-3 17-24 0,-1-8-70 15,4-9-131-15,-7 19 209 0</inkml:trace>
  <inkml:trace contextRef="#ctx0" brushRef="#br0" timeOffset="546189.5288">3188 8104 725 0,'23'-1'-22'15,"-23"1"11"-15,0 0 9 16,0 0 5-16,0 0 2 0,10 4 8 0,-10-4 6 16,0 0 8-16,6 8-2 0,-6-8 6 0,0 0-1 15,4 13 2-15,-4-13 3 0,4 12-2 16,-4-12 5-16,6 13 2 0,-6-13 5 0,4 17-1 16,-1-6 2-16,0-2 1 0,0 4 2 15,-3 2-1-15,3-2 1 0,1 1-1 0,-4 3-2 16,4 2-6-16,-4-6 0 0,3 6 0 15,-3 0-7-15,3-1-1 0,-3 0-4 16,0 2 1-16,0-6-3 0,4 8 0 0,-4-8-6 16,0 4-4-16,0-1-1 0,0 0 0 15,0-1-4-15,-4-3-12 0,4 1-12 16,0-2-33-16,0-1-23 0,0-11-29 16,-3 19-31-16,3-11-80 0,0-8-216 0,-7 15 65 15</inkml:trace>
  <inkml:trace contextRef="#ctx0" brushRef="#br0" timeOffset="546870.486">3224 9443 1076 0,'0'0'-32'16,"0"0"15"-16,0 0 5 0,7 7 8 16,-7-7 3-16,0 0-3 0,0 0 11 0,0 0-5 15,7 10 4-15,-7-10 6 0,0 0 6 16,0 0 5-16,7 12-1 0,-7-12 5 0,6 9 4 15,-6-9 7-15,3 14 3 0,-3-14 1 16,3 13 3-16,-3-13 5 0,4 17 0 16,0-7-2-16,-4-10-4 15,3 23-2-15,0-8-2 0,-3-3-6 0,0 3-3 0,4 0-1 16,-1 1 0-16,-3 4-6 0,0-1 1 16,3 1-3-1,-3 1-3-15,0-1-2 0,3 2-1 16,-3-3-1-16,0 2-3 0,3-1-11 0,-3-2-17 15,0-5-20-15,0 4-22 0,0-5-35 0,0 3-51 0,0-3-119 16,0 1-166-16,0-13 62 0</inkml:trace>
  <inkml:trace contextRef="#ctx0" brushRef="#br0" timeOffset="552045.0411">4212 3942 1056 0,'0'0'-64'16,"-3"-7"13"-16,3 7 10 16,-8-8 11-16,8 8 14 0,0 0 10 0,-6-12 8 15,6 12 7-15,-7-10 9 0,7 10 9 16,-3-8 3-16,3 8 2 0,-6-8 7 0,6 8 0 16,-4-9 0-16,4 9 7 0,0 0 3 15,-7-8 0-15,7 8 4 0,0 0-3 0,0 0 3 16,0 0 0-16,0 0-1 0,0 0-2 15,0 0-3-15,0 0-1 0,3 45 4 0,1-29 2 16,3 4 1 0,-4-1-2-16,3 4-2 0,1-1 5 15,0 3-1-15,0-2 1 0,2 3 0 0,-2-3 0 16,-1 3-3-16,5 0-2 16,-4-5-2-16,-4 1-5 0,3 2 0 0,2-7-4 15,-5 3-6-15,3-3-2 0,1-2-5 0,-4-1 2 16,0-2-6-16,0-1 2 0,-3 0-3 15,0-11 1-15,5 17 4 0,-5-17 2 16,6 16-2-16,-6-16 0 16,0 0-3-16,-3 12-1 0,3-12-1 15,0 0-6-15,0 0 1 0,0 0-3 0,0 0 0 0,0 0-4 0,-17-36 3 0,17 24-3 16,0-3-3 0,3 0 0-16,-3-2-1 0,6-1 0 15,2 0-2-15,-5 1 4 16,4 3-5-16,2-4 1 0,-1 3-2 15,1 0 2-15,1 2 1 0,1 4-2 0,-2-2 0 16,1 4-1 0,4 2 0-16,-4 2 1 0,-10 3 0 0,20 3-1 0,-20-3 5 0,19 14-1 0,-11-2 2 15,1 2-1-15,-2 3 2 0,3 1 3 0,-3 0-3 16,-1-1 1-16,1 3 0 0,-1-3-1 0,-2 4 4 16,3-4 1-16,-4 3-1 0,4-3 2 0,-1-2 0 15,-3 0 2 1,1-2-2-16,0 2-2 0,2-3 1 0,-2 2-4 15,-1 0-1-15,3-2 0 0,-3 1 2 0,1-3 0 16,-1 0-4-16,1 0-2 0,-4-10 0 0,7 14-14 16,-4-5-10-16,-3-9-23 0,6 9-29 0,-6-9-38 15,0 0-36-15,0 0-40 0,14 3-63 0,-14-3-145 16,0 0-250-16,0 0-142 0</inkml:trace>
  <inkml:trace contextRef="#ctx0" brushRef="#br0" timeOffset="552535.0083">4825 4550 1640 0,'0'0'-91'0,"0"0"24"0,0 0 11 16,16 3 14-16,-16-3 10 0,0 0 14 16,0 0 20-16,0 0 12 0,0 0 19 0,11-8 11 15,-11 8 11-15,0 0 14 0,6-12-2 16,-2 4-2-16,-1-5 1 0,0 3-4 16,0-5 2-16,5 0-2 0,-2-3-1 15,1 1-6 1,-1 0 1-1,2 2-3-15,-5 1 0 0,3 2-3 0,-2 0-6 0,-1 0-2 0,3 2 1 0,-3 2-6 0,-3 8-2 0,8-7 5 16,-8 7 3-16,0 0 1 0,0 0-4 16,22 20 1-16,-17-11 2 15,-2 7 6-15,3 0-3 0,-2-2 5 0,-1 6 3 16,3 0 4-16,-3-2 2 16,-3-1-7-16,5 0 3 15,-2 1-2-15,-3-4-1 16,0 2-8-16,0-4 3 0,3 1-9 0,-3-1-4 0,0-12-2 15,0 22 1-15,0-13-7 0,0-9-1 0,0 15-4 0,0-15-6 16,0 12-9-16,0-12-13 0,0 12-21 0,0-12-29 16,0 0-32-16,0 13-42 0,0-13-54 0,0 0-55 15,3 12-132-15,-3-12-132 0,0 0-170 16,7 18-169-16</inkml:trace>
  <inkml:trace contextRef="#ctx0" brushRef="#br0" timeOffset="553883.9246">4285 7986 1718 0,'0'0'-89'0,"0"0"23"16,0 0 16-16,6-12 25 0,-6 12 8 0,0 0 17 16,0 0 4-16,0 0 6 0,0 0 12 15,0 0 9-15,0 0 4 0,0 0 4 16,17 29 0-16,-17-14 1 0,4 2-1 0,2 0 5 15,-3 6-7-15,5-1 0 16,-5 1-3-16,3 5-2 0,4 1-1 16,-4 1 0-16,2 1 0 0,2-1 0 0,-4 2 0 15,1-2 0-15,3 1-7 0,-3-4-3 16,-1-3 1-16,-3 2-3 0,5-4-2 16,-5 0-5-16,3-2 5 0,-2-3-5 0,-1-1 1 0,0-1-1 15,0-3 1-15,1 0 1 0,-4-12 4 16,4 16 1-16,-4-16-3 0,0 0-2 0,-4 13-6 15,4-13 3-15,0 0 1 0,0 0-6 16,0 0 2-16,-20-26-4 0,17 17 2 16,0-3-1-16,-1-4-1 0,4 2-1 15,-4-4 0-15,4 0 1 16,0 1-4-16,4-3 0 0,-4 3 0 16,7-4 0-16,-1 1 0 15,-2 1 0-15,9-1 1 0,-3 1-2 16,0 4-4-16,4 0 5 0,-8 2 0 15,7 5 0-15,-2 3 0 0,2 1 3 16,0 4-2-16,-13 0 3 0,23 9 2 0,-13-1 3 16,1 5 0-16,-2 0 5 0,1 2 3 0,1 2 4 15,-2-1 3-15,-2 1 1 0,3-2 1 0,-3 0 3 0,-1 2 1 0,1-4 1 16,0-2-1-16,-4 1 0 16,4-2-2-16,-4-1-3 0,-3-9 0 0,7 19-1 0,-4-14 0 15,0 7-7-15,-3-12 1 0,7 12-5 0,-7-12 0 16,7 15-2-16,-7-15-6 0,3 12-14 0,-3-12-22 15,3 12-30-15,-3-12-48 0,0 0-48 16,0 0-48-16,0 0-107 0,4 9-134 16,-4-9-103-16,0 0-52 0</inkml:trace>
  <inkml:trace contextRef="#ctx0" brushRef="#br0" timeOffset="554655.7564">5082 8678 1458 0,'0'0'-39'0,"-10"-5"26"0,10 5 21 15,0 0 19-15,-10-5 14 0,10 5 12 16,0 0 8-16,-6-5 9 0,6 5 2 0,0 0 6 15,0 0 4-15,0 0 1 0,0 0 5 16,-11-5-1-16,11 5 3 0,0 0-6 16,0 0 1-16,0 0 0 0,0 0-9 0,0 0-5 15,0 0-5-15,0 0-4 16,0 0-1-16,0 0-7 0,0 0-6 0,0 0-2 0,30-9-4 16,-30 9-7-16,24 0 4 0,-24 0-4 15,23 7-6-15,-13-2 1 0,4-1 4 16,-4 4-12-16,-1 0 3 0,-2-1 1 0,0 3 1 15,0-1-2-15,-4 2-2 0,0 2-3 16,-3-1-1-16,3 1 0 0,-6-1-9 16,0 2 5-16,0-2 0 0,-4 5-3 15,3-5-1-15,-3 3-5 0,4-5 1 0,-3 2 2 16,-1-3-2-16,4 5-2 0,-4-5-1 16,3 2 8-16,1-4-11 0,0 3 2 15,-4-2 0-15,7-8-5 0,-3 12 2 0,3-12 0 16,0 12-3-16,0-12 1 0,0 0 0 15,7 18-3-15,-7-18 4 0,9 8-1 0,-9-8-2 16,14 7 10-16,-14-7-4 0,16 5-2 16,-16-5 8-16,21 5 4 0,-8-2 0 0,4-1 14 15,-17-2 5-15,27 3-5 0,-15 0 3 16,6-3 0-16,-18 0 1 0,30 0-5 16,-17 0-7-16,-13 0 4 0,26 0 4 15,-12 0-8-15,-14 0-3 16,23 0 0-16,-9 0-2 15,-14 0-2-15,16-3-13 0,-16 3-18 0,17 0-32 0,-17 0-42 16,16 3-51-16,-16-3-74 16,14 6-71-16,-14-6-173 0,13 12-26 0,-2-9 60 15,-2 6-151-15,4-5-80 0</inkml:trace>
  <inkml:trace contextRef="#ctx0" brushRef="#br0" timeOffset="622362.878">3197 6890 1272 0,'0'0'-93'0,"0"0"15"0,0 0 11 16,0 0 9-16,0 0 10 0,0 0 5 16,0 0 6-16,0 0 9 0,0 0 7 15,0 0 3-15,0 0 5 0,0 0-1 0,0 0 7 16,0 0-3-16,0 0 14 0,0 0-1 15,0 0 0-15,0 0 9 0,0 0 0 0,0 0 2 16,0 0-3-16,0 0 6 0,0 0 4 16,0 0-3-16,0 0 0 0,0 0 0 15,0 0 1-15,0 0-1 0,0 0 1 16,0 0 5-16,21-5-7 0,-21 5 7 16,0 0-8-16,0 0 1 0,0 0-8 0,0 0 2 15,0 0 1-15,0 0 1 0,0 0 8 0,0 0-8 16,0 0 2-16,0 0 1 0,0 0 6 15,0 0-6-15,0 0 7 0,0 0-11 16,0 0 4-16,0 0 8 0,17 5-12 16,-17-5-1-16,0 0 1 0,0 0 1 0,0 0-8 15,0 0 5-15,0 0 5 0,0 0-7 16,0 0 3-16,0 0-1 0,0 0 5 16,0 0-3-16,0 0 5 0,0 0-1 0,0 0 1 15,0 0 3-15,0 0-2 0,0 0 0 16,0 0 6-16,0 0-6 0,0 0 2 15,0 0 5-15,0 0-6 0,0 0 4 0,0 0 2 16,0 0-8-16,0 0 2 0,0 0-7 16,0 0 9-16,0 0-2 0,0 0-6 0,0 0 1 15,0 0-3-15,0 0 0 0,0 0-2 16,0 0 3-16,0 0-6 0,0 0 4 16,0 0-3-16,0 0 0 0,0 0 0 0,0 0 0 15,0 0-3-15,0 0 2 0,0 0 1 16,0 0-3-16,0 0 1 0,0 0-3 15,0 0 3-15,0 0-4 0,0 0 8 16,0 0-6-16,0 0-1 0,0 0 4 0,0 0-4 16,0 0 5-16,0 0-2 0,0 0 0 15,-30-15-1-15,30 15 3 0,0 0-3 16,0 0 0-16,0 0 3 0,-11-5-1 0,11 5-1 16,0 0 2-16,0 0 1 0,0 0 0 15,-10-3 2-15,10 3-3 0,0 0 0 16,0 0 2-16,-9-6-7 0,9 6 7 0,0 0 1 15,0 0-2-15,0 0-4 0,0 0 3 16,0 0-3-16,0 0-4 0,0 0 6 0,-11-3-5 16,11 3 3-16,0 0-2 0,0 0 3 15,0 0-1-15,-10-6-1 0,10 6 0 16,0 0 0-16,0 0-1 0,0 0 1 16,0 0 0-16,-13-2-2 0,13 2 1 0,0 0 0 15,0 0-1-15,-10-1 1 0,10 1 0 16,0 0 0-16,0 0 0 0,-10-6 0 0,10 6 1 15,0 0-1-15,-9-3-2 0,9 3 2 16,0 0 3-16,0 0-3 0,-11-5 2 16,11 5-8-16,0 0 6 0,-10-3-2 0,10 3 1 15,0 0-1-15,0 0-2 0,-11-4 4 16,11 4 0 0,0 0 0-16,0 0-2 0,0 0 2 0,-12-6 4 0,12 6-8 15,0 0 4-15,-7-5-3 0,7 5 2 16,0 0-3-16,-14-4 5 0,14 4-4 0,-9-6 0 15,9 6 1-15,0 0 0 0,-10-4-1 0,10 4 2 16,0 0-2-16,-11-5 3 0,11 5 1 16,-9-3-1-16,9 3-3 0,-7-5 4 15,7 5-2-15,-10-5 1 0,10 5-3 16,-10-6 4-16,10 6-2 0,-10-5-1 0,10 5 1 16,-6-7-1-16,6 7 2 0,-11-5 1 15,11 5-2-15,-10-5-1 0,10 5-2 0,-6-5 2 16,6 5 1-16,-11-2-1 0,11 2 5 15,0 0-2-15,-13-8-1 0,13 8-1 16,-6-2 3-16,6 2-4 0,0 0 4 16,-14-5 0-16,14 5-5 0,0 0 8 0,-7-6-5 15,7 6 2-15,0 0 1 0,0 0 1 16,-12-4-4-16,12 4-2 0,0 0 2 16,-11-5 2-16,11 5-5 0,-10-5 5 0,10 5-3 15,-6-4-2-15,6 4 3 0,-11-6-1 16,11 6 0-16,0 0 1 0,-10-6-2 15,10 6-1-15,-9-4-1 0,9 4 6 0,0 0-4 16,-11-8 2-16,11 8-1 16,0 0 0-16,-10-5-2 0,10 5 3 15,-6-5-3-15,6 5 3 0,0 0-2 0,0 0 1 0,-10-5-2 16,10 5-1-16,0 0 4 0,0 0-1 16,0 0-1-16,0 0 1 0,0 0 1 0,0 0-4 15,0 0 3-15,-7-5-3 0,7 5 3 16,0 0 0-16,0 0-3 0,0 0 3 15,0 0-2-15,0 0 3 0,0 0-2 16,0 0 2-16,0 0-3 0,0 0 2 0,0 0-4 16,0 0 4-16,0 0 0 0,0 0-1 15,0 0 3-15,0 0-3 0,-10-2 1 16,10 2 0-16,0 0-2 0,0 0 2 0,0 0-5 16,0 0 4-16,0 0 2 0,0 0-4 15,0 0 2-15,0 0 1 0,0 0-2 16,0 0 3-16,0 0 2 0,0 0-4 0,0 0 2 15,0 0-1-15,0 0-1 0,0 0 3 16,0 0-4-16,0 0 3 0,-10-8 0 16,10 8-3-16,0 0 1 0,-6-4 0 0,6 4 2 15,-7-5 0-15,7 5-2 0,-7-6 2 16,1 0 0 0,6 6-1-16,-7-3 0 0,7 3-1 15,-10-6 1-15,10 6 2 16,-10-7-2-16,10 7-1 0,-7-4 4 0,7 4-2 0,-14-6 0 0,8 3-3 15,6 3 3-15,-10-4 2 0,10 4-6 0,-14-8 5 0,8 5-5 16,6 3 1-16,-13-10 2 0,2 8 0 16,11 2 2-16,-12-7-2 0,5-1 2 15,-4 4 0-15,11 4-2 0,-16-9 1 16,10 6-1-16,-5-1 1 0,11 4 2 0,-13-8 0 16,3 0-2-16,0 4 1 0,0-1-3 15,4 0 2-15,-5-2 0 0,1 2 3 0,4 0-3 16,-5 2 4-16,11 3-3 0,-16-9 3 15,10 1-3-15,-2 2 2 0,-1 1 7 0,2 0-11 16,-3 2 2-16,10 3-2 0,-17-9 3 16,11 4 1-16,6 5-3 0,-17-8 2 15,10 3 0-15,-2 1-2 0,9 4 2 16,-14-8-2-16,1 4 4 0,6-1-2 0,7 5-1 16,-10-9 2-16,10 9-1 0,-16-7 0 15,8 4-4-15,8 3 4 16,-13-8-3-16,7 3 3 15,-5 1-2-15,5-1 12 0,-4 0 5 0,0 0-5 16,3-1-3 0,0 0 1-16,-2 3-1 0,9 3-1 0,-14-10-3 0,7 8 4 15,7 2-4-15,-13-9-1 0,7 5 3 0,6 4-3 16,-14-8-2-16,8 3 4 0,6 5-3 0,-14-7 1 0,4 2-1 16,3 0 1-16,1 0-1 0,-4-1-2 15,3 2 0-15,-3 2 2 0,0-5-5 0,0-1 1 16,4 2 2-16,-4 0-3 0,-1 0 0 15,1 0 2-15,1-1 1 0,-2 0-1 16,-2-1 0-16,3 3-1 0,-1-2 0 16,2 2 0-16,-1-4-1 0,0 2 5 0,0 0-4 15,-1 2-1-15,5-3-1 0,-4 1 1 0,0 0 2 16,0 2-3-16,0-3 1 0,-2 1 0 16,1-2 0-16,1 1 1 0,-4-3 3 0,4 4-5 15,-5-4 1-15,3 2 2 0,3 1-1 16,-1-1-2-1,-3 1 2-15,3 4-4 0,-2-4 3 16,3-1 1-16,0 0-2 0,-2 1 2 16,2-2-2-16,-2 3 1 0,-3-1 0 15,5 1 0-15,0-1-2 0,-2 1 2 0,0-4 1 16,-2 4 2-16,3-1-2 0,-3-1 0 16,3-1-1-16,0 2-1 15,-2-1 2-15,1 2-2 16,0-1 1-16,6-1 0 15,-5 5-1-15,-2-7 2 0,3 6-1 0,0-2 1 0,-2 0-1 0,2-1 1 16,-2-1-1-16,-3-1-2 0,1 1 1 16,-1-3 0-16,6 2 3 0,-7 3-4 15,2-3 2-15,0-2-1 0,3 4 2 0,-3-2 0 0,7 2-3 0,-6 1 3 16,4-1 1-16,-2 0-3 0,-1 1-1 16,2 0 3-16,-2-1 1 0,1 1 0 0,0-2-1 0,1-3 0 0,-8 3-1 15,4-2-1-15,2 2 2 0,-5-1 1 16,2-2-1-16,1 1-1 0,-5 2 0 15,5-4-1-15,-1 2 1 0,1 2 0 0,5-1 7 16,-6-1-6-16,0 2-4 31,0 2 5-31,1-7-4 32,-1 5 4-32,1-2-1 15,-3-1-2-15,0-1 0 0,-2 4 2 16,-1-3-1-16,2-1 0 15,0 2 0-15,1 2 2 16,0-4 1-16,-2 5-1 0,2-1-4 16,3 2 3-1,-5-7-3-15,5 7 5 0,0-1-3 16,-3-1 0-16,-1-1 1 16,0-1-2-16,0 2 3 0,-2-1-4 15,1-1 2-15,3-1 0 0,-6 2 2 16,0 0-1-16,6 0-2 0,-3 0 3 0,5 1-2 0,-3 0 3 15,3 1-2-15,-2 2-2 0,2-2 3 0,-1 3-2 0,1-2 2 0,0 2 4 0,1-3-6 16,2 4-2-16,-4-4 4 0,0 1-4 0,0-2 2 16,-1 1-2-16,1 2 0 0,1-2 2 0,0-2-2 0,-1 3 2 0,-3-1 2 15,7-2-1-15,-5 4 1 0,-4-8-2 0,8 4-2 0,-11 0 3 0,9-2-1 16,-3 4 2-16,2 0 3 0,0 1-5 16,1 1 0-1,1-2 0-15,2 0 1 0,-1 0 0 0,1 3-4 0,1 0 4 0,-1 0-1 0,2 0 2 0,-1 0-4 16,3 0 4-16,-5 0-2 0,1 1 0 0,4-4-2 0,-5 5 3 0,1-4 0 15,1-1-1-15,-4 2 0 0,2 0-1 0,2-2 2 0,-4 3 0 0,1 0 1 16</inkml:trace>
  <inkml:trace contextRef="#ctx0" brushRef="#br0" timeOffset="627826.9242">2007 6172 1347 0,'0'0'-71'16,"0"0"21"-16,0 0 12 0,0 0 3 0,0 0 12 16,0 0-2-16,0 0 12 0,0 0 5 0,0 0 7 15,0 0 6-15,0 0 1 0,0 0 14 16,0 0-11-16,0 0 9 0,0 0 3 15,0 0 5-15,0 0 18 0,0 0-1 0,0 0 0 16,0 0 5-16,0 0 7 0,0 0 0 16,0 0-2-16,0 0 5 0,0 0 0 15,0 0-5-15,0 0-5 0,0 0 0 0,0 0-5 16,0 0 0-16,0 0-3 0,17 14 2 16,-17-14-2-16,0 0-4 0,0 0 0 15,0 0-3-15,0 0 0 0,0 0-4 16,0 0 2-16,0 0-5 0,0 0 1 0,0 0-5 15,0 0-1-15,0 0-2 0,0 0-5 16,0 0 1-16,0 0-1 0,0 0-1 0,0 0-3 16,0 0 0-16,0 0-3 0,0 0 1 15,0 0 1-15,0 0-4 0,0 0-1 0,0 0 2 16,0 0-2-16,0 0-1 0,0 0 0 16,0 0 0-16,0 0-2 0,0 0 1 15,0 0-2-15,0 0 0 0,0 0 0 16,0 0 2-16,0 0-1 0,0 0 2 0,0 0-1 15,0 0 0-15,0 0-2 0,0 0 1 16,0 0 0-16,0 0-1 0,-8-32 3 16,8 32-4-16,0 0 2 0,0 0 0 0,0 0 0 15,0-12 1-15,0 12-3 0,0 0 2 16,0-10 0-16,0 10 0 0,0 0-2 0,0-9-1 16,0 9 1-16,0 0 0 0,0 0 1 15,5-13 0-15,-5 13-2 0,0 0 4 16,3-11-1-16,-3 11-5 15,0 0 5-15,0 0-2 0,3-15-1 0,-3 15 1 16,3-7 1-16,-3 7-1 0,4-10 3 0,-4 10-3 16,6-7 0-16,-6 7 0 15,7-10 2-15,-7 10-2 0,7-14 1 0,-7 14 3 16,3-7-2-16,-3 7 0 0,4-12-2 0,-4 12 1 16,6-10 3-16,-6 10-4 0,3-7 1 0,-3 7-1 15,7-8-1-15,-7 8 0 0,0 0 2 16,7-14-1-16,-7 14 1 15,7-8 0-15,-7 8 2 0,6-10 0 0,-6 10-2 0,7-13 0 16,-5 6-1-16,-2 7 0 16,8-11 2-16,-8 11-2 0,6-14 0 0,-2 6-1 15,-4 8 2-15,6-12-1 0,1 8 0 0,-7 4-3 16,7-14 3-16,0 9 1 0,-7 5-1 16,9-13 0-16,-2 8 2 0,-7 5-4 0,7-9 3 15,0 4-1-15,-7 5 0 0,13-8 1 16,-13 8-3-16,10-9 4 0,-3 3 0 15,-7 6 4-15,9-7-7 0,1 1 2 16,-10 6 2-16,14-9-5 0,-4 4 3 0,-4-1-1 16,5 1 2-16,-11 5-3 15,13-7 3-15,-7 2-1 0,-6 5 0 0,17-7 0 0,-17 7 0 16,13-6 0-16,-13 6 1 16,14-6-2-16,-14 6 1 0,13-6-1 0,-6 2 4 15,-7 4-4-15,17-9 2 0,-17 9-1 16,13-7 0-16,-3 5-1 0,-10 2-1 15,16-11 0-15,-8 6 0 0,1 1 0 0,1 1 2 16,-10 3 0-16,17-12-3 0,-7 6 4 16,1 2 5-16,-2-1-7 0,-2 1 3 0,2-2 0 15,-9 6-3-15,17-11-1 0,-10 7 4 16,-7 4-1-16,17-8-3 0,-11 3 2 0,-6 5-1 16,13-7 1-16,-13 7 2 0,11-5-4 15,-4 0 2-15,-7 5 3 0,12-8-5 0,-4 4 2 16,-8 4 0-16,16-11-1 0,-10 7 6 15,-6 4-5-15,18-11 1 0,-9 4-2 16,2 2-1-16,-5-1 3 16,4 1-1-16,0 1 0 15,-10 4-1-15,17-10-1 0,-7 7 2 16,-3-2 1-16,-7 5 0 16,16-7-1-16,-6 2 1 0,-10 5-2 15,17-4 3-15,-11-2-4 0,-6 6 3 0,14-6 0 0,-7 1-3 0,-7 5 2 0,16-4-1 0,-9-1 2 16,-7 5-2-16,13-6 2 0,-3 1 0 15,-3 1-2-15,-7 4 5 0,20-8-5 0,-14 6 0 16,-6 2-1-16,20-5 2 0,-13-1 0 16,-7 6 2-16,20-4-4 0,-20 4 4 15,17-5-2-15,-17 5-2 0,13-4 1 0,-13 4-1 16,17-6-1-16,-17 6 5 0,17-2-2 16,-17 2-3-16,13-6 9 0,-13 6-5 0,10-6-1 15,-10 6 1-15,13-1-2 0,-13 1 2 16,14-5-1-16,-14 5 1 0,13-3-4 15,-13 3 2-15,14-5 1 0,-14 5 1 0,13-3 0 16,-13 3-1-16,12-2 1 0,-12 2 0 16,18-2-2-16,-18 2 2 0,17 0-1 15,-17 0 0-15,16-3-1 0,-16 3 2 16,0 0-3-16,23 0 1 0,-23 0 3 16,13 0-1-16,-13 0-3 0,0 0 2 0,17 0 0 15,-17 0-3-15,0 0 1 0,0 0 0 0,21 0-2 16,-21 0 2-16,0 0 1 0,0 0-1 15,16 0 2-15,-16 0-3 0,0 0-3 0,0 0 4 16,0 0 2-16,0 0 0 0,0 0-1 16,17 3 2-16,-17-3-3 0,0 0 2 15,0 0 1-15,0 0-2 0,0 0 4 16,13 2-2-16,-13-2-3 0,0 0 6 0,0 0-6 16,0 0 4-16,0 0-3 0,0 0 6 15,0 0-6-15,0 0 1 0,0 0 0 0,14 5-1 16,-14-5 3-16,0 0 1 0,0 0-1 15,0 0 1-15,0 0 1 0,6 8 2 16,-6-8 1-16,0 0-2 0,0 0 1 16,0 0 0-16,0 0 0 0,0 0 1 0,0 0-2 15,0 0 0-15,0 0-2 0,0 0 1 16,0 0-4-16,-14 18-2 0,14-18-12 16,-6 8-25-16,6-8-44 0,-10 6-48 15,10-6-73-15,-10 6-209 0,10-6-134 0,-17 0-49 16</inkml:trace>
  <inkml:trace contextRef="#ctx0" brushRef="#br0" timeOffset="630997.7721">2560 6186 1396 0,'0'0'-60'16,"0"0"19"-16,0 0 11 0,0 0 9 15,0 0 11-15,0 0 3 0,0 0 12 0,0 0 4 16,0 0 5-16,0 0 1 0,0 0 7 16,0 0-2-16,-9 6 5 0,9-6-1 15,0 0 9-15,0 0 3 0,0 0 11 0,13 15-8 16,-13-15-2-16,14 10 2 0,-8-2-2 15,4-4-3-15,-10-4-1 0,20 13-3 16,-10-6-2-16,4 2-3 0,-2-6 3 0,2 6-4 16,-1-4 1-16,1 2-3 0,-1-2-1 15,1 0 0-15,2 0 6 0,-2-2-6 16,-1 1 0-16,0-1-4 0,1 2 3 16,-1-2-2-16,4-3 2 0,-17 0-2 15,23 5 0-15,-10-5 0 0,-13 0 0 0,27 0-2 0,-14 0-1 16,1-3 0-1,-1 1-4-15,1-1 1 0,-14 3-3 16,22-8 1-16,-8 4 0 16,-4-1 1-16,0 0-1 0,0 0-4 15,0-2 2-15,-4-4 1 0,5 4-3 16,-5-4 1-16,1 2-1 0,-4-2-1 31,0 2 2-31,0-1-2 0,-3 10 0 0,5-19 2 0,-10 7 0 0,2 3 0 0,0-2-2 0,-3-1 3 16,-1 2 3-16,-3 1-5 0,0-2 2 0,-3 4-2 15,2-4-1-15,-2 2 1 0,-4 3-1 0,1-3 0 16,-1 1 0-16,4 3 1 0,-7-3 0 0,4 4-2 0,-2-4 3 16,-2 2 0-16,4 5-1 0,-1-5 4 15,-3 1-1-15,3 3 1 0,4 0-1 0,-7-1 2 16,7 3-3-16,-4-2 0 0,1 2 2 16,-1 0 0-16,0 0-4 0,17 0 3 15,-30 5-2-15,17-5-3 0,0 2 3 0,-1 0-2 16,4 3-3-16,10-5 2 0,-23 7-4 15,13-1 5-15,-1 0-2 0,2 0-1 16,2 0-3-16,1 1 3 0,-2 1 0 0,2-1-2 16,6-7 1-16,-10 17-2 0,7-8 0 15,3-9 0-15,0 17-1 0,0-7-2 16,0-10-1-16,10 15 7 0,-7-8-4 16,3 1-2-1,-6-8 1-15,14 14 3 0,-4-8-4 0,0 1 0 16,0-1-3-16,0 0 7 15,-10-6-2-15,24 8 2 0,-15-3-2 16,2 0 3-16,-1 0-1 16,-10-5-1-16,16 5 1 0,-6-3 0 15,-10-2 1-15,0 0-2 0,20 6 3 0,-20-6-2 0,0 0-1 0,17 2 3 16,-17-2-1-16,0 0 8 0,17-5-11 0,-17 5 4 0,10-5 0 0,-10 5 1 16,9-5-1-16,-9 5 0 0,7-10-2 0,-7 10 2 15,7-7 0-15,-7 7-1 0,7-7 0 16,-7 7 0-16,9-5 0 0,-9 5-3 15,11-7 3-15,-11 7-1 16,6-8 1-16,-6 8-2 0,7-11-1 0,-7 11 0 0,6-10 3 16,-6 10-1-16,7-10 2 0,-7 10-3 0,7-10 2 15,-7 10-1-15,7-7 1 16,-7 7 2-16,3-10-2 0,-3 10 0 0,0 0-3 16,6-9 2-16,-6 9 1 0,0 0-1 15,7-8 0-15,-7 8-1 0,0 0 4 0,0 0-6 16,7-9 4-16,-7 9-3 0,0 0 2 15,0 0-2-15,0 0-1 0,10-7 3 0,-10 7 1 16,0 0-1-16,3-8 2 0,-3 8-1 31,0 0 0-31,0 0-3 0,10-5 2 0,-10 5 2 0,0 0 1 0,0 0 5 16,0 0-8-16,0 0 1 0,7-7-1 16,-7 7 1-16,0 0 1 0,0 0-4 0,0 0 2 15,0 0-1-15,0 0-7 0,0 0-3 0,0 0-4 16,0 0-21-16,0 0-19 0,0 0-21 15,0 0-20-15,0 0-34 0,0 0-24 16,0 0-63-16,0 0-393 0,0 0-110 16</inkml:trace>
  <inkml:trace contextRef="#ctx0" brushRef="#br0" timeOffset="631723.7295">2867 5940 1552 0,'17'9'-83'0,"-17"-9"17"15,0 0 12-15,0 0 16 0,0 0 3 0,0 0 6 16,13 5 16-16,-13-5 0 0,0 0 15 15,0 0 5-15,0 0 7 0,0 0 7 0,0 0 1 16,0 0-2-16,0 0 3 0,0 0 4 16,0 0-1-16,0 0-4 0,0 0 2 15,0 0-6-15,0 0 4 0,11-17-6 0,-11 17-1 16,0 0 1-16,0 0-3 0,0 0-4 16,-3-15 7-16,3 15-6 0,0 0 2 0,0 0 1 15,0 0-4-15,0 0 6 0,6-7 2 16,-6 7 0-16,0 0 2 0,0 0 1 15,24 5-6-15,-24-5 3 16,19 7 0-16,-5-2 2 0,-4 0-1 16,3 0 0-16,-3 2 3 15,0-2-4-15,4 2 2 0,-1-1 1 0,-1 2 0 16,2-1-3-16,-4-2 0 0,4 3-3 0,-4-3-1 16,4-1-3-16,-5 1 10 0,-9-5-8 0,16 8 3 0,-5-3 0 15,-11-5-2-15,13 5 1 0,-13-5-2 16,17 8 0-16,-17-8 5 0,13 6 5 0,-7-2-1 15,-6-4 3-15,11 5 3 0,-11-5-2 16,13 4 4-16,-13-4-2 0,10 6-5 0,-10-6 2 16,0 0-6-16,0 0 3 0,17 5-4 15,-17-5-3-15,0 0 1 0,6 5 0 16,-6-5-5-16,0 0 0 0,0 0-1 0,11 5-5 16,-11-5-3-16,0 0-7 15,0 0-13-15,0 0-25 0,0 0-23 0,0 0-42 16,0 0-51-16,0 0-110 0,0 0-331 15,0 0-101-15</inkml:trace>
  <inkml:trace contextRef="#ctx0" brushRef="#br0" timeOffset="632639.0277">2881 5958 1483 0,'0'0'-109'0,"33"15"12"15,-33-15 14-15,10 6 6 0,-10-6 14 0,7 8 13 0,-7-8 5 16,10 8 7-16,-10-8 5 0,10 9 10 16,-10-9-2-16,10 13 4 0,-10-13 6 15,7 7 5-15,-7-7-3 0,10 5 9 0,-10-5-4 16,0 0 4-16,0 0 1 0,9 12 3 16,-9-12-3-16,0 0 1 0,0 0-1 0,0 0 6 15,0 0-2-15,0 0 8 0,0 0-4 16,0 0 1-16,0 0 2 0,0 0-1 15,0 0 2-15,-13-29-2 0,13 29 3 16,-6-8 10-16,6 8-8 0,-3-7 14 0,3 7-7 16,0 0 12-16,-8-5-5 0,8 5 4 15,0 0 1-15,0 0-9 0,0 0-2 0,0 0 0 16,0 0 7-16,0 0-7 0,0 0-2 16,0 0 2-16,24 25-7 0,-24-25 3 15,10 7-3-15,-10-7 2 0,0 0 1 16,7 9-3-16,-7-9 0 0,0 0-15 0,6 8 9 15,-6-8-5-15,0 0-2 0,0 0-17 16,0 0-8-16,0 0-21 0,0 0-20 16,0 0-57-16,0 0-214 0,0 0 148 0</inkml:trace>
  <inkml:trace contextRef="#ctx0" brushRef="#br0" timeOffset="637379.4687">1450 2805 914 0,'0'0'1'0,"-13"0"23"15,13 0 9-15,0 0 5 0,0 0 16 0,0 0 2 16,-13 5 13-16,13-5-2 0,0 0 6 0,0 0-5 15,0 15 2-15,0-15 1 0,8 17 5 16,0-4-1-16,6 2 3 0,-1 4 1 16,6 4 2-16,4 4-3 0,12 4-1 15,-5-1 1-15,6 5 2 0,6 2-5 0,6-1 3 16,-1 3-9-16,2-6-5 16,-9-3-3-16,4-1-6 0,-4-4-7 0,-3-2-5 15,-7-3-2-15,-4 0-7 16,1-5-2-16,-6-2-3 0,-1-1-2 0,-4-2-3 15,-2-3 0-15,-5 1-1 0,-9-8-4 16,0 0-1-16,0 0-6 0,0 0-5 0,0 0-4 0,-46-22-2 16,15 9 0-16,-5 1-3 15,0-3-2-15,-4 2 4 16,-5 1-3-16,6-1 5 16,0-2-1-1,0 2-2-15,3 4 1 0,3-4 2 16,6 5-3-16,1-1 3 15,2 1 0-15,-2 1 2 16,5-3-6 0,2-1 3-16,-2 2 2 0,2-7-5 15,-1 2 2-15,7-6-2 16,-4 3 0-16,0-9 2 16,7 1 2-16,0 2-2 15,-1-2-1-15,9 0 0 0,-1-1 0 16,-2 0 3-16,5 1-7 15,8 1 4-15,-1 0 4 16,-1 4-5-16,4 1 1 0,7 4-1 16,-1 1 2-16,8 5 3 0,1 4 0 0,6 3 3 0,3 2 1 15,2 2 2-15,5 3 1 16,-1 3 2-16,-2 2-2 0,3-1 3 0,-1 2-2 16,-4 1-1-16,3-2-4 15,-3 2 1-15,-6-1-1 16,0-1-2-16,-8-2-1 0,-1-4-2 15,-1 4-11-15,-3-3-14 0,-4-3-31 0,0 3-39 0,-13-5-44 16,0 0-44-16,0 0-35 0,6-15-114 0,-6 15-104 0,-9-20-128 0,3 7-64 0</inkml:trace>
  <inkml:trace contextRef="#ctx0" brushRef="#br0" timeOffset="637631.4526">2084 2689 1474 0,'10'11'-63'0,"-4"-2"15"0,5 0 20 0,-2 0 4 0,1-1 9 0,4-1-3 0,-1 1 13 0,1-1 8 0,2-2 2 0,1 2 7 0,-1-4-2 0,5 0 3 0,-2-1-4 32,1-2 2-32,1-2-1 0,6-1-2 0,-8-2 1 0,5-2-2 0,-4 4-27 0,-1-4-21 15,-2-1-27-15,-4 4-60 0,-2-4-251 16,-1 3 109-16</inkml:trace>
  <inkml:trace contextRef="#ctx0" brushRef="#br0" timeOffset="637868.4371">2358 2889 1010 0,'0'0'-26'0,"0"0"12"0,0 0 10 16,0 0 10-16,9-32-2 0,-5 22 3 15,-1-5-1-15,0 0-2 0,4 0 3 0,-3-3-4 16,-1 1 3 31,0 0-28-47,0 0-15 0,1 2-28 0,-4 2-86 0,0 0-99 0,-4 1 230 0</inkml:trace>
  <inkml:trace contextRef="#ctx0" brushRef="#br0" timeOffset="638108.9449">2104 2787 700 0,'0'0'6'0,"0"0"13"0,0 0 6 15,0 0-2-15,0 0 6 0,0 0-1 0,10-32 10 16,-7 19-8-16,4 1-3 0,-4-4 0 16,3 2-5-16,2-4-4 0,-2 0-7 15,-2 0-16-15,2-1-14 0,-3 2-22 16,1-1-40-16,-1 3-113 0,-3 0-32 0,4 0 77 15</inkml:trace>
  <inkml:trace contextRef="#ctx0" brushRef="#br0" timeOffset="639215.8751">2106 2687 588 0,'18'0'-5'16,"-18"0"10"-16,0 0 6 0,0 0 7 0,17 2 11 15,-17-2-3-15,0 0 14 0,0 0 5 16,16 5-5-16,-16-5 0 0,14 6 6 16,-14-6-2-16,13 5-6 0,-13-5 9 0,20 7-7 15,-10-5 9-15,-1 5-9 0,5-3 4 16,-14-4-6-16,27 8 4 0,-11-3-6 15,-2-4-2 1,6 2 2-16,-3 0-2 0,-1-1-1 0,1 1-4 16,-1-1 2-16,5-2-3 15,-4 0 2-15,-1 0 2 0,4 0 1 16,-4 0-5-16,1-2-4 0,1-1 4 0,1-2-8 16,-2 1-1-16,-4-1 0 0,4-1-4 0,2-3-1 15,-1 0-2-15,-2 0 0 0,4 1-2 0,-6-2 2 0,2 0-1 16,-2 1 1-16,-1-2-2 0,-3 2-2 15,0-4 2-15,0 2 1 0,-4-1 0 0,1 0-4 16,0-3 0-16,0 3-1 0,-4-4 4 16,0 3-6-16,0-1 0 0,1 2 0 0,-4 0 3 15,0-2-5-15,0 4 2 0,0-3-1 16,0 13-1-16,-4-22-5 0,4 15-3 16,-3-2-5-16,0-3-15 0,0 5-15 0,-4 0-27 15,4-1-20-15,-4 1-20 0,0 2-28 16,7 5-83-16,-20-8-210 0,13 6 61 15</inkml:trace>
  <inkml:trace contextRef="#ctx0" brushRef="#br0" timeOffset="639630.9817">2451 2814 1068 0,'10'6'-60'15,"-10"-6"14"-15,0 0 7 0,0 0 13 0,0 0 14 16,0 0 5-16,0 0 8 0,0 0 7 16,9-24-1-16,-9 24 9 0,5-14 4 0,-2 4 11 15,0 0-4-15,-3 0 4 0,3-3-5 16,0 1-1-16,1-1 6 0,-4-1-13 16,3 1 3-16,0-2 0 0,0 1-2 15,2 1-5-15,-5-2 1 0,3-1 1 16,0 4-11-16,0-1-5 0,-3 0-17 15,0-1-14-15,0 2-22 0,0-1-21 0,0 1-69 16,-3 4-168-16,3 8 174 16</inkml:trace>
  <inkml:trace contextRef="#ctx0" brushRef="#br0" timeOffset="640158.9945">2184 2868 814 0,'0'0'-33'0,"0"-13"13"0,0 13 6 16,0 0 15-16,6-16 7 0,-6 16 6 16,7-14 10-16,-4 3 2 0,-3 11 5 15,4-18 5-15,3 6 5 0,-4 0 5 0,0 0 4 16,0-1 1 0,0 1-3-16,1-3-1 0,-1 0-1 0,1 2-6 0,3-2-4 15,-4 1 2-15,0 2-5 16,4-5-5-16,-4 2-3 15,0 1 0-15,1-2-3 0,0 3-4 0,-1-1-1 0,-3-1-1 16,3 0-1-16,0 3-6 0,0-3-8 0,1 3-5 16,-4-1-4-16,3 0-17 0,-3 3-24 15,0-2-10-15,0 12-25 0,0-15-57 0,-3 6-257 16,3 9 91-16</inkml:trace>
  <inkml:trace contextRef="#ctx0" brushRef="#br0" timeOffset="640902.9942">2784 2232 1031 0,'0'0'-33'0,"0"0"11"16,27 10 3-16,-27-10 12 15,16 13 2-15,-2-9 5 0,-1 5 3 0,0-1-1 16,1-4 1-16,2 4 3 0,-2-1-2 0,-1 0 5 16,1-2 1-16,-1 0 6 0,-3 0-2 15,0 0-1-15,0 0 4 16,0 0 7-16,-10-5 2 0,13 5-2 0,-13-5 6 16,0 0-9-16,0 0-7 0,0 0 1 15,0 0-1-15,0 0-7 0,0 0-3 0,0 0-2 16,-43-3 0-16,29-1 2 0,-2 1 0 0,-4 3-4 15,0-5 1-15,0 5-2 0,-6-3 1 16,2 3 6 0,-3 0-7-16,4 3 1 0,0-3 5 0,3 0-3 15,-4 0-3-15,4 3 9 0,0-3-7 16,3 0 0-16,1 0 8 0,-1 0-1 0,1 0 5 16,2 0-13-16,1-3 1 0,2-2 2 0,2 0 5 15,-1-2-8-15,3 2 3 16,0-3-2-16,7 8 2 0,0-16-1 0,0 8 3 0,0 8 9 15,14-21-9-15,-4 13 4 0,3-1 2 16,4 1-1-16,3 3 12 16,-1 1 2-16,2 1 0 15,-1 3 5-15,3 0 4 0,-3 3 9 0,4 4 5 16,-1 0 6-16,0 1 4 0,-3 4 7 0,-3 0 4 0,-1 5-4 0,2-4-1 16,-6 3 0-16,2-2-1 15,-4 1-9-15,0 2-7 0,-4-1-2 0,2-3-6 16,-5-1-3-16,0 3-5 0,-3-4-4 0,0-11-5 15,0 21-6-15,-3-13-21 16,3-8-21-16,-11 10-32 0,11-10-41 0,-16-2-40 0,16 2-34 16,-24-13-126-16,18 4-236 15,-4-3-40-15</inkml:trace>
  <inkml:trace contextRef="#ctx0" brushRef="#br0" timeOffset="641184.9761">2794 2039 1356 0,'10'-5'-73'0,"-10"5"17"0,0 0 14 0,17-4 16 0,-17 4 10 0,16 0 15 0,-5-3 18 0,-11 3 17 0,23 3 5 16,-23-3 12-16,30 4 6 0,-14-1 5 0,5 3 4 15,-5-4 0-15,4 4-2 0,-3 1-8 16,0-5-3-16,3 2-9 0,-4 2 0 16,-2 1-5-16,2-4-4 0,-2 2-8 15,-1-3-4-15,1 3-10 16,-14-5-16-16,16 5-26 0,-16-5-36 16,0 0-28-16,0 0-29 0,0 0-69 0,0 0-295 0,0 0 7 0</inkml:trace>
  <inkml:trace contextRef="#ctx0" brushRef="#br0" timeOffset="641442.485">2797 1952 1296 0,'-6'-5'-31'16,"6"5"3"-16,-14-3 1 0,14 3 0 0,-13-5 7 16,13 5 0-16,-10-7-7 0,4 5-1 15,-1-6-17-15,7 8-43 0,-10-9-113 0,3 4-56 16,4-2 224-16</inkml:trace>
  <inkml:trace contextRef="#ctx0" brushRef="#br0" timeOffset="641773.463">2965 1839 690 0,'19'6'-8'0,"-2"-1"12"0,7 2-2 0,-2-2 17 0,2 2-3 0,3-1-4 0,-1-1 11 0,-2 2-2 0,3-1 6 16,3-4-5-16,-4 4-2 0,0-5 9 0,1 2-3 16,0 0 3-16,3-1-2 0,-6-2-5 15,-1-2 7-15,0 2 2 0,-6-3-6 0,-1-1 5 16,4-2 0-16,-6 0-4 0,2-3 3 15,-6 1-4-15,1-2 6 16,-5-2 13-16,1 0-2 0,-4-3-2 0,-3 1 0 0,-3-3-5 16,-7 0 1-16,0-1-4 0,-7 4 2 15,4-2 6 1,-4 3 6 0,0-1 4-1,1 3 7-15,-1 4 4 0,1 1-4 0,-1 0-5 0,0 4 7 16,3-2-2-16,2 8-3 0,12-4-6 0,-21 8 0 0,12-2-7 0,2 1-4 0,0 4-4 0,0 1-3 15,4 1-6-15,3-1-5 0,-3 2-10 0,3-2-18 16,0-12-21-16,0 22-25 0,0-10-40 16,0-3-31-16,0-9-23 15,0 17-52-15,-3-10-376 0,3-7-79 0</inkml:trace>
  <inkml:trace contextRef="#ctx0" brushRef="#br0" timeOffset="642666.3976">4038 1751 1512 0,'0'0'-60'16,"0"0"11"-16,0 0 20 0,13 1-3 16,-13-1 12-16,0 0 5 0,0 0 8 15,0 0 6-15,0 0 14 0,-19-27-2 0,12 16 1 16,0 2 2-16,-6-7 4 0,-1 3 0 15,1-4-6-15,0 0 7 0,-4 0 2 32,1-1 3-32,2 0 1 0,-6-4-2 0,7 7 4 0,-4-2-5 0,0 0 0 15,4-1-4-15,3 3 3 16,-3 2 0-16,2 1 1 16,2 3 1-1,2-3 4-15,-3 3-2 0,3 1-1 16,4 3 4-16,-4-2-2 0,7 7-1 0,-9-13 4 0,5 8-1 0,4 5 0 0,0 0 0 0,-10-7-4 15,10 7-2-15,0 0-2 0,0 0-1 0,0 0-3 0,0 0-5 16,36 27 4-16,-19-20-4 0,4 5 2 16,-5 2-4-16,7-2 2 0,11 6-2 0,-7-1 3 15,6 0 1-15,0 4 4 16,-3-1-2-16,10 2 6 0,-7-1 0 16,1-1 0-16,-4-1 6 0,0-1-2 15,0 0 2-15,-4 2 0 0,1-3-3 0,-7-3 0 0,4 1-4 16,-5-1-1-16,-2-2-2 0,-1-2 0 0,2 0 0 15,-5-3-4-15,-3 0 2 16,0 1-1-16,0-1-2 16,-3-2 0-16,-7-5-1 0,16 12-5 0,-16-12-5 0,7 6-30 0,-7-6-37 15,0 0-51-15,0 0-57 0,0 0-162 16,0 0-297-16,0 0-129 0</inkml:trace>
  <inkml:trace contextRef="#ctx0" brushRef="#br0" timeOffset="647208.3978">4732 6154 463 0,'6'-7'104'0,"-6"7"-42"16,0 0-14-16,0 0-6 0,0 0 5 15,0 0-1-15,0 0 8 0,0 0 3 0,0 0-2 16,-26 23-1-16,16-16 10 0,0 1-8 0,0 2-1 16,-7 5 2-16,4-3-3 0,0 0-5 15,-5 1 2-15,2 1-9 16,2 0-4-16,5 3-7 0,-5-5 0 16,4 1-4-16,1-1-6 0,2 0-2 15,4 0-1-15,-1-5-4 0,4-7 3 0,0 0 2 0,0 0-7 16,14 17-2-16,-14-17-2 0,23 0 2 0,-10 0 0 15,4 0-5 1,2 2 1-16,2-2 1 0,2 3-5 0,-3-3 4 0,0 5 0 16,4-1 5-1,-5 4-1-15,1 1-8 0,-2-1 7 16,-2 4 8-16,-6 0 4 16,0 2 2-16,-4 2 7 0,-2 0 8 15,-1-2 2-15,-3 1-4 16,0-1 1-1,-3 2 1-15,-4-1-1 16,1 0-1-16,-1 0-3 16,-7-2 1-1,5 0-2-15,-5-4 2 0,-2 2-6 0,2 1-1 16,-2-6-2-16,5 0-3 0,-2 1-5 0,0-2-1 16,-1 2-9-16,14-7-11 0,-23 5-22 0,10-5-36 15,13 0-36-15,-21-5-25 0,15 1-19 16,6 4-26-16,-13-8-83 0,6 1-281 0,3 0-35 0</inkml:trace>
  <inkml:trace contextRef="#ctx0" brushRef="#br0" timeOffset="647561.8983">4775 6384 1363 0,'0'0'-53'0,"0"0"13"15,0 0 15-15,0-12 21 0,0 12 10 0,0 0 0 16,0 0 7-16,-7-7 6 0,7 7 2 0,0 0-5 15,0 0 3-15,0 0 1 0,0 0 2 16,0 0-5-16,0 0-1 0,34 19 0 16,-24-11-2-16,6-1 0 0,-3-2 6 15,8-1-5-15,-1 4 0 0,4-4 2 0,-2-1-4 16,2-1-1-16,-1 2-1 0,1-1 4 47,-2 0 4-47,-1-1 1 0,-1-2 7 0,-4 3 11 0,1-3 3 0,0 0 8 0,-17 0 8 0,23-3-1 0,-12 1 1 0,-11 2-3 15,10-10-1-15,-7 2-5 0,-3 8-3 0,0-15-6 16,0 5-3-16,-3-3-3 0,-1 1-4 16,-2 2-5-16,-2 1 0 0,2-4-9 15,-1 2-6-15,-2-1-20 0,1 4-29 0,2-1-29 16,-1-1-38-16,4 0-22 0,0 1-23 16,0 1-72-16,3 8-327 0,-4-12-53 15</inkml:trace>
  <inkml:trace contextRef="#ctx0" brushRef="#br0" timeOffset="647871.4103">5222 6177 1432 0,'0'0'-60'15,"0"0"15"-15,0 0 12 0,0 0 9 16,17 14 8-16,-17-14 12 0,3 9-2 0,-3-9 9 15,7 17 8-15,-1-7 18 0,1 3 2 16,3-1 5-16,0 6 2 0,0-1 5 16,0 3 7 15,3 2-1-31,4 2 2 0,0 2 1 0,-4 3 0 0,4-2-1 0,-4 3 1 0,0-2-4 0,0 2-6 0,1-1-2 0,-1 4-2 16,1-2-4-16,-4 1-4 15,4-5-4-15,-5 3-3 0,1-6-4 0,-4-1-8 16,2-1-21-16,-2-4-21 0,-3 0-27 15,4-3-36-15,-4-5-20 0,0-2-28 16,-3-8-71-16,0 0-277 0,0 0 3 0</inkml:trace>
  <inkml:trace contextRef="#ctx0" brushRef="#br0" timeOffset="648180.8638">5228 6454 1293 0,'-6'-9'-42'0,"3"-1"14"0,3 0 17 16,0 10 9-16,0-23 13 0,3 8 6 0,0 3 8 15,0-1 4-15,8 1 2 0,-4-2 0 0,2 5 4 16,1 2 1 78,4 2-3-94,2 2-3 0,-2 3-2 0,-14 0-1 0,30 5 2 0,-17 2 2 0,1 2-3 0,-5 0 2 0,5 6 0 0,-7-2 2 0,-1 1-2 0,-3 1-1 0,1 3 0 0,-4 0-5 0,0-1-3 0,0-2-2 0,-4 4-1 0,1-7 1 0,0 2-4 0,-4-3-4 0,0-2 0 15,-3-1-9-15,1-1-15 0,2-2-21 0,-7-3-28 16,14-2-26-16,-20-2-32 0,20 2-69 0,-19-5-303 16,19 5 3-16</inkml:trace>
  <inkml:trace contextRef="#ctx0" brushRef="#br0" timeOffset="648987.4273">5782 6395 1288 0,'0'0'-37'0,"0"0"13"0,0 0 11 0,0 0 7 15,-10 4 5-15,10-4 12 0,0 0 3 16,0 0 2-16,0 0-6 0,0 0 0 15,0 0 8-15,0 0-1 0,0 0 3 16,0 0-5-16,0 0 3 0,0 0 1 0,0 0 5 16,0 0 10-16,0 0 7 0,24 18-2 15,-24-18 12-15,0 0 5 0,0 0 3 0,0 0 2 16,0 0-1-16,6 8-3 0,-6-8-6 16,0 0-1-16,0 0-8 0,0 0-4 0,0 0-2 15,0 0-7-15,3 12-4 0,-3-12-20 16,0 0-24-16,0 0-39 0,0 0-47 15,0 0-45-15,0 0-111 0,0 0-263 16,0 0-28-16</inkml:trace>
  <inkml:trace contextRef="#ctx0" brushRef="#br0" timeOffset="659728.5359">3287 6927 93 0,'0'0'15'0,"0"0"0"0,0 0 2 16,0 0 0-16,0 0-4 0,0 0 0 15,0 0-3-15,0 0-2 0,0 0-1 0,0 0 1 16,0 0 0-16,0 0-6 0,0 0 5 15,0 0-2-15,0 0-1 0,0 0 0 16,0 0 4-16,0 0 2 0,0 0 3 0,0 0-2 16,0 0 2-16,0 0 1 0,0 0 0 15,0 0 1-15,0 0-4 0,0 0 0 16,0 0 0-16,0 0-1 0,0 0 0 0,0 0 1 16,0 0 5-16,0 0-3 0,0 0-6 15,0 0 9-15,0 0 1 0,0 0-6 16,0 0 2-16,0 0-2 0,0 0-2 0,0 0 2 15,0 0-5-15,0 0 3 16,0 0-3-16,0 0 4 0,0 0-6 0,0 0 3 16,0 0-2-16,0 0 2 0,0 0 1 15,0 0-6-15,0 0 3 0,0 0-1 0,0 0-3 16,0 0 1-16,0 0 3 0,0 0 1 16,0 0-6-16,0 0 4 0,0 0 1 15,0 0-2-15,0 0-1 0,0 0 1 0,0 0-2 16,0 0-1-16,0 0 1 0,0 0 3 15,0 0-3-15,0 0 1 0,0 0-6 16,0 0 5-16,0 0 1 0,0 0-3 0,0 0 5 16,0 0-4-16,0 0 0 0,0 0 6 15,0 0-9-15,0 0 6 0,0 0 2 16,0 0-5-16,0 0 5 0,0 0-2 0,0 0 1 16,0 0-1-16,0 0 1 0,0 0-4 15,0 0 1-15,0 0 3 0,0 0 1 0,0 0-1 16,0 0-5-16,0 0 6 0,0 0-1 15,0 0-6-15,0 0 6 0,0 0-5 16,0 0 2-16,0 0 0 0,0 0-1 16,0 0 1-16,0 0-1 0,0 0 3 15,0 0 1-15,0 0-4 0,0 0 5 0,0 0 3 16,0 0-5-16,0 0 1 0,0 0 1 16,0 0 1-16,0 0 2 0,0 0 1 0,0 0-2 15,0 0-4-15,0 0 6 0,0 0-6 16,0 0 2-16,0 0-2 0,0 0 3 15,0 0 0-15,0 0 3 0,0 0-3 16,0 0 3-16,0 0 2 0,0 0-8 0,0 0 5 16,0 0-2-16,0 0-1 0,0 0 1 15,0 0 2-15,0 0-3 0,0 0 7 0,0 0-7 16,0 0-4-16,0 0 1 0,0 0 1 16,0 0-3-16,0 0 1 0,0 0 1 15,0 0-3-15,0 0 3 0,0 0 0 0,0 0-1 16,0 0-4-16,0 0 4 0,0 0-5 15,0 0 6-15,0 0 6 0,0 0-6 16,0 0-6-16,0 0 8 0,0 0-4 16,0 0 2-16,0 0-3 0,0 0 5 15,0 0 4-15,0 0-16 0,0 0 12 0,0 0-4 16,0 0-3-16,0 0 8 0,0 0-3 16,0 0 3-16,0 0-1 0,0 0 2 0,0 0-2 15,0 0-3-15,0 0 9 0,0 0-6 16,0 0 3-16,0 0-3 0,0 0 6 15,0 0-1-15,0 0 0 0,0 0 0 16,0 0-3-16,0 0 5 0,0 0-4 0,0 0 9 16,0 0-8-16,0 0-10 0,0 0 8 15,0 0 14-15,0 0-23 0,0 0 3 0,0 0-2 16,0 0 0-16,0 0 10 0,0 0-6 16,0 0 3-16,0 0 0 0,21 26-5 15,-21-26 8-15,0 0-5 0,0 0 2 0,0 0-4 16,0 0-1-16,0 0 2 0,0 0 3 15,0 0-10-15,0 0 9 0,0 0 7 16,0 0-12-16,0 0 0 0,0 0 13 0,0 0-14 16,0 0 2-16,0 0 5 0,0 0-1 15,0 0 5-15,0 0-7 0,0 0 4 16,0 0-7-16,0 0 5 0,0 0-4 16,0 0 6-16,0 0-5 0,0 0-4 0,0 0 10 15,0 0-4-15,0 0 3 0,0 0-4 16,0 0 2-16,0 0 1 0,0 0-5 0,0 0 5 15,0 0-1-15,0 0 1 0,0 0-2 16,0 0 2-16,0 0-3 0,0 0 0 16,0 0-1-16,0 0 1 0,0 0 0 15,0 0-3-15,0 0 4 0,0 0-4 0,0 0 4 16,0 0-5-16,0 0 0 0,0 0 4 16,0 0-2-16,0 0-3 0,0 0 7 0,0 0-4 15,0 0 4-15,0 0-4 0,0 0 1 16,0 0-2-16,0 0-3 0,0 0 4 15,0 0-4-15,0 0 11 0,0 0-6 16,0 0 3-16,0 0-2 0,0 0-1 0,0 0-2 16,0 0 2-16,0 0 5 0,0 0 4 15,0 0-11-15,0 0 4 0,0 0 0 16,0 0 4-16,0 0-4 0,0 0-2 0,0 0 7 16,0 0-2-16,0 0 1 0,0 0-9 15,0 0 6-15,0 0-4 0,0 0 0 16,0 0 2-16,0 0 6 0,0 0-3 0,0 0-6 15,0 0 7-15,0 0-2 0,0 0-2 16,0 0-4-16,0 0 5 0,0 0-3 0,0 0-4 16,0 0 16-16,0 0-19 0,0 0 8 15,0 0-1-15,0 0 0 0,0 0 3 16,0 0-2-16,0 0 2 0,0 0-2 16,0 0-1-16,0 0 1 0,0 0 6 0,0 0-2 15,0 0-2-15,0 0 4 0,0 0-12 16,0 0 10-16,0 0-8 0,0 0 6 15,0 0-2-15,0 0 1 0,0 0 2 0,0 0-9 16,0 0 5-16,0 0 6 0,0 0 3 16,0 0 3-16,0 0-4 0,0 0-10 15,0 0 3-15,0 0-2 0,0 0 9 16,0 0-7-16,0 0 4 0,0 0 1 0,0 0 5 16,0 0-5-16,0 0-3 0,0 0 4 15,0 0-5-15,0 0 6 0,0 0-4 0,0 0 13 16,0 0-17-16,0 0-2 0,0 0 7 15,-10 12-1-15,10-12-2 0,0 0-5 16,0 0 5-16,0 0 4 0,0 0-6 0,0 0-4 16,0 0 5-16,0 0-2 0,0 12 4 15,0-12-7-15,0 0 4 0,0 0 0 16,0 0-1-16,0 0 0 0,0 0 4 0,0 0-2 16,0 0 0-16,0 0-2 0,0 0 6 15,0 0-5-15,0 0 7 0,0 0-6 16,0 0-5-16,0 0 4 0,0 0 1 15,-3 10-5-15,3-10 3 0,0 0 1 0,0 0 2 16,0 0-3-16,0 0-5 0,0 0 7 16,0 0-5-16,0 0 9 0,0 0-3 0,0 0 1 15,0 0 1-15,0 0-3 0,0 0 3 16,0 0 1-16,0 0-2 0,0 0 0 16,0 0-4-16,0 0 5 0,0 0-3 15,0 0-1-15,0 0-1 0,0 0-1 0,0 0 2 16,0 0 1-16,0 0 1 0,0 0-2 15,0 0-6-15,0 0-1 0,0 0 7 16,0 0 7-16,0 0-3 0,0 0-3 0,0 0 7 16,0 0-6-16,0 0 7 0,-4 12 4 15,4-12-6-15,0 0-2 0,0 0 8 16,0 0-7-16,0 0 5 0,0 0-8 0,0 0 4 16,0 0-1-16,0 0-3 0,0 0 4 15,0 0-2-15,0 0-2 0,0 0-1 16,0 0 2-16,0 0 1 0,0 0-3 0,0 0 6 15,7 11-7-15,-7-11 9 16,0 0-4-16,0 0-5 0,0 0 4 0,0 0 0 16,3 13 0-16,-3-13-1 0,0 0-2 0,0 0 8 15,0 0-6-15,4 12 1 0,-4-12-4 16,0 0 1-16,0 0 0 0,0 0-2 16,0 0-2-16,6 12 4 0,-6-12-2 0,0 0 2 15,0 0 3-15,0 0-3 0,0 0-1 16,0 15 1-16,0-15-3 15,0 0 2-15,0 0 2 0,6 10-2 0,-6-10 1 0,0 0-1 16,0 0 0-16,0 0 0 0,4 14 1 16,-4-14-5-16,0 0 3 0,7 7 3 15,-7-7-7-15,0 0 6 0,0 0-1 0,7 11-1 16,-7-11-4-16,0 0 8 0,6 11-7 16,-6-11 5-16,0 0 1 0,6 7-2 0,-6-7 3 15,0 0-2-15,0 0-1 0,8 12-2 16,-8-12 1-1,0 0 5-15,0 0-6 0,3 11 2 0,-3-11 1 0,0 0 0 16,0 0-1-16,7 7-2 0,-7-7 4 16,0 0-1-16,6 11 0 0,-6-11-1 15,0 0 0-15,0 0-1 0,7 10 1 0,-7-10 0 16,0 0-3-16,0 0 7 0,6 12-2 0,-6-12 0 16,0 0-1-16,4 10 2 0,-4-10 0 15,0 0-3-15,7 8-3 0,-7-8 5 16,0 0-1-16,0 0-3 0,0 0 2 0,0 0 1 15,6 13-2-15,-6-13-3 0,0 0 5 16,0 0 2-16,0 0-4 0,3 8 6 16,-3-8-3-16,0 0-4 0,0 0 3 0,4 11 0 15,-4-11 0-15,0 0 2 0,0 0-5 16,0 0 5-16,6 10-4 0,-6-10 2 16,0 0-2-16,0 0 0 0,0 0 0 0,0 0 0 15,0 0 0-15,4 9 0 0,-4-9 1 16,0 0 0-16,0 0 0 0,0 0 5 0,7 11-10 15,-7-11 5-15,0 0 0 0,0 0-3 16,0 0 4-16,3 10-2 0,-3-10-2 16,6 7 0-16,-6-7 4 0,0 0 1 15,0 0-3-15,7 11-1 0,-7-11 1 16,0 0 0-16,0 0 0 0,7 12 2 0,-7-12-2 16,0 0 1-16,0 0-2 0,7 13 5 15,-7-13-1-15,0 0-1 0,6 10 0 0,-6-10 4 16,0 0-7-16,7 9 1 0,-7-9 0 15,0 0 0-15,3 11-2 0,-3-11-1 16,7 6 5-16,-7-6-4 0,0 0 4 16,4 13 1-16,-4-13-5 0,6 10 4 0,-6-10-1 15,6 13 0-15,-6-13 1 0,7 10 0 16,-7-10-4-16,3 13 2 0,-3-13 1 0,8 10-2 16,-8-10 1-16,6 12 0 0,-6-12 2 15,6 14 1-15,-6-14-2 0,7 9 0 16,-7-9-3-16,7 9 1 0,-7-9 4 0,4 11-7 15,-4-11 7-15,9 9-2 0,-6-1 0 16,-3-8-4-16,7 9 9 0,-7-9-7 16,0 0 2-16,7 14-5 0,-7-14 4 15,10 12 3-15,-10-12 0 0,6 8-8 0,-6-8 7 16,7 10-3-16,-7-10 2 16,3 10 0-16,-3-10-3 0,8 9 5 0,-8-9-1 15,9 12-2-15,-9-12 2 0,7 13-5 0,-4-6 1 16,-3-7 5-16,6 11-3 0,-6-11-1 15,11 13 4-15,-11-13-1 0,7 9-2 16,-7-9 0-16,3 13 0 0,-3-13 0 0,6 12-2 16,-6-12 6-16,8 13-4 0,-8-13-1 15,9 13 2-15,-9-13-2 0,7 12 2 0,-7-12 1 16,6 12 0-16,-6-12-3 0,8 11 1 16,-5-4 4-16,-3-7-2 0,0 0-5 15,6 17-2-15,-6-17 6 0,7 11 0 0,-7-11-4 16,6 12 3-16,2-4 5 0,-8-8-5 15,6 15 2-15,-6-15-6 0,7 15 20 16,-4-8-1-16,-3-7-7 0,6 14 6 0,-6-14-3 16,4 12-3-16,0-3-3 0,-4-9 2 15,6 12-2-15,-6-12 3 16,3 13-3-16,4-5-1 0,-7-8 0 0,6 12 1 16,-6-12-1-16,11 13-1 0,-8-5-1 0,-3-8-1 15,7 8 0-15,-7-8 2 0,6 14-3 16,-6-14 3-16,7 15-2 0,-3-7 0 0,-4-8-4 15,6 11 6-15,1-4-1 0,-7-7-3 16,6 14-1-16,-6-14 4 0,11 18-2 0,-5-11-2 16,-3 0 2-16,-3-7 2 0,10 15-2 15,-7-7 0-15,-3-8 0 0,11 15 1 16,-8-8-3-16,4 3 4 0,-7-10-3 16,9 18 3-16,-1-11-2 0,-5 0-3 31,-3-7 2-31,10 18 3 0,-4-10-2 0,1-1 2 0,-3 4-3 0,2-2 2 31,1 1 3-31,-7-10-4 0,13 17-2 0,-6-9 9 16,0 0-7-16,-1 0 1 0,-3 1 0 0,-3-9 1 0,14 15-4 0,-7-7 3 15,-1-1-2-15,1 0-1 0,-1 4 0 0,5-2 3 16,-2 0 2-16,1 3-1 0,-3-3-5 0,3 4 7 16,-3-1-6-16,3-1 5 0,-3 2 6 15,2 1-4-15,-2-1 2 0,0-1 4 0,3 0 4 16,0 1-4-16,-4-1 3 0,5 1 3 15,-5 0-4-15,4-1 0 0,-3 0 2 16,0-1-5-16,-1 2 3 0,4 0-1 0,1 3 0 16,-2-1 0-16,1 0 0 0,1 1 5 15,2-2-3-15,-4 1 3 0,2 0-1 16,-1 3-5-16,-1-3 4 0,5 3 1 0,-4-1-5 16,-1-3 3-16,-1 4-5 0,5 0 0 15,-4-3 4-15,2 2-4 0,-1 1 0 0,0 0 0 16,0-1 0-16,0-2 0 15,-4 2-1-15,5-2-1 0,-1 0-1 16,-1 3 3-16,2-3-2 0,-1-1-1 16,-1-1 1-16,-1-2 0 0,1 1-4 0,-2 0-1 0,-1 3 3 15,5-3 0-15,-8 1-2 0,7 0 5 16,-4 0-5-16,5 1 0 0,-4-1 1 16,2 3 1-1,1 1 0-15,-3-2-2 0,3 2 0 0,0-3 0 16,0 4 1-16,0-3 0 0,-4 1 2 0,8 1-2 0,-4-3-1 15,0 1 0-15,-3-2 2 0,3 5-2 16,0-3 0-16,0-1 0 0,0 5 2 0,0-2-1 16,0 0 3-16,0 0-1 0,3 1-1 15,-3 0-3-15,0-1 0 0,3 1 0 0,1-2 2 16,-4 5-1-16,4-3 0 0,-5-1-2 16,4 1 3-16,-2 0 0 0,-2-1 2 0,1 0 0 15,4 1 2-15,-4-4 1 0,-1 2-1 16,2-1 0-16,-1-3-3 0,-1 0 1 15,2 0-2-15,-4 2 1 0,-1-4-2 16,5 3 2-16,-2-4 1 0,1 4-4 0,-4-1 5 16,5 0 0-16,-4 1 1 0,2 0-3 15,2 2 2-15,-1-1 2 0,3-2 0 16,-3 2-1-16,-3-2-1 0,-1-1 0 0,1-2 1 16,0 1-1-16,-1-3 2 0,1 1-3 15,-7-8 1-15,10 12 1 0,-10-12-2 16,7 13-2-16,-7-13 2 0,6 8 2 0,-6-8 0 15,10 10 1-15,-10-10-4 0,0 0 3 16,7 10-2-16,-7-10 2 0,0 0-2 0,0 0 4 16,7 10-3-16,-7-10-1 31,0 0 3-31,0 0-1 0,3 10-1 0,-3-10 1 16,0 0 1-16,0 0-2 0,0 0 3 0,0 0-6 0,0 0 2 0,0 0-3 0,0 0-10 15,7 9-25-15,-7-9-45 0,0 0-58 16,0 0-67-16,0 0-123 0,0 0-156 0,-17-22-106 15,10 12-87-15</inkml:trace>
  <inkml:trace contextRef="#ctx0" brushRef="#br0" timeOffset="663004.4526">3245 8303 1447 0,'0'0'-111'0,"0"0"22"15,0 0 18-15,0 0 7 0,0 0 15 16,0 0 5-16,0 0 14 0,16-13 3 0,-16 13 8 15,0 0 8-15,0 0 1 0,0 0 6 16,0 0 0-16,0 0 7 0,0 0-3 16,0 0 5-16,0 0 9 0,0 0-5 15,0 0 4-15,0 0 6 0,0 0 0 0,0 0 4 16,23 16 3-16,-23-16 3 0,0 0 4 16,7 7-1-16,-7-7-1 0,7 7-3 0,-7-7-1 15,0 0-1-15,16 10-5 0,-16-10 0 16,11 5-2-16,-11-5 0 0,13 8-3 15,-4-2-2-15,-9-6 2 0,18 7 3 0,-18-7-1 16,16 5-5-16,-16-5 0 0,17 7 6 16,-17-7-4-16,16 5-6 0,-16-5 2 15,17 5-1-15,-17-5-1 0,17 3-3 16,-17-3 0-16,16 2 2 0,-16-2-2 0,0 0 4 16,24 2-4-16,-24-2-1 0,16-2 1 15,-16 2 2-15,17 0-1 0,-17 0-1 0,21-2 1 16,-21 2-1-16,16-3 2 0,-6 1-2 15,-10 2 4-15,20-3-7 0,-10 0 5 16,-10 3-3-16,20-5-2 0,-14 3 1 16,-6 2 4-16,17-7-5 0,-7 3-3 15,1 1 7-15,-11 3-6 0,16-9 5 0,-10 4-5 16,5 2 1-16,-11 3-5 0,16-10 3 0,-5 6 2 16,-11 4-2-16,16-8-2 0,-10 4-1 15,2-2 8-15,1 0-1 0,1 2-1 16,-10 4 1-16,17-13-4 0,-10 10 2 0,2-3 0 15,-1-2 4-15,-8 8-1 16,13-10-2-16,-7 3 2 0,-6 7-8 16,11-8 1-16,-5 4 2 15,-6 4 2-15,10-11 2 0,-7 4-4 16,-3 7 2-16,11-10-1 0,-11 10 3 0,10-13 2 0,-4 5-3 16,-3 1-5-16,-3 7 16 0,7-13-3 0,-3 7 1 15,-1-5 1-15,-3 11-6 16,7-9 4-16,-7 9-5 0,3-12 2 0,-3 12-3 0,6-12 1 15,-6 12-3-15,3-8 2 0,-3 8 2 0,0 0-5 16,4-9 2-16,-4 9 1 0,0 0-2 16,7-10 1-16,-7 10 5 0,0 0 1 15,0 0-2-15,7-7 3 0,-7 7 0 16,0 0 1-16,0 0-2 0,0 0 5 0,0 0 3 16,0 0-7-16,3-11 1 0,-3 11-1 15,0 0 2-15,0 0-4 0,0 0-2 0,0 0-1 16,0 0 1-16,0 0-2 0,0 0-6 15,0 0-25-15,0 0-34 0,0 0-35 16,0 0-52-16,0 0-136 0,-21-2-201 16,21 2 10-16</inkml:trace>
  <inkml:trace contextRef="#ctx0" brushRef="#br0" timeOffset="664308.8383">3268 7967 1187 0,'0'0'-95'0,"0"0"14"0,0 0 16 0,0 0 4 16,0 0 12-16,30 23 5 15,-30-23 10-15,7 8 6 0,-7-8 4 0,0 0 4 16,12 12 4-16,-4-7 4 0,-8-5 3 0,10 10 1 15,-1-4 3-15,-9-6 3 0,14 9 2 16,-4-4 5-16,-10-5-9 0,16 7 8 16,-9-1-3-16,-7-6 2 15,20 7 9-15,-10-5 0 0,-10-2-5 0,17 2 7 0,-17-2-2 16,20 4 3-16,-20-4-4 0,20-4 0 16,-20 4 1-1,16-2 2-15,-16 2 1 0,18-6-5 0,-12 5-1 16,-6 1 0-16,13-10 3 0,-6 5 0 0,-7 5-1 0,10-13 1 15,-4 9-2-15,-6 4 4 0,10-13 5 16,-10 13 0-16,4-15-6 0,-4 15 4 0,4-14 1 16,-4 2 0-16,0 12 1 15,-4-17-3-15,0 8 2 0,1-2-4 16,0 2 3-16,-4-1 7 16,1 0-8-16,3 1 0 0,-5-3 8 0,-2 4-5 15,4-1-5-15,0 2 11 0,-5-3-4 0,1 2-5 16,4-1-1-16,-5 4 2 0,5-2 1 0,-4 3 6 15,0-1-8-15,0 0 2 0,3 1 6 0,-3 1-2 16,10 3-2-16,-17-8 3 0,11 6-3 0,6 2-4 16,-17 0 1-16,17 0-4 0,-20 2 0 15,20-2-2-15,-17 5-4 0,11 1 2 16,6-6-3 0,-13 6-1-16,2 2-6 0,5-4 6 0,6-4-9 15,-10 12 4-15,3-6 0 16,7-6 5-16,-7 15-4 0,1-7-4 15,6-8 0-15,-3 14 1 0,-1-6-1 16,4-8 3-16,0 19-5 0,0-19 4 16,0 17-2-16,0-9-2 0,0-8 2 15,0 12 2-15,0-12-3 0,0 0 2 0,7 14-1 0,-7-14 1 16,6 8 0-16,-6-8-1 0,11 5 0 0,-11-5 4 16,0 0 0-16,10 4-5 0,-10-4 4 0,0 0 2 0,0 0 2 15,0 0-8-15,23-2 4 0,-23 2 0 16,0 0 2-16,0 0-5 0,16-2 7 0,-16 2-7 15,0 0-2-15,14-3 5 0,-14 3-2 16,0 0 6-16,10-5 0 0,-10 5-3 16,13-6 0-16,-13 6 4 0,14-8-6 0,-8 3 7 15,-6 5-2-15,13-10 3 0,-6 2-3 16,0 2 1-16,-7 6 0 0,13-11-1 0,-6 6 4 16,-7 5-1-16,13-13 4 0,-6 8-4 15,-7 5-1-15,10-10 8 0,-3 5-6 16,-7 5 4-16,9-10-5 0,-2 6 2 0,-7 4-3 15,7-8 2-15,-7 8-4 0,10-8 2 16,-10 8 0-16,0 0 1 0,6-8 1 0,-6 8-2 16,0 0 0-16,7-8-4 0,-7 8-1 15,0 0-4-15,0 0-17 0,0 0-20 16,0 0-31-16,0-12-26 0,0 12-33 16,0 0-120-16,0 0-122 0,0 0 116 0</inkml:trace>
  <inkml:trace contextRef="#ctx0" brushRef="#br0" timeOffset="665104.1228">3648 8006 925 0,'0'0'-62'0,"0"0"13"16,0 0 13-16,0 0 10 0,0 0 8 16,0 0 11-16,0 0 2 0,0 0 4 0,30-16 6 15,-30 16 5-15,0 0-2 0,9-8 0 0,-9 8-2 16,11-4 6-16,-11 4-5 0,0 0-3 16,16-4 6-16,-16 4 4 0,0 0-7 15,17 8 4-15,-17-8 0 0,13 8-1 16,-13-8-5-16,11 13 0 0,-5-6 2 15,-6-7-3-15,10 18-2 0,-7-9 1 0,5 3-3 16,-5-3 3-16,3 2-4 0,1 1-3 0,-1 0 2 16,-2-2 3-16,3-1-4 0,-1 3 3 15,4-3-1-15,-7-2 0 0,-3-7-4 16,14 13 5-16,-14-13 0 16,10 12 3-16,-10-12 0 0,14 8 1 0,-14-8-3 15,10 4 6-15,-10-4-2 0,0 0 2 0,16 0 4 16,-16 0 5-16,0 0 7 0,0 0-1 15,20-7 2-15,-20 7 1 16,10-5-3-16,-3 0 6 0,-7 5 4 16,13-7-4-16,-13 7 1 0,6-8 3 0,-6 8-3 0,11-7 8 15,-11 7-6-15,13-10 1 0,-13 10-5 0,6-8-1 16,-6 8-9 0,11-8 4-16,-4 3-2 0,-7 5-1 0,6-7-6 0,-6 7 7 15,10-7-10-15,-10 7 0 0,0 0-7 0,0 0-20 16,7-8-25-16,-7 8-48 0,0 0-68 15,0 0-241-15,0 0 88 0</inkml:trace>
  <inkml:trace contextRef="#ctx0" brushRef="#br0" timeOffset="720989.3116">555 9273 1225 0,'8'-8'-36'0,"-8"8"12"0,7-7 11 16,-7 7 15-16,0 0 3 0,6-9 3 16,-6 9 9-16,0 0 11 0,4-12 5 0,-4 12 6 15,0 0 4-15,0 0 8 0,0 0 8 16,0 0 7-16,0 0 3 0,0 0 3 15,19 3-2-15,-19-3 2 0,19 16 2 16,-7-9-4-16,3 6-2 0,3-4-2 16,-2 4-4-16,7 1-5 0,-3-1-6 15,0 5-2-15,0-5-5 16,5 4-6-16,-6-3 1 0,0-1-4 16,2-2-6-16,-4 4-2 15,-1-6-2-15,2-1-4 0,-5-1-1 0,0 0-1 0,-2 1-2 0,-3-4 1 16,3 4-2-16,-11-8-3 0,7 9-4 0,-7-9-2 15,0 0-5-15,0 0-1 0,0 0 0 0,-37 0-2 0,21-5 2 16,-1-1-4-16,0 0 2 0,-6 2 0 16,-2-4-1-16,6-1 1 0,-4-1 0 15,0 3 0-15,-2-4 0 16,4 2-2-16,-4-3-1 0,2 0 1 0,2 0 0 16,2 0-2-16,3 0 0 0,0-1-1 0,-2 0 2 0,5-2-1 15,3 0-1-15,3 3 2 16,1-1 3-16,2 1-5 0,4 3 5 0,0-5-1 15,0 14 0-15,6-17 0 0,1 9 2 16,2 4 1-16,9-1 2 0,0 5 2 0,0 2 6 16,2 3 0-16,11 2 2 0,-1 6 0 15,-1-4 1-15,5 6 3 0,0 1-3 0,-5-3 1 16,4 1 1-16,-6 3-4 0,4-4 3 16,-1 2-3-16,-7-2-1 0,0-1-5 0,-4 1-7 15,3-6-20-15,-4 2-21 0,-4-1-33 16,-1-2-51-16,-13-6-45 0,21 0-114 15,-21 0-138 1,0 0-134-16,7-15-58 0</inkml:trace>
  <inkml:trace contextRef="#ctx0" brushRef="#br0" timeOffset="721259.8186">1153 9244 1469 0,'13'6'-55'15,"-13"-6"22"-15,17 8 13 0,-17-8 11 0,20 5 13 0,-6-3 11 0,0 1 12 0,-2-1 5 16,6 1 5-16,-2 0 1 0,0-3 4 16,1 2-4-16,2-2-6 0,-2 0 0 15,1 0-5-15,-2 0-3 0,0-2-12 16,-3 2-32-16,-13 0-25 0,23-6-39 0,-11 6-67 15,-12 0-147-15,0 0-81 0,10-5 108 16</inkml:trace>
  <inkml:trace contextRef="#ctx0" brushRef="#br0" timeOffset="721605.7973">1147 9381 1057 0,'0'0'2'0,"0"0"4"0,0 0 16 15,2-25 4-15,-2 25 4 0,13-20-1 0,-4 8 2 16,0-5-9-16,4 0-1 0,-3 3 5 63,4-1-8-63,0-3-1 0,-6 3-1 0,3 0-21 0,0 3-17 0,-6-1-36 0,2 0-55 0,-3 3-120 0,-4 10-71 0,0-15 180 0</inkml:trace>
  <inkml:trace contextRef="#ctx0" brushRef="#br0" timeOffset="721673.7949">1037 9235 893 0,'0'0'30'16,"-13"-10"9"-16,13 10 13 0,0 0 17 16,6-19 10-16,-6 8 11 0,7 2 3 0,-1-2 5 15,1-2 4-15,0 1-7 0,2-3-3 16,1-2-8-16,4-1-7 15,-7 0-7-15,5 1-8 0,-1 0-5 0,-1 2-12 0,0-3-24 16,-3 6-26-16,-1-1-29 0,1 1-32 16,-5 2-33-16,-2 0-46 0,4 1-112 15,-4 9-268-15,0-14-28 0</inkml:trace>
  <inkml:trace contextRef="#ctx0" brushRef="#br0" timeOffset="722908.4689">1369 8845 1379 0,'0'0'-39'0,"0"0"13"0,0 0 11 0,0 0 11 16,-5-7 5-16,5 7 10 0,0 0 13 16,0 0 5-16,0 0 9 0,0 0 5 0,0 0 5 15,30 19-5-15,-21-11 4 0,2 1-1 16,-1-6 0-16,-2 5-6 0,6-1-2 16,-3 2-5-16,2-4-1 0,-3-1-1 0,-10-4-1 15,17 10 3 1,-10-5-1-16,-7-5-1 0,13 6 5 0,-13-6-3 0,0 0-5 15,0 0 1-15,0 0-6 0,0 0-1 0,0 0-2 16,0 0-1-16,-33-13-2 0,16 8-3 16,-4-2-2-16,2-1-2 15,-3 0-1-15,0 3 1 0,3-3-1 16,-5 5 0-16,-1-6-5 0,7 4 1 16,-2 1 3 15,4-2-2-31,-2 1 2 0,0 0 1 15,5-2-4 1,4 0 2-16,2-1 0 0,-2-2-3 0,2-1 2 0,3 1-3 0,2-2 3 16,4 2-3-16,-2 10-2 0,11-17 4 0,-5 9-3 15,8 4-1 1,-1-1 2-16,1 1 1 0,4 8-2 16,-18-4 3-16,39 7 0 0,-20 0 4 15,-2 4 2-15,2 1 4 0,2 2 2 0,-5 1 6 16,-3 3 4-16,5 0 4 0,-8 2 0 0,-2 1 3 15,4-3 1-15,-6 3 7 0,-2-3-7 0,1 0 1 16,-1-2-4-16,0 0-1 0,-1-2-2 0,-3-2 4 16,0 0-6-16,0 2-5 0,-3-4-1 0,3-10-6 0,-8 15-14 0,6-10-19 0,2-5-19 0,0 0-30 0,0 0-36 0,0 0-38 0,-25-18-24 15,23 6-36-15,-1 3-101 0,3-8-346 0,0 3-143 16</inkml:trace>
  <inkml:trace contextRef="#ctx0" brushRef="#br0" timeOffset="723194.9743">1513 8683 1703 0,'0'0'-67'0,"0"0"23"0,0 0 21 0,23 5 10 0,-23-5 10 0,21 7 19 0,-7-4 5 0,2 2 10 0,0-1 2 0,1 1 3 0,2 1-1 0,6 1-4 16,-6-1-5-16,4 1 1 15,-2 0-5-15,-1 1-3 0,2-1-2 0,-4-2-12 0,-2 3-18 16,-2-3-26-16,-4-1-23 0,-10-4-22 16,17 8-42-16,-17-8-98 0,0 0-227 0,0 0 42 15</inkml:trace>
  <inkml:trace contextRef="#ctx0" brushRef="#br0" timeOffset="723490.4817">1473 8560 1179 0,'-10'-4'-18'0,"4"-2"22"0,-5 1 1 0,5 0 8 16,6 5 3-16,-13-7-5 0,5 5 2 16,8 2-3-16,-10-5-14 0,10 5-6 0,0 0-23 15,-9-7-20-15,9 7-77 0,0 0-212 16,0 0 145-16</inkml:trace>
  <inkml:trace contextRef="#ctx0" brushRef="#br0" timeOffset="723797.462">1639 8458 951 0,'11'5'-6'0,"-11"-5"13"0,16 12 3 16,-3-6 2-16,1 0 13 0,3 2-3 15,2-1 9-15,-1-1 2 0,4 1 7 0,-1-3 0 16,3 5 2-16,3-4-2 31,0 0 5-31,-2-3-5 0,2 3-1 16,-3-2-4-16,3-3 0 0,-1 2-3 15,-7-4-4-15,5 2 9 0,3-5-9 0,-7 0-4 0,-3 2 2 0,3-4 1 16,0-2-1-16,-7 1 1 0,1-4 0 0,-4-2 1 0,-4 2-6 0,-3-3 7 16,-3-3-4-16,-6 2-1 0,-1-6 1 15,-6 5-3-15,-10-3 0 0,2 0 11 16,-2 3 6-1,-4 2 8-15,4 0 1 16,0 3 4-16,2 7 1 16,-2-2 4-16,7 1-4 0,-1 3 0 15,-4 3-9-15,8 0-2 0,-2 3-7 0,1 3-2 16,3 1-5-16,6-2-3 0,-6 7-8 0,8-3-17 0,-1 4-22 0,1-3-29 0,3-10-28 0,7 20-30 0,-2-9-20 16,4-4-20-16,0 3-55 0,-2-3-421 15,2 1-122 1</inkml:trace>
  <inkml:trace contextRef="#ctx0" brushRef="#br0" timeOffset="725192.0239">2290 8032 1691 0,'0'-9'-24'15,"0"9"28"-15,0 0 22 0,0 0 9 0,0 0 11 16,0 0 10-16,-3-8 5 0,3 8 4 16,0 0 3-16,0 0 3 0,0 0 3 15,0 0 5-15,7-12 0 0,0 4 3 0,-7 8-2 16,9-17-3-16,-2 6 1 0,4 0-3 15,2-5-7-15,0 1-7 0,7-2-1 16,-3 2-4-16,2 0-2 0,-2 0-2 16,4 0-7-16,1 3-7 0,-1 3-5 15,-1-1 5-15,-4 5-10 0,1 5 1 16,-1 0-9-16,-2 5 3 0,-1 2-5 16,1 4-5-16,-7 2-2 15,-1 2 5-15,0 1-7 0,-2 5-3 16,3 2 2-16,-4-3-3 0,4 4-2 15,-4-3 2-15,3 1-3 16,2 0-1-16,-5-2-1 0,4 1 1 16,-1-4-2-16,0-3 2 15,2 2-1-15,-2-3 4 0,1-3-6 16,3 0 6-16,-3-1 3 0,3-1 5 16,-10-8 3-16,16 11 9 0,-6-10 1 15,-10-1 5-15,20 3 10 0,-20-3 1 16,27-3-3-16,-17-2-3 0,3 3 9 0,0-3 6 15,4-3-15 1,-4 2 7-16,7-2 0 0,-2-2 0 16,-6 3-4-16,6 0-7 0,1-5-2 15,-2 0-12-15,-1 5 7 0,-2-1-1 0,-1 1-18 0,-2-4-17 0,2 4-15 16,-4-1-22-16,5 1-37 0,-4-1-39 16,-4 6-50-16,5-5-59 0,-11 7-82 0,16-8-197 0,-16 8 27 15,17-5 57-15,-7 3-139 0,-10 2-69 0</inkml:trace>
  <inkml:trace contextRef="#ctx0" brushRef="#br0" timeOffset="844347.1031">29953 5735 1092 0,'-6'-8'-15'0,"1"1"1"0,5 7 10 16,-6-8 13-16,6 8-5 0,-10-8 2 0,10 8-5 15,0 0 13-15,0 0 5 0,0 0 16 16,0 0-1-16,0 0 19 0,0 0 13 0,13 37 5 16,-5-25 1-16,-2 0 10 0,1 2 2 15,-1 2-2-15,5 2 2 0,-2-2 1 16,1 7-5-16,0-3 0 16,0 3-2-16,0 2-1 0,4 2-1 15,-4-1-1-15,3-2-1 0,-3 1-5 16,0 1-1-16,0-4-1 0,0 0-3 0,0-4-2 0,0 4-4 15,-3-4-4-15,-1 2-3 0,1-7-3 0,-1 4-2 16,1-2-2-16,-3-3 2 16,-1 3-4-16,1-5-1 0,-1-1 3 15,-3 5-7-15,0-14-1 0,0 15-3 0,0-15 0 16,-7 10-4-16,7-10-4 0,0 0-1 0,0 0-1 16,0 0-1-16,-27-13-4 0,21 4 0 15,-5-3-6-15,5-5-3 0,-1 2 2 16,4-4-3-1,-4-1 0-15,4-1 4 0,-1-1-9 16,4-1 1 0,0 2-6-16,0-5 1 0,0 4 3 15,4 3-3-15,-4-2 2 0,3 3 3 0,-3 3-7 0,4 1-1 16,-4-1 7-16,3 4-4 0,4 1-4 0,-1 2 6 0,4 4-4 0,-10 4 3 0,20 2 3 0,-20-2-5 16,27 10-3-16,-14 0 7 0,7 3-3 15,-6 0 4-15,5 1 3 0,-5 1 3 0,2 0 1 16,2 3 1-16,-2 0 7 0,1-1 7 15,-4-3-3-15,4 4-4 0,-4 0 12 16,1-3 13-16,-5-3 1 0,1 3-4 16,1-5-2-16,-2 1-9 0,-2-2 8 0,4-1-8 15,-5-1-6-15,0 1 1 0,-6-8-2 16,10 12-11-16,-10-12 9 0,11 10-6 0,-11-10-17 16,6 10-24-16,-6-10-31 0,0 0-32 15,7 7-48-15,-7-7-57 0,0 0-62 0,6 7-119 16,-6-7-147-16,0 0 75 0,0 0-222 15,0 0-164-15</inkml:trace>
  <inkml:trace contextRef="#ctx0" brushRef="#br0" timeOffset="844949.6879">30813 6292 1768 0,'-9'3'-34'0,"9"-3"28"0,-11 5 18 16,11-5 14-16,0 0 10 0,0 0 12 0,-16 0 4 15,16 0 10-15,0 0 1 0,0 0 2 0,-14-10 7 16,11 2-5-16,-1-1-7 0,4-3 0 16,0 0-2-16,0 0-2 0,-3-3-4 15,3 0 0-15,0 0 3 0,0-3-4 31,0 1 3-31,0 2 1 0,0 1-5 0,0 2 2 0,0-2-1 0,0 2-1 0,0 1-6 0,0 2 6 16,0 9-5-16,3-13 4 0,-3 13 4 16,0 0-3-16,0 0 1 0,0 0 1 15,0 0 3-15,0 0-5 0,24 25 3 0,-18-12 2 16,-2 0-7-16,3 4 22 0,0 0 3 16,-1 3 0-1,0 1 0-15,-2-1-3 0,3-1-5 16,3 1-10-1,-4-2 0-15,1 1-6 0,-4-1-2 16,4-3-2-16,-3-3-5 0,-1 0-5 16,3 2-3-16,-3-4-4 0,1 2 0 0,-4-12-2 15,6 15-5-15,-6-3-2 0,0-12-10 0,8 11-12 0,-8-11-18 0,0 0-29 0,0 0-34 0,0 0-31 0,0 0-49 16,0 0-61-16,0 0-70 0,0 0-148 16,-18-26-100-16,18 26 75 0,7-17-261 15,-4 4-222-15</inkml:trace>
  <inkml:trace contextRef="#ctx0" brushRef="#br0" timeOffset="845638.2078">31314 5904 1921 0,'0'0'-51'16,"0"0"23"-16,0 0 22 16,-14 3 19-16,14-3 18 0,0 0 11 0,0 0 16 0,0 0 8 15,0 0 17-15,0 0 8 0,0 0 5 16,0 0 3-16,0 0-2 0,0 0-1 15,44 0 7-15,-44 0-7 0,23 0-6 0,-10-3 9 16,-13 3-14-16,27-1-2 0,-11 1-13 16,2 0 2-16,-2-3-14 0,4 3-5 15,0 0 5-15,0 0 16 16,3-2-9-16,-2-1-5 0,1 3-12 0,-1-3 0 16,-1 3-7-16,3-1 1 0,-3-4-7 15,0 4-6-15,-4-1-1 0,5-2-21 16,-4-1-5-1,-1 3-21-15,1-3-19 0,-4 3-15 0,4-4-30 0,-7 1-28 16,-1 1-36-16,2-1-34 0,-11 5-26 0,13-10-33 0,-7 4-38 0,-6 6-85 16,0 0-69-16,0 0-181 0,0 0-112 0</inkml:trace>
  <inkml:trace contextRef="#ctx0" brushRef="#br0" timeOffset="846118.1765">31290 6203 1536 0,'0'0'-70'0,"-10"7"21"0,10-7 15 0,-13 5 12 0,13-5 24 0,0 0 4 0,-10 7 19 0,10-7 1 0,0 0 12 0,0 0 8 0,-7 5 12 0,7-5 9 0,0 0 5 0,0 0 1 16,0 0 4-16,0 0-1 0,0 0 2 0,34 5-3 16,-34-5 1-16,22-3-1 0,-4 6 1 15,-5-6-3-15,4 3-3 0,-1 0 5 16,1 0-4-16,3 0-4 0,-4 0 0 15,5 0 0-15,2-2-5 0,-3 4 2 0,3-2 1 16,-2 0-2-16,1 3 19 0,-1-6 0 0,-1 3-7 16,-1 0 7-16,-2 0-11 0,0-2-6 15,0 2-8-15,-4 0 1 0,-13 0-2 16,23 2 1-16,-23-2-10 0,20-2-5 0,-10 0-9 16,-10 2 3-16,20 0-7 0,-20 0-4 15,0 0-27-15,18 0-32 0,-18 0-25 0,9-5-42 16,-9 5-48-16,0 0-63 0,0 0-57 15,7-8-146-15,-7 8-80 0,6-5 52 16,-6 5-159-16,14-3-101 0</inkml:trace>
  <inkml:trace contextRef="#ctx0" brushRef="#br0" timeOffset="847056.1666">32224 5760 1587 0,'0'0'-37'0,"-7"-7"29"16,7 7 19-16,0 0 18 15,0 0 11-15,0 0 11 0,0 0 7 0,-3-11 5 16,3 11-3-16,0 0 0 0,0 0 6 0,10-15 2 15,-3 8 3-15,-1-1 5 0,4 0 1 0,4 1 5 16,-1-3-2-16,4 1-2 0,-4 1-5 16,7-2-1-16,1 4-4 0,-2-2-4 0,1 7-3 15,0-2-1-15,-3 3-2 0,0 0-10 16,-1 3 0-16,1-2-2 0,-4 7-8 16,1 4-2-16,-1 0-5 0,-7 2-6 15,-3 1-1-15,-3 2-5 0,0 7-3 16,-6-5 0-16,0 4-3 0,-1 3-5 15,-4 0 0-15,-1-1 3 16,2 0-7 0,2-2 0-16,-1-1 5 0,2 2-7 0,-3 0 1 15,3-5 6-15,4 1-8 16,0 1 10-16,-1-4-12 0,4-2 6 0,0 0 0 16,0 1 2-16,0-1 5 0,4-6 8 15,2 4-5-15,1-4 3 0,0-1 6 0,3 0 5 0,7-4 3 16,-4 1-1-16,0 1 6 0,4-6 18 0,3 0-1 15,-4 1 1-15,8-2 1 0,-4 1-7 0,0 0 4 16,-3 0-1-16,2-2-15 0,1-2 0 0,-3 4-13 16,-4 0 0-16,4 0-10 0,-17 0-27 0,27 0-22 0,-17 0-45 15,-10 0-36-15,20 6-44 0,-20-6-62 16,16 6-64-16,-16-6-156 0,10 7-59 0,-10-7 71 16,8 9-202-16,-8-9-129 0</inkml:trace>
  <inkml:trace contextRef="#ctx0" brushRef="#br0" timeOffset="848934.3689">30426 7406 1660 0,'-6'-8'-55'0,"-1"2"23"16,1-1 7-16,6 7 17 0,-14-11 19 0,4 4 4 15,4 5 11-15,6 2 11 0,-11-11 12 0,5 9 4 16,6 2 3-16,-10-4 3 0,10 4-2 16,0 0-2-16,0 0 6 0,0 0 3 0,0 0 4 15,-11 24 3-15,15-11 2 0,0 2-2 16,2 2 0-16,-3 3-4 31,4 3-5-31,-1-4-4 0,2 6-1 0,1-1-3 0,1-2-2 0,-3 1-2 0,-3-4 1 0,2 2-8 16,1-3 1-16,-1-2-8 0,2-1-1 15,-2 1-6-15,-3-1-1 0,0-2 1 0,1-4-4 16,-1 1-1-16,-3-10 6 0,3 15 0 16,-3-15 3-16,0 10-12 0,0-10 1 15,0 0-4-15,0 0-3 0,0 0 0 0,-22-18 3 16,14 6-7-16,5-1 0 16,-7-1-5-16,4-5 0 15,-2-1 1-15,5 1-5 0,0-3 1 16,0 1 6-16,3 2-4 0,3-1-1 0,0 0-2 0,0 2-1 0,5 0 3 15,-2 6-8-15,1 0 4 0,-1-1 2 16,5 5 0-16,-2 5-3 0,4-3 2 0,1 4 2 16,-14 2 0-16,30 8 8 0,-17-5-3 15,4 6 1-15,4 5 3 0,-5 1 2 16,1 2-2-16,2-2 3 0,-2 6 1 0,3 1-1 16,-3-2 1-16,0 0-1 0,-4-2-21 15,0-1 6-15,1 3 2 0,-1 1 9 16,-3-7-7-16,0 3 5 0,0 0 8 0,-3 1-11 15,-1-2 11-15,1-1-3 0,-4-3-6 16,4 1 10-16,-4-4-5 0,1 3-11 16,-1-1-15-16,-3-11-18 0,4 18-26 0,-4-18-27 15,3 10-28-15,-3-10-41 0,0 0-40 16,0 0-38-16,0 0-104 0,0 0-125 0,0 0 45 16,0 0-141-16,0 0-58 0</inkml:trace>
  <inkml:trace contextRef="#ctx0" brushRef="#br0" timeOffset="849513.8605">30880 7718 1417 0,'0'0'-43'0,"0"0"24"16,0 0 11-16,0 0 7 0,3-8 20 16,-3 8 23-16,0 0 5 0,0 0 13 0,0 0 5 15,3-10 3-15,-3 10 6 0,0 0 3 16,11-7 3-16,-11 7 2 0,9-7-2 15,-9 7 2-15,14-11-5 0,-7 4-2 16,3 1-3-16,-1 1-7 0,-9 5-7 0,24-7-1 16,-10 4 0-16,-14 3-5 0,26-2-3 15,-13 4-5-15,-13-2-6 0,21 7-2 0,-12 1-5 16,-2 0-5-16,-1 3-3 0,2-2-2 16,-5 4-2-16,-3 2-2 0,0-4-5 15,0 5 2-15,-3 0-1 0,0 1-5 16,-2-2-1-1,2-1 1-15,0 3-1 0,0-5 1 0,-1 5-3 0,1-2 0 16,3-4 4-16,-3 3 2 0,6-1 2 0,-3-13 7 16,3 22 1-16,4-15 5 0,-4 6 7 0,5-5 3 15,1-2 6-15,-9-6 1 0,21 10 10 16,-12-8-3-16,4 2 16 0,-13-4-7 16,27 2 1-16,-13-2-13 0,-14 0-3 0,22 6-7 15,-8-6-1-15,-14 0-20 0,20 2-21 0,-20-2-23 16,20 0-21-16,-20 0-43 0,24-2-45 15,-15-2-50-15,-9 4-45 0,24-2-75 16,-24 2-135-16,20-6-16 0,-7 4-158 0,-3-3-115 31</inkml:trace>
  <inkml:trace contextRef="#ctx0" brushRef="#br0" timeOffset="849924.9317">31600 7475 1618 0,'0'0'-4'0,"0"0"22"0,-9-2 16 16,9 2 15-16,0 0 2 0,0 0 1 0,0 0-1 15,0 0 1-15,0 0-2 0,0 0 2 16,-11-6 6-16,11 6 3 0,0 0-1 16,0 0 1-16,0 0 1 0,0 0 4 0,0 0 6 15,33-6-2-15,-33 6-8 0,21-1 0 16,-8 1-3-16,-13 0-9 15,26 0-3-15,-12 0-10 0,-1-2 1 0,-13 2-2 0,30-4-5 16,-16 4-7-16,-14 0-15 16,24-2-4-16,-15 2-28 0,4-2-21 0,-13 2-24 15,24-1-27-15,-24 1-31 0,17-4-20 0,-17 4-14 16,10-4-14-16,-10 4-44 0,9-4-442 16,-9 4-155-16</inkml:trace>
  <inkml:trace contextRef="#ctx0" brushRef="#br0" timeOffset="850262.9189">31531 7638 1689 0,'0'0'-55'0,"-11"12"23"0,11-12 17 0,-7 7 15 16,7-7 12-16,-6 8 13 0,6-8 10 15,0 0 13-15,0 0 11 0,-3 9 6 0,3-9 14 16,0 0 4-16,0 0 13 0,0 0 0 16,27 7 6-16,-27-7 3 0,19 0 0 15,-5 2 4-15,-14-2 2 0,27 0 15 0,-14-2-8 16,0 2-5 0,4-3-10-16,0 0-13 0,-17 3-6 0,30 0-9 0,-17 0-10 15,1 0-1-15,-2-1-10 0,-12 1-13 0,27-4-21 16,-14 4-18-16,-13 0-27 0,17 0-30 15,-7-2-38-15,-10 2-41 0,20-3-45 0,-10 0-44 16,-10 3-89-16,17-5-138 0,-7 2 5 16,-10 3-153-16,20-4-96 0</inkml:trace>
  <inkml:trace contextRef="#ctx0" brushRef="#br0" timeOffset="851261.9003">32544 7224 1594 0,'10'-7'-54'0,"-10"7"24"16,7-5 16-16,-7 5 14 0,0 0 7 15,0 0 17-15,10-5 8 0,-10 5 8 0,0 0 4 16,0 0 3-16,0 0-1 0,0 0-1 16,0 0-4-16,13 20-5 0,-13-20-1 0,0 0-3 15,0 13-4-15,0-13 3 0,0 0 0 16,0 0-2-16,-4 17 3 0,4-17 2 31,-3 10-4-31,3-10 3 0,-3 11 3 0,3-11-3 0,-6 7-3 0,6-7 2 16,0 0-1-16,-4 10 1 0,4-10 2 0,0 0 4 15,0 0 0-15,0 0-1 0,0 0-2 0,0 0-4 16,0 0-3-16,0 0-3 0,0 0-2 16,0 0-3-16,0 0-1 0,0 0-1 0,0 0-2 15,0 0-3-15,0 0 2 0,0 0-4 16,24-20 3-16,-24 20-2 0,3-10 0 16,-3 10-4-16,7-8 2 0,-7 8-3 0,0 0 2 15,3-9 0-15,-3 9-2 16,0 0 3-16,0 0-1 0,3-12-1 0,-3 12 2 0,0 0-1 15,0 0 6-15,7-7-2 0,-7 7 3 16,0 0 0-16,0 0 2 0,0 0-3 16,0 0-2-16,0 0-3 0,0 0 1 15,-20 24-3-15,13-15 1 0,-3 1 0 16,4 0-3-16,-1 3 8 0,-4 3-10 0,2-4-2 16,-1 2 4-16,3-1-4 15,0 2 6-15,1 0-6 16,-1-3-1-16,4 2-2 15,-4-3 7-15,3 0-4 0,1-2-1 0,-3 4-1 16,3-5 0-16,-1 1 0 0,4-9 0 0,-3 12 0 0,0-4 0 16,3-8 2-16,0 0 0 0,3 15 1 0,-3-15-1 0,0 0 0 15,0 0 4-15,16 10-3 0,-16-10 2 0,17-2 10 16,-17 2-6-16,24-6-2 0,-11 4 0 16,0 0 1-16,4-3 3 0,0 0 3 15,-1 0-7-15,1 2 5 0,-1-4 0 0,8 2 6 16,-1 0 1-16,-3 0 4 0,3-3-2 15,1 5 2-15,0-5-6 0,-2 2 9 0,-2 0-11 16,4 0-3-16,-8 0 2 0,5 2-3 16,-9-2 5-16,6 2-9 0,-1 1 3 15,-4-2-5-15,-4 2 1 0,5 1-1 0,-14 2 2 16,16-8-6-16,-5 6 4 0,-11 2 7 16,16-6-9-16,-16 6 3 0,14-2-2 15,-14 2-3-15,10-5-6 0,-10 5-9 16,0 0-11-16,0 0-16 0,6-7-18 0,-6 7-22 15,0 0-24-15,0 0-37 0,0 0-42 16,0 0-32-16,0 0-58 0,-23-8-102 0,23 8-25 16,-13-2-143-16,13 2-47 0</inkml:trace>
  <inkml:trace contextRef="#ctx0" brushRef="#br0" timeOffset="851760.8643">32754 7149 1407 0,'0'0'-55'0,"0"0"25"0,0 0 12 0,0 0 9 0,0 0 16 16,0 0 13-16,0 0 10 0,0 0 10 15,0 0 11-15,0 0 15 0,-6 39 5 0,6-27 4 16,0 4 5-16,0 0-1 0,0 2 3 16,0-1 0-16,0 6 0 0,0-2 4 0,3-3-1 15,-3 5-2-15,0-1 0 0,0 2 0 16,3-2-7-16,-6 1-3 0,6-1-1 16,-3-2-3 30,0-1-4-46,0 2-2 0,-3-3-2 0,6-1-2 0,-3-2-2 0,0 2 3 0,-3-2-3 0,3-2-5 0,0-1 10 0,0 1-6 0,0-4-19 0,0-9-2 0,-3 21-3 16,3-10 2-16,0-2-9 0,0-9-5 16,0 20 0-16,0-10-4 0,0-10 1 15,0 17 0-15,0-9-1 0,0-8 13 0,0 13-4 16,0-13-2-16,-3 15-10 0,3-15-8 16,0 12-10-16,-4-4-15 0,4-8-19 0,0 0-26 15,-4 12-31-15,4-12-39 16,-6 10-41-16,6-10-58 0,-7 4-89 0,7-4-143 15,0 0 23-15,-17 7-144 0,17-7-86 32</inkml:trace>
  <inkml:trace contextRef="#ctx0" brushRef="#br0" timeOffset="882477.8727">30360 9818 519 0,'-4'13'155'0,"4"-13"-57"0,0 0-37 15,-6 7-5-15,6-7-4 16,0 0-6-16,-7 6 1 0,7-6 6 0,0 0-1 16,-7 8 8-16,7-8-5 0,0 0 7 15,0 0-3-15,-6 12 4 0,6-12 4 0,0 0 0 16,0 0 1-16,0 0-1 0,0 0 2 16,-7 9-5-16,7-9 4 0,0 0 1 15,0 0 3-15,-6 8-3 0,6-8 0 0,0 0-7 16,0 0 2-16,0 0-3 0,-21 0-2 15,21 0-5-15,0 0-6 0,0 0-1 0,-23-11-5 16,16 9-2-16,-2-1-3 0,1-1-7 16,2-5-1-16,-4 1-3 0,4-1-2 15,-1-1-1-15,0 0-4 0,0-2-4 0,1-1 0 16,3-5 1-16,-4 2-5 0,0 0 0 16,3-1-3-16,-2-4 0 0,6 1 4 15,-3 1-2-15,3-4-2 0,-3 1-3 0,3-1-1 16,3 1 0-1,-3-1-1 1,0 1 2-16,0 0 0 16,0-1-2-16,3 0-2 0,3 1 2 0,-2 2 0 15,-1 4 1-15,1-1-4 0,-1 2 3 16,-3 3 3-16,4-1-4 0,-1 4 0 0,0-2 0 16,-3 11-3-16,3-15 4 0,-3 15 2 0,10-4 4 0,-10 4-2 0,0 0 2 0,0 0-3 0,23 13 1 15,-16-5 1-15,0 3-2 0,0-1 2 16,-1 0-5-16,1 2 1 0,3 3 2 0,-3-1 0 15,-1 2-5-15,1 0 1 0,-1-2 2 16,2 1-4-16,1 0 0 0,-2 0 3 16,-4 1 0-16,8-2 0 0,-5 4-4 0,1-4 1 15,-1-1 5-15,1 5-4 0,3-1 4 16,0-2-5-16,0 3 2 0,0-3-2 16,0 0 1-1,4 0-2-15,-1 0 2 0,1 0 0 16,-2-3 0-1,1 1 0 1,1-1 1-16,2 0-1 16,-2-1-2-16,-1-2 5 0,-2 0-5 0,2-2 1 15,-4 1 0 1,5-3 0-16,-4-1-1 0,0 1 1 16,-10-5-1-1,17 5 3-15,-17-5-2 16,13 0 1-16,-13 0 0 0,0 0 1 0,17-10-1 0,-17 10-2 15,3-12 0-15,-3 12 2 0,0-12 0 0,0 1-2 16,0 11 1-16,-3-18-2 0,3 9 0 0,-3 1 3 0,-1-1-2 0,4 9 1 16,-6-16-3-16,6 9 3 15,0 7 3-15,-8-14-3 16,5 8-1-16,3 6 2 0,0-10-4 0,0 10 4 0,-3-10-1 0,3 10-1 0,0 0 1 0,0 0 2 0,14-15-1 0,-14 15 3 16,13-5-1-16,-3 2-3 0,-10 3 1 0,23-6 2 0,-9 0 1 15,2 0-2-15,1 1-5 0,-1 2 7 0,1-3-2 16,-4 0 3-16,5 2 1 0,1-1 8 15,-5 2 4-15,2-2-2 0,1 3 2 0,-4-1 0 0,1 1 4 16,-1 0 0-16,1 2-6 0,-1-3 2 0,-13 3-6 0,20-2 2 16,-7-1 4-16,-13 3-7 0,23-3 0 0,-23 3 2 15,21-5-5-15,-21 5 0 0,19-1 1 16,-8-2-1-16,-5-2-3 0,-6 5 2 16,21-9-6-16,-15 6-2 0,-6 3-9 15,16-4-20-15,-16 4-32 0,11-2-49 0,-11 2-61 16,0 0-68-16,6-10-150 0,-6 10-96 0,0 0-181 15,0 0-162-15</inkml:trace>
  <inkml:trace contextRef="#ctx0" brushRef="#br0" timeOffset="883633.1359">31057 10101 1695 0,'17'-26'-78'16,"-17"26"12"-16,0 0 20 0,0 0 13 16,0 0 5-16,0 0 11 0,0 0 12 0,3-12 11 15,-3 12 9-15,0 0 6 0,-3-13 2 16,3 13-1-16,0 0 6 0,3-17-2 16,-3 17-4-16,0-18 5 0,0 9-7 0,0-3 3 15,0 0 0-15,0 0-3 16,0-2-1-16,0-2 4 15,0 3-3-15,0-1 1 0,0 1 1 0,0 1 7 16,-3-3 0-16,3 6 0 16,0-5 1-16,0 4-1 0,-3 1 1 0,3 9 0 0,0-16-2 0,0 9-1 15,0 7 0-15,0-10 2 0,0 10-4 0,-5-8-5 16,5 8 2-16,0 0-5 0,0 0-2 16,0 0-1-16,0 0-2 0,0 0-2 0,0 0 2 15,8 48-1-15,-8-36 0 16,0 3-2-16,3 1-1 0,0 1-2 0,0 3 2 15,4-2-2-15,-4 2 2 0,0-1 1 16,2 0-1-16,-2 1-1 0,0-1 2 16,3-4 0-16,-2 0 1 0,-1-1 8 0,3 2-1 15,-1-1-1-15,-2-3 0 0,0 3 6 0,0-3 1 16,0-1 1-16,-3 1 4 0,4 1-1 16,-4-13-1-16,6 20-1 0,-6-10-2 15,0-10-4-15,8 18-3 0,-8-10 0 0,0-8-3 16,3 14-2-16,-3-14-9 0,0 15-16 15,0-15-20-15,-3 10-31 0,3-10-44 16,-8 7-47-16,8-7-74 0,0 0-166 16,0 0-191-16,0 0-86 0</inkml:trace>
  <inkml:trace contextRef="#ctx0" brushRef="#br0" timeOffset="884359.0926">31397 9688 1506 0,'-10'-6'-58'0,"10"6"23"0,0 0 9 16,-7-7 10-16,7 7 17 0,0 0 16 15,0 0 8-15,0 0 6 0,-10-5 9 0,10 5 7 16,0 0 11-16,0 0 1 0,0 0 7 16,0 0 5-16,0 0 4 0,0 0 3 15,0 0 0-15,0 0-5 0,0 0 3 16,23-7-1-16,-23 7-7 0,0 0-4 15,24 0-2-15,-24 0-2 0,24 0-3 0,-15-3-5 16,-9 3-3-16,30 0-5 0,-17 0-3 16,4 0-4-16,0-2-4 0,-1 2-1 0,-2-2-3 15,6-1-4-15,-3 1-4 0,2-4-1 0,-5 4-5 16,6-1 2-16,-7 2-2 0,0-2-2 16,1-2-6-16,-1 1-8 0,-2-1-8 15,2 1-17-15,-4-1-25 16,-9 5-29-16,17-7-36 0,-10 1-37 15,-7 6-38-15,11-5-44 0,-11 5-97 0,0 0-283 0,0 0-114 16</inkml:trace>
  <inkml:trace contextRef="#ctx0" brushRef="#br0" timeOffset="884865.0625">31460 9858 1592 0,'0'0'-74'16,"0"0"14"-16,0 0 14 0,0 0 13 15,0 0 9-15,0 0 12 0,0 12 14 0,0-12 5 16,0 0 5-16,0 0 6 0,0 0 7 16,0 0 11-16,7 13 6 0,-7-13 10 15,0 0 6-15,13 7 4 0,-13-7 5 16,0 0-5-16,17 5 2 0,-17-5 3 0,16 0 0 16,-16 0 1-16,24 0-2 0,-24 0-2 15,27-2-2-15,-14-1-1 0,1 1-4 16,2 2-4-16,-2-3-2 0,2 1-4 15,1-3 2-15,-1 3-4 16,4-1-1-16,-2 0-4 0,1 1 2 16,-5-1-4-16,2 2 1 15,-2-2-5-15,-1 0-1 0,-4 1-3 0,-9 2-2 16,21-4-4-16,-12 2 1 0,-9 2-1 0,18-3-4 0,-9 0 0 0,-9 3-2 16,0 0 3-16,21 0-4 0,-21 0 0 0,0 0-3 15,12-1-1-15,-12 1-19 0,0 0-19 16,0 0-30-16,0 0-39 0,18 7-59 0,-18-7-51 15,0 0-115-15,0 0-146 0,3 11-157 16,-3-11-119-16</inkml:trace>
  <inkml:trace contextRef="#ctx0" brushRef="#br0" timeOffset="886198.9782">32504 9378 1611 0,'0'0'-75'16,"0"0"17"-16,0 0 13 0,0-13 21 15,0 13 11-15,0 0 22 0,0-17 11 0,0 17 8 16,-3-8 15-16,3 8 6 0,-3-7 9 16,3 7 6-16,-8-9 3 0,8 9 1 15,-12-6-3-15,12 6 4 0,-18-3-5 0,18 3-4 16,-19 0-2-16,19 0 2 0,-27 3-5 16,13-2-8-16,1 5-2 0,-4 0 0 0,1-1-5 15,-4 2-2-15,-1 3-4 16,2-3-5-16,-1 6-3 0,0-4 0 0,0 3-5 15,0 5 1-15,0-2-4 0,3-1 3 16,0 3-5-16,4 1-2 0,0 2-5 16,-4 0 3-16,11 3-4 0,-5 0 1 0,8 1 2 15,0-2-2-15,-1 2 4 0,8 1 6 16,-1 0 0-16,4-4 0 0,0 5 2 16,2-1 16-16,5-3 0 15,2 1 6-15,-2-6-7 16,2 0 4-16,5-2-2 0,2-1 2 15,-3-5-5-15,0 2 1 16,4-4 0-16,-5-5 1 0,5 3-1 0,-7-5 1 16,5 0 1-16,-5 0-9 0,4-2 0 15,-5 2-3-15,1-3 1 0,-1 1-9 0,-2-1-2 0,-1 1-5 0,1 0-14 16,-4-3-26-16,-1-1-37 0,-9 6-48 0,21-9-50 0,-15 4-47 16,4 1-55-16,-10 4-135 0,17-8-64 0,-8 4-143 15,2-1-107-15</inkml:trace>
  <inkml:trace contextRef="#ctx0" brushRef="#br0" timeOffset="886848.4594">32928 9513 1610 0,'0'15'-48'0,"0"-15"11"0,0 0 15 16,0 12 22-16,0-12 9 0,0 0 7 0,0 12 9 16,0-12 3-16,0 0 2 0,0 0 5 15,0 0 6-15,3 16 2 0,-3-16 14 16,0 0 4-16,0 0 4 0,0 0 3 0,0 0 0 15,0 0-1-15,0 0 1 0,0 0 3 16,0 0-1-16,0 0 4 0,0 0-4 16,0 0 0-16,0 0-5 0,0 0 2 0,-17 0-7 15,17 0-7-15,0 0-2 0,0 0-1 16,0 0-8-16,0 0-3 0,0 0-6 0,0 0 0 16,0 0-10-16,0 0 1 0,0 0 0 15,0 0-8-15,24 10-1 0,-24-10-3 16,0 0 1-16,0 0-3 0,0 0 0 0,0 0 1 15,0 0-1-15,12-17-3 0,-12 17-4 16,0 0 4-16,0 0 2 0,0 0 4 16,0 0-4-16,0 0-5 0,-16-17 5 0,16 17-5 15,0 0-3-15,0 0 4 0,0 0-1 16,0 0 0-16,0 0 0 0,-17 24 0 16,17-24-11-16,-3 10-15 0,3-10-25 0,0 0-27 15,-3 10-36-15,3-10-47 0,0 0-46 16,0 0-95-16,0 0-138 0,-13 2-222 15,13-2-153-15</inkml:trace>
  <inkml:trace contextRef="#ctx0" brushRef="#br0" timeOffset="888611.3404">33351 9213 1691 0,'0'0'-72'0,"0"0"17"15,0 0 5-15,0 0 23 0,7-7 12 16,-7 7 13-16,0 0 24 0,0 0 5 0,0 0 10 16,0 0 11-16,6-8 9 0,-6 8 12 15,0 0 4-15,0 0 13 0,0 0 3 0,0 0 4 16,0 0-2-16,0 0-2 0,0 0 0 15,0 0-12-15,0 0-3 0,0 0-7 16,0 0-7-16,0 0-1 0,0 0-5 16,0 0-3-16,0 0 0 0,0 0 0 0,0 0-9 15,0 0 0-15,0 0-4 0,0 0-3 16,0 0-1-16,0 0-5 0,0 0 0 16,0 0-1-16,0 0 6 0,0 0-3 0,0 0 2 15,0 0 3-15,0 0-2 0,27 10-1 16,-27-10 3-16,13 5-11 0,-13-5 2 15,17 7-7-15,-10-2 0 0,3 1 4 16,-10-6-10-16,13 9 4 0,-6 0 1 0,-7-9-6 16,6 14 2-16,-2-1 8 0,0 1-17 0,-4 2 6 15,-4 3-1-15,0 4-5 0,1 2 2 16,-4 1 3-16,-2 3-11 0,2 0 0 16,0 2 0-16,-3 4 3 0,1-2 1 0,1-1-5 15,-2-1 1-15,1 3 5 0,2-5-8 16,0 3 4-16,0-6-1 0,1-1 9 15,3 0-9-15,-1 0 0 0,-3-5 2 0,4 1-5 16,3-4 10-16,-3-2-9 0,3-3 4 16,-4 1-3-16,4-4-2 0,0 5 3 0,0-14-3 15,4 17 4-15,-4-17-2 0,10 15-1 16,0-10 2-16,-10-5 2 16,16 8-2-16,-5-7 7 0,-11-1-2 0,30 3 1 0,-17-3 5 15,4-3-2-15,-1 3 0 0,-2-1 2 16,5-2 7-16,-2 0 9 0,-1 1 20 15,5-3-4-15,-4 2-5 0,-4-2-2 16,4 1 0-16,-4 1-3 0,1-2-2 0,-1 2-4 16,-4 1 1-16,2-2-4 0,-1-2-5 15,-10 6 3-15,20-6-3 0,-10 4 0 0,-10 2-4 16,13-6-2-16,-13 6 7 0,13-1-6 16,-13 1-1-16,0 0-6 0,13-3-5 0,-13 3-22 15,0 0-28-15,0 0-40 0,0 0-48 16,0 0-52-16,0 0-69 0,0 0-101 0,0 0-187 15,0 0 63-15,0 0-258 0,0 0-230 16</inkml:trace>
  <inkml:trace contextRef="#ctx0" brushRef="#br0" timeOffset="890211.4307">30687 11272 1896 0,'-10'5'-79'0,"10"-5"16"16,0 0 14-16,-14 6 42 15,14-6 2-15,-13 2 12 0,13-2 13 0,-17 4 9 0,17-4 12 16,0 0 8-16,-20-4 1 0,20 4 3 15,0 0 4-15,-20 0 1 0,20 0 1 16,-14-4-2-16,5 0-1 0,9 4-3 0,-13-9-2 16,5 1-4-16,-1 1-1 0,2-3-1 15,1 0-1-15,-5-3-2 0,5 1-2 16,-1-6-3-16,-2 1-6 0,1-1 1 16,2-2-1-16,2 0-4 15,-2 1-1-15,0-1 1 16,1 2 0-16,-1-2-2 0,3 0-2 15,-1 5-3-15,4-3 1 0,-3 5 2 16,3 1-5-16,-3 0 1 0,3-1-3 16,0 6-1-16,-3-3-7 0,3 10 4 0,3-12 2 0,-3 12-5 0,6-12 0 0,-6 12 0 15,0 0 1-15,18 3-6 0,-18-3 3 0,0 0-2 16,22 17 0-16,-11-11-1 0,-5 4 1 16,7 0 0-16,-2 0 0 0,-1 0-1 0,2 2 3 15,2 5-6-15,-1-5 1 0,1 2 0 16,-1 1-2-16,4 2 2 0,-4 0 0 0,4-3 0 15,-1 1 2-15,1-1 1 0,0 1-1 16,0-2-1-16,-1 0 0 0,1-1-1 16,0 1 1-16,-1-6-1 0,1 3-1 15,-1 0-2-15,2-4 2 0,-6 2-3 0,6-7 1 16,-6 2 2-16,2-1 2 0,-14-2-2 16,23 0 0-16,-23 0-1 0,20-5 3 15,-10 4-1-15,-10 1-4 0,14-14 1 0,-8 4 3 16,-2 0 2-16,-4 1-2 0,0 9 0 15,3-20 3-15,-6 8-1 16,-1-2-2-16,4 2-3 0,-3 2 5 0,0-3-4 0,-4 3 4 16,7 3 0-16,-4-2 3 15,4 9 2-15,-6-17 2 0,6 10-2 16,0 7 2-16,-3-12-2 0,3 12-1 0,-4-10 1 0,4 10 1 16,7-10 3-16,-7 10-4 0,6-10 7 15,2 5 0-15,-8 5 12 0,16-8-7 0,-6 4 6 16,0-2 0-16,0 0-5 0,4 2 5 15,-1-1 1-15,0 0-5 0,0 0-3 0,0 1 2 16,-2 1-2-16,2-2 1 0,1 0-4 16,-1 0-2-16,1 0-7 0,-5 0 9 15,1 1-13-15,-10 4-2 16,17-8-6-16,-11 2-15 0,1 0-19 16,3 0-34-16,-10 6-33 0,14-13-40 0,-8 9-45 15,-6 4-39-15,10-11-63 0,-10 11-128 0,7-7-41 16,-7 7-125-16,0 0-87 0</inkml:trace>
  <inkml:trace contextRef="#ctx0" brushRef="#br0" timeOffset="890794.918">31257 11315 1589 0,'0'0'-20'0,"0"0"25"15,7 15 13-15,-7-15 13 0,0 0 18 16,0 0 17-16,0 0 16 0,0 0 8 15,0 0 6-15,0 0 4 0,0 0 2 16,26-17 3-16,-26 17-7 0,13-8-5 16,-13 8-2-16,14-7-7 0,-14 7-4 0,13-3-4 15,-13 3-7-15,17-2-3 0,-17 2-1 16,16 8-14-16,-16-8 1 0,14 12-2 0,-7-7-1 16,-4 5-8-16,-3-10 0 0,10 19-7 15,-10-8-7-15,3 4-2 16,-3 0-2-16,0 0 2 0,0 0-4 15,-3 0-2-15,3 3-2 0,-4-4-4 16,4 1 1 0,-3 1-3-16,3-4-1 0,0 3-3 0,0-3 8 15,0-12-3-15,3 20-3 0,-3-10 7 0,7-3 1 0,0 1 15 0,-7-8 18 0,13 9-12 16,-13-9 0-16,17 1 4 0,-17-1 5 16,26 3 5-16,-26-3 1 0,24-3-8 0,-10 3-2 15,-14 0 2-15,22-1-7 0,-8-3-3 16,-1 2-1-16,1-1-3 0,-14 3-8 0,23-5 2 15,-13 5-12-15,3-3-17 0,-13 3-20 16,17-1-22-16,-17 1-37 0,10-8-37 16,-10 8-51-16,14-8-65 0,-14 8-52 0,6-5-123 15,-6 5-107-15,7-7 54 0,-7 7-201 16,13-10-159-16</inkml:trace>
  <inkml:trace contextRef="#ctx0" brushRef="#br0" timeOffset="891411.9383">31774 11073 1746 0,'-14'0'-49'15,"14"0"10"-15,0 0 29 0,0 0 20 16,0 0 18-16,-13 5 17 0,13-5 16 0,0 0 3 15,0 0 4-15,0 0-2 0,-9 2 6 16,9-2 5-16,0 0 2 0,0 0 0 16,0 0-1-16,0 0 0 0,0 0-2 0,0 0 0 15,42-4-6-15,-29 1-1 0,1-2 2 16,-1 2-6-16,1-2 3 16,2 1-1-16,-2-5-7 0,-1 5 0 15,4-1 0-15,-1-3-13 16,1 3-4-16,-1 1-1 0,-2-4 5 15,3 3-17-15,-4 0-2 0,0 0-7 0,4 0-11 0,-7 2-3 0,0-4-18 0,0 1-11 16,0 4-26-16,0-4-24 0,-10 6-33 16,17-1-30-16,-17 1-34 0,10-5-22 0,-10 5-28 15,0 0-56-15,0 0-88 0,0 0-270 16,0 0-130-16</inkml:trace>
  <inkml:trace contextRef="#ctx0" brushRef="#br0" timeOffset="891717.958">31857 11248 1660 0,'0'0'-64'0,"-4"7"11"0,4-7 14 0,0 0 15 15,0 0 17-15,0 0 16 0,0 0 13 16,0 0 18-16,14 14 13 0,-14-14 11 15,16 0 11-15,-16 0 8 0,21-1 7 0,-21 1 7 16,23 0 4-16,-10-3-4 0,4 1 3 16,0-1-1-16,0-2-9 0,-1 3-11 15,1-1-7-15,3 1-6 63,-4 0-3-63,-2-4-11 0,2 1-9 0,-2 5-25 0,-1-2-29 0,-3-3-44 0,4 3-59 0,-14 2-54 0,16 0-76 0,-16 0-149 0,17 0-254 0,-17 0-143 0</inkml:trace>
  <inkml:trace contextRef="#ctx0" brushRef="#br0" timeOffset="892885.5146">32604 10938 1655 0,'0'0'-79'0,"17"-5"19"15,-17 5 19-15,0 0 14 16,10-5 17-16,-10 5 16 0,10-8 11 0,-10 8 14 16,10-5 0-16,-10 5 9 0,7-7 12 0,-7 7 8 15,6-8 6-15,-6 8 5 0,10-10 6 16,-10 10 4-16,3-8-1 0,-3 8 1 0,7-9 1 16,-7 9 0-16,4-10-1 0,-4 10 0 15,0 0-3-15,0 0-1 0,-4-15-4 0,4 15-6 16,0 0-3-16,-10-8-5 0,10 8-4 15,-13 0-8-15,13 0-8 0,-17 0-3 16,17 0-3-16,-16 8-6 0,2-3-2 16,7 2-3-16,-2 1-6 0,-1 2-1 0,-1 2-4 15,2 6 0-15,2-3-8 0,0 2 6 16,0 3-4-16,4 1-6 16,-3-1 6-16,2 0-1 0,1 2-3 15,0 0 2 1,3 1-2-1,0-4 0 1,3 1-2-16,0 1 3 0,1-4 6 0,2 3-2 0,0-5-4 16,5 3 2-1,2-6 2-15,-3 1 2 16,7-1 2-16,-4-2 5 0,1-3-2 0,-1 2 1 16,4-7 7-16,-1 0 0 0,1 2 8 0,-1-4-4 15,-16 0-1-15,30-4 4 0,-13 0 4 16,-4 0 10-16,1-1-19 15,-1 1 3-15,-2-4-8 16,1 3-5-16,-2 0 3 0,4 1-3 0,-8-2-22 16,-6 6-21-16,18-5-50 0,-18 5-57 15,0 0-71-15,0 0-67 0,0 0-181 0,0 0-30 0,0 0-188 0,0 0-168 0</inkml:trace>
  <inkml:trace contextRef="#ctx0" brushRef="#br0" timeOffset="893454.4796">33048 11056 1775 0,'0'0'-52'16,"0"0"13"-16,0 0 24 0,0 0 17 0,0 0 21 16,0 0 14-16,0 0 13 0,0 0 9 0,0 0 10 15,0 0 4-15,0 0 5 0,0 0 3 16,40-9 4-16,-40 9 3 0,0 0 9 0,6-9-5 15,-6 9-3-15,0 0-1 0,0 0-5 16,3-8-3-16,-3 8-1 0,0 0-17 16,0 0 2-16,0 0-3 0,0 0-8 15,0 0-2-15,0 0-3 0,0 0-9 0,0 0-5 16,0 0-28-16,0 0-31 0,0 0-46 16,0 0-63-16,0 0-68 0,0 0-126 15,0 0-170-15,0 0 52 0,0 0-111 0,0 0-58 16</inkml:trace>
  <inkml:trace contextRef="#ctx0" brushRef="#br0" timeOffset="894855.3908">33562 10723 1423 0,'0'0'-35'0,"6"-8"16"0,-6 8 5 15,7-7 14-15,-7 7 21 0,0 0 10 0,6-10 14 16,-6 10 6-16,0 0 4 0,0 0 0 15,0 0 3-15,0 0 5 0,0 0-6 16,0 0 6-16,20 23-8 0,-20-23-6 0,0 19-2 16,-3-7-1-16,0 4-11 0,0 1-1 0,-2 3-2 15,-1 0-6-15,0 6 3 0,-1-4-7 16,1 5-5-16,-2-4 1 16,2 2-1-16,3-5-5 15,-4 2 0-15,4-2 1 16,-5 0-4-16,8-3 0 15,-3 0 0-15,3-3-3 0,0-2 3 16,-3 1 2-16,3-13 2 16,6 19 6-16,-1-10 2 15,-5-9 8-15,13 12 4 0,-13-12 10 0,17 8 3 0,-17-8 3 16,22 0 9-16,-22 0 4 0,24-3 2 0,-7 0 2 0,-4-2 6 0,1 0-5 16,2 1 2-16,1-2 21 0,-4-1 0 0,7 2 0 0,-7-1 1 15,7-1-5-15,-7 0-13 0,1 4-2 0,-1-4-25 16,1 2 0-16,-1 0-12 0,0 2-4 15,1-2 0-15,-5 0-4 0,5 3-2 0,-14 2-1 0</inkml:trace>
  <inkml:trace contextRef="#ctx0" brushRef="#br0" timeOffset="895578.3476">33718 10681 1625 0,'0'0'-83'0,"3"-13"20"0,-3 13 10 15,0 0 14-15,0 0 1 0,0 0 18 0,0 0 7 16,0 0 2-16,0 0 11 0,0 0 2 16,0 0 6-16,0 0 4 0,0 0 5 0,0 0 6 15,10 33 11-15,-10-21 1 0,3 3 4 16,-3 0-2-16,4 2 3 0,-4 3-5 16,0 3-4-16,0-1 1 0,4 1-1 15,-4 4-5-15,0-2-2 0,3 1 0 0,0 1-8 16,-3 1 11-16,0-1-5 15,3 3 7-15,1-4-2 0,-1 0-3 0,-3 2 3 0,3-3 1 16,-3 3 3-16,0-5 2 16,3 3 1-16,-3 0 2 0,0-4 3 15,0 0 5-15,0-4-3 0,0 2 7 0,0-5 3 0,0 0 2 16,0 0 2-16,0-3 0 0,0 1 3 16,0-13 0-16,0 20 0 0,0-11 1 0,4 3 2 15,-4-12-2-15,4 16 6 0,-4-16-4 16,3 16 0-16,-3-16-2 0,0 12-3 15,0-12-5-15,0 0-4 0,3 17 2 0,-3-17-8 16,0 10-3-16,0-10-4 0,0 0-4 16,4 13-3-16,-4-13 0 0,0 0-4 0,-4 10-1 15,4-10-13-15,0 0 6 0,0 0-27 16,0 0-18-16,0 0-30 0,0 13-42 16,0-13-45-16,0 0-54 0,0 0-40 0,0 0-134 15,0 0-80-15,0 0-198 0,0 0-150 16</inkml:trace>
  <inkml:trace contextRef="#ctx0" brushRef="#br0" timeOffset="900977.0091">29983 10198 1663 0,'0'0'-83'16,"0"0"9"-16,-3 8 17 0,3-8 22 0,0 0 11 15,0 0 10-15,0 13 11 0,0-13 13 16,0 0 4-16,6 16 12 0,-6-16 16 0,7 16 4 15,-7-16 2-15,6 17-1 0,-3-7 1 16,1 0 1-16,0 2 4 0,2-2-2 16,1 3 2-16,-4 2 3 0,7 2-1 15,0 3 2-15,-3 0-1 16,3 3 1-16,3 2 1 16,-3 0-3-16,4 2 3 0,-4 0-2 15,-1 2-4-15,5-2-1 0,-4 1-4 16,0-1-1-16,-3-3-4 0,0 0 0 15,-1 0-4-15,4-1-3 0,-3 1-2 0,3 2-3 16,-1 1 0-16,-2-1 1 0,7-2-2 0,-1 1 1 0,-3 3-2 16,0-6-2-16,3-2-2 0,-2 7 1 0,-2 1 1 15,4-3 1-15,-2-3-6 16,-1 2-2-16,-1-2 0 0,2-1-1 16,-1 0-2-16,-1-1-3 0,-1 0 1 15,-2 0-2-15,4 0 0 0,-7-5-3 0,4 3 1 0,0-2-3 16,-1 5 0-16,-2-3 1 0,2 2-5 0,2-4 4 0,-2 5 1 15,4-1-5-15,-1 2 0 0,2-2 1 16,-1 4 3-16,4-2-3 0,-2 1 2 16,-2-1 2-16,1 0-2 0,-1 1 4 15,-1-3 1-15,2 2-1 0,-1-2-2 0,-1 1 3 16,-1-2-5-16,1-1 0 0,-2-1 2 0,-1 1 0 16,1-3-2-16,0 3-2 0,0-6 2 15,-4 3 2-15,3 0-4 0,1 0 0 0,-3 0 0 16,2 2-3-16,-2 1 1 0,2 1 2 15,1 5 3-15,-4-4-5 0,1 2-5 16,2 0 8-16,-2-2 0 0,-1 0-3 16,0 0 0-16,0-2-3 0,1-1 3 0,-1-4-1 15,-3 2 1-15,4-1-1 0,-1-2-2 16,0 0 0-16,1 0 1 0,-1 0 1 16,0 1-1-16,4-1 3 0,-4 2-1 0,7 2-2 15,-3 2 3-15,-1-1 1 0,5 1 7 16,-1 0-10-16,-4-1 2 0,4-2-2 15,1-1-1-15,-2 3 2 0,1-3-6 0,1-1 5 16,-5-1 0-16,0 0-4 0,1-2 1 16,0 4 7-16,0-7-1 0,-1 2 0 15,1 4-5-15,-4-6 0 0,-3-7 5 0,7 21-9 16,-3-9 5-16,-1-3 2 0,0 4 0 16,-3 0-5-16,0-13 3 0,3 22 0 0,0-10 5 15,-3 1-5-15,0 2 1 0,0-2-4 16,0-1 3-16,0 4-2 0,-3-4 4 15,0 1-4-15,3-1 4 0,-3 1 0 0,3-1 3 16,-3 2-3-16,-1-2-2 0,0 5 8 16,1-5-15-16,0 0 8 0,-1 1 1 15,-2 1 2-15,0-1-2 32,-2 2-2-17,2 1 0-15,-1-4 0 16,-2 2-3-16,2-2 2 0,-4 5 1 0,5-2 8 15,-4-1-9-15,0 2-2 0,0-3 4 0,-3 4-4 0,6-8 5 16,-6 6-6-16,3-2 4 0,-4 1-4 0,4-1 0 0,-3-2 4 16,0 1-3-16,-4 0 0 0,4-2 1 0,-1 2 3 0,-2 0 1 0,2 0-4 0,-2 0-1 15,3 1 2-15,-4-4-3 0,-1 1 5 16,2 0-3-16,-1 4-1 0,1-5 3 0,-1 1 7 0,1 0-11 16,-1 0 6-16,1 0-2 0,2-1-2 15,-3 2-1-15,0-2 1 0,4 4-2 0,0 0 8 16,0-1-4-16,-1 1-1 15,-2-1 0-15,2 0 1 0,-2 4 0 0,2-3-4 16,1-1 10-16,-1 2-8 0,1-2 4 16,0 2-3-16,-4-2-1 0,4 1 3 15,-1-1 0-15,1 0-3 0,-4 0 3 0,1 2 3 16,2 1-5-16,-2-3-2 0,2 1 3 16,1-1-2-16,3 0 2 0,-3 2 0 0,-1 1-1 15,1-1 0-15,0 2 0 0,-1-3 1 16,1 4 1-16,-1-2 1 0,5-1-5 15,-4 3-1-15,2-2 2 0,-2 2 0 16,2-3 4-16,2 1-2 0,-1-1 1 0,4-2 0 16,-5 5-1-16,1 0 0 0,4-2 0 0,-5-1 0 15,5 4-1-15,-4-3 1 16,-1 3 0-16,5-3-1 0,-1 2-3 0,-2-1-2 16,1 1 3-16,2 0 3 0,-1 1 4 15,1-1-4-15,0 3 2 0,1-2-1 0,-4 4-1 16,5-4 1-16,-2-1-2 0,3 2 0 15,-1-3 0-15,0 4 2 0,1-5-1 0,0 3 0 16,3-3 0-16,-3 0-1 0,3-1 3 16,0 2-2-16,0-4-1 0,0 1-1 15,3-1 2-15,0 1-2 0,0-3 6 0,-3-10 1 16,8 18-4-16,-2-11-3 16,1 1 0-16,-7-8 2 0,17 12 4 0,-8-7-4 0,1-1 2 15,4 3 1-15,-1-6 2 16,4 2-3-16,-1-2 1 0,4-1 4 0,4 0 1 15,0 0-4-15,6-4-1 0,0 3 6 16,-1-6-2-16,1 3-4 0,4-1 4 16,-1 0 0-16,0 2-3 0,1-1 7 15,-1-2-2-15,-3 4 0 0,0-3 3 0,0 0-8 16,0 1 4-16,-3 1-3 0,0-2-1 0,-5 2 6 16,2-3-5-16,-4 5 5 0,1-2-3 15,-5 0-4-15,1 1 7 0,-1-4 1 0,-2 4-5 16,-1 0 1-16,-4-1 4 0,5 1 8 15,-14 2-9-15,16-3-5 0,-5 1 7 16,-11 2-7-16,13-3 11 0,-13 3-6 16,14-2 4-16,-14 2-4 0,13-3-1 0,-13 3 1 15,0 0-3-15,0 0-5 0,13-2 6 16,-13 2 0-16,0 0-2 0,0 0 5 16,14-5-7-16,-14 5 2 0,0 0-3 0,0 0 2 15,0 0 2-15,0 0-2 0,0 0 4 16,0 0-6-16,0 0 0 0,-18-19 0 0,18 19 1 15,-9-10 0-15,2 5 2 0,1-1-4 16,-5-2-2-16,2 3 0 0,-1-2 1 16,-1-1 0-16,5 1 0 0,-4 2 7 15,-1 0-2-15,2-3-4 0,-1 4-7 0,4-5 4 16,-5 5 3-16,1-1-1 0,10 5 0 16,-14-8-13-16,8 6 22 0,6 2-2 0,-13-8-10 15,13 8 10-15,-6-5 0 0,6 5-5 16,-11-1 5-16,11 1 3 0,0 0-7 0,-7-8 7 15,7 8-3-15,0 0-9 0,0 0 12 16,0 0-6-16,-12-3 5 0,12 3-2 16,0 0-3-16,0 0-2 0,0 0-1 15,0 0 0-15,0 0 1 0,0 0-4 0,0 0 8 16,0 0-6-16,0 0 0 0,0 0 4 16,0 0 1-16,0 0-3 0,3 22-2 0,-3-22-1 15,0 0 5-15,0 0 6 0,16 10-6 16,-16-10-3-16,0 0 1 0,17 8-3 15,-17-8 4-15,10 7 6 0,-10-7-7 16,9 8 5-16,-1-2-7 0,-8-6-1 0,9 6 8 16,-9-6 5-16,10 15-10 0,-2-7-3 15,-2-1 5-15,-3 3-5 0,4-1 2 0,-1 6 0 16,-3-4-2-16,5 2 0 0,-5-1-3 16,4 3 0-16,-4-3-6 0,0 5 14 15,3-3 5-15,-1-2-5 16,1 3 2-16,-3-1-6 0,1 0 1 0,-1-2 1 0,0-2-2 15,0 3 3-15,-3-13 2 0,3 20-4 0,1-9 1 16,-4 0-4-16,0-11 10 0,4 16-5 16,-1-7-1-16,-3-9-5 0,0 15 1 15,0-15 5-15,0 15-1 0,0-15-4 16,0 18-18-16,0-8-7 0,0-10-25 16,0 18-18-16,0-8-24 0,0-10-34 0,-3 14-33 15,3-14-28-15,0 9-39 0,0-9-43 16,0 0-117-16,0 0-115 0,0 0 69 0,0 0-124 15,0 0-60-15</inkml:trace>
  <inkml:trace contextRef="#ctx0" brushRef="#br0" timeOffset="902854.6194">31180 14115 1436 0,'0'0'-59'16,"0"0"24"-16,6 7 1 0,-6-7 2 0,0 0 20 16,0 0 6-16,0 0 6 0,0 0 6 0,0 0 5 15,0 0 11-15,0 0 6 0,0 0 7 16,0 0 5-16,0 0 0 0,14 6 2 0,-14-6 1 15,0 0 10-15,0 0 2 0,0 0 1 16,0 0 1-16,0 0-3 0,0 0-5 16,0 0 0-16,0 0-4 0,0 0-8 15,-14-30-2-15,14 20-1 0,-3 1-5 0,-3-5 0 16,2-1-3-16,1 3-7 0,-3-3 0 16,-2-3 1-16,2 2-7 0,3-5 2 15,-4 4-3-15,1-4 1 0,-2 0-2 0,2 5 4 16,-1-4-3-16,1 1-4 0,3 1 2 15,-5 0 1-15,2-2-2 0,3 5 2 16,-4 3 0-16,4-4-2 0,0 4 2 16,0 2 2-16,-2-2-2 0,2 2 0 0,0 3-2 15,0-5 1-15,-1 4-2 0,4 8 0 16,0-9-2-16,0 9 4 0,0 0-2 0,0 0 1 16,0 0 3-16,0 0-3 0,0 0 1 15,0 0-1-15,27 23-1 0,-24-10 0 0,4-1-1 16,-1 0 0-16,2 0-2 0,-2 6-2 15,1-4 0 1,2 3 4-16,2-3-5 0,-1 1 3 0,-1 0 0 0,2 0 2 16,2 3-2-16,1-3 2 0,-1 0 2 15,0-1-2-15,1 4 3 0,2-2 0 0,1-1-1 16,0 0 2-16,-4-4 0 16,7 2 1-16,-7 0-2 15,4-1 0-15,3-2 1 0,-3 0 1 0,-1 1 1 16,1-7 0-16,0 4-4 0,-1-5-2 15,1 0 3-15,-1-3-4 0,2-3 2 16,-2 3 1-16,1-5 1 0,-4-1-3 0,1 2-2 0,2-4-2 0,-6 2 2 16,3-3-1-1,-3 1 2-15,1-1-2 0,-2-2-1 0,1-1 1 0,-7 3 3 16,5-5-2-16,-5-1-4 0,-3 3 2 0,0-3-2 16,-3 3 0-16,-1-1-1 0,0-2 1 15,1 5 1-15,0-2-1 0,-4 1 0 16,4 2 3-16,-3 1 0 0,2 1-2 0,0-4 3 15,4 11 0-15,-3-12-3 0,-3 7 0 0,6 5 1 16,-4-12-3-16,1 7 4 0,3 5 0 16,-3-8-3-16,3 8 6 0,0 0-5 15,0-10 1-15,0 10-2 0,0 0 3 0,10-11 3 16,-10 11 2-16,17-7 1 0,-11 2 4 16,7 1-1-16,1 1 5 0,-1-2 2 15,4-3 14-15,-4 4-8 16,4-1 1-16,-1 2-1 0,1-2 4 0,-4 0 0 0,4 1 4 15,-1-2-5-15,-2 4-1 16,-1-2-2-16,1-1-3 0,-1 2-3 0,-3 2 3 16,0-4-8-16,-10 5 3 0,20-6 0 0,-20 6-6 15,17-4 2-15,-17 4 1 0,9-8-3 16,-9 8-1-16,14-5 5 0,-14 5-12 16,7-5-6-16,-7 5-7 0,6-7-27 0,-6 7-25 15,0 0-37-15,3-10-37 0,-3 10-52 16,0 0-38-16,0-16-53 0,0 16-117 0,0 0-38 15,8-9-122-15,-8 9-57 0</inkml:trace>
  <inkml:trace contextRef="#ctx0" brushRef="#br0" timeOffset="903695.6126">32004 14155 1403 0,'0'0'-59'16,"0"0"13"-16,-4 11 22 0,4-11 8 0,0 0 14 15,0 0 9-15,0 0 11 0,0 0 2 0,0 0 4 0,0 0 5 16,0 0 2-16,0 0 2 0,0 0 5 16,0 0 4-16,0 0 7 0,0 0 7 15,0 0 6-15,0 0 4 0,0 0 3 0,0 0 2 16,0 0-4-16,0 0 2 16,4-38-2-16,-4 38-2 0,3-15-4 0,-3 15 2 15,0-17-7-15,0 9-3 0,4-4-2 0,-4 12-7 16,3-21-5-16,-6 9 0 0,6 2 2 15,-3-2-8-15,0-1-4 0,0 1-2 16,0 12 1-16,0-23-6 0,0 10-3 16,0 1 1-16,0 2-2 0,0 10-1 0,0-21 1 15,0 12 2-15,0 9-4 0,0-15 4 16,0 15 0-16,3-13-2 0,-3 13 3 0,0-9 1 16,0 9-1-16,0 0 0 0,0-13-2 15,0 13-2-15,0 0-2 0,0 0 2 16,0 0-2-16,0 0-3 0,0 0-2 0,0 0-2 15,13 27 1-15,-9-15 2 0,-1-1-1 16,4 2 1-16,0 1-2 0,-1 2 3 16,1-1 1-16,-1 2 2 0,5 4 5 0,-8-4 3 15,7 2 3-15,0 2 21 0,-3-3-5 16,-1-1-9-16,1 2 14 0,-1-1 2 0,5-1-7 16,-5-1 6-16,4 1-5 0,-7-5-23 15,5 2-2-15,-2-6 8 0,0 4-4 16,-2-3 1-16,-1 1 7 0,-3-10 1 0,7 15-2 15,-3-8-4-15,-4-7 0 0,6 10 4 16,-6-10-12-16,3 13 2 0,-3-13 0 16,4 11-4-16,-4-11-3 0,0 0-8 15,3 9 0-15,-3-9-28 0,0 0-20 0,0 0-45 16,3 15-51-16,-3-15-61 16,0 0-61-16,0 0-128 0,0 0-117 0,0 0 37 15,0 0-163-15,0 0-130 0</inkml:trace>
  <inkml:trace contextRef="#ctx0" brushRef="#br0" timeOffset="905719.8641">32331 13275 1629 0,'0'0'-73'15,"0"0"14"-15,-10-4 16 0,10 4 14 16,-11-5 18-16,11 5 4 0,0 0 12 0,0 0 8 16,-9-6 5-16,9 6 6 0,0 0 8 0,0 0 4 15,0 0 12-15,-10-5 6 0,10 5 3 16,0 0 5-16,0 0 4 0,0 0 3 15,0 0 7-15,0 0 0 0,0 0 1 0,0 0-2 16,0 0-3-16,-14-2-4 0,14 2-3 16,0 0-8-16,0 0-3 0,0 0-4 15,0 0 2-15,0 0-8 0,0 0 1 0,0 0-8 16,0 0-5-16,-6-5 1 0,6 5 2 16,0 0-3-16,0 0 1 0,0 0 1 0,0 0 0 15,0 0-2-15,0 0 10 0,0 0-7 16,0 0-1-16,0 0-2 0,0 0-1 15,0 0-5-15,0 0-7 0,0 0 1 16,0 0 1-16,0 0-2 0,0 0-1 16,-7-8 1-16,7 8-7 0,0 0 2 0,0 0 6 15,0 0-10-15,0 0 2 0,0 0-2 0,0 0 4 16,0 0-7-16,0 0 0 0,0 0-1 16,0 0 1-16,0 0-1 0,0 0 1 15,0 0-5-15,0 0 3 0,0 0-5 16,0 0 7-16,0 0-5 0,0 0 2 0,0 0-1 15,0 0-1-15,0 0 0 0,0 0-2 16,0 0 1-16,0 0 2 0,0 0-5 0,0 0 9 16,0 0-1-16,0 0-8 0,0 0 0 15,0 0 2-15,0 0-3 0,0 0 2 16,0 0 1-16,0 0-3 0,0 0 3 16,0 0 4-16,0 0-2 0,0 0-4 0,0 0 2 15,0 0 1-15,0 0-1 0,0 0 0 16,0 0 2-16,0 0-1 0,0 0 0 15,0 0-1-15,0 0-3 0,0 0 2 0,0 0 0 16,0 0-2-16,0 0 3 0,0 0 2 16,0 0-6-16,0 0 6 0,0 0-3 0,0 0-3 15,0 0 4-15,0 0 0 0,0 0 3 16,0 0-3-16,0 0-1 0,0 0 3 16,0 0 1-16,0 0-1 0,0 0 2 15,0 0-4-15,0 0 0 0,0 0 2 0,0 0-6 16,0 0 2-16,0 0 5 0,0 0-7 15,0 0 5-15,0 0 2 0,0 0-5 0,0 0 0 16,0 0 1-16,0 0 4 0,0 0-2 16,0 0-4-16,0 0 6 0,0 0-5 15,0 0 2-15,0 0 0 0,0 0-2 16,0 0 5-16,0 0-4 0,0 0-1 16,0 0 2-16,0 0 0 0,0 0 0 0,0 0 0 15,0 0-1-15,0 0-3 0,0 0 2 16,0 0 11-16,0 0-10 0,0 0 2 0,0 0-5 15,0 0 4-15,0 0-1 0,0 0 4 16,0 0-6-16,0 0 3 0,0 0-3 16,0 0 7-16,0 0-8 0,0 0 2 0,0 0 4 15,0 0-5-15,0 0 4 0,0 0-5 16,0 0 3-16,20-13 0 0,-20 13 2 16,0 0-6-16,10-5 5 0,-10 5 1 15,0 0 2-15,13-4-3 0,-13 4-1 0,6-5 6 16,-6 5-4-1,11-5-2-15,-11 5 2 0,0 0-1 0,10-5 0 0,-10 5 3 0,0 0-2 16,0 0-3-16,11-5 4 0,-11 5-4 16,0 0 2-16,0 0 0 0,0 0 0 15,0 0 2-15,9-7-2 0,-9 7 0 0,0 0 2 16,0 0-2-16,0 0 3 0,0 0-2 16,0 0 2-16,10-6-1 0,-10 6-2 15,0 0 2-15,0 0-1 0,0 0 1 0,0 0-5 16,0 0 5-16,0 0-6 0,0 0 4 15,0 0-2-15,0 0 4 0,0 0-2 0,0 0-2 16,10-5 4-16,-10 5-3 0,0 0 2 16,0 0 2-16,13-4-2 0,-13 4 2 15,10-5-2-15,-10 5 1 0,14-7-1 16,-4 2 3-16,-1 1-6 0,-9 4 3 16,24-8 0-16,-10 7-1 0,-1-5 1 0,0 4 4 15,1-3-4-15,-2 2 0 0,6 1 5 16,-6-1-5-16,2 1 2 0,-4 0 3 15,4-1 1-15,-1 1-2 16,-13 2 0-16,20-3 1 0,-20 3-4 0,16-3 3 0,-16 3-1 0,17 0-4 16,-17 0 2-16,13-2 3 0,-13 2-3 15,0 0 8-15,14-3-9 0,-14 3-9 16,0 0-8-16,0 0-15 0,0 0-16 16,0 0-24-16,0 0-29 0,0 0-25 0,0 0-29 15,0 0-38-15,0 0-21 0,0 0-33 16,0 0-80-16,0 0-68 0,-37 16-172 15,30-12-66-15</inkml:trace>
  <inkml:trace contextRef="#ctx0" brushRef="#br0" timeOffset="906299.8634">32214 13283 1438 0,'0'0'-62'0,"0"0"18"0,0 0 11 0,0 0 12 15,0 0 15-15,-10-3 15 0,10 3 5 0,0 0 7 16,0 0 4-16,0 0 9 0,0 0 14 15,0 0 8-15,0 0 9 0,0 0 7 16,0 0 5-16,0 0 5 0,0 0 3 16,0 0 1-16,0 0-3 0,0 0-3 0,37 20-4 15,-31-15 1-15,8 5-2 0,-1-2-4 16,1 4-4-16,-1 1 4 0,4-3-2 16,-1 4-7-16,1 4-2 0,-1-3-4 15,1 3-4-15,3 2 0 0,3-1 2 0,-3 2-3 16,7-1 2-16,-7-1-2 0,3 1-3 15,1 1 6-15,-4 1 1 0,7-4-3 16,-4 3 3-16,-3-2 27 0,3-2-2 0,-3-2-8 16,-3 0 3-16,-1 0 0 0,1 1-4 15,0-4-1-15,-1 1-5 0,-2-4 0 0,-4 1 2 16,3 1-4-16,-2-4-7 0,-2 1 2 16,-2 1-2-16,3-1-7 0,-10-8-3 0,13 10-5 15,-6-6-8-15,-7-4 2 0,10 11-4 16,-10-11-5-16,10 7-4 0,-10-7-5 15,0 0-13-15,10 8-15 0,-10-8-25 16,0 0-17-16,9 7-33 0,-9-7-35 0,0 0-32 16,0 0-37-16,0 0-26 0,0 0-28 15,0 0-23-15,0 0-24 0,0 0-77 16,8-22-80-16,-8 22-10 0,3-12-116 0,-3 12-75 16</inkml:trace>
  <inkml:trace contextRef="#ctx0" brushRef="#br0" timeOffset="907307.1939">32920 13435 1507 0,'0'0'-49'0,"0"0"25"16,-9 8 21-16,9-8 20 0,-3 7 15 16,3-7 16-16,-10 8 19 0,10-8-4 0,-8 7 2 0,8-7 0 15,-6 8 1-15,6-8 5 0,0 0-3 16,-6 10 6-16,6-10 4 0,-7 5 2 16,7-5 4-16,0 0-2 0,0 0-2 15,-6 8-1-15,6-8-3 0,0 0-3 16,0 0-9-16,0 0-4 0,-18-11-5 0,18 11-9 15,-9-9-2-15,6-2-4 16,-5 1-2-16,5 1-7 16,3-2 0-16,-3-1-10 0,3-1 0 15,0 1 0-15,0-3-1 0,0 3-3 0,3-1 0 0,0 1-3 16,1-1 0-16,0 3 2 0,-1-1-8 16,-3 11-3-16,9-15 5 0,-2 14-3 0,-7 1-3 0,14-6 10 15,-14 6-4-15,0 0-5 0,27 12 1 16,-18-5 2-16,-2 1-4 0,2 5 1 15,2 0 3-15,2 4-7 0,-7-2 2 16,5 6-1-16,-1-4 1 0,-1 3 2 0,2 2 0 16,-1-1 2-16,-4-1-2 0,5-1-2 0,-1 0 5 15,-4 2-3-15,5-1 1 0,-2 1 1 16,1-2-3-16,1-3 1 0,-2 1 4 16,1-2-4-16,1 0 2 15,-1-1-2-15,-4-1-2 0,4-2 2 0,-3-1 2 16,3-3 0-16,-4 1-6 15,-6-8 5-15,11 12 1 0,-5-7-6 16,-6-5 5 0,0 0 0-16,0 0-2 0,0 0 2 0,24-12 0 0,-24 12 0 15,3-16-2-15,0 4 2 0,1 2-7 0,-4-6 13 16,3 4-10-16,0 0 2 16,-3-3 1-16,3 0 4 15,-3 1-7-15,3-1-2 0,1 2 6 0,-1 0-5 16,-3 1 1-16,4-4 2 15,-1 7 5-15,-3-4-9 16,4 1 4-16,-1-1-3 0,0 1 1 0,0-1-3 16,1 1 6-16,-1-1-7 0,0 2-2 0,1 2 2 15,-1-1-4-15,-3 10-2 0,4-18-9 0,-4 18-19 0,6-12-27 0,-3 6-30 16,-3 6-34-16,7-9-34 0,-7 9-48 0,7-8-49 0,-7 8-106 0,0 0-84 0,16 0-167 16,-16 0-113-16</inkml:trace>
  <inkml:trace contextRef="#ctx0" brushRef="#br0" timeOffset="907794.6884">33412 13635 1603 0,'0'13'-49'0,"0"-13"15"0,0 0 28 16,0 0 24-16,0 0 23 0,0 0 24 15,0 0 17-15,0 0 16 0,0 0 6 0,33-7 4 16,-33 7-2-16,16-8 0 0,-5 6-4 15,-11 2 1-15,22 2 12 0,-22-2-14 0,21 8 0 16,-12-1-10-16,2 3-3 0,-1 3-18 16,-4-1-5-16,0 6-9 15,-1-3-5-15,-2 2-10 0,0 3-9 0,0 0-2 16,-3-2-7-16,4 1-5 16,-1-1-2-16,-3 0-1 15,0-6 6-15,3 3-3 16,-3-5-4-16,3 3 3 0,5-6 4 0,-2-1 2 0,-6-6 12 0,19 8 15 0,-19-8-24 15,24 0 15-15,-10-5 17 16,2 1 34-16,4-7 14 0,4 2 4 16,9 0-2-1,-3-4-12-15,4 1-11 16,2-2-5-16</inkml:trace>
  <inkml:trace contextRef="#ctx0" brushRef="#br0" timeOffset="938620.4716">26315 6648 575 0,'-7'-12'57'15,"7"12"-28"-15,0 0 2 0,0 0-9 16,0-9-4-16,0 9 6 0,0 0-2 15,0 0 9-15,7-11 2 0,-7 11 3 16,0 0 0-16,0 0 5 0,0 0 3 0,0 0 9 16,2-13-2-16,-2 13 6 0,0 0 4 15,0 0 1-15,0 0 1 0,0 0 6 0,0 0-1 16,4-11 3-16,-4 11-2 0,0 0 1 16,0 0-3-16,0 0 0 0,0 0-3 15,0 0-1-15,0 0 6 0,0 0-6 0,0 0-4 16,0 0-7-16,0 0-2 0,0 0-5 15,0 0-6-15,16 32-1 0,-13-23-3 16,1 3-4-16,-4-12-2 0,4 20-3 0,1-10 1 16,-1-1-8-16,0 4 1 0,-4-13-3 15,6 18-2-15,-2-8-1 16,-4-10 0-16,6 17-4 0,-3-9 1 16,-3-8 0-16,10 12-3 0,-10-12-2 15,3 10-2-15,-3-10 1 0,7 11-1 0,-7-11-2 0,0 0 3 16,4 9 0-16,-4-9 0 0,9 6 0 0,-9-6 0 15,0 0 1-15,11 5 1 0,-11-5 2 16,0 0 0-16,0 0-3 0,23 0 3 0,-23 0-3 16,0 0-1-16,23-8 2 0,-13 3-2 15,0 1-1-15,1 1 1 0,-2-6 6 16,5 5-8-16,-1-4 2 0,1 0-1 0,-1-1-2 16,1 1 1-16,-1 0 1 0,0-3-4 15,3 4 3-15,2-5 1 0,-2 3-2 16,2-2 0-16,-3 2-1 0,2-4 3 0,-4 4-4 15,5-3 5-15,-3 1-3 0,-1-2 3 16,3 1-1-16,0 2 0 0,-2-2-2 16,3 1 1-16,-2-2-3 15,2 4 2-15,-2-2-2 0,-3 0 0 16,0 3 2-16,4-4-2 16,-4 4 0-1,-2-1 4-15,2 2-3 16,1 0-1-16,-5 0 2 0,0 1 0 0,3-1-1 0,-2 0 2 15,-5 2-3-15,6 0 4 0,-1-1-1 0,0 0 3 0,-10 6-1 0,14-12 0 0,-7 11 0 16,-7 1 3-16,13-6-2 0,-13 6 2 0,10-5-2 0,-10 5 3 16,10-8-1-16,-10 8 4 0,0 0 0 0,5-7-2 15,-5 7 3-15,0 0 0 16,11-7-2-16,-11 7 3 0,0 0-3 0,0 0 3 16,0 0-4-16,11-5-1 0,-11 5-2 15,0 0 3-15,0 0-3 0,0 0-1 0,0 0-13 16,0 0-18-16,0 0-27 0,0 0-44 0,0 0-71 15,0 0-99-15,0 0-193 0,0 0 48 16,0 0-140-16,0 0-53 0</inkml:trace>
  <inkml:trace contextRef="#ctx0" brushRef="#br0" timeOffset="1.02316E6">747 11422 222 0,'0'0'48'0,"0"0"-13"0,-25 3-14 16,25-3-3 0,-14-3 5-16,14 3-8 0,-15-3-5 0,15 3 2 15,-17-1-1-15,17 1 2 0,-17 0 3 0,7-3-1 0,10 3 2 16,-17-2-3-16,17 2 6 0,-14-6-2 15,8 4 6-15,6 2 6 0,-13-5-8 16,8 1 10-16,5 4 2 0,-14-11 4 16,6 6 0-16,8 5 3 0,-14-7-1 0,9 2-5 15,-2 1 11-15,1-2 0 0,0 0-1 16,6 6 1-16,-12-8 2 0,12 8-5 16,-7-6-3-16,7 6-3 0,-8-6 2 0,8 6-8 15,0 0 0-15,0 0-6 0,0 0-1 16,0 0 0-16,0 0 3 0,0 0-2 0,19 28 2 15,-5-10-7-15,-5-3 0 0,5 2-2 16,3 3-3-16,-3 1 2 0,4 1 0 16,0 1-6-16,-3-1 1 0,6 0-1 0,-3 1-1 15,-2-1-1-15,0 1-4 0,-3-3 6 16,0-2-1-16,1 0-6 0,-1-2 4 16,-2 0 0-16,-4-4-2 0,2 1 0 15,1-4-1-15,-4 4 2 0,1-5-1 0,-1 1 1 16,-6-9 7-16,12 13-3 0,-10-6 2 0,-2-7-1 15,7 10 1-15,-7-10 0 0,0 0-5 16,0 0 1-16,0 0 2 0,0 0-7 16,0 0 0-16,0 0 2 0,0 0-2 0,-14-35-4 15,7 23 4-15,5-1-1 0,-2-4-1 16,2 0-1-16,-5-3-3 0,7-1 3 16,0 4-1-16,0-6 0 0,2 4 0 15,3-2 2-15,-3 4 1 0,2-3-1 0,-2 5-5 16,3 0-1-16,2 0-2 0,-1 2 8 15,1 4-5-15,2 3-3 0,5 1 6 0,-1 5-2 16,-13 0-2-16,27 5 9 0,-11 3-4 31,4 2 0-31,-2 3 0 0,1 1 3 0,0 2 3 16,3 4 0-16,-4-1 4 0,3 1-3 0,-7 0 4 0,6 3-1 16,-6-5-4-16,2 1 3 0,-2-4-3 0,-1 3 6 15,-4-3-3-15,1-1-3 0,1-2 3 16,-2 0-2-16,-2-3 0 0,0 2 0 0,-5-4 0 15,-2-7-2-15,13 15 1 0,-13-15 4 16,9 12-7-16,-9-12-1 0,5 9-4 0,-5-9-12 16,8 7-25-16,-8-7-28 0,0 0-28 15,0 0-31-15,0 0-76 0,0 0-302 0,0 0-8 16</inkml:trace>
  <inkml:trace contextRef="#ctx0" brushRef="#br0" timeOffset="1.02365E6">1544 11903 1315 0,'9'5'-57'0,"-9"-5"11"15,0 0 19-15,0 0-1 0,9 5 16 0,-9-5 6 0,0 0 9 16,0 0-6-16,0 0 6 0,0 0 2 16,0 0 13-16,0 0-4 0,0 0-3 15,9-23 6-15,-9 23-1 0,3-18 4 0,-6 6 1 16,3-2 1-16,0-2 1 0,-4 1 1 16,-1-4 0-16,5 3 4 0,-2-1 1 15,-1 2 2-15,3 0 10 16,-4 0-4-16,4 2-1 0,-4 4 2 0,4-4 0 0,0 3 3 15,-2 2-6-15,2 8 1 0,0-15-3 0,0 15-2 16,0 0-5-16,0 0-1 0,0 0-3 16,0 0-3-16,0 0 3 0,0 0-2 15,15 30 0-15,-6-17 2 0,-4 2-1 16,2-2 0-16,-3 5-3 0,6-2-2 16,-4 2 0-16,1-3-2 15,-1 2 1-15,1-1-3 16,-4-2-2-16,5 1-1 15,-3-2-6-15,-1 1-7 0,3-1-15 16,0-2-15-16,0-2-32 16,-7-9-26-16,6 13-17 0,-6-13-20 0,9 5-49 0,-9-5-336 15,0 0-19-15</inkml:trace>
  <inkml:trace contextRef="#ctx0" brushRef="#br0" timeOffset="1.02409E6">1974 11603 1363 0,'-10'-2'-43'0,"10"2"21"16,0 0 18-16,-14-3 4 16,14 3 22-16,0 0 7 0,0 0 9 0,-13-2 0 0,13 2 3 15,0 0-2-15,0 0-1 0,0 0 2 16,-11-3-2-16,11 3-4 0,0 0 6 15,0 0-3-15,0 0 6 0,0 0 6 16,0 0-3-16,0 0 6 0,35-18-2 0,-20 14-5 16,-1-4-3-16,6 3-6 0,0-3-3 15,1 1-2-15,2-1-6 0,0 1-1 16,0 2 1-16,1-3-4 0,-4 1-7 16,3-1-11-16,-2 4-12 0,-6-4-22 15,3 3-29-15,-5-3-31 0,1 4-16 0,-5-7-19 0,-2 6-20 16,-7 5-71-16,0 0-287 0,0 0-8 15</inkml:trace>
  <inkml:trace contextRef="#ctx0" brushRef="#br0" timeOffset="1.02448E6">2087 11685 1278 0,'13'15'-55'0,"-13"-15"18"0,11 5 16 16,-11-5 15-16,0 0 15 0,16 0 24 15,-16 0 4-15,0 0 4 0,24-2 5 0,-24 2 3 16,23-5 2-16,-10 3-5 0,0-1-3 16,1-5-5-16,2 3-1 0,-2 1-7 0,2-7 0 15,1 4-5-15,0 1-13 16,-1 0-23-16,-2-2-24 0,-1 0-25 0,0 1-20 16,1-1-31-16,-4 1-104 0,4 2-185 15,-5 0 90-15</inkml:trace>
  <inkml:trace contextRef="#ctx0" brushRef="#br0" timeOffset="1.02485E6">2754 11248 1030 0,'4'-8'-22'0,"-4"8"19"0,3-12 7 15,-3 12 8-15,0 0 6 0,3-8-1 16,-3 8 6-16,0 0 4 0,0 0 4 0,0 0-3 16,0 0 1-16,0 0-5 0,-10 37-1 15,10-37 2-15,7 20-1 0,-4-7-4 16,0-2 3-16,1 1-7 0,2-2 2 0,1-1 4 16,0 2-6-1,3-2-6-15,0-1 9 0,0-3-5 0,0 3-4 0,4-3-1 16,-14-5 2-16,22 5 0 0,-8-3-3 15,-14-2-17-15,24-5-12 0,-15 1-4 0,1-4-15 16,1 0-3-16,-5 0 4 0,4-4-2 16,-4 2 5-16,2-2-2 0,-8-1 2 0,3 1 6 15,-3-4 0-15,0 4 12 0,0-3 0 16,-3 5-2-16,3-4 8 0,-4 3 0 0,4-2 4 16,-4 5 8-16,4 8-6 0,0-19 9 15,-3 12 3-15,3 7 2 0,0-10 8 16,0 10 4-16,0 0 1 0,0 0 9 15,0 0 1-15,0 0 9 0,0 0-5 0,17 27 4 16,-14-12-3-16,4 3 5 0,-1 2 0 16,2 2 6-16,-2 3 5 0,4 3 0 15,0 2 0-15,0 3-1 0,0-4-2 0,-1 1 0 16,2 0-10-16,-1 1-3 0,4-1 0 16,-8-3-4-16,7-3-4 0,-5 2-4 15,1-4-15-15,-2 0-9 16,-1-4-28-16,1 0-42 0,-3-3-35 0,-1 0-39 15,-3-3-133-15,3-2-170 0,-3-10 44 0</inkml:trace>
  <inkml:trace contextRef="#ctx0" brushRef="#br0" timeOffset="1.02642E6">632 12435 1124 0,'-6'-5'-51'0,"6"5"14"16,-14-4 12-16,7 1 12 0,7 3 4 15,0 0 5-15,-20 3 11 0,20-3 0 0,-9 9-1 16,9-9 3-16,0 20 9 0,4-4 0 0,-1-2 2 15,3 6-1-15,2 3-3 32,5 1 9-32,1 4-3 0,1 0-4 0,3-2-1 0,-2 3 1 0,4-2-2 0,1-2 4 0,-2 1-2 15,1-4-3 1,0-2 5-16,-3-2-10 16,-1-1 0-16,-3-2 7 0,0-2 0 0,1-1-9 15,-1 1 3-15,-2-4 1 0,-4-1 6 0,-1 0 6 16,-6-8-8-16,14 4 7 0,-14-4-9 0,0 0-5 0,0 0 6 0,0 0-5 15,0-27 3-15,-4 12-8 0,1 0 2 16,3-3 0-16,-4 1 0 0,4-1-3 16,0 0 2-16,0-1-4 0,4-1 2 15,3 2-6-15,-4 0 11 0,7 4-1 16,-5-1 2-16,3 5-3 0,3 0 4 16,-3 4-2-16,5 3 1 0,5 3-3 15,-1 1 7-15,-2 5 1 16,4 3-1-16,-3 2 1 0,1 6 4 0,2-3 1 0,-2 6-2 15,-1 4 6 1,-3-5-1-16,0-2-2 0,-1 4-3 0,1-3 1 0,-2 1-6 16,1-2 2-16,-6-2-1 0,6 1-10 15,-6-3-12-15,-1-4-23 0,3-1-34 0,-8-8-31 16,11 8-30-16,-11-8-130 0,0 0-192 0,0 0 44 0</inkml:trace>
  <inkml:trace contextRef="#ctx0" brushRef="#br0" timeOffset="1.02685E6">1444 12746 1190 0,'0'0'-37'0,"0"0"16"0,0 0 10 15,10-11 12-15,-10 11 16 0,5-9 0 16,-1 0 4-16,3 1 1 0,-7 8 1 0,10-12 5 16,-4 8-3-16,5-1 3 0,-11 5-4 15,20-5 1-15,-7 7-5 0,-13-2 0 0,23 11 0 16,-9-2-3-16,-5 1-1 0,2 5-2 16,-1 3 1-16,0 2-3 46,-1 2-6-46,-2 1 4 0,0-3-3 0,0 2 4 0,-1 1-2 0,3-3-2 0,3 0 2 0,-6 2 1 0,3-2 2 0,5-2 3 0,-1-3 0 16,-2 0 13-16,5-2 4 0,2-1 7 16,-5-2 4-16,4 0-1 0,-2-3-1 0,3-2 5 15,-2-2-2-15,1 1-4 0,-1-1-1 16,1-3-5-16,-17 0-1 0,27 0-7 0,-14 0-1 16,1-3-3-16,-14 3-8 0,23-4-16 15,-9-1-25-15,-2 2-27 0,-1-4-43 0,-2 0-41 16,4 2-91-16,-2-1-315 0,2-1-46 15</inkml:trace>
  <inkml:trace contextRef="#ctx0" brushRef="#br0" timeOffset="1.0276E6">2271 12726 1416 0,'-14'4'-52'16,"14"-4"20"-16,-10 5 14 0,10-5 24 0,-10 6-1 15,10-6 11-15,0 0 5 0,-10 5-5 16,10-5 2-16,0 0 7 0,0 0 5 0,0 0 13 15,0 0-4-15,0 0 7 0,0 0-2 16,0 0-1-16,44-13-2 0,-28 8-3 16,1 3-4-16,-1-3-2 0,1-2-3 15,4 1 0 1,-2-2-7-16,1 4 2 0,1-4-7 16,-2 0-4-1,-2 3-9-15,-4 1-11 16,1-1-22-16,-1-3-19 0,-2 3-15 15,-2 0-29-15,-2-1-22 0,-7 6-57 0,0 0-314 0,0 0 9 0</inkml:trace>
  <inkml:trace contextRef="#ctx0" brushRef="#br0" timeOffset="1.02796E6">2347 12997 1294 0,'7'5'-36'0,"-7"-5"7"0,13 12 23 0,-3-11 19 0,-10-1 15 0,24 0 9 0,-7 0 12 0,-17 0 2 0,30-1 4 0,-14-4 0 16,4 4-7-16,-4-5 2 0,5 4-10 16,-1-2-2-1,3-2 0-15,-6 4-7 0,0-3-7 0,2 2-8 0,-2 1-18 32,-4-3-25-32,1 3-22 0,-1-3-27 0,1 2-19 15,-1-2-41-15,-3 0-121 0,3 0-136 0,0-3 96 0</inkml:trace>
  <inkml:trace contextRef="#ctx0" brushRef="#br0" timeOffset="1.02842E6">3134 12448 1086 0,'0'0'-13'0,"0"0"11"0,-16 0 15 0,16 0 6 15,0 0 13-15,0 0-1 0,-6-13 15 16,6 13-1-16,3-9 10 0,-3 9 5 16,9-16-3-16,-9 16 3 0,13-13-4 0,-5 6 1 15,-2 2 1-15,4 0-1 0,0 0-6 16,-10 5-3-16,20-4-3 0,-10 4-2 0,-10 0-7 16,17 9 0-16,-11 1-5 0,1 0-1 15,0 5-5-15,0 8-3 0,-4-6 3 16,0 5-7-16,0 4-2 0,0-4-2 15,5-1-1-15,-5 0-2 0,4 3 1 0,-7-2-5 16,3-2-1-16,3 0 2 0,1-2-2 16,0-1 1-16,3 0-1 0,-4-5-3 0,5 1 3 15,2 0 1-15,-4-6 6 16,5 3-1-16,-4-5 12 0,7 1 1 16,-4-5-2-1,0 2 9-15,4-3 3 16,-17 0-4-16,30 2 3 0,-13-4 1 15,-4 2-2-15,8-4 0 0,-9 1-3 0,6 0-3 0,-2-2-1 0,-2-2-3 16,2 2-4-16,-2 0 0 0,-5 0-1 0,7 0-5 16,-5 0-10-16,-1 3-18 0,-1-3-23 0,-9 5-19 0,18-7-38 15,-9 2-22-15,-9 5-27 0,17-7-20 0,-4 5-64 16,-2-2-418-16,2 1-143 0</inkml:trace>
  <inkml:trace contextRef="#ctx0" brushRef="#br0" timeOffset="1.03096E6">540 14238 579 0,'0'0'42'16,"-20"-5"-15"-16,20 5-4 0,-7-8-10 16,3 0 9-16,4 8-3 0,-2-14-3 0,-6 6-1 15,4-2 10-15,2 0-1 0,2 1-8 16,-3-2 11-16,-1-2-6 0,0 1 2 16,2 0 6-16,-1-1 0 15,-1-1 2-15,-1 2-9 0,3-5 3 0,-1 2-5 0,-1 3 2 16,0 0-6-16,4-3 1 0,0 3 3 0,-3 5-5 15,3-4 10-15,0 1-7 0,-2 2 15 16,2 8-13-16,9-9 0 0,-9 9-2 16,0 0 6-16,0 0-4 0,31 22-1 15,-22-11-5-15,1 9 6 16,3 1-13-16,1 0 9 0,-1 4-1 16,1-3-8-16,-1 3 3 15,0-1 3-15,3 2-7 0,3-1 1 0,0-1-4 16,-3 0 2-16,1-2 2 0,-4-5 2 0,4 4-5 0,4-4 2 15,-6-2-1-15,3 2 2 0,2-2-1 16,-4-1-4-16,5-2 3 0,-1 0 0 0,-1-2-7 16,2-1 6-16,-1-1 0 0,-2 1 4 15,3-6-3-15,-2 1 5 0,-1 0-6 16,-1-5 3-16,3 1 1 0,-3 0 6 16,-1-7-5-16,0-1 9 0,-3 2 3 0,1-2 3 0,-3-2 2 15,-2 0 2-15,2-2 2 0,-6 3 0 0,6-3 6 16,-4 3 1-16,0-2 1 0,-1 2-2 15,-2 1 0-15,-4 8-5 0,5-14 0 16,-5 14-5-16,9-12-1 0,-9 12 0 0,5-11-6 16,-5 11-3-16,7-10 2 0,-3 2-2 15,-4 8-7-15,6-12 2 0,2 7 4 0,-8 5-9 16,9-13 1-16,-7 9-18 0,-2 4-16 16,11-12-21-16,-3 7-35 0,-8 5-26 0,6-8-37 15,-6 8-119-15,0 0-249 0,0 0-19 16</inkml:trace>
  <inkml:trace contextRef="#ctx0" brushRef="#br0" timeOffset="1.03224E6">1117 14320 1312 0,'0'0'-80'0,"0"0"13"0,0 0 7 16,0 0 11-16,0 0 7 0,0 0 11 15,0 0 3-15,18-2 7 0,-18 2 10 16,0 0 6-16,0 0-3 0,0 0 8 0,5-17 4 15,-5 17-2-15,0-14-8 0,0 14 6 16,0-15 0-16,-5 6 0 0,3-1 2 0,-4 0 5 16,1 0-1-16,0 1-4 0,-3-1 8 15,5-1-6-15,-3-2 2 0,3 6 3 16,-1-3-3-16,-3 0 6 16,5 2 4-16,-6 1-5 0,4-4 9 15,4 11-10-15,-6-12 1 0,3 7-9 16,-3-2 13-16,6 7-8 0,-7-9 2 0,7 9-1 0,-7-11 8 0,7 11-3 15,-6-10 7-15,6 10-5 0,-7-7 12 16,7 7-15-16,0 0 6 0,-6-8-4 16,6 8 2-16,0 0 2 0,-8-7-6 0,8 7 7 15,0 0 1-15,-6-8 0 0,6 8-1 16,0 0 4-16,0 0-7 0,0 0-1 0,0 0 3 16,0 0-3-16,-7-6-2 0,7 6 3 15,0 0-1-15,0 0-8 0,0 0 1 16,0 0 1-16,0 0-3 0,0 0 0 0,0 0 4 15,0 0 0-15,0 0-1 0,0 0-5 16,0 0 4-16,0 0-7 0,0 0 9 0,0 0-5 16,0 0 3-16,0 0-2 0,0 0-1 15,0 0 2-15,0 0 0 0,27-1 5 16,-27 1-4 0,15-3 2-16,-15 3 3 0,21 0 0 0,-3-3 2 15,-5 1 1-15,-13 2 1 0,25-3-2 0,-7 3-1 0,-1-2 3 16,-3 2-1-16,-14 0 1 0,25-3-1 15,-11 1 3-15,-14 2-5 0,24-3 1 0,-15 3 1 16,-9 0 2-16,21-2-3 0,-21 2 1 16,15-2 3-16,-15 2 0 0,12-3 2 0,-12 3-1 15,0 0 1-15,15-2 1 0,-15 2-5 16,0 0 0-16,0 0-1 0,18-3 1 0,-18 3-6 16,0 0 2-16,0 0-2 0,0 0-6 15,0 0-1-15,16-3-13 0,-16 3-20 16,0 0-26-16,0 0-31 0,0 0-33 15,0 0-49-15,0 0-147 0,0 0-149 0,0 0 29 16</inkml:trace>
  <inkml:trace contextRef="#ctx0" brushRef="#br0" timeOffset="1.03311E6">1446 14638 1179 0,'0'0'-63'31,"0"0"9"-31,0 0 8 0,0 0 11 0,0 0 10 0,-9-10-3 0,9 10 12 0,0 0 10 16,0 0 0-16,0 0 3 0,0 0 7 15,0 0-12-15,0 0 7 0,0 0 1 16,0 0 0-16,0 0 9 0,0 0-3 0,0 0-5 15,0 0 10-15,0 0 4 0,0 0-1 16,0 0 1-16,0-10 10 0,0 10-3 16,0 0 3-16,0 0 5 0,3-18-1 0,-3 18 2 15,0-16 3-15,0 11-2 0,0 5-5 16,0-16 0-16,0 6-5 0,0 10-2 16,0-20-5-16,0 8-3 0,4 0 4 15,-4 0-6-15,-4 0 6 0,4 0-6 0,4-3 3 16,-4 3-3-16,0-4-1 0,0 4-5 0,0 2 10 15,0-3-10-15,0 13 2 16,0-16 11-16,0 4-3 0,0 12 1 0,2-12 2 16,-2 12-5-16,-2-10 13 0,2 10-11 15,0 0 1-15,0 0-2 0,0 0-7 0,0 0 5 16,0 0-3-16,0 0 2 0,13 30-2 16,-7-17 2-16,-2 2 0 0,2 2-3 15,1 2-2-15,-3 0-3 0,2 2 2 16,3-5 1-16,-1 6 1 0,2-1-2 15,-5-1 9 1,3-3-1-16,-2 4-2 16,5-4 1-16,-5 0 2 0,1 0-3 15,-5-3 6-15,7 1 0 16,-6-2-3-16,3-4 0 0,-3 1-1 16,3 0 5-16,-2 0-4 0,-4-10 3 0,4 18-3 0,0-10-1 0,-4-8-1 15,2 14 5-15,-2-14-5 0,0 12-5 0,0-12-3 0,0 0-9 0,0 15-14 0,0-15-15 0,0 0-32 16,-6 9-30-16,6-9-38 0,0 0-136 15,-14 2-168-15,14-2 52 0</inkml:trace>
  <inkml:trace contextRef="#ctx0" brushRef="#br0" timeOffset="1.03393E6">1790 14137 1171 0,'-9'-3'-21'16,"9"3"14"-16,0 0 20 0,0 0 3 15,0 0 13-15,0 0 11 0,-17 0 4 0,17 0 3 16,0 0-1-16,0 0 5 0,0 0-5 16,0 0-1-16,0 0 0 0,0 0-1 0,0 0 3 15,0 0 4-15,0 0 10 0,0 0-3 16,0 0-6-16,0 0 3 0,0 0-1 16,0 0-3-1,46 16 3-15,-33-16-7 0,5 0-3 0,-18 0 0 0,32-2-4 0,-15 0-3 16,3-2 0-16,1 2-6 0,-5-1-3 15,4-1-4-15,0-1 0 0,-4-1-3 16,2 2-1 0,-5 1-1-16,4-2-4 0,-4 0 3 15,4 0-8-15,-4 3-7 0,-3-3-17 16,3 3-17-16,-13 2-22 0,16-6-31 0,-8 1-30 0,-8 5-31 0,13-4-33 0,-13 4-112 16,0 0-270-16,0 0-61 0</inkml:trace>
  <inkml:trace contextRef="#ctx0" brushRef="#br0" timeOffset="1.03449E6">1950 14393 1431 0,'0'0'-72'0,"0"0"19"0,0 0 7 0,0 0 7 16,0 0 10-16,0 0 3 0,0 0 13 16,0 0 16-16,0 0-1 0,0 0 7 0,0 0 14 15,0 0 3-15,0 0 1 0,0 0 4 16,0 0 5-16,33-18 3 0,-22 16 13 16,-2-4-4-16,-9 6 7 0,24-8-4 0,-8 4-1 15,2 3 1-15,-5-3-2 0,7-1 0 16,-3 3-4-16,2-1-3 0,-2 3 1 15,3-2-4-15,0 2-1 0,-3 0-1 16,2 0-5-16,-5 0 0 0,3 0-1 0,-3-3 4 16,2 3-1-16,-16 0-3 0,23-2-2 15,-23 2 3-15,21 0-3 0,-21 0-1 16,16 2-1-16,-16-2-3 31,17-2 0-31,-17 2-4 0,0 0 2 0,13 0-3 0,-13 0-3 31,0 0-7-31,0 0-10 0,0 0-21 0,0 0-21 0,0 0-31 0,0 0-39 0,0 0-22 0,0 0-22 0,0 0-76 0,0 0-343 0,0 0-78 16</inkml:trace>
  <inkml:trace contextRef="#ctx0" brushRef="#br0" timeOffset="1.04243E6">2837 13981 1464 0,'0'0'-57'0,"0"0"25"15,0-13 29-15,0 13 3 0,0 0 14 16,0-13 14-16,0 13 6 0,0 0 6 0,-3-9 9 16,3 9 10-16,0 0 7 0,0 0 7 15,7-16-7-15,-7 16-1 0,0 0-3 16,7-7 3-16,-7 7-2 0,9-2 1 15,-9 2-1-15,0 0-2 0,0 0 1 0,0 0-2 16,0 0-8-16,21 20-5 0,-21-10-2 16,3 5-6-16,-3 0-4 0,0 0-2 0,0 5-4 15,0-1-4-15,0 4 1 0,0-5-3 16,0 4-5-16,0-2 1 0,3-1-5 0,-3-1-3 16,0 0 0-16,3-3-3 0,1-3 1 15,-1 2-2-15,4 1 0 0,0-6-2 16,-1 1 1-16,-6-10 1 0,13 15-1 15,-2-10 1-15,-11-5 0 0,19 2 1 0,-5-2-2 16,-14 0 3-16,27-2 2 0,-14-1 1 16,1 1-3-16,2-3 2 0,-2 2 0 15,-1-2 0-15,-1 0 0 0,2 1 3 0,-1-2 1 16,1 1-4-16,-1 0 3 0,-2 4-1 16,2-6-2-16,-13 7 3 0,20-8-7 15,-10 5 3-15,-1 0-2 0,-9 3 2 0,21-8-4 16,-12 6 1-16,-9 2-4 0,18-8 1 15,-12 6 2-15,-6 2-2 0,17-5 1 16,-17 5-4-16,10-5-2 0,-10 5-5 0,0 0-14 16,9-5-23-16,-9 5-27 0,0 0-29 15,0 0-34-15,0 0-33 0,0 0-32 0,0 0-73 16,0 0-130-16,0 0-183 0,-16-18-84 16</inkml:trace>
  <inkml:trace contextRef="#ctx0" brushRef="#br0" timeOffset="1.04284E6">3025 13897 1521 0,'-4'-7'-60'15,"4"7"11"-15,0 0 23 0,0 0 1 0,0 0 7 16,0 0 13-16,0 0 4 0,0 0 6 16,0 0 14-16,0 0 5 0,7 43 3 0,-1-25 2 15,1 6-5-15,2-1 9 0,-1 4 8 16,2 3 1-16,-1 0 2 0,5 3 5 16,-4-3-1-16,4 2 0 0,-5-3 0 0,4 3-4 15,-2-5 2-15,2 1-1 0,-3-4-6 16,0-1 0-16,-3-4 2 0,2 2-3 15,-1-1-1-15,-2-5 0 0,1 1 0 0,-1 0 2 16,1-2-6-16,-3-5-3 0,-1 3-6 16,-3-12 3-16,10 18-6 0,-10-9-1 0,6 0 0 15,-6-9-3-15,3 12 0 0,-3-12 0 16,4 10-12-16,-4-10-16 0,0 0-17 16,0 0-20-16,0 0-26 0,0 0-34 15,0 0-26-15,0 0-32 0,0 0-112 16,-34-20-281-16,31 12-62 0</inkml:trace>
  <inkml:trace contextRef="#ctx0" brushRef="#br0" timeOffset="1.04372E6">3708 13929 1407 0,'9'-6'-79'0,"-9"6"17"15,0 0 17-15,14-6 14 0,-14 6 11 16,0 0 17-16,10-8 9 0,-10 8 12 0,7-6 11 0,-7 6 15 16,0 0 8-16,10-6 17 0,-10 6 4 15,0 0 3-15,0 0-5 0,0 0 4 16,0 0 3-16,0 0-4 0,0 0-6 16,-20-12-6-16,20 12-2 0,-13 0-6 31,13 0 0-31,0 0-6 0,-24 5-4 0,15 1-4 0,-2-2-2 0,1 4-6 15,-4-1-3 1,5 1-4-16,-4 2-1 0,2 5-3 16,-2-3-4-16,4 6-3 0,-2-4-1 0,4 7-1 15,1-1 1-15,0 5-2 16,2-4-3-16,4 4-2 0,-4-1 0 0,8 2-4 0,0-2 3 16,2 1 0-16,0 1-2 0,4-2 1 0,1 1 1 15,-1-2-2-15,-1-4 1 0,5 1-1 0,-1-5 0 16,4 3 4-16,-4-3 1 15,1-5 2-15,-1 0 2 0,4 0 4 0,-1-3 1 16,-2-2 2-16,2-1 2 0,-2 1-2 0,2-3 2 0,-2-1-2 0,2-1-1 16,-16 0 2-16,27 0-4 0,-13 0-3 15,-1-1 1-15,-13 1-5 0,23-2 3 0,-13-3-19 16,-10 5-2-16,24-4-8 0,-15 2-12 16,2-4-18-16,-11 6-19 15,13-7-16-15,-7 2-20 0,-6 5-21 0,17-10-19 16,-10 5-23-16,-7 5-67 0,10-7-387 0,-10 7-116 15</inkml:trace>
  <inkml:trace contextRef="#ctx0" brushRef="#br0" timeOffset="1.04499E6">846 15886 1615 0,'0'0'-66'0,"0"0"13"0,-9 5 20 0,9-5 15 16,0 0 17-16,0 0 11 0,0 0 12 15,0 0 5-15,0 0 2 0,-18 0 11 16,18 0 4-16,0 0 3 0,-13 2-1 0,13-2-1 15,0 0 3-15,-13-2-7 0,3-1-2 16,10 3-1-16,-14-5-2 0,7 1-3 0,-2-1-3 16,3-6-7-1,-6 1 1-15,4 0-3 0,-3-4 1 0,1-4-6 16,1 2-1-16,1-1 1 0,3-3-1 0,0 0-5 16,-1 0-1-16,-1 0 1 0,4 2-2 15,3-1-5-15,-4 4 4 0,4 0-1 0,0 0 1 16,0 0-5-16,0 5 4 0,4-2-2 15,-1 3 0-15,4 1-1 0,4 1 0 0,-2 6 2 16,-9 1 1-16,27 1-1 0,-12 6-3 16,3 1 2-1,2 4 0 1,0 0-1-16,-1-1 1 16,-1 4-3-16,2 2 3 15,3 2 0 1,-3 4-3-16,0-2 3 15,-4 5-3-15,4-4-1 16,-2 0 3 0,-5-2 0-16,4 1-2 15,-4-1 1-15,1-1 2 0,-1 2-4 16,0-4 1 0,0 1 1-16,0-1 1 15,1 3-5-15,-1-5 2 16,1 3 2-16,-1-6-3 0,4 3-3 0,-4 0 4 0,3-4 1 15,4-2-4-15,-4-2 5 0,6 1-2 0,-6 0-2 16,0-6 2-16,1 1 3 0,4-1 0 0,-4-4-3 0,2 2 1 0,-5-5 4 16,5-3-7-16,-5 0 3 0,2 1 3 0,-2-1-3 0,-4-1 0 15,0 0 0-15,-1-5-1 0,-1 2 0 0,-3-3 0 16,3 0 1-16,-5 0 1 0,4-1-2 0,-4 4 0 0,1-3 2 16,-4 3 0-16,2 2-2 0,2-3 5 0,-1 3-5 0,-3 10-2 0,4-17 4 0,-2 10-2 15,-2 7-3-15,0-16 3 0,0 16 2 16,5-12 0-16,-5 12-1 0,3-14 1 0,-3 14-2 0,2-14-1 0,-2 14 0 0,0-12-1 0,4 5-6 15,-4 7-13-15,4-13-16 0,-4 13-20 0,5-12-24 0,-5 12-36 16,5-13-16-16,2 8-65 0,-7 5-377 0,10-11-77 0</inkml:trace>
  <inkml:trace contextRef="#ctx0" brushRef="#br0" timeOffset="1.04602E6">1430 15768 1469 0,'0'0'-86'0,"0"0"17"0,0 0 10 0,0 0 17 15,0 0 10-15,0 0 7 0,0 0 10 16,0 0 4-16,0 0 12 0,0 0 3 0,0 0 4 16,0 0 11-16,0 0 8 0,0 0-1 15,24-5 6-15,-24 5 0 0,9-7 7 16,-9 7-6-16,14-8 3 0,-5 6 0 0,2-6 3 15,-11 8-7-15,20-7 6 0,-10 2-7 16,3 0 4-16,-4 0-6 0,4 0 5 16,1 0-6-16,-3 2-4 0,3-2 0 0,-5 0-3 15,-9 5 1-15,24-5-8 0,-19 3 3 16,-5 2-3-16,13-7-3 0,-13 7 7 0,14-3-3 16,-14 3 1-16,11-5-5 0,-11 5 5 15,0 0-1-15,16-5-2 0,-16 5 2 16,0 0-3-16,11-5 2 0,-11 5-6 15,0 0 3-15,0 0-5 0,9-5-10 0,-9 5-25 16,0 0-28-16,0 0-21 0,0 0-21 16,0 0-45-16,0 0-125 0,0 0-182 0,0 0 40 15</inkml:trace>
  <inkml:trace contextRef="#ctx0" brushRef="#br0" timeOffset="1.04672E6">1724 16053 1209 0,'0'0'-25'15,"0"0"9"-15,-18 0 19 0,18 0 9 0,0 0 5 16,0 0 10-16,0 0 2 0,-6-5 8 15,6 5 0-15,0 0 14 0,0 0 4 0,-3-12 5 16,3 12-3-16,0 0 1 0,7-15 0 16,-7 15-1-16,0 0-1 0,9-9-7 15,-2 3 4-15,-7 6-6 0,17-3-4 0,-17 3-1 32,19 3-2-32,-19-3-5 0,25 9-1 0,-12-3-4 0,1 2-5 0,-2-1 2 15,1 2-7-15,1 4 0 0,-4 2-3 16,1 0 1-16,-2 3-1 0,-2-1-3 0,-1-2-6 15,2 3 2-15,-2 0-3 0,-3-1-1 16,0 0 1-16,0 0-5 0,1-1 3 16,-1-1-2-16,0 2 1 0,0-4-3 15,2 1 0-15,-5-2 0 0,0-12 1 0,3 24-3 0,-3-14 0 16,3 0-1-16,-3-10 4 0,0 14-2 16,0-14-2-16,3 17 0 0,-3-17 4 15,10 9-2-15,-10-9 2 0,11 8 2 0,-11-8 4 16,15 2 2-16,-15-2 0 15,14 2 3-15,-14-2 3 0,0 0-1 0,34-4 3 0,-24 4 1 16,-10 0 0-16,20-5-1 0,-10 2-5 16,0 0 0-16,-10 3-4 0,17-5 3 15,-17 5-3-15,13-1-1 0,-13 1-2 16,13-4 1-16,-13 4-4 0,10-3-4 0,-10 3-10 16,0 0-15-16,17-2-23 0,-17 2-25 15,0 0-37-15,0 0-31 0,16 0-31 16,-16 0-123-16,0 0-288 0,17-5-83 0</inkml:trace>
  <inkml:trace contextRef="#ctx0" brushRef="#br0" timeOffset="1.04724E6">2260 15713 1522 0,'0'0'-61'15,"0"0"18"-15,-16 0 19 0,16 0 13 16,0 0 3-16,0 0 10 0,-14 0 10 16,14 0 2-16,0 0 2 0,0 0 10 0,0 0 5 15,-7-5 10-15,7 5 7 0,0 0 3 16,0 0-5-16,0 0 2 0,0 0 4 0,0 0 0 15,37-10 1-15,-37 10-1 0,17-5 2 16,-7 5-5-16,-10 0-4 16,17-7-4-16,-7 4-2 0,-10 3-2 0,17-7-3 15,-7 4-7-15,-10 3 3 0,17-10-5 0,-11 8-1 16,4-3-4-16,0-1-3 0,-10 6-3 16,20-8-3-16,-14 4-4 0,5-1-14 0,2 3-10 15,-4-4-12-15,-9 6-18 0,18-9-22 16,-12 6-27-16,5-2-16 0,-11 5-21 15,9-4-30-15,-9 4-101 0,0 0-232 0,0 0 0 16</inkml:trace>
  <inkml:trace contextRef="#ctx0" brushRef="#br0" timeOffset="1.0476E6">2347 15988 1312 0,'0'0'-45'0,"0"0"19"0,7 12 20 16,-7-12 19-16,0 0 20 0,17 3 8 0,-17-3 4 15,0 0 13-15,30-5 3 0,-17 0 5 16,0 0 0-16,0 0 0 0,4 1-1 0,1-2-4 16,-2 2-1-16,-2-2-9 0,2 1-5 15,1 1-4-15,-4 1-5 0,0-2 1 0,1 2-6 16,-2 1-8-16,-1-1-2 0,-11 3-10 15,19-2-11-15,-8-1-16 0,-11 3-23 16,16 0-28-16,-16 0-38 0,17-2-28 0,-17 2-67 16,16 0-353-16,-16 0-53 0</inkml:trace>
  <inkml:trace contextRef="#ctx0" brushRef="#br0" timeOffset="1.04892E6">2965 15501 1414 0,'0'0'-54'0,"-18"0"15"0,18 0 25 0,0 0 15 16,-9-2 12-16,9 2 9 0,0 0 13 15,-11-6 6-15,11 6 3 0,0 0 8 0,-6-6 5 16,6 6 10-16,0 0 3 0,3-19 3 16,-3 19 2-16,7-15-2 0,-3 6 1 15,2-2-1-15,0 3-8 0,4-2 0 16,1 1-9-16,-1 1-3 16,7-2-4-16,-4 2-3 0,4 4-6 0,-1-3-3 0,4 4-3 15,-4 0-3-15,1 1-2 0,4 2-3 16,-2 2-2-16,-2 1-3 0,-1 4-3 15,-2 0-2-15,2 6-5 0,-5 2-3 0,-1 2-5 16,-4 3-6-16,-3 3-2 0,1 2-6 0,-4 3-4 16,0-4 3-16,0 4-4 0,-4 0 5 15,1 0 1-15,0-1-1 16,0 0 1-16,-4-2 0 16,4 0 2-16,0 0 1 15,-1-2 0-15,0-3 2 16,1-2-1-16,0-4 1 0,3 1 1 0,-3 0-4 0,3-2 5 0,0-13 1 15,3 22 1-15,0-14 1 0,4 2 1 0,-7-10 3 16,10 9-1-16,-10-9 1 0,13 11 7 0,-2-11 3 0,-11 0 1 0,26 0 3 16,-12 0 0-16,-14 0 4 15,26-3 0-15,-10 1 4 0,2-4-1 16,-2 4 1-16,-2-1-3 0,2-1 3 16,1-1 0-16,-1 0-1 0,-2 3 5 15,-1-4-5-15,1 1-6 0,-1 0-1 0,-3 3-3 0,3-3-2 16,-3 0 0-16,-10 5 1 0,17-8-4 15,-7 3-1-15,0 0-1 0,-10 5-2 0,13-8 1 16,-6 1-3-16,-7 7-13 0,14-7-11 16,-8 2-21-16,-6 5-22 0,13-8-26 0,-13 8-36 15,11-7-24-15,-5 2-26 0,-6 5-31 16,13-6-122-16,-7 2-296 0,-6 4-122 16</inkml:trace>
  <inkml:trace contextRef="#ctx0" brushRef="#br0" timeOffset="1.04966E6">3984 15315 1576 0,'0'0'-81'0,"0"0"10"0,-3-10 21 0,3 10 21 0,-6-9 15 0,6 9 9 0,-7-8 13 0,7 8 14 15,-10-9 5-15,6 4 6 0,4 5 3 0,-6-11 7 16,6 11 1-16,-10-7 11 0,10 7-1 16,-10-6 1-16,10 6-2 0,-13 0 4 15,13 0-8-15,-13 0-1 0,13 0-5 0,-17 6-7 16,17-6-1-16,-21 10-3 0,12-5-8 15,-1 0 3-15,-1 5-5 0,2-3-1 16,-4 0-7-16,2 6 3 0,1-1-6 16,1 4 1-16,-2 0-1 0,5 0-2 15,-1 4-1 1,4-1 0-16,0-1-6 0,3 3 7 16,0-4-2-16,3 3-4 15,0 0 0-15,0 1 3 0,4-5-3 0,-4 1 0 16,4 3 2-16,0-1 1 0,3-4-3 15,-1 2 0-15,2 0 0 16,2-1 3-16,1-2-4 0,2-1 8 0,-2 0-3 0,2-3 5 0,4 0 7 0,-4-3 2 16,8 1 1-16,-4-3-1 0,0-3 3 0,0 4-2 15,0-6 2-15,3 0 1 0,-6 0-4 16,3-3 5-16,0-2 0 16,-6 3-4-1,5-4 2-15,-5 1 0 0,2-2-1 16,1 2 0-16,-4 0 1 0,1-3-2 0,-4 3-2 15,-1 0-2-15,2 2 0 0,-1-1-5 0,-10 4 0 0,17-5 5 0,-17 5-11 16,13-6 0-16,-13 6-1 0,14-4-8 0,-14 4-16 0,9-3-15 0,-9 3-25 16,0 0-34-16,16-2-35 0,-16 2-29 0,0 0-27 15,0 0-91-15,14 0-380 0,-14 0-151 16</inkml:trace>
  <inkml:trace contextRef="#ctx0" brushRef="#br0" timeOffset="1.05237E6">4445 14163 1619 0,'0'0'-105'16,"0"0"14"-16,-10-5 16 16,10 5 6-16,0 0 13 0,0 0 8 0,0 0 9 15,0 0 6-15,0 0 19 0,0 0-9 0,6 32 12 16,-6-32 1-16,8 19 6 0,-5-7 8 15,0 0 4-15,0 3 2 16,4 5-3-16,-4-1 6 0,4 5 4 16,0-2-1-16,-1 3 7 15,1 0 0-15,-4 0-2 16,8 6-3-16,-5-2 4 16,1 0-2-16,-1 4-7 15,1-5-4 1,3 3 11-16,-6-2-2 15,5 0 6-15,-6-2-3 0,4-1 10 0,0-4-3 16,0 4 6-16,-1-1-6 0,-3 0 1 0,4-6 6 16,0 5-5-16,-3-4-1 15,2-3-2 1,-3 1 3 0,-3-3-8-16,7-1 1 0,-7-1-3 15,3-1-3-15,1 0 1 0,-4 1-1 0,3-2 0 16,-3-11-1-16,4 17-8 0,-4-17 4 0,3 15 3 0,-3-15-3 0,3 13 0 0,-3-13-1 0,3 10-1 0,-3-10-2 0,0 0 0 0,4 16 2 0,-4-16-3 15,0 0 1-15,0 11-1 0,0-11-1 0,0 0-3 0,0 0 1 0,0 0 3 0,0 0 0 0,0 12-5 0,0-12 2 16,0 0 0-16,0 0 3 0,0 0-3 0,0 0-3 0,0 0-1 16,0 0 7-16,0 0-5 0,-7 8 0 15,7-8 0-15,0 0 0 0,0 0 0 16,0 0-2-16,0 0-2 0,0 0 2 16,0 0 3-16,0 0-4 0,0 0 3 0,0 0-3 15,-6 7-2-15,6-7 5 31,0 0-2-31,0 0-2 0,0 0 4 0,0 0 0 0,0 0-2 0,0 0 2 0,0 0-2 0,0 0 1 16,0 0-2-16,0 0 4 0,0 0-5 16,0 0 8-16,0 0 0 0,0 0 3 0,0 0-3 15,0 0 0-15,0 0 1 0,0 0 0 16,-27-12-1-16,27 12-4 0,-10-12 3 0,-1 7-4 16,5-3 4-16,-4 4-3 0,3-4 6 15,-3 0-6-15,1 1-2 16,2-1 3-16,-4 1 2 0,5-1 0 15,0 3-11 1,-1-3 8-16,0 1-2 16,-3-1 4-16,7 1-3 0,-4-4-1 0,4 4 0 15,-4-3-1-15,3 3 1 0,-2-2 1 0,-1 1-2 0,4 0 3 16,-3 2-1-16,2-2 2 0,0 0-2 0,4 8-1 0,-6-13-1 0,3 7-1 16,3 6 4-16,-4-7-1 0,4 7-2 15,-3-7 4-15,3 7-5 0,-6-5 0 0,6 5 1 16,0 0 1-16,0 0 0 0,0 0 0 15,0 0-2-15,0 0 4 0,0 0 0 0,0 0 1 16,0 0-1-16,0 0 0 0,0 0-4 16,0 0 3-16,0 0 0 0,0 0 1 15,0 0-1-15,0 0-2 0,0 0 1 0,0 0 0 16,0 0 0-16,0 0-5 0,0 0 6 16,0 0 0-16,0 0-3 0,0 0 3 0,0 0-2 15,22 19 4-15,-22-19-3 16,0 0 5-16,0 0-3 15,14 11-1-15,-14-11 1 0,7 8-1 16,-7-8 1-16,6 8-4 0,-6-8 5 0,14 12 1 0,-8-7-4 16,1 2-1-16,-1 0 2 0,2 1-2 0,-2-1 1 15,4 2 0-15,-4-4 0 0,5 7 4 16,-4-4-5-16,2 1 2 0,1-2-2 16,1 3 3-16,-2-2 3 0,-2 2-8 0,3-2 1 15,0 2 3 1,0-2-2-16,0 0 5 0,-3-2-1 15,3 2 1-15,-4 0-3 0,5-1 1 0,-2 0 4 0,-9-7-1 16,14 10-3-16,-7-2-1 16,-7-8-2-16,13 7 3 0,-13-7 3 0,10 8-5 0,-10-8 2 15,10 3 5-15,-10-3-4 0,0 0 2 0,0 0-1 0,23-11 2 16,-16 5-4-16,-7 6 1 0,10-9-4 16,-7-1 3-16,4 3 2 15,-3-6 4-15,-1 3-5 0,-3-3 1 16,6-3-2-16,-3 5 1 15,-3-4 0-15,4 1-2 0,-1-1 1 0,0-5 1 0,-3 6-3 16,4-1 5-16,0 3-7 0,-1-2 2 0,0 1 2 0,0 2-4 16,0-1 2-16,-3 12 4 0,4-18-2 15,-1 11 0-15,-3 7 3 0,6-14 1 16,-6 14-3-16,5-12-1 0,-5 12 2 0,0-9 1 16,0 9-5-16,0 0 6 0,6-8-2 15,-6 8 0-15,0 0-2 0,0 0 0 16,0 0-9-16,0 0-11 0,0 0-20 0,0 0-33 15,0 0-33-15,0 0-27 0,0 0-35 16,0 0-113-16,0 0-219 0,0 0-4 16</inkml:trace>
  <inkml:trace contextRef="#ctx0" brushRef="#br0" timeOffset="1.08106E6">18946 7899 499 0,'7'-6'63'0,"-7"6"-8"15,0 0-13-15,0 0 8 16,7-8-6-16,-7 8-2 0,0 0-4 0,0 0 8 16,0 0 3-16,7-7-2 0,-7 7 3 0,0 0 8 15,0 0-2-15,0 0-1 0,0 0 7 16,0 0-3-16,0 0 8 0,0 0 0 15,0 0-3-15,-11 37 6 0,5-24-2 0,-1-1 0 16,1 4-4-16,-5 2-2 0,1 3-6 16,-3 4-5-16,-4 4-4 0,4-3-2 15,-4 6-6-15,1 6-4 0,2 4-4 16,1 2 1-16,-1-1-6 16,-2-2 0-16,2 0-1 0,1-9-1 0,4-5-3 15,-2 3-4-15,5-5-1 16,-4 5-2-16,7-7-2 15,-5-3 1-15,2-1-4 16,3 2 3-16,-4-9-2 16,4 6-3-16,0-6 2 15,3-2-2-15,-8 0-3 0,5 1-3 0,3-11-7 16,-3 14-10-16,0-8-12 0,3-6-17 0,-4 9-18 0,4-9-12 0,0 0-26 0,0 0-19 16,0 0-16-16,-14-20-42 0,8 13-85 0,3-2-215 0,-4 0 17 0</inkml:trace>
  <inkml:trace contextRef="#ctx0" brushRef="#br0" timeOffset="1.0818E6">18507 8060 1194 0,'0'0'-63'0,"3"-10"17"0,-3 10 2 0,0 0 13 0,0 0 7 16,0 0 6-16,0 0 15 0,6-7-2 15,-6 7 9-15,0 0 7 0,0 0 4 16,0 0 8-16,0 0 6 0,0 0 3 0,0 0 4 16,0 0 1-16,0 0 3 0,0 0 3 15,0 0 1-15,30 15-1 0,-23-12-5 16,2 5-3-16,-1 1 6 0,2 1-3 15,2-3-4-15,2 5 2 0,2 1-8 0,2 3 1 16,2-1-1-16,-1-1-4 0,5 3-3 0,-1 4-4 16,4-1 5-16,0 0-3 0,-4-1 1 15,3 2 0-15,1 2-3 16,-3-1 0-16,-1-1 4 0,0-2 4 16,4 1-5-16,-4-2 4 0,1 0 1 0,-4 1 1 15,0-4-1-15,-3 0 2 0,-1-1 5 16,1 1-4-16,-4-2 6 15,1 0 0-15,-1-3 3 16,-3 2 1-16,0-2 0 16,0 0 0-16,-4 1 0 0,5 1 0 0,-2-2-1 0,1 2 1 15,-2 1-1-15,1-1 0 0,1 0 0 16,-4 1 2 0,5 3 0-16,-1-2 2 15,-1-2-2-15,-1-1-2 0,-2-2-2 16,4 2 0-16,-4-4-3 0,2 4 0 0,-8-11-6 0,10 12 1 15,-4-5 0-15,-6-7 2 0,11 10-1 0,-11-10 0 0,3 9 0 0,-3-9 7 16,0 0-10-16,10 12-3 0,-10-12 0 0,0 0-5 0,0 0-2 0,0 0-13 0,0 0-17 16,0 0-24-16,0 0-38 0,0 0-47 0,0 0-55 15,-13 14-73-15,13-14-177 0,-11 8 7 16,11-8-142-16,-10 15-66 0</inkml:trace>
  <inkml:trace contextRef="#ctx0" brushRef="#br0" timeOffset="1.09962E6">18652 4260 609 0,'0'0'36'0,"-9"2"16"15,9-2-17-15,0 0-12 0,-13 5 31 16,13-5-24-16,0 0 2 0,0 0-1 15,-14 3 1-15,14-3 3 0,0 0 4 0,0 0 1 16,0 0 0-16,0 0-5 0,-13 5 1 0,13-5 10 16,0 0-6-16,0 0 2 0,0 0 11 15,0 0-7-15,0 0 1 0,-11 5 3 16,11-5-7-16,0 0 7 0,0 0-3 0,0 0-3 16,0 0-2-16,0 0 2 0,0 0 1 15,-9 4 4-15,9-4 0 0,0 0-1 0,0 0 0 16,0 0-3-16,0 0 0 0,0 0-1 15,0 0-4-15,0 0 0 0,0 0 1 16,23 18 6-16,-23-18 5 0,21 6 0 0,-5-4-4 16,-2 1-1-16,2 0-6 15,1-3-2-15,-1 1-1 0,4-1-2 0,4 3-4 16,3-3 0-16,-1 2-2 0,4-2-2 16,4 0-4-16,-1 3 1 0,-3-3-4 15,3 0-1-15,1 0-1 16,-1 3 0-16,0-3-5 15,0 0 1 1,1 0 5-16,-1 0-6 16,0-3-3-16,0 3 1 15,2 0-3-15,-2 0 1 16,0 0-2 0,4-3-1-16,-4 3 2 15,0-2-1-15,4 2-3 0,-4-3 2 16,1 2 0-16,3-2 7 0,-4 0-9 0,3 3 0 15,-2-2-3 1,2-2 3-16,-3 4-2 0,5 0-3 16,-5-2 5-16,0 2-3 0,4 0-1 15,-7 0 3-15,3 0 1 16,0 0-2-16,1 0-2 0,0 2 0 0,-4-2 4 16,3 4-1-16,0-4-3 0,-3 2 2 15,0-2-2-15,4 0 2 0,-1 3-2 0,0-3 4 16,0 0-2-16,1 3-3 15,-1-3 2-15,3 0-1 0,-1 0-2 0,-5 0 5 16,3 1-3-16,0-1-1 0,-3 3 1 16,3-3 0-16,-3 2 2 0,4 1-1 0,-1-3-2 0,0 3 2 15,4-3-1-15,0 0 3 0,-4 2-4 0,7-2 2 16,-3 2-1-16,2-2 0 0,-1 0 1 16,1 0-3-16,1 3 1 0,-2-3-2 0,1 2 2 15,1 0 0-15,-3-2 1 0,3 0 0 0,0 0 9 16,-4 3-9-16,5-3-1 0,-1 0 1 15,-4 0 1-15,4 0 1 0,1 0-4 16,-2 0 2-16,1 0 0 0,1-3 0 0,-2 3-3 0,1 0 2 16,1 0 1-16,-1 0 1 0,-4 0 1 15,1 0-3-15,0 0 0 0,3 3 0 16,-4-3 0-16,-3 0 2 0,4 0-4 0,0 3 6 16,0-3-4-16,-4 0 1 0,0 0 2 15,1 0-4-15,-4 0-1 16,3 0 3-16,-3 0 1 0,0 0-2 0,0 0 0 15,-3 0 0-15,3 2 0 0,-7-2 0 16,1 0 5-16,-1 3-5 0,0-3 6 16,-3 0-8-16,4 2 1 0,-5-2 6 0,2 3-6 0,2-3-1 0,-3 0 0 0,3 0 1 15,-2 0 1-15,-2 2 2 0,4-2-1 0,-2 0-1 0,-2 0 0 0,5 2 0 16,-1-2-1 0,1 3 1-1,3-3 8-15,-5 3-8 0,2-3 1 0,-1 2-1 16,-2 1-5-16,1-3 6 0,-1 0 0 0,6 1 4 15,-4 3-5-15,-4-4-1 0,11 2 0 16,-6 0 2-16,6-2 0 0,-6 4-3 0,2-4 2 0,4 5 2 16,-3-5-6-16,-1 3 2 0,4-3 4 0,0 1-2 15,-3-1-1-15,3 3 1 0,-3-1 0 16,0 4 1-16,3-4-1 0,0 0 0 0,0 1-2 16,0-1 2-16,0-2 0 0,3 2 2 0,-3 1-4 15,0 0 11-15,3-1-11 0,1 1 1 0,-1-1 4 16,-3 1 0-16,3-1-4 0,1-2 3 0,0 2 2 0,-4-2-6 15,3 3 4-15,0-3 0 0,-3 3-4 0,3-3 5 0,1 0 0 0,-4 2 0 16,3-2-1-16,-3 0 1 0,0 0 0 0,3 3 2 16,1-3 0-16,-5 0-3 0,1 0 3 0,0 0 0 0,4 0 1 15,-4-3 1-15,3 3 4 0,-3 0-4 0,1 0 4 16,-2 0-5-16,-2-2 6 0,3 2-4 16,-6 0-1-16,6 0 0 0,1 0 2 15,-6 0 4-15,5 0-4 0,0 0 2 0,0 0-3 0,-3-3 1 0,3 0-5 16,-6 3 3-16,6 0-4 0,-4-2 3 15,5 0 1-15,-2 2-2 0,1-3 0 16,1 1-2-16,-2 2 0 0,1 0 3 0,3-3-1 16,1 3-1-16,-4 0 1 0,4 0 6 0,-3 0-9 15,1 0-5-15,1-2 4 16,-3 2 0-16,0 0 0 0,4 0 9 0,-5 0-11 16,-2 0-4-16,3 0 5 0,-3 0 3 15,4 0-6-15,-4-3 5 0,-2 3-1 0,2 0-1 16,-1-3 0-16,1 3 3 0,0 0 1 15,1-2-3-15,-1 2 3 0,-2-2-3 16,1 2 5-16,1-3-6 0,0 3 2 0,0-2-1 16,0 0-2-16,2-1 1 0,-2 0-1 15,0 3 3-15,3-2-2 0,-3-1 0 0,4 3 1 16,-5-1-5-16,-1-2 3 0,2 3-1 16,0-3 1-16,3 3 1 0,-3-2 0 15,0 2 0-15,4-4 0 0,-6 2-1 0,6 2 3 16,-1-2 2-16,-3-2-6 0,1 4 4 15,4-1-2-15,-7-2-3 0,6 3 2 0,-4-2 4 16,2-1-5-16,-2 0 0 0,0 3 2 16,0-2-3-16,0 2 2 0,-4-2 4 15,3-1-3-15,-3 3 2 0,2 0 2 16,-5-2-4-16,2-1 2 0,-1 3-5 16,-1 0 3-1,2-2 2-15,-1 2-4 16,-1-3 1-1,0 0 2-15,0 3-4 0,1-2 0 16,-2 2 7-16,-2-2-7 0,-2 2 4 0,3-3 1 0,-4 1-4 16,-1 0 2-16,-13 2 2 0,27-3-2 0,-14 0 0 0,-13 3 2 0,23 0-2 0,-14-2-1 15,-9 2-4-15,22 0 4 0,-22 0 4 0,17-3-2 0,-17 3 2 16,15 0-6-16,-6-1 4 0,-9 1-5 0,0 0 2 16,18 0 4-16,-18 0-2 0,0 0-2 15,0 0 2-15,21-3 0 0,-21 3 10 16,0 0-9-16,13 0 2 0,-13 0-2 0,0 0 4 15,0 0 0-15,16 0 2 0,-16 0 1 16,0 0 0-16,0 0 1 0,0 0 3 0,0 0-6 16,0 0 5-16,0 0-4 0,0 0 2 15,0 0 2-15,0 0-7 0,0 0-1 16,0 0-1-16,0 0 4 0,17-3 1 0,-17 3-1 16,0 0-3-16,0 0 1 0,0 0-4 15,0 0 0-15,0 0-1 0,0 0-20 16,0 0-23-16,0 0-52 0,0 0-70 0,0 0-70 15,-31-15-177-15,18 10-58 0,3-1 56 16,4 2-191-16,-7-4-106 0</inkml:trace>
  <inkml:trace contextRef="#ctx0" brushRef="#br0" timeOffset="1.13704E6">20837 4850 1125 0,'0'0'83'16,"-16"-5"-23"-16,9 2 10 0,7 3-7 0,-14-7-3 15,8 5 6-15,6 2-1 0,-13-8-3 0,2 3 6 16,5 0 6-16,6 5 1 0,-13-8 7 16,6 6 1-16,-3-3-1 0,10 5 4 0,-13-5 2 15,13 5-5-15,-14-8-1 0,4 6-4 0,10 2-5 16,-17-5-1-16,8 0-7 0,-1 2-8 15,-4 1-5-15,14 2 0 32,-23-3-2-32,10 6-7 0,0-3 10 0,-1 0 13 0,-2-3-16 0,16 3-3 0,-30 3-9 15,16-3 0-15,1 2-1 0,-4-2-6 0,4 3-5 16,13-3-4-16,-27 3 0 0,13-1-4 16,-2 3-4-16,5 2-2 0,-2 1 2 0,4-1 0 15,-5 1-1-15,4 2-4 0,4 0-2 16,-5 0 3-16,5 2-4 0,-1 1-1 15,4-1 3-15,-4 2-5 0,4 3 3 0,-1-2 3 16,4 2-9-16,-3 0 2 0,3 0 2 16,0 1-2-16,0 0-1 0,0 4 0 15,3 1-3-15,-3-1 6 16,0 3-1-16,4 1 0 16,-1-2 2-16,-3 3 5 15,4 5-1-15,-4-6 6 16,0 3 5-16,0 3-2 0,0-6 4 0,0 5-2 15,-4-1 2-15,4-3 1 0,0-2-4 0,-3 3 2 16,3-6-6-16,-4 2 7 0,4-3-8 0,-3-4-8 16,3-1-3-16,-3-3-17 0,-1-1-30 0,1-3-32 15,-3-1-37-15,6-8-51 0,-11 5-52 0,11-5-48 0,0 0-116 0,-16-17-111 0,13 8 61 16,-1-5-137-16,1 2-69 0</inkml:trace>
  <inkml:trace contextRef="#ctx0" brushRef="#br0" timeOffset="1.13744E6">19983 5352 1497 0,'-6'-6'-41'0,"6"6"17"0,-3-6 22 15,3 6 24-15,0 0 22 0,0 0 20 16,0 0 11-16,20-13 10 0,-7 13 8 0,1-5 1 16,2 5 11-16,1-2 2 0,2-1 7 15,5 3-3-15,-4-2 9 0,3 2-7 0,0 0 3 16,1 0-1 15,0-3-6-31,2 3-7 0,-3 0-4 0,-3 0 17 0,4 0-10 0,-4-2-13 0,0 2-11 16,0 0-3-1,-1 0-15-15,-2 0-1 16,1 0-6-16,-2-3-15 0,-2 3-15 0,-14 0-32 0,22 0-29 0,-8-3-38 0,-14 3-50 0,19-1-68 0,-11-5-61 16,-8 6-125-16,19-5-137 0,-5 1 67 15,-4-1-172-15,7-1-116 0</inkml:trace>
  <inkml:trace contextRef="#ctx0" brushRef="#br0" timeOffset="1.13879E6">21124 5237 1578 0,'-6'-5'-49'0,"6"5"32"0,0 0 23 0,-11-7 28 15,11 7 29-15,-6-8 15 0,6 8 13 16,0 0 12-16,-7-7 4 0,7 7 2 16,0 0 3-16,0 0 1 0,0 0-1 15,0 0 4-15,0 0-1 0,-3 22 2 0,3-9-10 16,0-1-9-16,0 2 1 0,-3 6-13 15,3-1-10-15,-3 3 1 0,-5-2-20 0,5 3-6 16,3-1-24-16,-7-2-31 16,4 1-30-16,0-5-51 0,0 0-59 15,-5-4-67-15,8-2-97 0,-3 0-192 0,3-10 64 16,0 0-157-16,0 0-94 0</inkml:trace>
  <inkml:trace contextRef="#ctx0" brushRef="#br0" timeOffset="1.13972E6">21701 4760 1603 0,'0'0'-14'0,"-6"-8"14"16,6 8 14-16,-3-7 14 0,3 7 8 16,0 0 6-16,0 0 3 0,0 0 5 0,0 0 9 15,0 0 10-15,0 0 12 0,0 0 2 16,0 0-3-16,0 0 4 0,22 33-1 16,-19-24 2-16,8 6-1 0,2 3-8 0,-2 0-4 15,1-1-2-15,-2 0-1 0,4 3 0 16,2 1-5-16,-2-2-6 15,-1 3-3-15,1-1-5 0,-1-1-1 0,1 0-3 0,-1-1-4 16,-4 1-3-16,5-2-2 0,-4 2-5 16,0-5-4-1,0-1 0-15,-3 0-3 0,-1-4-6 16,1 2 0-16,0-4 5 16,-4 2-3-16,-3-10-2 0,0 0 1 0,3 15 7 0,-3-15-7 0,0 0-6 0,0 0 4 15,-13 6-7-15,13-6-1 0,0 0-1 0,-27-6 2 16,27 6 1-16,-20-8-4 0,10 5 12 15,0-1-4-15,-3 1 7 0,-1-4-5 0,1 2 11 16,-1-1-4-16,5 2-7 0,-4-4-7 16,-4 4 16-16,4-5 0 0,-1 5-6 0,4 0 3 15,-4 0-10-15,-2-1 4 0,2 5 4 16,1-3-2-16,-4 3-11 0,4 0-1 16,-4 0 4-16,4 6-3 15,0-1-2-15,-4 0 8 0,4 3-8 0,-4 1 9 0,0 2-13 16,4-2-2-16,0 4 7 0,3-1-7 15,-3 3 1-15,3-1 1 0,3-2-4 16,-3 2 3-16,7 1-1 0,-4-2 5 0,0 0-8 16,4-1 1-16,-1-3 1 0,1 4 1 15,0-3-1-15,0-3 1 0,3-7 4 0,-3 18-17 16,3-18 0-16,0 11-25 0,0-11-25 16,0 0-23-16,-4 9-30 0,4-9-48 15,0 0-51-15,0 0-48 0,0 0-126 0,0 0-126 16,0 0 67-16,0 0-172 0,30-20-116 15</inkml:trace>
  <inkml:trace contextRef="#ctx0" brushRef="#br0" timeOffset="1.14063E6">22534 5070 1609 0,'-6'-4'-59'16,"6"4"14"-16,-6-6 18 0,6 6 22 15,0 0 10-15,-14-2 11 0,14 2 17 16,0 0 7-16,0 0 13 0,0 0 7 0,-10 17 11 16,10-17 5-16,6 17-1 0,-6-17 3 15,11 20-2-15,-1-11-4 0,-1 3 0 16,5 2-1-16,3-4-7 0,0 0-2 16,3 0-6-16,-4 0-5 0,4-2-5 0,0-4 1 15,-3 1-4-15,0 1 1 0,-1-3-2 16,1-3-3-16,3 0-2 0,-6-3 6 15,2-3-9-15,-6 1-3 0,3-2-4 0,-3-1-2 16,-3-1 1-16,0-1-1 0,-4-1 4 16,0-1-5-16,1 3-1 0,-4-3 5 15,0 0 0-15,0 12 4 0,-4-17-1 0,1 10 7 16,3 7-1-16,-3-13-8 0,3 13 2 16,-11-5-2-16,11 5-4 0,0 0 1 0,-22 15-3 15,14-5 0-15,-2 5-2 0,1-1-3 16,2 7 3-16,-3-1 1 15,0 5 1-15,4 5-1 16,-5 0 1-16,4 6-6 16,1-2 6-16,3 1 2 0,-4 3-3 15,7-4 2-15,-3 2 2 0,-1-1-3 0,8-1 3 0,-8 2 27 16,4-6-2-16,0 0 3 0,4-3-7 0,-4 0-1 0,3-2-8 16,-3-2 1-16,-3 0-6 0,3-3-3 15,0-3-6-15,3 0 2 0,-3-1-13 0,0-1-11 0,0-3-24 16,0 0-27-16,0-12-45 0,0 20-61 15,0-20-69-15,-3 16-62 0,3-8-132 16,0-8-117-16,0 0 77 0,0 0-229 0,3 17-182 16</inkml:trace>
  <inkml:trace contextRef="#ctx0" brushRef="#br0" timeOffset="1.14416E6">23475 4705 1760 0,'-10'5'-99'15,"4"5"13"-15,-1 0 25 0,0 2 4 16,-3 4 11-16,4 1 18 0,-5 0 5 16,1 6 15-16,7-3 7 15,-3 5 6-15,-5 2 15 0,-2 2 2 16,4 0 2-1,-5-3 11-15,7 6 0 0,4-6 5 16,-7 3 2-16,3-5 0 0,0 1 0 0,1-3-3 16,-1 3 0-1,1-2-3 1,-1-4 1-16,0 2-6 16,7-3-1-16,-6-3-3 15,-1 0 1 1,4-1-5-16,-4-1 1 0,0-1-2 0,4-1 0 15,0-1 3-15,-1-1 2 32,4-9 8-32,-6 18-1 0,6-10-2 15,0-8 3-15,-7 10-2 0,7-10-1 0,-10 9-1 0,10-9-3 0,0 0 0 0,-7 3-5 0,7-3-5 0,0 0 0 0,0 0-1 0,-6-19-3 0,6 8 0 16,0-1-2-16,3-1-2 16,4-2 1-16,-4-5-2 15,0-1 2-15,4-3-6 0,-4 2 3 16,4-4-3-1,0-1-2-15,-4 2 0 0,-3-1-1 0,6 2 2 16,-2-3-3-16,-1 2 1 0,1 0 1 0,-1 0-1 16,0 5 0-16,1-5 1 0,-1 5-2 0,0 0 1 0,-3 2-1 15,0 1 2-15,3 2-2 0,-3 0-1 16,0 3 6-16,4-1 0 0,-1 2 0 0,-3 11-2 0,0-19-2 0,4 11 3 0,-4 8 3 0,3-12-4 0,-3 12 2 16,7-12 2-16,-7 12 1 0,9-4 2 0,-9 4 0 0,0 0 0 0,0 0 0 0,27 12 1 0,-27-12-5 15,17 6 0-15,-10 2 1 0,6-1 1 0,-7 1-1 16,5 2-1-16,-2 0 0 0,1 0-1 15,4 0-1-15,-4 2 2 0,0 3-1 0,3-2-1 16,-3 4 2-16,1-1-3 0,2 1 4 0,-4-2 2 0,2 2-3 16,-1 1 6-16,-1-1-4 0,2 1 0 15,-5-3 2-15,1 0 1 16,3 3-3-16,-3-4-1 0,-1 1 1 0,1 0 0 16,-1-2 0-16,2-1-1 0,-5 2 1 0,3-2-2 0,-2-3-3 15,-1 1 1-15,0 2 0 0,0-1 1 0,2-2-2 16,-5-9-2-1,6 16 2-15,-6-16-1 0,3 15-5 0,-3-15-5 16,0 10-6-16,0-10-10 0,0 0-13 0,3 12-23 0,-3-12-19 31,0 0-30-31,0 0-33 0,0 0-23 0,-9 8-42 0,9-8-85 0,0 0-331 16,0 0-121-16</inkml:trace>
  <inkml:trace contextRef="#ctx0" brushRef="#br0" timeOffset="1.14478E6">23249 5142 1572 0,'0'0'-77'0,"0"0"16"15,0 0 10-15,0 0 16 0,0 0 11 0,0 0 10 16,-7 18 16-16,7-18 10 0,0 0 12 16,0 0 6-16,0 0 2 0,0 0 10 15,0 0 9-15,0 0 5 0,0 0 8 0,0 0 7 16,27 10 6-16,-27-10 1 0,0 0-2 16,23-3-1-16,-23 3 1 0,23-2-3 15,-9-1 3-15,2 3-6 0,-3-2-4 0,4-1-4 16,4 3-5-16,-5-3-4 15,1-1-4-15,2 4-2 0,2-3-6 0,2 1-1 16,-7 2-5-16,5-3-1 0,-1 3-5 0,-1-1 0 16,-5 1-2-16,2-3 6 0,1 3-10 15,-17 0 1-15,27 0 1 0,-14 0 2 16,-2-3 1-16,-11 3 5 0,19-2 2 0,-19 2 1 16,17-4-1-16,-17 4 1 0,13 0-3 15,-13 0-1-15,0 0-1 0,17-2-7 16,-17 2 8-16,0 0-11 0,0 0-6 0,16 0 2 15,-16 0-2-15,0 0-15 0,0 0-12 16,0 0-23-16,0 0-31 0,0 0-37 0,0 0-48 16,0 0-48-16,0 0-40 0,0 0-122 15,0 0-78-15,0 0-178 0,0 0-116 16</inkml:trace>
  <inkml:trace contextRef="#ctx0" brushRef="#br0" timeOffset="1.14555E6">23609 5257 1574 0,'0'0'-85'15,"0"0"11"-15,0 0 13 0,0 0 11 16,0 0 13-16,0 0 6 0,0 0 13 0,0 0 3 16,24 5 1-16,-24-5 11 0,0 0 0 15,0 0 4-15,12 9 7 0,-12-9 7 0,0 0 3 16,0 0-3-16,7 8 12 0,-7-8-3 15,0 0 6-15,0 0 0 0,11 9 4 16,-11-9 3-16,0 0 0 0,0 0 2 0,0 0-4 16,0 0-4-16,0 0-5 0,0 0 3 15,0 0-3-15,0 0-7 0,0 0 1 0,0 0-3 16,6-18 0-16,-6 18-3 16,0 0 0-16,0 0 1 0,0 0-3 0,0 0-1 15,0 0 3-15,0 0 0 0,0 0 3 16,0 0 0-16,0 0-1 0,0 0 1 0,0 0-2 15,0 0 0-15,0 0-1 0,0 0-3 16,19 13 0-16,-19-13 2 0,0 0-10 0,0 0-1 16,0 0-3-16,0 0-6 0,0 0-9 15,0 0-11-15,0 0-25 0,0 0-24 16,0 0-25-16,0 0-28 0,0 0-91 0,0 0-234 16,0 0 38-16</inkml:trace>
  <inkml:trace contextRef="#ctx0" brushRef="#br0" timeOffset="1.15837E6">17029 5510 613 0,'-10'6'84'0,"10"-6"-15"16,0 0-23-16,0 0 32 0,-14 1-20 0,14-1 2 15,0 0 2-15,-16 3 2 16,16-3 6-16,0 0 2 0,0 0-3 0,0 0 4 16,-14-4 1-16,14 4 2 0,0 0-5 0,0 0 1 15,-6-8 2-15,6 8 1 0,-7-9-7 16,7 9 3-16,-3-7 3 0,-4-1-6 15,7 8 0-15,-7-12 2 0,4 5 0 0,-3-4-2 16,-1 4-1-16,0-2-5 0,0-5-1 16,1 5-6-16,-1-4-6 0,-3-2-3 15,3 0-1-15,1 1-3 0,2-2-4 16,1-1-5-16,0-4-1 0,3 0-7 0,0 3 0 16,0-5-3-16,3 1-2 0,0-2 0 0,4 3-4 15,-7-1-3-15,10 2-1 0,-6 2 3 16,2 0-4-16,1 3-2 0,-1 3 1 15,1 0-3-15,0-1 1 0,0 5-1 0,-1 0 4 16,4 4 0-16,0-1-4 0,-10 5 2 16,16-3-1-16,-16 3 2 0,21 8-3 15,-21-8 2-15,23 12-2 0,-13-4-1 0,0-1 1 16,0 4 0-16,0-2-5 0,0 1 2 16,0 3 2-16,0-4 6 0,-3 4-7 15,0 3-3-15,3-4 0 0,-4 0 1 0,4 1 0 31,-3-1-4-15,0 1 3 0,-1 0 0-16,1-1-2 0,-1 0 2 0,2-2 0 15,-2 0-2-15,0-3 0 16,1 4-2-16,0-2 2 0,0 0-2 0,-7-9 0 16,9 15 4-16,1-11-1 15,-10-4 0-15,17 10 0 0,-10-5-4 16,-7-5 4-16,20 5-2 0,-20-5 3 15,24 0 1-15,-11 0-1 16,-13 0 2-16,30-5 5 0,-13 0 2 16,-1 3 2-1,1-1 3-15,-1-2 2 0,-2 1-1 16,2 1-1-16,1 0-2 16,-4-2-1-16,1 4-5 15,-1-2 4-15,1 0-8 0,-1 1 3 0,-4-2-2 0,5 2 3 0,-14 2-4 16,16-6 1-16,-5 5-1 0,-11 1 5 15,19-5-7-15,-19 5 3 0,14-8-1 0,-7 5-5 0,2-1-2 0,-9 4 5 0,11-5-13 0,-11 5-6 16,13-5-15-16,-13 5-15 0,0 0-21 0,14-8-22 0,-14 8-23 0,6-4-26 0,-6 4-44 0,0 0-25 0,10-8-63 0,-10 8-141 16,0 0-245-16,0 0-152 0</inkml:trace>
  <inkml:trace contextRef="#ctx0" brushRef="#br0" timeOffset="1.15951E6">17639 5270 1624 0,'0'0'-107'15,"0"0"22"-15,6-8 7 0,-6 8 18 0,0 0 11 16,8-8 16-16,-8 8 8 0,0 0 6 16,6-7 10-16,-6 7 3 0,0 0 2 0,0 0 17 15,0 0-12-15,-3-15 10 0,3 15-6 16,0 0 12-16,-7-15 3 0,3 11 0 16,4 4 9-16,-9-9-7 0,9 9 6 15,-10-12-2 16,7 4-4-31,-5 1 3 0,2 2-1 0,0-2 2 0,6 7-5 0,-10-18 5 0,2 13-5 0,5 1 0 0,-3-5 2 16,-1 1 1-16,7 8 11 0,-6-12-8 0,-2 7 2 16,8 5 2-16,-9-12 5 0,6 5 0 15,-1 0 1-15,4 7 0 0,-6-8-1 16,6 8 4-16,-8-7-5 0,8 7 0 16,0 0-3-16,-6-9-4 0,6 9 1 0,0 0-4 15,-7-8-5-15,7 8 2 16,0 0-4-16,-3-6-1 0,3 6-1 0,0 0-1 0,0 0 0 15,0 0 1-15,0 0 3 0,-6-6-3 16,6 6 1-16,0 0 1 0,0 0-5 0,0 0 1 16,0 0 3-16,0 0-1 0,0 0 0 15,0 0 3-15,0 0-1 0,0 0-2 16,0 0 1-16,0 0 2 0,0 0-3 0,36 3 3 16,-36-3-4-16,16 0 3 0,-16 0 0 15,24 0-1-15,-10-3 3 16,-14 3 0-16,22-2-2 0,-4-1 2 15,-2 3-3 1,1 0 5-16,0 0-4 0,-1 0 5 0,-3 0 2 0,4 0 4 0,-17 0-3 16,27 0-1-16,-11 3 1 0,-16-3-1 0,24 0-5 0,-24 0 4 15,20 0-4-15,-20 0-2 16,20 0 1-16,-20 0-3 0,13 2-2 0,-13-2 1 16,13-2 4-16,-13 2-7 0,0 0 3 0,17 0-1 15,-17 0-3-15,0 0 0 0,0 0-2 16,17 0-6-16,-17 0-9 0,0 0-15 0,0 0-23 15,0 0-25-15,0 0-32 0,0 0-52 16,0 0-40-16,10-5-111 0,-10 5-145 16,0 0-161-16,0 0-109 0</inkml:trace>
  <inkml:trace contextRef="#ctx0" brushRef="#br0" timeOffset="1.1609E6">18409 5237 1569 0,'0'0'-63'0,"0"0"12"0,0 0 19 0,0 0 10 0,0 0 9 15,0 0 9-15,0 0 15 0,0 0 11 16,0 0 8-16,0 0 9 0,0 0 9 16,0 0 6-16,0 0 6 0,0 0 5 0,0 0 4 15,41 5 4-15,-41-5-2 0,27 3 1 16,-15-3 1-16,9 0 2 0,-2 0 4 15,1 0-9 17,4-3-1-32,6 3-3 0,-3 0 2 0,6-2 3 0,0 2-8 0,1-3-6 0,2 3 7 0,1-2-4 0,-3 2 3 15,2-3-2 1,1 3 3 0,-1-3-3-16,-2 3-3 0,2-1-4 0,-2 1-5 15,0-3 0-15,-1 3-5 0,-3-3-4 16,0 1-6-16,0 2 1 0,-8-3-6 0,2 3 2 15,0 0-8-15,-1-1-4 0,-7 2 6 0,5-1-7 16,-4-1 2-16,-1 1-1 0,-2 0-9 0,-14 0 4 0,26 1 0 0,-13-2 0 16,-13 1-5-16,21 1 2 0,-21-1 3 15,16 0-4-15,-16 0 1 0,0 0-3 0,20 0 2 16,-20 0-5-16,0 0-2 0,16 0 5 0,-16 0-2 16,0 0 10-16,0 0-12 0,18 0 2 15,-18 0-3-15,0 0 6 0,0 0-2 0,12-1-1 16,-12 1 1-16,0 0-5 0,0 0-5 15,0 0 5-15,0 0-4 0,0 0 5 16,0 0 5-16,0 0 9 0,4-12 1 0,-4 12-1 16,0 0-5-16,0 0-4 0,0 0 4 15,0 0 1-15,-10-17-7 0,10 17 7 16,-6-8-7-16,6 8-1 0,-7-9 9 16,7 9-14-16,-4-8 2 0,4 8 5 0,-10-9-3 15,7 3-4-15,3 6 1 0,-10-12-5 16,4 4 5-16,-2 1-2 0,2 2-4 0,-1-3 5 15,1 1-6-15,-1-1 3 0,-3 3 0 16,0-3 4-16,4 4-6 0,-2-4 8 0,2 4-4 16,-1-5 6-16,1 5-3 0,-5 0 1 15,11 4-5-15,-13-9 5 0,7 6-4 16,6 3 1-16,-11-7 1 0,11 7 4 0,-9-7-7 16,9 7 5-16,-10-3-7 0,10 3 2 15,0 0 2-15,-11-5 5 0,11 5-9 0,0 0 6 16,0 0 0-16,-9-8-4 0,9 8 2 15,0 0 0-15,0 0-2 0,-7-4 5 16,7 4-5-16,0 0 3 0,0 0-6 16,0 0 3-16,0 0-7 0,0 0 5 15,0 0 5-15,0 0-7 0,0 0 5 0,0 0 0 16,0 0-3-16,0 0 4 0,0 0-1 0,0 0 0 16,16 29 0-16,-16-29 1 0,14 11 2 15,-11-5 5-15,7 2-6 0,-3 4 1 31,0-3-4-31,3 1 3 0,-4 0-7 0,1 2 13 0,0 1-1 16,-1 2 1-16,1-3-7 16,-4 3 0-16,4 2 4 15,-3-1 1 1,2-1-5-16,-3 0 11 16,1 0-6-16,-1 2 12 15,-3-3-13-15,0 3 4 0,3-5 2 0,-3 3 3 16,0-3 1-16,0 3-3 0,0-3-2 0,0-12-3 15,0 24 2-15,0-15 6 0,0-9-10 0,-3 17 2 0,3-9-4 0,0-8 2 0,-7 15-19 0,4-7-27 16,3-8-25-16,-6 10-35 0,6-10-40 0,-14 2-50 0,14-2-53 0,0 0-62 0,-20-6-162 16,16-2-26-16,-2-4 70 0,3 3-125 0,-7-6-51 15</inkml:trace>
  <inkml:trace contextRef="#ctx0" brushRef="#br0" timeOffset="1.16198E6">17849 4608 1395 0,'0'0'-63'0,"0"0"18"0,0 0 16 16,0 0 17-16,0 0 15 0,0 0 9 0,0 0 1 15,10 22 18-15,-7-12 4 0,1 2 0 0,-4-12 5 16,4 25 1-16,-1-11 1 31,-3 2 2-31,3-1 2 0,0 0-2 0,0-2 4 0,-3 3-2 0,4-2-1 0,-1-4 0 16,-3-10 2-16,0 22 0 0,3-13 5 0,-3-9 2 16,4 20 4-16,-4-20-7 0,-4 9-3 15,4-9-5-15,0 0-1 0,0 0-6 0,0 0-5 16,0 0-3-16,0 0-1 0,-22-29-4 15,18 20-1 1,-3-1 1-16,0-2-5 0,4 0-2 16,0 0 2-16,0-2-1 15,0 4 1-15,-1 0 1 16,-3 0 1-16,7 3-3 16,0 7-2-16,-3-18 2 0,3 9-2 0,0 9 2 0,3-13-3 0,-3 13 1 15,7-13-6-15,0 6 4 0,-7 7 0 0,9-8-2 0,-9 8 5 16,18-5-1-16,-18 5 2 0,22 0 2 0,-8 0 2 15,-14 0-4 1,30 8 0-16,-14-3 1 0,5-1 0 0,-1 4-1 16,-1 0 4-16,5 2-3 0,-4-3 3 15,-4 4-2 1,5-2 1-16,-1 1-3 0,-4-2 1 16,4 2 5-1,-7-4 1-15,5 2 2 0,-6 1 2 31,-1-5-2-31,2 1 4 0,-3 1 9 0,0-2 5 0,-10-4 2 16,13 8 7-16,-13-8 9 0,0 0-8 0,21-8-2 0,-21 8-7 0,6-16-8 0,-6 8 0 16,0-8 3-16,0 4-6 0,-3-3-6 0,3 3-8 0,-3 0 9 0,-1-2-12 15,1 2 4-15,3-1-4 16,-3 3-6-16,3 10-1 0,-4-17-8 0,4 17-20 31,-4-12-13-31,4 3-20 0,0 9-20 0,0-9-18 0,0 9-24 16,0-11-18-16,0 11-19 0,0 0-22 0,11-12-15 0,-11 12-20 0,10-5-14 0,-10 5-56 15,9-2-99-15,-9 2-236 0,18 0-112 0</inkml:trace>
  <inkml:trace contextRef="#ctx0" brushRef="#br0" timeOffset="1.16301E6">18493 4560 1597 0,'0'-15'-61'0,"-4"8"19"16,4 7 16-16,-3-13 22 0,3 13 14 0,-3-10 22 16,3 10 9-16,-6-8 6 0,6 8 7 15,-4-7-5-15,4 7 8 0,0 0-2 0,0 0-2 16,0 0 1-16,0 0-3 0,0 0 1 15,-7 33-5-15,7-24-2 0,-3 6-4 16,3-2 0-16,3 1-2 16,-3 2 0-16,0 0-4 0,0-2 4 0,3 1-2 15,-3 2-1 1,0-2-3 0,4 0 3-16,-4-2-1 0,0-1-6 15,0 1-3-15,4-3 0 0,-4-10-1 0,0 14-2 0,0-14-2 16,3 13-2-16,-3-13-5 0,0 0-2 0,0 0 3 0,-3 11-2 0,3-11-3 0,0 0-1 0,0 0-1 15,0 0-1-15,0 0 2 0,0 0-3 16,-11-32 0-16,8 26 0 0,3-4-2 0,0 10 6 16,-7-13-7-16,4 6 0 0,0-3-3 15,0 1 2-15,3 9 0 0,-8-14-1 16,8 7 0-16,0 7 2 16,-3-13 0-16,3 13 0 0,-7-7 0 0,7 7 1 0,-3-8-3 15,3 8 3-15,0 0 0 0,0 0-1 16,0 0 2-16,0 0 0 0,0 0-1 15,0 0 3-15,0 0-5 0,0 0 2 0,0 0-3 16,0 0 2-16,0 0-1 0,13 35 5 16,-13-35-8-16,8 11 2 0,-2-4 1 0,-6-7-2 15,10 12 2-15,-4-7 0 0,-6-5-1 16,17 10 3-16,-10-2-2 0,3-1-2 16,-10-7 0-1,16 9 6-15,-6-5-6 0,1 0 4 0,-2 2-3 16,-9-6-1-1,18 7 3-15,-18-7-2 0,16 5 1 0,-16-5-2 0,17 0 3 0,-17 0-2 0,16 0-1 0,-16 0-1 16,0 0 2-16,20-2-1 0,-20 2-1 16,13-3 3-16,-13 3-3 0,11-7 2 15,-11 7-1-15,13-10 0 0,-13 10 0 16,10-10 0-16,-6 2 2 0,-1 1 1 0,-3 7-1 16,6-18 0-16,-6 8 1 0,0 10 1 15,0-20 0-15,0 10 3 0,-3 0 3 0,-3 0 1 16,2 0 1-16,0 3 3 0,1-3 1 15,-3 3 4-15,-1-2 3 0,1 1 3 16,6 8-3 0,-11-12 3-16,5 8 1 0,-1-1-7 0,-4 0 0 15,11 5-1-15,-16-5-4 0,16 5 1 16,-17 0-3-16,17 0-1 0,-16 2-3 0,16-2 0 0,-17 5-6 0,17-5 5 16,-16 8-2-16,9-1-2 0,-3-4-3 15,3 3-2-15,7-6-14 0,-9 14-5 0,1-8-15 16,8-6-12-16,-10 12-19 0,10-12-21 15,-3 9-31-15,3-9-20 0,-6 10-28 16,6-10-12-16,0 0-17 0,0 0-56 0,0 0-90 16,0 0-227-16,0 0-68 0</inkml:trace>
  <inkml:trace contextRef="#ctx0" brushRef="#br0" timeOffset="1.16367E6">19103 4620 1518 0,'-10'-3'-44'0,"10"3"25"0,0 0 17 0,0 0 14 15,-17 13 18-15,17-13 4 0,-6 12 4 16,2-4 2-16,4-8 0 0,-3 17 2 16,3-9 3-16,0-8-2 0,0 20-2 0,0-10 3 15,0-10 0-15,3 12-3 0,-3-12 0 16,0 15 1-16,0-15 1 0,0 13 3 15,0-13-1-15,0 0 2 0,0 0-4 0,0 0-8 16,0 0 0-16,0 0-6 0,0 0-1 16,0 0-3-16,0 0 0 0,-20-23-7 0,14 13 0 15,-4 3-1-15,3-3-4 0,0 0 3 16,-3 2-1-16,1 1 6 0,2-1 3 16,0 1 3-16,-3-1 0 0,7 3 0 0,-4-2-4 15,7 7-1-15,-13-10-1 0,6 2-2 16,4 4-4-16,3 4 0 31,-3-11 0-31,3 11-4 0,0 0 1 0,13-12-4 0,-13 12 2 16,17-3-1-16,-4 3 0 0,-13 0-1 0,23 3 3 15,-23-3-1-15,24 10 2 0,-15-6 3 0,1 5 1 0,1-2 3 0,-5 3 8 16,4 2 7-16,-10 1 0 0,3-1 3 16,1 0 1-16,-4 4-3 0,4-4 1 0,-8 1-3 15,0-1 0-15,1-2-2 0,0 2-2 16,-1 0-2-16,1-3-9 0,3-9 6 0,-10 17-8 15,3-12 3-15,7-5-7 0,-13 10-10 16,7-5-16-16,6-5-14 0,-14 3-26 16,14-3-30-16,0 0-29 0,0 0-34 0,-13-13-30 15,13 13-33-15,3-12-50 0,-3 12-90 16,7-20-324-16,-4 13-170 0</inkml:trace>
  <inkml:trace contextRef="#ctx0" brushRef="#br0" timeOffset="1.16405E6">19110 4662 1717 0,'0'0'-76'0,"26"13"25"15,-26-13 18-15,11 10 22 16,-11-10 19-16,9 10 10 0,-5-2 9 0,5-4 8 16,-9-4 5-16,14 15-1 0,-4-7 1 15,4-4-2-15,-4 4-4 0,2-4 1 0,2 2-5 16,-1 0-3-16,-13-6-4 0,24 5-5 15,-10-5-12-15,-14 0-19 0,19 4-20 0,-8-1-33 16,-11-3-24-16,0 0-23 0,0 0-40 16,0 0-72-16,0 0-208 0,0 0 59 15</inkml:trace>
  <inkml:trace contextRef="#ctx0" brushRef="#br0" timeOffset="1.16414E6">19160 4754 1141 0,'0'0'-37'0,"0"0"19"15,0 0 6-15,-10 6 17 0,10-6 12 16,0 0-1-16,0 0 8 0,0 0-6 0,0 0 7 16,0 0 3-16,0 0-5 0,43-6-4 15,-43 6 6-15,24-2-1 0,-15 0-11 16,5-2-6-16,-4 0-24 0,-10 4-25 0,17-8-23 16,-7 6-45-16,-10 2-90 0,9-10-101 15,-9 10 182-15</inkml:trace>
  <inkml:trace contextRef="#ctx0" brushRef="#br0" timeOffset="1.16453E6">19114 4657 819 0,'0'0'-9'0,"0"0"16"0,-4-10 8 0,4 10 6 15,0 0 6-15,0 0 6 0,26-15-3 16,-15 11 11-16,-2-2-1 0,4 0 12 0,1 0-7 15,2 0-1-15,-2 2 1 0,2-1 1 16,2 2-1-16,-6-2-2 0,6 0 0 0,-6 3-1 16,2-3-4-16,-1 2 1 0,1 3 5 15,-14 0-1-15,24-2 0 0,-24 2 2 16,19-3-1-16,-19 3-2 0,17 0 0 0,-17 0-6 16,20 0-2-16,-20 0-4 0,0 0-2 15,17 3 4-15,-17-3 0 0,0 0 4 16,17 2 1-16,-17-2 6 0,0 0 1 0,13 3 2 15,-13-3-2-15,0 0 3 0,0 0-3 16,0 0-2-16,9 7 0 0,-9-7-8 16,0 0-1-16,0 0-3 0,11 8-5 0,-11-8 1 15,0 0 2-15,0 0-5 0,0 0 0 16,0 0-1-16,0 0 1 0,0 0-3 0,0 0-2 16,0 0-2-16,0 0-4 0,0 0 0 15,0 0-1-15,0 0-1 0,0 0-3 16,0 0 0-16,0 0-9 0,0 0-14 0,0 0-19 15,0 0-23-15,0 0-25 0,0 0-40 16,0 0-28-16,0 0-43 0,-44-3-96 0,44 3-341 31,-16 0-128-31</inkml:trace>
  <inkml:trace contextRef="#ctx0" brushRef="#br0" timeOffset="1.16554E6">19193 4792 1574 0,'6'-14'-92'0,"-6"14"13"0,0 0 12 0,0 0 21 15,0 0 11-15,5-12 13 0,-5 12 10 0,0 0 4 16,0 0 12-16,0 0 6 0,0 0 1 16,3-12 6-16,-3 12 6 0,0 0 9 0,0 0 14 15,0 0 10-15,0 0 1 0,0 0 6 16,0 0-3-16,0 0-5 0,0 0-1 16,0 0-4-16,0 0-5 0,6 36-1 15,-6-36-4-15,0 15 0 0,0-15 0 0,0 15-3 16,0-15-3-16,7 15-1 0,-4-8-1 15,3 1 1-15,-6-8-4 0,11 12-1 16,-4-4-1 0,-7-8 1-16,12 12-2 0,-4-10 0 0,-8-2-3 15,19 11-1-15,-8-10-3 0,-11-1-2 16,22 4 0-16,-22-4-2 16,21 0-1-16,-21 0 1 0,23 0-1 0,-13-4-6 0,-10 4 3 0,20-4 0 0,-10-1-1 15,1 2-2-15,2-1-3 0,-13 4 2 0,20-8-3 16,-10 3 0-16,-1 3 1 0,2-3-2 15,-1 0-4-15,-10 5-3 0,16-8-3 0,-5 3-12 16,-2 4-9-16,-9 1-20 0,14-8-12 16,-7 2-18-16,-7 6-19 0,9-7-17 15,-9 7-15-15,7-11-20 0,-7 11-39 0,0 0-358 16,0-9-47-16</inkml:trace>
  <inkml:trace contextRef="#ctx0" brushRef="#br0" timeOffset="1.16595E6">19193 4766 1382 0,'0'0'-77'0,"0"0"15"0,0 0 16 0,0 0 19 0,0 0 3 0,0 0 15 0,0 0 11 0,0 0 11 0,24-21 20 0,-24 21 7 0,12-5 11 15,-12 5 1-15,18-8 8 0,-18 8 2 16,17-5 1-16,-11 3-2 0,-6 2-1 0,19-5-9 15,-8 2-5-15,-11 3-3 0,16-5-6 16,-16 5 0-16,17-5-6 0,-7 3-3 16,-10 2-8-16,17-5-15 0,-10 0-21 0,-7 5-33 15,17-7-25-15,-8 2-28 0,-2-1-35 16,-7 6-82-16,14-12-235 0,-5 6 37 31</inkml:trace>
  <inkml:trace contextRef="#ctx0" brushRef="#br0" timeOffset="1.16636E6">19763 4620 1205 0,'0'0'-35'0,"0"0"8"0,-20-4 12 16,20 4 1-16,0 0 19 0,0 0 1 0,0 0 10 15,0 0 2-15,0 0 13 0,-22 14 14 16,22-14 1-16,-4 10 2 0,4-10-2 0,-7 12 2 15,7-2 1-15,0-10 2 0,-7 21 5 16,4-9-4-16,0 3 2 0,0 0-1 31,-1 2-5-31,4-1-1 0,-3 1-4 0,3 0-1 0,0 3-2 0,0 1-3 0,0-4-4 16,0 0-4-16,0 0-1 0,3 1-4 16,-3 0-5-16,4-1 0 0,-4-2-3 0,0-2-8 15,3-1-16-15,-3 2-15 0,0-2-19 16,0-12-23-16,0 14-27 0,0-14-23 0,0 0-15 15,0 0-58-15,0 0-325 0,0 0-18 16</inkml:trace>
  <inkml:trace contextRef="#ctx0" brushRef="#br0" timeOffset="1.16675E6">19563 4722 1316 0,'0'0'-63'0,"0"-10"11"16,0 10 13-16,0 0 12 0,4-15 13 0,-4 15 7 15,7-9 0-15,-7 9 5 0,9-11 9 16,-2 5 0-16,0 2 1 0,-7 4 10 16,13-10-2-16,-3 5 6 0,0 3-2 15,-10 2 7-15,20 0 1 0,-20 0 2 0,20 7-2 16,-10-5 1-16,0 6 1 0,0 0-3 15,0 0 5-15,-3 0 1 16,3 1 0-16,-4 1 0 0,-2 0 6 16,-4-10 3-16,6 20 4 0,-6-10 0 0,0-10-5 0,0 20-2 15,0-10 0-15,0-10-4 0,-6 12 0 0,2-4-4 16,4-8-4-16,-3 15 0 0,-3-10-5 16,6-5 1-16,-7 13-6 0,0-8-3 15,7-5-12-15,-10 9-23 0,4-1-27 31,-1-3-27-15,-3 0-25-16,0 0-31 0,3 2-91 0,7-7-275 0,-13 10-3 0</inkml:trace>
  <inkml:trace contextRef="#ctx0" brushRef="#br0" timeOffset="1.18084E6">14728 10050 293 0,'0'0'77'0,"0"0"-30"0,0 0-8 16,0 0-1-16,3-10-3 0,-3 10-5 15,0 0 3-15,0 0-6 0,0 0 0 0,0 0-2 16,0 0 3-16,0 0 0 16,0 0 6-16,0 0 0 0,0 0-1 0,0 0 0 15,6-7 8-15,-6 7-6 0,0 0 11 0,0 0 1 16,0 0 4-16,0 0 4 0,0 0 5 15,0 0 5-15,0 0 4 0,0 0 6 16,0 0-6-16,0 0 2 0,0 0 0 0,0 0-4 16,0 0-3-16,0 0-2 0,0 0-1 15,0 0-2-15,0 0-1 0,0 0-4 16,0 0 1-16,0 0-5 0,0 0 0 0,0 0-2 16,0 0-5-16,0 0-4 0,0 0-3 15,-13 35-4-15,7-22-2 0,-1 1-4 0,0 1-3 16,0 3-3-16,0-2 0 15,-2 5 0-15,2-1-4 0,-4 2-1 0,3-2-2 16,-6 6-2-16,4 2 1 16,-3-3-3-16,2 2-1 0,-2-3-1 0,-1 2 2 15,1-4-2 1,0 1 0 0,0-1-2-1,3-2 3-15,-4 0-4 16,5 0 4-16,-5 1-3 15,4-7 0-15,3 4-3 0,-2-3 2 16,-3 0-1-16,6 0 1 16,-1-3-2-1,2 1-2-15,-2-3 4 16,-3 2-2-16,7 1 0 16,-4 0-2-16,1-4 2 0,1 2-1 0,2-4-1 15,-3 0-1-15,6-7 0 0,-10 15-1 0,10-7-3 0,0-8-2 0,-7 6-2 0,7-6-9 0,0 0-2 0,0 0-12 16,0 0-14-16,0 0-12 0,0 0-13 0,0 0-16 0,0 0-22 0,0 0-18 0,0 0-9 0,20-21-23 0,-20 21-60 0,6-18-326 0,-1 6-47 0</inkml:trace>
  <inkml:trace contextRef="#ctx0" brushRef="#br0" timeOffset="1.1815E6">14358 10110 1392 0,'0'0'-65'0,"0"0"14"0,-5-9 16 16,5 9 8-16,0 0 15 0,0 0 4 15,0 0 6-15,0 0 5 0,0-11 9 0,0 11 2 16,0 0 4-16,0 0 1 0,0 0 7 16,0 0-1-16,0 0 9 0,0 0 13 15,0 0-3-15,0 0-2 0,0 0 5 0,0 0 4 16,0 0 1-16,28 20-3 0,-18-12 0 15,-1 2-1-15,2 2 0 0,2 0-4 16,1 4-1-16,2-1-4 0,0 0-6 0,4 5 0 16,1 1-1-16,6 0 0 15,-5 1 0-15,5 2 2 16,0 0 0-16,-5-1 4 16,5 5 3-16,0-4 3 15,-2-1-5-15,0 1 7 16,1 2-4-16,-1-1 1 0,-2-1 3 0,1 2-1 0,-6-4 1 15,4 0 1 1,-3 1 2-16,1-5-12 16,-6-3 3-16,1 1-2 0,4 0-2 0,-7 0 4 0,2-4 2 15,-5-2 0-15,3-1 2 0,-3-1 5 16,1-1 1-16,-5 4 8 0,7-4 12 0,-12-7-4 16,13 13-1-16,-7-8-1 0,-6-5-6 0,10 10 3 0,-10-10-9 0,8 7-5 0,-8-7-12 0,5 7 9 0,-5-7-13 15,0 0-12-15,11 6-8 0,-11-6-20 0,0 0-28 16,0 0-26-16,0 0-32 0,10 6-47 0,-10-6-46 15,0 0-51-15,0 0-59 0,0 0-163 16,0 0-10-16,20-9-141 0,-20 9-110 0</inkml:trace>
  <inkml:trace contextRef="#ctx0" brushRef="#br0" timeOffset="1.18466E6">5925 12805 1554 0,'0'0'-89'0,"0"0"16"0,-6 8 14 0,6-8 9 15,0 0 16-15,-13 8 6 0,13-8 8 16,-4 7 4-16,4-7 11 0,0 0-3 16,0 0 12-16,-7 7 2 0,7-7-2 0,0 0 6 15,0 0-5-15,0 0 13 0,0 0-2 16,0 0 3-16,-9 8 3 0,9-8 1 0,0 0 0 15,0 0 6-15,0 0-8 0,0 0-4 16,0 0 8-16,0 0 2 0,0 0 0 16,0 0 2-16,0 0 0 0,0 0 5 0,0 0 1 15,0 0 0-15,0 0 2 0,0 0 0 16,46-13 3-16,-32 8 1 0,-1-2-2 16,4-6 4-16,6 0 1 15,3-4 1-15,9 0-1 16,-2-3 0-16,3-4-4 0,4-5-2 15,1 2-3-15,2-1-1 0,7-6 2 0,-1 2-5 16,2-4 1-16,-1 0-1 16,3 2-1-16,-3-1-2 15,0 0-3 1,-3 7-3 0,-4-2-1-16,7-2-2 0,-9 5-3 15,2 2-1-15,-4 0-1 16,-1 0-3-16,1 1 0 15,-5 5-2-15,-4 1-2 16,0 0 1 0,-7 3 2-16,0 3-5 15,0 0 5-15,-5 2-4 0,-2 0 0 16,-2 3 1-16,-2 2 1 0,2-2 0 0,-4-2 1 16,0 6 0-16,-10 3-2 0,14-5-1 0,-14 5 2 0,0 0-1 0,0 0-2 0,0 0 2 0,9 17 0 0,-9-17-2 0,0 0-1 0,-23 19 0 0,13-11 0 15,-7 4-3-15,-2-2-1 16,-2 2-2-16,-2-2-1 0,-4 6 2 0,-3-1-7 15,-3-1 2-15,-1 2 1 0,1 2-4 16,-3-2 2-16,-1 2-2 0,1-1 0 0,-5 3 1 0,4-2-3 16,1 0 3-16,3-4 2 0,-1 3 0 0,4-4 2 15,0 2-1-15,4-2 3 0,2-3-4 16,4 0 1-16,0-2 0 0,3 1 1 0,1 0-2 0,5-6 4 16,-5 6-4-1,6-5 5-15,-3 4-2 0,3-3-2 0,10-5 1 0,-17 7 4 0,10-4-3 16,-3 2 3-16,10-5-3 0,-13 7 2 0,13-7-1 15,-10 6 3-15,10-6-4 0,-14 4 3 0,14-4-1 16,0 0-1-16,0 0-1 0,0 0 1 0,0 0 2 0,0 0 1 0,0 0-4 0,0 0 2 0,0 0 1 0,30-22 1 16,-19 15 0-16,5-4-1 15,1 2 2-15,3-3-2 16,0-2 0 0,4 2 0-16,2-5 0 15,1 1 0-15,-1 0 2 16,1-5-1-16,0 3-1 15,-4 1 2-15,4-1-3 16,-4 3-2 0,-3 3 8-16,0-1-7 0,-4 1-2 0,-2 2 6 15,-1 3 1-15,1 0-3 0,-4-2 4 16,-1 6-1-16,2 1-3 16,-11 2 3-16,0 0-2 0,0 0-3 0,0 0 4 0,0 0 0 0,0 0-2 0,-17 28 1 0,4-15 0 0,-4-1-1 0,-2 0-1 15,-5 6 2-15,-3 0-4 0,-3-1 1 16,-3 3-2-16,-7 2-4 15,-1 3 4-15,2 0-1 0,-5 0 0 0,4 0 1 0,-3 0-1 16,6 0 4-16,-3 0-1 0,10-5 1 16,0-4 0-16,0 2-2 15,6-2-1-15,2-3 3 16,5-3-1-16,-4 0-1 0,8-2-1 0,1-2 0 0,-2 1 1 0,4 1-2 16,-4-2 2-16,8-1 0 0,-4 0 1 0,-1 0 2 0,11-5 1 0,-9 10-2 0,9-10 1 15,-13 5 1-15,13-5-1 0,-11 7-2 0,11-7 0 0,-10 3 0 0,10-3 0 16,0 0 4-16,0 0-3 0,0 0 0 0,0 0 1 0,0 0 3 15,0 0-3-15,0 0 4 0,0 0-4 16,0 0-4-16,0 0 4 0,34-20 2 0,-17 12 0 16,-4-1 3-1,7-3-3-15,4 0 3 0,-5 0-2 0,8-5 4 16,0 2-2-16,3-3 2 16,0 0 0-16,3 1 1 0,-3 0 0 0,3 0-3 0,-3-2-1 15,0 5 0-15,0-1-1 16,-3 0 2-16,-3 5-2 0,-1 1-1 15,-4-3 2-15,-1 3 0 0,-2 4-2 0,-2-3 1 0,-1 1 1 0,0 2 2 16,-3 0-3-16,0 2 0 16,-10 3 1-16,14-2-2 0,-14 2-2 0,0 0 2 0,0 0 1 15,0 0-2-15,0 0-1 0,-34 27 1 16,17-16-3-16,-6-5 0 16,0 7-1-16,-11-2-6 15,4 4 5-15,-7-1-1 0,1 3-2 0,-4 3 2 16,-4 1 0-16,5 1 1 15,-1-2 1-15,2 1-1 16,5-1 1-16,3-6 0 0,0 1 1 16,0 2 4-1,11-4-3 17,-5-2-5-17,4-2 3-15,4 1 0 0,2 1-1 0,1-5-1 16,-1 1 2-16,1-1 0 0,3 0-1 15,3-1 3-15,-3-1-2 0,10-4 2 0,-9 8 2 0,9-8 1 0,0 0-1 0,0 0 0 0,0 0 1 0,0 0 0 0,0 0 0 0,0 0 5 16,0 0-5-16,0 0 0 0,0 0 2 0,39-21 3 0,-25 13-1 0,2 1 1 16,5-2 0-16,1-4 1 0,8 1 2 0,0-5 1 15,5 0-2-15,-2 4 0 0,3-5 0 0,7-5 1 0,-2 1-3 0,2 2 0 16,4-2 0-16,-4-2-1 0,-3 3-2 0,0 0 2 16,-6 4-1-16,-1-1-2 0,-3 3-1 0,0 0 2 15,-7 3-1-15,-3 2-1 0,0 0 1 16,0-1 1-16,-7 4-2 0,0-1 1 0,1 3 0 15,-1-2 6-15,-2 2-4 0,-2 0 4 0,-9 5-4 16,10-5 1-16,-10 5-1 0,0 0-1 16,0 0-2-16,0 0 1 0,0 0 1 15,-46 27-4-15,26-15 1 0,-10 2 0 0,-4 1-3 16,-9 5 0-16,-1 0-2 0,2 2-2 16,-6 3 0-16,2 0 1 0,-1 3-4 15,4-3 2-15,-4-3-1 0,4 6 2 0,-1-6-1 16,8 0 0-1,2-3 0-15,4-2 0 32,0 0 2-32,10-4 0 15,-3-1 1-15,6 0-2 16,1-3-2-16,2-2 2 0,5 1-1 16,-5-1 5-1,7-2-1-15,7-5 0 0,-9 7 0 0,9-7-2 0,0 0 3 0,0 0 2 0,0 0-1 0,0 0-2 0,0 0 1 0,0 0 2 16,0 0 0-16,39-10 2 0,-25 3-3 0,2-3 3 0,8-2 1 15,3-4-1-15,6 1 5 0,-3-4-3 16,6-4 3-16,7-3 0 0,1 2 0 0,2-1-1 16,2-2 1-16,-5-1-1 0,10-5-1 0,1 1 3 15,3 0-5-15,-4 1 0 0,-10 4 2 16,3-1 0-16,-5 3-2 0,-1 3 0 16,-4 5 0-16,-6-2-2 0,-3 5 4 0,-3 1 0 15,-4 1 2-15,-1 2 2 0,-2-1 3 0,-4 8 2 0,-6-3-5 16,3 3 1-16,-10 3-3 0,0 0 2 0,0 0-2 0,0 0 0 15,0 0-3-15,-13 28 0 0,0-18-1 16,-5 2-5-16,-1 1 2 0,-4 4-4 16,-4 3-1-16,-3-2 4 15,-4 2-7-15,-2 2 2 16,0 4-7-16,-8-4 7 16,4 5-3-1,-7-1 1-15,7-4-1 0,-3 0 4 16,2 1-1-16,-2-1 1 0,10-2-3 15,0 1 6-15,3-4-1 16,3-2-1-16,0-3 1 0,7 0 2 16,1 0-2-16,2 0 3 0,-1-5-3 0,6 1 0 0,-1-1 1 15,-1 0 2-15,7-2-2 0,-7 3 1 0,5-4-4 16,-1 1-1-16,4 1 5 0,6-6 0 0,-14 7-1 0,14-7 4 16,-10 6-3-16,10-6-3 0,-11 5 2 0,11-5 2 0,-6 7 2 0,6-7-3 0,0 0 1 0,-10 5-1 0,10-5 1 15,0 0-2-15,0 0 1 0,0 0 2 16,0 0-1-16,0 0 0 0,0 0-1 0,0 0 0 15,0 0-1-15,0 0-4 0,0 0-8 16,0 0-11-16,0 0-11 0,0 0-25 16,0 0-19-16,0 0-26 0,0 0-23 0,0 0-29 15,0 0-87-15,0 0-364 0,40-8-109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3:07:26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9408 10928 714 0,'-10'-13'75'0,"6"8"2"16,-3-3-13-16,1 0-4 0,6 8 13 15,-10-9 6-15,3 2 0 0,0 2 3 16,7 5 2-16,-10-10 7 0,10 10 3 16,-6-5 1-16,6 5-2 0,-6-7 2 0,-2 1-4 15,8 6 0-15,-6-5-2 0,6 5-2 16,-7-5-5-16,7 5-4 0,0 0 0 0,-6-4 0 16,6 4-3-16,0 0-3 0,0 0-2 15,-11-6-5-15,11 6 0 16,0 0-6-16,0 0-4 0,0 0-4 0,0 0-2 15,0 0-7-15,0 0-4 0,0 0 0 0,0 0-5 16,0 0-4-16,0 0 0 0,-10 20-2 16,10-20-1-16,4 26-1 0,-1-7 1 15,0-1-6-15,0 2 3 16,2 5 1-16,-2-1-2 16,0 9 0-16,3 0-1 0,1 2 5 15,-1 0-7-15,2 3 3 0,-2-1 1 16,1 1-3-16,-1-1-2 15,5 1 3-15,-5-1-2 16,4-2 3-16,-4-1-3 0,2 5-6 16,-2-5-3-16,1 0 11 0,2 0-6 15,-5-5 1-15,3 4 0 16,0-3-3-16,-1-5 2 0,0 0-6 16,-2 0-2-16,0-1 4 0,-1-5-7 0,0 1 4 15,1-5 0-15,-1 0 2 0,0 0-6 0,-3-3 6 16,3-1-5-16,-3-11 1 0,3 22-1 0,-3-22 0 0,4 15 6 0,-4-15-12 15,0 13-5-15,0-13-10 0,-4 9-24 0,4-9-20 0,0 0-24 0,-12 3-27 0,12-3-44 0,0 0-41 16,-14-12-33-16,10 5-24 0,1-2-81 0,3 9-126 16,-6-17 37-16,3 9-121 0,3-1-46 15</inkml:trace>
  <inkml:trace contextRef="#ctx0" brushRef="#br0" timeOffset="878.9476">8921 11110 1420 0,'0'0'-58'16,"-7"-5"18"-16,7 5 14 0,-10-2 10 15,10 2 12-15,0 0 10 0,-10-7 8 0,10 7 15 16,0 0 8-16,-10-3 4 0,10 3 2 16,0 0 7-16,-7-8 3 0,7 8 2 0,0 0 3 15,-7-5 3-15,7 5 1 0,0 0-3 16,0-10 2-16,0 10 0 0,-3-6-1 0,3 6 0 16,0 0-4-16,6-17 2 0,-6 17-3 31,4-17-1-31,3 8 0 0,0 1-1 0,-1-4-3 0,1 0-3 15,3 0 1-15,-3 0 1 0,6 0-11 0,-3-3-1 0,3 3-5 16,1-4-1-16,-1 0-3 16,3 2-2-16,4 2-2 15,1-3 2-15,-2 5 1 0,5-2-11 16,-1-1 4-16,4 0-2 16,0 4-3-16,-4-2-1 15,7 2 3 1,0 1-4-1,-1 0-4 1,-2 0 3-16,3 6-3 16,4-4-2-16,-8 5 1 0,8 1 3 15,-4-3-4-15,0 3-3 0,0 0 2 16,-3 3-2-16,-1-2 2 0,4 2 0 0,-6 2-1 16,3 1 1-1,-8 0-2 1,5 0-1-16,-4 4 1 0,0 0 1 0,-4 0-1 15,-2 3 1-15,-4-1-3 0,3 3 0 0,-6-2 1 16,0 2 1-16,-4-1-2 0,0 1 4 0,1 2-3 0,-4-3 1 16,-4 1-1-16,-2 2-2 0,-1-2 1 0,-3 3 1 0,0-3-4 15,-4 0 1-15,-2 2 3 0,-1-1-3 0,-2-2-1 16,-2-1 4-16,1 0 0 0,-3-2-1 0,0 0-1 0,2-4 4 16,-2 1-6-16,0-1 4 15,0 1-2-15,2-3 4 0,-2 2-2 16,7-4-1-16,-5-1 10 0,5 1-8 0,-4 0 0 15,3-1 2-15,4 0-2 0,0 1-2 16,-1-3-1-16,14 0 3 0,-24 2-2 0,24-2 0 16,-16 2 0-16,7 1-6 0,9-3-2 0,-18 0-14 0,18 0-17 0,0 0-19 15,-17 3-25-15,17-3-28 0,0 0-37 0,-13 2-34 0,13-2-32 0,0 0-113 0,-13 3-104 0,13-3-122 0,0 0-52 0</inkml:trace>
  <inkml:trace contextRef="#ctx0" brushRef="#br0" timeOffset="1834.7173">10188 11305 1425 0,'0'0'-56'15,"-10"-4"19"-15,10 4 12 0,-7-6 12 0,7 6 11 0,0 0 7 16,-10-5 8-16,10 5 9 0,0 0 0 15,0 0 4-15,-10-5-1 0,10 5 7 16,0 0 3-16,0 0 5 0,0 0-3 0,0 0 6 16,-7-4 4-16,7 4-1 0,0 0 4 15,0 0 0-15,0 0 3 0,0 0-4 16,0 0 0-16,24-12-3 0,-24 12 1 16,17-1-3-16,-17 1 0 0,16-5-1 0,-3 2-2 15,1-2 0-15,-1 5-1 0,1-5-2 16,2 5-4-16,1-4-2 0,-4 4-2 15,4-3-1-15,-1-2-2 0,1 2-4 0,0 1 0 16,3-1-4-16,-3 1 1 0,-4-3-4 16,4 5 2-16,-1-5-3 0,1 2-3 0,-1 2 2 15,-2-5-5-15,-1 4-2 0,1 2 2 16,2-6-5-16,-2 3-8 16,-1 0-12-16,1 2-10 0,-1-2-32 15,-4-2-25-15,5 2-27 0,-4-1-23 0,4 1-23 0,-14 3-54 16,13-4-425-16,-13 4-131 15</inkml:trace>
  <inkml:trace contextRef="#ctx0" brushRef="#br0" timeOffset="2408.8525">10201 11580 1614 0,'0'0'-85'0,"0"0"12"16,0 0 15-16,0 0 14 0,0 0 13 0,0 0 12 0,0 0 16 15,0 0 3-15,0 0 6 0,0 0 8 16,0 0 12-16,0 0 6 0,0 0 5 0,40-8 4 16,-26 7-3-16,-14 1-1 0,23-6 3 15,-7 4-2-15,2-1 5 0,1 1-3 16,1-1 3-16,4 3-7 16,-5-2 1-16,5-1-4 0,3-1 1 0,-4 4 1 0,-4-3 1 15,5 0 0-15,-4 3 2 0,4-2 0 16,-5-1-1-16,-2 3 3 0,4-2 1 15,-5 2-2-15,1-3 0 0,-1 1-5 0,-2 2-4 16,-1-2-3-16,-13 2-2 0,24-3-2 0,-12 3-2 16,-12 0 4-16,21-2-10 0,-21 2-13 15,13-3-19-15,-13 3-38 0,0 0-54 16,17 0-43-16,-17 0-136 0,0 0-337 0,21 3-122 16</inkml:trace>
  <inkml:trace contextRef="#ctx0" brushRef="#br0" timeOffset="3217.9657">11546 10908 1598 0,'-8'-8'-82'0,"8"8"11"16,-9-6 14-16,-2 5 11 0,11 1 15 15,-13-3 6-15,13 3 9 0,0 0-2 0,-20 12 18 16,18-4-3-16,-3 2 7 0,2 5 0 16,3 0 11-16,-3 7 0 0,6 4 3 15,-3 1 4-15,3 4 5 0,4 3-2 0,0-2 5 16,0 6 0-16,-1-4 0 15,1 5-2-15,-1-3 4 16,1 0-4-16,0-1 3 16,3 1-3-1,-4-2-4-15,1 2 0 0,-2-4-1 16,0 0-2 0,-2-7-1-16,2 3-5 15,-3-2 2-15,1-5-4 0,1-1 0 16,-1 0-1-16,1-5-8 0,-4 0-4 0,0-2-13 15,3-1-22-15,-3-12-20 0,-7 16-15 0,7-16-14 0,-10 1-18 0,10-1-28 0,0 0-72 0,0 0-176 0,-27-19 109 0</inkml:trace>
  <inkml:trace contextRef="#ctx0" brushRef="#br0" timeOffset="3737.5239">11181 11044 981 0,'0'0'-13'16,"0"0"6"-16,0 0 4 0,-16 3 8 16,16-3 7-16,0 0 3 0,0 0-1 0,0 0 10 15,0 0-7-15,0 0 1 0,0 0 2 16,0 0 17-16,0 0 0 0,0 0 8 16,0 0 6-16,0 0-2 0,37-9 5 0,-24 6 2 15,8-2 3-15,-2 3-1 0,5-3 5 16,6 0 0-16,3 2-2 0,-3-2-3 15,10 0-2-15,-1 1-1 0,-2-2-2 0,0 4-8 16,0-2-2-16,-1 0-1 0,-2 2-2 16,-1-4-1-16,-3 4-5 0,3-1-4 0,-3-1 0 15,0 1-4-15,-3 1-3 16,0-4 2 0,1 4-3-16,-6 0-6 0,-2-1 0 0,0 1-3 15,-3 0-2 1,0-4-3-16,-1 6-6 0,-3-2-12 15,1-1-12-15,-14 3-13 0,20-5-12 0,-10 3-28 16,0 0-22-16,-10 2-11 16,9-6-21-16,-9 6-26 0,0 0-74 0,0 0-280 0,0 0-14 0</inkml:trace>
  <inkml:trace contextRef="#ctx0" brushRef="#br0" timeOffset="4214.4955">11448 11358 1297 0,'0'0'-61'0,"0"0"6"15,0 0 17-15,0 0 12 0,0 0 6 0,0 0 15 16,0 0 3-16,30-20 13 0,-20 17 9 16,1-2 10-16,-11 5 10 0,23-7 12 0,-7 5 6 15,6-4 10-15,-4 4-4 0,2-1 4 16,4-2 7-16,4 3 0 31,-7 0 1-31,6-1-5 0,-3 3 1 0,-1 0-8 0,1-3 0 0,-2 3-2 0,2 0-7 0,-3-2-3 16,-1 4-4-16,-4-4-5 0,4 2-2 15,-4 0-7-15,2 0-1 16,-5 0-6 0,3 0 0-16,-16 0-4 15,24 2-2-15,-24-2-8 16,19-2-21-16,-19 2-17 15,18-3-29-15,-18 3-42 0,13-5-44 0,-13 5-38 0,10-2-135 0,-10 2-253 0,13-2-67 0</inkml:trace>
  <inkml:trace contextRef="#ctx0" brushRef="#br0" timeOffset="5087.4379">11082 12196 1464 0,'-7'-4'-66'15,"7"4"17"-15,-14-2 3 16,14 2 12-16,-6-5 8 0,6 5 10 0,0 0 6 16,0 0 8-16,0 0 6 0,0 0 9 0,0 0 15 15,0 0 4-15,0 0 7 0,0 0-1 16,20-14 3-16,-7 11 9 0,1 0 4 0,-1 1-4 16,7-1 0-16,5-2-1 0,-4 3 4 15,9-3-4-15,0 3 2 0,5-1-4 0,4-5-3 16,1 3 5-16,3 1-3 15,2-5-6-15,-5 2 3 0,2-1-1 16,1 2-1-16,-3-2 0 16,4 0 0-16,-4 1-2 0,-4-3-1 0,5 2 1 0,-5-1-1 15,1 2-2-15,-7-2 5 0,-3 4-2 16,0 1 0-16,0-2-3 0,-1 1 1 0,-3 0-4 16,-3 3-1-16,1-1 0 0,-6 1-1 0,4 2 0 15,-4-2-1-15,-1 2-1 0,-1-3-1 16,-13 3 0-16,27 0-1 0,-18 0-1 15,-9 0 0-15,20-2 4 0,-20 2 3 0,17 0-4 16,-17 0 4-16,13 0 1 0,-13 0-1 16,0 0 2-16,18-3 1 0,-18 3-5 15,0 0 0-15,0 0 0 0,0 0-11 0,0 0 4 16,0 0-3-16,0 0-8 0,0 0-11 16,0 0-11-16,0 0-16 0,0 0-26 0,0 0-30 15,0 0-33-15,0 0-30 0,0 0-40 16,0 0-28-16,0 0-56 0,-43-3-120 0,43 3-274 15,0 0-157-15</inkml:trace>
  <inkml:trace contextRef="#ctx0" brushRef="#br0" timeOffset="6125.145">11568 12721 1689 0,'7'-7'-79'0,"-7"7"25"0,3-18 11 15,4 10 17-15,-7 8 16 0,4-13 5 16,-4 13 13-16,3-9 8 0,-3 9 11 16,3-8 2-16,-3 8 4 0,0 0-4 0,0 0 1 15,0 0 0-15,0 0 0 0,0 0-1 16,0 39 1-16,0-22-6 0,0-3 2 0,-3 8-2 16,0-1-7-16,-4 4 0 31,7 0 2-31,-7 0-2 0,7 0-1 0,-2 2 0 0,-6-3-2 0,5 2-2 0,1-1 0 15,-3-1 0-15,5 2-2 0,-3-3 0 16,-1-6 3-16,4 3-1 16,-2-5 6-16,-2 0-2 15,4-3 0-15,-4 1 4 0,4-1-3 16,-3-3 2-16,3-9-1 0,0 19 4 0,-3-12-2 0,3-7 6 16,0 15 1-16,0-15-2 0,-7 10-1 0,7-10-3 0,-7 5-2 15,7-5-1-15,0 0-3 0,0 0 1 0,0 0-3 16,-19-12-2-16,12 5 0 0,7-6-1 15,-4 1-1-15,1-4-2 0,1-1 0 16,-3-3-2-16,2-6 4 0,3 5-4 0,-3-4 0 16,-4-4 0-16,4 2-2 0,-1-5 3 15,2-1-4-15,-6 6 1 0,5-4-2 0,1 7 0 16,-2-1 3-16,0 3 2 0,1-2 4 16,3 5 2-16,-4 1 1 0,4 4 0 0,-3 1 0 15,3-2 0-15,0 5 1 0,0 0 2 16,0 10 5-16,3-20-3 0,4 13 0 15,-3 0-2-15,-4 7 2 0,12-9-1 0,-12 9 1 16,14-5 2-16,-14 5 4 0,20 2 2 16,-20-2-1-16,23 7 0 0,-9 1-1 0,-1 1-1 15,0-2-2-15,1 6 0 0,2 1-1 16,-2-2-2-16,2 6 1 16,-2 0-2-16,2-1-1 0,4 4 0 0,1 0-2 0,-5 0-1 15,1 1-1-15,2 2 2 0,-1 2 3 16,2-3-7-16,-4 2 2 0,8 0-1 15,-7 2-3-15,-1-4 3 0,1 2-2 0,-1 2 0 16,1-4-4-16,-1 2 3 0,2-3-4 16,-5-2 3-16,1 1-3 0,-5-1 0 15,5-1 0-15,-3 1 3 0,-3-4 0 0,2 1-3 16,1-2 2-16,-5-3-1 0,1 0 1 16,-4 1-4-16,4-2-2 0,0 1 0 0,-4-2 1 15,0 0-1-15,3-3-7 0,-6-7-4 16,7 13-16-16,-7-13-11 0,5 9-15 15,-5-9-16-15,0 0-22 0,0 0-24 0,0 0-25 16,0 0-31-16,0 0-22 0,0 0-31 16,0 0-82-16,0 0-316 0,0 0-120 0</inkml:trace>
  <inkml:trace contextRef="#ctx0" brushRef="#br0" timeOffset="6611.0405">11372 13147 1629 0,'-6'-4'-60'0,"6"4"16"0,-17-5 1 16,17 5 16-16,-9-5 6 0,9 5 9 16,-12-8 1-16,12 8 8 0,-6-4 6 0,6 4 9 15,0-11 16-15,0 11 1 0,0 0 1 16,9-12 7-16,0 4 7 0,0 2 8 16,3-1-1-16,2 2 5 0,-1-2 2 0,8 0 2 15,-2-3-3-15,4 3 3 31,1-1 0-31,3 1-4 0,0 2 1 0,-1-7 3 0,1 8-2 0,3-4-1 0,-4 4 3 0,1-4 2 16,0 3-2-16,0 0-4 0,-4 1-1 16,4-1-2-1,-8-1 4 1,2 1-10-16,-1 1-8 0,-4 1-4 0,-2 1-1 31,2-2-3-31,-2 2-5 0,-1 1-1 0,-3-4-2 16,-10 5-4-1,20-4 0-15,-10 1-4 0,-10 3 2 0,17-5-17 0,-17 5-13 16,14-1-34-16,-14 1-22 16,6-6-29-16,-6 6-35 0,0 0-29 0,0 0-31 0,0 0-74 0,0 0-119 0,0 0-192 0,0 0-78 0</inkml:trace>
  <inkml:trace contextRef="#ctx0" brushRef="#br0" timeOffset="7391.0904">11488 13164 1476 0,'0'0'-78'0,"0"-12"12"15,0 12 10-15,0 0 14 0,0 0 7 16,0 0 10-16,0 0 12 0,7-9 6 15,-7 9 5-15,0 0 3 0,0 0 10 0,0 0 4 16,0 0 2-16,0 0-3 0,0 0 6 16,0 0-2-16,-7 40-3 0,7-40-1 15,-3 17 3-15,3-4-6 0,0-4 2 0,-2 3-4 16,2-12 3 0,0 24-7-16,0-14 3 0,-5 2-2 15,5-2 5-15,0-10 7 0,0 18 4 16,0-9 1-16,0-9 2 0,0 16-2 0,0-16 8 0,-3 15-1 0,3-15 5 15,0 10 0-15,0-10-1 0,0 0 3 0,0 14-1 16,0-14 0-16,0 0-3 0,0 11-3 16,0-11-3-16,0 0 3 0,0 13-4 15,0-13-2-15,0 0 0 0,0 0-2 0,0 0 1 16,0 12-4-16,0-12-2 0,0 0-1 16,0 0-4-16,0 0 1 0,0 13-4 15,0-13 3-15,0 0-2 0,0 0 3 0,0 0-5 16,0 0-3-16,0 0 1 0,0 0-3 15,0 0-2-15,3 14-2 0,-3-14-8 16,0 0-12-16,0 0-7 0,0 0-21 0,0 0-14 16,0 0-20-16,0 0-20 0,0 0-23 15,0 0-68-15,0 0-303 0,0 0-2 0</inkml:trace>
  <inkml:trace contextRef="#ctx0" brushRef="#br0" timeOffset="45468.0187">17653 10063 792 0,'-8'-10'41'15,"5"2"10"-15,-3 1 5 0,3 0 1 16,-1-1 15-16,-2 3 2 0,6 5 2 0,-11-10 0 16,8 4 6-16,3 6 2 0,-10-8-2 15,10 8 0-15,-6-4-1 0,6 4-6 0,-11-5-3 16,11 5-3-16,0 0-1 0,0 0-2 16,0 0-3-16,-16 21-6 0,13-12 0 0,-1 4 1 15,4 2-1-15,0 5-3 0,0 3 5 16,0 4-10-1,4 7 0-15,-1 2-2 0,0 3 0 0,1 2-1 0,2 6-6 16,-3 0 0-16,0 1 5 0,1 3-8 16,-4-2-2-16,4-3-5 0,-4-3 1 0,0 1-4 15,-4-1-3-15,4-1-1 16,0-1-4-16,-4-2-3 0,4-3-2 0,0-7-10 16,0-3-18-16,-3 0-17 0,3-8-23 0,0-3-21 15,0-3-22-15,0-12-19 0,3 12-28 0,-3-12-14 16,0 0 1-16,0 0-10 0,0 0-8 15,0 0-40-15,0 0-357 0,0 0-73 0</inkml:trace>
  <inkml:trace contextRef="#ctx0" brushRef="#br0" timeOffset="46213.0697">17195 10294 1503 0,'0'0'-58'0,"-6"-6"11"0,6 6 10 0,0 0 19 0,-4-7 3 15,4 7 17-15,-9-6 9 0,9 6 18 16,0 0-6-16,-7-7 7 0,7 7 7 0,0 0 9 15,-7-8 12-15,7 8 7 0,0 0 6 16,-3-7 0-16,3 7 2 0,0 0-3 16,0 0 1-16,0-13-2 0,0 13-3 0,0 0-2 15,3-21-5-15,0 15 5 16,-3 6-13-16,4-18-3 0,3 6 0 16,-4-1-4-16,3 1 6 0,1-2-12 0,7-2 0 15,-1 1-8-15,1-3 1 0,5-2-2 0,1 1 2 16,4 1-2-16,3 3 5 0,-5 0-9 15,2 1-1-15,3 5 1 16,-1-1 1-16,-2 3-2 0,-1 2 0 0,3 2-1 16,-2 3-1-16,3 5-4 0,-4 0 2 15,4 3-4-15,-8 2-2 0,5 2 2 0,-7 3 1 0,3 1-6 16,-3-2 4-16,-4 4-1 0,0 0 0 16,0 2-6-16,-6 2 3 0,0-5 0 0,-4 7-2 15,1-5 0-15,-4 1-1 0,-4-1-1 16,-3 2 0-16,1-1-3 0,-4-2 1 15,0 1-3-15,-4-1 2 0,-2-1 0 16,-1-2 1-16,-3 0-3 16,0 1 2-1,0-2-1-15,0-1 1 16,-3 2-3-16,3-3-1 16,-4 0 3-16,5-1-2 0,-2 1 0 0,1 1 0 15,1-3-2-15,-2 0-2 16,9 0-15-16,-2-4-11 0,1 2-13 15,-1 0-23-15,4-3-29 0,0 0-35 0,0 1-25 0,10-6-29 0,-10 2-39 0,10-2-136 0,0 0-313 0,0 0-166 0</inkml:trace>
  <inkml:trace contextRef="#ctx0" brushRef="#br0" timeOffset="47018.0724">17960 10548 1683 0,'-8'10'-111'0,"2"2"20"0,-1-2 13 16,1 3 15-16,-5 2 5 0,5-3 10 0,-1 6 10 16,-2-3 7 15,-2 1 11-31,4 4 4 0,-2-6 10 0,2 1 2 0,0-1 6 0,0-2 0 0,1 2 5 0,0-2-4 0,2-2 7 15,-3 0 1-15,4-2 1 0,3-8 6 16,-10 15 8-16,7-9 2 0,3-6 4 16,-7 8-1-16,7-8 2 0,0 0 5 0,0 0-9 15,0 0 6-15,0 0 3 0,-7-27-2 16,7 12 1-16,3 0 8 0,1-5-5 16,0-2 4-1,-1-3 0-15,0-3-1 0,3 3 5 0,1 1-1 16,0-5-3-16,0 7 1 15,-4-2-1-15,3 4 3 16,1-1-6-16,0 4-2 0,0 2-3 16,-1 2 3-16,-3 4 3 15,7 0 1-15,1 5-2 16,-11 4 0 0,19 0-3-16,-19 0-2 0,27 9-3 0,-13 3 1 15,2 0-3-15,-2 0-2 0,2 3-4 16,-2 4-1-16,-1 2-1 0,1 1-2 15,-1-2-3-15,-4 3-2 0,2 4 2 16,-1-5-5-16,-4 2-1 0,5-2-10 16,-5 0-9-16,1-3-13 0,-4 2-18 0,0-3-17 15,4-3-16-15,-7 0-24 0,4-3-30 0,-4-12-17 0,-4 20-24 0,4-10-52 16,-4 0-393-16,4-10-110 0</inkml:trace>
  <inkml:trace contextRef="#ctx0" brushRef="#br0" timeOffset="47224.5924">17693 10915 1536 0,'-10'-5'-67'16,"10"5"21"-16,0 0 17 0,0 0 16 15,6-20 13-15,-6 20 12 0,13-10 9 0,-3 3 12 16,1 2 0-16,2-3-4 0,7-1-2 16,0-2 0-16,0 4-7 0,3-4 4 0,1-1-11 15,-1 2-4-15,3-2-16 0,4-3-24 16,-3 0-15-16,3 0-21 0,3 0-8 15,-3 0-23-15,0 0-42 0,0 2-257 16,-3-3 93-16</inkml:trace>
  <inkml:trace contextRef="#ctx0" brushRef="#br0" timeOffset="47573.1401">18426 10480 1068 0,'0'0'-9'0,"0"0"0"0,0 0 6 0,0 0 17 15,0 0 7-15,0 0 6 0,-20 25 14 16,13-15 11-16,4 2 3 0,-3 1-5 0,2 0-5 16,1-1 1-16,-1 3-7 15,1-5 2-15,3 6-10 0,0-7-2 0,3 6-1 16,1-2 0 0,3-1 3-16,-1 2 0 0,1 0 0 15,3-2 2-15,-3 1 6 0,2 0 2 16,-2-2 8-16,0 1 7 0,0 4 6 0,-1-3 3 0,-3 2 6 0,1 0-3 15,-1 0-4-15,-3 0-6 0,0-3-5 16,0 6-5-16,-3-6-2 0,-1 3-8 0,1-3-1 16,0 1-3-16,-3-2 4 15,-2-2-10-15,2-4-1 16,-1 3-6-16,1-1 0 0,-8-2-6 16,14-5-8-16,-20 5-6 0,20-5-20 0,-20-2-17 0,20 2-32 15,-17-3-28-15,7-4-41 0,4 2-30 0,-1-3-44 0,0-2-108 16,4 3-244-16,0-2-64 0</inkml:trace>
  <inkml:trace contextRef="#ctx0" brushRef="#br0" timeOffset="48403.6151">18913 10535 1501 0,'-3'-16'-34'0,"0"12"23"15,3 4 10-15,-7-12 12 0,0 7 12 0,7 5 12 16,-13-5 3-16,13 5 0 0,-17-5 6 16,17 5 2-16,-16-3-3 0,16 3 2 15,-21 3-9-15,12 2-1 0,9-5-5 0,-21 7 1 16,11 0-1-16,1 1-5 0,-2 2 0 15,1 0 1-15,4 3-3 0,-1-1-1 16,-3 6-2-16,7 1 1 0,-4-1-1 16,4 2-4-16,0 0-2 0,3 0 2 15,0 0-5-15,0-2 2 0,3 1-1 0,0 1 0 16,4 1-4-16,-1-4 1 0,1 3-2 0,3-3 0 16,-3-1 1-16,2-1-1 0,2-5-1 15,-1 2 8-15,-1-2-5 0,2-3 0 16,2 2-1-16,-3-5-1 0,-10-4-1 0,30 4 1 15,-16-8-2-15,2 2 1 0,-2-6 0 16,2 1-4 0,-2-8 4-16,2 0-1 15,-2-3-5-15,2 0 2 0,-2-2 0 16,-1-2 0 0,4 1 0-16,-1-3 1 15,-2 5-1-15,-1-1 0 16,1 2 3-16,-5-2 1 0,1 0-1 15,1 3 0 1,-2 1-1 0,-2 3 3-16,3 1-1 0,-3 2-1 15,-1 0 2-15,4 3 3 0,-4 0 6 16,-6 7 1 0,17-3 4-16,-17 3-2 0,0 0-2 0,24 10-1 0,-17 0 0 15,2 0 4 1,2 0-6-16,-5-1 1 0,4 4-3 15,1 3 2 1,-2-2-5-16,-2-1 0 16,2-1-4-16,2 0 0 0,-4 1-7 0,2-2-10 15,-1-2-20 1,-2-1-14-16,1-1-18 0,-7-7-19 0,6 13-18 0,-6-13-33 16,7 5-10-16,-7-5-29 0,0 0-70 0,0 0-310 0,0 0-54 0</inkml:trace>
  <inkml:trace contextRef="#ctx0" brushRef="#br0" timeOffset="48567.6063">19030 10840 1443 0,'0'0'-58'0,"0"0"16"0,0 0 13 0,0 0 18 0,0 0 11 0,0 0 16 0,0 0 1 0,46-15 10 0,-35 9-1 0,2 2-7 16,1 2 0-16,2-4 2 0,1 2-2 15,-4-1-3-15,4-3 6 0,-1 3-12 0,1 0-5 16,-4-2-7-16,4 2-7 16,-1-3-13-16,1 0-19 0,-4 0-13 0,1 2-13 15,-1-2-12-15,-2 3-48 0,-2-2-254 0,-2 2 107 16</inkml:trace>
  <inkml:trace contextRef="#ctx0" brushRef="#br0" timeOffset="53811.9241">19806 10914 436 0,'0'0'65'0,"0"0"-34"0,0 0-4 0,0 0-10 15,0 0-1-15,0 0 4 0,0 0-3 16,11 4-3-16,-11-4 6 0,0 0-1 0,0 0 0 16,0 0 3-16,0 0 8 0,0 0-5 15,0 0 10-15,0 0 11 0,0 0-18 16,0 0-5-16,0 0 12 0,0 0-4 0,0 0-2 15,0 0 0-15,0 0-2 0,0 0-1 16,0 0 3-16,0 0-5 0,0 0 0 16,0 0 2-16,0 0-11 0,0 0 6 0,0 0 2 15,0 0-7-15,0 0 5 0,0 0-1 16,0 0 0-16,6-18-3 0,-6 18-3 16,0-10 1-16,0 10 0 0,0-12-1 0,0 12 1 15,0-15-7-15,4 5 3 0,-8 0 1 16,4-2-1-16,0-1-6 0,4-2 0 15,-4 0 5-15,0-3-8 0,0 0 9 16,0 1-5-16,0 0-1 0,0 0-7 16,0-1 10-16,0-2-8 0,-4 2 4 15,4-1 1-15,0-1-5 0,-3-4 1 0,3 2 1 16,-3 1 1-16,3-3-1 0,-3 2-1 0,3-3-2 16,0 1 3-16,-3 0 0 0,6 2-4 0,-3-4 1 15,0 4 3-15,0 0-4 0,3-4 1 16,-3 6 0-16,3-2 0 0,0 1 1 15,1 0 2-15,-4 6 2 0,3-3-3 0,-3 3-4 16,3 1 6-16,-3-2 0 0,3 4 2 16,2 2 4-16,-5 10 3 0,0-17 3 15,3 6-6-15,-3 11 3 0,3-13 4 0,-3 13-2 16,0-12-5-16,0 12 2 0,3-12-1 16,-3 12 2-16,0 0-5 0,0-15 3 15,0 15 2-15,0 0-3 0,0-12-3 0,0 12 5 16,0 0 0-16,4-11 3 0,-4 11 1 15,0 0-1-15,0 0-1 0,0 0 0 0,0 0-1 16,3-9-2-16,-3 9-1 16,0 0-2-16,0 0 0 0,0 0 4 0,0 0-9 15,0 0-2-15,0 0 1 0,0 0 1 0,0 0 0 16,0 0-15-16,0 0-6 0,0 0-23 16,0 0-20-16,0 0-29 0,0 0-33 15,0 0-112-15,-37 14-199 0,37-14 56 0</inkml:trace>
  <inkml:trace contextRef="#ctx0" brushRef="#br0" timeOffset="55536.3305">19877 10822 1110 0,'0'0'-57'0,"-6"9"12"16,6-9 4-16,0 0 10 0,0 0 4 15,-11 4 8-15,11-4 10 0,0 0 2 0,0 0 3 16,-6 8 13-16,6-8-3 0,0 0 3 16,0 0 6-16,-7 8 5 0,7-8 0 15,0 0 1-15,0 0 1 0,-6 7 1 16,6-7 1-16,0 0 0 0,-8 10 9 0,8-10-4 15,0 0 6-15,0 0 4 0,-3 7 9 16,3-7-12-16,0 0 8 0,0 0-7 16,0 0 2-16,0 0-3 0,0 0-2 0,-7 7-7 15,7-7 0-15,0 0 2 0,0 0-3 16,0 0 2-16,0 0-4 0,21 8-2 0,-21-8 0 16,13 3 1-16,-13-3-2 0,20-3 2 15,-20 3 2-15,27-2-4 0,-17 2 6 16,2-3 2-16,-12 3-5 0,27-3 5 15,-16 1-2-15,-11 2 1 0,19 0-3 0,-19 0-2 16,24 0 4-16,-14 0 0 0,-10 0-2 16,17 0 0-16,-17 0 1 0,17 0-5 0,-17 0-3 15,0 0-3-15,22 5 1 0,-22-5-3 16,0 0 0-16,17 0 0 0,-17 0-2 16,0 0 0-16,0 0-1 0,20 0 1 0,-20 0 4 15,0 0-2-15,0 0 4 0,0 0 0 16,14 3-5-16,-14-3 0 0,0 0 1 0,0 0-4 15,0 0 3-15,0 0-5 0,0 0-5 16,0 0-1-16,0 0-5 0,0 0-9 16,0 0-8-16,0 0-11 0,0 0-11 15,0 0-19-15,0 0-18 0,0 0-22 0,0 0-24 16,0 0-27-16,-27 14-98 0,27-14-269 16,0 0-24-16</inkml:trace>
  <inkml:trace contextRef="#ctx0" brushRef="#br0" timeOffset="56868.9847">18059 11373 1354 0,'0'0'-50'0,"0"0"13"0,0 0 13 0,-6-9 4 16,6 9 11-16,0 0 11 0,0 0 8 0,0 0-3 16,-33 24 4-16,22-14 9 0,1 5-3 0,-4 2 5 15,5 1 5-15,-1 2-5 0,4 2-2 16,-5 2-5-16,1-3 6 15,1 4-2 1,1 0 3-16,-1 5 1 16,2-2-2-16,1 2-4 15,-2-5-4 1,2-2-3-16,2 2 3 0,1-6-4 0,0 4-5 16,-3-3 6-16,2 0 1 15,0-2 1 1,1-4-4-16,3 1-1 15,-3-1-3-15,-1-2 9 0,4 0-1 16,-3-2 0-16,3-10 3 16,-3 17-1-16,0-10 1 0,3-7 1 15,0 13 3-15,0-13-4 0,-3 11-1 0,3-11-3 0,0 0-2 0,0 0 0 0,0 0-2 0,0 0-1 0,0 0-2 0,0 0 2 0,0 0-1 0,0-33-2 0,0 33 1 16,6-25 0-16,-3 10 0 0,0-6-2 16,1 2 0-1,2-4 2-15,-2-2 1 16,3 0 3-16,-1 0-3 15,1 0-1-15,-4-2 0 16,4 2 4-16,0 0-7 16,-1 0 4-16,-2 0 0 0,2 2-1 0,-3 1 0 15,5 5-2-15,-5-3 5 16,3 8 3-16,-2-5-4 0,-1 5-2 0,0 0 0 0,-3-1-1 16,3 6 1-16,1-3 3 0,3 2 4 0,-7 8 5 0,6-10 0 0,-6 10 6 0,13-6 4 0,-13 6 2 0,0 0-1 0,24 11-3 15,-10-2 4-15,-5 0 2 0,1 1-5 16,1 3-3-16,-2-1-1 15,4 5 2-15,1-2-5 16,-4 0-1-16,4 5 0 0,-5-2-5 16,4 3 1-16,-2-5-1 0,-1 4-3 0,3 1 0 0,-3-2 2 0,0 1-3 15,-4 0-2 1,5 2 2 0,-1-1-1-16,-4-1 0 0,1 0-2 0,0-3 1 15,-4 1 1-15,7-1-2 0,-7-2-3 0,0 1-5 0,1-4-8 16,0-2-5-16,-1 2-8 0,-3-12-10 15,3 18-8-15,1-11-12 0,-4-7-18 0,0 0-24 0,3 10-1 0,-3-10-8 16,0 0-1-16,0 0-2 0,0 0-15 0,0 0-31 16,-24 0-70-16,24 0-173 0,0 0 93 0</inkml:trace>
  <inkml:trace contextRef="#ctx0" brushRef="#br0" timeOffset="57149.0432">17903 11871 1063 0,'0'0'-31'0,"0"0"11"0,0 0 12 16,0 0 7-16,13-23 16 0,-3 18 10 0,-10 5 9 16,20-13 10-16,-6 6 3 0,-1-1 12 0,4 3 1 15,-4-3 9-15,4 3-8 0,2-2-4 16,-2 2-4-16,-1 0-2 0,1 0-5 15,0 3-3-15,0 0-3 0,0-4-7 0,-1 4 2 16,-2-1-14-16,2 1-12 0,1-1-18 16,-4 1-20-16,1 0-28 0,2-1-21 15,-6 1-18-15,4-1-26 0,-14 3-82 0,23 0-208 16,-23 0 78-16</inkml:trace>
  <inkml:trace contextRef="#ctx0" brushRef="#br0" timeOffset="57432.6419">18396 11685 1114 0,'10'-7'-18'0,"-10"7"16"0,3-7 4 16,-3 7 8-16,0 0 7 0,0 0 10 0,0 0 3 15,0 0-4-15,24 27 0 0,-18-17 8 16,-2 0-6-16,3 2 3 0,2 4 2 0,-2 1-10 16,0-2-5-16,0 0 4 15,-1 2-1-15,1 1-7 0,-4-3 1 0,4 0-9 16,-3-2-8-16,-1-1-9 0,0 1-19 0,0-4-27 16,-3-9-15-16,3 20-33 0,-3-12-84 15,0-8-155-15,0 0 141 0</inkml:trace>
  <inkml:trace contextRef="#ctx0" brushRef="#br0" timeOffset="58216.191">18330 11780 894 0,'0'0'-7'16,"-4"-12"4"-16,4 4 13 0,0 8 7 15,0 0 9-15,7-21 10 0,-4 12 13 0,0 0-12 16,4-4 7-16,0 5-2 0,0-2 0 16,2 3 0-16,-2 0 5 0,3 2 0 15,3-1-5-15,-3 5-2 0,-10 1-1 0,27 1-8 16,-13 5-6-16,-1 1 5 0,-3 0-2 16,0 4-8-1,0-2 2-15,0 1-8 16,0 2-1-1,-7 4-4-15,4-1-2 0,-1 0 4 0,2 0-9 16,-5-1 5-16,-3 2-3 0,3-1-3 0,0 0 4 16,-3-3 1-16,0 3-5 0,3-1 0 0,-3-2 1 0,4 0 0 15,-1 0-1-15,3-2 2 0,-1 1-3 0,4-2 6 0,1 0-5 16,1-2 4-16,-2-2-1 0,-9-5 0 0,27 4 0 0,-14-4 1 16,-13 0 5-16,27-4-9 0,-13 1 5 15,-1 1-2-15,0-4 2 0,-3 1 0 0,3-3-5 16,-2 3 5-16,-5-2-2 0,1 0-1 15,-1-1-3-15,5 1 3 0,-11 7 0 16,13-10 0-16,-10 5-1 0,-3 5-2 0,10-10-2 16,-10 10 5-16,10-4 2 0,-10 4 0 15,0 0 6-15,0 0 2 0,27 12 4 0,-17-8-7 16,-4 7 1 0,1-4-1-16,7 8 2 0,-5-1-1 0,1 2 3 0,1-1-5 15,1 0 2-15,2 2 0 16,-1-2-3-16,-3 1-1 0,7-4 0 0,-4 1 2 0,-2-1-2 15,2-2 0-15,0-3-3 0,-3 1 5 16,3-2-5-16,-2-3 0 0,2 1 0 16,-13-4 2-16,26 0-3 0,-8-6 4 0,-6 5-4 15,6-8-1-15,-2 1-2 0,1-1 2 16,-1-1-6-16,1-2 0 0,-4-3-3 0,1-3 2 16,-4 0 0-16,-1 1 1 0,-1-3-2 15,-2-3-1-15,-6 1-7 0,0-3 3 0,-6 2 0 16,-2-2-3-16,-1-2 0 0,-1-1-1 15,-1 3 1-15,-5 0 2 0,5 3 4 16,-2 2 2-16,1 3 1 0,-2-1-1 16,-2 5-2-16,2 0 1 0,-2 4-1 0,2 1 1 15,-2 3-1-15,-2 5 2 0,2 0 2 16,2 0 1-16,-2 8-3 16,2 1 2-16,-2 8-4 0,-1-3-5 0,7 4-6 0,-3 1-27 15,3 1-8-15,3 0-18 0,4 0-16 16,-1 2-45-16,1 2-105 0,-1-2-142 15,4-2 108-15</inkml:trace>
  <inkml:trace contextRef="#ctx0" brushRef="#br0" timeOffset="58700.7334">19023 11739 996 0,'4'-12'-19'0,"-4"12"12"0,3-14 13 15,0 9 4-15,-3 5 10 0,7-12-2 16,-7 12 0-16,0 0 7 0,0 0-5 0,0 0-4 16,0 0 8-16,0 0-7 0,23 19 0 15,-13-12 5-15,1 10-9 0,5-3 3 0,-2 1-6 16,2 2 2-16,1 0-1 0,-1 2 5 15,4 3 8-15,1-2 5 0,-2 2-1 16,5-2-2-16,-4 3 8 0,-4-5-4 0,1 0 3 16,-1 1-2-16,-2-4-3 0,-1 0-5 15,1-3 1-15,-1 3-3 16,-3-2-2-16,-3-3-3 0,3 0-4 0,-4-3-8 16,-6-7-7-16,11 16-10 0,-11-16-14 0,6 6-6 15,-6-6-22-15,0 0-16 0,0 0-25 16,0 0-70-16,0 0-235 0,0 0 87 0</inkml:trace>
  <inkml:trace contextRef="#ctx0" brushRef="#br0" timeOffset="59129.7069">19520 11785 1076 0,'0'-12'-32'0,"-3"7"10"15,3 5 0-15,0 0 16 0,-3-10 7 0,3 10-8 16,0 0 15-16,0 0 2 0,0 0 0 16,0 0 10-16,0 0 5 0,0 0-3 15,0 0 5-15,0 0 14 0,0 0-6 0,0 0 2 16,16 38-4-16,-9-29 1 0,0 1-3 15,2 3-3-15,-2-3 7 0,3 0-3 16,0-3 0-16,0 3-6 0,0-3 3 16,0 1 0-16,0-3 2 0,-10-5-2 0,20 5 4 0,-10-2 0 15,-10-3 2-15,0 0-5 16,20-10 5-16,-20 10 1 0,10-15-3 0,-10 5-4 16,0 10-3-16,-3-23-1 0,3 9-3 15,-7-2-1-15,1-1-4 0,-1 2-2 16,0-3 3-16,-3 3-5 15,4 0-4-15,-1 3-2 0,0-1-3 16,0 1-8-16,1 4-12 0,3-1-19 0,-4 2-31 16,0-2-17-16,4 1-16 0,3 8-26 0,-7-4-59 0,7 4-300 15,0 0 11-15</inkml:trace>
  <inkml:trace contextRef="#ctx0" brushRef="#br0" timeOffset="59386.6902">19773 11671 1288 0,'0'0'-32'16,"14"7"18"-16,-4-2 14 0,-10-5 10 16,20 20 25-16,-10-5 10 0,4 0 0 0,-5 3 6 0,4 2 4 15,-2-1-1-15,2 5-2 0,1 0-1 0,-1-2-4 16,-1 3-7-16,2-5-4 15,-4 0-7-15,1-2-4 16,-2-1-17 0,1-1-19-16,-3-4-20 0,0-2-38 15,-4-3-23-15,-3-7-61 0,0 0-119 0,0 0-135 16,0 0 81-16</inkml:trace>
  <inkml:trace contextRef="#ctx0" brushRef="#br0" timeOffset="59537.2167">19811 11575 1170 0,'-8'-15'24'0,"8"15"11"0,0-10 5 16,0 10 0-16,-3-7-7 0,3 7-5 15,0 0-9-15,0 0-30 0,0-15-27 16,0 15-33-16,0 0-84 0,0 0-224 0,0 0 108 16</inkml:trace>
  <inkml:trace contextRef="#ctx0" brushRef="#br0" timeOffset="60271.3595">20184 11623 1021 0,'0'0'-25'32,"-14"15"10"-32,14-15 8 0,-3 17 1 0,-1-7 10 0,4 1 6 0,0 1-2 0,0 0 10 15,4 3 6 16,-1-3-7-31,1 4 6 0,-1-1 1 0,-3-2 3 0,7 1 4 0,-4-2 1 0,0-1-2 0,0 2 6 0,-3-13 4 16,4 17 2-16,-4-17-4 0,0 12-2 16,0-12-3-16,-4 10 2 0,4-10-7 0,-9 5-6 15,9-5 0-15,0 0-6 0,-17 0 5 16,17 0-3-16,0 0-2 0,-20-5 2 0,20 5-1 16,-10-7-6-16,3 2-2 0,7 5 0 15,-3-13-3-15,0 4 3 16,3 9-5-16,3-18 2 0,0 7 0 0,0-1 0 0,4 0 1 15,-3-3 3-15,9 0 0 0,-3-1 2 16,4 2-5-16,-2-3 3 0,2 1 3 16,-1 1-2-16,4 5 1 0,0-2 5 0,-4 2-3 15,4 2 5-15,-4 6 7 0,4 0-7 16,-4 2 3-16,7 4 7 0,-3 6-2 16,2 2 1-16,2 1 0 0,-1 5 4 0,4 0-3 15,-5 4 2-15,-2 0-3 0,2 3 1 16,2-2-1-16,-4 3-2 0,-1-2-4 15,-2-7 1-15,-4 3-3 0,-1-2-5 16,5-6-4-16,-7 1-10 0,2-1-13 0,-1-4-25 16,-2 1-25-16,-6-9-28 0,7 5-31 0,-7-5-15 15,0 0-51-15,0 0-87 0,0 0-208 16,0 0 11-16</inkml:trace>
  <inkml:trace contextRef="#ctx0" brushRef="#br0" timeOffset="60518.8439">20717 11768 1297 0,'0'0'-26'0,"0"0"18"0,0 0 12 0,0 0 19 16,0 0 9-16,0 0 13 0,0 0 4 16,20 17 9-16,-13-6 2 0,0-2 2 0,0 4 6 15,-1 2-3-15,4 0-7 0,4-3-2 16,-2 3-1-16,6-1-11 0,-6-5 1 15,6 1-7-15,-2-2-6 0,4-1-5 16,0-2-17-16,-7-3-21 16,1 1-17-16,-1-1-30 0,-13-2-19 0,24-5-23 0,-24 5-20 15,9-5-31-15,-9 5-82 0,0 0-215 16,0 0 44-16</inkml:trace>
  <inkml:trace contextRef="#ctx0" brushRef="#br0" timeOffset="60732.8299">20717 11893 1234 0,'-10'0'-10'0,"10"0"13"0,-13-3 7 16,13 3 11-16,-6-5 10 0,6 5 11 15,0 0 4-15,-4-10 0 0,4 10 3 0,0 0-5 16,0 0 1-16,20-22-3 0,-14 17-6 16,5-5 1-16,2 2-2 0,0 1-5 15,1-2-2-15,2-3-1 0,1 6-5 16,-4-5-9-16,1 1-15 15,-1 3-18-15,-3-3-23 0,0 3-18 0,0-4-30 0,-3 1-12 16,0 2-55-16,-7 8-303 0,3-9 33 16</inkml:trace>
  <inkml:trace contextRef="#ctx0" brushRef="#br0" timeOffset="60948.82">20661 11683 1252 0,'0'0'-26'0,"0"0"14"0,0 0 30 0,0 0 13 16,6-18 11-16,-6 18 19 0,17-13 5 16,-7 7 4-16,0-2 12 0,3-2 3 0,1 3-7 15,2-4-5-15,1 4-10 0,-4 0-4 16,1 0-4-16,-1-2-8 0,7 1-10 0,-7 1-20 31,1 2-26-31,-1-2-35 0,1 2-32 0,-1 0-37 0,0 0-45 0,0 5-124 16,1-5-200-16,2 2 12 0</inkml:trace>
  <inkml:trace contextRef="#ctx0" brushRef="#br0" timeOffset="61882.0332">21151 11647 1287 0,'0'0'-31'0,"0"0"7"15,0 0 13-15,0 0 4 16,0 0 16-16,0 0-3 0,0 0 15 0,10 36 2 15,-10-36 8-15,9 15 2 0,-1-5 8 16,-5 0 0-16,0-1 3 0,4-1-5 16,-7-8-1-16,3 18 0 0,0-11 3 0,-3-7-4 15,8 13-3-15,-8-13-4 0,0 0-8 16,0 0-2-16,0 0-5 0,0 0 4 0,0 0-7 16,0 0-2-16,0 0 0 0,-38-22-4 0,32 11 0 15,-1 1 1-15,-2-2 1 0,1-1-5 16,2 4 0-16,-4-4 2 0,4 1 0 15,-2 1-3-15,-2-2-1 0,4 4 4 0,0-1-4 16,-2 0 3-16,5 0-4 0,0 0-2 16,-4 2 5-16,7-2-1 0,-3 1 2 0,0-2-2 15,3 11-1-15,0-17-2 0,0 9 8 16,0 8 2-16,9-14-1 0,-2 8 11 16,-7 6-1-16,20 0 6 0,-4 0 9 15,-16 0 3-15,27 11 4 0,-10-4 4 16,4 0 3-16,-5 6-3 15,4-1 3-15,-7 0-3 16,4 4 4-16,-4-4 0 0,1 4-2 0,-1-2 5 0,-3 1-1 16,0 0 2-16,-3 3-5 0,-1-5 2 15,-3 1-5-15,1-3 0 0,-1 1-5 16,1-2-3-16,-4-10-1 0,-4 20-2 0,1-10-4 16,-1 0-3-16,-2-3-3 0,6-7-5 0,-13 10 1 0,2-2-5 15,2-1-8-15,-1-1-3 0,-1-1-10 0,-2-1-6 16,-1 1-14-16,2 3-11 0,2-3-12 15,-4 0-15-15,1 2-19 0,7-2-14 16,-8 1-16-16,4-2-16 0,-1 1-10 0,5 0-8 16,6-5-15-16,-16 4-29 0,16-4-56 0,0 0-282 15,0 0-32-15</inkml:trace>
  <inkml:trace contextRef="#ctx0" brushRef="#br0" timeOffset="62166.0148">21354 11715 1383 0,'0'0'-38'16,"0"0"14"-16,0 0 17 0,14 12 17 0,-11-4 9 16,-3-8 5-16,10 16 13 0,-3-4-1 0,-4-4 5 15,4 4 1-15,-1-2 0 0,4-1 1 16,1 4 0-16,1 2 0 0,2-2 0 15,2-1-2-15,-2 1-4 16,2-1-1 0,2-2-7-16,-2 1-2 0,-2-2-1 15,-1-1-8 1,0-3-9-16,-3 0-13 0,0 0-27 0,-10-5-30 0,14 5-18 0,-14-5-24 16,0 0-23-16,0 0-42 0,0 0-304 0,0 0 20 0</inkml:trace>
  <inkml:trace contextRef="#ctx0" brushRef="#br0" timeOffset="62367.002">21418 11883 1223 0,'0'0'-42'15,"0"0"18"-15,-7-6 10 0,7 6 15 0,0 0 8 16,0 0 21-16,0 0-5 0,0 0 11 0,17-19-2 16,-17 19 4-16,13-10-2 0,-3 5-3 15,0 0-4-15,0-3-2 0,0 4-5 0,3-1-5 16,1-1 5-16,-1-1-9 0,0 1-9 15,-2 0-18-15,2 0-24 0,-4 1-17 16,2-2-22-16,-5 0-42 0,4-1-89 0,-10 8-135 16,14-12 142-16</inkml:trace>
  <inkml:trace contextRef="#ctx0" brushRef="#br0" timeOffset="62898.9695">21431 11610 961 0,'0'0'11'0,"-3"-7"12"16,3 7 7-16,0-13 15 0,0 13 4 0,0 0 11 0,16-18 0 15,-5 11 11-15,1 2 0 0,6-5-7 16,1 3 3-16,1-3-9 0,1 0-2 16,-2 2-2-16,1-2-3 15,4 1-4-15,-1-2-3 0,-3 1-2 0,3 3-2 0,-2-3-5 31,-2 3-5-31,1-1 4 0,1 4-6 0,-5-2 1 0,1 3 2 16,-4-2 1-16,4 5 2 0,-4-3-2 16,-13 3 1-16,30 8-4 0,-16-3 0 0,2 0 2 0,1 6 2 0,3-2-2 15,-3 6 2-15,3 0 1 16,3 5 1-16,-3 0-1 0,4 0 1 0,2 2 5 16,-6 4-2-16,0-1 5 0,0-1 1 15,-4 2-1-15,2-1 0 0,-5-1 4 0,-4 0 4 16,2 1-1-16,-5-3-2 0,1 3-2 15,-4-3-8-15,0-2-4 0,-3 3 0 16,0-5-2 0,0 2-1-16,-3-6 0 15,-3 1-7-15,2 0 8 16,-2-2-9-16,-5-3-4 0,5 2-4 0,-4-4 0 16,0-1-10-16,0 0-15 0,-3-2-15 15,-1 1-10-15,-2-4-15 16,2 3-23-16,-2-5-27 15,2 3-35-15,-2-3-43 0,2-3-31 16,-2 3-95 0,2 0-121-1,1-1-197-15,0-3-120 0</inkml:trace>
  <inkml:trace contextRef="#ctx0" brushRef="#br0" timeOffset="64104.9495">21861 11439 1579 0,'0'0'-85'0,"0"0"19"16,0 0 7-16,0 0 10 16,0 0 7-16,0 0 20 0,0 0 9 0,0 0 11 0,0 0 12 15,0 0 8-15,0 0 10 0,0 0 11 0,0 0 18 16,0 0 5-16,27-20 3 0,-18 19 7 15,2-4 1-15,-11 5-2 0,23-6 0 16,-13 4-7-16,7 0-1 0,-4-1-3 16,0 1-4-16,4 0-7 0,-4-1-2 15,5 0-8-15,-2 1-2 0,1-1-6 16,-4 1-3-16,4-1-4 16,-1-1-13-1,-2 4-23-15,-1-6-23 0,1 4-31 16,-1-1-37-1,-13 3-39-15,23 0-80 0,-23 0-369 0,20 5-90 0</inkml:trace>
  <inkml:trace contextRef="#ctx0" brushRef="#br0" timeOffset="67325.6527">24596 9945 1500 0,'0'0'-83'0,"0"0"15"0,6-12 20 16,-6 12 7-16,0 0 15 0,0-11 12 0,0 11 9 15,0 0 6-15,0 0 15 0,0 0 0 16,0 0-2-16,0 0 12 0,0 0-4 16,0 0-4-16,0 0 13 0,-10 36 6 0,14-13-7 15,-1 2-2-15,0 2 3 16,2 5-6-16,1 4 5 0,1 3 1 0,-5-1 2 15,5 9 5-15,0-7-2 16,0 5 0-16,-1-5-2 0,1 0 3 0,-3-2-2 16,-4 2-3-16,2-5-2 0,2 1-3 15,0-5-5-15,-4-7 0 0,0 5-2 0,0-7-3 16,4 1 0-16,-8-2-11 0,4-5-8 0,0 2-12 16,-4-6-16-16,0 3-16 0,2-5-18 15,-2 0-19-15,-3-2-16 0,7-8-22 0,-6 10-58 16,6-10-289-16,-10 8 25 0</inkml:trace>
  <inkml:trace contextRef="#ctx0" brushRef="#br0" timeOffset="67675.6333">24764 10178 1190 0,'0'0'-49'0,"5"-13"10"16,-5 13 9-16,10-5 11 0,-10 5 12 0,0 0 2 16,0 0 14-16,25 18-3 0,-16-8 13 0,1 2 0 15,-4 6 4-15,5-1 9 0,-1 6-4 16,-1 0 7-1,-1-2 3-15,-3 7 2 0,6-1 0 0,-5 5-7 0,4-3-4 0,-1 0-3 16,-4 0 3-16,1-2-2 0,1-3-6 16,-1 2-4-16,-2-4 0 0,0 3-1 0,2-2-5 15,-3-1-13-15,-3-7-14 0,4 0-16 16,0-1-16-16,-4 0-14 0,0-14-20 0,0 20-42 16,-4-11-69-16,0-1-146 0,4-8 145 15</inkml:trace>
  <inkml:trace contextRef="#ctx0" brushRef="#br0" timeOffset="67986.6091">24649 10648 938 0,'0'-10'-5'0,"0"10"20"16,0 0 9-16,0 0 15 0,7-18 15 16,-1 12 18-16,2 0 6 0,-2-2 4 0,4 1 6 15,0-1-1-15,4 1 4 0,2-1-4 0,1 1-4 16,4-3-7-16,0 2-5 0,0 2-9 31,2-2-7-31,2-1-4 0,-7 2-6 0,6-1-5 0,-1 1-4 0,-2 2-10 16,-2-2-14-16,1 2-26 0,-2 0-26 15,-4 3-28-15,-3-4-26 0,3 4-28 16,-1-1-23-16,1 2-74 0,-14 1-293 0,19 0-17 16</inkml:trace>
  <inkml:trace contextRef="#ctx0" brushRef="#br0" timeOffset="68229.5938">25236 10503 1341 0,'0'0'-21'0,"0"0"17"16,0 0 0-16,0 0 15 0,0 0 5 0,14 10 10 15,-14-10 5-15,6 12 7 0,-3-2 0 16,5 0 2-16,-6 3 4 0,6-1 0 0,-2 0-6 16,0 0-5 15,1 2-3-31,0-2-4 15,0 1-1-15,-1-1 1 0,1 0-2 0,-1 0-15 0,-2 2-13 0,0-4-34 16,-4-10-26-16,0 20-28 0,0-10-59 0,0-10-123 0,-4 15-130 0,4-15 84 0</inkml:trace>
  <inkml:trace contextRef="#ctx0" brushRef="#br0" timeOffset="68452.66">25191 10333 1088 0,'0'0'-18'0,"0"-18"17"0,2 13 4 16,-2 5 4-16,3-13 0 0,-3 13 13 0,0 0 3 15,0-12 4-15,0 12-11 0,0 0 2 16,0 0-1-16,0 0-15 0,0 0-19 16,0 0-25-16,0 0-40 0,0 0-125 0,0 0-86 15,0 0 189-15</inkml:trace>
  <inkml:trace contextRef="#ctx0" brushRef="#br0" timeOffset="69159.0843">25677 10478 805 0,'0'0'-7'15,"4"7"8"-15,-4-7 3 16,6 13 9-16,-4-6 5 0,-2-7 3 0,5 17 13 0,2-4-4 16,-5-3 4-16,3 3 2 0,-3-1-2 15,-2 0 6-15,6-1 0 0,-6 2-2 16,3-1 2-16,-3-12-2 0,4 20-1 0,1-10 2 16,-5-10-3-16,2 15-7 0,-2-15 3 15,3 12-3-15,-3-12-2 0,0 0-5 16,0 0 0-16,0 0-2 0,0 0-2 0,0 0-5 15,0 0 1-15,0 0-4 0,0 0 0 16,-10-40 2-16,3 28-6 0,1-3 2 16,-1 0-2-1,5 0 3-15,-10 0-4 0,6 0 1 0,0-2-1 16,-4-1 1-16,3 5-1 16,0 1 0-16,-3 0 1 0,4 0 5 0,-2 0-6 15,5 3 1-15,0 1 3 0,-4 1-3 0,4-1-6 0,1 1 4 16,2 7 0-16,-7-8-2 0,7 8 2 0,0 0-2 0,0 0-5 15,0 0 7-15,12-12 1 0,-12 12-4 16,0 0 1-16,0 0 9 0,31 15-7 0,-18-8-6 16,1 1 5-16,1 1 2 15,-1 3-1-15,2 2 2 0,2 1 1 0,-5 0 4 16,1 0 12-16,-1 0-5 0,-4 2 5 16,3 1 3-16,-6-1-2 0,-4 1 8 0,-2 0 2 15,0-1-1-15,0 0-5 0,-2 0 0 16,-2 3-2-16,2-4-4 0,-5 1-2 15,0 1 0-15,0-3-2 0,0-2-3 0,-3-4-1 16,3 2-4-16,-3-4-2 0,-3 0-15 16,6-1-2-16,-2-2-16 0,9-4-20 0,-20 3-27 15,20-3-18-15,-20-7-24 0,9 4-42 16,11 3-104-16,-7-10-220 0,4 5 13 16</inkml:trace>
  <inkml:trace contextRef="#ctx0" brushRef="#br0" timeOffset="69393.0661">25921 10495 1296 0,'0'0'-25'0,"13"-2"20"0,-13 2 6 0,0 0 21 16,0 0-4-16,23 12 7 0,-17-4 13 15,-6-8-6-15,12 18 4 0,-7-6-2 0,1 0-11 16,-1 1-3-16,1-1-11 0,2 1-25 16,-6-4-36-16,4 3-23 0,-3-3-61 15,1 1-103-15,-4-10-104 0,6 12 144 0</inkml:trace>
  <inkml:trace contextRef="#ctx0" brushRef="#br0" timeOffset="69992.3865">25917 10452 892 0,'0'0'-20'0,"0"0"13"0,-2-9 7 0,2 9-6 15,0 0 15-15,8-18 9 0,-8 18 1 16,11-12 4-16,-5 4 2 0,2 1 1 0,-3-1 7 16,5 1 7-16,-2-1 0 0,1 2-3 15,2 2-1-15,-11 4-2 0,20-5 1 16,-11 2 0-16,-9 3 1 0,23 8-10 16,-13-4 5-16,4 4-6 0,-1 5 2 0,1-2-5 15,-5 3 0 1,4 3-2-1,-1 1-2 1,-3 0-3-16,0 2-4 16,2-3 3-16,0 3 2 0,-6-2-3 0,6 2-1 0,-4-3-5 15,-1-3 3-15,1 0 1 0,-5 1 2 0,6-5-6 0,-4 2-2 16,-2-2-3-16,-2-10 0 0,7 13 0 0,-7-13-2 0,0 0-5 0,9 4 5 0,-9-4-1 0,0 0-2 0,9-24 1 16,-7 9-3-16,-2-3 0 0,3-3 5 15,1-3-6-15,0-1 0 0,-4-1 4 16,2 5-1-16,1-1 4 0,1 2 0 0,0 2-2 15,-1 3 10-15,4 5 3 16,-3 2 7-16,5 4-1 16,-9 4 8-16,16 2-6 0,-16-2 0 15,25 15 4-15,-16-3-3 0,8 1 2 16,-3 2 0 0,1 0-3-16,-1 2-2 15,2-2-4-15,-2 2-2 0,-1 0-3 16,5-5-8-16,-9 2-19 0,0-1-10 15,2-3-21-15,-2-4-21 16,-2 2-21-16,-7-8-25 0,11 12-75 0,-11-12-260 16,0 0 41-16</inkml:trace>
  <inkml:trace contextRef="#ctx0" brushRef="#br0" timeOffset="70450.4019">26263 10690 1192 0,'0'0'-37'0,"0"0"14"0,0 0-6 15,0 0 19-15,0 0 5 0,33-13 7 16,-21 5 4-16,1 4 6 0,1-4 3 0,1-4 5 16,2 2 16-16,0 1-2 0,-1-2 0 15,1 2 0-15,0-3 2 0,0 3 5 16,-1 2-1-16,0-1 0 0,-2 1-6 0,-1 2-1 16,1 0-7-16,-1 0-1 0,-3 2-1 15,-10 3 0-15,26 0-1 0,-26 0 4 16,24 8-7-16,-10-6 1 15,-1 8-2 1,-4-2-1-16,5-1 1 0,-1 6 0 0,1-4-2 16,-1 3-2-16,1 2 3 0,-1-2-4 0,-4 1 4 15,5 2-1-15,-3-2 2 0,3-4-5 0,-5 4-2 16,1-3-3-16,0-2 4 0,-1 1-5 0,2-1 4 0,-1-2-4 16,0 2 5-16,-3-2-3 0,-7-6-1 0,16 7-3 15,-16-7 1-15,17 3-3 0,-17-3 1 0,17-4 2 16,-17 4-1-16,10-12-1 0,-5 7 1 15,3-4 2-15,-2-1 0 0,-2 0 3 16,-1-3-6-16,1-2 5 0,-4 0-3 0,0 0 2 16,0-5-5-16,0 3 3 0,-4-4 0 15,1-1-4-15,-1 2 4 0,2 0-6 0,2 2 3 16,-4 3 1-16,4 1-3 0,-4-1-1 16,4 2-8-16,0 4-16 0,-4-3-21 15,2 3-33-15,-1 2-26 0,3 7-55 16,-8-13-135-16,6 8-196 0,2 5 6 0</inkml:trace>
  <inkml:trace contextRef="#ctx0" brushRef="#br0" timeOffset="71597.9021">27095 10086 1284 0,'0'0'-49'0,"-4"-18"20"0,8 7 10 0,-4 11 6 15,0-14 2-15,0 4 15 0,0 10-4 16,0-13 12-16,0 13 3 0,2-12 11 0,-2 12 4 15,0 0 7-15,0-15 10 0,0 15 5 16,0 0 10-16,0 0 9 0,0 0-1 0,0 0 0 16,0 0 0-16,11 33-3 0,-11-19-2 15,0 3-1-15,2 7 1 0,2 1 2 16,0 4-3-16,-1 4-1 0,0 2 0 16,1 2-2-16,0-2-2 0,-1 4-2 0,3-3-1 15,1-1-3-15,-5 0-2 0,6-3-7 0,-2 1-1 16,1 0-5-16,-1-8-8 0,-2 0 3 15,4 0-3-15,-6-4-6 0,2-7 1 16,-1 1-6-16,-1-3 1 0,2-2-4 16,-4-10 0-16,9 7-4 0,-9-7-2 0,0 0-2 15,25-9 0-15,-14-1-4 0,-6 0-1 16,6-5 3-16,-2 1-2 0,2-3 5 0,-6 2-5 16,3 6-2-16,2-4 6 0,-1 1-8 15,-1 4 4-15,1-1-2 0,1 3 5 16,-10 6 0-16,17-3-1 0,-17 3 0 15,23 9 3-15,-14-5 0 16,3 6 1-16,1 0 1 16,1 0 2-1,-1 3-5-15,1 2 1 0,-1-2-1 16,0 1-2 0,-1 1 0-16,1 0-4 15,-1-5-2-15,-6 2-7 16,3 1-10-16,-1-3-11 15,-2 0-14-15,-2 0-17 0,-4-10-23 0,3 15-23 0,-3-15-29 16,0 13-15-16,0-13-24 0,0 0-31 0,0 0-74 0,-13 1-350 0,13-1-125 0</inkml:trace>
  <inkml:trace contextRef="#ctx0" brushRef="#br0" timeOffset="71722.8946">27352 10320 1637 0,'-4'-14'-54'0,"0"2"31"0,4 0 12 0,-2 3 11 16,2-1 7-16,0 10-1 0,0-18 4 15,0 12-7-15,0 6 3 0,0-12-2 16,0 12-11-16,0-9-17 15,0 9-37-15,0 0-40 0,0 0-134 0,0 0-159 16,0 0 95-16</inkml:trace>
  <inkml:trace contextRef="#ctx0" brushRef="#br0" timeOffset="73077.0886">28112 10233 1054 0,'0'0'-31'0,"0"0"13"0,-7-11 2 16,7 11 17-16,0 0 1 0,-6-7 0 0,6 7 11 16,-11-2 5-16,11 2 6 0,-14-3-2 15,14 3 4-15,-16 3 9 0,16-3 0 0,-16 2 2 16,16-2 1-16,-20 7 3 0,7-2 1 16,2 3-2-16,2 2 7 0,-4 1-2 15,-4 1-2-15,7 1-1 16,-4 3 1-16,4 1-7 0,-4-3 1 0,4 6-2 0,1-3 1 15,-2 3 4-15,4 0-2 0,1 0-1 16,-1-1 0-16,2 5-1 0,1-4-3 16,-1-1-1-16,5 5-1 0,0-4 0 15,0 2 0-15,5-1-2 0,-1 3 2 16,1-2-4-16,-1 1-1 16,3-3-1-16,-1 2-4 0,2-2-3 15,1-1 1-15,1 2-1 0,0-3-3 0,3-1-2 16,-3-2-1-16,1-3-2 15,-1 0 0-15,-1-3 1 16,5 1-3-16,-1-5 2 16,1-3-4-16,-1 1 1 0,-13-3 0 15,33-3-3-15,-16-2 0 0,-1-2 1 16,1-6-3 0,4 0 1-16,-5-4 2 0,4-3-6 0,0-5-1 15,-3 0 1-15,-1 3 1 0,1-3 0 0,-4 0 0 16,1 2-1-16,-6 4 0 0,4 1-2 15,-2 0 0-15,-1 3 3 0,-2 3-4 16,4 2 1-16,-2 0 1 0,-2 6 1 0,3-2-1 0,-10 6 3 0,20 2 1 0,-20-2 2 0,22 10-4 0,-11-2 1 16,3 2-2-16,-1 2 1 0,1 3 2 15,-1 1 1-15,-1-2-1 0,-1 4 2 0,2-3-3 16,1 1 2-16,-4 0-4 0,4 0 0 0,-5-2-7 0,1 1-7 16,-4-5-13-16,2 2-21 0,-2 0-17 0,1-3-19 15,-1-4-16-15,-6-5-11 0,8 12-18 0,-8-12-23 16,6 8-59-16,-6-8-284 0,0 0-2 15</inkml:trace>
  <inkml:trace contextRef="#ctx0" brushRef="#br0" timeOffset="73405.0638">28219 10819 1307 0,'0'0'-46'0,"0"0"8"15,0 0 21-15,0 0 12 0,0 0 18 16,0 0 23-16,33-23 10 0,-23 15 17 0,7 3 14 16,6-2 9-16,0-1 4 0,1 0 4 15,6 0-4-15,0 3-6 16,0-2-2-16,0 2-6 0,2 2-6 0,-1-1-5 0,-1 1-6 15,3-1-7-15,-2 1-5 0,2 0-2 16,-3-2-8-16,-3 0-8 0,-1 3-14 0,-2-3-20 16,-1 0-27-16,-3 2-26 15,-4 2-35-15,1-7-40 0,-3 4-89 16,-4 2-429-16,-10 2-148 16</inkml:trace>
  <inkml:trace contextRef="#ctx0" brushRef="#br0" timeOffset="170664.7854">17776 16249 277 0,'0'0'64'0,"0"0"-22"0,0 0-9 16,0 0-12-16,0 0 3 0,0 0 1 0,0 0-2 15,0 0 0-15,0 0-3 0,0 0 3 16,0 0 0-16,0 0 0 0,0 0 4 16,0 0 1-16,0 0-7 0,0 0 10 0,0 0-5 15,0 0 1-15,0 0 4 0,0 0 2 16,-4 9 2-16,4-9-4 0,0 0 1 0,0 0 4 16,0 0-2-16,0 0-2 0,0 0-5 15,0 0 0-15,0 0 13 0,0 0-12 0,0 13-2 16,0-13 2-16,0 0 3 15,0 0 4-15,0 0-2 0,0 0-1 0,0 0-8 16,0 0 5-16,0 0-3 0,0 0-2 16,0 0-1-16,0 0-1 0,0 0 1 15,0 0-3-15,0 0-4 0,0 0-2 0,0 0 2 16,0 0 3-16,0 0-7 0,0 0 2 16,0 0-3-16,0 0-2 0,0 0 1 0,0 0-4 15,0 0 4-15,0 0-6 0,0 0 3 16,0 0 2-16,0 0-2 0,0 0-2 0,0 0-1 15,0 0 3-15,0 0-6 0,0 0 3 16,0 0-2-16,4-34 3 0,-4 34 5 16,3-12-8-16,-3 12 0 0,0 0 0 15,4-12 1-15,-4 12 1 0,0 0-4 0,3-12 0 16,-3 12 2-16,0 0-1 0,3-12 1 16,-3 12 1-16,0 0-1 0,3-15-4 15,-3 15 5-15,0 0-2 0,4-12-3 0,-4 12 1 16,0-12 3-16,0 12-1 0,3-12 1 15,-3 12 4-15,3-13-6 0,-3 13-2 16,0-12 1-16,0 12 2 0,4-12-1 0,-4 12 2 16,4-14-2-16,-4 14 1 0,0-14 0 15,0 14-6-15,3-15 6 0,-3 15 1 16,3-13-4-16,-3 13 5 0,0-15-7 0,3 8 8 16,-3 7-5-16,0-15 1 0,0 15 0 15,0-15-4-15,0 15 3 0,3-14 0 0,-3 14 6 16,0-16-4-16,0 16-3 0,4-12 1 15,-4 12 1-15,0-13 7 0,0 13-6 16,0-13-1-16,0 13-6 0,0-12 8 0,0 12-4 16,0-17 10-16,3 9-8 0,-3 8-2 15,-3-14 0-15,3 6 1 0,0 8-1 0,3-13 2 16,-3 13-2-16,0-12-1 0,0 12 6 16,0-15-5-16,0 15 4 0,0-13-2 0,0 13-1 15,0-12 2-15,0 12 0 0,0-14-1 16,0 14-1-16,0-14 2 0,0 14-3 15,0-12 2-15,0 12-3 0,0-15 5 16,0 15-3-16,-3-13 2 0,3 4-4 0,0 9 3 16,3-13 0-16,-3 13 2 0,-3-13-1 15,3 13 0-15,0-15-1 0,0 15 1 16,3-12-3-16,-3 12 4 0,0-15-4 0,0 15 3 16,3-10-4-16,-3 10 5 0,0-15-5 15,0 4 2-15,0 11 1 0,0-15 1 0,0 15 3 16,0-14-1-16,0 14 1 15,0-15-7-15,0 15 1 0,0-14-1 0,0 14 7 16,0-17-6-16,0 17 3 0,0-15-3 0,0 15 3 16,4-17-2-16,-4 11 1 0,0 6 0 15,0-16 0-15,0 16-2 0,0-16 3 16,4 9-8-16,-4 7 5 0,0-17 4 0,0 17-1 16,0-18-3-16,0 8 3 0,0-1 0 15,3-1-3-15,-3 12-2 0,0-20 3 0,3 13-1 16,-3 7-1-16,3-19 1 0,-3 10 2 15,0 9-2-15,0-20-2 0,3 10 5 16,-3 0 0-16,4 1 8 0,-4 9-10 0,0-22 0 16,3 14 0-16,-3 8 1 0,3-21 0 15,-3 12 2-15,4-1-5 0,-4 10 5 16,4-18 1-16,-4 8-7 0,3 0 5 16,-3 10 0-16,0-20-4 0,3 10 4 0,-3 0-6 15,0 10 5-15,3-19 3 0,-3 6-3 16,0 2 0-16,0 11 0 0,0-19-2 0,3 6 2 15,-3 13 1-15,0-16 0 0,0 1-2 16,0 15 1-16,0-17 1 0,0 8-4 16,0-2 1-16,0 11 2 15,0-19-1-15,0 12 2 0,0 7-1 0,0-20-6 0,0 11 7 16,-3-1-2-16,3 0 3 16,0 1-1-16,0-1 0 0,0 10-4 0,-3-18 4 0,3 8 0 15,0-1-4-15,0 2 0 0,0-1 1 16,-3 2 0-16,3 8 2 0,0-15-8 15,0 6 6-15,0 9 1 0,-3-13 4 0,-1 3-3 16,4 10-1-16,-4-18 2 0,4 8-2 16,-3 3 0-16,3 7-6 0,0-17 7 15,-3 5-3-15,-1 3 0 0,4-1-3 0,-3 0 4 16,3 1-1-16,-3-2 1 0,3 11-2 0,-3-17 0 16,3 7 0-16,0 10-2 0,-3-18 2 15,3 11-4-15,0-3 7 0,-4 3 3 16,4 7-3-16,-4-16 0 0,4 16-3 15,0-11 3-15,-3 3-1 0,3 8-3 16,-3-13 6-16,3 13-6 0,0-15 3 0,0 7 2 16,-4 1 1-16,4 7-1 15,-3-15 2-15,3 15-7 0,-3-18 1 0,3 10 5 0,0 8 2 16,-6-12 1-16,6 2-6 0,0 10 3 16,-4-11-4-16,0 4 3 0,4 7 0 0,0-16-3 15,-3 5 2-15,3 11-4 0,0-12 5 16,-3 4 1-16,3 8 1 0,-4-15-4 15,4 15 1-15,-3-15 2 0,3 8-1 0,-3-1 1 16,3 8-2-16,-3-15 0 0,3 15-3 16,0-17 12-16,-4 12-8 0,4 5-1 15,-3-20-8-15,3 13 8 16,0 7-2-16,0-18 2 0,-4 7-1 0,4 2 3 16,0 9-5-16,0-18 10 0,-3 6-11 15,3 3-6-15,0-1 5 0,0-1-2 0,-3 3 4 0,3 8 1 16,0-20-3-16,0 13 2 0,0 7-1 15,0-18 3-15,-4 8-3 0,4 10 3 0,0-18 1 16,0 9-4-16,-3 1 14 0,3 8-9 16,3-17-5-16,-6 8 0 0,3 9 4 15,0-17-3-15,0 8-1 0,0-1 3 16,0 10 2-16,-3-18-7 0,3 9 8 0,0 9-7 16,-3-18 1-16,3 9 1 0,0 9-2 15,-4-18 1-15,4 10-3 0,0 8 5 16,0-15 0-16,0 8 2 0,-3-1 3 0,3 8-7 15,0-12-1-15,0 12 8 0,-7-13-6 16,7 13 6-16,0-11-2 0,0 11 0 0,0-17-5 16,-3 10 1-16,3-2 2 0,0-1 2 15,0-4 2-15,0 4-4 0,0 10-1 0,0-17 6 16,0 9-3-16,0 8-2 0,3-14 5 16,-3 14-4-16,0-12 7 0,0 12-6 15,0-14 2-15,0 14-2 0,-3-10 0 16,3 10 0-16,0 0-3 0,3-12 0 0,-3 12 2 15,0 0 4-15,0-13 0 0,0 13-2 16,0 0 0-16,-3-12-2 0,3 12-2 0,0 0 4 16,0-13-1-16,0 13 0 0,0 0-1 15,0-9 2-15,0 9 2 0,0 0-4 16,0-12-1-16,0 12 0 0,0 0 6 0,0 0-7 16,0-9 14-16,0 9-5 15,0 0 1-15,0 0-3 0,0 0 3 0,0-10 4 16,0 10-7-16,0 0 4 0,0 0 0 0,0 0 1 15,0 0-3-15,0 0 1 0,0 0 2 16,0 0 2-16,0 0-8 0,0 0 3 16,0 0-3-16,-4-7 0 0,4 7-5 15,0 0-4-15,0 0-9 0,0 0-13 0,0 0-21 16,0 0-19-16,0 0-30 0,0 0-95 16,0 0-199-16,0 0 96 0</inkml:trace>
  <inkml:trace contextRef="#ctx0" brushRef="#br0" timeOffset="177643.2662">17856 16208 990 0,'10'-7'-67'0,"-10"7"10"16,0 0 7-16,0 0 11 0,0 0 4 0,10-5 7 15,-10 5 6-15,0 0 2 0,0 0 3 16,0 0 4-16,0 0 5 0,0 0-2 0,10-7 6 16,-10 7 3-16,0 0 1 0,0 0-2 15,0 0 1-15,0 0 1 0,0 0-2 16,0 0-2-16,0 0 9 0,0 0 1 0,0 0 3 15,0 0-4-15,0 0 5 0,0 0-9 16,0 0 2-16,6-8 1 0,-6 8-1 16,0 0 4-16,0 0-3 0,0 0 0 0,0 0-1 15,0 0 0-15,0 0 2 0,0 0-3 16,0 0 6-16,0 0-3 0,0 0 5 16,0 0-1-16,0 0 2 0,0 0-1 0,0 0-2 15,0 0-1-15,0 0 6 0,0 0-10 16,0 0 4-16,0 0 1 0,0 0-3 15,0 0 6-15,0 0-5 0,0 0-2 16,0 0-1-16,0 0-1 0,0 0 6 0,0 0-4 16,0 0 0-16,0 0 3 0,0 0-5 15,0 0 8-15,0 0-8 0,0 0 1 16,0 0 4-16,0 0 1 0,0 0-5 0,0 0 8 16,0 0-6-16,0 0 2 0,0 0-3 15,0 0 2-15,-30 15 1 0,30-15-2 16,0 0 1-16,0 0 1 0,0 0-5 0,0 0 5 15,0 0-1-15,0 0-1 0,0 0 1 16,0 0 1-16,0 0 6 0,0 0 1 16,0 0-8-16,0 0 6 0,0 0-3 0,0 0 2 15,0 0 3-15,0 0 0 0,0 0-1 16,0 0-3-16,0 0 3 0,0 0 2 16,0 0 0-16,0 0-1 0,0 0 1 0,0 0 1 15,0 0-5-15,0 0 0 0,0 0 0 16,0 0 1-16,0 0-8 0,0 0 2 15,0 0 9-15,0 0-11 0,0 0 6 0,0 0-2 16,0 0 7-16,0 0-8 0,0 0-1 16,0 0 1-16,0 0 1 0,0 0-13 15,0 0 7-15,0 0 3 0,0 0-3 0,0 0 3 16,0 0-2-16,0 0-3 0,0 0 9 16,0 0-11-16,0 0 1 0,0 0-3 15,0 0 2-15,0 0-2 0,0 0-1 0,0 0 7 16,-13 5-4-16,13-5 2 0,0 0-2 15,0 0-2-15,-13 5 1 0,13-5-3 16,0 0 6-16,0 0-3 0,0 0 3 0,0 0-6 16,-20 2-1-16,20-2 4 15,0 0-4-15,-10 3 0 0,10-3 2 0,0 0-1 16,-17 5-3-16,17-5 5 0,0 0 1 0,-10 2 1 16,10-2-3-16,0 0-3 0,0 0 7 15,0 0-6-15,-10 5 7 0,10-5-3 0,0 0 1 16,0 0 6-16,0 0-10 0,0 0 5 15,0 0-2-15,0 0 1 0,0 0 3 16,0 0-8-16,0 0 9 0,-13 5 1 16,13-5-4-16,0 0 5 0,0 0-6 15,0 0 3-15,0 0-6 0,0 0 9 0,0 0-11 16,0 0 4-16,0 0 4 0,0 0 4 16,0 0-1-16,0 0-5 0,0 0 2 0,0 0 1 15,0 0 9-15,0 0-10 0,0 0 5 16,0 0-2-16,0 0 1 0,40 3 6 15,-40-3-7-15,0 0 1 0,20-3 6 0,-20 3-3 16,13 3 0-16,-13-3-6 16,0 0 3-16,23-3 6 0,-23 3-2 15,14 0 0-15,-14 0 2 0,16-3-7 0,-16 3 7 16,18-2-3-16,-18 2-2 16,16-3 4-16,-16 3-8 0,17-4 5 0,-17 4 0 15,16 0-1-15,-16 0-1 0,17-3 2 16,-17 3-2-16,16 0 3 0,-16 0 5 0,17-2-8 0,-17 2 5 15,21 2-3-15,-21-2-5 16,19 0 4-16,-19 0 4 0,24-2-7 0,-11 2 7 16,-13 0-3-16,23 0-3 0,-12 0-3 0,-11 0-2 15,22 0 8-15,-22 0-7 0,24 0 2 16,-14 0 3-16,-10 0 1 0,20 0-3 16,-6 0 3-16,-14 0-10 0,22 0 4 0,-22 0 2 15,24 2 0-15,-14 1-1 0,-10-3 2 16,26 0-2-16,-12 0-3 0,-14 0 6 15,23 0-7-15,-9 0 3 0,-14 0 3 16,27 0-1-16,-14 0 2 0,-13 0-1 0,26 2-3 0,-12-2 2 31,-14 0-2-31,23 0 4 0,-9 0-3 16,-14 0 3-16,23 0-2 0,-23 0-4 16,23 0-2-16,-9 0 6 15,-14 0 0-15,23 0-1 0,-23 0-9 0,20 0 15 0,-6 2-5 16,-14-2-4-16,22 0 2 0,-8 0-1 0,-1 3 0 0,-13-3 3 0,24 2 0 15,-24-2 1-15,26 3-4 0,-13 0 1 0,-13-3 2 16,27 0 1-16,-16 2-3 16,-11-2-1-16,22 4-3 0,-22-4 4 0,21 1 0 15,-21-1-2-15,17 3 4 0,-17-3-3 0,13 5 7 16,-13-5-9-16,17 3 6 0,-17-3-3 16,16 5 1-16,-16-5 0 15,17 2-2 1,-17-2 2-16,19 5-5 0,-5-2 7 15,-14-3 2 1,23 5-5-16,-12-3-1 0,1 0 2 0,2 1 1 16,-14-3-1-16,23 7 5 0,-9-4-8 0,-1-1 0 0,-3 3-2 0,-10-5 7 15,23 5-2-15,-9-3-3 0,-14-2 4 0,23 6 2 0,-13-4-4 16,-10-2 3-16,21 4-6 0,-21-4 0 16,16 1 4-16,-6 2-4 0,-10-3 6 0,20 0-1 0,-20 0 2 15,20 2-1-15,-20-2-1 16,24 3-4-16,-12 0-1 0,1-1 4 0,-13-2 3 15,27 3-6-15,-13-3 2 16,-1 2 0-16,-13-2 1 0,30 2 1 16,-16 1-3-16,2-3 1 0,-16 0-4 0,27 3 4 0,-17-1 1 15,7 1-2-15,-17-3-1 0,23 2 2 0,-23-2-1 16,27 2 1-16,-14 1 0 0,-13-3-2 0,27 3 4 16,-18-1 3-16,-9-2-4 0,27 2-2 15,-13-2 3-15,-1 3-4 0,4-1 5 16,-17-2-2-16,26 3-5 0,-12-1 4 15,-1 0-2-15,-13-2 4 0,27 0-2 0,-14 3 0 16,0-1 1-16,-13-2-1 0,30 3-1 16,-16-3 1-16,2 2 0 0,-16-2 2 0,30 3 2 15,-12-3-5-15,-2 0 1 16,1 0 2-16,-1 4-3 0,1-4 1 0,-17 0-4 16,30 0 4-16,-11 0-2 0,-5 0 2 15,7 0 1-15,-5 0 2 0,1 0-6 16,-1 0 5-16,1 0 1 15,-1-4 2-15,1 4-9 16,4 0 3-16,-2 0 0 16,-2 0-1-16,3 0 4 15,-3-3 1-15,-1 3 0 16,4 0-5 0,-3 0 4-16,-4 0-2 0,4 0 2 0,-1 0-2 0,2 0-4 15,-6-2 2-15,6 2 0 0,-18 0 10 0,30 2-14 0,-14-2 6 16,1 0 1-16,-17 0-2 0,30 0 2 0,-14 0-1 15,1 0-2-15,-1 0 5 0,-16 0-4 16,30 0 1-16,-13 0 4 0,-4 0-3 0,4 0-3 0,1 3 3 16,-18-3-2-16,30 0-1 0,-14 4 5 0,1-4-1 31,-17 0-4-31,30 1 0 0,-17-1 3 16,4 2-3-1,-1 1 0-15,1-3 5 0,-17 0 0 16,30 3-3-16,-14-3 2 0,-2 3 0 0,2-3-4 0,-16 0 0 15,27 0 3-15,-10 0-1 0,-1 0 4 0,-2 2-3 0,-14-2-5 16,30 0 3-16,-17 0 2 0,4 0-3 16,-17 0 4-16,30 3-3 0,-13-3 0 0,-4 0 4 0,4 0-6 0,0 2 3 0,2-2 0 15,1 0 3-15,-3 0-6 16,3 0 6-16,0 2 1 0,-4-2-1 16,5 3-3-1,-4-3 1-15,2 0-1 16,1 3-2-16,-2-3 2 15,1 0 0-15,1 0-2 0,-4 2-2 0,5-2 6 0,-4 0-3 0,-1 0-3 16,1 0 7-16,-1 0 1 0,1 0-5 16,0 3 5-1,3-3-6-15,-3 0-1 0,2 0 2 0,2 0 0 16,-1 0 1-16,-4 0 1 0,5 2 0 0,-2-4-3 16,4 4 5-16,1-4-5 15,0 2 2-15,-5 0-3 0,5 0 7 0,-1 0-5 0,1 0 2 16,-2 0-1-16,2 0 4 15,-1 0-3-15,-2 0 3 0,-2 0-9 0,1 0 8 16,1 0-3-16,-5 0 4 0,4 0-3 0,-4-3-2 16,5 6-1-16,-21-3 6 0,33-3-4 0,-16 3-2 0,-1 0 4 0,5 0-1 0,-5 0 5 15,1-2-6-15,0 2-1 0,-1 0 2 0,1 0 2 0,-1 0-3 16,2 0-3-16,-2 0 1 0,1 2 1 16,3-4 0-16,-4 2 3 0,1 0-5 0,3-3 4 15,-3 0 0-15,2 3-3 0,2 0 1 0,-1-2 6 16,-4 2-6-16,8 0 3 0,-4-2-6 0,-4-1 4 0,4 3-1 15,1-2 4-15,-2 2-2 0,-2-3 0 16,-1 3 3-16,2 0-6 0,2-3 2 0,-4 3 0 16,1-3 2-16,2 3-4 0,-1-2 2 15,2 1 2-15,-4-3-3 0,1 4 2 16,3-3 1-16,-3 3 0 0,3 0 3 0,-4-2 0 16,4-1-3-16,-3 1 7 0,0 2-3 0,3-3 7 15,-4 3 1-15,5-2 2 16,-2 0-3-16,1 2 0 0,-3-3-1 0,3 1-2 15,0 2 7-15,0-3-11 0,0 1 2 16,0 2 0-16,-4 0-2 0,5-2 0 0,-1 2-3 16,-4 0 5-16,4 0-5 0,-2-3 0 15,-2 3 4-15,1 0 1 0,-1 0-1 0,4-3-2 16,-7 3-4-16,4 0 1 0,-1 0 0 16,2 0-1-16,-18 0 5 0,30 0-2 15,-17 3-1-15,0-6-2 0,4 3 4 16,0 0-1-16,3-2 1 0,-4 2-3 0,1-2 2 15,-1 2-1-15,5-5-1 0,-5 5 3 16,4-3 4-16,1 0-3 0,-2 1 1 16,1 0 0-16,1-1 1 0,-2 3 3 15,1-2-2-15,1-1 0 0,-2 0 0 0,1 1 2 16,-3-1-6-16,0 2 2 0,0-3-1 16,-1 2 1-16,-2-1 2 0,-14 3 5 15,22-3 3-15,-22 3-2 0,21 0 3 0,-21 0-1 16,17 0-2-16,-17 0-3 0,16-2 3 15,-16 2-5-15,0 0 0 0,17 0-2 0,-17 0 0 16,0 0 0-16,13-3-2 0,-13 3 0 16,0 0-13-16,0 0-25 0,0 0-48 15,0 0-53-15,0 0-142 0,0 0-286 0,0 0-62 16</inkml:trace>
  <inkml:trace contextRef="#ctx0" brushRef="#br0" timeOffset="200942.2392">23636 16276 134 0,'0'0'54'15,"13"0"-25"-15,-13 0-13 0,0 0-2 16,14-5-7-16,-14 5-1 0,0 0 0 15,0 0-2-15,9-5-1 0,-9 5 1 0,0 0-2 16,0 0 3-16,0 0-2 0,13-2-3 16,-13 2 2-16,0 0 3 0,0 0-4 15,14-3 0-15,-14 3 0 0,0 0 0 0,10-5-2 16,-10 5 1-16,0 0-1 0,9-5 0 16,-9 5-6-16,0 0 4 0,0 0-5 0,11-8-5 15,-11 8-16-15,7-5-51 0,-7 5 27 16</inkml:trace>
  <inkml:trace contextRef="#ctx0" brushRef="#br0" timeOffset="203220.3864">23835 16189 244 0,'7'17'18'0,"-7"-17"4"16,0 0-2-16,0 0 2 16,0 0-5-16,0 0-2 0,0 0 0 0,0 0-2 0,0 0-3 15,0 0 1-15,0 0 3 0,-3 17-3 16,3-17 3-16,0 0-4 0,0 0-2 16,0 0-1-16,0 0 4 0,0 0 2 0,0 0-1 15,-7 10 3-15,7-10 4 0,0 0-3 16,0 0-2-16,0 0 7 0,0 0-2 0,0 0 0 15,0 0 2-15,0 0-2 0,-3 10 0 16,3-10-3-16,0 0-4 0,0 0 2 16,0 0-2-16,0 0-3 0,0 0 1 0,0 0 0 15,0 0 3-15,0 0-4 0,0 0-3 16,0 0-5-16,0 13 1 0,0-13 5 16,0 0 0-16,0 0-7 0,0 0 2 0,0 0 2 15,0 0-1-15,0 0 3 0,0 0-6 16,0 0 1-16,0 0 3 0,0 0-5 15,0 0 2-15,0 0-2 0,-3 10 7 0,3-10-7 16,0 0 3-16,0 0 0 16,0 0 3-16,-7 7-3 0,7-7 2 0,0 0 0 15,0 0-2-15,0 0 0 0,0 0 2 0,0 0-3 16,-3 10 3-16,3-10 0 0,0 0-4 16,0 0 4-16,0 0 2 0,-11 5-5 15,11-5-4-15,0 0 7 0,-6 7-4 0,6-7 1 16,0 0 1-16,0 0-2 0,-10 8 2 15,10-8-1-15,0 0 4 0,0 0 3 0,-7 9 5 16,7-9 3-16,0 0-5 16,0 0 0-16,-10 4 0 0,10-4-6 0,0 0 3 15,0 0-1-15,0 0-5 0,0 0 7 16,0 0 1-16,0 0-8 0,-10 8-2 0,10-8 2 16,0 0-1-16,0 0 5 0,0 0-7 15,0 0 3-15,0 0 3 0,0 0-3 0,0 0 4 16,0 0-4-16,-10 5 2 0,10-5 5 15,0 0-6-15,0 0 2 0,0 0-1 16,0 0-2-16,0 0 3 0,0 0 2 16,0 0-4-16,0 0 4 0,0 0-2 15,0 0-1-15,0 0 3 0,0 0-1 0,0 0-2 16,0 0 1-16,0 0 5 0,0 0-4 16,0 0-1-16,0 0 3 0,0 0 1 0,0 0-6 15,0 0 7-15,0 0-2 0,0 0 0 16,0 0 4-16,0 0-4 0,0 0 12 15,0 0-11-15,0 0-1 0,0 0 3 0,0 0-11 16,0 0 3-16,0 0 4 0,0 0-6 16,0 0 7-16,0 0-3 0,0 0-3 15,0 0-1-15,0 0 9 0,0 0-1 0,0 0-4 16,0 0 5-16,0 0-1 0,0 0 2 16,0 0-4-16,0 0-3 0,0 0 1 0,0 0 1 15,-7-17 0-15,7 17-1 16,0 0-3-16,0 0 7 0,0-12-2 0,0 12 1 15,0 0 0-15,0-9 0 0,0 9-6 16,0 0 8-16,0 0-8 0,3-18 3 0,-3 18 0 16,4-12 1-16,-4 12-4 0,0-10-2 15,0 10 2-15,4-13 4 0,-4 13-1 0,0-13-2 16,0 13 1-16,3-12-1 0,-3 12 0 16,0-12 1-16,0 12-3 0,0-15-2 15,0 15 4-15,0-12 3 16,0 12-5-16,0-16 3 0,0 16 0 0,0-15 3 15,0 15 4-15,-3-14-9 0,3 3 1 16,0 1 5-16,0 1-3 0,0-2-1 0,0 1 1 0,0 0-3 16,0 10 0-1,3-17 3-15,-3 7-5 0,0 10 2 0,3-20-1 0,-3 11 3 16,4-3-2-16,-4 12 0 0,3-21-5 16,0 11 6-16,-3-1 0 0,3 2-3 0,0-2 1 15,-3-2-1-15,4 4 0 0,0-3 6 16,-1 1-7-16,-3-1 3 0,3 2 2 15,1-3-6-15,-4 13 2 16,3-20 0-16,0 11 3 0,0-4-4 0,0 1 4 0,-3 1-3 16,4 1 0-16,0-3 2 0,-4 13-1 15,3-22 1-15,-3 12-3 0,3-2 3 16,1-1 0-16,-4 0-2 0,3 1 5 0,0 0-3 16,-3-3 1-16,0 3-8 0,0 0 7 0,3-5-3 15,-3 5 6-15,4-2-7 16,-1 2 5-16,-3-2-3 0,0 1 2 0,4 1-3 15,-4-1 3-15,0 1-4 0,3 1 1 0,-3-3-2 16,3 2 8-16,-3-3-5 0,4 2-2 16,-4 1 2-16,3 0 2 15,-3-4 0-15,0 3 0 16,3 1 0-16,-3 0-6 0,0-1 6 0,3 1 0 16,-3-3-3-16,4 2 2 15,-1-2-5-15,-3 0 4 0,4 1 1 0,-1-2-2 0,-3-2 1 0,3 1-2 0,-3 2-3 16,4-2 11-16,-1 0-6 0,-3-4-2 15,0 1 3-15,0 3 0 0,0-1-2 16,0 1-6-16,0-1 9 0,0-1-4 16,0 3 0-16,-3-4 0 0,3 2 3 0,0 3 2 15,-4-3-6-15,4 3 2 0,0-2 0 0,-3 3 4 16,3-1-5-16,-3-3-3 0,3 3 5 16,-4 0-2-16,1 0 3 0,-1-2 0 15,1 0-2-15,0 4-4 0,3-5 0 0,-3 6 8 16,-1-3-4-16,1-1 0 0,0 1 0 15,3 4 2-15,-4-2-1 0,1-2-6 16,-1 1 7-16,1 2 1 0,0 0-2 16,0-1 0-16,3-2 0 0,-4-3 5 0,1 7-5 15,0-4-3-15,-1 0 7 0,8 0-3 16,-8 0-2-16,0 2 2 16,4-2 0-16,-3 2-2 0,0 4 3 0,0-4-3 15,3 1-5 1,0 0 2-16,0 0 3 0,-3 3 2 15,3-1-1-15,0-2-5 0,0 1 4 0,0 2 4 0,0-4-4 16,0 2 0-16,0-1 3 0,0 12-2 0,3-19-3 0,-3 7 3 16,0-2-3-16,3 2 3 0,-3 2 2 15,3-3-6-15,-3 13-2 0,0-20 8 0,0 9-1 16,0 1-5-16,0-4 4 0,3 4-5 16,-3-2 3-16,0 0 0 0,4-4-1 0,-4 3 1 15,4 1 2-15,-4-3 3 0,0 1-2 16,0 1-7-16,0-2 8 0,0 2-5 15,3-2 0-15,-3 3 3 0,0-3-4 0,0 6 5 16,0-5-2-16,3 2-1 0,-3 0-3 16,0-1 3-16,0-2-1 0,4 3-1 15,-4-2 4-15,3 2-3 0,-3 0 6 16,0-3-2-16,0 2-6 16,3 1 7-16,-3 0-3 15,3-3-1-15,-3 2 2 16,0 1 3-16,0-1-8 0,4 1 3 0,-4-1 3 15,3 1 1-15,-3-1-1 0,4 1 1 0,-4-4-6 16,0 3 4 0,3 4-5-16,-3-3 5 0,3-1 1 0,-3 1 8 15,0 12-8 1,4-20-4-16,-4 6 2 0,0 5-1 0,3-4-4 0,-3 13 1 0,3-22 5 0,-3 9 2 16,3 0-3-16,-3 4 3 0,4-3-3 0,-4-1 6 0,3 3-8 0,1-3 0 15,-1 4 5-15,-3-5-6 0,3 5 1 0,-3 9 3 0,4-18-4 16,-4 8 3-16,0 10 4 0,3-17-2 15,-3 7 0-15,3-1 0 0,0 2-3 16,-3 9 2-16,4-18-2 0,-4 8-2 16,3 1 2-16,1-2-1 0,-4 11-1 15,3-18 6-15,-3 8 0 0,0 10-4 0,7-14 1 16,-4 6-2-16,-3 8 0 0,0-9 3 0,0 9-2 16,3-13-2-16,-3 13 7 0,0 0-4 15,3-12 1-15,-3 12 0 0,0 0-2 16,4-12 0-16,-4 12 1 0,0 0-1 0,0 0 4 15,0 0-3-15,-4-9-1 0,4 9-1 16,0 0 3-16,0 0 0 0,-6-4 0 16,6 4 6-16,0 0-5 0,0 0-2 15,0 0-3-15,0 0 0 0,0 0 6 0,-7-6 1 16,7 6-1-16,0 0 2 0,0 0-3 16,0 0 0-16,0 0 1 0,0 0-6 0,0 0 2 15,0 0 2-15,0 0-7 0,0 0-12 16,0 0-12-16,0 0-31 0,0 0-28 0,0 0-73 15,0 0-205-15,0 0 118 0</inkml:trace>
  <inkml:trace contextRef="#ctx0" brushRef="#br0" timeOffset="209320.2402">18796 15533 950 0,'0'0'-42'0,"0"0"10"0,-10-4 11 16,10 4 3-16,0 0 15 0,0 0 2 15,-9-4 3-15,9 4 4 0,0 0 4 16,0 0-4-16,0 0 5 0,0 0-1 0,-14-4 0 15,14 4 2-15,0 0 5 0,0 0 13 16,0 0-12-16,-10-3 5 0,10 3 2 0,0 0-6 16,0 0 10-16,0 0 0 0,0 0 0 15,0 0-3-15,0 0 8 0,0 0-6 16,-10-2-2-16,10 2 0 0,0 0-4 16,0 0-2-16,0 0 0 0,0 0-5 0,0 0-1 15,0 0 1-15,0 0 2 0,0 0-5 16,0 0-6-16,0 0 5 0,0 0-4 0,0 0 0 15,0 0 0-15,0 0-2 0,0 0 1 16,0 0 2-16,0 0-2 0,0 0-2 16,0 0 1-16,0 0-2 0,0 0 2 0,0 0-1 15,0 0 3-15,0 0-4 0,0 0 0 16,0 0-1-16,0 0 3 0,0 0-1 16,47 7-1-16,-47-7-2 15,0 0 2-15,23 0 2 0,-23 0-2 16,10 2 1-16,-10-2-5 15,20 0 7-15,-20 0-8 16,0 0 7-16,24 0-4 0,-24 0-1 0,19 0 2 0,-19 0 3 0,21 0-6 0,-9 0 1 16,-12 0 1-16,21 0-2 0,-21 0 3 0,23-2-3 15,-13 2-2-15,-10 0 4 16,20 0 2-16,-7 0-3 0,-13 0 0 0,21-2-2 0,-21 2 2 16,23 2 9-16,-10-2-7 0,-13 0-3 15,24 0 0-15,-24 0 3 0,23 0-4 0,-10 0 0 16,-13 0 3-16,24 0-2 0,-8 2 5 15,-16-2-8-15,27 0 3 0,-13 0-3 16,2 4 5-16,-16-4-1 0,30 1 1 16,-16-1-2-16,2 0-3 15,-16 0 8-15,27 3-7 0,-10-3 7 0,-1 3-1 0,-16-3-6 16,27 0 0-16,-14 0 6 0,-13 0 1 0,26 2-4 16,-12-4-4-16,-1 2 2 0,-13 0 6 15,27 2-3-15,-13-2-5 0,-14 0 8 16,22 2-7-16,-8-2 0 0,-1 3 6 0,-13-3-5 15,27 2-6-15,-14-2 4 0,4 3 1 16,-4-1 3-16,-13-2-2 0,34 0 4 16,-21 0-4-16,4 4 2 0,-1-4 1 15,1 0 0-15,0 0-3 0,-3 1 4 0,-14-1-5 16,30 3 3-16,-18-3 3 0,6 0-8 16,-6 4 0-16,-12-4 4 0,30 0 2 0,-17 0-2 15,5 0-8 1,-18 0 4-16,30 0 3 0,-13 0 13 0,-4 0-12 0,4 3 1 31,-1-3-1-31,1 0-3 0,-17 0 2 16,30 0 2-16,-14 3 0 15,1-3-2-15,-1 0 0 0,-16 0 0 0,30 0 0 0,-13 2-1 16,-4-4 4-16,-13 2-4 0,27 2 4 0,-27-2 0 0,24-2-9 0,-24 2 1 16,23 2 14-16,-23-2-9 0,23 0 1 0,-9 0 5 15,-14 0 0-15,27 0-7 0,-14 0 1 0,-13 0 2 16,30 0 2-16,-17 0 8 15,4-2-12-15,-4 2-2 0,4 0 7 0,-17 0-4 16,26 0-1-16,-13-3-1 0,1 3-4 16,-14 0 7-16,21 0 2 0,-21 0-6 0,16 0-1 15,-16 0 3-15,17 0 7 0,-17 0-1 0,16-3-6 16,-16 3 4-16,17 0-5 0,-4 0 5 16,-13 0-5-16,24-4 4 0,-24 4-4 15,23 0 1-15,-10 0-1 0,-13 0 0 16,24 0-1-16,-12 0-7 0,-12 0 13 0,21-3-4 15,-21 3-2-15,20 3 0 0,-20-3-5 16,20 0 8-16,-20 0-1 0,17 4 0 16,-17-4-7-16,20 0 11 0,-20 0-6 0,19 0 3 15,-5 3-2-15,-14-3 2 0,23 3-3 16,-23-3 4-16,23 2-6 0,-23-2-2 16,24 3 0-16,-11 0 7 0,-13-3-4 15,23 0 0-15,-9 3 5 0,-14-3-3 0,20 3 2 16,-6-2 2-16,-14-1 6 0,23 3 2 15,-23-3-12-15,23 5 1 0,-13-5 2 0,-10 0-4 16,23 3 5-16,-23-3-7 0,20 0 5 16,-20 0-4-16,27 2-2 0,-14-2 3 15,-13 0 4-15,27 0-4 0,-13 2-3 0,2-2-6 16,-16 0 17-16,30 0-11 0,-13 3 2 16,-4-3 0-16,-13 0 1 0,27 0 5 15,-13 3 0-15,-14-3-6 0,22 1 0 0,-22-1 0 16,24 3 6-16,-24-3-8 0,23 0 3 15,-13 3 3-15,-10-3-3 0,24 2 4 0,-11 1-2 16,-13-3 2-16,20 0 2 0,-20 0-7 16,27 2 6-16,-11-2-2 15,-16 0 4-15,30 0-10 0,-13 2 9 16,-4-2-6 0,4 0 1-16,0 0 10 0,-17 0-5 15,30 3 1-15,-14-3-3 0,-2 0 0 0,-1 2 7 0,-13-2-1 16,30 4-5-16,-17-4-2 0,1 2-1 0,-14-2-1 0,30 0 4 0,-14 2 1 15,-16-2 0-15,30 0-9 0,-10 4 5 16,-7-4 8-16,8 1-10 0,-4-1 11 16,-1 0-12-16,4 0 6 0,-4 3 1 15,2-3-6-15,-1 1 5 0,2-1-2 0,-2 0 3 16,-1 4 0-16,-16-4 3 0,30 0-12 16,-13 0 0-1,0 3 10-15,-17-3-9 16,30 0 5-16,-17 0 2 0,0 1-5 15,-13-1 4-15,30 0-2 0,-16 4 1 16,-14-4 3-16,30 0 2 0,-17 0-5 0,-13 0 7 0,30 0-9 0,-16 2 12 16,2-2-12-16,1 0 2 15,-4 2 0-15,-13-2 7 0,30 3-12 0,-13-3 15 16,-17 0-10-16,30 0-4 0,-17 0 5 0,4 2 2 0,-4-4-4 16,-13 2-3-16,30 0 1 0,-12 0 8 0,-6 0-2 15,-12 0 3-15,30 0-7 0,-17 0-1 0,4 0 1 16,1 0-2-16,-5 0 1 0,4 0-9 15,-17 0 3-15,29 0 0 0,-12 0-2 16,-4 0 1-16,4 0 8 0,0 0-7 16,-1 0 3-16,-16 0-2 0,30 0 5 0,-13 0-6 15,-4-3 0-15,4 1 5 0,-17 2 1 0,30-2 7 16,-17 2-1-16,1-4-7 16,2 4-1-16,-16 0 2 0,21-1-2 0,-12-2 2 15,-9 3 0-15,17-4-3 0,-17 4 7 16,0 0-8-16,16-1 8 0,-16 1-4 0,0 0 4 15,10-4-1-15,-10 4-9 0,0 0 9 16,0 0-2-16,14-4-3 0,-14 4 6 16,0 0-6-16,0 0 3 0,0 0-6 0,10-4 10 15,-10 4-9-15,0 0-1 0,0 0 4 16,0 0-2-16,0 0-5 0,0 0 1 16,0 0-2-16,0 0-13 0,0 0-7 15,0 0-6-15,0 0-18 0,0 0-41 0,0 0-179 16,0 0 205-16</inkml:trace>
  <inkml:trace contextRef="#ctx0" brushRef="#br0" timeOffset="212207.8228">18663 13701 680 0,'7'-17'-43'0,"-7"17"7"0,0 0 7 16,0 0 9-16,0 0 7 0,0 0 9 0,0 0 0 16,0 0 11-16,0 0-2 0,0 0-4 15,0 0 3-15,0 0 0 0,0 0 0 16,0 0 1-16,0 0-3 0,0 0 2 16,0 0 1-16,0 0 5 0,0 0-1 0,0 0-2 15,0 0 3-15,0 0 5 0,0 0 6 16,0 0-10-16,-7 37 2 0,7-37-4 15,-3 14-1-15,0-6 4 0,3-8 1 0,-5 16 0 16,5-4 6-16,-3-3-4 16,3-9 2-1,-3 20-3-15,0-10-1 0,3 1 1 0,-3 1-3 0,-1 1 2 16,4-1-2-16,-3-2-2 0,3 2 4 0,-3 4-2 16,3-4-1-16,-3 3 0 0,3-3 5 0,0 4-8 15,-5-4-3-15,5 3 2 0,0-1 5 0,-3 2-7 16,3-3 11-16,0 1-16 0,0 1 7 15,-3-3 1-15,3 5 1 0,0-5-4 16,-3 1-2-16,3-2 3 0,-3 2 5 16,3-4-7-16,0 4 0 0,-4 0 0 0,4-1 4 15,0-12 1-15,0 20-4 0,-3-6 1 16,3-6-5-16,0 5 15 0,-3-2-8 16,3 1 0-16,0 0 5 0,-3 1-7 0,3-13 5 15,-5 26-6-15,5-14 3 16,0 0 5-16,-3 0-1 0,3-2-1 0,0 2-2 15,0-12-4 1,-3 23 4-16,3-13-6 16,0 0 2-16,-3 0 7 15,3 3-6-15,0-13-1 16,0 21 5-16,-3-10-11 0,3 2 13 0,0-3 2 0,-4 4-3 16,4-2 1-16,0 2-5 15,-3-1 5-15,3-1-8 16,0 1 8-16,0-1 2 15,0 4-6-15,0-5-3 0,0-1 2 16,0 3 1-16,0 0-2 0,0-13-5 0,0 22 8 0,0-9-3 16,0-1 8-16,3 1-2 0,-3-1-2 0,0 0-4 0,0 1 0 0,0 0 8 15,0-1-9-15,0 0-1 0,4-2-1 0,-4-10 2 0,0 26 2 0,0-16-5 16,0 3 0-16,0-13 3 0,3 21-5 0,-3-8 3 0,3-1 8 0,-3 0 5 16,3 2 0-16,-3-14-2 0,3 22 0 15,-3-9-1-15,5-2-4 0,-5 1 5 0,3 0-3 16,-3-12-1-16,3 23 0 0,0-14-4 15,-3-9-4-15,4 20 4 0,-4-9 3 0,0-11-1 16,3 20-1-16,-3-20-2 0,3 12 4 16,-3-12-1-16,3 14 0 0,-3-14-2 15,8 15-1-15,-8-15 4 0,0 13-6 16,0-13 1-16,0 13 0 0,0-13-1 0,6 12-1 16,-6-12 5-16,0 13-4 0,0-13 0 15,3 12 2-15,-3-12 1 0,4 10-2 16,-4-10-3-16,3 13 2 0,-3-13-5 15,3 11 12-15,-3-11-10 0,3 16 5 0,-3-16 0 16,3 12-4-16,-3-12 1 16,5 13-1-16,-5-13 4 0,3 12 1 0,-3-12 5 15,0 13-2-15,0-13 2 0,3 10 2 0,-3-10-3 16,3 14-1-16,-3-14 1 0,0 0 2 16,0 14-1-16,0-14 1 0,4 9-3 0,-4-9-1 15,0 0 0-15,3 13-5 0,-3-13 7 16,0 0-5-16,0 0 1 0,0 15-3 15,0-15 1-15,0 0 3 0,3 10-2 0,-3-10 2 16,0 0-1-16,0 0 4 0,3 15 4 16,-3-15-4-16,0 0 4 0,4 11-1 15,-4-11-4-15,0 0 2 0,0 0 1 0,4 11-4 16,-4-11 1-16,0 0-3 0,0 0-2 16,0 0 2-16,0 0 0 0,-4 13 2 0,4-13-5 15,0 0-1-15,0 0 1 0,0 0-3 16,0 0 6-16,4 15-3 0,-4-15 0 15,0 0-2-15,0 0 2 0,0 0-4 16,0 0 2-16,3 9 1 0,-3-9 3 0,0 0 0 16,0 0-1-16,0 0-2 0,0 0-1 15,0 0 2-15,-3 13-4 0,3-13 4 0,0 0-2 16,0 0 1-16,0 0 0 0,0 0-2 16,0 0-1-16,0 0 3 0,0 0 1 15,0 0 0-15,0 0-2 0,0 0 2 16,0 14 0-16,0-14-1 0,0 0-1 0,0 0 0 15,0 0 3-15,0 0-3 0,0 0-1 16,0 0 2-16,0 0 0 0,0 0 1 0,0 0-2 16,0 0 1-16,0 0 0 0,0 0 0 15,0 0-1-15,0 0-4 0,0 0 6 16,0 0-2-16,0 0 1 0,0 0-1 0,6 11-3 16,-6-11 7-16,0 0-3 0,0 0-1 15,0 0 1-15,0 0-2 0,0 0 1 16,0 0 0-16,0 0-1 0,0 0 2 15,0 0 4-15,0 0-4 0,0 0 0 0,0 0-1 16,13 6 2-16,-13-6 0 0,0 0-2 16,0 0 0-16,0 0 1 0,0 0-1 15,0 0 3-15,0 0-4 0,0 0 1 0,0 0 3 16,0 0-3-16,0 0 1 0,24-10 1 16,-24 10-1-16,0 0-5 0,0 0-12 15,6-7-16-15,-6 7-35 0,0 0-31 0,0 0-42 16,0 0-98-16,3-11-248 0,-3 11 7 15</inkml:trace>
  <inkml:trace contextRef="#ctx0" brushRef="#br0" timeOffset="216340.3061">22285 13575 1167 0,'0'0'-107'0,"0"0"17"0,0 0 17 16,0 0 8-16,0 0 13 0,0 0 9 15,0 0 7-15,0 0 9 0,0 0 7 16,-10-4 5-16,10 4 6 0,0 0 5 16,0 0 2-16,0 0 1 0,0 0-1 0,0 0 4 15,0 0-2-15,0 0-4 0,0 0 4 16,0 0-2-16,0 0 3 0,0 0 1 16,0 0-1-16,-14 19 4 0,14-19-8 0,0 0 7 15,-6 13-2-15,6-13 1 0,-4 6 1 16,4-6-3-16,-3 12 2 0,3-12 0 15,-3 12 2-15,3-12 2 0,0 13-3 0,0-13 6 16,-3 14-9-16,3-14 7 0,-4 15-3 16,4-15-1-16,0 17-1 0,-4-8-1 15,4-9 3-15,0 17 6 0,-3-9-8 0,3-8 2 16,-3 15-4-16,3-6 2 0,0-9 3 16,0 15 0-16,0-15-3 0,-3 18 7 15,3-10-6-15,0-8 3 0,0 17 1 16,0-17-2 15,0 17 3-31,0-6 0 0,-4-4-5 16,4-7 1-16,0 17-2 0,0-6 0 0,0-11 3 0,0 17-1 0,0-17-2 15,-3 17 5-15,3-17-4 0,3 18 1 0,-3-8-2 0,0-10-1 16,0 18 0-16,0-18 9 0,0 17-4 0,4-7-1 0,-4-10 1 16,0 18-8-16,3-9 4 0,-3-9 4 0,3 20-5 15,0-10 2-15,-3-10 1 0,4 18 0 16,0-9 2-16,-4-9-2 0,3 17-1 0,-3-17 1 15,6 17-4-15,-6-9 3 0,0-8-4 16,4 16 7-16,-4-16-3 0,3 17 1 16,0-6-2-16,-3-11 1 0,0 20 2 15,3-10 5-15,-3-10-13 0,4 17 10 0,-4-6-1 16,4-1-2-16,-4-10-7 0,3 19 11 16,0-9-7-16,-3 3-1 0,3-3-1 15,-3-10 2-15,0 22-3 0,4-11 3 0,-4-11 5 16,3 19-3-16,-3-9-1 0,0 3 14 15,3-2-13-15,-3-11-3 0,0 21 3 16,0-8 1-16,0-1-8 0,0 1 8 0,0-1-4 16,0 2 2-16,3-3 0 0,-3 3-5 15,0-3 8-15,0 2-12 16,0 2 3-16,0-15 7 0,0 26-3 0,0-17 2 16,0 4-5-16,5-1 8 0,-5 0-7 0,0-12 3 15,0 21 2-15,0-9-5 0,0-12 2 16,3 20 0-16,-3-10 3 15,0-10 3-15,0 17-5 0,-3-6-8 16,3-1 5-16,0-10 2 0,3 22 0 0,-3-12 3 16,0 2-4-16,0 1 5 0,0 0 4 15,0-1-1-15,0 0 0 0,-3 1 5 0,3 2-3 16,0-4 5 0,0 3-4-16,0 1-2 15,0-3 3-15,0 1-2 0,0-1 4 0,0 4-5 0,0-3-1 0,0-1 5 16,0 1-7-16,0-2-1 15,0 3 3-15,0-1-4 0,0 0 0 0,-5 1 2 0,5 0 5 0,0-2-7 16,0 1 2-16,0 3 0 0,-3-5 0 16,3 2-5-16,0 0 3 0,0-2-1 0,0 3 3 15,0-1-1-15,0-1 8 0,0-2-12 0,0 2 2 16,0-12 1-16,0 23-2 0,0-14-1 16,0 1 6-16,0 3 5 0,0-13-7 15,0 17-5-15,0-6 5 0,-3-2-2 0,3-9 0 16,0 18 4-16,0-18-6 0,3 18 0 15,-3-8 1-15,0-10 7 16,0 17-2-16,0-7-1 0,0-10-2 0,0 18 2 16,0-18 5-16,0 16-3 0,0-16 1 15,0 12-7-15,0-12 3 0,3 11 2 0,-3-11 1 16,0 13-7-16,0-13 5 0,0 15-3 0,0-15 1 16,0 0-6-16,0 17 8 0,0-17 5 15,0 13-10-15,0-13 5 0,0 0-1 16,0 15-2-16,0-15 0 0,0 13 4 15,0-13-8-15,0 12 4 0,0-12 1 0,0 0 0 16,0 18-1-16,0-18 3 0,0 12 0 16,0-12 3-16,0 15-2 0,0-15 3 15,-3 13-3-15,3-13 2 0,0 12-2 0,0-12 2 16,-3 14 4-16,3-14-7 0,0 0-4 16,3 11 1-16,-3-11 0 0,0 0 0 15,0 0-1-15,0 13 6 0,0-13 0 0,0 0 1 16,0 0 2-16,0 0 3 0,0 0-3 15,0 12-2-15,0-12 2 0,0 0 2 0,0 0-8 16,0 0 4-16,0 0-1 0,0 0 1 16,0 0-2-16,0 0 2 0,0 0-3 15,0 0 5-15,0 0-11 0,0 0 6 16,0 0-1-16,0 0 1 0,0 0 0 0,0 0-2 16,0 0 0-16,0 0 3 0,0 0-4 15,0 0-4-15,0 0-7 0,0 0-19 0,0 0-31 16,0 0-37-16,0 0-50 0,0 0-148 15,0 0-117-15,0 0 79 0</inkml:trace>
  <inkml:trace contextRef="#ctx0" brushRef="#br0" timeOffset="222332.2752">22225 13675 1008 0,'0'0'-73'0,"0"0"9"0,0 0 10 16,0 0 9-16,-17 3 6 0,17-3 9 0,0 0 7 16,0 0 4-16,0 0 4 0,0 0-1 15,0 0 11-15,0 0-3 0,0 0 4 0,0 0 0 16,0 0-2-16,-13 6 7 0,13-6 2 15,0 0-4-15,0 0 7 0,-10 6-4 0,10-6 1 16,0 0 1-16,0 0 1 0,0 0-4 16,0 0 2-16,0 0-1 0,0 0-1 15,-11 8 3-15,11-8-3 0,0 0 4 16,0 0 0-16,0 0-2 0,0 0 9 0,0 0-7 16,-6 7 6-16,6-7 1 0,0 0 4 15,0 0-5-15,0 0 6 0,0 0 2 0,0 0 1 16,0 0-5-16,0 0 10 0,0 0 6 15,0 0-10-15,23 11-1 0,-23-11-6 16,13 2 4-16,-13-2-4 0,0 0 6 16,21 3-5-16,-21-3-10 0,17 2 6 15,-17-2 2-15,19 3-3 0,-19-3-2 0,17 4 2 16,-17-4-3-16,21 3 0 0,-12-1-2 16,-9-2 3-16,21 3-3 0,-12 0-2 15,-9-3 3-15,24 2 5 0,-11 1-2 0,-13-3 2 16,23 4 2-16,-13-1-6 0,4-1 2 15,-14-2 6-15,19 3-9 0,-8-2 0 0,-11-1 1 16,19 8 0-16,-8-4 2 0,-11-4 7 16,22 5-10-16,-11-2-3 0,-11-3 11 15,19 1-7-15,-5 2-1 0,-14-3 0 16,24 5 1-16,-11-2-9 0,0-1 4 0,-13-2-3 16,23 3 0-16,-9-1 5 0,-14-2 6 15,23 2-7-15,-9-2-2 0,-14 0 6 16,20 3-7-16,-20-3 2 0,23 2 4 0,-23-2-3 15,20 3-3-15,-20-3 6 0,24 2-6 16,-15 1 3-16,-9-3-2 0,27 2-7 0,-27-2 8 16,24 3 2-16,-24-3 9 0,22 3-16 15,-8-2 3-15,-14-1 0 0,24 3-2 16,-24-3 4-16,19 3-2 0,-19-3-2 16,24 2 5-16,-24-2-2 15,20 3 1-15,-20-3-8 16,19 3 1-16,-5-3 8 0,-14 0-1 0,24 1-4 0,-15 2 2 0,-9-3 4 0,27 3-5 15,-27-3 0-15,24 0 11 0,-14 3-12 16,-10-3-4-16,23 2 6 0,-23-2 2 16,23 0 0-16,-9 0-7 0,-14 0 6 0,23 3-1 15,-23-3 9-15,23 0-3 0,-13 3-6 16,-10-3-5-16,24 0 4 0,-24 0 1 16,23 1-1-16,-10 2-2 0,-13-3 7 15,24 0 0-15,-11 0-5 0,-13 0 5 0,27 2-5 16,-14-4 2-16,4 4-4 0,-17-2 1 15,27-2 2-15,-15 2 0 0,6 2-3 16,-2-4 0-16,-2 2 2 0,2 0 6 0,-16 0-3 16,23 0 1-16,-23 0 3 0,24 0-6 15,-14-3-1-15,-10 3-2 0,26-1 3 0,-13 1-2 16,-2-3 6-16,2 0-4 0,-13 3 0 16,27-2 4-16,-10-1 1 0,-4 0-7 15,4 0-1-15,-4 2 8 0,-13 1-8 16,26-3 4-16,-13 0-2 0,-13 3-1 0,24-2 16 15,-14-1-12-15,-10 3-2 0,20-3 0 16,-20 3 0-16,14-1 0 0,-14 1-4 16,16-6 3-16,-16 6-1 0,17-2 2 0,-7-1-4 15,-10 3 13-15,13-5-9 0,-13 5 0 16,17-5 1-16,-11 1-1 0,-6 4 3 16,17-3-9-16,-17 3 7 0,10-5 5 0,-10 5-9 15,14-5 1-15,-14 5-3 0,0 0 5 16,13-4-6-16,-13 4 7 0,13-6-3 15,-13 6 2-15,0 0-7 0,17-6-5 0,-17 6 11 16,10-5-2-16,-10 5 6 0,0 0 4 16,13-4-2-16,-13 4-7 0,0 0 6 15,10-5-4-15,-10 5 2 0,0 0-1 16,0 0-1-16,10-6-1 0,-10 6 3 0,0 0-7 16,0 0 4-16,0 0 0 0,0 0 4 15,0 0-2-15,3-9-3 0,-3 9 3 0,0 0 1 16,0 0-2-16,0 0 0 0,0 0 0 15,0 0 0-15,0 0-4 0,-13-15 4 0,13 15 4 16,-10-2-4-16,10 2 9 0,-13-5 7 16,13 5-16-16,-13-3-2 0,13 3 1 15,-17-2 1-15,10-1 2 16,7 3-4-16,-16-3 9 0,9 2-8 0,7 1 6 0,-17-3-5 16,7 0-1-16,10 3 7 0,-16-6-5 15,2 4-2-15,4-1-2 0,0 0 3 16,-4-1-2-16,2 2 0 0,-2 2 2 15,1-6-2-15,0 5 4 0,-4 1-9 0,4-3 9 16,-1 0-6-16,-2 1 9 0,-1-1-3 16,1 1-3-16,2 2-4 0,1-3 10 15,-4 3 1-15,4-2-4 0,-4-1-9 0,17 3 2 16,-27 0 5-16,14-2 5 0,-1 0-3 16,1 2 2-16,-1-3 7 0,1 1-7 0,0 2-5 15,-1-3-4-15,2 0 5 0,-2 1-3 16,1 2-1-16,2-2 2 0,-5 0 3 15,6-1 1-15,-7 3-2 0,4-2 0 0,-1 2 0 16,5-3 2-16,-5-1-7 0,14 4 7 16,-26-2-4-16,15-1 5 0,-2 0 0 15,0 3-4-15,0-1-1 0,-1 1 1 0,4-3 2 16,-3 1 1-16,13 2 0 0,-23-3-4 16,9 3 2-16,1 0-2 0,0 0-2 15,13 0 1-15,-27 0 1 0,13 0 0 16,1 0-4-16,-1 0 7 0,-2 0-3 0,2 0 2 15,14 0 4-15,-30 3-8 0,17-1 6 16,1-2-1-16,12 0-4 0,-27 3-1 0,10-3 1 16,4 1 2-16,13-1 2 0,-27 0-3 15,13 3 6-15,1 0-4 0,13-3 3 16,-30 2-4-16,16 2 1 0,1-1 3 16,0-1-3-16,13-2-4 0,-23 3 6 0,9-1 0 15,14-2-1-15,-23 2-6 0,9 0 2 16,14-2 1-16,-23 3 2 0,13 0 0 0,-3-1 0 15,-1 1 0-15,1-1 2 0,3 3-10 16,10-5 1-16,-23 5 2 0,13-5 3 16,10 0 4-16,-20 5-2 0,10-3 1 15,0 1 1-15,10-3-2 0,-13 3 13 0,13-3-9 16,-20 4-4-16,20-4-4 0,-14 3 4 16,14-3-2-16,-13 2 12 0,13-2-11 0,-13 3-1 15,13-3 2-15,-14 0 2 0,14 0-2 16,0 0 2-16,-19 1-3 0,19-1 6 15,0 0 1-15,-17 0-7 0,17 0 2 16,-13 0-1-16,13 0-1 0,0 0-6 0,-18 3 8 16,18-3-4-1,0 0-2-15,-17 0 4 0,17 0 5 16,0 0-6-16,-19 3 3 0,19-3 0 0,0 0 5 0,-17 2-6 0,17-2-2 16,-13 0 4-16,13 0-4 0,0 0-2 15,-17 4 3-15,17-4 2 0,0 0-1 0,-16 2 0 16,16-2-3-1,0 0 4-15,-17 0 1 0,17 0-8 0,0 0 2 0,0 0 1 16,-13 3 9-16,13-3-8 0,0 0 2 0,0 0 0 16,0 0 1-16,0 0-1 0,-17 0 1 15,17 0-1-15,0 0 2 0,0 0-6 16,0 0 6-16,0 0 0 0,0 0-4 0,0 0 4 16,-17-3-2-16,17 3 5 0,0 0-3 15,0 0-4-15,0 0-1 0,-13-2 4 16,13 2 3-16,0 0-2 0,0 0-2 15,-13 0-2-15,13 0 1 0,0 0-1 0,0 0 1 16,0 0-4-16,-11-4 8 0,11 4-8 16,0 0 5-16,0 0-6 0,0 0 5 15,0 0-3-15,0 0 6 0,0 0 0 0,0 0-4 16,0 0-2-16,0 0 0 0,0 0 6 16,0 0-1-16,0 0 5 0,33-12-6 15,-33 12-4-15,11-2 5 0,-11 2 4 0,0 0-8 16,13-3 3-16,-13 3 2 0,0 0 0 15,17 0-4-15,-17 0 0 0,0 0 1 0,0 0-3 16,16 0 2-16,-16 0 0 0,0 0 3 16,0 0-11-16,0 0 8 0,0 0-3 15,0 0 5-15,0 0-2 0,0 0 2 16,0 0-8-16,0 0 6 0,0 0 4 0,0 0-11 16,0 0 9-16,-16 29 2 0,16-29-8 15,0 0 5-15,0 0 3 0,0 0-9 0,0 0 3 16,0 0 7-16,24-3 0 0,-24 3 4 15,0 0-9-15,30-9-2 0,-21 7-5 16,4-1 11-16,1 0 5 0,-14 3-8 16,27-1 4-16,-11 1 8 0,-2 0-14 0,-14 0 5 15,22-3 5-15,-22 3-9 0,21 3 11 16,-21-3-9-16,13 1 2 0,-13-1-2 16,0 0-1-16,7 12 5 0,-7-12-4 0,0 0 4 15,0 0 1-15,0 0-7 0,-11 20-1 16,11-20 4-16,0 0 3 0,-6 7 0 15,6-7-4-15,0 0-5 0,0 0 8 0,0 0-3 16,0 0 2-16,0 0 0 0,17 7 0 16,-17-7 0-16,0 0-3 0,30-4 16 15,-14 1-11-15,-2 1-2 0,2-3-4 0,1 2 3 16,0 1 2-16,0-1 0 0,-4 3 1 16,0-3-3-16,-13 3-1 0,20-1-4 15,-20 1 3-15,17 1 10 0,-17-1-14 0,10 6-1 16,-10-6 19-16,0 0-15 0,0 0-3 15,0 0 5-15,-10 19-3 0,10-19 0 16,-10 8 3-16,10-8 0 0,-7 8-2 0,7-8 3 16,-7 7-1-16,7-7-1 0,0 0 5 15,0 0 1-15,-6 6-3 0,6-6-3 16,0 0 2-16,0 0 1 0,0 0-11 0,0 0 14 16,0 0-2-16,43-9-2 0,-32 6-1 15,-11 3-4-15,16-4 6 0,-16 4 2 16,14-2-3-16,-14 2-2 0,0 0 1 0,0 0-5 15,0 0 4-15,0 0 1 0,0 0 3 16,0 0-9-16,0 0 4 0,0 0 2 16,-27 21 2-16,27-21-7 0,-17 11 2 0,10-8 7 15,-3 1 7-15,10-4-14 0,-10 5 5 16,10-5-3-16,0 0-2 0,-10 8 3 16,10-8 0-16,0 0-3 0,0 0 5 0,0 0-2 15,40-10-1-15,-26 7 1 16,2-1 0-16,1-1-2 0,-1-4 5 0,1 5-7 15,4-1 7-15,-9-1-2 0,2 2 9 0,-1 2-5 16,0-1-8-16,-13 3 1 16,14 0-4-16,-14 0 6 0,0 0-6 0,0 0 8 15,0 0-5-15,0 0-2 0,0 0 10 0,-33 20-8 16,22-16 6-16,1 1-1 0,1 1-11 16,9-6 5-16,-17 7 0 0,17-7 6 15,-13 8-4-15,13-8 8 0,0 0-6 0,0 0 2 16,0 0-7-16,0 0 6 0,0 0 1 15,0 0-6-15,46-12 1 0,-29 7 4 16,-4-1 5-16,1 0-6 0,2 5-6 16,1-4 13-16,-7-1-6 0,4 5-3 0,-14 1 14 15,19-3-10-15,-19 3 0 0,0 0-5 16,0 0 1-16,0 0 3 0,0 0-2 0,0 0-3 16,-3 22 2-16,3-22 3 0,-13 11 2 15,13-11-5-15,-7 7 1 0,7-7-2 16,-10 10 4-16,10-10 0 0,-10 5-3 15,10-5 6-15,0 0 0 0,0 0-5 16,0 0 6-16,0 0-6 0,0 0 0 0,24 10 0 16,-24-10-1-16,19-3-4 0,-19 3 2 15,20 0 7-15,-20 0-1 0,18-2-6 0,-18 2 5 16,16 2 4-16,-16-2-5 16,0 0 3-16,14 5-4 0,-14-5 3 15,3 11-1-15,-3-11-2 0,0 0-2 0,0 0 2 0,-11 16 3 16,11-16-3-16,0 0-2 0,-3 11-2 15,3-11 4-15,0 0 2 0,0 0-6 0,0 0 4 16,0 0 1-16,17 10 2 0,-17-10-2 16,24-4 2-16,-24 4 3 15,30-8-5-15,-14 5 2 16,1-3-4 0,2 2 2-16,2 1-3 15,-5-2 8-15,1 2-8 16,0 2 3-16,-4-5-1 0,0 4 11 15,1 2-7-15,-14 0 1 0,0 0 5 0,16 0-9 0,-16 0 0 0,0 0 0 0,0 0 0 0,0 0-3 0,0 0-1 0,0 0 0 0,0 0-4 16,0 0 11-16,-16 24-7 0,16-24-5 16,0 0 12-16,0 0-4 0,0 0 14 0,0 0-12 15,0 0 2-15,16 6-5 0,-16-6 0 16,0 0 7-16,34-7-11 0,-21 4 3 16,0 0-8-16,4 1 2 0,-4-1-1 0,4 0 4 15,-4 2-9-15,-13 1 7 0,27-3-2 16,-27 3 18-16,17 3-22 0,-17-3 9 0,13 4 0 15,-13-4 1-15,6 8 1 0,-6-8 0 16,0 13 4-16,0-13 3 0,0 0 5 16,0 0-11-16,-3 20-6 0,3-20 6 15,0 0 18-15,3 13-12 0,-3-13-6 0,8 6 4 16,-8-6-2-16,0 0 0 0,19 3 0 16,-19-3 0-16,24-5 4 0,-24 5-8 15,30-4 4-15,-17 0 0 0,4 0-5 16,0 1-1-16,2-1 0 0,-5-2-2 15,-1 2 6-15,1 1-2 0,-1-2 2 0,1 2-5 16,-5 0 14-16,-9 3-8 0,13-3 6 0,-13 3-10 16,0 0 4-16,0 0 3 0,0 0 1 15,0 0 7-15,0 0 0 0,0 0-2 0,0 0 6 16,0 0-9-16,0 0 1 0,0 0-2 16,0 0 1-16,0 0 0 0,0 0 1 15,0 0 2-15,-30 17-10 0,30-17 5 16,0 0-8-16,0 0-3 0,0 0 6 0,0 0-2 15,0 0-2-15,0 0-1 0,0 0 2 16,0 0 3-16,11-33-4 0,-11 33 3 16,3-11-1-16,-3 11-1 0,0 0-1 0,-6-12 2 15,-5 10-6-15,11 2 2 16,-19-5 12-16,5-1-7 0,1 6-3 16,-4-2-3-16,-4-1-10 0,2 2 9 15,-8-2 6-15,0-2-3 0,0 1 0 0,-3 2-1 16,4-4 3-16,-1 2-1 15,4-1 1-15,-4 1 5 0,-3-1 2 0,4-1-6 16,-4-1 7-16,6 2-10 0,0 3 4 0,-2-3 3 16,6 0 1-16,0 2 1 0,0 0-6 0,0 3 7 15,3-1-4-15,1-2-2 0,-1 3 6 16,1-3 1-16,2 3-3 0,4-2-1 0,10 2 3 16,-23 0-1-16,13-4-3 0,10 4 2 15,-20 0-3-15,13-2-2 0,7 2 5 0,0 0-1 16,-23 0 1-16,23 0-1 0,0 0-4 15,-13 2 5-15,13-2-4 0,0 0 8 16,0 0-2-16,0 0-5 0,0 0 6 0,0 0-1 16,0 0 3-16,46-5 3 0,-32 2-6 15,2 3 3-15,-16 0-3 0,30 3 1 16,-30-3 2-16,23 3-1 0,-10-3-1 0,-13 0 3 16,17 2-3-16,-17-2-3 0,10 6 0 15,-10-6 6-15,0 0 2 0,0 0-6 16,-27 13 1-16,27-13 2 0,-22 5-5 15,8-3 6-15,-2 1-14 0,-5-1 13 0,4-2 3 16,-2 3 0-16,-1-1-11 0,3-2 1 16,0 2 5-16,0 1-8 0,4-1 3 15,13-2 0-15,-23 3 12 0,23-3-10 0,-10-3 3 16,10 3-6-16,0 0 4 0,0 0 2 16,30-14-4-16,-14 9 13 0,8-3-12 15,3 4 8-15,-1-4 7 0,11-1 6 0,4 2 3 16,-5-1-3-16,-3 4-2 0,-6-1 3 15,3 0-10-15,-3 2 1 0,-1-2-1 0,-6 3-1 16,-6 2-5-16,-14 0 2 0,0 0-3 16,0 0-5-16,0 0-18 0,0 0-7 15,0 0-16-15,0 0-11 0,-47 7 3 16,26-7 1-16,-1 3 0 0,-2-3 2 16,-2 2 10-16,-1-2-5 0,3 3 8 15,-3-3 6-15,5 0 2 0,-2 0 2 0,4 0 3 16,0 0 8-16,7 0-2 15,0 0 7-15,13 0 2 0,-21 0 12 0,21 0 3 0,-9-3 2 16,9 3 3-16,0 0 3 0,0 0 1 16,0 0-10-16,0 0 11 0,33-19 7 15,-20 16-3-15,4-2-5 0,-1 3 2 0,1 0-1 16,7-1-3-16,-5 3 2 0,8-2-2 16,0 4-1-16,3-2 3 0,0 3 1 0,0-1-2 15,0 0 2-15,0 3-1 0,0 3-4 16,-3-4-1-16,3 4 0 0,0-1-1 15,-3 0 1-15,-1 1-2 0,0-1-2 16,1 4-7-16,3-4 3 0,-6 1 5 0,2 2-3 16,1-3-2-1,-3 4-1-15,-2-5 5 0,-1 2-7 16,-4-4 2-16,-4 2-2 0,4 0 3 0,-8-1-1 0,4-2-5 0,-13-3 2 16,21 6-1-16,-15 0 1 0,-6-6-3 15,11 7-1-15,-11-7 0 0,0 0 2 0,6 7-7 16,-6-7 7-16,0 0-1 0,0 0-5 15,0 0 0-15,0 0 5 0,0 0-5 16,0 0 6-16,0 0-4 0,0 0 3 16,0 0 0-16,0 16-5 0,0-16 1 0,13 1 0 15,-13-1 1-15,24 3-1 0,-24-3 2 16,23 5 4-16,-10-2-3 0,-13-3-2 16,24 7 3-16,-15-4 2 0,-9-3-6 0,18 8 3 15,-12-4 6-15,-6-4 2 0,3 11-4 16,-3-11-2-16,0 0-1 0,0 0 2 0,-9 17-2 15,9-17 2-15,-14 7-6 0,7-4 3 16,7-3 2-16,-16 4-1 0,5 2 9 16,11-6-5-16,-12 5-5 0,12-5 7 15,-18 1-6-15,18-1 2 0,-12 3-4 0,12-3 6 16,-10 3 0-16,10-3-1 0,0 0 2 16,-17 2-8-16,17-2 5 0,0 0 1 15,-10 4-2-15,10-4-1 0,0 0-20 0,0 0-18 16,0 0-47-16,-17-6-88 0,17 6-249 15,0 0 69-15</inkml:trace>
  <inkml:trace contextRef="#ctx0" brushRef="#br0" timeOffset="225914.6853">17846 13896 1048 0,'0'0'-73'15,"0"0"9"-15,0 0 12 0,0 0 7 16,0 0 10-16,0 0 2 0,0 0 8 0,0 0 8 16,-6-8 3-16,6 8 1 0,0 0 7 15,0 0 4-15,0 0 6 0,0 0-2 16,0 0 0-16,0 0 9 0,0 0 0 0,0 0 7 16,0 0 4-16,0 0-4 0,0 0-3 15,-11-5 5-15,11 5-4 0,0 0-6 16,0 0 5-16,0 0-7 0,0 0 7 15,0 0-10-15,-23 2 4 0,23-2 2 0,-14 5-5 16,14-5 3-16,-13 3-2 0,13-3-5 16,0 0 5-16,-17 4-2 0,17-4-1 15,-9 3-3-15,9-3 2 0,0 0 0 0,0 0-2 16,-14 5-2-16,14-5 2 0,0 0 3 16,0 0-2-16,0 0 2 0,0 0 3 15,-10 4 1-15,10-4 6 0,0 0 3 0,0 0 4 16,0 0-1-16,0 0 3 0,0 0-11 15,0 0 7-15,0 0 2 0,0 0-6 0,0 0 0 16,0 0 8-16,0 0-3 0,0 0-4 16,0 0 5-16,24 17-1 0,-24-17 0 31,0 0 1-31,16 3-4 0,-16-3 11 0,14 1-9 0,-14-1 0 0,13 5 2 16,-13-5-1-16,0 0-4 0,20 6-3 0,-20-6 2 15,13 5-4-15,-13-5 3 16,14 5-6-16,-14-5 2 0,16 4 6 0,-16-4 3 15,20 5-4-15,-20-5 6 0,21 3 1 0,-12 0 1 16,-9-3-4-16,27 2 2 0,-17 1 2 16,-10-3-5-16,23 2 1 0,-13 0-1 0,-10-2-1 15,20 3-2-15,-7-3 1 0,-13 0-1 16,21 0-1-16,-8 3-3 0,-13-3-3 16,23 0 1-16,-23 0 5 0,24 2-5 0,-24-2-3 15,23 0 3-15,-10 0 2 0,-13 0-4 16,24 1-5-16,-24-1 0 0,23 0 4 0,-23 0 0 15,20 0 2-15,-20 0-1 0,23 0-3 16,-23 0 2-16,21 5-3 0,-21-5-3 16,16 0 4-16,-16 0-3 15,20 0-1-15,-20 0 2 0,20 0 0 0,-20 0 0 0,17-5-4 16,-17 5 4-16,20 5 3 0,-7-10-3 16,-13 5 0-16,20 0-1 0,-20 0 0 0,17-1 3 15,-4 1-3-15,-13 0 0 0,17 0 1 16,-17 0-1-16,0 0 3 0,23 0-3 15,-23 0 1-15,14-2-2 0,-14 2 1 16,0 0-2-16,16 0-1 0,-16 0-1 16,14-3 5-16,-14 3-2 0,13-3 1 0,-13 3 4 15,17-2-6-15,-17 2 3 0,0 0-4 0,16-2 5 16,-16 2 1-16,11-5-5 0,-11 5 2 16,0 0-3-16,12-3 2 0,-12 3-2 15,0 0-2-15,10-5 5 0,-10 5-2 16,0 0 0-16,11-5 1 0,-11 5-4 0,0 0 4 15,0 0 0-15,10-5-3 0,-10 5 2 16,0 0 1-16,0 0-3 0,3-10 1 16,-3 10-2-16,0 0 1 0,0 0 1 0,0 0 0 15,-3-15-1-15,3 15 0 0,0 0-1 16,-7-11 3-16,7 11 1 0,0 0-4 16,-3-9 1-16,3 9 1 0,0 0-2 0,-3-7-2 15,3 7 0-15,0 0 2 0,0 0 1 16,0-16 0-16,0 16-2 0,0 0 2 15,0 0 1-15,0 0-4 0,6-12 4 0,-6 12-1 16,0 0 3-16,0 0 0 0,0 0-1 16,0 0-2-16,0 0 3 0,0 0-3 15,0-13 2-15,0 13-2 0,0 0 1 0,0 0-4 16,0 0 8-16,0 0-5 0,-17-1 2 16,17 1-2-16,-10-3 4 0,10 3 2 15,0 0-5-15,-17 0 2 0,17 0-2 0,-16 0 2 16,16 0 0-16,-14-3 0 0,14 3-4 15,-16-2 4-15,16 2-2 0,-14-3 2 0,14 3 1 16,-16 0-3-16,6-3 0 0,10 3 3 16,-17-3-2-16,17 3-1 0,-20 0-3 15,10 0 4-15,10 0-3 0,-20-1 4 16,10 1-8-16,10 0 8 0,-20 0-5 0,10 0-4 16,0-3 5-16,10 3 2 0,-20-3-3 15,20 3 11-15,-24 0-10 0,15 0 0 0,-1-2-1 16,10 2-1-16,-20 0 6 0,10-3-4 15,10 3 3-15,-23-3-3 0,23 3 0 16,-18-1-3-16,9 1 4 0,-4-3 4 16,13 3-1-16,-21 0-2 0,12-3 2 15,-5 3-3-15,4-2 3 0,10 2 0 0,-27 0-3 16,18 0-1-16,-2-3-1 0,11 3 4 16,-27 0-2-16,27 0 2 0,-22 3-2 0,8-3-1 15,4 2-2-15,10-2 2 0,-27 0 1 16,18 3 0-16,9-3-4 0,-27 0-3 15,13 0-3-15,1 0 3 0,13 0 1 0,-24 3-3 16,24-3 1-16,-20 0 3 0,7 1 6 16,13-1-7-16,-20 0 9 0,20 0 3 15,-16 0-8-15,16 0 5 0,-21 3 1 0,21-3-4 16,-16 0 1-16,16 0-6 0,-17 0 12 16,17 0-3-16,-17 0-7 0,17 0 4 15,-13 0-3-15,13 0 1 0,-13 3 3 0,13-3-1 16,0 0-6-16,-17 0 4 0,17 0 5 15,-13 2-1-15,13-2 3 0,0 0 0 16,0 0-7-16,-17 3 2 0,17-3-1 16,0 0-2-16,0 0 3 0,0 0 6 0,0 0-4 15,-16 0-2-15,16 0 2 0,0 0-3 16,0 0 5-16,0 0-1 0,0 0 5 16,0 0 0-16,0 0 0 0,0 0-3 0,0 0 2 15,0 0-3-15,0 0-1 0,0 0-3 16,46 3 1-16,-46-3 3 0,20 0 7 0,-20 0-9 15,20 0 2-15,-20 0 1 0,23 0-5 16,-23 0 1-16,24 0-2 0,-14-3 6 0,-10 3 0 16,20 0-3-16,-20 0 4 15,0 0-6-15,24 4 1 0,-24-4 2 0,9 3-3 16,-9-3 0-16,0 0 1 0,7 14-3 16,-7-14 3-16,0 0 1 0,0 0 8 0,0 14-11 15,0-14 6-15,0 0-10 0,0 0 5 16,3 11 3-16,-3-11 2 0,0 0-2 15,0 0 0-15,17 0-1 0,-17 0-1 0,0 0 2 16,30-8 3-16,-17 3-7 0,1 3 7 16,-4-4-4-16,3 3-1 0,0 2-3 15,-13 1 5-15,21-6-2 0,-12 4-1 16,-9 2 3-16,0 0 2 0,21 0-4 0,-21 0-2 16,0 0 7-16,0 0-3 0,6 12-1 15,-6-12-3-15,0 0 2 0,0 0 5 0,0 0-3 16,-3 15-2-16,3-15 1 0,0 0 3 15,0 0-3-15,0 0-1 0,0 12 3 16,0-12 7-16,0 0-8 0,0 0-2 0,0 0-1 16,23-2-3-16,-23 2 3 0,0 0-5 15,0 0 1-15,23-3-1 0,-23 3 1 16,0 0-3-16,17 0 2 0,-17 0 1 0,0 0-2 16,7 8 5-16,-7-8 3 0,0 0 4 15,6 12-9-15,-6-12 1 0,0 0 3 16,0 12 0-16,0-12 3 0,0 0 0 15,7 14 3-15,-7-14-2 0,0 0 3 0,10 7 1 16,-10-7-3-16,10 5 1 0,-10-5 1 16,0 0 0-16,0 0 1 0,23 0-6 0,-23 0-3 15,0 0 3-15,21-3-4 0,-21 3-3 16,13-2-5-16,-13 2 2 0,0 0 4 16,20 0-1-16,-20 0 1 15,13 0 1-15,-13 0 0 0,0 0 1 0,14-3-8 0,-14 3 7 16,0 0 2-16,0 0-2 0,19 0 3 15,-19 0 2-15,0 0-1 0,0 0 2 16,14 0-8-16,-14 0 5 0,0 0-4 0,0 0-9 16,0 0-3-16,0 0-7 0,19 3 0 15,-19-3 0-15,0 0 10 0,0 0-6 16,18 5 7-16,-18-5-3 0,0 0 3 0,9 5-2 16,-9-5 1-16,0 0 1 0,0 0 15 15,14 5-11-15,-14-5 0 0,0 0 6 16,0 0-1-16,10 5-3 0,-10-5 7 0,0 0 7 15,0 0-7-15,0 0-2 0,0 0 0 16,16 5-3-16,-16-5 0 0,0 0-2 16,0 0-3-16,0 0 0 0,0 0 4 15,0 0 6-15,0 0-7 0,0 0 7 0,0 0-3 16,0 0-6-16,17-5 3 0,-17 5-1 16,0 0 0-16,13-2-4 0,-13 2 9 15,0 0-3-15,0 0-4 0,17-5 1 0,-17 5-4 16,0 0 8-16,0 0-4 0,0 0-1 15,0 0 5-15,0 0 1 0,0 0 2 16,0 0-1-16,17 9 0 0,-17-9 0 0,0 0 0 16,0 0 5-16,0 0-8 0,7 8 2 0,-7-8 9 15,0 0-1-15,0 0-4 0,16 0-2 16,-16 0 3-16,0 0-2 0,20-5-2 16,-20 5 8-16,13-3-4 0,-13 3-6 15,14-4 2-15,-14 4-3 0,0 0 4 0,0 0-6 16,0 0 9-16,0 0 0 0,0 0-6 15,0 0-2-15,0 0 3 0,0 0 3 16,0 0 0-16,0 0 0 0,0 0 0 0,0 0-7 16,0 0 4-16,0 0 1 0,-20 24 0 15,20-24-2-15,0 0-7 0,0 0-17 16,0 0-15-16,0 0-28 0,0 0-93 16,0 0-93-16,0 0 223 0</inkml:trace>
  <inkml:trace contextRef="#ctx0" brushRef="#br0" timeOffset="226975.6653">16226 13705 673 0,'-5'-15'-7'0,"2"9"22"16,3 6 7-16,-3-12 5 0,3 12 24 0,-7-12 2 15,7 12 8-15,-9-5-5 0,9 5 1 16,0 0 9-16,0 0-1 0,-24 13 3 16,18-3-2-16,3-1-5 0,-5 5-4 0,2-2-2 15,2 3-7-15,1 0-4 0,-3 0-6 16,6-2 0-16,-3 1-3 0,-2-1-3 16,2 2-1-16,0-3-8 15,3 0 0-15,-3-1-2 0,3-11-2 0,-4 20 1 0,4-9-6 16,-3-5 3-16,3-6-5 15,-3 12-7-15,3-12-9 0,0 0-8 0,0 0-7 16,0 0-3-16,0 0-10 0,-17-18-1 0,17 18-1 16,0-25 6-16,0 8-3 15,0 2 9-15,3 1 5 0,-3-3-2 0,0-1 0 16,0 0 0-16,0 4 3 0,-3-1 6 16,3 0 4-16,0 2-4 0,-3-1 4 0,-1 2 1 15,1 0 5-15,0 0-1 0,0 2 4 0,3 1 5 16,-4-3-3-16,0 3-4 0,1 1 6 15,3 8 5-15,-3-17 0 0,3 17-1 16,-3-12-5-16,3 12-3 0,0-11 0 0,0 11 1 16,6-9 2-16,-6 9 1 0,17-3-1 15,-17 3-2-15,24-2 1 0,-8 4 4 16,4 1-4 0,4 1 2-16,3 4-10 15,-2 0 9-15,2 1 4 16,3 4-2-16,0 2-5 15,0 1 2-15,-3-2 3 0,0 3 1 0,-7 3 7 0,-4-5 4 16,-2 3 4-16,-4 0 1 0,-4-1 2 0,-6-2 4 0,0 3-1 16,-3-1 2-16,-3-2-1 0,-4 2-2 0,-1 1 1 0,-2-3-5 15,3-2 4-15,-6 1-2 0,2 1-4 16,-2-3 4 0,-2-1-8-16,2-1-4 0,-1 0 2 15,1-2-1 1,2-1 0-16,1-2-5 0,-1 0-7 0,2 0 0 0,2-3-21 0,10-2-18 15,-17 0-26-15,17 0-32 0,-10-4-19 0,10 4-25 0,-6-8-27 0,6 8-94 0,-8-12-192 0,8 12 42 16</inkml:trace>
  <inkml:trace contextRef="#ctx0" brushRef="#br0" timeOffset="227438.2059">16596 14076 1117 0,'0'0'-66'0,"9"9"11"0,-9-9 18 16,13 8 6-16,-13-8 13 0,11 7 17 0,-11-7 13 0,10 4 0 16,-10-4 9-16,0 0 8 0,0 0 0 0,26-8 2 15,-26 8 0-15,13-13 1 0,-5 6 1 16,1-4-4-16,1 1-5 0,1 1 6 15,-5-4-2-15,4 1 1 0,0 1 6 0,0-1-2 16,-3 3 5-16,-1-2 1 0,5 1 0 16,2 2 2-16,-4 1 0 0,-1-3-1 15,1 5-3-15,-9 5 3 0,13-9-4 0,-5 3 1 16,-8 6-6-16,9-6 3 0,-9 6-3 16,0 0 7-16,0 0-2 0,24 12 2 15,-24-12 2-15,6 17-2 0,-2-5-1 16,-1 1 17-16,0 0-1 0,0 1-2 15,1 1-2-15,-4 0-4 0,7 3-2 0,-4-3-5 16,-3 0 0-16,4-3-5 0,-1 4-4 0,-3-5-3 16,0 2 3-16,0-13-9 0,0 20-1 15,0-10 0-15,3 0-6 0,-3-10 5 16,3 15-8-16,-3-15-12 0,3 12-15 16,-3-12-24-16,0 14-35 0,0-14-38 0,0 0-57 15,0 0-135-15,4 8-347 0,-4-8-148 16</inkml:trace>
  <inkml:trace contextRef="#ctx0" brushRef="#br0" timeOffset="228808.9878">25133 13803 1583 0,'0'0'-136'15,"0"-15"16"-15,0 6 24 0,0 9 21 16,4-14 18-16,-4 14 17 0,-4-12 19 0,4 12 8 16,0-10 10-16,0 10 10 0,0 0 17 15,-3-13 4-15,3 13-2 0,0 0 5 0,-7-4-1 16,7 4 6-16,0 0 6 0,0 0-1 15,0 0-2-15,-17 20 4 0,14-13 0 16,-4 2-3-16,4 2 4 0,0 1-4 16,0-1 0-16,-2 1-6 0,2-2 1 15,0 2-4-15,1-2-5 16,-2 1-1-16,0-2 0 0,4-9-4 0,0 15-2 0,-3-7-3 16,3-8 3-16,-2 10-7 0,2-10 4 0,0 0-6 15,0 0-8-15,0 0-9 0,0 0-11 16,0 0-2-16,0 0-11 0,-5-35-3 15,5 20 4-15,-4-3-3 0,1-2-11 0,-3 0 8 16,-1-3 8-16,1-1 0 16,-2 2-1-16,-1-2 12 15,2 4-6-15,-2-2 10 0,1 1-5 0,3-3 9 16,-3 2 3-16,3 2-6 0,-4-1 6 0,4 1 1 16,-3 1 4-16,5-1 3 0,1 4-5 0,-2 2 3 15,0-1 6-15,4 2-5 0,0 1 3 16,-4 0 5-16,8 1-10 0,-4 11 1 0,4-19-1 15,-4 11-1-15,6-2-1 0,1 5 5 16,2 0-1-16,-9 5 3 0,17-8 0 0,-4 8 2 16,-13 0 0-16,24 6 1 0,-10-1 1 15,-1 2 6-15,5 3 6 0,-5 5-5 16,0-1 1-16,1 7 2 0,-6 1-1 16,-1 1 6-16,0-1-6 0,0 3-6 0,-7 0 4 15,0 0 1-15,0 3-2 0,-7-3 1 16,4 0 5-16,-5-3 4 15,-1 1-1-15,2-3 6 0,-2 3 1 0,-2-6-3 0,1 0-4 16,0 1 0-16,-3-3-4 0,4 0 1 16,-6-3 0-16,7-2-4 15,-3-2-1-15,0 2-2 16,1-2-4-16,2-1-4 0,-1-1-10 16,-4-2-13-16,13-4-9 0,-17 5-42 0,17-5-25 15,-16 2-24-15,16-2-39 0,-14 0-124 0,14 0-137 0,0 0 73 0</inkml:trace>
  <inkml:trace contextRef="#ctx0" brushRef="#br0" timeOffset="229271.484">25319 13888 1081 0,'18'0'-42'0,"-2"-3"13"15,4 1 19-15,-4 2 9 16,6-3 6-16,-3 3 8 0,-3 0 6 0,5 0 6 16,-6 0 5-16,4 0-7 0,-3 3 10 15,-3 2 3-15,0 0-3 0,-3 2-7 0,-3 2 1 16,-1 3-2-16,-2-3-4 15,-4-9-2-15,-6 23-8 0,-1-10 6 0,0-1-1 16,-4 0-1-16,2 3-3 16,-4-2-2-16,2-1-4 0,1-2 4 15,-4 0-3-15,8 1-2 16,0-1 1-16,-1-2 4 0,5-2 9 16,2-6 12-16,0 0 16 0,13 20 5 0,-7-15 0 0,7 0 4 0,-13-5 8 0,27 5 7 0,-8 0-2 15,2 0-7 1,-1-2-1-16,-1 1-6 0,5-1-5 15,-4-3-3-15,-3 6-8 16,4-4 0-16,-5 0-6 0,1 2-2 0,-1-3-8 16,0 2-13-16,2-1-20 15,-5 4-26-15,3-4-37 0,-16-2-27 0,24 2-47 0,-14 1-29 0,-10-3-119 0,17 7-227 16,-7-4-25-16</inkml:trace>
  <inkml:trace contextRef="#ctx0" brushRef="#br0" timeOffset="235524.104">18086 12555 381 0,'0'0'21'0,"-3"-9"-1"16,3 9-4-16,0 0 12 0,0 0-8 15,0-11 4-15,0 11-2 0,0 0 4 0,0 0 2 16,0 0 2-16,0 0 2 0,3-14 1 15,-3 14 5-15,0 0-2 0,0 0 2 0,0 0 0 16,0 0 5-16,0 0-2 0,7-8 1 16,-7 8-6-16,0 0 0 0,0 0-4 15,0 0 1-15,0 0-4 0,0 0-5 0,0 0-2 16,0 0 4-16,0 0 0 0,0 0 3 16,0 0 0-16,0 0 1 0,0 0-3 15,0 0 5-15,0 0-4 0,0 0-1 0,0 0-3 16,0 0 1-16,0 0-5 0,0 0 1 15,0 0-2-15,0 0-1 0,0 0 1 16,0 0-8-16,0 0 0 0,0 0-1 0,0 0 1 16,0 0-2-16,0 0-3 0,0 0 1 15,-10 30-3-15,10-30 3 0,0 0-3 0,0 17 2 16,0-17-3-16,0 13 3 0,0-13-2 16,0 12 2-16,-3-4-6 0,3-8 2 15,-4 12-2-15,4-12-2 0,-4 17 6 16,4-17 0-16,-3 17-1 0,3-17 2 15,-3 14-4-15,3-14-3 0,-3 15 5 16,3-3 1-16,-4-2-2 0,4-10 3 0,-3 19-8 0,0-5 4 16,3-4 1-16,-3 0-2 0,3 2 2 15,-4 4 0-15,0-7-2 0,4 7-2 16,-3-4 4-16,0 3-2 0,3-3 1 16,-3 3-1-16,-1-1 3 0,4 0-4 0,-3 1 2 15,3 0 0-15,-3-1-3 0,3 3 3 16,-3-3 2-16,3-1-1 15,0 1 0-15,0 2-2 0,0-4 1 16,0 1 0-16,3 1 4 16,-3-1-9-16,0-13 5 15,0 23 2-15,0-11-7 0,0-3 5 0,0-9 1 16,0 21-1-16,3-13-1 0,-3-8 1 0,0 14 4 0,0-14-2 0,3 12-1 0,-3-12 5 16,-3 11-1-16,3-11-1 0,0 0 2 15,0 0 4-15,3 18 1 0,-3-18 0 0,0 0 1 16,0 0 2-16,0 0-3 0,0 0-1 15,0 0-2-15,0 0 2 0,0 0-6 0,0 0 1 16,0 0 0-16,0 0-3 0,0 0-5 16,0 0-17-16,0 0-22 0,0 0-21 15,0 0-23-15,0 0-30 0,0 0-46 0,0 0-316 16,0 0 16-16</inkml:trace>
  <inkml:trace contextRef="#ctx0" brushRef="#br0" timeOffset="236385.0533">17919 13098 1183 0,'3'-9'-67'0,"-3"9"16"16,4-12 11-16,-4 12 15 0,0 0 9 0,0-12 6 16,0 12 10-16,0 0 10 0,4-10 7 0,-4 10 4 15,6-7 1-15,-6 7 12 0,0 0 1 16,7-7-1-16,-7 7 0 0,0 0 6 0,6-8-6 15,-6 8 7-15,0 0 0 0,0 0 0 16,0 0 1-16,0 0-1 16,0 0-4-1,0 0 1-15,30 13-3 0,-30-13 2 0,6 14-4 0,2-6-1 0,-8-8 2 16,10 16-2-16,-4-4 0 0,0-3 0 16,-1 2-5-16,1-2 3 0,1 4-3 15,-4-1 2-15,7 2-4 0,-6-2 2 0,2 0-1 0,1 0-2 16,-4-2-2-16,3 2-2 0,2 0 1 15,-2 2-2-15,-3-4-1 0,4 5-4 0,-4-5 1 16,4 0-1-16,-3-1-5 0,-4-9 0 16,6 15 3-16,-3-4-3 0,-3-11-2 15,7 13 1-15,-7-13-2 0,3 12 1 0,-3-12-1 16,7 7 1-16,-7-7 1 0,0 0 3 16,7 12 2-16,-7-12 2 0,0 0-1 15,0 0 5-15,6 8-4 0,-6-8 0 16,0 0 0-16,0 0-3 0,0 0 4 0,0 0-6 15,0 0-3-15,0 0 2 0,24-17 0 0,-24 17-2 16,7-13 0-16,-4 6 3 0,3-3-1 16,-3 0 0-16,5-4-3 0,-2 2 2 15,-2 0-2 17,2 0 0-32,0-1 1 0,2 1-1 15,-5-3-1-15,4 3 2 16,-1-1-3-16,0 1 1 15,2-4-1-15,-2 3-2 0,1 1 2 0,-4 3-1 16,3-4 1-16,-2 3-3 0,3 0 0 0,-4 0 2 0,1 3 1 0,-4 7-1 0,6-16-3 0,-6 16-5 16,3-12-13-16,-3 12-20 0,4-13-30 0,-4 13-34 0,0-9-36 0,0 9-45 0,0 0-119 15,-4-13-279-15,4 13-80 0</inkml:trace>
  <inkml:trace contextRef="#ctx0" brushRef="#br0" timeOffset="236947.0148">18652 12741 1488 0,'5'-8'-76'0,"-5"8"15"0,3-12 22 16,-3 12 5-16,0-12 13 0,0 12 11 0,3-9 2 15,-3 9 4-15,0 0 8 0,0-12-3 16,0 12 4-16,0 0 2 0,0 0 2 0,0 0 0 16,0 0 6-16,0 0 4 0,0 0 3 15,0 0 2-15,-3 35 6 0,0-23 0 0,3 3 0 16,-5 6-3-1,2-2-1-15,3 4 4 0,-3-1-6 0,0 1-4 0,0-1 3 16,-1 3-2-16,1-3-5 0,3 2 1 16,-3-2-7-16,0 1 4 0,-2-4-4 15,2 1 2-15,3-2-3 0,-3 0-2 16,3-5-6-16,-3 4-5 0,3-5-5 16,-3 0-14-16,3-2-21 0,-4 1-15 0,1-2-22 15,3-9-23-15,-3 10-69 0,3-10-239 16,0 0 78-16</inkml:trace>
  <inkml:trace contextRef="#ctx0" brushRef="#br0" timeOffset="237431.9857">18469 12777 1061 0,'0'0'-51'15,"0"0"4"-15,0 0 17 0,0 0 12 16,0 0 13-16,0 0 3 0,8-14 3 0,-8 14 9 16,0 0 3-16,12-5 2 0,-12 5 10 15,10-5-1-15,-10 5 3 0,14-5 4 16,-14 5-4-16,16-5-1 0,-8 3 10 16,-8 2 0-16,22-6-1 0,-8 4-4 0,-4-3 6 15,7 3-3-15,-1-1 4 0,1-3-7 16,7 3 0-1,-2-3 3-15,2 3-6 0,-1-2 0 16,4 1 4-16,0 1-3 16,-8 0 0-16,8 1-4 0,-6-1-1 0,2 3-4 15,-4-5-2-15,2 5-3 0,-1-2 1 0,0 2-2 16,-3-3-2-16,-4 3-6 0,-13 0-5 0,26-2-14 0,-12 2-16 16,-4-2-22-16,-10 2-29 0,16-3-25 0,-16 3-48 15,0 0-295-15,0 0 44 0</inkml:trace>
  <inkml:trace contextRef="#ctx0" brushRef="#br0" timeOffset="237888.9588">18540 12939 1104 0,'0'0'-63'0,"0"0"14"16,0 0 6-16,0 0 11 0,0 0 14 0,0 0 9 15,0 0 7-15,0 0 4 0,0 0 15 16,0 0 2-16,0 0 8 0,43 0 1 0,-43 0 7 15,23-5 4-15,-10 5 5 0,1-1 9 16,2 1-5-16,1 0 2 0,0 0 5 16,3-3 1-16,-3 3 3 0,2 0-1 31,-2 0 2-31,-4 0-2 0,4 0-6 0,0 0 3 0,-17 0-7 0,23 0-3 0,-6 0-3 16,-17 0-1-16,27 3-9 0,-27-3 0 15,23 0-6-15,-23 0-4 16,20 0 3-16,-20 0-4 0,24 0-3 0,-15-3-1 15,-9 3 0-15,21 3-2 0,-21-3-1 16,16-3-4-16,-16 3-7 0,0 0-12 0,20 0-26 0,-20 0-30 16,7-5-37-16,-7 5-36 0,0 0-81 15,0 0-313-15,13-4-35 0</inkml:trace>
  <inkml:trace contextRef="#ctx0" brushRef="#br0" timeOffset="255583.2979">22498 12180 543 0,'0'0'48'0,"-16"-3"7"0,16 3-21 0,0 0 1 15,-14-2-4-15,14 2-3 0,0 0-5 16,0 0-1-16,0 0 1 0,0 0-3 16,-16 2 6-16,16-2 5 0,0 0-3 0,0 0 4 15,0 0-6-15,0 0 3 0,0 0-3 16,0 0 6-16,0 0-1 0,0 0 0 15,0 0 3-15,0 0-1 0,0 0-2 0,0 0-2 16,0 0 0-16,0 0 4 0,0 0 0 16,0 0 0-16,0 0-2 0,0 0 4 0,0 0-1 15,0 0 2-15,0 0-5 0,0 0 0 16,30 21-2-16,-30-21 4 0,16 3 0 16,-16-3-3-16,17 2 3 0,-17-2-3 0,23 2-3 15,-13 1 1-15,3-1 0 0,4 1-6 16,-17-3 3-16,27 3-1 0,-14-3-4 15,4 2 2-15,3 1-1 0,-3-1-6 0,-1-2 2 16,4 2 0-16,1-2-2 0,-2 3-2 16,1-1 2-1,1 1 1-15,1-3 0 16,-1 2-3 0,-1 1 0-16,-1-3 0 15,5 2-4-15,-4 1 3 0,4-3-4 16,-5 0 3-1,1 3 1-15,1-3-1 0,-2 0-3 16,1 0-1-16,4 0 0 16,-5 0 1-16,5 0-1 0,-4 0-2 0,0 0 1 0,0 0-1 15,0 0-3-15,0 0 3 16,0-3-1-16,0 6-1 0,-3-3 1 0,0 0 2 16,-17 0 0-16,33 0-1 0,-20 1 2 15,4-1-2-15,-17 0 2 0,30 0 0 0,-17 0 1 16,1 3-2-16,-14-3 1 0,30 0-1 0,-17 0 4 15,1 2-6-15,-14-2 1 0,26 0-1 0,-26 0-2 16,20 0 2-16,-10 3 1 0,-10-3-1 0,0 0-2 0,23 0 1 0,-23 0-1 0,0 0-2 0,20 0 3 0,-20 0-1 16,0 0-2-16,13 3-4 0,-13-3-2 0,0 0-6 0,0 0-4 0,17-3-13 0,-17 3-7 15,0 0-4-15,0 0-6 0,13-3 2 16,-13 3-5-16,0 0 0 0,0 0 0 0,14-5-1 16,-14 5 0-16,0 0 3 0,0 0 5 15,13 0 8-15,-13 0 3 0,0 0 1 0,0 0 2 16,0 0 8-16,0 0 1 0,14-1-1 15,-14 1 5-15,0 0-1 0,0 0 3 16,0 0 8-16,0 0-6 0,16-3 7 0,-16 3-6 16,0 0 6-16,0 0 2 0,17 0 0 15,-17 0 0-15,0 0 4 0,16 0 0 16,-16 0 1-16,14-3 1 0,-14 3 4 16,0 0 4-16,20 0-3 0,-20 0 5 0,14 0 1 15,-14 0-2-15,0 0 1 0,0 0-1 16,20 3-1-16,-20-3 4 0,16 0-4 0,-16 0 1 15,0 0 0-15,24 0 5 0,-24 0-7 16,16 3 2-16,-16-3-1 0,17 0-4 16,-17 0 1-16,0 0-3 0,20 0 10 0,-20 0-8 15,0 0 2-15,16 0 2 0,-16 0-1 16,0 0-3-16,14 1 1 0,-14-1 0 16,0 0-2-16,0 0-1 0,0 0 0 0,0 0-14 15,0 0-21-15,0 0-32 0,0 0-38 16,0 0-53-16,0 0-135 0,0 0-160 15,0 0 46-15</inkml:trace>
  <inkml:trace contextRef="#ctx0" brushRef="#br0" timeOffset="256482.3516">22378 12128 1186 0,'0'0'-39'0,"0"0"7"16,0 0 12-16,0 0 7 16,0 0 4-16,0 0-3 0,0 0 15 0,0 0-3 0,0 0 12 15,-16 13 2-15,16-13-3 0,0 0 0 16,-3 9 7-16,3-9-5 0,0 0 1 16,0 13 15-16,0-13-3 0,-5 12 1 0,2-4 1 15,3-8-3-15,-6 15 8 0,-1-5-7 16,4-2 1-16,-3 1-9 0,-5 1 2 15,4 1-3-15,-2-2-1 0,-2 3-2 0,1 1-2 16,1 0 6-16,-2-1-5 0,-2 4 4 16,3-2-2-16,-3 2 2 15,3-1 1-15,-4-1 5 0,1 2 6 0,3-2-2 16,-3 2 5-16,3-1-2 16,-4-3 1-1,1 3 3-15,7-6 2 16,-5 4-2-16,1-2 1 15,4-2 2-15,-4-1 3 0,3 2-4 16,0-3 5-16,1 1-6 0,-1-4 1 0,0 4 0 0,7-8-2 0,-10 10-2 0,4-4-1 16,6-6-2-16,-10 7-2 0,10-7-1 0,-7 7-4 0,7-7 1 0,-10 6-4 0,10-6-3 15,-10 7 1-15,10-7-5 0,0 0 1 0,-10 5-2 16,10-5-2-16,0 0-2 0,-13 5 0 16,13-5 1-16,-7 5-3 0,7-5 0 15,0 0 1-15,-10 5-2 0,10-5-5 0,0 0-5 16,0 0-17-16,0 0-20 0,0 0-28 15,0 0-33-15,0 0-26 0,0 0-22 0,0 0-56 16,0 0-394-16,0 0-102 0</inkml:trace>
  <inkml:trace contextRef="#ctx0" brushRef="#br0" timeOffset="258857.2099">22001 12640 1481 0,'0'0'-82'0,"-13"-1"10"16,13 1 12-16,0 0 19 16,0 0 5-16,0 0 5 0,0 0 11 0,0 0 5 15,0 0 5-15,0 0 12 0,0 0 7 0,0 0 0 16,0 0 7-16,0 0 4 0,0 0 6 16,0 0-1-16,0 0 5 0,0 0 7 15,-20 3 4-15,20-3 1 0,0 0-8 16,0 0 0-16,-20 6 1 0,20-6-1 0,-10 3-7 15,10-3-1-15,-17 2-2 0,17-2 2 0,-16 5 1 16,5-3 0-16,11-2-5 0,-19 3-1 16,5-3 2-16,14 0 0 15,-24 3-4-15,12-3-1 16,-1 2 0-16,13-2-3 0,-30 3-5 0,16-3 3 16,1 2-3-16,-4-2-2 0,4 2 4 15,-4-2-3-15,1 3-4 0,-2-1 0 0,1-2 1 16,1 3-2-16,-4-3-1 15,4 2 1-15,-5-2-2 0,4 3 1 0,-2-3 0 0,-1 2 1 0,0-2-2 16,3 0 2-16,0 0-4 0,4 3 0 0,-4-3 2 16,1 0-2-16,2 3 3 0,14-3 1 15,-30 0-2-15,17 0 1 16,0 1-1-16,-4-1-3 0,0 3 0 16,17-3 1-16,-26 0 0 0,12 2 2 0,-2-2-4 15,2 0 2 1,14 0 1-16,-27 3-2 0,14-3-1 0,13 0 6 0,-23 3-6 0,10-3 1 15,13 0-1-15,-17 0 3 0,7 1-2 16,10-1-1-16,0 0 3 0,-20 0-2 0,20 0 3 16,0 0 0-16,-13 0-2 0,13 0-4 0,0 0 5 15,-14 5-1-15,14-5 8 0,0 0-2 16,0 0-10-16,0 0 8 0,-13 1 0 0,13-1 2 16,0 0 0-16,0 0 1 0,0 0-2 15,0 0 0-15,-11 8 0 0,11-8-4 16,0 0 5-16,0 0 5 0,0 0-6 15,0 0 0-15,0 0 1 0,0 0-4 0,0 0 5 16,-3 12-4-16,3-12 2 0,0 0 0 16,0 0-1-16,0 0 3 0,0 0-3 0,0 0 2 15,0 0 4-15,3 13-4 0,-3-13 0 16,0 0 3-16,0 0-3 0,0 12-2 16,0-12 1-16,0 0-1 0,0 0 1 0,0 15 0 15,0-15-2-15,0 0 0 0,5 14 2 16,-5-14-2-16,0 0-1 0,0 12 3 15,0-12 2-15,0 12-4 0,0-12 3 0,0 12 0 16,0-12-4-16,3 13 3 0,-6-4-2 16,3-9-5-16,0 12 7 0,0-12-2 15,0 19-3-15,0-19 2 0,3 13 0 0,-3-13 0 16,0 14-2-16,0-14 4 0,3 17-3 16,-3-17-2-16,3 18 4 0,-3-18 1 15,3 15-2-15,-3-15-1 0,4 18 3 0,-1-11 0 16,-3-7-5-16,3 16 5 0,-3-16 2 15,3 13-4-15,-3-13 2 0,5 17-1 0,-5-17 0 16,6 15 1-16,-3-8-2 16,-3-7 2-16,7 10 4 0,-7-10-4 0,6 10 4 15,-6-10-4-15,8 7 5 0,-8-7-3 0,9 8 0 16,-9-8 1-16,13 6 1 16,-13-6-1-16,11 3 0 0,-11-3-3 15,0 0 2-15,13 6-3 0,-13-6-1 0,9 5 1 0,-9-5 1 16,0 0-2-16,18 5 3 0,-18-5-5 15,9 2 1-15,-9-2 3 16,14 6 3-16,-14-6-5 0,16 2 5 0,-16-2 4 0,21 3-6 16,-21-3 1-16,20 0 0 0,-20 0 1 15,19 2 2-15,-19-2-5 0,24 0 2 16,-11 0-3-16,-13 0 4 0,23 2-3 0,-23-2 1 16,24 0-1-16,-24 0 0 0,24 0-1 15,-12 3 3-15,6-1-2 0,-18-2-1 16,30 3 1-16,-18-3-2 0,6 2 2 15,-2-2 0-15,1 3-1 0,-1-3 0 0,1 2 2 16,3 1-2-16,0 0 0 0,0-3 3 16,1 1-1-16,1-1 0 0,-2 0-1 0,4 0 1 15,0 0-3-15,-5 3 2 16,5-3-2-16,-4 0 2 0,2 0-1 0,-1 0-1 16,-4 0 2-16,2 0-4 0,2 0 4 0,-1 0-1 15,-4 0-3-15,1 2 4 0,-17-2 1 16,27 0-2-16,-14 0 1 0,-13 0 2 0,24 3-1 15,-24-3 1-15,16 0-1 0,-16 0 1 16,20 0 1-16,-20 0 0 0,0 0-1 16,20 0 5-16,-20 0-4 0,0 0 0 0,13-3-1 15,-13 3-1-15,0 0-1 0,0 0 0 16,0 0-1-16,0 0-1 0,14-2 2 0,-14 2-2 16,0 0-1-16,0 0 4 0,0 0-3 15,0 0 1-15,0 0-2 0,0 0 1 16,0 0-1-16,0 0 3 0,0 0-5 15,0 0-1-15,0 0 10 0,-20-20-9 0,20 20 3 16,0 0-1-16,-7-7-3 0,7 7 4 16,0 0-3-16,-3-7-1 0,3 7 2 0,-7-6 0 15,7 6-2-15,0 0 5 0,-7-9-4 16,7 9-2-16,0 0 1 0,-6-9 0 16,6 9 1-16,0 0-1 0,-3-8 0 0,3 8 0 15,-4-7 1-15,4 7 1 0,0 0-3 16,0 0 1-16,-3-6 5 0,3 6-4 15,0 0-1-15,0 0 0 0,0 0 1 0,0 0-1 16,0 0 2-16,10-16 1 0,-10 16-5 16,6-7 2-16,-6 7 0 0,14-5 3 15,-14 5 0-15,13-8 0 0,-3 3 0 0,-10 5-2 16,14-7-1-16,-14 7 3 0,16-6-2 16,-10 4 2-16,-6 2-2 0,14-7 0 0,-14 7 1 15,13-3-1-15,-13 3 0 0,14-5 2 16,-14 5-2-16,16-3 0 0,-16 3 1 15,14-1 2-15,-14 1-5 16,13-3 4-16,-13 3-1 0,17-3-2 0,-17 3 4 16,16 0-3-16,-16 0 2 0,0 0-1 0,20 0 0 15,-20 0 1-15,18 3-2 0,-18-3 2 16,16 3-1-16,-16-3 1 0,14 1-1 16,-14-1-2-16,16 3 0 0,-16-3 2 0,17 8-1 15,-17-8 4-15,16 7-2 0,-10-1-1 0,5-1 1 16,-1-1 1-16,-10-4-2 0,17 13 1 15,-11-6 0-15,1-2 1 0,2 3-3 16,-9-8 4-16,14 12-2 0,-7-7-1 0,-7-5 0 16,13 12 2-16,-13-12-2 15,10 11 4-15,-10-11-3 16,7 10 0-16,-7-10 0 0,6 10-1 0,-6-10 2 0,3 10 0 0,-3-10-1 16,0 0 0-16,0 14 1 0,0-14-1 15,-6 12-1-15,6-12-3 0,-10 8 3 0,10-8 0 16,-10 11-1-16,3-6 1 15,-2 0-1-15,9-5 2 0,-18 8-2 0,9-4 1 16,-1 1-2-16,-1-2 4 0,-2-1-4 16,4 3 2-16,-5-2-2 0,14-3 2 0,-24 4 2 15,15-4-2-15,-4 3-1 0,13-3-3 16,-27 0 2-16,13 0 6 0,1-3-9 16,-1 2 5-16,14 1-1 0,-22-3-1 0,11 0 2 15,-2 1-2-15,3-1 4 0,0-2 0 16,0 3 0-16,0-1 0 0,3-1 5 0,7 4-6 15,-16-8 0-15,5 3 1 0,8 0-2 16,-4 0 3-16,7 5-4 0,-12-8 2 16,12 8-1-16,-7-7 3 0,7 7-1 0,-7-8-2 15,7 8 1-15,-10-4-1 0,10 4-2 16,0 0 4-16,-6-6-2 0,6 6-1 16,0 0-3-16,0 0 3 0,-7-7 0 0,7 7 2 15,0 0-1-15,0 0-5 0,0 0-4 16,0 0-17-16,0 0-21 0,-4-8-24 15,4 8-33-15,0 0-33 0,0 0-31 0,0 0-87 16,14-15-381-16,-14 15-133 16</inkml:trace>
  <inkml:trace contextRef="#ctx0" brushRef="#br0" timeOffset="262812.4852">23979 12265 1571 0,'0'0'-112'0,"0"0"16"0,0 0 15 15,0 0 14-15,0 0 6 0,0 0 12 0,0 0 3 16,0 0 19-16,0 0 7 0,0 0 5 16,0 0 3-16,0 0-1 0,0 0 5 15,0 0 2-15,0 0 4 0,0 0 6 0,0 0 8 16,0 0-2-16,0 0 1 0,0 0 6 16,0 0 0-16,0 0-4 0,0 0 8 15,0 0 5-15,0 0-1 0,0 0-1 0,-6 23-4 16,6-23-3-16,0 12 11 0,0-12 3 15,0 15-4-15,0-15-4 0,0 18 0 16,0-9 8-16,0 4-2 0,0 0 2 0,0-3 0 16,0 5-1-16,3-3-1 0,-3 4 1 15,3-4-1-15,-3 3-1 0,3 0 4 16,-3-3-1-16,0 2 3 0,3 0-4 16,-3-1-3-16,4-4 5 0,-4-9-6 0,3 22 0 15,-3-11 0-15,3-2-5 0,-3-9 1 16,0 18 0-16,0-18-6 0,4 13-3 0,-4-13-2 15,4 15 0-15,-4-15 1 0,0 0-4 0,0 14 4 16,0-14-4-16,0 0 0 0,0 15-2 16,0-15 1-16,0 0-3 0,3 11 1 15,-3-11 0-15,0 0 0 0,0 0 0 16,0 0-5-16,3 13 5 0,-3-13-4 0,0 0 4 16,0 0-2-16,0 0-4 0,0 0 5 15,0 0 0-15,0 0-3 0,0 0 1 0,3 12-3 16,-3-12 0-16,0 0 3 0,0 0 0 15,0 0 1-15,0 0-4 0,0 0 2 16,0 0 1-16,0 0 1 0,0 0-6 0,0 0 0 16,0 0 6-16,7 10-8 0,-7-10 5 15,0 0-2-15,0 0 6 0,0 0-5 16,0 0 3-16,0 0-2 0,6 8 0 16,-6-8 4-16,0 0-2 0,0 0 1 0,0 0 0 15,0 0-4-15,0 0 6 0,0 0-2 16,17 1 0-16,-17-1 1 0,0 0-4 15,0 0 3-15,13 3-1 0,-13-3-1 0,0 0 2 16,0 0 2-16,0 0-5 0,20 2 2 0,-20-2-2 16,0 0 2-16,0 0-2 0,18 0 0 15,-18 0 2-15,0 0 0 0,16-2-1 16,-16 2-1-16,0 0 0 0,0 0 0 16,20 0 0-16,-20 0 2 0,13-3-2 0,-13 3 4 15,0 0-4-15,24-1 0 0,-24 1 3 16,14 0-1-16,-14 0-3 0,19-3 1 15,-19 3-2-15,17-3 5 0,-17 3 0 0,13 0-2 16,-13 0 1-16,0 0-4 0,23 3 2 16,-23-3 0-16,18 0-1 0,-18 0 2 15,16-3 1-15,-16 3-1 0,17 0-1 0,-8-2-1 16,-9 2 4-16,17-3-2 16,-17 3 0-16,23 0-1 0,-23 0 2 15,21 0-2-15,-21 0 1 16,20 0 0-16,-10-2-2 0,-10 2 2 0,20 0-2 0,-20 0 0 15,17 0 1-15,-17 0-1 0,16-3 3 0,-16 3-4 0,16 0 3 16,-16 0 3-16,17 0-3 0,-7-2 1 16,-10 2-1-16,20 0-2 0,-20 0 4 15,20-3-2-15,-6 3-1 16,-14 0-2-16,19 0 5 0,-5 0-1 0,-14 0-1 0,24 0 1 16,-12 0-1-16,-12 0 0 15,21 3 2-15,-21-3 2 0,23 0-3 0,-23 0 1 0,23 2 1 16,-23-2-2-16,21-2-4 0,-12 2 4 15,-9 0 0-15,20 0-3 0,-20 0 2 16,21 0 1-16,-21 0-2 0,17 0 2 0,-17 0 1 16,16 0-4-16,-16 0-3 0,16 0 6 15,-16 0-2-15,14 0 3 0,-14 0-3 16,0 0 0-16,17 0 0 0,-17 0 1 0,0 0-3 16,16 0 3-16,-16 0 2 0,0 0-1 15,0 0 1-15,0 0-1 0,0 0 0 16,16 0 0-16,-16 0 1 0,0 0 0 0,0 0 1 15,0 0 0-15,0 0 0 0,0 0 0 0,0 0-3 16,0 0 3-16,0 0-1 0,14 7-3 16,-14-7-1-16,0 0 2 0,0 0 1 15,0 0 0-15,0 0-4 0,0 0 3 16,0 0-4-16,0 0 3 0,8 8 0 0,-8-8 2 16,0 0 3-16,0 0-6 0,0 0 4 15,0 0-2-15,0 0 0 0,0 0-1 0,0 0 2 16,-8 16-2-16,8-16 3 0,0 0-4 15,0 0 0-15,-3 17 2 0,3-17 0 16,-2 9-4-16,2-9 8 0,-5 18-1 0,5-18-1 16,-4 15 1-16,4-6-2 0,0-9 6 15,0 19 0-15,0-7 0 0,0-12 8 16,-3 20-4-16,3-10 1 0,0-1 1 16,0 3-2-16,0-12 1 0,0 21 3 0,0-10-2 15,0-2-1-15,0-9-3 0,-2 21 2 16,2-15-6-16,0-6 5 0,-4 19-2 0,4-10-3 15,0-9 4-15,-4 18-2 0,4-18 1 16,0 17 1-16,-3-10 0 0,3-7-5 16,0 18 4-16,0-18 0 0,0 15-4 0,0-15 0 15,0 16 3-15,0-16-2 0,-2 9-2 16,2-9-2-16,0 13 3 0,0-13-2 16,0 0 1-16,-4 9 5 0,4-9-6 0,0 0-1 15,0 0 1-15,0 13 0 0,0-13 0 16,0 0 1-16,0 0-1 0,0 0-2 15,0 0 2-15,0 13 1 0,0-13-3 16,0 0 1-16,0 0 0 0,0 0-2 0,0 0 0 16,0 0 8-16,-5 10-8 0,5-10 3 15,0 0-3-15,0 0 0 0,0 0 0 0,0 0 3 16,0 0-2-16,0 0 1 0,0 0 0 16,0 0 2-16,0 0-2 0,0 0-1 0,0 0-2 15,-9 5 9-15,9-5-6 0,0 0-1 16,0 0-2-16,0 0 4 0,0 0-3 15,-16 0-1-15,16 0 1 0,0 0-1 16,0 0 2-16,0 0-1 0,-21-5 3 0,21 5-1 16,0 0-3-16,-8-3 3 0,8 3-3 15,-12-5 3-15,12 5-3 0,-10-2 2 0,10 2 1 16,-9-5-3-16,9 5 0 0,-10-2 3 16,10 2-2-16,-13-4 2 0,13 4-3 0,-14-2 0 15,14 2 2-15,-13 0-2 0,13 0 1 16,-18-1 0-16,18 1-1 15,-16-5 0-15,16 5 0 16,-20-1 3-16,11 1-3 16,9 0 1-16,-25-3-1 0,16 3 1 15,-5 0 5-15,1 0-5 0,13 0-1 0,-24 0 2 0,15-3-4 16,9 3 3-16,-27 3 1 0,18-3-4 0,-5 3 2 0,14-3 2 0,-20 0-2 16,6 0 1-16,14 0-2 0,-20 0 1 15,20 0 0-15,-16 0 0 0,6 1-1 16,10-1 2-16,-17 0 2 0,17 0-4 0,-20-1 1 15,10 1 2-15,10 0-1 0,-17 0 0 16,7-3 0-16,10 3 1 0,-24-3 0 0,24 3-3 16,-15-2 2-16,4-1 2 15,11 3-4-15,-16-1 2 0,16 1-2 16,-21-3 2-16,15 0 0 0,6 3 2 16,-21-2-2-16,21 2 0 0,-16-3 0 0,16 3-2 15,-20-2 2-15,14-1 1 0,6 3-2 16,-21-2 1-16,11-1-2 0,10 3 0 0,-17-2 1 0,8 0 3 15,9 2-5-15,0 0 5 16,-21 0-1-16,21 0 2 0,-13-3-5 0,13 3 3 0,-13-2-4 16,13 2 4-16,-14 0-2 0,14 0 0 15,-9-3 1-15,9 3-1 16,-14-3-2-16,14 3 5 0,0 0-4 0,-13-2 2 16,13 2 0-16,0 0 2 0,0 0-5 0,-14-3 4 15,14 3-2-15,0 0 2 0,0 0-1 16,0 0 0-16,-13-2-1 0,13 2 2 0,0 0 0 15,0 0-1-15,0 0 0 0,0 0 0 16,0 0-2-16,0 0 3 0,0 0 0 16,0 0-3-16,-13-2 1 0,13 2 4 0,0 0-4 15,0 0 0-15,0 0 2 0,0 0-1 16,0 0 5-16,0 0-5 0,0 0 0 16,0 0-1-16,0 0-1 0,0 0 3 0,0 0 0 15,0 0-2-15,0 0 0 0,0 0 1 16,0 0 0-16,0 0 0 0,0 0 0 15,0 0 0-15,0 0 1 0,0 0 0 0,0 0-1 16,-10-9 1-16,10 9-2 0,0 0 3 16,0 0-2-16,-7-8 2 0,7 8-3 0,-6-4 3 15,6 4 0-15,-7-8-4 0,7 8 2 16,-7-4 0-16,7 4 0 0,-7-8 0 16,7 8 0-16,-9-5 0 0,9 5-1 15,-11-5 0-15,11 5 0 0,-6-7 1 0,-1 2 0 16,7 5 2-16,-13-5-4 0,6 2 2 15,7 3 0-15,-16-7 0 16,6 5-2-16,10 2 3 16,-17-7 0-16,10 7-2 0,-3-5 0 0,3 1 1 0,7 4 0 0,-19-3 0 15,8 3-1-15,11 0 0 0,-19 0-1 0,8-2 2 16,11 2-2 0,-16 0 1-16,5-3 0 0,11 3-2 0,-19 0 4 0,19 0 5 0,-20 3-8 15,20-3-1 1,-17-3 8-16,17 3-7 0,-17 3 1 0,17-3-1 15,-12 0 0-15,12 0 0 0,-14 5 2 0,14-5-3 16,-13 9 0-16,5-8 4 0,8-1-2 0,-6 11 3 16,6-11-3-16,-10 9 1 0,10-9-1 15,-6 11 0-15,3-4 0 0,3-7 0 16,-8 10 1-16,8-10-1 0,-6 14 1 16,6-14 1-16,-4 12-1 0,4-12 2 0,0 12-2 15,0-12-2-15,-6 12 3 0,6-12-1 0,0 12-1 16,0-12 3-16,0 13 0 0,0-13-4 15,0 0 1-15,3 14 2 0,-3-14-1 16,3 12 0-16,-3-12 1 0,7 12 0 16,-7-12-5-16,11 7 5 0,-11-7 0 0,9 10 1 15,-9-10-4 1,10 10 3-16,-10-10-2 0,14 7 3 0,-5-2-2 16,-9-5 0-1,18 6 1-15,-12-2 1 16,-6-4-2-16,16 5 1 0,-5-2-1 0,-11-3 4 0,16 6-4 0,-16-6 1 15,20 1-1-15,-10 1 1 0,4 2 0 0,-14-4 0 0,22 0-5 0,-22 0 5 16,24 0-2-16,-10 0 0 0,-14 0 0 16,23-4 1-16,-13 2-2 0,3 1-1 0,-13 1 2 15,24-6-2-15,-18 3-3 16,4-2 3-16,4 2 0 0,-8-4 0 0,4 2-4 16,0 0 0-16,-3-4-2 0,-1 1-1 0,1 0-1 15,0 1 2-15,0-2-4 0,-1 0 4 16,-3 1 1-16,-3 8-1 0,7-17 3 0,-4 10 0 15,1 0 2-15,-4 7 1 0,4-13-1 16,-4 13-2-16,0-11 1 0,0 11 4 16,0 0 0-16,0-12 2 0,0 12-2 0,0 0-1 15,0 0 4-15,0 0-3 0,0-15 0 16,0 15 0-16,0 0-3 0,-8-5-14 16,8 5-20-16,0 0-32 0,0 0-31 0,-6-10-43 15,6 10-69-15,0 0-430 0,0 0-141 16</inkml:trace>
  <inkml:trace contextRef="#ctx0" brushRef="#br0" timeOffset="263493.5037">22555 13041 1703 0</inkml:trace>
  <inkml:trace contextRef="#ctx0" brushRef="#br0" timeOffset="264258.5137">22555 13041 1425 0,'0'0'-94'0,"0"0"15"0,0 0 12 0,0 0 12 0,0 0 7 0,0 0 18 0,-17 0 4 15,17 0 9-15,0 0 4 0,0 0 11 0,0 0 2 0,0 0 3 0,0 0 8 0,0 0 0 16,0 0 3-16,0 0 0 0,-10 5 0 0,10-5 0 16,0 0 0-16,0 0 0 0,0 0 2 15,0 0-7-15,0 0 6 0,0 0 1 16,0 0 5-16,0 0-4 0,0 0 15 0,0 0-7 15,0 0 3-15,0 0-7 0,0 0 6 16,0 0 1-16,0 0 4 0,0 0-1 16,0 0 0-16,0 0 4 0,20 17-10 0,-20-17-3 15,0 0 3-15,13 5 0 0,-13-5-4 16,11 4 0-16,-11-4-4 0,16 3 2 16,-16-3-3-16,17 5 2 0,-17-5 1 0,16 3-1 15,-16-3-2-15,21 6 1 0,-8-6 3 16,-13 0-2-16,23 1-2 0,-9 1 2 0,-14-2 0 15,26 0 0-15,-12 4-5 0,2-4-2 16,-16 0 2-16,27 0-2 0,-10 0-1 16,-1 0-2-16,-16 0 1 0,27 0-4 0,-13 2 3 15,2-2-1-15,1 0-1 16,-1 0 1-16,1 0-4 16,-17 0 6-16,30 0-1 0,-14 3 1 15,1-6 4-15,1 6-7 0,1-3-2 16,-2 0 2-1,2-3 1-15,-1 1-3 16,2 2 0-16,-4 0-2 16,4 0 2-16,-4 0-1 0,5 0 0 15,-8 0-1-15,4-4-3 0,0 4 4 16,-1 0 2-16,1-2-5 0,-1 2 2 0,-16 0-1 0,30 0 1 0,-9 0-4 16,-5-1 3-16,1 1 2 0,3-5-3 0,0 5 6 0,-3-1-4 15,-1-2-2-15,1 3 1 0,3-3-2 0,-3 3 1 0,0 0-1 16,-4 0 2-16,4 0 0 0,-17 0 3 0,26-2-4 0,-13-1 2 0,-13 3 1 15,24 0 0-15,-14-1 0 0,-10 1-3 0,20 0 0 16,-20 0 5-16,16 1 0 0,-16-1-2 16,20-1 5-16,-20 1 2 0,13 0 1 15,-13 0 7-15,0 0 5 0,0 0 3 0,21 1-3 16,-21-1 2-16,0 0 1 0,13 3-3 16,-13-3-3-16,0 0 1 0,0 0-3 0,0 0-1 15,17-3 1-15,-17 3 0 0,0 0 1 16,0 0 2-16,0 0-2 0,0 0-4 15,20 0 0-15,-20 0 1 0,0 0-4 0,0 0 1 16,0 0-3-16,0 0 0 0,0 0-1 16,0 0-2-16,0 0-1 0,16 5 1 15,-16-5-1-15,0 0 0 0,0 0-1 16,0 0 0-16,0 0-2 0,0 0-1 0,0 0-1 16,0 0 4-16,0 0-2 0,0 0-1 15,0 0 4-15,0 0-2 0,17 3-3 0,-17-3 1 16,0 0-2-16,0 0-2 0,0 0 2 15,0 0-2-15,0 0-6 0,0 0-2 0,0 0-10 16,0 0-16-16,0 0-17 0,0 0-37 16,0 0-42-16,0 0-26 0,0 0-61 15,0 0-436-15,0 0-151 0</inkml:trace>
  <inkml:trace contextRef="#ctx0" brushRef="#br0" timeOffset="267347.3642">22651 13164 1656 0,'4'-9'-100'0,"-4"9"16"0,0 0 16 16,0 0 13-16,3-9 9 0,-3 9 12 16,0 0 19-16,7-8 18 0,-7 8 7 0,0 0 20 15,0 0 3-15,0 0 6 0,3-10 10 16,-3 10 5-16,0 0 6 0,0 0-2 0,0 0 0 16,0 0-2-16,0 0-1 0,0 0-7 15,0 0-1-15,0 0 1 0,0 0-8 16,0 0-2-16,0 0-1 0,0 0-4 15,0 0 1-15,0 0-2 0,4 31-5 0,-4-31 2 16,0 14-3-16,0-14 0 0,0 15 0 16,0-15-3-16,-4 17-3 0,4-7 2 0,0 0-4 15,-3-1-2-15,3-9 1 16,-3 19-4-16,3-9-3 0,0-10 3 0,-4 20-2 16,4-13 0-16,0-7-2 0,0 18-2 0,0-18-1 15,-3 13 1-15,3-13-1 0,0 9-1 16,0-9 1-16,0 0-1 0,0 16 0 15,0-16-1-15,0 0-1 0,0 12-1 0,0-12 3 16,0 0-2-16,0 0 5 0,3 13-7 16,-3-13 4-16,0 0 1 0,0 0 1 15,7 9-3-15,-7-9 3 0,10 4 0 0,-10-4 2 16,0 0-3-16,13 6 0 0,-13-6-1 16,14 2 0-16,-14-2-3 0,0 0 2 0,23 0 1 15,-23 0-1-15,0 0-1 0,23 0-1 16,-23 0 1-16,20-2 1 0,-20 2-2 15,17 2 0-15,-17-2 0 0,20-2 0 16,-20 2 1-16,23 0-3 0,-13 0 0 16,-10 0 2-16,24 0-1 0,-24 0 2 0,23 2-1 15,-13-4-5-15,-10 2 7 0,27 0-2 0,-18 0-1 16,8 0 0-16,-17 0-1 16,24 0 4-16,-11 0-5 0,-13 0 3 0,23 0-2 15,-23 0 4-15,27 2-3 0,-14-4 2 16,1 2-3-16,-14 0 1 0,23 0 0 0,-9 0 0 15,-14 0 1-15,26 0 0 0,-16 0 0 0,-10 0-1 16,24-3 0-16,-12 3 5 0,-12 0-6 16,24 0 1-16,-10 0 1 0,-14 0-1 15,23 0 3-15,-10 0 2 16,-13 0-7-16,20 0 3 0,-6 0-2 16,-14 0-1-16,20 0 3 0,-20 0-1 0,19 3-1 0,-19-3 1 15,18 0 0-15,-18 0-1 0,16 0 0 16,-16 0 2-16,14 2-2 0,-14-2 2 0,0 0 1 15,26 0-6-15,-26 0 4 0,16 4 1 16,-16-4-2-16,21 2 2 0,-21-2-1 0,19 0-2 16,-19 0 2-16,21 0 2 0,-21 0-2 15,20 3 1-15,-20-3-1 0,16 3-2 16,-16-3-1-16,17 0 4 0,-17 0 2 16,16 1-3-16,-16-1-1 0,0 0 1 0,21 0-2 15,-21 0 2-15,0 0-1 0,20 0 2 16,-20 0 5-16,0 0-7 0,16 0 2 0,-16 0-2 15,14-1 0-15,-14 1 0 0,0 0 0 16,0 0 1-16,0 0 0 0,16 0 2 16,-16 0-2-16,0 0 0 0,0 0 0 0,0 0 2 15,17-3-1-15,-17 3 2 0,0 0-1 16,0 0 4-16,0 0-3 0,0 0 2 16,0 0 0-16,0 0-2 0,0 0-1 0,0 0 3 15,0 0-4-15,13-5 2 0,-13 5-3 16,0 0 3-16,0 0-4 0,0 0 5 15,0 0-1-15,0 0-2 0,0 0-1 0,-3-16 2 16,3 16-3 0,0 0 0-16,0 0 2 0,-3-17-1 0,3 17 1 0,0-10 0 0,0 10-2 31,0-15 0-31,0 15 1 0,0-15 2 0,-4 7-3 16,4-2 2-16,0 10-2 0,0-17-2 0,0 17 2 0,0-17 2 0,0 17-3 15,4-13 0-15,-8 6 1 0,4 7 0 16,0-17 0-16,0 17 3 0,4-9-1 15,-4 9 3-15,0 0 5 0,0-12-2 0,0 12 4 16,0 0 0-16,-4-13-1 0,4 13 6 16,0 0-6-16,-3-7 1 0,3 7-6 15,0 0 3-15,0 0 0 0,0 0-2 0,0 0 0 16,0 0-2-16,-9-5 0 0,9 5 2 16,0 0-4-16,0 0 0 0,0 0-2 0,0 0-4 15,-21 3-8-15,21-3-19 0,0 0-23 16,0 0-28-16,-17 0-43 0,17 0-36 15,-13-3-41-15,13 3-111 0,0 0-365 16,-17 0-171-16</inkml:trace>
  <inkml:trace contextRef="#ctx0" brushRef="#br0" timeOffset="268804.2716">23048 13225 1704 0,'3'-10'-102'0,"-3"10"12"16,5-10 16-16,-5 10 14 0,0 0 8 0,6-12 16 15,-6 12 4-15,0 0 5 0,0-10 6 0,0 10 7 16,0 0 1-16,0 0 13 0,7-7-2 16,-7 7 6-16,0 0-2 0,0 0 6 15,0 0 10-15,3-11-7 0,-3 11 10 16,0 0-5-16,0 0-2 0,0 0 3 16,0 0 6-16,0 0-2 0,0 0 3 0,0 0 1 15,0 0-1-15,0 0 1 0,0 0-5 0,0 0 4 16,0 0-4-16,0 0-2 0,0 0-6 15,20 18 3-15,-20-18 6 0,0 0-8 16,0 0-5-16,3 15 6 0,-3-15 2 16,4 10-8-16,-4-10-2 0,0 0 3 0,0 14 0 15,0-14-2-15,0 0 0 0,0 18-10 16,0-18 9-16,0 13-3 0,0-13 2 0,0 13 0 16,0-13 0-16,3 12 0 0,-3-12-2 15,-3 15-1-15,3-15 0 0,0 15-1 16,0-15 4-16,0 15-2 0,0-5-1 0,0-10-1 15,0 17 0-15,0-7 0 0,-4 1-1 16,4-11 0-16,0 16-1 0,0-5 0 16,0-11 4-16,0 18-3 0,0-9 0 15,0-9 2-15,0 21-3 0,4-12 0 0,-8 1 3 16,4-10 4-16,4 23 3 0,-4-13-1 0,0 2 1 16,-4 0-2-1,4 0-2-15,0 0 2 0,-3 0 3 0,3 1-4 16,0-13 1-16,0 22 2 0,0-12 0 15,-3-1-1-15,3 5 1 0,0-14-6 0,-4 17 3 0,4-7 0 16,0-10 2-16,0 15-2 0,0-15-2 16,0 12-1-16,-4-5 6 0,4-7-2 15,0 14 4-15,0-14 3 0,0 0-4 0,0 17 5 16,0-17 2-16,0 10 0 0,0-10 3 16,0 0-7-16,4 15 7 0,-4-15-5 0,-4 10 2 15,4-10 2-15,0 0 5 0,0 0 1 16,4 14 2-16,-4-14-2 0,0 0 3 0,0 0-2 15,0 13-3-15,0-13-1 0,0 0 0 16,0 0-4-16,0 0 2 0,0 0-2 16,0 0-2-16,0 0-3 0,0 0-1 15,0 0-3-15,0 0-3 0,0 0-7 0,0 0-12 16,0 0-19-16,0 0-28 0,0 0-34 16,0 0-33-16,0 0-30 0,-13-27-123 0,13 27-275 15,3-15-56-15</inkml:trace>
  <inkml:trace contextRef="#ctx0" brushRef="#br0" timeOffset="270188.25">23195 13118 1414 0,'0'0'-82'0,"-13"5"12"16,13-5 11-16,0 0 12 0,-11 5 6 15,11-5 5-15,-9 5 11 0,9-5 3 0,0 0 9 16,-13 2 2-16,13-2 2 0,0 0 2 16,0 0 5-16,-11 5 2 0,11-5 2 15,0 0 3-15,-13 6 2 0,13-6 5 0,0 0-3 16,-10 4 6-16,10-4 5 0,0 0-4 15,0 0 8-15,-7 8-6 0,7-8 2 0,0 0 4 16,0 0-7-16,-9 6 4 0,9-6 4 16,0 0-16-16,0 0-3 0,0 0 5 15,-10 3 1-15,10-3-2 0,0 0 4 0,0 0-8 16,-11 6-2-16,11-6-8 0,0 0 7 16,0 0 0-16,-9 5 3 0,9-5 3 15,0 0 4-15,0 0-7 0,0 0-3 0,0 0 7 16,0 0-1-16,0 0-1 0,0 0 4 15,0 0 5-15,0 0 1 0,0 0-6 0,0 0 2 16,0 0-1-16,0 0 12 0,0 0-10 16,33 2-2-16,-33-2-4 0,0 0 1 15,27-2-2-15,-27 2 5 0,20-2-2 0,-20 2 1 16,16 0-4-16,-6-3-1 0,-10 3 0 16,17 0 2-16,-17 0 4 0,17-2 1 15,-17 2 1-15,0 0 1 0,0 0 1 0,19 0 4 16,-19 0-4-16,0 0-1 0,14 0 2 15,-14 0-3-15,0 0-2 0,0 0 0 16,0 0 1-16,0 0 0 0,0 0 5 0,16 0-4 16,-16 0 1-16,0 0-4 0,0 0 0 15,0 0-2-15,0 0 1 0,0 0-2 16,11 9 2-16,-11-9-2 0,0 0-2 0,0 0 1 16,0 0-1-16,0 0 0 0,0 0 0 15,-11 23 1-15,11-23-4 0,0 0-1 16,-6 10 3-16,6-10-1 0,-3 9-4 0,3-9 2 15,-7 8-3-15,7-8 3 0,0 0 1 16,-3 10-2-16,3-10 2 0,-7 11-1 16,7-11-3-16,-4 9 0 0,4-9 5 15,-3 11-4-15,3-11-2 0,-3 12 2 0,3-12-1 16,0 13 1-16,0-13-2 16,-7 13 2-16,7-5 3 15,0-8-2-15,-3 16-1 0,0-8-1 0,3-8-3 0,-4 14 4 16,4-14 1-16,-3 17-3 0,-1-9 3 15,4-8 0-15,0 18-1 0,0-18 1 16,-3 18 0-16,3-9-2 0,0-9-1 0,0 18 1 0,-3-8 2 16,3-1-5-16,0-9 2 0,0 21 4 0,-3-8 1 15,3-4-2-15,-4 1-4 0,4 3 4 16,-3-1-2-16,3-12 1 0,0 23-4 16,-3-13 2-16,3 0 2 0,0-10 3 0,-4 22 0 15,4-12-5-15,0 1 2 0,0 1 3 16,-4-2-4-16,1 2 12 0,3-12-2 15,0 23 0-15,0-14-2 16,0 3 1-16,0-12 0 0,0 17-2 0,0-8 1 0,0-9 3 16,0 16-3-16,-3-9 1 0,3-7 0 0,0 0-3 15,3 20 1-15,-3-20 3 0,-3 10-4 16,3-10 3 0,0 0 0-16,3 15 0 0,-3-15-2 0,0 0-1 0,-3 12 0 0,3-12-1 15,0 0-2-15,3 15 1 0,-3-15 1 16,0 0-1-16,3 11 2 0,-3-11-3 15,0 0-2-15,0 0 1 0,0 0 0 0,4 12 0 16,-4-12 0-16,0 0 0 0,0 0 0 16,0 0 3-16,0 0-3 0,0 0-1 0,0 0 1 15,0 0-1-15,0 0-3 0,0 0-11 16,0 0-12-16,0 0-21 0,0 0-22 16,0 0-24-16,0 0-16 0,0 0-27 0,0 0-49 15,0 0-368-15,-4-38-54 0</inkml:trace>
  <inkml:trace contextRef="#ctx0" brushRef="#br0" timeOffset="275024.8027">23299 13210 1408 0,'13'0'-73'0,"-13"0"12"15,0 0 10-15,0 0 15 0,0 0 6 0,0 0 5 16,0 0 6-16,0 0 16 0,0 0-2 16,0 0 2-16,-30 23 4 0,20-17 8 0,3-3-9 15,7-3 6-15,-13 11-7 0,6-9 0 16,7-2 10-16,-10 8-7 0,10-8-2 0,0 0-2 16,-10 8-2-16,10-8 6 15,0 0 1-15,0 0-8 0,0 0 2 0,0 0 0 16,0 0-4-16,0 0-4 0,0 0 3 15,0 0 2-15,27-25 9 0,-27 25-6 0,3-7-3 16,-3 7 3-16,0 0-1 0,0 0 6 16,0 0-4-16,0 0 4 0,0 0 0 15,0 0 8-15,-23-6-1 0,23 6 5 16,0 0 11-16,0 0 0 0,-23 7 3 0,23-7-2 16,-11 6-4-16,11-6-3 15,0 0-10-15,-16 5 8 0,16-5-6 16,0 0 1-16,0 0-1 0,0 0 1 0,0 0-3 0,0 0-10 15,0 0-4-15,0 0 4 0,0 0-8 0,0 0 2 16,0 0-16-16,40-18 8 0,-40 18-4 16,13-6 9-16,-13 6-10 0,14-5 7 15,-14 5 1-15,0 0 4 0,0 0-3 0,9-1 11 16,-9 1 3-16,0 0 6 0,0 0-4 16,0 0 11-16,0 0-3 0,0 0 5 0,-30 19-2 15,24-13 9-15,6-6 6 0,-10 7 0 16,10-7 3-16,-10 10-4 0,10-10-5 15,-10 8 1-15,10-8-4 0,-10 4-1 16,10-4-4-16,0 0 0 0,0 0 5 16,0 0-8-16,0 0-5 0,0 0-5 0,0 0-2 15,0 0-3-15,0 0-2 0,0 0-8 0,0 0 9 16,0 0-3-16,0 0 1 16,0 0-3-16,0 0 2 0,0 0 1 0,0 0 2 15,0 0 2-15,-3 10-1 0,3-10 4 16,-8 11 4-16,8-11 3 0,-12 9-2 0,5-2 0 15,7-7 8 1,-11 11-3-16,11-11 3 0,-9 10-3 0,2-5 0 31,7-5-4-15,-6 8 0-16,6-8-1 0,-8 7 0 0,8-7-2 0,0 0-1 0,0 0-3 0,0 0 3 0,0 0-7 0,0 0-5 0,0 0 4 0,0 0-5 16,0 0 2-16,0 0-1 0,11 19 2 15,-11-19-4-15,0 0 2 0,7 12 5 0,-7-12 2 16,0 14-2-16,0-14 1 0,-4 18 2 15,4-11 2-15,-3 3 0 0,3-10 4 16,-7 17 2-16,3-8 2 0,1 3-2 0,0-3 0 16,0-1 5-16,0 2-3 15,3-10-1-15,-7 12-5 0,4-4-5 16,3-8 11-16,-4 12-7 0,4-12 2 0,-4 7-4 16,4-7-1-16,-3 14 3 0,3-14 3 0,0 9-4 15,0-9-1-15,0 0 2 16,3 18-2-16,-3-18 1 0,0 15-3 0,0-15 0 0,4 12 4 15,-4-12-3-15,0 16 6 0,0-16-1 16,4 12 5-16,-4-12 0 0,0 13-2 16,0-13 2-16,0 12-4 0,0-12-1 0,0 0 1 15,3 14-3-15,-3-14 0 0,0 0-1 16,3 11 1-16,-3-11-4 0,0 0 0 0,0 0 2 16,0 0 2-16,7 15-8 0,-7-15 6 15,0 0-5-15,0 0 2 0,-3 15 1 16,3-15 6-16,0 0-7 0,0 13 6 15,0-13-2-15,-4 9-5 0,4-9 1 0,0 0-2 16,0 0 5-16,7 12-2 0,-7-12 2 16,0 0-3-16,0 0 2 0,13 6-3 0,-13-6 1 15,0 0-4-15,17 2-3 0,-17-2 7 16,0 0-2-16,0 0-4 0,20 0 0 16,-20 0 1-16,0 0 2 0,0 0 0 0,13 4 0 15,-13-4 1-15,0 0-6 0,3 14 7 16,-3-14 0-16,3 10-4 0,-3-10 4 0,0 0 1 15,0 0 1-15,0 17 5 0,0-17-6 16,0 0 8-16,4 10-7 0,-4-10 3 16,0 0-2-16,0 0-1 0,0 0 1 15,0 0-2-15,0 0 4 0,0 0-2 0,0 0-1 16,0 0 0-16,0 0 0 0,0 0-2 16,0 0-5-16,30-19 3 0,-26 11 1 0,2 1 1 15,-2-7-3-15,2 2 1 0,1 0-2 16,0-3 4-16,-4 3 0 0,4-7-4 15,2 2 5-15,-5 5-1 0,-1-3 0 0,4 0-3 16,-4 3 3-16,4-1 0 0,-7 1 2 16,0 1 0-16,0-1-3 0,3 2 1 15,-3 10 2-15,0-21 0 0,0 12 0 16,-3 1 1-16,3-2 0 0,-3 3-3 0,-1-3 0 16,1 0-3-16,3 10 5 0,-7-17 2 15,4 5-1-15,-1 6-1 0,1-4-2 0,0 0 3 16,-4 2 0-16,7 8-1 0,-6-15-1 15,2 9 1-15,1-2-1 0,3 8 5 0,-7-13-2 16,4 8 0-16,3 5-2 0,-3-13 4 16,-1 6-3-16,4 7 5 0,-3-15-6 15,0 7-1-15,3 8 4 0,-4-12-1 0,4 4 2 16,0 8-1-16,-3-10 0 0,3 10-1 16,0 0 5-16,-4-12 3 0,4 12-2 0,0 0 6 15,-3-10-3-15,3 10-1 0,0 0 5 16,0 0-1-16,-3-8 2 0,3 8 3 15,0 0 2-15,0 0-4 0,0 0-3 16,-10-4 1-16,10 4-4 0,0 0 3 0,0 0-2 16,-17-5-4-16,17 5 0 0,0 0 1 15,-10-3-4-15,10 3 4 0,0 0-5 0,-14 0 0 16,14 0 1-16,0 0-4 0,0 0 4 16,-12 8-4-16,12-8-2 0,-10 7-3 15,10-7 12-15,-8 10-7 0,8-10 7 0,-6 9-9 16,0-4-4-16,6-5 5 0,-7 10-6 15,0-5 3-15,7-5-1 0,0 0-1 0,-10 11-3 16,10-11-1-16,0 0-1 0,0 0-7 16,0 0 1-16,0 0-6 0,0 0-2 15,0 0 6-15,0 0 3 0,20-31 1 16,-13 27-1-16,-7 4 1 0,9-10 3 0,-9 10 2 16,8-8-4-16,-8 8 10 0,0 0 0 15,6-4-2-15,-6 4 3 0,0 0-2 0,0 0 5 16,0 0-1-16,0 0 2 0,0 0 3 15,-40 14-2-15,33-9 4 0,-2 1-2 16,9-6 0-16,-18 6 4 0,9-3 4 16,9-3-4-16,-13 7-3 0,13-7 2 0,-11 5 0 15,11-5-5-15,0 0 2 0,-13 0-2 16,13 0-7-16,0 0 1 0,0 0-5 0,0 0-5 16,0 0 3-16,16-27 0 0,-16 27-2 15,8-12 2-15,-8 12 7 0,9-12-3 16,-5 6-5-16,-4 6-1 0,0 0 0 0,0 0-1 15,0 0 3-15,-10-12-1 0,10 12-7 16,-17 3 10-16,17-3 0 0,-24 2 0 0,24-2 1 16,-19 7 5-16,5-4-5 0,4 2 5 15,10-5 2-15,-23 7-1 0,13-4 2 16,10-3 3-16,-17 5 0 0,17-5-5 0,-13 5 3 16,13-5 2-16,0 0-1 0,0 0-6 15,-14-5-1-15,14 5-5 0,0 0-4 16,0-10-1-16,0 10-3 0,4-13 2 15,-4 13 3-15,0 0-3 0,10-12-1 0,-7 4 7 16,-3 8-4-16,0 0 2 0,4-10 1 16,-4 10 2-16,0 0 1 0,0 0 2 15,0 0 3-15,0 0-2 0,0 0-3 0,0 0 4 16,-27 0-7-16,27 0 11 0,0 0-6 16,-20 4 5-16,20-4 6 0,-10 6-4 0,10-6-1 15,0 0 2-15,-16 2 0 0,16-2-7 16,0 0 6-16,0 0-2 0,0 0 0 0,0 0 2 15,0 0-3-15,0 0 4 0,0 0-7 16,0-15 5-16,0 15-2 0,0 0-1 16,0 0-4-16,6-17 12 0,-6 17-10 15,0 0 7-15,0 0-7 0,0-10 4 0,0 10-1 16,0 0-6-16,0 0 11 0,0 0-4 16,-10-2 1-16,10 2 3 0,0 0 1 0,0 0-1 15,0 0 10-15,0 0-1 0,0 0-1 16,-26 10-3-16,26-10 6 0,0 0-3 15,-11 5-1-15,11-5-7 0,0 0 7 0,-10 5-5 16,10-5 3-16,0 0-2 0,0 0-4 16,0 0 2-16,0 0-2 0,0 0 0 15,0 0-3-15,0 0 0 0,0 0-4 0,0 0 5 16,0 0-4-16,0 0 2 0,0 0-4 16,17-25 0-16,-17 25 6 0,0 0-3 15,0 0-8-15,0 0 0 0,0 0 6 0,0 0-3 16,-10-5 1-16,10 5-1 0,-16 3 3 15,16-3-1-15,-18 7 0 0,18-7 2 16,-19 7 5-16,8-4-5 0,2 2 4 0,-1 0-2 16,10-5 3-16,-17 4-4 0,17-4 2 15,-13 5 0-15,13-5 3 0,-7 6-1 0,7-6 0 16,0 0 2-16,0 0-1 0,0 0-1 16,0 0-4-16,0 0 1 0,0 0 3 15,0 0 1-15,37-20-1 0,-30 17 0 0,2-2 1 16,-9 5-9-16,14-5 7 0,-14 5 0 15,13-4-3-15,-13 4 1 0,10-3 7 16,-10 3-8 0,0 0 6-16,17-2-1 0,-17 2 3 15,0 0 0-15,0 0-3 0,0 0 1 0,0 0-1 0,16 7 4 0,-16-7-4 16,0 0 1-16,0 0 6 0,7 12-5 0,-7-12 0 16,0 0-1-16,0 0 0 0,4 11-3 15,-4-11 2-15,0 0-5 0,0 0 3 0,12 1 1 16,-12-1 1-16,0 0-10 0,0 0 4 15,31-7-5-15,-22 5-2 0,-9 2 5 16,21-5 1-16,-8 2-4 0,-13 3 6 0,20-2-7 16,-6 2 14-16,-14 0-9 0,19 2 8 15,-19-2-6-15,20 5 12 0,-13 0-6 16,-7-5 7-16,17 10 0 0,-17-10-3 0,10 9-2 16,-10-9 3-16,6 12-4 0,-6-12 2 15,3 9 0-15,-3-9 2 0,8 11 1 0,-8-11 2 16,0 0-6-16,0 0 4 0,3 12 5 15,-3-12-10-15,0 0 3 0,0 0-5 16,16 0 0-16,-16 0 3 0,0 0-4 0,20-7-3 16,-10 2 2-16,1-1-7 0,2 1 3 15,0-2-1-15,-3-1-8 0,6 2 6 16,-2 2-2-16,-1-1 2 0,1 2-8 16,-4-1-3-16,-10 4 4 0,20-3 4 0,-20 3 3 15,13 0 0-15,-13 0 4 0,0 0 1 16,0 0 2-16,0 0 1 0,7 12 2 0,-7-12 0 15,0 0-3-15,0 0-1 0,-4 19 6 16,4-19 0-16,0 0-3 0,0 0 1 0,0 0-2 16,-3 14 0-16,3-14 1 0,0 0 2 15,0 0-2-15,20 0-7 0,-20 0-1 16,24-5-4-16,-24 5-6 0,19-4-4 16,-8 1 2-16,2 1-3 0,-13 2-4 15,20-6 5-15,-10 5 1 0,-10 1 11 0,20-5-9 16,-10 5 7-16,-10 0-7 0,0 0 15 15,16 8-2-15,-16-8 4 0,0 0 2 0,11 11 3 16,-11-11-7-16,0 0 4 0,6 13 0 16,-6-13-1-16,0 0-2 0,0 0 4 0,7 9-1 15,-7-9 0-15,0 0-3 0,14 5-2 16,-14-5-7-16,0 0-2 0,19-2-18 16,-19 2 0-16,20-3-7 0,-20 3 11 0,21-2 2 15,-12 0-6-15,-9 2 4 0,21-3 10 16,-21 3-7-16,16-2 7 0,-16 2 10 15,17 0 6-15,-17 0 1 0,0 0 13 0,13 0 4 16,-13 0-6-16,0 0 1 0,0 0 6 16,10 9 1-16,-10-9 2 0,0 0-11 15,0 0 8-15,0 0 1 0,4 13-4 0,-4-13-1 16,0 0-2-16,0 0-4 0,0 0 3 16,6 9-2-16,-6-9 0 0,0 0-7 0,0 0-9 15,0 0-1-15,0 0-7 0,0 0 0 16,0 0-10-16,0 0-1 0,0 0 0 15,24-12 0-15,-24 12 2 0,0 0-3 16,6-7 7-16,-6 7-6 0,0 0 9 0,7-7 7 16,-7 7-1-16,0 0-4 0,0 0 5 15,0 0 7-15,0 0 6 0,0 0-5 0,0 0 6 16,0 0 6-16,0 0 1 16,-30 22 0-16,23-18 0 0,7-4 5 0,-17 5 1 15,11 1 2-15,6-6-5 0,-13 4 1 0,13-4-3 16,-21 3-6-16,21-3-3 0,-13 0-5 15,13 0-4-15,-13-3-3 0,13 3-12 0,-10-4 0 16,3-2 6-16,7 6-12 0,-14-9 12 16,8 6-5-16,6 3 7 0,-6-10-7 15,6 10 2 1,-11-7-2-16,11 7 4 0,-7-7 6 0,7 7 3 0,0 0 0 0,-6-6-1 16,6 6 10-1,0 0 9-15,0 0-12 0,0 0 7 0,0 0-2 0,0 0 1 0,0 0 6 16,0 0 1-16,0 0 3 0,0 0-2 15,-24 11 4-15,24-11-2 16,0 0-2-16,-9 7-6 0,9-7 1 0,0 0 2 0,0 0-6 16,0 0-1-16,0 0-1 0,0 0-3 15,0 0-3-15,0 0-1 0,0 0 0 16,0 0-8-16,0 0 0 0,0 0-4 16,0 0 7-16,19-27 4 0,-19 27-7 0,14-11 1 15,-8 10-3-15,-6 1 9 0,14-6-5 16,-14 6 7-16,7-6 2 0,-7 6-4 0,0 0-1 15,0 0 12-15,0 0-3 0,0 0 5 16,0 0-6-16,0 0 16 0,0 0-12 0,0 0-1 16,0 0 5-16,0 0-1 0,0 0-5 15,0 0 8-15,0 0-8 0,0 0 1 16,0 0 0-16,0 0-9 0,0 0 13 0,0 0-6 16,0 0-3-16,0 0 1 0,0 0 1 15,0 0 2-15,0 0 0 0,9-5-3 16,-9 5-1-1,0 0 5-15,18-4-3 0,-18 4 5 0,0 0-8 0,13 0 7 0,-13 0-3 16,0 0 14-16,0 0-2 0,0 0 6 16,9 21-5-16,-9-21 0 0,0 9 4 15,0-9-1-15,0 0-4 0,0 15 1 0,0-15-1 16,0 0-3-16,4 12 0 0,-4-12-1 16,0 0 1-16,0 0-1 0,7 10 1 0,-7-10-3 15,0 0-1-15,0 0 2 0,0 0-5 16,0 0 6-16,0 0-5 0,23-14 2 0,-23 14-5 15,4-11-2-15,-4 11 1 0,0 0-3 16,0-14 9-16,0 14 4 0,3-7 7 16,-3 7 1-16,0 0 4 0,0-14 1 15,0 14 1-15,0 0-6 0,0 0 0 0,0 0-3 16,0 0-2-16,0-12-1 0,0 12 1 16,0 0-9-16,0 0 4 0,0 0-2 0,0 0-1 15,0 0 1-15,-3-10-4 0,3 10-4 16,0 0 4-16,0 0-7 0,0 0 1 0,0 0 0 15,0 0-1-15,0 0-4 0,0 0-4 16,0 0-2-16,0 0 0 0,6-10 3 16,-6 10-7-16,0 0 1 0,0 0 1 15,13-8 2-15,-13 8-6 0,0 0 0 0,14-5 3 16,-14 5-1-16,0 0 1 0,10-4-3 16,-10 4 9-16,0 0-3 0,0 0 0 15,0 0 0-15,20 9-1 0,-20-9 5 16,0 0 0-16,6 15 0 0,-6-15-3 15,0 13 3-15,0-13 3 0,0 14 5 0,0-14-3 16,0 13 3-16,0-13-1 0,4 11-3 0,-4-11 4 16,0 0 3-16,-4 12-3 0,4-12 2 15,0 0 0-15,0 0 3 0,0 0-8 0,0 0-3 16,0 0 0-16,0 0-4 0,0 0-5 16,-23-17 1-16,23 17-3 0,-3-13 5 15,-1 7 1-15,4 6 0 0,-6-12 1 0,6 12 2 16,-7-10 2-16,7 10-1 15,0 0 1-15,-4-12 3 0,4 12-5 0,0 0 6 16,0 0 0-16,0 0-1 0,0 0 1 0,11-10-1 16,-11 10-1-16,0 0 4 0,0 0-2 15,0 0-2-15,0 0 6 0,27 17-3 16,-27-17 6-16,3 10-3 0,-3-10 5 16,3 12 1-16,-3-12-3 0,0 0 4 0,0 17 2 15,0-17-2-15,-3 12 0 0,3-12-3 0,0 0 1 16,-7 9 7-16,7-9-11 0,0 0 3 15,-10 8-2-15,10-8-2 0,0 0-3 16,-20-2-5-16,20 2 1 0,-20-6-6 0,6 4 3 16,5-1 6-1,-4 1-5 17,-4 0-5-32,4-1 6 0,-5 1-4 0,2 2 4 15,-1 0 4-15,0-4-5 0,-2 8 8 0,-2-4-6 0,2 2 3 0,-1 1 6 16,-1-3-9-16,2 2-1 0,-1 0 11 15,-4 1-5-15,4 2 4 0,0-2-1 0,3-1 4 0,-2 3 7 16,2-3 1-16,0 1-2 0,4-1 2 0,0 1 0 0,-1-1 0 0,14-2-2 16,-19 3 3-16,11-1-1 0,8-2-2 0,0 0-6 15,-19-2 3-15,19 2 1 0,0 0 3 16,-14-5-10-16,14 5 5 0,-13-5-6 16,7 2-3-16,6 3-2 0,-14-4-4 0,14 4 1 15,-16-5-5-15,8 2 6 0,-2 0-1 16,10 3 2-16,-20-2-4 0,10 2-1 0,10 0 6 15,-17-3 0-15,17 3 0 0,-16 0-4 16,16 0 7-16,0 0-1 0,-14 0-4 0,14 0 1 16,-9-2-10-16,9 2-16 0,0 0-37 15,0 0-34-15,-10-7-120 0,10 7-255 16,0 0 18-16</inkml:trace>
  <inkml:trace contextRef="#ctx0" brushRef="#br0" timeOffset="280306.8103">22395 12390 348 0,'0'0'72'0,"0"0"-26"0,0 0 2 16,0 0-7-16,0 0-12 0,16 6 4 0,-16-6-4 15,0 0-5-15,0 0 8 0,0 0-6 16,0 0 0-16,0 0 6 0,0 0 1 15,0 0-7-15,0 0 0 0,0 0 7 0,0 0-8 16,0 0 0-16,0 0-1 0,0 0 4 16,0 0-2-16,0 0 2 0,0 0 1 0,0 0-4 15,0 0 2-15,0 0-3 0,0 0 0 16,0 0-5-16,0 0 6 16,0 0 1-16,0 0 7 0,0 0-8 0,0 0 4 15,0 0 1-15,0 0 1 0,0 0-3 0,0 0 0 16,0 0 2-16,0 0 3 0,0 0-5 15,0 0 2-15,0 0 2 0,11 4-1 0,-11-4 2 16,0 0-6-16,0 0 1 0,0 0-3 16,0 0-1-16,0 0-3 0,0 0-4 15,0 0 1-15,0 0-9 0,0 0 5 0,0 0 2 16,0 0 0-16,0 0-3 0,0 0-1 16,0 0 1-16,27-3-4 0,-27 3 0 15,0 0 0-15,0 0 3 0,16 0-4 0,-16 0 4 16,0 0-2-16,13-1-1 0,-13 1 0 15,0 0-3-15,0 0 4 0,20 0-2 16,-20 0 3-16,0 0-2 0,17 0-4 16,-17 0 3-16,0 0 1 0,0 0-2 0,19 1 0 15,-19-1 0-15,14 3-3 0,-14-3 5 16,0 0 0-16,17 2 2 0,-17-2-4 16,0 0 1-16,20 6-1 0,-20-6-1 0,13 2 1 15,-13-2 1-15,17 4 0 0,-17-4-1 16,13 1-3-16,-13-1 3 0,17 0 2 0,-17 0-4 15,0 0 1-15,20 2-1 0,-20-2 5 16,16 0-1-16,-16 0-2 0,21 0 3 16,-21 0-2-16,20 0-2 0,-20 0 1 0,19 4 3 15,-19-4-4-15,18 0 2 0,-18 0-1 16,19 0-1-16,-19 0 1 0,17 0-2 0,-17 0-1 16,24 0 0-16,-24 0-2 0,19 0 0 15,-19 0 0-15,17 0-3 0,-17 0 5 16,20 0-3-16,-20 0 0 0,23 0 0 0,-12 2 1 15,-11-2-1-15,19 0 0 0,-19 0 0 16,20 0-1-16,-20 0 3 16,18 0-2-16,-18 0-2 0,16 3 2 0,-16-3 5 0,17 2-7 15,-17-2 3-15,19 2 2 0,-19-2-2 16,24 3 0-16,-24-3-4 0,20 0 4 16,-7 0-3-16,-13 0 4 0,20 0-2 0,-20 0 1 15,24 2-4-15,-24-2 1 0,19 0 1 16,-5 0-1-16,-14 0 4 0,19 0-3 0,-19 0-4 15,18 0 4-15,-18 0 0 0,20 3-2 16,-20-3 5-16,19 0-4 0,-19 0 1 16,17 3-2-16,-17-3 2 0,20 2-2 0,-20-2 2 15,20 3 1-15,-20-3-2 16,24 0-1-16,-24 0 0 0,16 2 5 0,-16-2-2 0,14 2-4 16,-14-2 1-16,16 3 2 0,-16-3 1 15,0 0-1-15,23 2 2 0,-23-2 1 16,0 0-2-16,21 0 0 0,-21 0-4 15,13 3 5-15,-13-3-3 0,0 0 2 0,17 2-2 16,-17-2 2-16,0 0-1 0,19 3-3 16,-19-3 4-16,14 5 1 0,-14-5-2 0,0 0 2 15,0 0-4-15,13 3 4 0,-13-3-3 16,0 0 2-16,14 1 0 0,-14-1-2 16,0 0-1-16,0 0 3 0,13 3-1 0,-13-3-1 15,0 0 3-15,0 0-3 0,14 5 0 16,-14-5 1-16,0 0 0 0,0 0 2 0,0 0-4 15,16 0 2-15,-16 0 2 0,0 0-2 16,0 0 1-16,20-3-1 0,-20 3-3 16,0 0 2-16,13 0-1 0,-13 0-2 15,0 0 1-15,0 0 4 0,14-2-5 0,-14 2 7 16,0 0-4-16,0 0 1 0,0 0 0 16,16 0 0-16,-16 0 2 0,0 0-2 0,0 0 1 15,0 0 0-15,20-3 0 0,-20 3-3 16,0 0 2-16,13 0 2 0,-13 0 0 15,0 0-1-15,0 0-2 0,0 0 1 0,0 0 0 16,17 0 0-16,-17 0-2 0,0 0 4 16,0 0-3-16,0 0-1 0,0 0 0 15,0 0 2-15,0 0-1 0,0 0 0 0,21 3-2 16,-21-3 2-16,0 0 1 16,0 0-1-16,0 0 1 0,16 0 0 0,-16 0-2 15,0 0 6-15,0 0-4 0,14-3 0 0,-14 3 1 16,0 0-1-16,0 0 1 0,0 0 2 15,0 0-2-15,0 0-2 0,0 0 2 0,0 0 0 16,0 0-1-16,0 0 2 0,16 0 0 16,-16 0-2-16,0 0 2 0,0 0-1 15,0 0-1-15,0 0 2 0,0 0-8 0,0 0-6 16,0 0-10-16,0 0-16 0,0 0-19 16,0 0-34-16,0 0-40 0,0 0-80 15,0 0-407-15,0 0-116 0</inkml:trace>
  <inkml:trace contextRef="#ctx0" brushRef="#br0" timeOffset="282850.4471">22444 12423 1566 0,'0'0'-92'0,"-9"5"14"0,9-5 12 0,0 0 4 16,0 0 14-16,0 0 7 0,0 0 12 0,0 0 4 15,0 0 2-15,-10 7 11 0,10-7 3 16,0 0 9-16,0 0 5 0,0 0 3 0,0 0 1 16,-6 8 2-16,6-8 2 0,0 0 0 15,0 0 5-15,-11 7 0 0,11-7 5 16,-10 5-10-16,10-5 2 0,-6 8 1 0,6-8-3 16,-11 5-5-16,11-5 4 0,-10 9-1 15,10-9-2-15,-12 8 2 0,4-4-7 0,8-4-3 16,-10 9 6-16,1-4 1 15,1 2-5-15,8-7 1 0,-13 13 3 0,4-8 0 16,1 0 4-16,2 2-3 0,6-7-10 16,-10 12 5-16,4-6-5 0,6-6 3 0,-8 9 0 15,8-9-6-15,-6 6 7 0,6-6-2 16,-7 10 3-16,7-10-2 0,-6 5-6 16,6-5 9-16,0 0 1 0,-7 8 6 0,7-8-6 15,0 0-6-15,0 0 9 0,0 0-7 16,-7 7 5-16,7-7-2 0,0 0 1 0,0 0 1 15,0 0 2-15,-3 10-3 0,3-10 2 16,0 0-9-16,0 0 4 0,0 0-1 16,0 0 5-16,0 0 3 0,0 0 0 0,0 0-4 15,0 0 7-15,0 0-1 0,0 0-1 16,0 0-5-16,0 0 6 0,0 0 1 0,0 0-1 16,0 0-1-16,14 12 3 0,-14-12-1 15,0 0 4-15,0 0-4 0,0 0 2 16,13 2 1-16,-13-2-1 0,0 0-2 15,0 0 2-15,0 0-3 0,23 0 0 0,-23 0 0 16,0 0-2-16,16 0 2 0,-16 0-2 16,0 0 1-16,24 0-3 0,-24 0-1 0,0 0 0 15,17 3 4-15,-17-3-1 0,13 3 0 16,-13-3-2-16,0 0 1 0,23 1-1 16,-23-1-2-16,18 0 4 0,-18 0-2 0,0 0-1 15,22 0 3-15,-22 0 0 0,21 0 3 16,-12 5-6-16,-9-5-4 0,0 0 4 0,27 1-1 15,-27-1 3-15,17 0-6 0,-17 0 3 16,19 2-2-16,-19-2 3 0,21 4-1 16,-21-4 3-16,17 5 4 0,-7-3 0 0,-10-2-2 15,20 2 3-15,-20-2-1 0,16 3-3 16,-2-1 7-16,-14-2-7 0,19 0 0 16,-19 0-1-16,24 0 0 0,-24 0-2 15,20 0 2-15,-10 3-3 0,-10-3 1 0,20 0-2 16,-20 0 1-16,16 0 0 0,-16 0-1 31,18 0-3-31,-18 0 2 0,16 0-1 0,-16 0-2 31,17 3-1-31,-17-3 3 16,16 0-1-16,-16 0 0 0,17 2 2 0,-17-2-3 0,20 0 1 0,-20 0 0 16,17 3 2-16,-17-3-1 0,17 0 1 0,-17 0-1 0,16 0-2 0,-16 0-3 0,17 0 5 0,-17 0 1 0,13 2-5 15,-13-2 5-15,0 0-2 0,20-2 2 16,-20 2 0-16,0 0-4 0,16 2 0 15,-16-2-1-15,0 0 3 0,21 0 1 0,-21 0-2 16,0 0-1-16,23-2 1 0,-23 2-1 16,16 0-1-16,-16 0 0 0,14 0 1 15,-14 0-1-15,13-3 4 0,-13 3-2 0,0 0 1 16,20 0-3-16,-20 0 2 0,0 0 1 16,18 0-1-16,-18 0 0 0,0 0 3 0,0 0 0 15,19 3-3-15,-19-3-1 0,0 0 3 16,17-3-4-16,-17 3 3 0,16 3-2 15,-16-3 2-15,0 0 3 0,21 0-3 0,-21 0 0 16,16 0 1-16,-16 0-2 0,14 2-3 16,-14-2 10-16,0 0-5 0,16 2 1 15,-16-2-3-15,0 0-3 0,17 3 3 0,-17-3-1 16,0 0-2-16,20-3 2 16,-20 3 3-16,16 3-1 0,-16-3-1 0,0 0-2 15,17 0 0-15,-17 0 0 16,17 0 1-16,-17 0 1 0,0 0 0 0,20 0-2 0,-20 0 4 15,0 0-1-15,17 2-1 0,-17-2 0 0,0 0 2 16,19 0-3-16,-19 0-1 0,14 3 2 16,-14-3-1-16,0 0 2 0,0 0-3 15,20 0 2-15,-20 0 1 0,0 0-4 0,17 2 3 16,-17-2-2-16,0 0 4 0,16 0-1 16,-16 0-2-16,0 0-1 0,17 3 2 15,-17-3 0-15,0 0-2 0,16 2 4 0,-16-2-4 31,0 0-1-31,20 3 2 0,-20-3 0 0,0 0 1 0,14 3 2 0,-14-3-3 16,0 0 2-16,0 0-2 0,20 0-2 16,-20 0 3-16,0 0 1 0,0 0-3 0,20 1 1 15,-20-1 0-15,0 0-1 0,16 0 3 0,-16 0-2 16,0 0 1-16,17 0 1 16,-17 0-2-16,0 0 1 0,17 3 2 0,-17-3-1 15,17 2 0-15,-17-2-2 0,0 0 1 0,20 0 1 16,-20 0-1-16,13 3 1 0,-13-3-1 15,0 0 0-15,20 0-1 0,-20 0 2 16,13 3-1-16,-13-3 0 0,0 0 1 16,20 1 0-16,-20-1-1 0,0 0 1 0,21 5 3 15,-21-5-2-15,0 0 0 0,13 1-3 16,-13-1 4-16,0 0-3 0,0 0-2 0,0 0 4 16,17 2-2-16,-17-2-2 0,0 0 2 15,0 0 2-15,0 0-5 0,0 0 4 0,0 0-1 16,0 0-2-16,9-8-3 0,-9 8 3 15,0 0 5-15,0 0-1 0,0 0-2 16,0 0-5-16,4-12 5 0,-4 12-3 0,0 0 2 16,0 0 2-16,0 0 0 0,0 0-1 15,0 0-2-15,-4-12 4 0,4 12-1 0,0 0-5 16,0 0 5-16,0 0 1 16,0 0-4-16,0 0 2 0,-3-12-3 0,3 12 2 15,0 0 1-15,0 0 0 0,0-10-1 16,0 10 1-16,0 0 0 0,-3-8-1 0,3 8 2 15,0 0-3-15,0 0 1 0,0 0-2 16,-3-13 3-16,3 13 0 0,0 0 0 16,0 0-2-16,0-9 2 0,0 9 1 0,0 0 0 15,0 0 0-15,0-11-4 0,0 11 0 16,0 0 1-16,0 0 4 0,-4-9-2 0,4 9 0 16,0 0 2-16,0 0-2 0,0 0 1 15,4-13-1-15,-4 13 1 0,0 0-1 0,0 0-2 16,-4-12 3-16,4 12 1 15,0 0 0-15,-7-5 0 0,7 5 3 0,0 0 2 16,-3-7-6-16,3 7 4 0,0 0-2 16,0 0 1-16,0 0-2 0,-3-11 5 15,3 11-1-15,0 0-1 0,0 0 5 0,0 0-4 16,0 0 6-16,0 0 2 0,0 0-5 16,0 0 3-16,0 0 0 0,-4-7-3 0,4 7 0 15,0 0 1-15,0 0 0 0,0 0-5 16,0 0 3-16,0 0 0 0,0 0-3 0,0 0 1 15,0 0-1-15,0 0 0 0,0 0 1 16,0 0-3-16,0 0 3 0,0 0-4 16,0 0 1-16,0 0-1 0,0 0-2 0,0 0 2 15,0 0-4-15,0 0-3 0,0 0 1 16,0-11 0-16,0 11-4 0,0 0 0 16,0 0-3-16,0 0 0 0,-3-9 1 0,3 9-4 15,0 0-4-15,0 0-4 0,0 0-10 16,-6-8-22-16,6 8-29 0,-8-5-25 15,8 5-49-15,0 0-107 0,-16-4-250 0,10 1-17 16</inkml:trace>
  <inkml:trace contextRef="#ctx0" brushRef="#br0" timeOffset="283627.4365">22901 12471 1314 0,'0'0'-72'0,"0"0"19"0,0 0 10 16,0 0 12-16,0 0 8 0,0 0 7 16,0 0 9-16,0 0 4 0,0 0 11 0,0 0-7 15,0 0 11-15,0 0-5 0,0 0 5 16,0 0 5-16,27 19-10 0,-27-19 2 0,0 0 8 16,0 15 1-16,0-15-2 0,0 0 0 15,0 18 3-15,0-18 2 0,-3 15 1 16,3-15-2-16,-3 14-3 0,3-14 5 15,-4 13-8-15,1-2 5 0,3-11-7 0,0 12 5 16,0-12-4-16,-3 12-1 0,3-12 3 16,0 15-6-16,0-15 3 0,0 10 0 0,0-10 0 15,0 0-1-15,0 0 5 0,3 21-8 16,-3-21-3-16,0 0 3 0,0 0 2 16,3 9-4-16,-3-9 2 0,0 0 2 0,0 0-1 15,0 0 3-15,0 0-5 0,4 13 1 16,-4-13 8-16,0 0 0 0,0 0 3 0,0 0-8 15,0 0 5-15,0 0-4 0,0 0 6 16,0 0-2-16,0 0 0 0,0 0-3 16,3 10 0-16,-3-10 9 0,0 0-7 0,0 0-5 15,0 0 3-15,0 0 1 0,0 0 1 16,0 0-4-16,0 0 1 0,0 0 1 0,0 0 2 16,0 0-6-16,0 0 2 0,0 0-2 15,0 0-9-15,0 0 0 0,0 0-2 16,0 0-6-16,0 0 0 0,0 0-4 0,0 0 1 15,0 0-4-15,0 0-7 0,0 0-9 16,0 0-8-16,0 0-20 0,0 0-31 16,0 0-26-16,0 0-116 0,0 0-204 0,0 0 54 15</inkml:trace>
  <inkml:trace contextRef="#ctx0" brushRef="#br0" timeOffset="294541.4962">25273 3907 734 0,'8'10'45'0,"-8"-10"-3"15,0 0 16-15,0 0 4 0,0 0 0 16,0 0-18-16,0 0 5 0,0 0-2 0,0 0 4 15,0 0 0-15,0 0 1 0,0 0-3 0,0 0 9 16,0 0 1-16,0 0-1 0,0 0 1 16,0 0 2-16,0 0 3 0,0 0-5 15,0 0 5-15,-8 13 1 0,8-13-3 0,0 0-2 16,0 0 1-16,0 0-3 0,0 0-3 16,0 0-4-16,0 0-3 0,0 0-1 0,0 0 0 15,0 0-2-15,0 0-3 0,0 0 0 16,0 0-1-16,0 0-4 0,0 0-3 15,-6 8 0-15,6-8-3 0,0 0-1 0,0 0-3 16,0 0-4-16,0 0 2 0,0 0-4 16,0 0 2-16,0 0-5 0,0 0 0 15,0 0-3-15,0 0 6 0,0 0-10 16,0 0 1-16,0 0-2 0,0 0 0 0,0 0-1 16,0 0 3-16,0 0-3 0,0 0 2 15,0 0-3-15,0 0 3 0,0 0-7 16,0 0 4-16,0 0-2 0,0 0 1 0,16-26-3 15,-10 19 3 1,4-3-3-16,1 0-1 16,5-3 1-16,-2-1-3 15,5-2 0 1,-2 1 2-16,7-5-1 16,3 5 2-16,-5-6-3 15,3 5 3-15,2-2-2 16,2 1-1-16,-2-1 0 15,2 0 1-15,-2 1 2 16,-7 5-2-16,3-1 1 16,-2 1-1-16,-1 2-4 15,-3-1 2-15,-3 2 0 16,-2 1-1-16,1 1 2 0,1-1-1 0,-4 3 0 16,-1-3 0-16,3 4 0 0,-4-1 0 0,3 0 0 15,-5 0 1-15,-6 5-2 0,21-11 2 0,-15 9-2 0,-6 2 3 0,10-7-1 0,-3 2 2 0,-7 5-4 16,0 0 2-16,14-6 0 0,-14 6-1 0,0 0 0 0,9-4 3 0,-9 4-5 15,0 0 4-15,0 0-2 0,11-5-3 0,-11 5 5 0,0 0 0 0,0 0-2 0,0 0 1 0,0 0 1 0,9-3-5 0,-9 3 3 0,0 0 0 0,0 0 2 0,0 0-4 16,0 0 5-16,0 0-4 0,0 0 1 16,0 0 1-16,0 0-3 0,0 0-1 0,0 0 4 15,0 0-1-15,0 0 0 0,0 0 1 16,0 0-1-16,0 0 1 0,0 0-3 0,0 0 3 16,0 0 2-16,0 0-3 0,0 0-2 15,0 0 2-15,0 0-2 0,0 0 1 0,11-5 2 16,-11 5-1-1,0 0 1-15,0 0-1 0,0 0-1 0,0 0 0 0,0 0 1 16,0 0 2-16,0 0-3 0,0 0-1 16,0 0 3-16,0 0 6 0,0 0-11 15,0 0 4-15,0 0 0 0,0 0 1 0,0 0-3 16,0 0 2-16,0 0-1 0,0 0 4 16,0 0-2-16,0 0 3 0,0 0-2 0,0 0 3 15,0 0-2-15,0 0 2 0,0 0-3 16,0 0-1-16,0 0 1 0,-18-14 2 0,18 14-3 15,-15-12 1-15,3 8-2 0,3-4 3 16,0 1-4-16,-3 0-1 0,2-1 8 16,1 1-3-16,-1 2 4 0,4-3-7 0,-5 4 1 15,4-4-1-15,0-1 2 0,-2 8-2 16,9 1 3-16,-10-11 3 0,3 7-4 16,7 4 3-16,-10-8-1 0,10 8-1 0,-7-5-1 15,7 5 1-15,-6-5-3 0,6 5 3 16,-7-5-3-16,7 5 1 0,0 0-3 15,0 0 4-15,-7-5-2 0,7 5 0 0,0 0 1 16,0 0-1-16,0 0-1 0,0 0 3 16,0 0-2-16,0 0 0 0,10 35-1 0,-3-22 2 15,-7 0-1 1,3-1 0-16,0 2 2 0,1 2 0 16,-1-1-2-16,-3 3 4 15,3-4-1-15,1 4 1 0,-4-1 4 16,4-2-3-16,-4 3-2 0,3-3 0 15,-3 0 0-15,3-1 0 0,-3 2 0 0,0-4-4 0,0 1 11 16,0-13-9-16,0 20 0 0,0-11 0 0,0-9 3 16,0 18-8-16,0-18 2 0,0 12-10 0,0-12-16 0,0 0-22 15,0 0-29-15,0 13-30 0,0-13-37 0,0 0-25 16,0 0-29-16,0 0-62 0,0 0-131 16,16-27-216-16,-4 19-109 0</inkml:trace>
  <inkml:trace contextRef="#ctx0" brushRef="#br0" timeOffset="295128.4552">26371 3437 1543 0,'0'0'-80'0,"0"0"13"0,9-7 22 16,-9 7 12-16,0 0 18 0,0 0 9 0,10-3 7 16,-10 3 6-16,10-5 9 0,-10 5 8 15,13-5 4-15,-2 2 5 0,-11 3 6 16,16-6 2-16,-5-2 2 0,-5 3 1 0,4-3 3 15,-3-2 4-15,-1 0-3 0,-3 0 2 16,2 0-5-16,1-2-1 16,-6-2 0-16,3 5-1 0,-6-6-2 0,-1 5-2 15,2-5-2-15,-3 6-3 0,0-4 1 0,-6 0-4 16,-3 6-1-16,4-4-4 0,-3 4 0 16,0 0-2-16,-4 2-5 0,3 2 5 15,-1 3-8-15,1 0-2 0,-3 5-2 0,3 3-1 16,-2 4-2-16,2 3 2 0,3 8 2 0,0-1-2 15,-3 3 4-15,4 6 2 0,5-2-4 16,-4 4 5-16,6-1 0 0,3 3 0 16,-2-2 2-16,2-1-2 0,0 3 1 15,2-2 5-15,5-3 4 0,-2 2 0 0,0-7 3 16,-1 2 2-16,0-2-3 16,-2-2 4-16,5 0-4 0,-3-3-4 0,-1-3 0 0,0 1-2 15,5-6-1-15,-6 2-2 0,1-2-4 16,-3-1-1-16,0-11-5 0,6 18-3 15,-6-10-13-15,0-8-21 0,0 0-21 0,0 0-30 16,0 0-25-16,0 0-45 0,0 0-21 16,0 0-56-16,0 0-140 0,25-28-253 15,-20 21-116-15</inkml:trace>
  <inkml:trace contextRef="#ctx0" brushRef="#br0" timeOffset="346906.9292">23165 14666 381 0,'0'0'47'0,"0"0"-18"0,0 0 3 16,0 0-10-16,0 0 4 15,0 0-3-15,0 0 5 0,0 0 1 0,0 0 6 16,0 0 1-16,0 0 2 0,0 0 2 0,0 0-1 16,0 0 6-16,0 0-4 0,-16 8 0 15,16-8-1-15,0 0 12 0,0 0-4 16,0 0 7-16,0 0-2 0,0 0 10 16,-14-3-1-16,14 3-2 0,0 0 8 0,0 0-8 15,0 0 3-15,0 0-3 0,-10-3-2 0,10 3 0 16,0 0-2-16,0 0-2 0,0 0-5 15,0 0-3-15,0 0-6 0,0 0-1 16,0 0-2-16,0 0-3 0,0 0-2 0,-14 11-3 16,14-11-2-1,-3 12-1-15,0-3 0 0,0 4 0 16,3 2 2-16,-7 3-3 0,7 4-4 0,-3 3 0 16,0 3-2-16,3-1-2 0,-4 8 1 15,-3 3-3-15,7-1 2 0,-3 3 4 0,0 0 4 16,0 1-3-16,-1 1-1 15,-2 3 7-15,3-3-6 0,-2-2 0 0,2 3 3 16,0-9-2-16,0 4 2 0,3-3 1 0,-4 0 2 16,1-5-1-16,0-2 2 0,3-3-1 15,-3-1-1-15,0 1 2 16,3-2-2 0,0 0 0-16,-5-5-3 15,5-1 0-15,0 0-4 0,0 0 5 0,0 1 1 0,0-3-3 16,-3 1 0-16,3-1-2 15,0-3 0-15,-3 0-4 0,3-2 3 0,-3-1-5 0,3-9-1 0,0 21 2 0,-4-13-5 0,4-8 0 16,-3 13 2-16,3-13-10 0,-6 9-3 0,-2-4-15 0,8-5-21 16,0 0-20-16,-16 2-25 0,16-2-28 0,0 0-37 15,0 0-29-15,-20-12-15 0,20 12-59 16,-7-14-119-16,4 6-251 0,0-2-116 16</inkml:trace>
  <inkml:trace contextRef="#ctx0" brushRef="#br0" timeOffset="347936.3886">23051 14841 1521 0,'8'-11'-101'0,"-8"11"19"15,0 0 12-15,3-13 9 0,-3 13 14 0,3-9 14 16,-3 9 2-16,7-10 11 0,-7 10 16 16,3-10 8-16,-3 10 12 0,6-10 4 0,-6 10 10 15,4-10 5-15,-4 10 7 0,7-10 4 16,-7 10 4-16,3-8 0 0,-3 8 3 15,0 0 5-15,4-10 5 0,-4 10 1 16,0 0-1-16,0 0 3 0,0 0 0 0,0 0-4 16,0 0-6-16,0 0-2 0,0 0-7 0,0 0-1 15,0 0-1-15,0 0 0 0,-24 21-3 16,14-12 3-16,4 4-5 0,-2-1-2 16,-5 9-1-16,4-7-2 0,-2 4 0 15,1-1-3-15,1 1-2 0,1 0 5 16,-5-1-9-16,7 1-2 0,0-4 1 15,-2 1-3-15,2-1 2 0,-1-2-2 0,1 0 1 0,-2 1-3 16,5-6 3-16,-3 3-3 0,2-2 3 16,4-8 1-16,-6 16 4 0,6-16-6 15,-7 6 4-15,7-6-7 16,0 0 1-16,0 0-5 0,0 0 6 0,0 0-9 0,-4-25-1 16,4 25-1-1,4-22 3-15,0 9-6 16,-1-4 0-16,3-2-1 0,1-1 0 0,4 2-1 15,-5-4 2-15,0-2-3 0,4 2 2 0,-2-4 0 16,1 5-2-16,4-5-4 0,-2-1 4 0,-2 6-2 31,1-4 5-31,1 6-5 0,-5-1-2 0,4-3 4 16,-4 8 3-16,2-3 9 0,-2 3-7 16,1 2 0-16,-4 2 3 0,3 0 0 0,-2 2-1 0,0-1 1 15,-1 0-2-15,4 2 1 0,-7 8 0 0,6-7-2 0,-6 7 1 0,0 0-3 16,0 0 7-16,20 3-7 0,-20-3 1 0,13 12 2 15,-13-12-3-15,14 14 2 0,-7-3-2 16,-1-2 0-16,0 5 2 0,8-3 3 16,-4 5-2-16,0-2-3 0,0 3 4 15,0 2-1-15,-3-3 3 16,3 0 7 0,-3 1-7-16,2-2 0 0,2 3 2 0,-1-3-3 15,-4 0 6-15,1 2-4 0,0-4 5 16,3 0 3-16,-7-1 1 15,0 0 1-15,4-2 0 0,0 0-1 16,-4 0-2-16,-3-10 1 16,7 12 6-16,-7-12-6 0,3 17 0 0,-3-17-2 15,6 9 0-15,-6-9-3 0,7 10-5 0,-7-10 6 16,0 0-7-16,7 10-1 0,-7-10-6 0,0 0-24 0,0 0-23 0,4 10-28 0,-4-10-39 0,0 0-45 0,0 0-65 16,0 0-50-16,-8 15-144 0,5-8-60 0,3-7 59 15,0 23-141-15,-3-10-58 0</inkml:trace>
  <inkml:trace contextRef="#ctx0" brushRef="#br0" timeOffset="369572.5825">9798 10239 388 0,'0'0'41'0,"0"0"-13"16,0 0-4-16,0 0 3 0,0 0 0 15,-17 1 1-15,17-1 3 0,0 0-3 16,0 0 1-16,0 0 1 0,-10-1 0 0,10 1 3 15,0 0 6-15,0 0-1 0,0 0 4 16,0 0-2-16,0 0-2 0,-14-4 6 0,14 4-1 16,0 0-9-16,0 0 0 0,-16-2 2 15,16 2 2-15,-10-2-5 0,10 2-1 16,-14-4-1-16,14 4-3 0,-16 0 1 16,6-2-5-16,10 2 1 0,-27 0-2 0,14 0-3 15,-4 0 3-15,1 0-5 0,-5 0 2 16,5 0 0-16,-4 2-4 0,0-2 1 15,-3 4-2-15,-1-4-1 0,1 2-2 16,-1 0 3-16,-3 2 4 0,1-3-8 0,3 4 1 16,-4-2-3-16,0 2 0 0,1 0-3 15,-4 0 6-15,3 2 5 0,0-2-10 16,-3 2-1-16,3 1-5 0,-3 2 5 16,4-2 2-16,-8 4-6 15,4-2 3-15,-3 3 0 0,0 1-3 0,-1 1-4 16,4 2 5-16,-6-3-1 0,3 3 2 0,-1-2-3 15,1 2 0-15,3 1-1 0,-3 0-1 0,3-1 5 16,0 3 1 0,3-2-1-16,-3 2-2 0,0-3 0 15,3 3-2-15,-3 0 0 16,6 3 4-16,-2-1-1 16,-1 2 2-16,4-3-8 15,0 4 5-15,-1-2-2 16,4-1 0-16,0 1 4 15,3 1 0-15,1 2-4 16,-4-1 2-16,3-1 2 0,1 0-5 16,2 3 6-1,1-3 0-15,0 4 0 0,2-3-3 16,2 5 1-16,2 0 2 0,-4-1-2 16,5 5 3-16,-4-2 0 0,4 1-1 15,-2-1 3-15,2 1-1 16,3-1-1-16,-1 3-3 0,1-2 5 0,0 2-1 0,3-7-1 15,-3 6-2-15,3-4 1 0,0 3 4 0,6 1-6 16,-3 2 3-16,4-2-3 16,-1-1 3-16,2 0 0 0,-2 2-4 15,4-3 6-15,4 2-8 0,-1 0 3 16,-4-2 2-16,12-2 1 0,-4 3-2 16,-1-5 1-16,4 1 1 0,-3 1-4 0,3-2-1 15,0-1 1-15,0 2-1 0,3-2 2 0,-3-3 3 16,0 3-5-16,-3-1 4 0,3-1-4 15,3-1 1-15,-3 0 5 16,4-2-6-16,-5 0 3 0,5 1-6 16,-4-3 5-1,4-1-2-15,-2 1 4 0,-1 1 1 16,2-1-3-16,1-3-1 16,-2 0-2-1,-1-1 2-15,5-1 1 16,-5-3-1-16,5 5 2 15,-3-4 0-15,1 0-2 0,-1 0-1 0,1-4 5 16,2 4-1-16,-3-1 0 16,1-3-2-16,3-1 0 0,-4 3 2 0,0 2-2 15,4-4 0-15,-4-1 3 0,4 2-2 0,-3-1 1 16,2-3-1-16,0 1-1 0,-2 1 3 0,-1-3 3 16,1 0-6-16,-2 0-1 0,-1-2 4 0,-1-1-2 0,1-2 4 0,-2 0-2 15,-2 0-1-15,2 0 1 16,2-2-1-16,-4-1-2 0,2 0-2 0,-2 1 0 15,-1-3 0-15,5 3 4 0,-8-1 0 0,4-3-1 16,0 4 1-16,-1-4-3 0,1 5 2 0,-4-5-5 0,4 1 2 0,-1-2 1 0,1 2 1 0,-4-2-2 16,5 2-3-16,-2-5 0 0,1 2 3 0,-1 1-1 0,-2-1 1 15,2-2 2 1,1-2-1-16,-1 2 0 16,1 0-2-16,0 0-1 0,3-2 2 15,-3 0 1 1,-1 0-2-16,-2 0 1 0,2-3-2 15,1 6 1-15,-4-6 0 16,4 3 0-16,-4-2 1 16,4 2-1-16,-4-3-2 0,1 2 2 0,-4-1 1 15,3 1-1-15,0-2-2 0,-3 2 3 16,4 1-2-16,-7-3-2 0,2 2 4 16,-2-2-4-16,3 3 3 0,0-5-2 0,-4 4 2 15,2-3-1-15,-2 1 2 0,4-2-1 16,-7 5-4-16,4-6 4 0,-3 5-1 0,-1-2 3 0,4 1-1 0,-4-3-3 15,0 4 0-15,4-5 3 0,-4 3-2 0,-3 0 0 0,4-2 2 0,-1 2-3 16,0 1 3-16,1-3 0 0,-1 3-1 0,0 2-3 0,0-6 3 0,-3 5 0 0,4-2 0 0,-4 0-4 16,3 1 5-16,-3 1-3 0,3-5 2 0,-3 3 0 0,4-2 0 0,-1 2-1 15,-3-2-3-15,0-1 1 0,0 0 6 0,0 1-3 16,0-1-2-16,0 2 0 0,0-2 4 0,0 0-3 16,0 0 1-16,-3 4-2 0,3-5 2 15,0 2-1-15,0 3 0 0,0-4-1 0,0-2 4 0,-4 5-3 16,4-3 3-16,-3 1-3 0,0-1-1 0,-1 0 0 0,4 4 4 15,-3-6-2-15,0 0-2 0,-4-1-1 0,4 6 4 0,0-4-2 0,-4-1 1 32,0 4 0-32,4-1 1 0,-4 0-2 0,1 0 1 0,-2-1 1 15,2-2 0-15,0 3-1 0,-1-1 2 0,4-2-4 16,-5 2 2-16,2-1 0 0,3-1-1 0,-4-4 2 16,4 4 6-16,-4 1-8 0,3 1 0 0,-2-2 2 0,3 2 2 15,0 1 2-15,-1-3-5 0,1 6 4 0,-4-4 3 0,3 3 0 0,1-3-3 16,-3 3 1-16,2 0-1 0,-2 0 3 0,3 1-1 0,-5-4-2 15,5 4 1-15,-3-6 3 0,-1 4-3 16,4 1 1-16,-4-3-1 0,3 4 2 16,-2-2 2-16,3 1-1 0,-4 0 1 0,4-2-3 15,-4 5 4-15,3-4 6 0,-2 1-5 16,3 0-7-16,-7 0 3 16,3-3 0-16,0 6-3 0,-3-5 0 0,4-1 1 0,-2 2-3 15,2-1 0-15,0 2 1 0,-1 1 0 16,1 1 1-16,-2-2 7 0,-1 2 1 15,5 4 2-15,-2-4-1 0,-1 6 2 0,0-3 0 16,1 0-1-16,-1 0 0 0,1 2-3 16,2 0-1-16,-3 0 0 0,-3 2-1 0,4 0-2 15,-1 2 0-15,0-1 0 0,0 0 3 16,1 0-2-16,0 0-1 0,-2 0-2 16,-2 0 2-16,4 0-1 0,-4 2 1 0,10 3-2 15,-17-7 3-15,8 5-3 0,9 2 4 16,-14-6-2-16,4 3 3 0,10 3-1 15,-17-4-2-15,7 4 0 0,10 0-1 16,0 0 2-16,-23-3-2 0,23 3-1 0,-13 0 0 16,13 0-3-16,-17-2 1 0,17 2 1 15,0 0-1-15,-17 0-2 0,17 0 4 0,0 0-2 16,-17 0-3-16,17 0 0 0,0 0-8 16,-9-6-22-16,9 6-31 0,0 0-46 15,0 0-28-15,-7-7-30 0,7 7-57 16,0 0-443-16,0 0-160 0</inkml:trace>
  <inkml:trace contextRef="#ctx0" brushRef="#br0" timeOffset="371729.1902">11962 10600 1637 0,'-7'-3'-103'0,"1"-1"11"0,6 4 17 16,-14-5 14-16,8-1 15 0,6 6 12 0,-13-4 9 15,9-1 3-15,-6 2 13 0,10 3 8 16,-10-7 6-16,1 2 11 0,1 0 8 16,8 5 7-16,-16-8 5 0,8 6 4 0,8 2 2 15,-19-4-2-15,5 0 6 0,1 2 0 16,-1 0-5-16,-2 2 1 0,-1-4 1 15,1 4 1 1,-4 0-5-16,-1 0 0 0,2 4-6 0,-5-4-1 16,4 2-2-16,1 0-3 0,-2 2 1 0,-2-3-5 0,0 7-3 15,-4-3 2-15,4 0-7 16,-1 2 2-16,-3 1 0 0,4 1-3 0,-3 2-2 16,4-2 0-16,-5 4 1 0,-4 5-5 15,1-3 1-15,3 2-5 0,-2-1 5 16,1 4-4-16,1-3 3 0,0 3-7 0,-3 0 6 15,5 2-3-15,-2-2 3 0,3 2 0 0,-3 1-4 16,4-3-1 0,0 5 1-16,3-5 0 0,0 5 1 0,3 0-1 15,-2 4 0-15,1 0 2 16,5-3 2-16,3 6-4 16,-3-3 2-16,6-1 0 0,1 4 0 15,-1-7 0 1,3 3 1-16,4 0 1 0,4-2-1 0,-1 0 0 0,1 1-1 15,2 6-3-15,4-3 6 0,-3-3 1 0,6 4-6 16,0-2 6-16,5-2-3 0,-2 1-1 0,0 2 0 16,5-5 4-16,2 0-3 0,0 0-1 15,4 0 3-15,3 0-1 0,-3-5 2 16,6 2 2 0,0-1-3-16,0-4 4 15,1 1-1-15,3-1-2 16,-1-2-2-16,-2 0 0 0,5 1-1 0,-2-7 1 15,0 4-1-15,3-6-1 0,-3 1 3 0,-1-2-4 16,1-2 0-16,-3-1 0 0,-1-1 4 16,3-4-3-16,-2-1 0 0,-1 0 0 0,0-2-5 0,1 0 4 15,-5 0 0-15,3-2 1 0,-3-1 1 0,-2-2-4 0,2 0-2 16,-2 3 3-16,-3-3 0 0,6-5-6 16,-7 3 6-16,1-1-1 0,-1-2-1 0,0 2 1 15,-3-2 3-15,0 0-6 0,0 0 3 0,1-2-1 16,-5 2-1-16,1-3 2 0,-1-2-1 0,-2 3-2 15,-1-3 1-15,5-3 2 0,-5 3-5 16,0 0 4-16,-3 1 0 0,-1-5-2 0,5 0 3 16,-8 4-2-16,5-11-3 0,-1 2 4 0,-4 0-1 0,1 5-3 15,-1-8 4-15,-3 7-2 0,1-3 2 0,-4 3-1 16,-4-3 0-16,4 4 0 0,-3-3 0 0,-3 1 0 0,2-1-2 16,-1 2-1-16,-4-5 3 0,4 5-1 0,-6-3 0 15,2 3 0-15,-2-2 1 0,2-1-1 16,2 6-2-16,-4-3 4 0,2 2-1 15,0 2-1-15,-3 0 4 0,2 3 4 0,-2-2 8 16,-2 3-8-16,1 2 9 0,-1 0-1 16,4 0 0-16,-7 2-1 0,4 0 2 0,-3 4-1 15,3 1 4-15,0 1-2 0,2-1-2 16,-2 3 1-16,2 0-4 16,-2 1 0-16,3-4-1 0,0 5 4 0,1-2-8 0,-2 3-2 15,4-4 2-15,7 6-11 16,-13-5-18-16,13 5-25 0,-9-4-38 0,9 4-44 15,-8-5-21-15,8 5-46 0,0 0-148 16,0 0-250-16,0 0-93 0</inkml:trace>
  <inkml:trace contextRef="#ctx0" brushRef="#br0" timeOffset="372767.5956">12636 11355 1534 0,'-9'-3'-63'0,"9"3"13"16,0 0 9-16,0 0 14 0,-11-5 6 15,11 5 9-15,0 0 7 0,0 0 8 0,0 0 1 16,0 0 8-16,0 0-3 0,0 0 5 0,0 0 7 16,0 0 7-16,0 0 0 0,16 31-1 15,-16-31 0-15,8 18 1 0,-2-9 2 16,2 1 11-16,-3 2-12 0,-1 4-1 15,-2-1 1-15,5 2-5 0,0 1 1 0,-3 3-5 16,-1-2 3-16,3 1-5 0,-6 2 1 16,3-1-1-16,-3 4-2 0,4-3-3 0,-4 0 5 15,0 1-6-15,-4 2 1 0,1-3-1 16,1 6-1-16,-5-3-1 0,1 5-4 16,-6-2 3-16,3 1-4 0,-5-1 1 15,1-1-1-15,0 1 1 16,-1-1-2-16,1 1-3 0,-1-1 0 15,-1-1 2-15,-3 1-1 0,5-3 1 0,-4 2-2 16,2-1 0-16,-3-1-3 0,2 2 3 0,0-4-2 16,-2 2 2-16,1-5 1 0,3 1-1 0,2-2 1 0,-6 0-3 15,9-4 3-15,-4 4 2 0,-1-4 1 16,4-2 1-16,5 1-3 0,-7-2 5 16,2-2-5-1,5 2 2-15,-2-2 5 16,0-1 1-1,0 2 2-15,1-6 5 0,6-4-4 16,-10 18 3-16,2-12 2 0,8-6 0 0,-9 12-1 0,2-7 1 16,7-5 0-16,-10 10 4 0,10-10 1 0,-6 10-7 0,-2-5 2 0,8-5 0 0,-5 8-2 0,5-8 0 15,-8 9-1-15,8-9 2 0,-6 9-4 0,6-9-1 16,-6 3 2-16,6-3-4 0,0 0 0 16,0 0-2-16,-7 9 0 0,7-9-2 0,0 0 2 15,-7 7-6-15,7-7 4 16,0 0-2-16,0 0-2 0,0 0 3 0,0 0 1 15,-11 5-3-15,11-5-2 0,0 0-1 0,0 0 2 16,0 0-5-16,0 0-15 0,0 0-18 16,0 0-28-16,0 0-33 0,0 0-39 15,0 0-40-15,0 0-118 0,0 0-281 16,0 0-75-16</inkml:trace>
  <inkml:trace contextRef="#ctx0" brushRef="#br0" timeOffset="373489.1434">12136 12405 1506 0,'0'0'-64'16,"-7"-5"20"-16,7 5 9 0,0 0 10 16,0 0 18-16,0 0 3 0,-7-7 15 0,7 7 13 15,0 0 11-15,0 0 6 0,0 0 6 16,-7-5 4-16,7 5 4 0,0 0 3 0,0 0 1 16,0 0 0-16,0 0 2 0,0 0 1 15,-6 20-2-15,6-20-4 0,-3 15-4 0,-1-5-6 16,1 0-3-16,-4 2-6 15,0 1-3-15,1 2-2 0,-3 0-3 0,1 5-2 16,-2-3-3 0,1 0-4-16,-2 2 0 0,1 1-3 15,0-1-5 1,3-2 4-16,0-2-6 16,-2 3 0-16,7-5-1 15,-6-1 0-15,5 0-3 0,0-1 0 16,-2 2 1-16,3-6-2 15,2-7 0-15,0 18 1 0,0-9 0 0,0-9 2 0,0 16-2 0,0-16-1 16,7 12 4-16,-7-12 1 16,6 9 0-16,-6-9 1 15,16 11 0-15,-9-9 1 16,-7-2-1-16,23 8 1 0,-23-8-2 0,24 3 2 0,-8-3-3 16,-16 0 3-16,31 2 3 0,-15-2-2 0,1-2 3 0,3 2 0 15,-3 0 0-15,3-6 5 0,-1 6 2 0,2-2 0 0,3-3-3 0,-9 3 1 16,3-1-1-16,-2 1-2 0,-2-2-1 15,3 2 0-15,-4 2 2 0,-13 0 3 0,23 0 0 16,-23 0 15-16,20 0-2 0,-20 0-2 0,21 0-4 0,-21 0-5 16,15 0 5-16,-15 0-6 0,0 0-4 0,21 2 0 0,-21-2-1 0,0 0-4 0,20 0 1 15,-20 0 2-15,0 0 0 0,0 0 0 16,20 4 1-16,-20-4-4 16,0 0 0-16,0 0 3 0,0 0 1 0,0 0-8 0,0 0 3 15,16 2-3-15,-16-2 1 0,0 0-6 16,0 0-16-16,0 0-22 0,0 0-32 15,0 0-36-15,0 0-43 0,0 0-49 0,0 0-50 16,0 0-133-16,0 0-88 0,0 0-151 16,0 0-113-16</inkml:trace>
  <inkml:trace contextRef="#ctx0" brushRef="#br0" timeOffset="377013.7501">17969 14311 1559 0,'0'0'-82'0,"0"0"17"15,-3-10 9-15,3 10 15 0,0 0 17 16,0-11 7-16,0 11 8 0,-3-7 18 0,3 7 7 16,0 0 4-16,0 0 13 0,-3-13 7 15,3 13 2-15,0 0 1 0,-4-7 3 0,4 7 3 16,0 0-8-16,0 0 1 0,0 0 0 15,0 0-7-15,0 0-4 0,0 0 3 16,0 0-5-16,4 35-1 0,-4-35 0 0,0 22-4 16,3-9 1-16,0-1-2 0,-3 1-3 15,3 2 0-15,1 0 3 0,-4-3-2 16,0 3-2-16,3-2 1 16,0 0-1-16,-3 0 3 0,0-13-4 15,3 19-3-15,-3-9-4 0,3 0 0 0,-3-10 3 0,0 16-3 16,0-16-1-16,5 14 0 0,-5-14-2 0,0 15-2 15,0-15-6-15,0 0-10 0,0 13-14 16,0-13-27-16,0 0-20 0,0 0-21 16,0 0-23-16,0 0-14 0,0 0-37 0,0 0-78 15,6 7-206-15,-6-7 43 0</inkml:trace>
  <inkml:trace contextRef="#ctx0" brushRef="#br0" timeOffset="377520.705">18196 14286 1164 0,'0'0'-53'15,"-7"-6"6"-15,7 6 8 0,0 0 14 16,0 0 4-16,0 0 4 0,0 0 12 0,0 0 4 15,0 0 6-15,0 0 2 0,0 0 4 16,0 0 7-16,0 0 7 0,0 0-3 0,-13 25-7 16,10-17 5-16,3-8 6 0,0 20 7 15,-3-8-5-15,6 1-3 0,-3 0 9 16,0-1-7-16,0 0-2 0,0 1 8 0,0 1 0 16,3 3-7-16,-3-6 8 0,0 5-1 15,4-3-2-15,-4 1 0 0,3-4-3 16,-3-10-2-16,0 23 0 0,0-13 0 15,0-10-3-15,0 17-6 0,0-17-1 16,3 13 0-16,-3-13-2 0,0 13-4 0,0-13-3 16,0 0-21-16,3 10-14 0,-3-10-23 0,0 0-28 15,0 0-24-15,0 0-67 0,0 0-260 16,0 0 62-16</inkml:trace>
  <inkml:trace contextRef="#ctx0" brushRef="#br0" timeOffset="377927.6805">18406 14255 1110 0,'0'0'-41'0,"0"0"11"15,3-10 14-15,-3 10 6 0,0 0 13 16,0 0 6-16,0 0-1 0,0 0 8 0,0 0 3 16,0 0 7-16,0 0 6 0,0 0-4 15,0 0 1-15,0 0 7 0,0 0-3 16,0 0 9-16,-10 30 7 0,7-19 3 0,3 1-2 15,0 1 2-15,0-13 3 0,0 24-7 16,-3-12 0-16,3 3-2 16,0 2-7-16,0-5-3 0,-3 0-3 0,3 0-6 15,0 1-1-15,-4 0-5 0,4-13-8 0,0 17-9 16,4-7-13-16,-4-10-32 0,0 12-28 0,0-12-36 16,-4 10-50-16,4-10-114 0,-3 13-155 15,3-13 67-15</inkml:trace>
  <inkml:trace contextRef="#ctx0" brushRef="#br0" timeOffset="378834.2212">17892 14598 1099 0,'0'0'-44'15,"0"-14"14"-15,0 14 10 0,0-9 5 0,0 9 14 16,0 0 7-16,0 0 2 0,0 0 14 0,0-9 7 16,0 9 7-16,0 0 3 0,0 0 2 15,0 0 7-15,0 0 1 0,0 0-4 0,0 0 0 16,0-11-2-16,0 11 4 0,0 0-7 15,0 0 0-15,0 0 0 0,0 0-1 16,0 0-2-16,0 0 1 0,0 0-3 0,24 28-2 16,-18-21 6-16,2 1-6 0,-8-8 0 15,13 12-5-15,-7-4 2 0,-6-8-4 16,11 10-2-16,-11-10 1 0,13 12 2 16,-7-7-3-16,-6-5 0 0,6 8 0 0,-6-8 2 15,11 8-3-15,-11-8 1 0,0 0 2 16,13 5 2-16,-13-5-3 0,0 0 1 0,0 0-5 15,27-11 1-15,-27 11-5 16,10-10-3-16,-3 3 1 0,-1-1-1 0,-6 8-1 16,13-12-5-16,-5 4 2 15,-5 2-1-15,-3 6-1 0,10-15 1 0,-7 7-2 0,-3 8-5 16,10-13 1-16,-6 8-2 0,-4 5-8 0,6-10-11 16,-6 10-18-16,7-12-18 0,-7 12-23 15,6-8-21-15,-6 8-22 0,0 0-22 16,3-10-34-16,-3 10-79 15,0 0-240-15,0 0 0 0</inkml:trace>
  <inkml:trace contextRef="#ctx0" brushRef="#br0" timeOffset="379313.4402">18046 14589 1294 0,'0'0'-49'16,"-7"-8"13"-16,7 8 12 0,0 0 9 15,0 0 3-15,-6-8 7 0,6 8 10 0,0 0 7 16,0 0 11-16,0 0-2 0,0 0-5 15,0 0 17-15,0 0 0 0,0 0 5 16,0 0-1-16,0 0 1 0,0 0 1 0,0 0-2 16,30 23-1-16,-24-19 4 0,-6-4-3 15,14 13-1-15,-8-8-1 0,4 2 0 16,-10-7 1 0,17 13 4-16,-10-8-3 0,-7-5 0 0,17 10-2 0,-11-5-2 15,-6-5 4-15,10 8 2 0,-10-8-1 0,0 0 5 16,14 8-2-16,-14-8 0 0,0 0 0 0,0 0-7 15,0 0-5-15,16-12 1 0,-16 12-5 16,3-9 1-16,-3 9-5 0,7-13-3 16,-3 6 0-16,-4 7-4 0,0-15-2 0,0 15 2 15,3-13-3-15,-3 13-4 0,3-13-6 16,-3 13-19-16,4-9-22 0,-4 9-23 0,0 0-26 16,3-13-37-16,-3 13-4 0,0 0-19 15,3-9-47-15,-3 9-366 0,0 0-63 16</inkml:trace>
  <inkml:trace contextRef="#ctx0" brushRef="#br0" timeOffset="379817.9346">18286 14558 1454 0,'0'0'-62'0,"0"0"0"0,0 0 25 16,0 0 11-16,0 0 8 0,-4-15 13 0,4 15 5 16,0 0 10-16,0 0 1 0,0 0 8 0,0 0 4 15,0 0 11-15,0 0 2 0,0 0 5 16,0 0-1-16,0 0 2 0,0 0-4 15,0 0-5-15,0 0 0 0,24 20 5 0,-24-20-9 16,10 12-2-16,-7-4-2 0,4-1-1 16,0 3 0-16,-1-2 3 15,-6-8-5-15,10 15-3 0,-3-8 4 0,0 1 0 16,-7-8-1-16,10 9 2 0,-10-9-1 0,10 11 6 16,-10-11-1-16,7 8 3 0,-7-8 1 15,0 0 1-15,0 0 0 0,19-4-4 0,-19 4 0 16,0 0-3-16,14-15-1 0,-11 8-1 15,-3 7-1-15,7-17-1 0,-4 7 2 16,0 1-5-16,1-3-2 0,0 4 0 16,-1-1 1-1,-3 9-5-15,3-17 1 0,-3 7-3 16,0 10 0-16,3-18-4 0,0 11 1 0,-3 7-8 0,4-15-9 0,-1 7-17 0,-3 8-18 16,0-15-28-16,3 9-29 15,-3 6-23-15,0-13-24 0,0 13-59 0,0 0-387 16,0-12-94-16</inkml:trace>
  <inkml:trace contextRef="#ctx0" brushRef="#br0" timeOffset="395127.8062">3591 8402 311 0,'36'-29'117'16,"2"1"-38"-16,-2 1-31 16,4-1-7-16,4 0 6 15,-1-1-7-15,7-7-8 0,-4 7-1 0,5-1 2 0,-5 2 2 16,-5 0 1-16,2 2-3 16,-7 1 6-16,-2 7-10 0,-4 0 10 15,-4 1 7-15,-5 4 13 16,-1 0 8-16,-4 4-1 15,-2 1-3-15,-4-2-6 0,-1 3-3 16,-1 0-6-16,-8 7-2 0,13-8-8 0,-10 4-5 16,-3 4-6-16,0 0 4 0,0 0-6 0,0 0-1 0,0 0-2 0,-33 12-1 0,15-4 0 15,-1 6 1 1,-8 3 0-16,0 0-2 16,1 4-6-16,-1 1 3 15,-3 0-4-15,0 4 4 0,-3-2-4 16,-1 6 2-16,4-6 0 0,0 2-1 15,7-1-3-15,-3-1 1 0,2-4-3 0,1-1-2 16,6-1 1-16,0-3-2 0,4-4-1 16,3 2 4-16,-3-2 3 0,6-4 5 15,7-7-3-15,0 0 3 0,0 0 3 0,0 0-4 0,0 0-2 0,0 0 2 0,43-25 4 0,-19 6-2 0,6-2 9 16,-3-4 3-16,6-3 1 0,7-2 2 0,0 1 4 16,0-1-5-16,3 0 0 0,-3 0-4 0,1 3-3 15,-8-1 0-15,0 3-3 0,-3 3 0 16,-3 1-4-16,-5 4 0 0,-1 2 2 0,-4 2 2 15,-4 2 1-15,-3 2-4 0,0 2 1 16,-7 1-4-16,-3 6-5 16,0 0 3-16,0 0-2 0,0 0-5 0,-43 18 6 0,23-6-6 15,-10 4-3 1,3 0 1-16,-3 8-1 16,-9 0 3-16,1 2-2 0,-2 1-3 15,4 3 0 1,-4 2 0-16,0-2 6 15,0 3-8-15,3-3 2 16,1 0 0 0,6-2 0-16,0-5-3 0,3-2 4 15,3-4-3-15,1 2 0 0,7-4-1 16,-1-3 0-16,7-2 0 0,-4-2 5 0,8-3-4 0,6-5 1 0,-10 2 4 0,10-2-4 16,0 0 4-16,0 0-1 0,19-35-4 0,-5 20 1 0,6-7-2 15,0-1 2-15,7 1-1 0,3-8 2 16,3 2 0-16,0 0 2 0,0 2-1 0,1 0-2 15,-4 4 0-15,-7 1-1 0,4 3 3 16,-7 1-2-16,0 3 2 0,-3 2 3 16,-1-1 1-16,-5 6 4 0,-2-5-2 0,-5 10 2 0,-4 2-7 0,0 0 7 0,0 0-10 0,0 0 3 0,0 0-2 0,-54 21 1 15,24-6 1-15,-3 0-2 0,3 2 0 16,-10 4 1 0,0 3 0-16,0-2 0 15,0 7-1-15,0-3-2 16,0-1 0-16,0 1 1 15,3-4 1-15,7-1 2 16,0-3-3-16,7-6 0 0,-1 2 1 0,8-1-2 0,-4-4 0 16,7-1-1-16,2-3 3 0,5 0 5 0,6-5-5 0,0 0 2 0,0 0-4 0,0 0 2 0,23-33 3 0,-2 19 1 15,1-9 7-15,16-2 5 0,-2-5-3 0,7 0 6 16,14-7-1-16,0 4-6 0,3-1 3 0,-3-2-3 16,3 1-2-16,-7 3 0 15,-10 6-4-15,0 2 4 0,-2 4-4 0,-11 2 1 0,-8 6 8 16,2 2-6-16,-10-1-3 0,-1 4-2 15,-7 5-1-15,-6 2 1 0,0 0-3 0,0 0-1 16,-30 17 2-16,11-4-1 0,-11 4-1 16,-3 3 1-16,-8 2-2 0,-2 6 2 15,-7 5 0-15,-4 1-1 0,1 1 3 16,-3 2-4-16,2 2 0 0,4-5 1 16,0 2-3-16,9-9 3 0,5 1 1 0,0-3 0 15,9-5-4-15,0-1 4 0,4-1-2 16,6-5 2-16,0-3-1 0,4 0-2 0,7-5 5 15,-1 0 0-15,7-5 2 0,0 0 2 0,0 0-3 16,26-23 4-16,-6 3 3 16,7 0-1-1,6-7 5-15,7 1 0 16,11-6 14 0,2 0-1-16,4-4 2 0,0 2-4 0,-1-2 0 15,-3 2-8-15,4-2-3 0,-7 7 1 0,-7-1-4 0,-3 2 2 0,-2 3-1 16,-8 6-3-16,-5 0 4 0,-4 4-2 0,-4 3-7 15,-4 0 4-15,-7 0-3 0,-6 8-4 0,0 4-5 0,0 0-3 0,-27-1 6 16,2 6-6-16,-9 7-5 0,-3 0 4 16,-6 6 2-16,-4 4-2 0,-10 9 0 0,8-6 2 15,-5 7-1-15,0-2 3 0,2 2 0 16,11-4 0-16,1-6 1 0,7 2-5 16,6-8 0-16,4 2 5 0,2-3-4 0,5-3 3 15,3-2-3-15,3 0 0 0,3-2 2 16,1-3 6-16,6-5-5 0,0 0 1 0,0 0 5 15,0 0-5-15,52-26 5 0,-17 7-2 16,4-3 5-16,12-14 5 0,5 2-2 0,24-15 6 16,4 3 9-16,2-3-2 0,-3 5-3 15,-12 7 3-15,-11 5-11 0,-3 1-1 16,-8 6 2-16,-5 2-2 0,-8 7-2 16,-2 2 5-16,-11 2-1 15,1 2 3-15,-8 3-1 0,-6 2 4 16,0 2-11-16,-10 3 2 0,0 0 10 0,0 0-13 0,0 0-19 0,0 0-28 15,0 0-21-15,0 0-34 0,-30 25-46 16,30-25-62-16,-14 7-55 0,14-7-155 0,0 0-91 16,0 0 70-16,0 0-171 0,0 0-104 15</inkml:trace>
  <inkml:trace contextRef="#ctx0" brushRef="#br0" timeOffset="399400.2472">27348 13225 932 0,'-9'-4'47'0,"0"-2"5"0,4 1 5 16,-5 0 10-16,3 0 2 0,7 5 4 0,-10-7 4 15,2 2 3-15,3 0 8 0,5 5-2 16,-6-5 4-16,6 5-1 0,0 0-1 0,-8-5 3 15,8 5 4-15,-6-6 1 0,6 6 2 16,0 0 3-16,-7-3-8 0,7 3-2 16,0 0-3-16,0 0 0 0,0 0 6 0,0 0-2 15,0 0 3-15,0 0-11 0,23-12 2 16,-14 7-1-16,9 4 17 0,-1-2-7 0,2 0-5 16,6-2-4-16,-3 0-8 0,5 0-7 15,0 1-12-15,0-1-2 0,-2-1-8 16,2 4-5-16,0-3 0 0,4 0-4 15,-5-3-8-15,4 2-4 0,-3 2-19 16,-1-4-20-16,-2 4-22 0,3-4-19 16,-7 1-28-16,0 2-28 0,-4 0-34 0,-3 0-49 15,1-3-62-15,-1 6-80 0,-6-3-184 0,-7 5 53 16,0 0-207-16,0 0-166 0</inkml:trace>
  <inkml:trace contextRef="#ctx0" brushRef="#br0" timeOffset="399875.2176">27181 13123 1730 0,'0'0'-70'0,"4"-7"19"0,-4 7 17 0,6-8 24 16,-6 8 0-16,0 0 10 0,0 0 14 16,0 0 13-16,0 0-1 0,0 0 6 0,0 0 4 15,-23 20 10-15,17-10 0 0,-1 2 0 16,0 3 4-16,-4 3 1 0,6-1 4 16,-6 5-1-1,4-2 0-15,1 4-1 0,-1-2-1 0,3-1-2 0,2 3 1 0,4 1 6 16,-2-3-3-16,4 2-4 0,3-3 2 15,-1 1 0-15,4 2 2 16,1-4 2-16,2-1-2 16,1 1 0-16,1-2-1 15,6 0 3-15,-1-4-5 16,2-1 3-16,3-1-7 16,-2-5-3-16,4 5-4 0,0-7 2 15,2-1-9-15,-7 1-6 16,5-2-3-16,0-1-1 0,-2-4-4 0,-2 2-7 15,-4 0-15-15,2-3-7 0,-1 0-14 0,0-1-17 16,-4-1-18-16,1 0-22 0,0-1-26 0,-1-1-27 16,-3-1-25-16,-2 4-16 0,-4-4-27 0,2 3-72 0,-9 5-95 0,7-10-199 0,-7 10-68 15</inkml:trace>
  <inkml:trace contextRef="#ctx0" brushRef="#br0" timeOffset="400120.2022">27267 13500 1603 0,'0'0'5'16,"0"-9"30"-16,0 9 27 0,12-12 17 0,-3 4 19 15,4 2 13-15,7-4 14 0,1 2 13 16,6-1-3-16,2 1-2 0,5-1 7 0,2-2-50 16,-3 2-10-16,-2 0-9 0,-5 1-6 15,1 2-3-15,0-1-19 0,-4-1-26 0,-4 3-29 16,6 0-34-16,-6 2-38 15,0-1-53-15,-1 1-39 0,-1 1-60 0,0-1-132 16,-2 3-54-16,3 0-126 0,-2 3-51 16</inkml:trace>
  <inkml:trace contextRef="#ctx0" brushRef="#br0" timeOffset="400595.6982">28099 13021 1436 0,'3'-13'-17'0,"-3"1"21"0,-3 1 18 16,3 11 20-1,3-17 20-15,-3 17 9 0,0-13 9 0,0 13 5 0,0-15-4 16,0 15 1-16,3-7-5 0,-3 7-2 0,0 0 0 16,0 0-3-16,0 0-2 0,0 0-5 15,0 0-5-15,0 0-1 0,0 50-1 16,0-33 1-16,3 6-2 0,-3 4 0 0,0 0-1 16,0 9 0-16,0 1-3 0,0 1 3 15,0 1 1-15,0 5-3 0,0-6-3 16,4 3 6-16,-8-1-3 0,4 0 1 0,0-3 2 15,4-1-5-15,-4-2-1 0,0-3 2 16,0-3-1-16,0-3-6 0,0 0 3 16,0-6-5-16,0-1-2 0,0-3 0 0,0 0 10 15,0 0-3-15,0-2-3 0,0-13-3 16,-4 18-8-16,4-18-2 0,0 14-10 0,0-14-12 16,0 0-27-16,-3 7-23 0,3-7-27 15,0 0-27-15,0 0-40 0,0 0-47 16,0 0-56-16,0 0-33 0,10-30-118 0,-10 30-94 15,14-12 33-15,-8 4-135 0,1 1-83 16</inkml:trace>
  <inkml:trace contextRef="#ctx0" brushRef="#br0" timeOffset="400954.673">28335 13528 1613 0,'0'-7'-2'0,"0"7"31"0,7-8 15 0,-7 8 13 0,0 0 6 0,4-10 7 16,-4 10 7-16,0 0 5 0,0 0-1 15,6-10-2-15,-6 10-1 0,0 0 0 0,0 0-5 16,0 0-2-16,0 0-4 0,0 0-5 16,0 0-4-16,0 40 2 0,3-31-3 15,-3 4 5-15,4-2-8 0,-1 3 3 16,4-1 4-16,-5 2 2 0,9 1-4 0,-1-2 5 15,0 3-10-15,0-1 1 0,3-3-7 16,4 1 0-16,-1 1-4 0,5-5 1 16,-4 2-9-16,2-4-2 0,-2-1-3 0,-1 1 4 15,0-4-19-15,3-1-14 0,-3-3-17 16,1 0-21-16,-17 0-28 0,30-3-23 0,-17-1-20 16,-5 1-30-16,4-5-27 0,-2 4-25 15,-7-4-19-15,3 1-29 0,-6 7-51 16,5-15-61-16,-5 15-258 0,-9-12-106 0</inkml:trace>
  <inkml:trace contextRef="#ctx0" brushRef="#br0" timeOffset="401163.6635">28472 13629 1568 0,'-14'-3'-34'0,"5"1"25"0,-1-5 23 0,0 5 10 0,10 2 22 0,-7-7 12 0,7 7 18 0,0 0 6 0,0 0 4 15,0 0 7-15,20-12 5 0,-20 12 2 16,24-8 0-16,-11 5 2 0,4 1-12 15,-1-3-7-15,1 2-9 0,-1 1-11 0,3-3-3 16,0 3-8-16,-3-4-14 0,1 4-25 47,-1-2-28-47,1-2-36 0,-4 0-38 0,4 1-45 0,-7-2-37 0,-1 2-75 0,-1 1-127 0,2-2-239 0,-10 6-110 16</inkml:trace>
  <inkml:trace contextRef="#ctx0" brushRef="#br0" timeOffset="401367.6487">28362 13467 1610 0,'-13'0'-38'0,"13"0"28"0,-17 0 20 16,17 0 33-16,0 0 12 0,0 0 10 0,0 0 12 16,0 0 5-16,0 0 3 0,37-17 5 15,-22 14-7-15,7-1-4 0,-3-1-8 16,5-3-9-16,1 3-3 0,0 1-9 0,-1 1-8 15,-2-5-26-15,-3 6-31 0,3-1-41 16,-6-1-51-16,1-1-52 0,-1 1-120 16,1 2-373-16,-2-4-147 0</inkml:trace>
  <inkml:trace contextRef="#ctx0" brushRef="#br0" timeOffset="402260.5926">28939 13365 1711 0,'3'-10'-47'0,"-3"10"14"15,0 0 17-15,0 0 20 0,0 0 12 0,0 0 9 0,0 0 6 16,0 0 10-16,0 0 8 0,0 32 0 16,4-15 0-16,-1-3 5 0,1 6-2 15,2 0 4-15,-3 5 3 0,7-3-1 16,-3 1 3-16,0 3 2 0,3-5-5 0,0 7 7 16,0-2 1-16,-4-5-5 0,3 0 4 15,3 0 1-15,-3-2 6 0,-2-2-1 0,-1 1-4 16,2-5 15-16,-2 1 9 0,1-4-7 15,-1-2 5-15,1-1 4 0,-7-7-16 0,17 7-23 16,-17-7-3-16,0 0-6 0,23-12 4 16,-13 4-7-16,4-6-4 0,-5-4-8 15,4-5-2 1,-2-2 3-16,2-2-8 0,-2-3 1 16,1-1-3-16,-2 2-4 15,1 4 0 1,-1-1 0-16,-4 4-10 15,0 0-10-15,2 0-12 0,-5 1-27 16,0 1-32 0,1 6-43-16,-1-1-48 0,0 1-43 15,0 2-47-15,0 5-109 0,2-1-112 0,-5 8 44 0,0 0-157 0,0 0-90 0</inkml:trace>
  <inkml:trace contextRef="#ctx0" brushRef="#br0" timeOffset="402613.5683">29269 13658 1632 0,'0'0'1'0,"-3"14"26"0,3-14 20 0,0 0 15 16,6 11 14-16,-6-11 8 0,0 0 7 0,0 0 9 16,27-15 4-16,-16 7 1 0,2-6-1 15,4-1 0-15,-1-4-3 0,1-3-3 16,2-2-2-16,2 0-2 0,-1-3 12 16,-1 5-42-16,2 0 1 0,-1-2 10 0,-4 7-10 15,-2 0-1-15,-1 2-7 0,0 1 4 16,1 2-4-16,-5 5-3 0,5 2-4 0,-1 0-2 31,-13 5-5-15,21 3-2-16,-21-3 3 15,22 13-8-15,-11-4 3 0,-1 7-12 0,3-2-3 0,-3 4-4 0,-3-3-2 16,2 4-4-16,2-1-13 16,-5 0-10-16,1-1-25 15,-1 1-8-15,2-3-23 16,-2 0-22-16,-3-3-27 15,4 3-24-15,-4-5-31 0,0 2-24 16,-3-12-22-16,-3 21-24 0,6-13-65 0,-3-8-81 0,-6 14-26 0,6-14-131 16,-3 13-46-16</inkml:trace>
  <inkml:trace contextRef="#ctx0" brushRef="#br0" timeOffset="403152.5358">29493 13663 1463 0,'-11'-3'-22'0,"11"3"14"16,-6-5 20-16,6 5 12 0,0 0 15 15,0 0 5-15,0 0 8 0,17-14 7 16,-7 8 7-16,3 2 7 0,1 2 5 0,2-3 10 16,1 2 0-16,-1-1 2 0,4 2-1 15,-3-1 1-15,3 3-2 0,0 0 3 16,0 0-5 0,0 0-5-16,-3 3-6 0,2-1-7 0,-2 2-7 0,4-1-1 0,-5-1-2 0,1 1-5 15,-4-1-8-15,1 2-1 0,2-1-4 16,-16-3-5-16,27 3 4 0,-18-3-11 15,-9 0-1-15,27 0 4 0,-16-6-7 16,2 4-1-16,-4-5-6 0,5 2 4 16,-4-7-8-16,1 3 1 0,-5-1 2 15,4-2-9 1,-4 0 3-16,-3 0-9 0,1-5-1 16,-4 2-2-16,0 3 2 0,0-2 1 0,-4-2-7 15,-2 1 2-15,3 3 4 0,-4-1-3 0,1-2 2 0,3 6-1 16,-5-2-2-16,5 2 7 0,-3-3-11 0,2 6 9 0,4 6-5 15,-6-10 0-15,6 10-5 0,0 0 6 16,0 0 1-16,0 0 2 0,0 0-2 16,0 0 6-16,0 0-8 0,30 22 3 0,-20-11 2 15,-1 4 6-15,2-3 16 0,-1 3-4 16,-1 1 5-16,5 4 11 0,-7-3 6 0,-1 0 1 16,-3 3 16-16,1-2-25 0,-4-3 12 15,-4 2 1-15,1 0 1 0,-3 0-3 16,-4-1-2-16,3-1-8 0,-3 0 3 0,-3-3-8 15,2-3-6-15,2 3-21 0,-4-7-13 16,-1 2-32-16,1-4-34 0,13-3-41 0,-24 0-44 16,24 0-45-16,-20-6-42 0,17 2-32 15,3 4-85-15,-3-11-93 0,3 11 36 16,3-15-144-16,-3 15-69 16</inkml:trace>
  <inkml:trace contextRef="#ctx0" brushRef="#br0" timeOffset="403493.5163">30056 13596 1516 0,'20'-3'-19'0,"-10"3"25"0,-10 0 21 0,20 4 21 0,-7-1 9 0,1 2 13 16,-4 2 7-16,7 2 3 0,-1-1 6 15,1 1-5-15,3 1-3 0,-3 2-7 16,6-1-5-16,-3 1-7 0,3 1-3 0,1-1-5 16,-1 1-6-16,3-1-3 0,-2-2-6 0,3-3-4 15,-1 2-1-15,1-3 4 0,3 0-1 16,0-4-9-16,-3-4 0 0,3-2-2 15,-3-1-1-15,-1-4 0 0,-3-1 2 0,1-5 4 16,-4 0 4-16,0-8-4 0,-7 4 0 16,-3-4 4-16,-3 1 2 0,-4-1 5 15,-3 0 6-15,-3 3 2 0,-1 0 0 16,-5 2 7-16,-1 1-8 0,-7 5-4 0,0-1-9 16,1 6-1-16,-5-1-6 0,5 5 1 15,-4 3-3-15,3 3-6 0,-3-1-18 16,0 4-22-16,1 1-24 0,2 1-28 0,-1 0-24 15,5 1-34-15,4 1-32 0,-2-3-38 16,5 4-57-16,-1-4-124 0,4 4-51 16,3-11-129-16,0 0-64 0</inkml:trace>
  <inkml:trace contextRef="#ctx0" brushRef="#br0" timeOffset="403734.499">30883 13500 1516 0,'0'0'29'0,"17"-2"26"0,-17 2 24 16,13 0 14-16,-13 0 6 0,14 7-2 0,-14-7-4 15,10 13 1-15,-4-3-9 0,-3-1-7 16,5 5-7-16,-2-2-5 0,1 3-8 16,-1-3-5-16,-3 3-6 0,5-3-12 0,-5 4-12 15,3-3-19-15,-2-1-28 0,-1 1-23 16,0-4-31-16,4 1-30 0,-7-10-27 15,0 15-42-15,0-15-81 0,0 0-371 0,4 11-126 16</inkml:trace>
  <inkml:trace contextRef="#ctx0" brushRef="#br0" timeOffset="404037.4791">30993 13546 1745 0,'4'-18'13'0,"2"3"35"0,-3 0 24 0,8 0 17 0,-1-1 15 16,-1 4 7-16,2 0 11 15,-5 2 2-15,4 0-8 0,1 5 5 0,2 0-8 0,-4 2-1 0,-9 3-13 16,0 0-2-16,24 15-19 0,-21-5 1 16,0 1 3-16,2 2-16 0,-5 4 11 15,0-2-11-15,0-1-3 0,0 3-11 16,3 1 4-16,0 2 0 0,0-2-26 0,4 0 11 16,2-2 6-16,5 3 6 0,-4-4 9 15,7-1 5-15,-4-2 1 0,7 0-2 0,0 0-1 16,0-3-8-16,0-1-3 0,4-3-6 15,2 0-7-15,-3 2-6 0,4-4-1 16,0 2-7-16,3-2-15 0,-6-1-26 16,-5 1-42-16,1-3-28 0,-3 1-38 0,-1 2-45 15,2 0-51-15,-18-3-61 0,22 6-71 16,-11 0-150-16,-1 0 14 0,-10-6 59 0,9 12-208 16,-5-4-131-16</inkml:trace>
  <inkml:trace contextRef="#ctx0" brushRef="#br0" timeOffset="404820.4307">27279 14328 1723 0,'-5'12'-28'0,"-2"2"25"0,1 3 25 0,-1 0 20 16,2 3 17-16,1 2 15 31,-1 5 17-31,0-4 7 0,-3 6 12 0,3 0 10 0,-4 1-2 0,7 2 0 0,-1 1-3 16,-1 2-1-16,0-3 3 0,2 2-4 0,-1 0-14 15,-1-4-6-15,4-3-5 16,-2 1-8-16,-2-1-13 16,0 0 2-1,4-5-17-15,-4-1-6 16,2 0-3 0,-5-4-9-16,7-2-17 0,-4 0-21 0,4-4-24 0,0-11-30 15,4 12-35-15,-4-12-38 0,0 0-40 0,0 0-44 0,23-21-26 0,-14 4-91 0,4-3-115 16,-1-4-224-16,1-2-165 0</inkml:trace>
  <inkml:trace contextRef="#ctx0" brushRef="#br0" timeOffset="405166.4635">27402 14298 1716 0,'-9'-5'-51'0,"9"5"25"0,-9-7 13 16,9 7 23-16,-9-6 14 0,9 6 19 0,0 0 6 15,-18 3 13-15,18-3 6 0,-9 10 6 16,9-10 0-16,-6 15 2 0,6-15 0 0,0 18 0 15,0-6 1-15,6 0 1 0,1 3 5 16,2 3-10-16,2 2 2 31,2-1-1-31,1 8-1 0,2-5-5 0,0 4 1 0,1 3-2 0,-3-4 9 0,-1 5-16 0,4-6 0 16,-4 7 1 0,-2-1-1-1,-6 0-8-15,3 2 6 0,-5 1-1 0,-1-1-3 16,-2-2-2-16,0 0-4 0,-2-3-1 0,2 4 0 0,-3-4-13 15,-5-3-5-15,6 2 0 0,-6-3-9 0,4-3-9 16,2-1-4-16,-1-3-19 0,-5-2-10 0,6-1-18 16,-1-3-8-16,-1-1-22 0,4-9-16 0,-3 12-26 0,3-12-23 15,-7 8-29-15,7-8-34 0,0 0-33 16,0 0-68-16,0 0-110 0,0 0-8 16,-19-16-132-16,19 16-52 0</inkml:trace>
  <inkml:trace contextRef="#ctx0" brushRef="#br0" timeOffset="405467.4445">27097 14835 1441 0,'-2'-12'-14'15,"2"12"25"-15,0-7 18 0,0 7 29 0,10-10 24 16,-1 4 16-16,-9 6 15 0,23-7 11 0,-5 2 6 16,2 0 7-16,3 0-3 0,1 3-6 15,-1-1-12-15,3-2-7 0,4 0-37 16,-3 3-5-16,0-1 2 16,0-1-21-16,-2 0-23 15,2 0-28-15,-6 0-34 16,-2 4-34-16,4-2-29 0,-1-1-44 0,-6 0-24 0,4 2-48 15,0 1-95-15,-4 0-345 16,1-3-151-16</inkml:trace>
  <inkml:trace contextRef="#ctx0" brushRef="#br0" timeOffset="405688.4868">27861 14755 1742 0,'0'0'-42'0,"13"6"32"15,-13-6 19-15,7 12 24 0,-7-12 17 0,7 13 18 16,-3-4 9-16,-1 4 5 0,0-4 1 16,0 4 0-16,1-2-7 0,-4 1-3 0,6 0-7 15,-6-12-7-15,4 22-6 16,0-10-4-16,-4 0-25 0,0-12-27 0,3 18-33 16,0-11-39-16,-3-7-57 0,0 0-64 15,0 14-135-15,0-14-282 0,0 0-112 0</inkml:trace>
  <inkml:trace contextRef="#ctx0" brushRef="#br0" timeOffset="405874.5225">27911 14598 1626 0,'-3'-14'-8'0,"0"5"15"0,-1 2 14 0,1-3-2 15,3 10 1-15,-3-15-2 0,3 15-8 0,0-14-19 16,0 14-32-16,3-17-40 0,-3 17-89 0,10-9-311 15,-3 3 14-15</inkml:trace>
  <inkml:trace contextRef="#ctx0" brushRef="#br0" timeOffset="406372.8046">28225 14793 1258 0,'0'0'-16'0,"7"11"13"16,-7-11 15-16,3 10 15 0,-3-10 10 0,0 0 3 16,0 0 6-16,7 7 9 0,-7-7 9 0,0 0 3 15,0 0 5-15,0 0 7 0,0 0 2 16,7-26 0-16,-7 26 1 0,3-17 1 15,-3 7 0-15,0-3-1 0,0-2 0 0,-3 3-3 16,-1-3-3-16,1 0-5 16,-1 2-8-16,1-1 0 0,0 1-4 0,-4 0-2 15,1 1-6-15,2 2-3 0,0 0-3 16,1 1-5-16,0 1-8 0,0 1-1 0,3 7-3 16,-3-16-3-16,3 16-9 0,0 0 5 15,0 0-5-15,0 0-3 0,0 0 0 0,0 0 0 16,0 0 0-16,0 0-5 0,30 25 3 15,-24-15-5-15,1 0 2 0,3 2 1 16,0 3 2-16,-5 2 6 0,7 3 4 16,-5-4 9-16,-1 4 6 0,-3-1 6 0,0 2 8 15,-3-3 13-15,4-1 1 0,-8-1 3 16,4 0-3-16,-6 0-2 0,3-2-4 0,-5 1-7 16,2-2-3-16,-4 0-1 0,1-2-7 15,-2-2-3-15,1 0-6 0,0-4-5 16,0 3-13-16,0-6-17 0,10-2-27 0,-19 5-33 15,8-5-46-15,11 0-47 0,-16-5-63 16,9 1-51-16,7 4-133 0,0 0-106 16,-7-7 48-16,7 7-175 0,0 0-134 0</inkml:trace>
  <inkml:trace contextRef="#ctx0" brushRef="#br0" timeOffset="407016.4561">28422 14878 1706 0,'0'0'0'0,"20"2"24"0,-20-2 22 16,0 0 12-16,0 0 11 0,16 6 8 0,-16-6 3 15,8 5 2-15,-8-5 7 0,0 0 1 16,8 13 0-16,-8-13-2 0,8 9-8 16,-8-9-6-16,5 12-5 0,-5-12 0 15,9 8-5-15,-9-8-3 0,3 10-7 0,-3-10-1 16,0 0 0-16,0 0-3 0,6 11-4 15,-6-11 3-15,0 0-3 0,0 0-4 16,0 0 2-16,0 0-7 0,0 0-10 0,21-16 4 16,-15 8-2-16,1-1-8 0,-1-1-1 15,5-2 1 1,-5 0 3-16,4-3-2 0,1 1 3 16,1 1-10-16,-3 1 2 0,3-4-1 15,-2 7-3-15,-1-1 0 0,2 3 0 0,-5-1 4 0,1 1 8 0,1 1-9 0,-8 6-6 16,14-4 11-16,-14 4-7 0,0 0 2 15,25 10 2-15,-25-10 9 0,13 17-7 16,-7-6-7-16,2 1 1 0,1 2 2 16,1 1 0-16,-3 1 1 0,0 3-7 15,3 0 7-15,-2-2-7 16,0 0-14-16,-2 0 12 16,5 0 5-16,-1-1-5 0,-4-1 4 15,1 0-4 1,0-5 2-16,3 0-5 0,-7-1 3 0,4-1 1 0,-7-8 4 15,16 10-7-15,-16-10 2 0,24-2 1 0,-24 2 1 0,20-9-7 0,-7 1 6 16,1-4-9-16,-1-4 3 16,4-2 3-16,-1 2-1 0,1-5-17 0,-4 1-12 15,4 5 4-15,-4-1 6 0,0 0-3 16,1 3 4-16,-4 0 3 0,0 3 7 16,0 5 5-16,0 0-3 0,-10 5 12 15,23 3-8-15,-23-3 3 16,21 10 4-16,-12-3-8 15,1 3 3-15,1 2 1 0,-5 0-6 16,4 2-4-16,-4 2-5 0,5-5-19 16,-5 4-17-16,1-3-7 0,-1 1-32 15,2 1-23-15,-5-5-30 0,0 1-42 0,-3-10-44 0,0 12-37 0,0-12-81 16,0 0-96-16,0 0 9 0,-3 16-164 0,3-16-92 0</inkml:trace>
  <inkml:trace contextRef="#ctx0" brushRef="#br0" timeOffset="407192.4854">29176 14991 1657 0,'-10'-5'14'0,"10"5"29"0,0 0 28 15,-3-7 13-15,3 7 19 0,0 0 12 0,0 0 7 16,16-12 8-16,-16 12-9 0,17-5-5 16,-7 1-1-16,4 4-15 0,-2-4-11 0,1 0-14 15,1 1-2-15,2-1-13 0,-2 1-24 16,7-1-35-16,-5 1-36 0,1 0-45 16,2 2-48-16,-2-3-46 0,3 2-50 15,-3 0-109-15,0 2-98 0,2-3-154 0,5 3-86 16</inkml:trace>
  <inkml:trace contextRef="#ctx0" brushRef="#br0" timeOffset="407741.9759">29523 14868 1527 0,'-7'-7'-17'0,"3"-1"24"15,4 8 23-15,-3-12 21 0,0 6 11 0,3 6 8 0,-3-10 4 16,3 10 2-16,-4-8 1 0,4 8 0 16,0 0-4-16,-6-8-5 0,6 8-3 15,0 0-1-15,0 0 0 0,0 0-6 16,0 0 2-16,0 0-1 0,0 0-1 0,0 0 3 16,0 0-5-16,6 39-3 15,-2-29-2-15,2 2 0 0,-3-2-4 0,1 1-7 0,3 2 7 16,3-1-6-16,-4-3-3 0,4 2 2 15,4 0 1-15,-1 0 6 0,1-4 3 0,-2-1 3 16,2-2-4-16,-1 0 0 0,-13-4 1 16,27 0-1-16,-27 0 3 0,27-8-28 15,-14 2-6-15,1-1-3 0,-1-6 1 0,0 4-5 16,-3-4 4-16,0-2-4 0,4 0-5 16,-8-3-1-16,4 1 0 0,-4 0-9 15,-1-1-12-15,1 1 1 0,-6-1-14 16,3 3-11-16,-3-3-16 0,3 3-23 0,-3 3-28 15,0-1-37-15,0 3-37 0,-3 1-26 16,3 9-51-16,-3-13-99 0,3 13-67 0,-6-9-181 16,6 9-103-16</inkml:trace>
  <inkml:trace contextRef="#ctx0" brushRef="#br0" timeOffset="408452.4676">30006 14545 1634 0,'0'0'-1'0,"0"-16"28"0,-4 8 28 15,4 8 15-15,0-13 3 0,0 13 8 0,0 0 9 16,0 0 6-16,0 0 4 0,0 0 4 16,0 0-3-16,0 0-4 0,14 37 0 0,-10-24 5 15,-1 4 2-15,3 6-6 0,-2-3 4 16,-1 2-6 15,4 0-1-31,0 1 3 0,-1 0-5 0,1 2-2 0,3-3 1 0,0 1-6 0,-4-1-2 16,5 1-10-16,-5-5-6 15,4 2-9-15,0-3-4 16,0-2-4 0,0-1-2-16,-3-5-9 15,3 0-4-15,0-4 1 16,3-2-9-16,-13-3-1 0,23 3 2 0,-23-3-8 16,27-7 1-16,-14-1-8 0,4 0 1 0,-4-1 0 0,4-2-4 0,0-2 4 15,-4 3-4-15,0 1-2 0,1 1-2 16,-1 0-3-16,1-2 8 0,-1 5-1 0,-3 0 2 0,3 3 3 15,-13 2 9-15,21-2-2 0,-21 2 3 0,22 4 1 0,-22-4-6 16,17 10-1-16,-7-4-5 0,1 1 2 0,-5 0-4 0,1 3-1 16,2 0-3-16,-4 1 1 0,1-1-3 0,-6-10-7 0,7 20-12 0,-4-11-16 15,-3-9-20 1,6 15-25-16,-3-8-20 0,-3-7-16 0,0 12-27 0,0-12-19 16,0 0-22-16,0 20-27 0,0-20-21 0,0 0-16 15,0 0-13-15,0 0-54 0,-12 1-76 16,12-1-46-16,0 0-204 0,0 0-130 15</inkml:trace>
  <inkml:trace contextRef="#ctx0" brushRef="#br0" timeOffset="408664.4539">30476 14718 1686 0,'-3'-10'-26'0,"0"2"20"0,-3 1 20 0,1-1 16 0,2 2 6 0,3 6 1 0,-6-11-3 0,6 11-1 0,-4-10-6 16,1 2-3-16,3 8-6 0,-3-7-14 15,3 7-20-15,-3-7-26 0,3 7-33 16,0 0-47-16,0 0-89 0,3-13-281 0,-3 13 3 16</inkml:trace>
  <inkml:trace contextRef="#ctx0" brushRef="#br0" timeOffset="409281.9571">30643 14610 1356 0,'14'3'12'0,"-14"-3"21"16,0 0 22-16,0 0 16 0,3 12 11 0,-3-12 7 0,0 0 9 15,3 18 6-15,0-8 3 0,-3-10 0 16,4 23 0-16,-1-10 1 0,1 2-11 16,-1 1-1-16,0 1-5 0,4 1-11 15,-1 3-1-15,1-4-9 0,0-1-9 0,3 4 0 16,-4-4-5-16,5 2-8 0,-1-6 1 15,3 0-4-15,-3 0-4 0,3-4-3 0,4-4-7 16,-4 1 1-16,8-3-6 0,-5-2-5 16,4 0 0-16,-4-2-3 0,4-3 4 0,-2 2-5 15,1-6-4-15,-2 3-1 0,-1 0 2 16,-2 2-5-16,-1-1-4 0,1-1 5 16,-1 2-4-16,1-1 5 0,-5 3 9 15,-9 2 9-15,24-3 3 0,-14 0 1 16,4 3-5-16,-14 0-1 0,19 3-3 0,-8 2 2 15,1-3-1-15,-2 3-1 0,1 3-6 16,-2 0 7-16,1-3-8 16,4 5-6-16,-1-3 1 0,1 3 2 0,2 1-3 15,-2-4-2-15,2 2 2 0,-2 0-6 0,-1-4 2 16,4 1-1-16,-1 0-15 0,1-4 11 0,3 4 5 16,-3-6 0-16,-17 0-3 0,30 0-2 15,-14-6 3-15,-2 4-1 0,-1-7-28 16,1 2 8-16,-2-3-3 0,2-2 0 0,-1 0 4 15,-3-2-1-15,1-6 0 16,-5 3 0 0,-3-3 3-16,0 5 1 0,-6-3 1 15,3-1 6 1,-6-1-2-16,-5 3-3 16,1-2 5-16,-2 5-3 15,-6-1 0-15,2 2 6 16,-1 4 0-16,-3 0-5 15,0 3-2-15,-3 1-11 16,3 2-15 0,0 1-25-16,-3 2-36 0,2 2-51 15,-6 1-46-15,1 0-36 0,6 2-90 0,0-1-120 16,4 2 12-16,-1 1-165 0,1 1-92 0</inkml:trace>
  <inkml:trace contextRef="#ctx0" brushRef="#br0" timeOffset="584444.3377">18249 14933 96 0,'-6'7'25'0,"-1"0"-12"16,7-7-5-16,-10 12-5 0,6-6 0 0,4-6-12 0,-6 10-13 16,6-10-18-16,-6 11 13 0</inkml:trace>
  <inkml:trace contextRef="#ctx0" brushRef="#br0" timeOffset="588134.2956">16502 14925 115 0,'-14'-4'0'15,"5"1"2"-15,-5-2 7 0,4 3-4 16,0-1 0-16,0-1-4 0,10 4-10 0,-10-8 0 0,4 5-12 16,6 3-13-16,0 0 12 0</inkml:trace>
  <inkml:trace contextRef="#ctx0" brushRef="#br0" timeOffset="589326.2179">16379 14830 186 0,'0'0'62'0,"6"-7"0"0,-6 7 1 15,0 0 5-15,0 0 9 0,4-7 1 16,-4 7 13-16,0 0 12 0,0 0-3 0,0 0 11 16,-4-16 1-16,4 16 6 0,0 0-4 15,0 0 2-15,-6-7-3 0,6 7-4 0,0 0-5 16,0 0-7-16,0 0-10 0,0 0-9 15,-24 16-2-15,18-4-4 0,-2 2-4 16,2 4-1-16,0 1-2 0,2 2-5 16,-2 4-2-16,-2-3-6 0,5 5-1 15,-3 0-2-15,-4 2-3 0,7-2-4 16,-5 2 0-16,2-5-2 16,3-1-6-1,-4-1-2 1,4 0 0-16,0-2-3 0,-1 1-4 15,0-4 5-15,1-2-12 0,3-2-1 0,-3-1-3 0,0 2 2 0,3-5-1 16,-3 0-3-16,3-9 0 0,-4 15 0 0,4-15-1 16,-3 13 0-16,3-13-2 0,0 0 4 0,-3 8-4 0,3-8 0 0,0 0-3 0,0 0-2 0,-11-32 4 15,8 11-3-15,0-4-3 16,-1-3 0-16,1-4 1 0,0 0 0 16,-3-2 0-16,1-1-2 15,-1 1 3-15,6 5-1 0,-7 0-5 0,4 4 4 16,3-1-2-16,-3 1 1 0,0 3 0 15,3-2 1-15,-3 2 4 0,6 2-6 16,-6 2-1-16,3 4 1 0,0-2 5 0,3 3-8 0,-3 1 0 0,0-1 3 16,-3 6-3-16,3-4 0 0,0 11 0 15,0 0 3-15,0 0 0 0,12-4 4 0,-12 4-2 16,0 0 2-16,21 30 4 0,-12-15 3 16,4 2-5-16,-2 5 0 0,2-1 5 0,1 4 1 15,-1 3 0 1,4-1 3-16,-4 2-5 0,0-1 4 0,1 0-2 0,2 0 0 15,-2-1 1-15,-5-2-6 16,2-3 0-16,-1 5-1 0,-1-8 2 0,2-2 0 16,-1 3-3-16,-4-3 1 0,1-2-5 0,0 1-7 15,-1-4-7-15,1-2-9 0,-1 3-17 0,-6-2-10 16,7-5-25-16,-7-6-19 0,7 12-24 16,-7-12-20-16,0 0-16 0,0 0-14 15,0 0-5-15,0 0-11 0,0 0-15 0,0 0-54 16,0 0-349-16,-30-21-99 0</inkml:trace>
  <inkml:trace contextRef="#ctx0" brushRef="#br0" timeOffset="589594.2014">16095 15216 1550 0,'0'0'-69'0,"-16"-3"20"15,16 3 4-15,-14 0 3 0,14 0 6 0,-13-2 22 16,13 2 16-16,0 0 23 0,-11-3 20 15,11 3 12-15,0 0 13 0,0 0 10 16,0 0 8-16,21-18 2 0,-12 11 1 16,5 3 4-16,-4-2-4 0,7-1-5 0,-1-1-6 15,1 1-8-15,4-3-8 0,-2 2-9 16,1 1 0-16,1-1-10 0,1 1-5 0,-1-1-2 16,2 0-6-16,-4-1-13 15,5 2-16-15,-4-4-28 0,4 1-28 0,-5 1-39 16,2-6-32-16,2 6-26 0,-3 2-26 15,0 0-94-15,-3 1-318 0,-1 2-88 0</inkml:trace>
  <inkml:trace contextRef="#ctx0" brushRef="#br0" timeOffset="589959.178">16806 15136 1479 0,'13'8'-47'0,"-13"-8"0"0,0 0 7 0,9 4 5 0,-9-4 7 0,0 0 4 0,0 0 5 0,0 0 6 16,17-15 1-16,-13 8 16 0,-4 7 10 16,0-21 21-16,3 9 9 0,-3-1 9 15,0 1-5-15,3 1-4 0,-3-4-4 0,3 6 2 16,-3-4-1-16,0 13-4 31,0-17 5-31,0 17 8 16,0-15-2-16,0 15-6 0,8-8 8 0,-8 8 2 0,0 0 1 0,0 0 5 0,19 31 7 0,-8-17 4 15,-1 7 2-15,-4 1 2 16,4 0-4-16,-3 4-1 0,3-4-5 16,-1 6 1-16,2-2-2 0,-4 1-6 31,2-5-4-31,-2 0-5 0,3 1-6 16,-3-4-4-1,-1 1-1-15,1-2-4 0,-3-3-2 0,2 0-5 16,-2-2-8-16,2-1-16 0,-3 2-19 0,1-5-26 0,-4-9-28 0,7 15-45 0,-7-15-48 15,3 9-42-15,-3-9-100 0,0 0-115 0,13 6-135 0,-13-6-59 0</inkml:trace>
  <inkml:trace contextRef="#ctx0" brushRef="#br0" timeOffset="591074.1201">25022 14821 1448 0,'0'0'-41'0,"0"0"11"0,0 0 8 16,-6-17 8-16,6 17 2 0,-5-6 8 16,5 6 11-16,0 0-1 0,0 0 4 0,0 0 9 15,0 0 6-15,0 0 12 0,-22 23 12 16,19-11 6-16,-7 5 4 0,5 3 4 0,-4 6-1 15,4 3 1-15,-6 1-5 0,5 6-3 16,-2-4-3-16,2 3-4 0,-1-3 1 16,4 4-2-16,-3-4-6 0,4-2 0 15,-4-2 1-15,3-3-3 16,-2 0-2-16,5-5-2 16,-5-2-7-16,5-4 4 0,-3 1 0 15,3-3 2-15,-3 0-2 16,3-12 1-16,0 0-5 0,0 0-5 0,0 0-1 0,0 0-2 0,-2-53-4 0,4 23-3 15,-2-8-2-15,3-6-6 16,0-4 0-16,-3-6-2 0,5 2-3 16,-3-3 1-16,1 1-3 0,0 0 2 0,3 8 1 0,-4 5 0 15,-2 3-3-15,3 6 3 0,-3 5-2 16,3 2-3-16,0 4 0 0,-3 6 5 16,4 5-1-16,-4 10 5 0,0 0 3 0,0 0 0 0,0 0 4 0,21 42 4 15,-12-19-2-15,-3 10 3 0,6-1 0 16,1 4-1-16,3 7 0 0,-3 0 1 15,4 1-1-15,-4-1-1 0,5 1-1 16,-3-5 0-16,2 2-2 16,-7-6 2-16,3 1-4 0,1-6 0 15,-5 5 1-15,3-9-4 0,-7-3-2 0,3 2-6 0,-3-7-9 16,3-1-6-16,-6-2-9 0,5-1-21 0,-7-5-21 16,0-9-29-16,7 13-14 0,-7-13-22 15,0 0-20-15,0 0-8 0,0 0-33 0,-24-25-69 16,15 12-302-16,2-3-65 15</inkml:trace>
  <inkml:trace contextRef="#ctx0" brushRef="#br0" timeOffset="591308.1055">24766 15116 1496 0,'-10'-4'5'15,"10"4"14"-15,-13-1 1 16,13 1 1-16,0 0-4 0,-4-11-1 0,4 11 6 0,0 0 5 15,25-17-6-15,-16 13 2 0,3-2-1 0,7-1 4 16,-3-1 6-16,4 0 1 0,-1 0-4 16,3 0 0-16,-4 3-3 0,6-4-4 15,-1 2-2-15,2-1 1 16,-7 1-15-16,9 0-23 0,-7 2-30 0,5-2-31 16,-7 1-21-16,4 0-28 0,-3 4-73 0,-6-4-271 15,0 5 21-15</inkml:trace>
  <inkml:trace contextRef="#ctx0" brushRef="#br0" timeOffset="591686.7224">25379 15034 1345 0,'10'7'29'0,"-10"-7"1"0,17 5 3 16,-17-5 0-16,16 4 2 0,-5 0-5 0,2 0 0 15,-13-4 10-15,24 13 0 0,-14-9 0 16,0 4 2-16,3-1 3 0,-1 0 5 0,-4 1 5 15,2 5-1-15,-4-5 7 0,2 4 0 79,-5-2-3-79,4 3 0 0,-4-1-6 0,1 3-5 0,-2-3-4 0,2 1-3 0,-4 2-5 0,3-2-4 0,2 0-2 0,-3 1 0 0,2 0 1 0,3-5 3 0,-5 4 6 0,9-4 6 0,-4-2 5 0,2 3 0 15,-9-10 3-15,20 13-3 0,-7-11-1 0,1 4-4 16,0-3-3-16,-14-3-6 0,29 0 3 15,-11 0-7-15,0-3-3 0,0 3-2 16,-2-2-3-16,2-2-3 0,-3 2 3 16,3 0-7-1,-3-3-6-15,-1 2-7 0,2-2-11 0,-2 2-19 16,-1 1-18 0,1-3-22-16,3 2-22 0,-3 1-18 0,-1 0-25 15,-3-1-22-15,-10 3-13 0,20-4-3 0,-20 4-27 0,20 0-61 0,-20 0-361 16,0 0-116-16</inkml:trace>
  <inkml:trace contextRef="#ctx0" brushRef="#br0" timeOffset="597554.2732">17375 12843 1561 0,'-9'24'-96'0,"9"-24"7"0,-10 6 9 16,10-6 18-16,0 0 3 0,0 0 11 15,-11 5 4-15,11-5 3 0,0 0 10 0,-9 7 10 16,9-7 4-16,0 0 9 0,-4 11 5 15,4-11 2-15,0 0 0 0,0 14 0 0,0-14 5 16,0 0 3-16,0 15 2 0,0-15 8 16,4 15 1-16,-4-15 4 0,6 15-4 15,-3-7 4-15,1 2-4 0,-4-10-3 16,4 20 2-16,2-8 0 0,-6 0 3 16,3 1-1-16,4 0 0 0,-4-1 0 0,0 4 0 15,5-4-1-15,-2 3 0 0,-3 0 5 0,4-3 0 16,4 6-3-16,-5-6 5 15,0 6-5-15,4-3 2 16,1 2-6-16,-2-1-1 0,1 2 12 16,4-4-6-1,-4 4-3-15,3-1 0 16,0-3 2-16,0 5-4 0,1 1 1 16,-1-6 2-1,1 3-3-15,2-2-4 0,1 3-1 16,-1 0 2-16,2-3-6 15,5 5 2-15,-7-5 1 0,5 3-5 0,2-1 2 16,0 0 2-16,-3-2-4 0,4 3 1 16,-1-3 3-16,0 0-5 0,0 2-2 0,4-1 2 15,-3-2 2-15,-1 1-2 16,3 0 0-16,-5 0 5 0,5 1-9 0,1-1 4 0,3-3-2 16,-3 0 0-16,-4-1-1 15,3 1 4-15,-2-3-8 0,3 0 8 0,0 0-3 16,-1-1-2-16,1-1 4 0,0-2-4 15,2 0 2-15,-2 0-1 0,3-2 1 0,3 0 2 0,-3-2-4 16,0 2 2-16,4-3 0 0,-4 0-2 16,4 0 0-16,-4 0-1 0,3 0 0 0,-3-3 6 15,0 2-5-15,3-2-1 0,-3 0 4 0,0-2-1 0,4 3-5 16,-4-3 4-16,0-2-1 0,0 2-8 16,3-3 4-16,-3 1 2 0,3-4-2 15,-3 5-3-15,-3-3-2 0,6 0 5 0,0-2-5 0,-3-1 0 16,-3 2 5-16,7 0 0 0,-4-4-1 15,-7 5-3-15,7-1-3 0,-3-5 2 0,0 6 1 16,-5-3 1-16,2-2 3 0,-1 2-2 0,4-3-3 0,-3 0-5 16,-5 0 3-16,2-1 13 0,-5 2-10 15,4-4-5-15,-3 1 6 0,-1 3 7 16,-2-6-9-16,-1 1-6 16,4 2 1-16,-4-1 7 0,0-3-1 0,1 5-4 0,-4-4 6 0,3 2 0 15,-3-3 1-15,3 5 0 0,-5-4-3 16,1 0 2-16,-2-3-2 0,2 1 1 15,-1-1 6-15,-2-3-2 0,-3 5-5 0,1-4 2 0,-1 1-2 16,-6-2 8-16,3-2-1 0,-4 7-1 0,-2-5 2 16,3 1-11-16,-5 1 7 0,-1-2 8 15,-1 4-6-15,0-4-2 0,-4 1 6 0,1 1-4 0,3-2 2 16,-6 1-3-16,-1 1-1 0,0 0 9 16,-3 0-5-16,0 2-1 0,-3-1 2 0,3 2-1 15,-4 2 2-15,-3-1 0 0,-3-1-7 0,4 1 10 16,-4 1-7-16,0 1 5 0,0 4-6 15,-1-5 2-15,1 5 2 16,-3 1 1 0,0 1-4-16,0-3 4 15,-1 2 0-15,1 3 1 16,0-2-1-16,3 4-2 0,-3 1 1 0,3 0 1 16,0-1-3-16,-4 3 5 0,4 0-1 0,-3-1-5 0,0 4 1 0,3 1 1 15,-4-3 3-15,0 2-3 0,4 2 0 0,-3 0 4 16,-3 2-5-16,-1 2 3 0,4-1 1 0,-11 6-3 15,4 0 4-15,-3 2-6 0,3 1 2 0,-3 1 3 16,2-1-5-16,1 1 3 0,4 1-3 16,-4 1 3-16,3 3-6 0,-6 3 3 15,9-5 5-15,1 4-3 0,0-2-5 0,0-1 2 0,-1 3-6 0,4-2-2 16,4-1-20-16,-4 1-5 0,6 0-19 16,0-6-25-16,1 5-62 0,3-1-231 15,0-4 114-15</inkml:trace>
  <inkml:trace contextRef="#ctx0" brushRef="#br0" timeOffset="599638.9562">26271 12325 999 0,'0'0'-25'0,"10"-7"3"0,-10 7 0 16,0 0 4-16,6-8-1 0,-6 8 5 0,0 0 4 16,9-7 8-16,-9 7-1 0,0 0 10 15,8-7 10-15,-8 7 0 0,0 0 4 16,0 0 5-16,0 0 4 0,0 0 11 0,-8-18-8 15,8 18-3-15,0 0 5 0,0 0-17 16,-9-7 19-16,9 7-3 16,-2-7-14-16,2 7 4 0,-8-6-8 0,8 6 4 15,-10-8-3-15,10 8 4 0,-9-10-6 0,1 5 0 16,8 5 5-16,-17-7-6 0,4 2 0 16,4 3-2-16,-5-3 2 0,1 2-1 0,-1 0-3 15,-1 1-2-15,-3-1 2 0,5 1-2 16,-8 0 1-16,5 2-7 15,-4 0 1-15,4 0 2 16,-6 2 2-16,4-2-10 16,-2 2 5-16,0 1 8 0,-7-1-8 15,6 1 3-15,1 2-3 0,-2 0 0 16,-1 0 3-16,-2 2-1 0,5 1 1 16,-2 1-1-16,-2 3-3 15,3-3 5-15,-2 1-2 0,3 3 0 0,0-4-2 0,0 4 6 0,0-1 0 16,3 0 3-16,2 4 0 15,-3-3-4-15,5 1 10 0,-3 3-8 16,2-2-2-16,0 3 1 0,4-3 2 0,-1 3 2 0,-1 3-6 16,5-5 3-16,1 0-1 0,-2 1 0 15,6 0-7-15,-2 1 4 0,2 0 4 16,2-1-2-16,0-3-1 0,0 4 6 0,2 0-5 16,2-1 1-16,-2-2 1 0,6 3 0 0,-2 0-5 0,-1-1 3 15,3 0 4-15,3 0-2 0,2-2-3 16,1 1 2-16,-1 1 2 0,0-2 0 0,5 0 2 0,-2 1-4 15,3-4 2-15,2 3 0 0,2-3-3 16,1 0-1-16,-4-1 2 0,3-2-1 0,4 4 0 16,-5-2-2-16,3-4 5 15,0 0 1-15,-1 3 0 0,4-4-2 0,-1 0 4 0,-6 0-3 16,6 0 1-16,1-3 0 0,-3 1-5 16,6-2 4-16,-4 1-1 0,0-3 1 15,2 0 0-15,-4 0-2 0,1-3 4 0,4 1-4 16,-5-2 3-16,2 2-4 0,4-4 1 0,-4-1 1 15,0 2-2-15,0 1 0 16,-2-6-1-16,-1 2-3 0,3 1 2 0,0-3 1 0,-4 0-2 16,0-4-1-16,0 2-1 0,-2-2 1 15,2 2 2-15,-8-4-1 0,6 1 0 16,-1-4-2-16,0 1 2 0,-2 0-3 16,-2 0 2-16,-3-2-7 0,4-2 8 0,-4 2-1 15,0-1-1-15,1 0-1 0,-4-1 0 16,0-2-3-16,-3 0 4 0,-1 2-1 0,1-3-4 15,-5 1 5-15,-2 0 0 0,4 2-2 16,-8-4-1-16,2 1 3 0,-5 3-1 16,1-4 0-16,-6 2 0 0,1-1 0 0,-2-1 2 15,-1-1 0-15,-3 5-3 0,-4-1 4 16,1 1 3-16,-3-1-1 0,3 3 2 16,-7 2-1-16,4-1-1 0,-4 4 3 0,0 3-2 15,1 0 0-15,-1 3-1 0,4 0-1 16,-6 3 2-16,2 4-6 0,-4-1 5 15,1 6-1-15,1-1-2 0,-2 4-4 0,1-2-6 16,1 4-9-16,-9 1-16 0,5 4-19 16,3-2-25-16,-3 1-30 0,3-2-25 15,1 4-57-15,-2 1-386 0,8-4-76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3:21:28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20491 2508 46 0,'0'0'0'16,"-10"5"-11"-16,10-5 11 0,0 0 7 16,-17 1-5-16,17-1 1 0,-16 0-1 0,16 0 1 15,-21-1 1-15,21 1-5 0,-17 0 6 16,7-3 1-16,10 3-7 0,-20-2 5 16,10 2-2-16,1-3 0 0,9 3-2 0,-21 0 0 15,12-3-2-15,9 3 2 0,-24-1 4 16,24 1-6-16,-17-5 2 0,17 5 1 15,-16 0-2-15,16 0-1 0,-14 0-5 0,14 0-15 16,0 0 7-16</inkml:trace>
  <inkml:trace contextRef="#ctx0" brushRef="#br0" timeOffset="29936.7789">6025 7599 215 0,'0'0'80'0,"0"0"-16"0,0 0-11 0,0 0-10 16,0 0-2-16,0 0-4 0,0 0-2 16,0 0 3-16,0 0 6 0,0 0 5 0,0 0-2 15,0 0 11-15,0 0 8 0,0 0 8 16,17-26 7-16,-17 26-2 0,0 0 7 0,0 0 7 15,0 0-2-15,0 0-2 0,0 0 4 16,0 0-2-16,0 0-2 0,0 0-2 16,0 0-3-16,0 0-6 0,0 0-5 15,0 0-6-15,0 0-7 0,0 0-5 0,0 0-4 16,0 0-7-16,0 0-5 0,0 0-1 16,0 0-2-16,0 0-2 0,0 0 0 15,10 26-1-15,-10-26-2 16,3 8 1-16,-3-8-2 0,8 13-4 0,-8-13 1 0,9 18-3 15,-2-9-3-15,-4 1 1 0,8 1-3 0,-5-1-1 16,1 2-2-16,2-2-1 0,2 2 1 16,-1-2-3-16,-1 3 0 0,2-1 0 15,-1 2-1-15,-1-5-1 0,2 4 0 0,-4-3 0 16,2 0-2-16,-1-1 1 0,1-1-1 16,-2 3 1-16,-1-2-1 15,2-1 0-15,1-3-2 0,-9-5 2 16,10 12-3-16,-10-12 0 0,11 13 1 0,-11-13 2 0,6 9-2 15,-6-9 4-15,7 8-4 0,-7-8 3 16,0 0-13-16,0 0-9 0,0 0-12 0,0 0-16 16,0 0-20-16,0 0-33 0,0 0-19 15,0 0-19-15,0 0-28 0,0 0-12 0,0 0-11 16,0 0-22-16,0 0-78 0,0 0-260 16,0 0-44-16</inkml:trace>
  <inkml:trace contextRef="#ctx0" brushRef="#br0" timeOffset="30469.8198">5879 7740 1363 0,'0'0'-85'0,"0"0"12"15,0 0 15-15,0 0 11 0,-7-5 9 0,7 5 13 0,0 0 14 16,0 0 2-16,0 0 13 0,0 0 7 15,0 0-1-15,0 0 7 0,0 0 7 0,0 0 7 16,0 0 1-16,0 0 11 0,0 0-4 16,0 0 2-16,37-3 2 0,-37 3 6 15,13-5 7-15,-13 5-6 0,17-5 6 16,-7 1 1-16,3 1 0 16,-2-2-1-16,-2 1 2 15,1-2-4-15,4 1 6 16,-1-4 0-16,1 6-2 15,-5-5-2-15,1 3-5 16,4 0-3-16,-4-3-1 0,-1 4-3 0,5-2 1 16,-7 2-6-1,-7 4 1-15,17-8-7 0,-11 4 4 0,-6 4-10 0,10-8 2 0,-10 8-2 16,11-6 0-16,-11 6-5 16,9-4 1-16,-9 4-4 0,0 0 3 0,10-8-14 0,-10 8-15 15,0 0-18-15,0 0-16 0,6-6-24 0,-6 6-17 0,0 0-32 0,8-9-15 0,-8 9-19 0,0 0-14 0,0 0-42 16,6-11-357-16,-6 11-64 0</inkml:trace>
  <inkml:trace contextRef="#ctx0" brushRef="#br0" timeOffset="31046.781">6300 7827 1429 0,'-11'5'-72'0,"11"-5"18"0,0 0 12 0,0 0 14 0,0 0 9 16,0 0 12-16,0 0 7 0,0 0 4 15,0 0 9-15,0 0-3 0,-16-8 5 0,16 8-2 16,-8-9-1-16,8 9 6 0,0 0 2 16,-6-12 5-16,6 12 3 0,-3-10 10 15,3 10 6-15,-3-12 2 0,3 12 2 16,0-8 1-16,0 8-3 0,-4-10 3 0,4 10-3 16,0 0-1-16,0 0-1 0,-3-13-4 15,3 13-5-15,0 0-1 0,0 0-7 0,0 0-2 16,0 0-2-16,0 0 0 0,0 0 2 15,0 0-3-15,0 0-5 0,0 0 3 16,16 31-4-16,-16-31-3 0,11 14 1 0,-8-6-1 16,-3-8-2-16,7 21 3 0,-4-14-2 15,-3-7 1-15,9 17-1 0,-4-9 1 16,-5-8-2-16,6 14 0 16,-3-6-3-16,1 1 3 0,2-1 1 0,-3 5-4 15,-3-13-1 1,8 15 1-16,-2-5-2 0,-6-10-1 15,7 15-1-15,-4-7 3 0,-3-8-1 16,6 11-1-16,-6-11 0 0,4 11-3 0,-4-11-5 16,7 10-8-16,-7-10-15 0,0 0-21 0,6 10-11 0,-6-10-42 0,0 0-13 0,0 0-29 15,4 10-75-15,-4-10-341 16,0 0-61-16</inkml:trace>
  <inkml:trace contextRef="#ctx0" brushRef="#br0" timeOffset="31952.3043">8064 7683 1405 0,'-3'-5'-60'0,"3"5"11"15,-14-10 25-15,14 10 18 0,-10-8 10 0,4 5 15 16,6 3 12-16,-11-7 11 0,11 7 5 16,-7-5 8-16,7 5-4 0,0 0-1 0,-9-2-1 15,9 2-2-15,0 0 6 0,0 0 4 16,0 0 6-16,0 0 0 0,-3 25 0 0,3-25 1 16,0 18-3-16,0-9-4 0,0-9-1 15,6 25-1-15,-6-13-2 0,3 1-2 16,0 3-6-16,-3-4-4 15,4 5-2-15,-1-7-9 0,0 2 0 16,0 3-4-16,2-6 0 31,-2 5-3-31,-3-14-3 0,3 20-3 0,0-12-6 0,-3-8-12 16,3 15-10-16,-3-15-16 0,0 0-19 0,0 15-28 0,0-15-23 0,0 0-25 0,0 0-10 0,-9 3-14 16,9-3-6-16,0 0-20 0,0 0-57 0,0 0-267 15,-24-12 0-15</inkml:trace>
  <inkml:trace contextRef="#ctx0" brushRef="#br0" timeOffset="32387.281">7734 7750 1264 0,'-11'0'-61'0,"11"0"23"0,0 0 9 0,-16-3 14 15,16 3 1-15,0 0 8 0,-10-2 8 0,10 2 3 16,0 0 15-16,0 0 11 0,0 0 11 16,-4-10 2-16,4 10 9 0,0 0 7 15,17-15 8-15,-7 10 3 0,0-3 5 16,3 4 5-16,-3-1 1 0,7-3 1 0,0 1 0 16,-1 2-5-1,5 1-2-15,1-5 0 0,-1 4-1 0,-1-1-3 16,-4 5-2-16,4-5-6 0,-3 2 3 0,0 1-5 0,0-2-8 15,-1 2-2-15,-2 2-3 0,-1-2-4 16,1 0-7-16,-2 3 2 0,-12 0-5 0,21-5-4 16,-12 2 0-16,-9 3-4 0,18-4-1 15,-18 4-3-15,12-3-1 0,-12 3 1 16,10-5-6-16,-10 5-1 0,0 0-3 0,14-3 2 16,-14 3-2-16,0 0-7 15,0 0-3-15,13-3-11 0,-13 3-15 0,0 0-18 0,0 0-25 16,0 0-25-16,0 0-40 0,0 0-34 15,10-7-22-15,-10 7-24 16,0 0-87-16,0 0-348 0,14 13-144 0</inkml:trace>
  <inkml:trace contextRef="#ctx0" brushRef="#br0" timeOffset="32927.7673">8233 7836 1637 0,'-6'9'-73'0,"6"-9"18"0,0 0 20 16,0 0 15-16,0 0 11 0,0 0 16 16,0 0 19-16,0 0 14 0,0 0 4 0,0 0 9 15,0 0 7-15,0 0 3 0,33-21 4 16,-26 14-1-16,-7 7-2 0,13-7 1 15,-3 3-1-15,0 1-8 0,-10 3-2 16,17-5-3-16,-4 2-3 0,-13 3-6 0,17 0-1 16,-17 0-5-16,0 0-3 0,27 8-3 15,-21-4 1-15,1 4-8 0,-7-8 3 0,7 16-7 16,-4-7 1-16,-3-9-4 0,4 16 0 16,2-7-5-16,-6-9 0 0,3 17-1 15,-3-17-1-15,3 17-3 0,1-10 3 0,-4-7-3 16,6 12-1-16,-6-12-2 0,8 10 1 15,-8-10 0-15,9 7 2 0,-9-7 2 0,10 5 3 16,-10-5 2-16,14 5 4 0,-14-5 1 16,13 3 2-16,-13-3 2 0,17 2 1 15,-4 0 4-15,-13-2-1 0,0 0 3 16,27-2 0-16,-27 2 2 0,23 2 2 0,-23-2 2 16,20-2 3-16,-20 2-1 15,17 0 0-15,-17 0-2 0,17-2-2 0,-8-1-6 16,-9 3 0-16,18-5-1 0,-18 5-3 15,16-3-5-15,-16 3 1 16,17-4-8-16,-17 4 0 0,13-5-4 0,-13 5-19 0,14-5-19 0,-14 5-26 16,9-4-33-16,-9 4-41 0,0 0-43 15,13-1-30-15,-13 1-20 0,0 0-95 16,24 5-111-16,-24-5-152 0,20 8-81 0</inkml:trace>
  <inkml:trace contextRef="#ctx0" brushRef="#br0" timeOffset="35548.1567">11285 7820 1485 0,'0'0'-63'0,"0"0"14"0,-9 7 21 15,9-7 11-15,0 0 14 0,0 0 0 16,-8 8 15-16,8-8 4 0,0 0 12 0,3 15 7 16,-3-15 11-16,8 15 3 0,-8-15 1 15,6 17 8-15,1-4 4 0,-1 0 1 16,1-2 3-16,3 3 2 0,-3 1-5 16,2 2-1-16,0 0-4 15,-4-1-2 1,3-1-2-16,-3-3-4 0,3 0-6 0,-2 1-4 0,2-2-4 0,-6 3-3 15,4-4-3-15,1 0-3 0,-4-1-3 0,4-1-14 0,-7-8-12 16,7 13-13-16,-7-13-14 0,3 11-21 0,-3-11-23 16,0 0-10-16,0 0-22 0,0 0-11 15,0 0-14-15,0 0-16 0,0 0-43 16,0 0-330-16,-13-33-22 0</inkml:trace>
  <inkml:trace contextRef="#ctx0" brushRef="#br0" timeOffset="36019.6643">10971 7915 1314 0,'0'0'-71'0,"0"0"20"0,-13 0 12 16,13 0 10-16,0 0 7 0,0 0 3 15,-10-4 11-15,10 4 16 0,0 0 12 0,0 0 6 16,0 0 6-16,0 0 10 0,13-21-2 16,-3 16 7-16,-2-2 2 0,4-1 2 15,2-2 6-15,6 0 3 0,0-4 1 0,-1 2 4 16,5-2 2-16,-4 2 0 0,5-3-5 15,-4 2-3-15,3-2 1 0,-4 2-3 16,5 0-2-16,-3 4-3 0,-2-4-2 0,-3 4-3 16,2 1-1-16,-2-1-6 15,-4 2-1-15,5-2-3 0,-6 1 0 0,-1 4-7 16,-1-2-2-16,3-1-6 0,-3 5 2 0,-10 2-4 16,16-10-3-16,-9 7 0 0,-7 3 0 15,15-8-4-15,-10 4 1 0,-5 4-3 0,0 0-4 16,14-8-9-16,-14 8-8 0,8-6-18 15,-8 6-13-15,0 0-25 0,8-4-25 16,-8 4-36-16,0 0-21 0,10-8-38 0,-10 8-112 16,7-8-248-16,-7 8-49 0</inkml:trace>
  <inkml:trace contextRef="#ctx0" brushRef="#br0" timeOffset="36677.6218">11753 7550 1381 0,'0'0'-67'0,"0"0"12"16,0 0 18-16,0 0 7 0,0 0 14 15,0 0 10-15,0 0 2 0,0 0 14 0,0 0 6 16,0 0 4-16,0 0 0 0,0 0 10 16,14 4 2-16,-14-4 4 0,0 0 1 15,0 0 3-15,24-1 5 0,-24 1-2 0,14 1-2 16,-14-1 4-16,17 11-3 0,-13-3-6 16,-4-8 4-16,10 17-3 0,-7-8-3 0,0 2 3 15,-3 2-4 1,3-1-3-16,-3-12 1 15,0 22 0-15,0-11-2 16,0-11 1-16,4 18-2 0,-4-18-7 16,0 14 1-16,0-14 1 0,2 12-4 0,-2-12-1 15,0 0 1-15,11 6-2 0,-11-6-4 0,0 0-1 0,0 0 1 0,33-12-2 0,-23 9 1 16,1-2-5-16,-1 0 0 0,-1-2-6 0,5 7 5 16,-1-3-2-16,-13 3 1 0,25-5-1 15,-17 5-2-15,-8 0 3 0,27 5 7 0,-14-2 5 16,-2 4-2-16,1 0-1 15,0-1 2-15,1 3-3 0,-4-2 1 0,-2 3-1 0,0 3-3 16,-4-3 4-16,0 5 1 0,0-2-2 16,-6 2 7-16,3-3 5 0,-3 5 0 15,-4-4 2-15,1 4-1 0,-2-4-1 16,-1 2-1-16,0-1 2 16,-3-2 0-16,0 0-1 15,1-2 2-15,-2-3-2 16,0 1-3-16,2 0 0 0,0-4 3 0,-3 1-8 15,0 0-2-15,1-3-4 0,13-2 3 0,-24 6-3 0,14-4 0 0,0 0-3 16,10-2 1-16,-24 4-8 0,16-4-5 0,8 0-18 0,-21 2-15 16,21-2-24-16,-17-2-33 0,17 2-23 15,-17-4-28-15,11 2-28 0,6 2-38 16,-13-6-120-16,13 6-247 0,-11-7-78 16</inkml:trace>
  <inkml:trace contextRef="#ctx0" brushRef="#br0" timeOffset="38640.6278">14014 4000 1435 0,'0'0'-94'0,"0"0"24"0,0 0 16 0,0 0 13 16,29 16 15-16,-22-10 6 0,0 4 10 16,-3 0 10-16,2 0 5 0,0 0 3 15,2 3 6-15,1 0 0 0,-5-1 4 16,1-2 3-16,4 2-1 16,-4 0 3-16,3 0-1 0,-5 2-10 0,3-2-1 0,2 1 5 15,-6-3-6-15,4 2 1 0,1-2 5 0,-7-10-11 16,7 18-6-16,-3-11-1 0,3 4-19 15,-7-11-16-15,3 11-19 0,-3-11-17 16,6 11-18-16,-6-11-44 0,0 0-182 0,4 9 168 16</inkml:trace>
  <inkml:trace contextRef="#ctx0" brushRef="#br0" timeOffset="39077.6019">13904 4215 836 0,'-17'2'-20'0,"17"-2"22"0,0 0 8 15,0 0 10-15,0 0 0 0,0 0 13 16,-13-2 10-16,13 2 2 0,0 0 2 0,0 0-3 16,0 0 2-16,-4-8 9 0,4 8 4 15,0 0-1-15,0 0 5 0,0 0 3 0,27-20 2 16,-18 15 0-16,2-2 1 0,3-1 4 16,-1-1-1-16,3-4 1 15,5 2-1-15,-2-1-1 0,2 0-2 16,1-3-5-16,-2 3-6 0,1-1-3 0,-1 2-5 15,-3-1 1-15,2 4-7 0,-2-3-6 0,-3 3-2 16,-5 1-5-16,1-2-1 0,1 1-3 16,-1 4-1-16,-1-1-7 0,1 0-8 0,-10 5-18 15,13-10-11-15,-7 8-20 0,-6 2-26 16,8-8-27-16,-8 8-25 16,0 0-28-16,10-5-21 0,-10 5-31 0,0 0-89 0,0 0-218 15,0 0-8-15</inkml:trace>
  <inkml:trace contextRef="#ctx0" brushRef="#br0" timeOffset="39476.5783">14315 4140 1314 0,'0'0'-47'16,"0"0"32"-16,0 0 22 15,0 0 11-15,0 0 15 0,0 0 15 0,0 0 9 0,0 0 0 16,0 0-4-16,0 0-1 0,0 0-5 16,13 5-7-16,-13-5-3 0,0 0-3 15,-4 15-4-15,4-15-4 0,0 15-1 16,0-15-4-16,0 14-1 0,0-14 0 0,-4 16 0 16,4-16 1-16,4 16 0 0,-4-16 5 15,4 14 1-15,-4-14 5 0,5 12 7 0,-5-12 6 16,12 8 2-16,-12-8 0 0,15 2 0 15,-15-2-3-15,18 3 5 0,-18-3-5 16,22-3-4-16,-22 3 0 0,24-2-2 16,-10 0-5-16,-4-1-5 0,3 0-2 0,0 1 0 15,-13 2-3-15,20-4-4 0,-10 1-3 16,-10 3-3-16,20-3-10 0,-13 1-15 16,-7 2-17-16,15-4-19 0,-15 4-28 0,14-4-21 15,-14 4-39-15,11-4-26 0,-11 4-33 16,0 0-121-16,9-4-235 0,-9 4-54 0</inkml:trace>
  <inkml:trace contextRef="#ctx0" brushRef="#br0" timeOffset="39752.7454">14514 4125 1380 0,'0'0'-70'15,"0"0"18"-15,0 0 15 0,0 0 12 16,0 0 16-16,0 0 23 0,-13 20 6 0,10-11 8 16,3-9 10-16,0 28 7 0,0-13 6 15,0 3 8-15,3 0 4 0,-3-1-1 16,0 3 5-16,0 0-5 0,0 0 2 16,3 0 5-16,-3 0-10 0,0-3-3 0,0 1-7 15,4-3-3-15,-4-1-5 0,0-1-3 16,0-13-10-16,0 23-18 0,0-13-25 0,0-10-35 15,0 12-47-15,0-12-37 0,0 13-53 16,0-13-382-16,0 0-71 0</inkml:trace>
  <inkml:trace contextRef="#ctx0" brushRef="#br0" timeOffset="41372.1784">15058 4800 1467 0,'0'-15'-74'0,"0"15"25"15,0-7 15-15,0 7 13 0,-3-11 9 0,3 11 5 16,0 0 13-16,0 0 5 0,0 0 5 15,0 0 8-15,0 0 1 0,0 0 11 0,0 0-6 16,0 40 7-16,3-27 0 0,0 0-1 0,-1 1 3 16,2 1-2-16,0-2 0 0,0 4-7 15,-4-1 2-15,2-2-8 0,2 1 0 16,0 0 1-16,-4-2-4 0,3 1-7 0,-1-1 0 16,2-2-14-16,0 1-16 15,-4-12-14-15,3 17-15 0,0-7-15 16,-3-10-11-16,4 16-13 0,-4-16-8 15,7 9-6-15,-7-9-30 0,0 0-57 0,2 11-161 0,-2-11 140 16</inkml:trace>
  <inkml:trace contextRef="#ctx0" brushRef="#br0" timeOffset="41773.6765">14895 4857 894 0,'0'0'-33'15,"-3"-7"11"-15,3 7 17 0,0 0 3 16,0 0 13-16,0-12 5 0,0 12 8 0,0 0 9 15,12-13 6-15,-5 8 11 0,-1-3 10 16,2 1 1-16,5 4 2 0,1-4 4 0,-1 2 5 16,-1 0 1-16,6-2 2 0,5 1-4 15,1-3 0-15,-5 0-6 0,5 5-2 16,-1-4-6-16,0 0-4 0,-3 1-1 16,4 0-4-16,-8 2-9 0,4-3-1 0,-3 4-4 15,-1-4-4-15,-3 4-1 0,4-2-4 0,-3 0-3 16,-5 2-1-16,4-1-12 0,-1 0-14 15,-3 2-15-15,-9 3-16 0,17-5-30 16,-10 0-21-16,-7 5-22 0,13-2-17 16,-13 2-33-16,0 0-89 0,0 0-210 0,0 0 33 15</inkml:trace>
  <inkml:trace contextRef="#ctx0" brushRef="#br0" timeOffset="42357.6408">15395 4940 1200 0,'0'0'-42'16,"0"0"16"-16,0 0 28 15,0 0 0-15,0 0 13 0,0 0 12 0,0 0 7 0,0 0 7 16,-13 5 0-16,13-5 6 0,-4 7 8 16,4-7 3-16,-7 7 6 0,7-7-2 15,-6 12-4-15,6-12-3 0,-7 12 2 0,7-12-5 16,-3 8-5-16,3-8 0 0,0 0-10 16,-3 13-2-1,3-13-1-15,0 11-3 0,0-11-6 0,0 0 2 0,6 14 0 0,-6-14 1 16,13 11 3-16,-13-11-2 0,16 6-2 15,-5 0-1-15,-11-6 3 0,20 11-3 16,-11-4 1-16,5-2-2 0,-4-1-1 0,3 4 1 16,-2-3-1-16,-1 3 0 0,-1-4-1 15,-1 4 3-15,-8-8 5 0,13 13 2 0,-7-5-1 16,-6-8 0 0,8 14 0-16,-6-7-3 0,-2-7 1 15,0 18 5-15,0-18-7 0,-2 15-3 0,2-15-1 16,-5 12 1-16,2-3-3 0,3-9-2 0,-10 12-1 0,10-12-5 15,-9 8 2-15,1-4-5 0,8-4 2 16,-16 5-3-16,16-5-2 0,-17 3-6 0,7-1-6 16,10-2-10-16,-20 3-4 0,20-3-6 15,-19 2-4-15,5-2-17 0,14 0-9 16,-20-2-15-16,20 2-18 0,-23 0-16 0,12 0-17 16,2-3-11-16,9 3-14 15,-21-5-10-15,11 0-29 0,10 5-80 0,-12-7-264 16,8 2-32-16</inkml:trace>
  <inkml:trace contextRef="#ctx0" brushRef="#br0" timeOffset="42647.883">15281 4967 1316 0,'0'0'-77'0,"0"0"22"16,0-13 17-16,0 13 13 0,7-9 10 15,0 4 14-15,-7 5 10 0,9-10 22 0,-9 10 12 16,14-13 12-16,-8 6 10 0,5 1 8 16,-2-2 8-16,2 4-3 0,2-1 3 0,-3 0-5 15,3 0-8-15,0 0-3 0,-3 3-7 16,1-3-9-16,-2 0-1 0,-9 5-4 15,21-7-13-15,-12 1-14 0,-9 6-27 16,14-6-32-16,-14 6-37 0,10-6-35 0,-10 6-38 16,0 0-119-16,0 0-209 0,20 3 15 15</inkml:trace>
  <inkml:trace contextRef="#ctx0" brushRef="#br0" timeOffset="55260.8171">14174 12446 439 0,'0'0'120'16,"-3"7"-47"-16,3-7-14 0,0 0 4 0,-4 12 15 15,4-12-13-15,0 0 3 0,-7 10-3 16,7-10 3-16,0 0 2 0,-3 10 6 15,3-10 1-15,0 0 1 0,-4 13 2 0,4-13 3 16,-2 10-6-16,2-10 2 0,-7 10 5 16,7-10-9-16,-6 7 4 0,6-7-2 0,-8 13 0 31,8-13-2-31,-6 8 2 0,6-8-4 0,0 0-5 0,-13 6-2 0,13-6-3 16,-12 3-7-16,12-3-3 15,0 0-6-15,-15 0-6 0,15 0-3 0,-13-9-3 0,5 3-6 16,2-1-1-16,3-1-5 0,-3-1-1 15,-1-2-3-15,2-2 0 0,3 1-3 0,-3-3-4 16,3-2-2-16,-2 2 0 0,4-3-2 16,4-1 2-16,-2-2-3 0,3 1 1 15,-3 0-5-15,3 3 4 0,2-3-3 0,-5 2-2 16,5 5 1-16,-3-2 3 0,2 3-8 16,-2 2 1-16,-2 1 2 0,6 1 0 15,-8 8 0-15,5-12-1 0,-5 12-1 0,11-3 4 16,-11 3 2-16,0 0-2 0,16 15-2 15,-8-5 1-15,-3 0-2 0,-1 3 3 16,4-1-2-16,-2 3 0 0,-4 0 3 0,5 2-3 16,0 0-1-16,0 0 3 0,0-3 0 15,-1 1 0-15,1 0-2 0,0-2-1 16,0 1-2-16,-1-1 2 0,3-3 0 0,0 3 7 16,0-4-6-16,-2-1 0 15,1 1-1-15,4-1 4 0,-3 1-5 16,-9-9 3-16,18 7-2 0,-9-5 1 0,-9-2 0 15,13 3 1-15,-13-3-3 0,0 0 4 0,21-5-1 16,-21 5-1-16,8-11 1 0,-8 11 5 16,8-10-8-16,-8 10 3 0,4-12-3 0,-4 12 2 31,0-10-1-31,0 10 0 0,0 0 1 0,0-18-2 0,0 18 1 16,2-7 5-16,-2 7-7 15,0 0-3-15,5-11 3 0,-5 11 0 0,0 0-5 0,6-9 7 0,0 3-4 16,-6 6 3-16,14-6 6 0,-4 3-4 0,1-2 0 15,2 2 4-15,-13 3 3 0,23-5 0 16,-10 0 3-16,1 3 0 0,-1-3 0 16,4 3-2-16,-4-4 4 0,4 4 0 15,-1-3 0-15,-2 3 2 0,1-3-5 0,-1-1 0 16,0 5-1-16,-1-5 0 0,1-2 0 0,-1 4-2 16,1-2-1-16,-2 1-3 0,2 0-1 15,-5 0-3-15,2 1 0 0,-1 1-8 16,0-2-11-16,-10 5-20 0,13-5-20 15,-13 5-28-15,11-7-40 0,-11 7-37 0,0 0-40 16,0 0-52-16,8-5-125 0,-8 5-274 16,0 0-151-16</inkml:trace>
  <inkml:trace contextRef="#ctx0" brushRef="#br0" timeOffset="56007.7733">14832 12697 1701 0,'0'0'-70'0,"0"0"22"16,-11 5 14-16,11-5 26 15,0 0 20-15,-13 6-4 0,13-6 13 0,0 0 1 0,0 0 5 16,0 0 2-16,0 0 8 0,0 0 0 0,0 0 4 15,0 0 5-15,0 0 5 0,0-23 2 16,0 23 1-16,10-19 2 0,-4 4 1 16,2 3 0-16,-5-2 1 0,3 2 2 15,-4-1 1-15,6-2 1 0,-3 3-3 0,1-1 0 16,0 3-3-16,-4-2-3 0,2 4-1 16,-4 8 2-16,7-14-11 0,-7 14-2 0,2-11-5 15,-2 11-2-15,0 0 4 0,0 0 1 16,0 0 5-16,0 0 5 0,28 23 3 15,-25-13 19-15,5-1 3 0,-5 4-1 16,3 3-6-16,-4-1 8 0,3-3-12 0,1 0-6 16,-4 0 0-16,4 3-3 0,-3-2-5 15,0 0-3-15,-1-1-2 0,3 1-7 0,-2-4-2 16,0 3 0-16,-3-12 3 0,2 16-16 0,2-8 1 16,-4-8-6-16,8 12 0 0,-8-12-20 15,0 0-14-15,0 15-21 0,0-15-17 16,0 0-29-16,0 0-27 0,0 0-40 15,2 10-47-15,-2-10-45 0,0 0-55 16,0 0-141-16,0 0-38 0,0 0-183 0,0 0-155 16</inkml:trace>
  <inkml:trace contextRef="#ctx0" brushRef="#br0" timeOffset="56412.7437">15682 12530 1678 0,'0'0'-45'0,"6"-12"19"0,-6 12 24 16,4-10 31-16,-4 10 20 0,6-5 24 0,-6 5 18 15,0 0 14-15,0 0 11 0,0 0 7 16,6 37 2-16,-6-25 1 0,0 7 5 0,0-2 16 16,0 3-10-16,0 2-1 31,-3 1-8-31,3-1-10 0,0 0-11 0,-3-2-6 0,3 4-13 0,-3-5-6 15,3-2-14-15,-3-2-10 16,-1 3-14-16,4-5-37 0,0-1-29 16,-3 0-34-16,3-12-39 0,0 17-49 0,0-17-61 0,0 0-41 0,0 0-68 0,0 0-169 15,0 0 42-15,0 0-167 0,0 0-108 0</inkml:trace>
  <inkml:trace contextRef="#ctx0" brushRef="#br0" timeOffset="57609.6697">16098 12378 1575 0,'0'0'-68'0,"0"0"17"0,0 0 16 16,0 0 15-16,0 0 20 0,0 0 6 16,0 0 8-16,0 0 1 0,0 0 10 15,0 0-2-15,0 0 8 0,0 0 3 0,-10 32 4 16,10-32 4-16,0 0 9 0,0 0 5 15,0 0 7-15,0 0-4 0,0 0 3 0,-6 5-2 16,6-5-6-16,0 0 0 16,0 0-5-16,0 0-3 0,-20-13-2 0,20 13 1 15,-10-12-6-15,7 2-2 0,-5 3-5 0,5-6-4 16,-3 4-3-16,2-7-2 16,1 3-2-1,0-4-1-15,3 3-3 0,-3-1 0 16,3-3-4-16,3 0 1 0,-3 1-2 0,3-1 2 0,-3-2-3 15,7 3 0-15,-4-1 0 16,3 1 2-16,2 1-3 0,-5 4 3 16,3 3 0-16,-2-4 0 0,-1 5 1 0,7 1-1 0,-10 7 3 0,13-5 4 0,-13 5 3 15,0 0 0-15,21 12 6 0,-12-2-4 0,1 1-3 16,-2 1 4-16,1 3-2 0,4 0-2 16,-2 0-3-16,-5 3-2 0,4 0-1 15,1-2 2-15,-2 2-6 0,1-1 3 16,1 3-2-16,-2-4 0 0,1 1-3 15,4 0 2-15,-4-2-1 0,-1 2-4 0,2-1 1 16,2-1 6-16,0 0-9 0,-3-6 8 16,3 2-8-16,1-4 0 0,-4 1 0 0,3-3-1 15,1 0 1-15,-1-3-1 0,-13-2-1 16,23 3 1-16,-23-3 0 0,20-3-1 0,-10-2 0 16,-3-2-3-16,-7 7 0 0,13-15-3 15,-9 4-8-15,-4 2 1 0,3-4-2 0,-3-2 2 16,-3 3 0-16,-1-3-2 0,-2 3 2 15,2-1-1-15,-3 1 2 0,1-1 1 16,-1 1 1-16,4 1 1 0,-4-2-3 16,0 6 6-16,4-3-3 0,0 1 0 15,-4 4 0-15,7 5 1 0,-3-15-1 0,3 6 3 16,0 9-3-16,3-15 4 0,4 9 0 16,3 0 3-16,-3-1 2 0,3-1 12 0,3 4-4 15,0-4 3-15,4 3 4 0,0 0-1 16,-4 0 3-16,4-1 2 0,-1 4 7 15,1-3-3-15,-1 3 0 0,1-1 0 0,0 0 1 16,-4-2-1-16,0 4-4 0,1-2 2 0,-1 0 1 16,1 1-6-16,-4-1 1 0,3-2 0 15,0 3-5-15,-13 2 0 0,24-5 4 16,-14 3 13-16,-1-3-7 0,-9 5-8 16,21-8-28-16,-12 3-22 0,2 0-25 0,-1 3-36 15,-10 2-41-15,17-7-45 0,-8 1-39 16,-9 6-41-16,17 2-126 0,-17-2-64 0,23 4-135 15,-12 0-85-15</inkml:trace>
  <inkml:trace contextRef="#ctx0" brushRef="#br0" timeOffset="58446.6172">16989 12458 1497 0,'0'0'-54'0,"0"0"24"0,0 0 25 15,-11 5 21-15,11-5 20 0,0 0 8 0,0 0 8 16,0 0-2-16,0 0 2 0,0 0 1 16,0 0 10-16,0 0 7 0,0 0 2 0,0 0 5 15,0 0-1-15,0 0 1 0,0 0 1 16,41-3-2-16,-41 3 4 0,27-2-9 0,-17 2-5 16,-10 0 1-16,20 0-7 0,-20 0-3 15,23 0-3-15,-23 0-2 16,20 2-4-16,-10 1-3 15,-10-3-3 1,17 9-4-16,-8-4-5 16,-9-5 0-16,10 15-6 0,-6-4-3 0,-4-11-2 0,-4 18 2 0,4-6-7 15,-3 1 1-15,-4-1 1 0,4 1-10 0,-3 1 1 0,-5 1-1 0,5 3 0 0,-4-3 0 16,3 3-4-16,-3-3-2 0,0-1-1 16,4 2 3-16,-1-4 0 0,0 1-5 15,4-4 0-15,-1 2 0 0,-2-2-3 0,6 1 4 16,0-10-1-16,-3 12-2 0,3-12 2 15,6 12 1-15,-6-12 0 0,14 6 4 0,-14-6 1 16,19 6 7-16,-5-6 4 0,2 0 9 16,-16 0 0-16,30 0 8 0,-12 0-3 0,-2 0 6 15,1 0-10-15,-1 0 4 0,-2-4 3 16,2 2-7-16,-2 1 1 0,-14 1 10 0,27-5-3 16,-18 5-6-1,-9 0 2-15,24-1 2 0,-24 1-6 0,16 0 7 0,-16 0-14 16,17-3 9-16,-17 3-15 15,16 3-3-15,-16-3-2 0,14-3 4 0,-14 3-1 16,0 0-4-16,21 3 0 0,-21-3 3 16,0 0-11-16,9-6-20 0,-9 6-11 0,0 0-23 0,0 0-27 15,0 0-28-15,16 0-38 0,-16 0-44 16,0 0-36-16,0 0-24 0,0 0-70 16,0 0-128-16,0 0 7 0,0 0-117 0,0 0-60 15</inkml:trace>
  <inkml:trace contextRef="#ctx0" brushRef="#br0" timeOffset="71426.6507">20110 3312 190 0,'0'13'58'15,"0"-13"-6"-15,0 0-13 0,0 0-1 16,0 0 2-16,-3 13-10 0,3-13-1 0,0 0 3 16,0 0 3-16,0 0 9 0,0 0-6 0,0 12 7 15,0-12 1-15,0 0 6 0,0 0 3 16,0 0 7-16,-4 10 5 0,4-10 4 16,0 0 11-16,0 0 0 0,0 0 2 15,-3 10 3-15,3-10-3 0,0 0 0 0,-3 10-4 16,3-10-2-16,0 0 0 0,-3 9-3 0,3-9-4 31,0 0 1-31,-4 11-4 0,4-11 0 0,0 0-4 0,0 0-4 0,0 13-1 16,0-13 2-16,0 0-4 0,0 0 2 0,-6 9-4 15,6-9-4-15,0 0 2 0,0 0-2 16,-7 8-4-16,7-8-2 16,0 0-5-16,0 0-3 0,0 0 1 0,-13 2-6 0,13-2-2 15,0 0 8-15,0 0-15 0,-17-10-2 16,17 10 3-16,-13-8-6 0,13 8 0 15,-13-6-1-15,5-2-4 0,5 0-3 16,-3 0 1-16,-1-1 0 0,1 1 0 0,2-2-4 16,-3 0 0-16,4 1-1 0,0-8-1 15,-1 3 1-15,-2 1-1 0,6-1-1 0,-3-2-2 16,-2 2 0-16,2-2 1 0,3 1 1 16,0 1-4-16,0-3 2 0,0 0-1 15,3 3-2-15,2-6 1 0,-2 3 0 0,3-3 7 16,1 2-10-16,-1 0 1 0,2 1 0 15,1 0 1-15,1-1 0 16,-3 3-1-16,3 0 2 0,0 5-2 0,-4-2-2 0,5 2 4 16,-5-1-3-16,-2 4 1 0,2 0-5 15,-6 7 2-15,11-13 1 0,-5 8 2 16,-6 5 0 0,10-2-1-16,-10 2 2 0,0 0-1 0,0 0-1 0,24 12 3 0,-24-12-2 15,9 15 2-15,-2-8-2 0,0 4 1 16,0 2 6-16,-1-4-6 0,0 4 1 15,5-4-2-15,-1 6 2 16,-4 1 1-16,4-2 1 16,1 2-4-16,-2-2 3 0,-2 1 0 15,7 3 1-15,-5-3-3 16,1-2 3-16,4 1 0 16,-4 1 1-1,3-4-3-15,-3-1-1 0,0-1-1 16,0-1-3-16,-3 0 3 0,3-1-3 0,-4 0 0 0,5-1 1 15,-11-6-1-15,13 7-1 0,-13-7-1 0,0 0 1 0,20-2-2 0,-20 2-3 16,10-8 1-16,-10 8-4 0,3-10 2 0,-3 10-4 0,3-20 5 0,-6 11-1 0,0-3 1 16,-1 3 2-16,1-1-3 0,0 2 5 0,-3-1-2 15,1-1 2-15,-1 2 0 0,3-1 5 0,-4 1-4 16,4 1 1-16,-3-2-2 0,1 2 1 0,2-1 0 16,3 8 1-16,-3-12-2 0,0 7 3 15,3 5 0-15,0-10 0 0,0 10-1 16,0 0-2-16,6-17 0 0,-6 17 5 15,11-11-1-15,-2 6 1 0,-9 5 0 16,18-7 4-16,-6-1 1 16,1 6 4-16,1-3 0 0,-1 3 3 15,1-3 2-15,2 0 2 16,-2 2-4-16,-4 1 4 0,4-1-3 0,-1 0 0 16,-1-1 7-16,2 2-8 15,-4-4-5-15,4 4 2 0,-14 2-2 0,19-5 1 0,-5 3 2 16,-14 2-3-16,20-4 1 0,-10 2-1 0,0-1-3 31,-10 3-2-31,17-4 0 0,-7 1-5 0,-10 3-15 0,13-5-13 0,-13 5-21 16,17-8-24-16,-11 6-31 15,-6 2-32-15,10-5-35 0,-10 5-35 0,10-5-117 0,-10 5-326 16,17-2-150-16</inkml:trace>
  <inkml:trace contextRef="#ctx0" brushRef="#br0" timeOffset="73085.5473">20807 3455 1656 0,'0'0'-104'0,"4"-10"22"0,-4 10 23 0,0 0 9 16,7-10 13-16,-7 10 12 0,0 0 11 16,3-10 0-16,-3 10 10 0,6-8 11 0,-6 8 9 15,0 0 4-15,0 0 8 0,3-9 6 16,-3 9 11-16,0 0-7 0,0 0 10 15,0 0 1-15,0 0 4 0,0 0 10 16,0 0 7-16,0 0-2 0,11 24 0 0,-11-24 0 16,0 20-3-16,3-8 4 0,-3 4-3 15,0 1-3-15,0-2-4 0,4 3-1 0,-4-2-5 16,3 2-4-16,-3 3 0 0,0-1 4 16,0-4-6-16,3 8 2 15,-3-2-6-15,0-2-1 16,0 1 6-16,0-4-8 0,0 3-5 0,0-3 1 0,0 1-2 15,3-3-6-15,-6 0-1 0,3-3-4 0,3 3-2 16,-3-15 2-16,0 23-4 0,0-13-3 16,0-10-1-16,3 17 1 0,-3-17-5 0,0 13-3 15,0-13-14-15,0 0-16 0,-3 9-18 16,3-9-25-16,0 0-25 0,0 0-23 0,0 0-34 16,0 0-26-16,0 0-15 0,0 0-38 15,-9-34-102-15,5 26-254 16,1-1-81-16</inkml:trace>
  <inkml:trace contextRef="#ctx0" brushRef="#br0" timeOffset="73847.4982">20804 3512 1465 0,'0'0'-89'0,"0"-12"23"0,0 12 13 0,0 0 17 0,-4-11 12 16,4 11 8-16,0 0 9 0,0 0 11 16,0 0 6-16,0 0 1 0,0-9-3 15,0 9 3-15,0 0 5 0,0 0 0 0,0 0 10 16,0 0 5-16,0 0-3 0,0 0 0 16,11-9 1-16,-11 9-6 0,0 0 7 0,0 0-1 15,0 0-2-15,0 0-8 0,0 0 4 16,16 0-2-16,-16 0-4 15,0 0-2-15,0 0 9 0,0 0-8 0,0 0 0 16,0 0-6-16,17 0 1 0,-17 0 1 0,0 0 3 16,0 0-1-16,0 0 3 0,20 4-2 15,-20-4 1-15,14 5 0 0,-14-5 0 16,9 5 3-16,-9-5-3 0,17 4 0 0,-17-4 0 16,17 8 1-16,-7-3-1 0,-10-5 1 15,16 8-1-15,-6-4 2 0,-10-4-1 16,20 8-1-16,-20-8 6 0,17 3-5 0,-17-3 0 15,17 5 0-15,-17-5-3 0,20 0 2 16,-20 0-4-16,19-8 1 0,-5 6-1 16,-4-6 1-16,1 1-4 0,-2-1-2 0,1-1 1 15,1-2 1-15,-2 4 0 0,-2-4-5 16,-1-1 3-16,5 2 0 0,-5 0-1 16,-2 3 1-16,2 0 2 0,0-1 4 0,2-1 1 15,-8 9 6-15,3-12-2 0,4 8-1 16,-7 4-3-16,0 0-3 0,3-10 2 0,-3 10-2 15,0 0-4-15,0 0 0 0,0 0-5 16,0 0 1-16,0 0 3 0,0 0-4 16,0 0 1-16,-10 40 3 0,10-30-2 0,-3 2-2 15,3 3 5-15,0 0-5 0,0 0 0 16,0 3 3-16,-3-3-3 0,3 2 0 16,0 1 5-16,0 0 0 0,0-1 0 0,0 0-1 15,0 3 5-15,0-4-2 0,3 3 8 16,-3-4-1-16,0 2 0 0,0-1 2 15,0-2-2-15,3 2 5 0,-3-4-6 16,0 1 0-16,0-1 6 0,-3 1-7 0,3-13 1 16,3 20-2-16,-3-20 1 0,3 14-1 15,-6-6-2-15,3-8 1 0,0 15-2 0,0-15 0 16,-3 9-2-16,3-9 0 0,0 0-8 16,0 14-12-16,0-14-24 0,0 0-37 0,0 0-35 15,0 0-35-15,0 0-26 0,0 0-60 16,0 0-440-16,0 0-164 0</inkml:trace>
  <inkml:trace contextRef="#ctx0" brushRef="#br0" timeOffset="74688.9673">21441 3492 1691 0,'0'0'-110'16,"10"-4"29"-16,-10 4 15 0,0 0 15 0,7-5 13 15,-7 5 9-15,0 0 14 0,0 0 13 16,0 0 4-16,3 27 9 0,-3-15 2 0,0-12-1 15,-3 24 12-15,0-7 7 0,-1-3 2 16,1 1 6 0,-1 2-5-16,1 1 1 0,-1 0-3 0,-2-3-1 0,3 2 7 15,0-5-4-15,-1 4 8 0,1-4-10 0,-1 1-3 16,4-4-3-16,-3 2-2 0,3-11 0 16,-4 17-1-16,1-9 1 0,3-8-5 15,0 0 2-15,-6 8-2 0,6-8-3 0,0 0-3 16,0 0 3-16,0 0-4 0,-10-24 2 15,10 24 0-15,0-22-1 0,0 10-1 16,0-3 0-16,0 0-2 0,0 0 0 0,3 2 2 16,1-2-3-16,-1 1 7 0,0 1-2 15,-3 0 2-15,6 1-3 0,-2-3 3 16,-1 2-5-16,1 4 4 0,-1-4 0 0,1 2-1 16,-1 2-5-16,0-1 6 15,0 2-5-15,-3 8 5 0,10-10 1 0,-10 10-1 16,11-7-1-16,-11 7-1 0,6-6 0 0,-6 6 2 15,0 0 0-15,24 6 0 0,-24-6-2 16,16 10 2-16,-9-3 1 16,3-2-2-16,0 3 1 0,-4 1 0 15,5 2-1 1,-2-1-2-16,1 2 10 0,4 1 3 16,-1-1-3-1,-3 3 7-15,3-1-3 0,0 3 1 16,1-5 1-1,-1 2-4-15,1-1-1 0,-1-1 3 0,-2 1-4 0,-2-2 0 0,1-2-3 16,1-1-2-16,-5 1-1 0,0-1 3 16,1 0 1-16,-7-8 1 0,11 12 7 0,-11-12 1 0,9 8-2 0,-9-8 4 0,10 5 2 0,-10-5-3 15,0 0-1-15,0 0 1 0,0 0-6 0,0 0 2 0,0 0-6 0,0 0-3 16,0 0 1-16,6-25-6 0,-9 12 9 16,3 13-10-16,-3-25-2 0,0 8-3 0,-1 1 2 15,1-1-3-15,0 0-2 16,0-3 0-16,0 2-4 0,3 1-3 0,-5-1 1 15,2 1-1-15,0-1-5 0,0 3-4 0,3 0-7 16,-4-2-5-16,4 5-6 0,-3-7-14 16,0 7-16-16,3-3-21 0,-3 3-23 0,0-3-32 15,3 1-27-15,-5 5-19 0,10-3-30 16,-2 1-100 0,0 2-346-16,3-1-156 0</inkml:trace>
  <inkml:trace contextRef="#ctx0" brushRef="#br0" timeOffset="75128.9393">22148 3230 1705 0,'0'0'-88'15,"0"0"34"-15,0 0 30 0,0 0 16 16,0 0 11-16,0 0 16 0,0 0 11 0,0 0 4 15,0 0 10-15,0 0 3 0,7-8 9 0,-7 8 2 16,0 0 2-16,16-3 3 0,-16 3 2 16,17-2-4-16,-7-1-1 0,-10 3-3 15,20-2-4-15,-10 0-3 0,4-1-3 0,-1 1-7 32,0-1-3-32,-13 3-5 0,23-2-2 0,-6 2-5 0,-7-3-1 0,-10 3-5 0,27-2-15 15,-13 2-14-15,-5-3-15 0,-9 3-20 16,21 0-24-16,-21 0-16 0,12-3-24 15,-12 3-19-15,0 0-16 0,0 0-27 16,13 11-93-16,-13-11-246 0,0 0-15 0</inkml:trace>
  <inkml:trace contextRef="#ctx0" brushRef="#br0" timeOffset="75420.0203">22185 3392 1303 0,'-7'13'-68'15,"7"-13"24"-15,-7 8 26 16,7-8 5-16,0 9 20 0,0-9 23 0,0 0 10 16,0 0 4-16,11 17 12 0,-11-17 9 0,9 8 7 15,-9-8 10-15,17 5 1 0,-10 0 7 16,-7-5-1-16,23 5 2 0,-13-3-4 0,-10-2-2 16,27 3-3-16,-14-3-7 0,-13 0-6 15,30 3-4-15,-16-3-6 16,-14 0-6-16,27 0-4 0,-15 0-5 15,1 1-6 1,-13-1-2-16,21-1-7 0,-21 1-9 0,20 0-7 0,-20 0-15 16,13 0-16-16,-13 0-27 15,14-3-21-15,-14 3-27 0,0 0-30 0,0 0-30 0,0 0-23 0,19 8-69 0,-19-8-365 16,0 0-108-16</inkml:trace>
  <inkml:trace contextRef="#ctx0" brushRef="#br0" timeOffset="78289.0045">23339 2842 1508 0,'6'-10'-104'0,"-6"10"13"0,10-10 21 0,-10 10 14 16,3-9 12-16,-3 9 15 0,11-11 9 0,-11 11 5 16,6-7 13-16,-6 7 8 0,7-6 3 0,-7 6 9 15,6-7 6-15,-6 7 3 0,0 0 2 16,0 0 6-16,0 0-4 0,0 0 11 16,0 0 3-16,-3 31 1 0,-7-14 3 0,4 0 0 15,-1 6 0-15,-7 9-4 0,2-2 1 16,-2 1 1-16,1-2 2 15,-1 6-3-15,-2-5 0 16,2 0 2-16,1 0-4 0,3 0-2 16,-4-2 0-16,5-6-8 0,2 0 1 15,0-2-6-15,0 1-3 16,1-4 2-16,-1-2-2 0,4-2-7 0,-4-1 2 0,3-2-6 16,1 1 2-16,0-4 0 0,0 3-2 0,3-10 1 0,0 0-2 15,-3 9-3-15,3-9-3 0,0 0 3 0,0 0-1 0,20-22-4 16,-10 7 2-16,-1-5-3 0,2-2-2 15,2-5-2-15,0-4-1 0,4-1 0 16,-4-1 0-16,4-7-1 0,-4 0 0 0,1 5 1 16,-1 2-1-16,1-1-2 0,-2 0 2 15,-2 5-4 1,1 0 4-16,-2-2 1 16,5 6-2-1,-7 3 3-15,-1 1 0 16,1 1-1-16,3 3 0 0,-6 3 2 15,-1 1-3-15,3 0-1 0,-3 3-2 16,1 2 3-16,-4 8 0 0,14-7 6 0,-14 7 4 0,0 0-1 0,0 0 3 0,26 20 7 16,-16-7 0-16,-3 0 2 15,-1 1 6-15,5 6-1 16,-2 0 6 0,1 6 4-16,1-2 2 0,-5 1-2 0,7 1 3 0,-2 0-2 0,2 3 3 15,-4-2-9-15,2 0-1 0,-1 1-3 16,4-1-2-16,-5-2-3 0,1-2-1 15,-4-3-3-15,5-1 1 16,-5 1-3-16,1 1-3 0,-1-6 5 0,2 0-14 0,-2-3-11 0,1-2-9 16,-4 3-19-16,3-6-9 0,-6-7-18 0,8 15-20 0,-8-15-21 0,0 0-20 0,0 0-13 0,0 0-15 0,0 0-6 0,0 0-13 15,0 0-73-15,-24 5-310 0,24-5-55 16</inkml:trace>
  <inkml:trace contextRef="#ctx0" brushRef="#br0" timeOffset="78581.9822">23205 3364 1425 0,'0'0'-84'0,"0"0"24"0,0 0 22 0,0 0 12 0,0 0 8 0,0 0 24 15,40 8 16-15,-40-8 12 0,24-2 13 16,-8 2 11-16,4 0 12 0,0 0 7 15,0 0 3-15,4 0 0 0,-5-3-4 0,8 0-5 16,-4 3-3-16,1-2-7 16,3 0-8-16,-4-1-4 0,0 3-2 15,1-2-7-15,-4 2-3 16,4-3-5-16,-5 1-15 0,1-1-12 0,-4 3-26 0,5-2-29 16,-4-1-30-16,-4 0-26 0,4-1-26 0,-1 2-39 0,-2-1-110 15,2-2-191-15,4 1 20 0</inkml:trace>
  <inkml:trace contextRef="#ctx0" brushRef="#br0" timeOffset="78902.5042">24393 2994 1229 0,'10'-12'-55'0,"0"2"13"16,0 1 21-16,-4-2 16 15,-2 5 13-15,-4 6 8 0,7-12 6 0,-7 12 15 16,2-9 7-16,-2 9 4 0,3-8 9 16,-3 8 1-16,0 0 4 0,0 0-2 0,0 0 3 15,0 0-4-15,0 0 1 0,-39 17 1 16,29-6-6-16,-7 4-6 0,4 0-2 0,-1-1-1 16,1 6-6-16,-4-2-2 0,5 0-3 15,-2-1-7-15,4 1 1 0,-3-2-3 0,-1 1-6 16,4-3-1-16,4-2-12 0,-2 1-19 15,2-3-14-15,-1-1-20 0,1 0-23 16,3-1-21-16,3-8-17 0,-14 7-9 16,14-7-22-16,0 0-61 0,-13 0-276 0,13 0 17 15</inkml:trace>
  <inkml:trace contextRef="#ctx0" brushRef="#br0" timeOffset="79199.7982">24082 3021 1238 0,'0'0'-64'0,"-3"-12"24"0,3 12 10 0,0-9 13 16,0 9 9-16,0 0 14 0,14-11 12 0,-14 11 5 16,13 0 9-16,-13 0 13 0,20 3 9 15,-20-3 8-15,27 10-2 0,-11-5 8 0,-2 2 3 16,5 0-3-16,1 5 9 0,-2-3 0 16,-2 1-1-16,4 0 0 31,-4-3 1-31,2 4-5 0,-6-2 0 0,2-2-5 0,2 2 0 0,-5-4-6 0,-1 2-2 0,-1-2-6 15,2 0 0-15,-11-5-8 0,16 10-6 16,-10-8-2-16,-6-2-5 0,12 8 0 0,-12-8-4 16,13 8-3-16,-13-8-2 0,0 0-6 15,13 2-13-15,-13-2-17 0,0 0-24 0,0 0-28 16,0 0-35-16,0 0-32 0,0 0-27 16,0 0-30-16,0 0-104 0,0 0-308 15,0 0-101-15</inkml:trace>
  <inkml:trace contextRef="#ctx0" brushRef="#br0" timeOffset="79813.963">23056 3820 1540 0,'0'0'-91'0,"0"0"12"0,0 0 26 16,0 0 14-16,0 0 6 0,0 0 11 16,0 0 9-16,0 0 12 0,43-8 10 0,-23 6 12 15,-1-1 10-15,11 1 11 0,0 2 16 0,11-3 8 16,5 3 10-16,5-2 4 0,5-1 7 15,0 3 3-15,1 0-3 0,3 0-1 16,-3 0-1-16,3 0-7 0,-3 0-3 16,-4-2-4-16,1 2-4 15,-1 0 1-15,-3-3-6 0,-4 3-6 16,-2-3-3 0,-8 3 1-16,-2 0-2 15,-1-1-5-15,-3-2 5 16,-3 1 4-16,-4 2-10 15,-2-3-4-15,-2 0 0 16,-2 3-2-16,3-2-3 0,-3 2 5 16,-4-4-15-16,-13 4-2 0,26-1-3 0,-12 1 0 0,-4-3 0 0,-10 3-5 15,21 0 8-15,-21 0-22 0,13-3-14 0,-13 3-17 0,14-2-12 0,-14 2-26 16,0 0-24-16,13-3-23 0,-13 3-31 0,0 0-23 0,0 0-6 0,0 0-7 0,0 0-11 0,0 0-48 16,-40 21-369-16,19-13-108 0</inkml:trace>
  <inkml:trace contextRef="#ctx0" brushRef="#br0" timeOffset="80488.6075">23516 4277 1557 0,'0'0'-89'0,"0"10"22"0,0-10 20 16,-8 17 15-16,5-5 13 0,-3 0 10 16,-1 2 20-16,-3 3 20 0,0 3-1 15,0-2 13-15,0 2 4 0,0 0 2 16,0 1 0-1,-4-1 2-15,4-1-2 16,1-1 0-16,2 0-3 0,-7-1-1 0,8-5-6 16,0 1-16-16,2-1-1 0,-3-3-2 0,0-1-2 0,7-8-2 15,-6 13 3-15,6-13-1 0,0 0-5 0,0 0 1 0,0 0-3 0,0 0 3 16,0 0-6-16,0 0 1 0,20-42 2 16,-13 24-6-16,2 2-1 0,-2-5 1 15,4-2 1-15,1 4-2 0,-2-1 0 16,-2 2-5-16,1-2 7 15,1 3 2-15,1 2 2 0,-5-2 2 16,-3 5 6-16,4 3-3 0,-1-4 2 16,2 4 3-16,-2 1-2 0,-3-2 5 0,-3 10 2 0,13-10 4 0,-5 5 0 15,-8 5 4-15,13-3 2 0,-13 3-2 0,0 0-2 16,23 10 3-16,-16-2-2 0,2-1-1 16,-1 1 6-16,1 4-7 0,1-2-1 15,-2 2 1-15,1 0 0 0,4 5 1 16,-2-2-2-16,-2-1 1 31,4 1 0-31,-2 3 5 16,-1-1-14-16,-1 1 8 0,2-1-8 15,-1-2-1-15,-1 1-4 0,-1-2-3 0,-2-1 0 0,1-1 2 16,-4 0-4-16,3 0 0 0,2 0-8 0,-5 0-1 16,-3-12-18-16,7 15-10 0,-1-8-14 0,-6-7-12 0,3 10-18 0,-3-10-21 15,0 0-11-15,3 10-16 0,-3-10-9 0,0 0-15 0,0 0 1 16,0 0 6-16,0 0-6 0,-26 3-23 0,26-3-31 15,-16 0-302-15,2 0-3 0</inkml:trace>
  <inkml:trace contextRef="#ctx0" brushRef="#br0" timeOffset="80759.5861">23426 4692 1278 0,'-14'3'-68'0,"14"-3"6"16,0 0 19-16,0 0 20 0,0 0 9 0,0 0 11 15,0 0 11-15,0 0 8 0,0 0 13 0,0 0 8 16,0 0 11-16,0 0 3 0,0 0 9 16,44-12 6-16,-31 8 8 0,0 2-3 0,4 0 3 15,0-2 1-15,-1 3-6 0,4-2-5 16,-4 1-4-16,5-1-9 0,-1-2-2 16,-1 3-7-16,2-1-8 0,-1-2-1 15,-1 3-11-15,-2-3-16 0,4 2-17 0,-2-2-18 16,2 3-28-16,-5-3-33 0,1-3-15 15,0 4-20-15,-1-1-21 0,1-1-52 16,-1 0-259-16,-2 0 35 0</inkml:trace>
  <inkml:trace contextRef="#ctx0" brushRef="#br0" timeOffset="81182.6971">24172 4339 1208 0,'11'-9'-54'16,"-1"1"15"-16,-1 2 7 0,-3-6 14 0,5 4 21 15,-1 4 14-15,-4-4 32 0,-6 8 9 16,11-9 11-16,-11 9 1 0,10-5 4 0,-10 5-5 16,0 0 3-16,9-6 0 0,-9 6-2 15,0 0-2-15,0 0-4 0,0 0-4 16,0 0-3-16,0 0-5 0,0 31-5 0,0-31-3 15,-6 21-8-15,6-12-1 16,-3 3-5-16,-1 1-1 16,1-1-1-16,3 1-4 0,-3 0-1 0,3 2-2 0,-3-4-2 0,3 2-1 15,3 0 1-15,-3-1 1 0,3 2-3 16,0-2 3-16,1-3-4 0,-1 4 2 16,3-4 0-16,5 2 0 0,-1-2-1 0,0 0-3 15,0-2-1-15,3 3-1 0,1-5 1 16,-1 2 0-16,0 1-4 0,1-6-1 0,-1 5 0 15,4-4 0-15,-5 2-3 16,2-2-9-16,-14-3-9 31,27 0-17-31,-14 0-11 0,-13 0-23 0,24-5-18 0,-14-1-20 16,0 4-16-16,-4-5-14 0,5 2-11 16,-11 5-8-16,9-13-46 0,-9 13-324 0,0-16-26 0</inkml:trace>
  <inkml:trace contextRef="#ctx0" brushRef="#br0" timeOffset="81397.2486">24196 4454 1380 0,'0'0'-48'16,"0"0"25"-16,0 0 23 0,20-17 13 0,-14 12 11 15,4 0 6-15,1 0 11 0,-2 0 0 16,4 0 1-16,5 0-5 0,-2 1-6 0,4-2 2 15,0 0-7-15,0-2-7 0,3 0-20 16,-2 3-37-16,-1-3-27 0,-1 1-43 16,2-1-88-16,-1 3-225 0,-4 0 68 15</inkml:trace>
  <inkml:trace contextRef="#ctx0" brushRef="#br0" timeOffset="82244.1947">25254 3425 1114 0,'0'0'-29'16,"-11"-5"18"-16,11 5 27 0,0 0 13 0,0 0 1 15,-7-7 12-15,7 7 16 0,0 0 11 16,0 0 2-16,-7-5 3 0,7 5 12 0,0 0 1 15,0 0 4-15,0 0 3 0,0 0 0 16,0 0-1-16,25-16-6 0,-25 16 0 16,15-5-4-16,-1 2-10 0,-3-1-4 0,5 1-6 31,0-2-8-31,1 3-4 0,4-4-7 0,-6 2-4 0,6 1-3 16,-5 1-6-1,1-1-6-15,4-2-5 0,-5 0-14 0,2 1-19 16,-3 1-16-16,-1 1-22 0,-1-4-30 0,0 4-24 0,-13 2-31 15,14-4-28-15,-14 4-31 0,0 0-111 0,0 0-272 0,0 0-79 16</inkml:trace>
  <inkml:trace contextRef="#ctx0" brushRef="#br0" timeOffset="82604.1756">25223 3617 1494 0,'0'0'-79'0,"0"0"18"0,0 0 21 16,0 0 8-16,0 0 17 0,27 3 12 0,-27-3 22 16,19 0 13-16,-19 0 8 0,27-3 14 0,-13 3 6 15,2-3 3-15,1 1 5 0,-1-1 1 16,4 3 4-16,-1-2-1 0,-1 0-4 15,-1 2-5-15,4-3-3 0,-5 1-5 16,4-1-1-16,-4 1-5 0,1-1-3 16,-1 3-8-16,2 0-3 0,-2-3 1 0,-3 3-9 15,-13 0 0-15,27 0-5 0,-14 0-2 16,-2-2-1-16,-11 2-1 0,23 0-7 16,-23 0-4-16,21 0-8 0,-21 0-21 0,13 0-15 15,-13 0-32-15,0 0-40 0,0 0-38 16,0 0-46-16,7 13-143 0,-7-13-193 0,0 0-33 15</inkml:trace>
  <inkml:trace contextRef="#ctx0" brushRef="#br0" timeOffset="93522.2349">26501 2857 1347 0,'0'0'-80'16,"0"0"19"-16,0 0 20 0,-7 7 8 15,7-7 10-15,0 0 12 0,0 0 8 0,0 0 12 16,0 0 7-16,0 0 16 0,0 0 6 16,0 0 12-16,0 0 10 0,-11 7 7 15,11-7 3-15,0 0 4 0,0 0 2 0,0 0 2 16,0 0 1-16,0 0-3 0,0 0 2 15,0 0 0-15,0 0-6 0,0 0-6 0,0 0-2 16,0 0-5-16,0 0-4 0,0 0-5 16,0 0-4-16,0 0-4 0,0 0-3 15,0 0 0-15,0 0 5 0,0 0 1 16,0 0 0-16,0 0-4 0,0 0 2 0,34 6 1 16,-34-6-5-16,26-2-2 0,-9-2-3 15,1 3-2 1,1-5-3-16,-2 4-4 0,2-3-2 15,6 3-3 1,-2-3 2-16,-3-1-1 16,0 4-7-16,0-3 4 0,-4 3-2 15,2-1-4-15,-2 1-3 0,-3-3 3 16,4 5-4 0,-17 0 1-16,23-5-2 0,-9 5 2 15,-14 0-2-15,16-3 0 16,-16 3-3-16,16-3 1 0,-16 3-4 0,13-1 0 0,-13 1-8 15,0 0-2-15,18 0-5 0,-18 0-9 0,0 0-11 0,9-5-11 0,-9 5-14 0,0 0-9 0,0 0-20 0,0 0-12 0,0 0-14 0,0 0-14 0,0 0-10 0,0 0-15 16,0 0-5-16,0 0-5 0,0 0-22 16,0 0-40-16,0 0-279 0,-42 6-8 15</inkml:trace>
  <inkml:trace contextRef="#ctx0" brushRef="#br0" timeOffset="94402.726">26440 2877 1276 0,'0'0'-70'16,"0"0"14"-16,0 0 17 0,-13 0 15 15,13 0 11-15,0 0 7 0,0 0 6 0,0 0 5 16,0 0 5-16,0 0 6 0,-14 0 6 16,14 0-3-16,0 0 10 0,-6 11 1 0,6-11 11 15,-3 9 1-15,3-9-1 0,-6 13-1 16,6-4 0-16,0-9-1 0,-8 18 3 0,8-9-3 16,-4 3 1-16,4-12 1 0,-2 19-1 15,2-9 3-15,0 0-1 0,0-10-4 16,0 17 5-16,0-6-11 0,0-11-3 15,0 13-3-15,0-13-1 0,0 14-4 0,0-14 1 16,2 12-1-16,-2-12-2 0,0 0-2 16,4 11 1-16,-4-11 4 0,0 0 0 0,0 0 1 15,3 12 4-15,-3-12-3 0,0 0 0 16,0 0-1-16,0 0-3 0,0 0-3 16,0 0 1-16,0 0-3 0,0 0-1 15,37-15-2-15,-29 10-1 0,1 0-1 0,1 0-1 16,-10 5-1-16,21-10 4 0,-9 5-4 15,1 2-5-15,1-1 4 0,-1-1-3 16,4 0 1-16,4 1 0 0,-5 1 0 0,0-1 0 16,4 2-1-16,1 2-2 0,-4 0 3 15,2 0-2-15,-2 0 3 0,3 2-6 16,1 4 2-16,-6-1 0 16,3 0-4-16,0 0 7 15,0 5-5 1,-1-5 2-16,0 5 0 0,-3 2 0 15,-1-2 2 1,0 3-2-16,-1-3 2 16,-1-1 0-1,-1 2 0-15,-4-1-1 0,-2-1 1 0,-1 2 0 16,1-2 2-16,-4-9-1 16,0 21 3-16,-4-11-3 0,4 0 0 0,-7-1 0 0,5 2-2 15,-6-4 0-15,4 3 2 0,-1-2 1 0,-5 0-1 16,3-2-1-16,-7 0 1 0,5 1 1 0,-5-2-2 0,4 0-1 15,-3 0 1-15,-1-3-1 0,1 4-1 0,13-6 2 16,-23 5 0-16,9-5 4 0,1 2-4 0,-4 0 1 0,17-2 2 0,-23 3 1 0,9-3-1 16,1-3 1-16,13 3 3 0,-23 0-2 0,10 3 6 15,-1-6-5-15,1 3-1 0,13 0 1 0,-23-2-2 0,23 2 1 16,-23 0-1-16,12 0-1 0,11 0 2 0,-20 0-4 0,11-2-1 16,9 2 2-16,-18 2-2 0,18-2-1 0,0 0 2 15,-20-2-4-15,20 2 0 0,-12 2-4 16,12-2-10-16,0 0-10 0,-21 0-11 0,21 0-12 15,-14 5-14-15,14-5-9 16,-13 2-17-16,13-2-22 0,-17 3-23 0,8 0-23 16,9-3-34-16,-14 5-126 0,4 0-197 0,10-5-16 15</inkml:trace>
  <inkml:trace contextRef="#ctx0" brushRef="#br0" timeOffset="95577.7636">26277 3717 1324 0,'0'0'-61'0,"0"0"14"0,-17 3 21 15,17-3 8-15,0 0 6 0,0 0 14 16,0 0 3-16,0 0 9 0,0 0 6 15,0 0 1-15,-20 5 2 0,20-5 8 0,0 0-9 16,0 0 0-16,-9 5 5 0,9-5-4 16,0 0 4-16,0 0 3 0,0 0-1 0,0 0 0 15,0 0 8-15,0 0 3 16,0 0 3-16,0 0-1 0,0 0 2 0,27 17-2 16,-18-14 1-16,-9-3-2 15,20 2 0-15,-7 1-3 0,4-1 0 0,1-2 1 16,0 0-1-16,6 2-1 0,3-2 0 15,-1-2 0-15,9 2 2 16,-3 0-1-16,1-2 4 0,1-1 2 0,6 3 2 16,-3-2-1-16,-1-1 2 0,1 1 1 15,-1 2-4-15,0-3-2 0,3 0-1 16,-6 3-4 0,-1-2-5-16,2 2 0 0,-3-2 2 15,-2 2-8 1,-2 0 2-16,-4 0-2 15,-3 0-5 1,4 0-1-16,-5 0-1 0,-2-3-4 0,1 3 2 16,-5 0 2-16,4 0-5 0,-17 0-2 15,27 0 4-15,-16-2 1 0,-11 2 2 0,22 2-4 0,-22-2 5 16,16 0 2-16,-16 0 0 0,16 0 1 0,-16 0-2 16,13-2 0-16,-13 2 1 0,0 0-4 0,0 0 2 0,0 0 0 0,21 2-2 0,-21-2 1 0,0 0-1 0,0 0-2 0,13-2-1 0,-13 2-1 15,0 0 3-15,0 0-5 0,0 0-1 0,0 0-3 16,0 0-1-16,0 0 2 0,0 0 0 0,16 0-2 15,-16 0 0-15,0 0-3 0,0 0 1 16,0 0-1-16,0 0 4 0,0 0-6 16,0 0 1-16,0 0-5 0,0 0-3 0,0 0-8 15,0 0-20-15,0 0-21 0,0 0-23 16,0 0-30-16,0 0-38 0,-29-10-38 0,29 10-31 16,0 0-61-16,-17 0-149 0,17 0-225 15,0 0-145-15</inkml:trace>
  <inkml:trace contextRef="#ctx0" brushRef="#br0" timeOffset="111187.0313">26564 4388 1617 0,'0'0'-104'16,"0"0"25"-16,0 0 21 0,4 15 23 16,-4-15 10-16,0 0 15 0,0 0 15 0,0 0 15 15,2 14 14-15,-2-14 13 0,0 0 10 0,3 13 14 16,-3-13 5-16,0 0 8 0,0 12 9 15,0-12 1-15,0 0 4 0,0 12 0 16,0-12 4-16,0 0-1 0,5 13-1 16,-5-13 2-16,0 0-4 0,-5 11-2 0,5-11-8 15,0 0 3-15,0 0 0 0,0 11-11 16,0-11 0-16,0 0-4 0,0 0-3 16,0 0-2-16,0 0-5 0,0 0 0 0,0 13-25 15,0-13 2-15,0 0 4 0,0 0 0 16,0 0 1-16,0 0 2 0,0 0-7 15,0 0-1-15,0 0-6 0,0 0-4 0,0 0-5 16,24-22 1-16,-17 17-7 0,-5-4 3 16,-2 9-1-16,12-20-9 0,-6 11 3 0,1-3-12 15,0-1 8-15,0 1-4 0,-1-5 2 16,3 1-4-16,3-1-5 0,-3-1 0 16,-3 2 2-16,1-4-4 0,7 4 3 0,-5-2-1 15,1 1 2-15,-2 1 1 0,-2 4-10 16,3 0 5-16,-2-1 2 0,0 1-1 15,-3 2 2-15,3 0-1 0,-1 0-1 0,-3 0 1 16,4 2-4-16,-7 8-7 0,7-12 7 16,-7 12-7-16,2-10 6 0,-2 10-7 0,7-7 1 15,-7 7 2-15,0 0 0 0,0 0-2 16,0 0 9-16,0 0-6 0,0 0 0 16,0 0 1-16,10 31 5 0,-6-20-6 15,-4 2 5-15,0-13 0 0,0 24 2 0,0-11-5 16,0 1 2-16,0-2 9 0,-4 5-6 15,4-2 10-15,0-4-12 0,0 5 3 16,-4-4 0-16,4 4 2 0,0-4 6 16,0 0-4-16,-2-2-1 0,-2 3 5 0,4-1 2 15,-7-2-7-15,7 1 4 0,0 1 6 16,-2-2 0-16,2-10-1 16,0 17-1-16,-4-7 1 0,4-10 0 15,0 17 0-15,0-17-1 16,0 16-2-16,0-16 3 0,0 12-5 0,-3-5 8 15,3-7-8-15,0 0-1 0,0 16 0 0,0-16 1 0,0 0-5 0,-5 10-2 16,5-10-8-16,0 0-12 0,0 0-21 0,0 0-22 16,0 12-29-16,0-12-41 0,0 0-54 15,0 0-73-15,0 0-53 0,0 0-195 0,0 0 20 16,8-38 62-16,-2 24-186 16,5-7-110-16</inkml:trace>
  <inkml:trace contextRef="#ctx0" brushRef="#br0" timeOffset="112951.9208">27481 3150 1564 0,'4'-13'-80'0,"-4"13"20"0,0 0 29 0,0 0 3 15,-4-10 13-15,4 10 16 0,0 0 15 0,0 0 9 16,0 0 6-16,0 0 5 0,-3-10-5 15,3 10 7-15,0 0-3 0,0 0 9 16,0 0 5-16,0 0 4 0,0 0 5 16,0 0 6-16,10 38-1 0,-6-25 1 0,-1-1 0 15,-1 5 0 1,-2 0-1-16,8 3-5 0,-5 1 2 16,-1-1-6-16,7-1 0 15,-6 4 0-15,3-1 0 0,-2 1 3 0,-1-3-4 16,-1 0 0-16,2-5-5 15,-4 3-3-15,8-6 2 0,-8 3-2 0,0-2-4 16,2 0-1-16,-2-13-2 0,4 17 2 0,-4-8 0 0,0-9 4 0,3 16-1 0,-3-16-1 16,0 0 0-16,0 0-8 0,-3 12-7 15,3-12 2-15,0 0-3 0,0 0-6 0,0 0-2 16,0 0 1-16,-10-32-5 0,10 19 4 16,0 1-5-16,0-3-6 0,0 0 4 0,0-3 0 15,0 3 3-15,4-5-8 16,-2 0-3-16,2 0 4 0,3 0-4 0,2-1-1 15,-3 2 0 1,6-1-3 0,-3 1 4-16,1-2-2 0,7 4-1 15,-4-3 11-15,1 0-14 0,-1 3 1 0,3-1 2 0,1 3-4 16,0 0 1-16,-1 3 0 0,1 0 1 16,-3 0-1-16,-1 3 7 15,0 3-10-15,-3-1 2 0,3 5-1 0,1 2-2 0,-14 0 2 16,22 2 2-16,-22-2 2 0,21 10-6 0,-11-2 6 15,0-1-1-15,-3 6 4 0,3 0-4 16,-4 4 3-16,2-5-1 16,-2 5-2-16,1-1 2 15,-4-2 1-15,3 2-1 0,2-4 3 0,-5 1 0 0,4-1-2 0,-4 1 0 16,3-1 3-16,-3-2 1 0,-3-10-3 0,5 20-2 0,-3-12 1 16,-2-8-2-16,4 15 6 0,-4-15-7 0,7 13 6 0,-7-13-4 15,2 9 4-15,-2-9-2 0,0 0 4 16,4 13-1-16,-4-13 2 0,0 0-7 0,0 0 5 15,0 0 0-15,0 0-4 0,0 0 1 16,0 0 3-16,0 0-6 0,0 0 2 0,0 0 1 16,0 0 0-16,0 0 2 0,0 0-1 15,3-35-1-15,-3 24-5 0,0-1 1 0,3 2-2 16,1-2 1-16,-4 0 2 0,7-1 2 16,-4 0-3-16,0 1-4 0,4-1-4 15,-1 3 5-15,2 0-2 0,2-2 2 0,-1 2 1 16,-1-1-1-16,5 2-1 15,-7 1 1-15,4 1-4 0,0-1 4 0,-10 8-4 16,16-7 4-16,-5 4 0 0,-11 3 2 0,16 3-1 16,-16-3 0-16,16 10 4 0,-5-3-4 15,-4 3 8-15,0 2-6 0,-1 4 0 16,-2-3 2-16,-1 1 2 0,0 1 2 16,0 5 5-16,0 1 5 0,-3-4 1 15,0 0-2 1,0 0-6-16,4 1 6 0,-8-3-1 15,4 0 0-15,0 0-1 0,0-3-1 16,0 0-3-16,0 2 5 0,-3-4-3 0,3-10-4 16,0 19 4-16,0-11-1 0,0-8-1 0,0 15-2 0,0-15-5 15,-3 13-13-15,3-13-9 0,0 10-20 0,0-10-22 0,0 0-41 16,-3 10-43-16,3-10-48 0,0 0-33 16,-7 7-76-16,7-7-154 0,-6 10 20 0,6-10-95 15,-7 10-38-15</inkml:trace>
  <inkml:trace contextRef="#ctx0" brushRef="#br0" timeOffset="113500.4513">27445 3882 1376 0,'-13'5'-66'0,"13"-5"11"0,0 0 23 16,-12 2 14-16,12-2 12 16,0 0 9-16,0 0 13 0,0 0 24 0,0 0 5 0,0 0 12 15,0 0 11-15,41-7 9 0,-28 5 7 16,8 0 4-16,3-1 6 0,6 0 9 16,-2-2 6-16,7 4 6 0,2-2 2 15,2-2 7-15,1-1-12 0,1 4-3 0,-5 2-5 16,4-4-2-16,-7 3-11 31,4-2 2-31,0 1-10 0,-4-1-3 16,-3 3 2-1,0-3-9-15,-3 3-5 16,0-2-4-16,-5 0-9 16,-1 2 2-16,-1-3-5 0,-5 3 1 0,3-2-11 15,-2-1-8-15,-2 3 2 0,-14 0-5 0,27-5 1 0,-17 5-2 16,-10 0-11-16,19-5-7 0,-8 3-1 0,-1-1-23 0,-10 3-16 0,0 0-28 0,17-5-22 0,-17 5-38 15,0 0-37-15,0 0-45 0,0 0-33 0,0 0-26 0,0 0-100 0,0 0-115 16,0 0-177-16,0 0-144 0</inkml:trace>
  <inkml:trace contextRef="#ctx0" brushRef="#br0" timeOffset="113985.9642">27989 4095 1660 0,'0'0'-75'16,"-7"15"22"-16,1-11 22 0,6-4 26 0,-8 13 14 0,2-8 13 16,6-5 18-16,-10 13 18 0,7-6 3 15,-5 1 11-15,-1-1 3 0,2 4 1 16,1-2 4-16,-5 4-2 0,4-4-1 16,-2 3-3-16,3 2-1 0,-6 1-4 0,3-3-2 15,0 3-8-15,0-2-2 0,4 1-5 16,-3-1-5-16,3 0-3 0,1-1-6 15,1 1-2-15,-1-1-3 0,4 0-2 0,0 1-5 16,0-13 3-16,7 22 0 0,0-9 7 16,-1 0 4-16,3-1-3 0,0 2 2 15,0-2 0-15,0-1-6 0,3 5 3 0,0-1-5 16,1 0-5-16,1 0-1 0,-4 0 6 16,1 2 1-16,-2-3-5 0,-2 6 4 0,-1-6-3 15,2 1 7-15,-6 2 2 0,-2-2-2 16,0 0 9-16,-2 0-17 0,-6 3-1 15,-1-3 6-15,-4-1 3 0,-1-1 0 16,-3 2 9-16,0-5-4 0,-3 0-9 0,1 0 20 16,2-2-4-1,-3-3-2-15,0-1-3 0,0 0-9 0,0-2-3 16,0 1-4-16,-1-3-3 0,5-3-7 16,-1 1-15-16,-4-4-36 0,3 4-39 0,0-3-40 0,1 0-47 15,3-1-55-15,-4-3-52 0,7 4-92 0,-5-3-160 16,2 3 74-16,1 1-214 15,-1-2-156-15</inkml:trace>
  <inkml:trace contextRef="#ctx0" brushRef="#br0" timeOffset="115964.367">20637 5978 1633 0,'-9'24'-121'0,"9"-24"19"16,0 13 19-16,0-13 26 16,0 14 20-16,0-14 13 0,-4 13 9 0,4-2 12 0,0-11 5 15,-4 14 14-15,1-6 9 0,3-8 6 16,-3 15 0-16,3-15 4 16,-3 14 1-16,3-14 2 0,-4 13 2 0,4-13-5 15,-3 11 2-15,3-11-1 0,0 0 4 0,0 12 3 16,0-12 5-16,0 0 0 0,-6 12-2 0,6-12-2 31,0 0 0-31,-8 5-3 0,8-5-5 0,0 0-3 0,0 0 0 0,0 0-2 16,0 0-2-16,-16-22-3 0,16 15-4 15,-3-4-1-15,3-2-4 0,-3 4-1 16,3-4-1-16,3-2-3 16,-3 2 1-16,0 0-6 0,3-4 2 15,0 2-6-15,1-2 5 0,-1 3-2 16,0-4 0-16,3 0-3 0,2 1-1 0,-2 2 3 0,4-3-3 0,-7 5 3 15,8 1-4-15,-5-1-2 0,1 4-1 16,-1 1 2-16,5 0 2 0,-5 4 0 16,-6 4 3-16,17 0 2 0,-17 0 5 0,20 15-1 15,-14-5 4-15,8 5-1 0,-4 3 2 16,0-1-3-16,4 0 1 0,-2 3 1 0,2 1 0 16,-4-1 1-16,7-1-3 0,-4 1-4 15,0-1 7-15,1-1-5 0,2 0 2 0,1 0-2 16,-4-4 2-1,1 2-1-15,-1-1-6 0,1-5 3 0,-1 2 0 16,4-4-1 0,-1-1-1-16,-6 0 1 15,3-3 0-15,0-1 1 0,-13-3-3 0,21 6-1 0,-21-6 1 16,0 0 1-16,20-7-5 0,-17-1 1 0,-3 8-1 0,7-15-5 0,-7 15 0 16,-4-20 2-16,-2 10-1 0,3-2-1 0,-5 0-1 15,2 1 0-15,3-2 4 16,-7 4-1-1,7-1 0-15,-5-1-1 0,2 2 2 16,3 0-2-16,-4 0 0 16,4 2-1-16,0-1 0 0,-1 0-1 0,0 1 0 0,4 7 2 0,0-12-1 0,0 12 1 15,8-15 2-15,-2 6 2 0,1 6 4 16,2-6 1-16,2 2 3 0,2 2 3 0,7-3 10 0,1 4 3 16,1-4 2-16,2 3 0 0,3-3 2 0,-1 4 3 15,-2-1-1-15,3 1-1 0,-5-2-2 16,-1 4-1-16,-1-2-3 0,-1 2 1 15,2-1-3-15,-5 1 3 0,1 0-6 16,0 2-2-16,-1-3-4 0,-2 1 3 0,2-1 0 16,-2 0-4-16,-14 3-3 0,23-2 2 15,-13-3-5-15,3 3-13 0,-3-1-12 0,-10 3-18 16,17-5-25-16,-10 0-24 16,-7 5-35-16,13-8-33 0,-13 8-37 0,13-6-29 0,-3 0-82 15,-3 2-356-15,-7 4-153 16</inkml:trace>
  <inkml:trace contextRef="#ctx0" brushRef="#br0" timeOffset="117666.7128">21641 6342 1643 0,'0'0'-116'0,"0"-13"12"0,0 13 19 16,0-12 21-16,0 12 13 0,-3-10 15 15,3 10 8-15,0 0 4 0,0 0 12 0,0-10 11 16,0 10 31-16,0 0 19 0,0 0 11 16,0 0 13-16,0 0 0 0,0 0 5 15,-17 32 4-15,14-20 0 0,-4 4 0 0,4-1 1 16,-4 0-2-16,3 6-3 15,1-4-8-15,-3 0-2 0,2-2-7 16,4 0-1-16,-3-1 0 0,3-2 0 0,-3 0 1 16,3-2 0-16,-3 2 1 0,3-12 2 0,-4 15 4 15,4-15-2-15,-4 11-5 0,4-11-5 16,0 0-1-16,0 0-8 0,0 0-5 16,0 0 0-16,-3-31-5 0,3 16-7 0,0 1-1 15,0-5-4-15,0-1-6 16,0 3 1-16,3-2-3 0,1-5 2 31,-4 7-6-31,4 0-2 16,-1 2 2-16,0 0 0 0,0 0-3 15,4-1 0-15,-1 4 3 0,2-1-1 0,-2 4 1 0,4 0 7 0,0 0-4 16,3 4-1-16,5 4 4 0,-2 1 3 0,7 0-4 0,1 1-2 16,-2 6 3-16,5 5 0 15,3 0 0-15,0 0 0 0,0 2 8 0,0 2-24 0,0-1 7 16,0 0 11-16,-6-5-4 0,3 2 6 15,-4-2 3-15,-3 0 12 16,0-3 1-16,-3 4 2 16,-4-5 10-16,0 1 4 15,1-2 9-15,-1-1 4 0,-3 4 6 0,-10-8-14 16,17 2 4-16,-17-2-8 0,17-5-7 0,-17 5-1 0,9-9-7 0,-5-2-3 16,-1 2-7-16,0-4 0 0,-3 13-6 0,-3-23 1 0,3 8-6 0,0 3-7 0,-3 0-8 15,-1-1-14-15,1 0-16 0,3 3-14 16,-3 0-26-16,0 2-29 0,3 8-23 0,0-18-29 15,0 18-30-15,0-9-21 0,0 9-20 16,0-10-11-16,0 10-6 0,0 0 7 16,9-13 14-16,-9 13 6 0,10-4 10 15,-10 4-3-15,14-5-14 0,-4 2-399 0,3 1-112 16</inkml:trace>
  <inkml:trace contextRef="#ctx0" brushRef="#br0" timeOffset="117949.6959">22321 6200 1520 0,'20'-2'-93'0,"-20"2"20"0,13 0 14 16,-13 0 14-16,0 0 13 0,17-6 13 15,-17 6 11-15,0 0 5 0,10-1 7 0,-10 1 34 16,0 0 25-16,0 0 11 0,0 0 2 16,17 0-1-16,-17 0-3 0,0 0 8 15,0 0 2-15,10 16 4 0,-7-6 1 0,5 2 1 16,-2 5 8-16,1-2-6 16,-1 6-2-16,0 1 3 0,5 1-4 0,-1 3-3 15,-1 3-7-15,2-7 2 0,-1 6-9 0,3-1-8 16,-6-3-2-16,3-4-4 0,-4 2-10 15,5-5 1-15,-5 1-7 0,1 0-9 16,-4-4-7-16,0-2-8 0,4 0-20 0,-7-12-23 16,4 17-33-16,-4-17-25 0,0 0-32 15,0 9-17-15,0-9-12 0,0 0-7 0,0 0-5 16,-24-26 1-16,18 13-2 0,-5-2-22 16,2 0-34-16,-1 0-316 15,-4-3-35-15</inkml:trace>
  <inkml:trace contextRef="#ctx0" brushRef="#br0" timeOffset="118250.7471">22351 6379 1359 0,'-10'-7'-73'0,"1"2"10"16,1 0 15-16,2-3 8 16,-4 4 15-16,4-1 9 0,-2 1 16 0,8 4 3 0,-6-14 11 15,6 4 2-15,0 10 1 0,3-17 14 16,-3 17 2-16,14-18 10 0,-1 9 9 16,4-3 8-16,2 3 3 15,2 4 2-15,2-2 0 0,-2 4 1 0,1 3-5 16,-1 3 1-16,-1 3-1 0,2 0 0 15,-4 2 10-15,-2 7 1 0,-6-3 5 16,0 3 4-16,-3 3 0 0,0 3 1 0,-7-8 0 16,0 5 0-16,-4 1-6 0,1-6-6 15,-1 3-3-15,-2-1-2 0,3 0-13 0,-4-3 2 0,-4 0-4 16,5 0-1-16,3-3-10 0,-7-1 1 0,3-3-7 16,-3-1-4-16,10-4-15 0,-13 3-17 15,13-3-26-15,-17-7-20 0,11-1-28 16,-1 3-34-16,7 5-34 0,-11-17-31 0,8 6-13 15,3 1-28-15,0-2-66 0,0 2-348 16,0 10-128-16</inkml:trace>
  <inkml:trace contextRef="#ctx0" brushRef="#br0" timeOffset="118800.6123">23012 6111 1566 0,'0'0'-96'0,"0"0"18"0,20 0 17 0,-20 0 22 16,16 0 14-16,-16 0 20 0,17 5 33 15,-17-5 34-15,24 0 23 0,-11 1 8 0,-13-1-6 16,30 0 8-16,-13 0 4 0,2 3-1 15,2-3-4-15,-1 0-6 16,-1 3-10-16,2-3-5 0,2 2-6 0,-3-2-9 16,0 3-8-1,0-3-21-15,-7 0-24 0,4 0-16 0,-17 0-23 16,20 1-31-16,-20-1-25 0,0 0-14 0,0 0-5 0,0 0-3 16,0 13 4-16,0-13 1 0,0 0 6 0,-30 12-4 15,20-7 7-15,-7 3 5 0,4-3 12 16,-4 0 8-16,4 3 11 0,-4-1 11 15,4 1 12-15,0-1 18 0,-1 1 2 0,4-3 10 16,0 2 10-16,3 0 15 0,-2-1 21 16,9-6 21-16,-7 12 18 0,7-12 14 0,-3 14 10 15,3-14 10-15,13 9 12 0,-3-5 11 16,-10-4 8-16,26 8 5 0,-9-5-3 0,0-1-6 16,3 1-6-16,0-3-11 15,-4 2-11-15,5 1-13 0,-2-3-6 0,-2 0-8 16,4 2-9-16,-21-2-8 0,30 0-19 0,-18 0-19 15,-12 0-19-15,27 2-23 16,-27-2-20-16,21 3-27 0,-8-1-17 0,-13-2-27 16,17 8-29-16,-17-8-17 0,16 3 0 15,-16-3-13-15,14 2 0 0,-14-2-17 0,13 5-49 16,-13-5-326-16,6 8-59 0</inkml:trace>
  <inkml:trace contextRef="#ctx0" brushRef="#br0" timeOffset="131279.6023">24513 5832 1430 0,'0'0'-67'0,"-17"0"20"0,17 0 18 15,-13-3 14-15,2 2 19 0,11 1 9 0,-13-3 13 16,13 3 19-16,0 0 0 0,-14-2 9 16,14 2 3-16,0 0 1 0,-12-3 6 0,12 3-6 15,0 0 1-15,0 0 1 0,0 0-3 16,0 0 4-16,-18 0-3 0,18 0-2 15,0 0-2-15,0 0-3 0,0 0-8 0,0 0 1 16,0 0 3-16,0 0-2 0,0 0-2 16,0 0-1-16,34-10-3 0,-17 4 3 0,-4 4-6 15,4-3-1-15,0 0-3 0,2 0-2 16,-2 0-2-16,6 0-2 16,-3-2-3-16,1 2 0 0,2-3-2 15,-7 1-2-15,8 2-2 0,-8-2 0 16,2 2-1-16,-5-1-2 0,3 1-2 15,-3 0-5-15,-1 0-10 0,1 0-13 0,-5 0-20 16,0 0-27-16,3 0-32 0,-11 5-36 16,9-10-31-16,-9 10-35 0,7-4-86 0,-7 4-352 15,0 0-133-15</inkml:trace>
  <inkml:trace contextRef="#ctx0" brushRef="#br0" timeOffset="131777.0944">24562 5757 1601 0,'-9'5'-86'16,"0"0"11"-16,-3 0 23 0,3 2 23 15,-1-2 9-15,0 3 19 0,-4-1 12 16,4 4 5-16,-3-4 21 0,-4 5 5 0,4 4 8 16,0-4 2-16,-1 1 2 0,5 2 2 15,-5-2-4-15,7-1-6 0,-3-2-2 16,7 2-3-16,-4-2-4 0,3 0-1 15,1-1-4-15,0 3 1 0,3-12-1 16,3 12-5-16,-3-12-1 0,0 0 1 0,14 15-3 16,-14-15-2-16,16 4-2 0,-5-1-2 15,-11-3-3-15,26 0-5 0,-12 0 3 16,-14 0-2 0,36 0 3-16,-19-3-7 0,3 3 1 0,0 0-2 0,0 3-2 0,0-3-1 0,3 5-2 15,1 0 3-15,-4 0 0 0,-1 2-2 16,3 0 2-16,-4 5 1 0,0-3-4 15,-2 1 3-15,-3-2 2 0,-2 4 1 0,-1-2 2 16,-4 3-2-16,-3 0 3 0,-3-13 2 16,0 22 3-16,-3-13 5 0,1 2 4 15,-6-2-1-15,-2 2 3 0,3-4 1 0,-6 4 0 16,3-7 5-16,-3 4-4 0,-4-3-3 16,1 0 0-16,-2-3-4 15,2 0-1-15,0 1-1 0,-2-3-4 0,-1 0-2 0,2 0 0 16,0-3-4-16,0 3 1 0,2-2-12 15,-3 0-12-15,5-1-18 0,-1 1-26 16,1-1-21-16,-4 1-35 0,8-1-38 16,9 3-47-16,-18-5-103 0,18 5-304 15,0 0-104-15</inkml:trace>
  <inkml:trace contextRef="#ctx0" brushRef="#br0" timeOffset="132423.0543">24106 6529 1583 0,'-13'-2'-68'15,"13"2"32"-15,-8-4 12 0,8 4 28 16,0 0 13-16,-13-6 17 0,13 6 11 0,0 0 1 16,-6-5 12-16,6 5 3 0,0 0 1 0,0 0-7 15,0 0-3-15,0 0 1 0,0 0 3 16,0 0 4-16,0 0 3 0,0 0 0 16,0 0 1-16,0 0 0 0,46 13-1 0,-29-11-3 31,3 0 0-31,6 1 2 0,4-1-2 0,0-2 1 0,5 0 0 15,-2 3-1-15,3-3-3 0,-2 3-3 16,2-3-3-16,0 0 1 0,2 0 2 0,-2-3-8 16,-2 3 1-16,-4-3-1 0,3 3-6 15,-6 0-3-15,-4-2-2 0,0 2-3 16,0-3-5-16,-2 1 0 0,-4 2-4 0,-1 0-1 16,0 0 1-16,1-2-5 15,-3 2-4-15,2-2-3 0,-16 2 2 16,30-3 4-16,-17 0-10 15,1 1 4 1,-14 2-7-16,24-5-4 0,-15 3-11 16,4-2-11-16,-1 3-16 0,-12 1-14 0,15-8-19 0,-3 6-25 15,-12 2-27-15,13-7-18 0,-13 7-19 0,16 0-28 0,-16 0-17 16,13-7-20-16,-13 7-75 0,0 0-358 0,17 4-155 0</inkml:trace>
  <inkml:trace contextRef="#ctx0" brushRef="#br0" timeOffset="133031.0171">24283 7093 1698 0,'-7'5'-84'0,"7"-5"19"0,-11 5 17 16,11-5 21-16,0 0 9 0,0 0 12 0,0 0 3 15,0 0 12-15,31-17 4 0,-17 14 6 16,-2-2 0-16,2-1 5 0,2 4-1 16,-2 0 5-16,2-1 3 0,2 3 0 0,-18 0-6 15,29 3 2-15,-16 1-3 0,1 3 4 16,-1 0 0-1,-3 2-3-15,-3 0 0 0,0-1-2 0,-1 5 1 0,-2-4 3 16,-1 2-4-16,-3 1 1 0,0-12-2 0,3 21 0 16,1-14 3-16,-4-7-6 0,4 15 0 15,-4-15-3-15,6 7-2 0,-6-7 0 16,0 0-3-16,21 0 0 0,-21 0 0 0,25-3-2 16,-25 3-3-16,23-4-1 0,-5 2 0 15,-6 2 1-15,6 0-5 16,-2 0 0-16,-16 0 2 0,30 9-1 0,-20 0-1 0,4-1 3 15,-5 3 0-15,2 2 1 0,-4-4 9 16,-1 4 5-16,-6-1 9 0,3-1 14 0,-3-11 10 16,-3 25 5-16,-3-14 14 0,2 0 5 15,-6-1-1-15,3 2 8 0,-3-4-8 0,0 2-8 16,-4-2 1-16,2-1-16 0,-2 1 1 16,1-1-2-16,-1-2-5 0,1-3-5 15,-1 4-6-15,1-4-2 0,-4 1-8 0,4-3-1 16,-2 0-8-16,-3-3-14 15,5 3-15-15,-4-2-14 0,4-1-29 0,-1 0-25 16,4 1-24-16,-4-3-37 0,2 2-34 16,2-1-40-16,10 4-74 0,-14-3-136 0,14 3-172 15,-9-2-96-15</inkml:trace>
  <inkml:trace contextRef="#ctx0" brushRef="#br0" timeOffset="133513.9857">25223 6967 1494 0,'0'0'-56'0,"3"-9"11"0,-3 9 10 16,0 0 16-16,0 0 15 15,0 0 11-15,-6-13 5 0,6 13 13 0,0 0 8 0,0 0 7 16,-24 5 1-16,24-5 2 0,0 0-2 16,-23 15-3-16,16-10-2 0,1 2-2 15,-1 0-3-15,0 1-2 0,4 2-4 16,3-10-1-16,-6 18-4 0,6-10 0 16,0-8-3-16,9 22 6 0,-2-10-8 0,0-2 1 15,2 4 3-15,1 0-6 16,2 1 1-16,-4-3 0 15,6 3 9-15,-4 0 5 16,0 1-2 0,0-4 13-16,1 1 13 15,-6-1 7-15,-1 2 16 0,-4-2 7 0,0 2 10 0,0-14 2 0,-4 22 3 0,-1-12-4 16,1 1-7 0,-7-1-2-16,5-2-4 0,-4 1-7 15,-4-1-7-15,1-3-1 16,0-1-8-16,-1 1-7 15,1-2-5-15,0 0 1 0,0-1-17 0,13-2-15 0,-27-2-20 16,14-1-31-16,2 0-29 0,-2-2-40 0,8 1-47 0,-7-6-49 16,6 2-75-16,-1-2-160 0,5-5-11 0,2 3-126 0,2-4-76 0</inkml:trace>
  <inkml:trace contextRef="#ctx0" brushRef="#br0" timeOffset="134363.3402">25340 5925 1495 0,'0'0'-63'0,"-3"-10"19"15,3 10 12-15,0 0 25 0,0 0 13 0,0 0 12 16,0 0 5-16,0 0 13 0,-14 25 4 16,14-25 11-16,3 26 1 0,0-14 0 0,1 0 2 15,0 2 11 1,2 2 2-16,-3-1-1 0,1 0-4 0,-1 0-2 0,1-1-1 16,-2-1-8-16,6-1-1 0,-4 0-2 15,-2-3-6-15,-2-9 3 0,6 15 3 0,-1-8 8 16,-5-7-5-16,2 12 2 0,-2-12-2 15,0 0-4-15,12 6-6 0,-12-6-4 0,0 0-4 16,0 0-2-16,8-20-5 0,-1 10-1 16,-4 0-3-16,3-4-4 0,-1 0 0 15,1 1-6-15,4 1-2 0,1-3-2 16,-2 3 2-16,4 0-2 0,-1 1 0 16,-4 1-2-16,5 2 2 0,-2 1-1 0,2 0 0 15,1 4-1-15,-1 1 1 0,-13 2 8 0,26 0-4 16,-26 0-1-16,27 5 6 0,-14 0-9 15,-2 0 3-15,-1-1 1 0,-1 4 1 16,-2 0 1-16,-7-8-3 0,14 13 1 0,-8-10-1 16,-6-3 4-16,11 14-6 0,-11-14 1 15,9 7 0-15,-9-7 2 0,11 8 1 16,-11-8-4-16,0 0-3 0,0 0 1 0,16 0-11 16,-16 0-4-16,0 0-4 0,16-11-1 15,-9 5-2-15,0-1 1 0,3-1 0 16,-3-1 1-16,-7 9 1 0,14-9-2 0,-5 6 1 15,2 0 2-15,-11 3 1 0,22 3-1 16,-11 5 10-16,3-1 1 0,-5 7 7 16,7-2 7-16,-3 0 5 0,-2 2 6 0,3 4-2 15,-5-4-3-15,1 4 6 0,0-2-10 16,1-2 1-16,-1 1-1 0,-4-3-2 16,3 0-1-16,-4 0-5 0,3-5-15 0,-2 3-15 15,-6-10-23-15,8 15-32 0,-8-15-55 16,3 7-49-16,-3-7-40 0,0 0-127 0,0 0-84 15,0 0-152-15,0 0-84 0</inkml:trace>
  <inkml:trace contextRef="#ctx0" brushRef="#br0" timeOffset="137077.3377">12822 11943 1469 0,'0'0'-72'0,"0"0"16"16,0-13 20-16,0 13 18 0,0 0 20 0,-2-12 5 15,2 12 17-15,-4-8 7 0,4 8 10 16,0 0 12-16,0 0 0 0,0 0 0 0,0 0 3 16,-7-7-3-16,7 7 0 0,0 0 0 15,0 0 1-15,0 0 1 0,0 0 5 0,-6 35 3 16,-1-21-2-16,0 5-2 31,4 3 1-31,-7 0-1 0,-4 6-6 0,9 0-1 0,-12 1-8 0,3 1 1 16,1 0-10-16,-1-1-1 0,1-2 0 15,-1-3-6-15,5 1-2 0,0 1-5 16,-3-7 6-16,2 1-8 0,5-2-5 16,-3-6-3-16,3 1-7 0,-4-1-12 0,4-1-9 0,-3-5-14 15,5 2-21-15,3-8-31 16,-10 7-27-16,10-7-26 0,0 0-24 0,0 0-31 0,0 0-100 16,-13-20-255-16,9 16-49 15</inkml:trace>
  <inkml:trace contextRef="#ctx0" brushRef="#br0" timeOffset="137544.3071">12463 12030 1375 0,'3'-15'-66'0,"-3"15"11"16,4-10 21-16,-4 10 19 0,-4-9 17 0,4 9 1 0,0 0 5 15,0-11 11-15,0 11 3 0,0 0 13 16,0 0 13-16,0 0 6 0,0 0 15 16,0 0 5-16,0 0 2 0,36 23 4 15,-26-13 2-15,2-1 1 0,1 4 2 0,0 2 2 16,3-2-1-16,5 2 1 16,-3 4 1-16,6 0 0 0,1 1-3 0,0-1 0 15,-1-2 4 1,-1 4-6-16,4-3 2 15,-4 4 4 1,0-5-5-16,0 1-3 16,-2 0 7-1,-5-6-10-15,4 3-3 0,-2 0 0 0,-5-2 15 16,3-4-3-16,-3 4-1 0,1-1-2 16,-5-4-10-16,2 0-2 0,3-2-11 15,-8 2 5-15,3-1-6 0,-9-7-2 0,14 11 0 0,-7-6-8 16,-7-5-4-16,9 10 2 0,-9-10-8 0,11 7 6 0,-11-7-8 15,7 8-13-15,-7-8 9 0,0 0-7 0,9 7-4 0,-9-7 0 0,0 0-1 0,0 0-7 0,11 6-2 0,-11-6-18 16,0 0-24-16,0 0-36 0,0 0-35 0,0 0-40 0,0 0-53 16,0 0-68-16,0 0-69 0,0 0-183 15,0 0-28-15,13 4 85 0,-13-4-221 0,9 5-173 16</inkml:trace>
  <inkml:trace contextRef="#ctx0" brushRef="#br0" timeOffset="140408.1305">28108 5679 508 0,'0'0'47'16,"10"-7"-6"-16,-10 7 16 0,14-9 4 15,-7 4 8-15,-7 5 9 0,6-12-2 0,1 8 2 16,-7 4 14-16,10-8 8 0,-10 8 5 15,0 0 0-15,10-7 2 0,-10 7-2 0,0 0-5 16,0 0-1-16,5-7-8 0,-5 7-3 16,0 0-4-16,0 0-3 0,-21 29-4 15,7-12 2-15,-2-1-1 0,-5 6-7 16,1 3 5-16,-10 6-7 16,3 1-2-1,-3-1-2-15,0 0-5 0,-3 1-2 0,6 2-7 16,-3-5-6-16,-1 1-5 0,13-5-1 0,-9 0-5 15,7-1-3-15,3-5-2 16,0-1-11-16,4-4-11 0,-1 2-21 16,5-4-19-16,-5 1-27 0,4-4-33 15,1-1-32-15,2 0-38 0,7-8-24 0,-14 4-40 0,14-4-115 0,0 0-312 0,-20-4-150 0</inkml:trace>
  <inkml:trace contextRef="#ctx0" brushRef="#br0" timeOffset="140801.1051">27474 5903 1656 0,'0'0'-96'0,"0"0"19"0,11-17 27 16,-11 17 20-16,0 0 13 0,16 0 16 15,-16 0 9-15,0 0 15 0,0 0 22 0,31 9 1 16,-18-4 10-16,4-2 4 0,-4 4 8 15,7 0 3-15,-1 3 5 0,2 0-1 0,2 0 4 16,0 3-1-16,1 2 3 16,2 0 0-1,5 2 8-15,-5-2-4 0,-3-1 4 16,0 3-6-16,4 0 6 0,-7-3 4 16,0 1-9-16,1 2 3 0,-2-4 6 15,-1 0-18-15,-1-3 1 0,-4 0 8 0,3 0-45 0,-3-3-2 16,-6 0 0-16,4-1-2 0,-2 2-5 15,1-4-2-15,-10-4-7 0,14 13 2 0,-9-8 2 0,-5-5-6 16,14 7-2-16,-14-7-6 0,0 0-15 0,0 0-20 0,14 3-23 16,-14-3-32-16,0 0-47 0,0 0-49 15,0 0-44-15,0 0-54 0,0 0-156 0,0 0-6 16,-17-32-167-16,13 24-102 0</inkml:trace>
  <inkml:trace contextRef="#ctx0" brushRef="#br0" timeOffset="141403.0657">27612 5610 1549 0,'-12'-10'-69'15,"12"10"16"-15,-5-8 20 0,5 8 17 16,-6-4 18-16,6 4 8 0,-7-9 12 15,7 9 11-15,0 0 7 0,-7-8 13 0,7 8 9 16,0 0 5-16,0 0 4 0,0 0 4 16,0 0 1-16,0 0 6 0,0 0 7 0,14-14 4 15,-14 14 0-15,15-5 0 0,-5 3-4 16,7-1 1-16,4 1 0 0,-1-3-3 16,2 2 0-16,5 1-5 0,7-1 0 0,-5 0 0 15,5-1-6-15,4 1-1 0,-2 1 3 16,0-1-4-16,0 2 0 15,1-2 2-15,-2-2-6 0,-2 1 6 0,0 2-8 16,-3-1-4 0,0 0-3-16,0 2 3 0,-7 1-8 15,-3-3-4-15,4 1-10 0,-8-1 0 16,1 3-1-16,0-3-5 0,-1 1-4 0,-2 2-7 0,-1-3 1 0,-13 3-5 16,24-2 0-16,-24 2-2 15,19 0-6-15,-8-2-6 0,-11 2-14 0,16-3-11 0,-16 3-22 16,0 0-27-16,17-2-26 0,-17 2-29 0,0 0-34 15,0 0-44-15,0 0-44 0,19 5-38 0,-19-5-118 16,3 9-88-16,-3-9 42 0,0 0-151 16,0 18-96-16</inkml:trace>
  <inkml:trace contextRef="#ctx0" brushRef="#br0" timeOffset="143235.5133">28759 6384 1507 0,'0'0'-98'15,"-13"0"14"-15,13 0 17 16,0 0 17-16,0 0 13 0,-24 7 11 0,24-7 8 16,-10 1 8-16,10-1 14 0,-14 7 14 0,14-7 9 15,-9 5 1-15,9-5 14 0,-10 6 7 16,10-6 6-16,-12 6 10 0,12-6 6 0,-5 4 3 15,5-4 1-15,-10 5 6 0,10-5 2 16,0 0 2-16,0 0 2 0,-9 7 4 0,9-7-5 16,0 0 7-16,0 0-2 0,-11 5-1 15,11-5-5-15,0 0-5 0,0 0-7 16,0 0-11-16,0 0-7 0,-24-9-2 0,18 1-3 16,3-1-5-16,-5 0-7 0,3-1-4 15,2 0-1-15,-3-2-3 0,4-4-2 16,-1 3-5-16,3-4-3 0,-3 2 0 15,3 1-3-15,0-2-4 0,0 3 0 16,3-4-4-16,-3 5-1 0,3-3-1 0,-3 5 0 16,2-2-1-16,4 3 3 0,-3-3-3 15,-3 12-3-15,3-17-1 0,-3 17-2 16,0-12 1-16,0 12-5 0,6-5 3 0,-6 5 0 16,0 0 0-16,0 0-4 0,0 0 7 0,0 0-4 15,21 27 2-15,-15-16-2 16,1 4 3-16,-1-3 1 0,5 5 0 0,-1 2-1 15,-1-4-1-15,2 3 1 0,-1 3 6 0,2-4-4 16,2 2 4-16,-4-1-1 0,7 0-2 16,-4 1 0-16,-2-6 0 15,2 3 1-15,0-4-1 0,-4-2 2 0,2 0-1 16,-1 0 3-16,-4-2-3 0,5 0 6 16,-11-8-3-16,13 8-6 0,-13-8 3 0,0 0 4 15,23-12-6-15,-13 3 0 0,-4 1 1 0,-1-4-2 16,-2-1 3-16,0-2-9 0,-3 2 4 15,0 0-3-15,0-3 3 0,-3 1 1 16,3 0-2-16,-3 3-1 0,-4-1 2 16,3-3-2-1,1 4 4 17,-4-1-5-32,4 1-5 0,0 3 4 0,-4-2 7 15,4 1-5-15,3 0 1 16,0 10-3-16,-7-12-2 0,7 4 3 0,0 8-6 15,-4-9 5-15,4 9-1 0,0 0 8 0,7-13-7 0,-7 13 6 16,11-6-1-16,-2 1 1 0,-9 5 12 0,24-2 3 0,-8 0 4 16,-2-1-3-16,2 3 5 15,1-5-3-15,0 2 4 0,-4 1-2 16,4-1 4-16,-5 1-7 0,1 0-6 16,2-3 9-16,-2 2-5 0,1 1-3 0,-5-1-1 0,1-2 0 15,-10 5-28-15,20-4-8 0,-10-1-23 0,-10 5-24 0,17-7-32 0,-7 1-33 16,1 0-34-16,-5 1-47 0,-6 5-44 0,16-7-134 0,-5 5-54 0,-11 2-138 15,16-6-86-15</inkml:trace>
  <inkml:trace contextRef="#ctx0" brushRef="#br0" timeOffset="143716.0121">29699 6045 1520 0,'0'0'-64'15,"3"-10"20"-15,-3 10 26 16,0 0 30-16,0 0 11 0,-3-11 12 0,3 11 10 0,0 0 10 16,0 0 7-16,0 0 3 0,0 0 4 15,0 0 5-15,0 0 1 0,11-9 5 16,-11 9 2-16,16-3 0 0,-6 0-2 0,3 1 2 15,-13 2-5-15,27-3-3 0,-14 3-5 16,4-2-7-16,-1 2-2 0,5-2-7 0,-4 2-6 16,-1-3-6-16,1 3-4 0,-1 0-2 15,1-2-7-15,-1 2-12 0,-2 0-20 16,-1-3-18-16,-13 3-18 0,21 0-24 16,-21 0-31-16,12-2-47 0,-12 2-15 0,0 0-17 15,0 0-16-15,0 0-54 0,0 0-362 16,0 0-106-16</inkml:trace>
  <inkml:trace contextRef="#ctx0" brushRef="#br0" timeOffset="143939.9941">29723 6157 1523 0,'-13'10'-75'0,"2"0"4"0,1-2 21 0,4-1 21 0,3 1 17 0,3-8 19 0,-8 10 10 0,8-10 21 0,0 0 13 0,11 15 13 16,-11-15 11-16,13 7 7 0,1-2 5 0,-1-2 2 15,-13-3 6-15,33 6 2 0,-13-5 4 16,1-1-3-16,1 0-5 0,-2 2-4 15,4-2-5-15,0 3-12 32,-5-3-4-32,1 0-8 0,-4 0-4 0,2 2-8 0,-18-2-6 0,26 0-13 0,-26 0-18 0,24 0-15 0,-14-2-20 15,-10 2-31-15,16 0-28 0,-16 0-42 16,0 0-37-16,0 0-31 0,0 0-139 16,17 0-301-16,-17 0-131 0</inkml:trace>
  <inkml:trace contextRef="#ctx0" brushRef="#br0" timeOffset="146852.1147">30146 5772 350 0,'7'-7'14'0,"-7"7"-10"16,0 0-5-16,0 0-13 0,3-11-29 0,-3 11-77 0,0 0 55 15,0 0 22-15</inkml:trace>
  <inkml:trace contextRef="#ctx0" brushRef="#br0" timeOffset="147475.0739">30036 5735 247 0,'10'-2'40'0,"-10"2"3"0,13-9 3 16,-13 9 19-16,14-4-6 0,-14 4-3 16,10-3-5-16,-10 3 4 0,0 0-2 15,0 0 4-15,0 0-1 0,0 0 5 0,0 0 9 16,17 16 0-16,-17-7-6 0,0-9 6 16,-7 28-3-16,0-8-4 0,1 3 0 15,-1-1 0 1,-3 10-1-16,0 1 4 0,-3 1-6 0,-4 10 5 0,0-2-2 15,1 5 3-15,-2-3 0 0,-1 4 4 0,-1 0-1 16,-1-3 3-16,-1 0 3 0,1 0-4 16,1-5 2-16,1 1-1 0,-2-2 0 15,4-1-1-15,-2-9-6 0,5 0 4 16,-5-2-6-16,2 0-1 0,7-4-3 16,-7-1 20-16,7 0-1 0,0-2-2 15,0-1-5-15,0 0-4 16,0 1 2-16,0-3-3 0,3 4-4 15,-2-3-6 1,2-2-14-16,-4 5 19 0,5-6-12 0,0-1-2 16,2-1-6-16,-3-1 3 0,4 1 1 15,-4-3-10-15,4 1-10 0,-3-4 11 0,2 2-10 0,4-9-5 0,-10 19 2 0,10-13-11 16,0-6-1-16,-7 13-10 0,7-13-20 0,-9 7-30 0,9-7-32 16,0 0-35-16,-7 9-47 0,7-9-56 0,0 0-58 15,0 0-163-15,-14-21-56 0,11 13 58 16,3 8-132-16,3-19-71 0</inkml:trace>
  <inkml:trace contextRef="#ctx0" brushRef="#br0" timeOffset="148409.6066">30957 5799 1423 0,'0'0'-74'0,"-14"-4"15"15,14 4 17-15,-10-3 18 0,10 3 21 16,-9-2 14-16,9 2 11 0,-11-3 9 0,11 3 11 16,0 0 12-16,-13-3 6 0,13 3 2 15,0 0 6-15,0 0 4 0,0 0-3 0,-10-2-1 16,10 2 1-16,0 0 4 0,0 0 5 15,0 0 0-15,37-7-1 0,-21 4-5 16,-2 1-6-16,2 2-6 0,1-3-7 16,-1 1-6-16,-2-1-2 0,2 3-5 0,-2-2-3 15,-1-1-5-15,-13 3-2 0,20 0-1 16,-10-3-3-16,-10 3 0 0,0 0-4 16,14-1-4-16,-14 1-1 15,0 0-3-15,0 0-1 0,0 0-2 0,-30 17-3 0,13-12 0 16,1 4-1-16,-5 2 1 0,1-2-6 15,1 4 5-15,-5 2-4 0,-3 0-1 0,7 0 0 16,-3 2 2-16,6 2-3 0,-3-7 0 16,4 3-3-16,2 0 2 0,1-3 2 0,3 2 0 15,0-2-2-15,3-5 1 0,1 3 0 16,-1-1 4-16,7 2-5 0,0-11 0 16,0 12 2-16,0-12 6 0,13 9-9 15,1-3 5-15,-4 0-7 0,6-1 2 16,-2-1-1-16,2 1 1 0,4 0-6 0,1 0 0 15,-5 2 1-15,4 1 0 0,0 2-2 16,-7-3 3-16,0 5 0 0,1-3 1 16,-4 3 1-16,-4 1-1 0,2-4 2 0,-8 4 1 15,0 0 2-15,-4 0 1 0,0-4-2 0,-2 4 1 16,-1-1 3-16,-2-2 5 0,1 0-1 16,-5 4 1-16,0-5 7 0,0-2-4 15,-4 1 1-15,0-3-1 0,0 0 1 16,1-1-4-16,-1 1 3 0,4-2-1 0,-4-3-4 15,1 0-1-15,16 0-10 0,-30-3-18 16,13 1-21-16,4-1-22 0,-1-1-36 0,1-1-44 16,0-3-37-16,2 6-24 0,5-5-92 15,-1 2-349-15,7 5-144 0</inkml:trace>
  <inkml:trace contextRef="#ctx0" brushRef="#br0" timeOffset="149121.0853">31471 5960 1608 0,'16'-2'-89'0,"-16"2"17"0,14 0 18 0,-14 0 31 0,0 0 43 0,0 0 21 0,9 15 11 0,-9-15 1 0,0 17 7 15,3-5 12-15,-3-12-2 0,0 25 2 0,0-10-2 16,0 0-3-16,4 0-1 0,-4 0-2 16,-4 0-2-16,4 0-1 0,0-3-3 15,0 1-1-15,0-1-6 0,0 1 0 16,-3-1-6-16,3-12 1 0,3 19-5 0,-3-19 2 15,0 14 7-15,0-14-4 0,0 0-4 16,0 0-3-16,0 0-4 0,0 0-4 16,0 0-1-16,0 0-7 0,18-27-4 0,-15 14-1 15,-3 0-4-15,3 1 0 16,3 0 1-16,-6-3-4 0,7 3-2 0,0-1-2 16,0 0 0-16,-1 3-1 0,-2 0-1 0,5 2 3 15,-5 2 6-15,6 0-4 0,-10 6 0 16,10-7 1-16,-10 7 2 0,0 0 0 15,23 6 0-15,-23-6 7 0,17 7-8 0,-17-7-2 16,10 6 1-16,-3 2-2 0,-7-8-1 16,9 13 3-16,-9-13-2 0,11 9-3 0,-11-9 3 15,10 8-1-15,-10-8-3 0,6 7 4 16,-6-7-4-16,0 0-1 0,11 5 1 16,-11-5-4-16,0 0 11 0,22-9-12 0,-11 1-2 15,2 0 2-15,1 1-3 0,-5 0 1 16,4-4-2-16,-2 7 0 15,-1-4 0-15,-1 7-1 0,2-5-1 0,-11 6 3 0,16-6 0 16,-16 6 6-16,17 0 4 0,-17 0 5 16,13 7 4-16,-13-7-2 0,14 12 1 15,-14-12 4-15,7 9-5 0,-4-1-3 0,-3-8-1 16,6 12 3-16,-6-12-2 0,7 13-2 16,-7-13-3-16,7 9-3 0,-7-9-12 0,0 11-20 15,0-11-22-15,0 0-27 0,3 10-44 16,-3-10-42-16,0 0-45 0,0 0-51 15,0 0-113-15,0 12-67 0,0-12-122 16,0 0-63-16</inkml:trace>
  <inkml:trace contextRef="#ctx0" brushRef="#br0" timeOffset="149432.5888">32217 5885 1450 0,'7'-8'-67'0,"-3"-2"11"0,-1 2 16 0,-3 8 29 15,6-14 40-15,-6 14 38 0,7-10 15 0,-7 10 0 16,3-7-7-16,-3 7-6 0,0 0-3 16,0 0-1-16,0 0 5 0,0 0 6 0,0 0 2 15,0 0 0-15,-10 34 4 0,4-17 3 16,-1 7 2-16,0-2-1 0,1 2-2 16,-4 5-1-16,-1 0-1 0,1 5 7 0,1 0-3 15,2-5-8-15,-3 2-9 16,3 1-6-1,1-4-6 1,-1-1-9 0,3-3 1-16,-2-3-5 0,2-1-7 15,-2-3-12-15,3-1-7 0,0-1-32 16,-1-2-34-16,4-4-43 16,0-9-51-16,-7 10-51 0,7-10-49 0,0 0-96 0,0 0-106 0,0 0-187 0,0 0-127 0</inkml:trace>
  <inkml:trace contextRef="#ctx0" brushRef="#br0" timeOffset="149808.0885">32534 6065 1658 0,'7'-8'-64'0,"-7"8"10"16,6-9 18-16,-6 9 22 0,3-7 38 0,-3 7 43 15,0 0 10-15,0 0 1 0,0 0 0 16,0 0 8-16,0 0 3 0,0 0 1 0,-30 16-2 16,24-6-9-16,0-2-6 0,-1 4-6 15,4 0-7-15,-1 0-8 0,4 5-2 16,0 0-4-16,4-3-8 0,-1 4-2 0,4 3-2 15,-1 1-5-15,4 0-3 16,-3 2 2-16,3-3-7 0,-1 1-1 16,2 4 2-16,-1-4 3 0,-1 0 10 15,-1 3 4-15,-2-1 10 0,1-5 10 16,-4 4 4 0,0-3 9-16,-3-2-1 0,-3-1 1 0,0 3 5 15,-4 0-10 1,-3-5-2-16,0 0-4 0,0 0-3 15,-4-1-9-15,2-5 0 16,-2 0-12-16,1-3 0 0,0 0 2 0,-4 0-25 16,0-4-6-16,4 1-26 0,-8-3-40 15,5 2-41-15,-1-2-59 0,1 0-80 0,-1 0-80 16,-7 0-210-16,5 0 53 0,-8 5 58 0,0 0-122 16,1 0-43-16</inkml:trace>
  <inkml:trace contextRef="#ctx0" brushRef="#br0" timeOffset="183173.9238">13724 13341 1312 0,'16'2'-115'0,"-3"1"12"16,5-3 10-16,-18 0 6 0,30 0-7 15,-15 2-185-15,-15-2 202 0</inkml:trace>
  <inkml:trace contextRef="#ctx0" brushRef="#br0" timeOffset="184199.3082">13789 13371 722 0,'0'0'-36'0,"9"-11"13"16,-6 4 10-16,-3 7 11 0,6-12 8 15,-6 12 4-15,7-13 10 0,-5 6 17 16,-2 7 8-16,8-16 12 0,-4 7 11 0,-2 1 2 16,-2 8 14-16,6-17 5 15,-6 9 8-15,0 8 6 0,5-15 2 0,-3 7 2 0,-2 8-2 16,4-10-1-16,-4 10 3 0,3-9-4 15,-3 9-2-15,0 0-4 0,0-13-5 0,0 13-6 16,0 0-5-16,0 0-10 0,0 0-4 16,0 0-2-16,0 0-4 0,0 0-5 15,0 0-10-15,0 0-3 0,0 0-6 16,0 0-3-16,-26 25-1 0,13-10-2 16,3 0 0-16,-7 2-6 15,4 3-2-15,-7 3-3 0,-1 2-1 16,2-1 1-1,-2 5-6-15,1-2 0 16,0 0-2-16,-3 1 3 16,3-1-2-1,0 0-5-15,2-1 2 0,-1-1-1 0,2-5-1 16,3 1 0-16,-1-4-4 0,3-3-4 16,3-2-8-16,3-1-13 0,-5-2-17 0,9 0-12 0,-6-2-22 0,8-7-25 15,0 0-32-15,0 0-44 0,0 0-28 0,0 0-35 0,0 0-110 0,0 0-283 0,0 0-126 0</inkml:trace>
  <inkml:trace contextRef="#ctx0" brushRef="#br0" timeOffset="184875.3205">13517 13240 1550 0,'0'0'-104'0,"0"0"23"0,-3-7 15 15,3 7 11-15,0 0 17 0,0 0 13 0,0 0 9 16,-8-8 8-16,8 8 14 0,0 0 16 0,0 0-6 16,0 0 11-16,0 0 1 0,0 0 8 15,-9-3 0-15,9 3 4 0,0 0 3 16,0 0 3-16,0 0-5 0,0 0-6 0,0 0 0 16,0 0 4-16,0 0-3 0,0 0 9 15,0 0 7-15,7 33 1 0,-7-33 4 16,13 16 4-16,-3-7 1 0,3 1 4 15,0 2 0-15,1 1-2 0,1 2 2 0,3 1-2 16,0-2-4-16,4 4-1 0,1 2 3 16,0-2-8-16,4-1 1 0,-2 0-2 15,-1 4 2-15,3-4-1 0,0 0 3 16,-2 0-3 0,-2 1 1-16,-4-3 17 15,4 1-15-15,-5-4-6 16,2 2 9-16,-4-2-2 0,1 3-1 15,-3-6-4-15,-1 1-1 0,1-3 1 0,-3 3-3 0,1 1-2 16,1-7 3-16,-4 4-29 0,-1-1 5 16,2 1 6-16,-1-1-1 0,-9-7-1 0,14 11 1 0,-7-6 11 0,-7-5-11 0,10 9-2 0,-10-9 3 15,9 11-8-15,-9-11 2 0,10 5-6 0,-10-5 1 16,0 0-2-16,11 7-2 0,-11-7 2 16,0 0-4-16,0 0-16 0,9 6-4 0,-9-6-20 15,0 0-24-15,0 0-31 0,0 0-40 16,0 0-49-16,0 0-54 0,0 0-38 15,0 0-53-15,0 0-151 0,0 0 6 16,0 0-190-16,17 3-144 0</inkml:trace>
  <inkml:trace contextRef="#ctx0" brushRef="#br0" timeOffset="215433.5193">25236 8233 1556 0,'0'0'-143'0,"-32"17"12"0,32-17 14 15,-18 6 11-15,9-2 11 0,-2-2 4 0,1 4 10 16,-3 0-3-16,0-5-157 0,-1 7 238 0</inkml:trace>
  <inkml:trace contextRef="#ctx0" brushRef="#br0" timeOffset="216770.4353">23482 8906 589 0,'67'7'-36'15,"-10"-2"0"-15,-11 0 7 0,-2 0 0 0,-11 2 2 31,-3-2 1-31,-3-1 4 0,-5 2-3 0,-1 0 7 0,-4 1 1 0,-7 0-1 16,-4-1-4-16,-6-6-2 0,0 12-1 0,0-12-9 16,-16 12-35-16,-1-6 24 0</inkml:trace>
  <inkml:trace contextRef="#ctx0" brushRef="#br0" timeOffset="220520.2021">21265 8850 205 0,'0'0'8'16,"-8"12"5"-16,8-12 12 0,0 0 8 16,-3 7 7-16,3-7-1 0,0 0-1 0,0 0 0 15,-6 8 5-15,6-8 7 0,0 0 0 16,0 0 7-16,0 0-1 0,-4 11 1 0,4-11 8 15,0 0 5-15,-3 10-2 0,3-10 1 16,-6 8-2-16,6-8 1 0,0 0-5 16,-8 9 1-16,8-9-1 0,-6 8 0 0,6-8-5 15,0 0 1-15,-7 12-5 0,7-12-1 16,-6 5 0-16,6-5-4 0,0 0-2 16,-8 9-1-16,8-9-1 0,0 0-4 0,-6 7-1 15,6-7-2-15,0 0-2 16,0 0-2-16,-10 7 0 0,10-7-3 0,0 0 0 15,0 0-2-15,0 0-3 0,0 0-2 0,-9 2-2 16,9-2-4-16,0 0 3 0,0 0-5 16,0 0-1-16,-17-21 0 0,13 17-2 15,-2-5-1-15,3 1-2 0,-2-5-2 0,-1 1-3 16,-1-3 2-16,4 0 0 0,-3-3-3 16,3-1-1-16,-2 1 1 0,-1-2-1 15,6 0-2-15,0-2 4 0,0-2-5 16,0 3 0-16,0-4 2 15,3 2-6-15,0 0 4 16,2 1 1-16,1 2 0 16,0-3-4-16,4 3 1 15,-7 1 0-15,5 3-1 0,-2 1-1 16,-2 2 1-16,2 1-3 16,0 2 2-16,5 3-1 15,-4 2-1-15,-7 5 4 0,20 0-3 0,-20 0 3 16,27 12 5-16,-14-2-2 15,4 2 0-15,-1 3-1 0,-3 2 2 0,4 2-1 0,3 3 4 16,0-1-5-16,0-1 3 16,4 2 7-16,-5 0-9 15,-2 1 1-15,7-3-3 0,-8-2 2 0,1 0 1 16,-1-2 0-16,-2 0-2 16,-1-2 0-16,1-2 0 0,-1 0 2 15,0 0 1-15,-6-3 0 16,3-1 2-16,-1 0 0 0,-1-1-1 0,-8-7 5 0,13 7-3 0,-13-7-1 15,0 0 2-15,0 0-5 0,17-12 0 0,-17 12 0 0,0-22 1 0,-4 8 1 0,0-1-2 0,1 1-1 0,-7-3 0 16,4 2 0 0,-8-6-1-16,4 6 1 0,-3-2 0 0,3 2 3 0,-3-1-4 15,3 1 1-15,-4 1-1 16,5 1-2-16,2 4 1 16,-4-4 0-16,2 6 0 0,2-4-3 15,0 1 3-15,4 3-3 0,-1-1 0 0,1-2 4 0,3 10-2 0,7-17 1 0,3 7 4 16,0 1-1-16,7-5 2 0,3 4 2 0,0-2-3 0,7 2 7 15,3-3 3 1,0 0 2-16,3 3 1 0,0-1 1 0,-3 3 0 16,3-5 3-16,-6 4-1 0,0 1 2 0,0 1 1 15,-5-4 6-15,2 4-1 0,-4 1 1 0,-3-1 4 16,0 2 0-16,-4 2 0 0,0-1 5 0,-3-1-5 0,4 2-4 0,-4-1 2 16,-10 4-6-16,20-6 0 0,-10 0-5 0,-10 6 2 15,13-4-4-15,-3 0-3 0,-10 4-3 0,13-9-8 16,-6 2-21-16,-7 7-21 0,17-10-24 15,-8 6-35-15,-2-4-39 0,4 0-43 0,-2 1-36 16,4 5-59-16,-2-3-134 16,-11 5-156-16,16 0-66 0</inkml:trace>
  <inkml:trace contextRef="#ctx0" brushRef="#br0" timeOffset="224074.1644">24019 8568 1354 0,'-10'-3'-80'0,"10"3"18"0,-17-8 15 16,7 8 9-16,10 0 16 0,-17-4 13 0,11 1 12 15,-4 1 13-15,10 2 19 0,-17-3 9 16,7 1 8-16,10 2 1 0,-13-3-1 0,13 3-2 15,-10-2 3-15,10 2 7 0,0 0 10 16,-10-3 6-16,10 3 5 0,0 0-8 0,0 0-7 16,0 0 5-16,0 0 5 0,0 0 7 15,0 0-2-15,0 0 2 0,36-7-4 16,-19 2-6-16,3 1-2 0,3 0-8 16,4-3-1-16,3 1-6 0,0-1-4 0,7-3-7 15,-4 3-3-15,0-1-5 0,0-2-4 16,-1 3-4-16,-2-1-3 15,-1 3-1-15,-6-3-5 0,1 0-4 0,-1 4-11 0,1-4-16 16,-8 6-15-16,-2-2-14 0,3 0-15 16,-4 2-19-16,-3 0-14 0,-10 2-9 15,20-3-9-15,-20 3-13 0,0 0-12 0,0 0-10 16,20 7 3-16,-20-7-4 0,0 0-5 16,-4 18-6-16,4-18-39 0,-10 18-267 15,4-11 34-15</inkml:trace>
  <inkml:trace contextRef="#ctx0" brushRef="#br0" timeOffset="224420.1427">23932 8811 1163 0,'0'0'-69'0,"-13"7"13"15,6-2 6-15,7-5 12 0,-6 8 11 0,6-8 9 16,0 0 13-16,-4 9 13 0,4-9 2 15,0 0 13-15,20 10 6 0,-20-10 14 16,27 3 2-16,-11-3 11 0,4 3 6 16,4-3 5-16,3 0 6 0,3-3 3 0,-3 3 14 15,3-3 2-15,-4 1-4 0,5-1-8 16,-6 1-6-16,2-1-4 0,-3 1-6 16,-1-3-9-16,1 3-1 15,-8-1-7-15,4-2-5 0,-4 2-6 16,2 1-3-16,-2-1-6 15,-2 1-5-15,-2 2-16 16,2-2-12-16,-14 2-16 16,20-5-12-16,-10 5-7 0,-10 0-23 0,20-4-8 0,-20 4-14 15,14 0-14-15,-14 0-11 0,0 0-21 0,0 0-23 0,20 6-71 0,-20-6-190 16,6 7 73-16</inkml:trace>
  <inkml:trace contextRef="#ctx0" brushRef="#br0" timeOffset="240383.2756">22345 8862 999 0,'0'0'-94'15,"0"0"10"-15,0 0 7 0,6 7 1 16,-6-7-152-16,0 0 78 0</inkml:trace>
  <inkml:trace contextRef="#ctx0" brushRef="#br0" timeOffset="257301.5489">21842 8862 400 0,'0'0'39'0,"0"0"-20"16,0 0-7-16,0 0-6 0,0 0 3 0,0 0-3 16,0 0-7-16,0 0-5 0,0 0-11 0,0 0-24 15,0 0-17-15,0 0-68 16,0 0 43-16</inkml:trace>
  <inkml:trace contextRef="#ctx0" brushRef="#br0" timeOffset="258973.5132">22134 8944 389 0,'0'0'26'16,"-3"-7"0"-16,3 7 0 0,-6-6 7 0,6 6 9 15,0 0 2-15,0 0 10 0,-10-6-2 16,10 6 2-16,0 0-4 0,0 0 2 15,0 0 7-15,0 0-8 0,-14 18 1 16,11-11 2-16,3-7-8 0,-6 20 5 0,2-9-6 16,1 1-1-16,-1-2-2 0,1 5-2 15,-1 0-3-15,1 0-1 0,3 2 3 16,-3-1-7-16,0 2-1 0,3-4 0 0,-3 1 0 16,3 0 0-16,-4-1-2 15,1-2-1-15,3 2-2 0,-4 1 2 0,4-5 1 16,-3 2 1-16,3-12 2 15,-4 17 0-15,4-5-3 16,0-12 8-16,-3 14-3 0,3-14 3 0,-3 7-2 0,3-7-3 16,0 0-1-16,0 0-4 0,-13 3-3 0,13-3-2 0,0 0 0 15,-7-21-2-15,3 13-2 16,1-1 0-16,0-3-1 0,0 2 2 0,3-2-1 16,-4-3-1-16,4 3-4 0,0-5-2 0,0 5 2 15,0-2 1-15,4 1-2 0,-4-3-3 0,3 4 1 16,-3 3 3-16,3-2-4 0,-3-1 6 15,0 12-1-15,3-18 2 0,-3 18-2 16,4-13 1-16,-4 13-1 0,3-9 1 16,-3 9 7-16,0 0-2 0,11-8-2 0,-11 8 2 15,0 0 4-15,0 0-6 0,30 9-1 16,-24-1 1-16,7-2 1 0,-2 1 0 16,1 4 1-16,6-4-5 0,-2 3 1 15,1 3-1-15,-1-1 0 0,1-3 3 0,3 4 0 16,0 0 4-16,-3-1 1 15,-1 1-1-15,4-4-1 0,-2 4 0 16,-2-5-4 0,1 2 6-16,-4-2-3 15,1-3 5-15,-5 2-5 0,1-2 0 16,1 0 6 0,-2 0 3-16,-9-5 2 0,16 3 0 0,-16-3-2 15,0 0-1-15,21-8 6 0,-15 0-7 0,-6 8-3 16,3-20 2-16,2 11-5 0,-5-8-4 0,0 5 1 0,0-2-4 15,-5-3-4-15,5-1 0 0,-3 3-1 0,0-3-3 0,3 1 3 16,-3 2-10-16,0-1 9 0,-1-1-2 16,4 5-1-16,-3-3-1 0,0 2-5 0,3 4-4 0,-3-3-8 15,3-2-14-15,0 4-16 0,-5 0-7 0,5 1-17 0,0 9-8 16,0-18-10-16,0 11-8 0,0-5-9 0,0 12-8 16,8-13-16-16,-2 5-11 0,-6 8-12 15,10-8-3-15,-4 3-4 0,-6 5-22 0,14-2-62 16,-14 2-324-16,0 0-64 0</inkml:trace>
  <inkml:trace contextRef="#ctx0" brushRef="#br0" timeOffset="260201.9807">22892 9018 1444 0,'-4'-6'-77'0,"4"6"14"0,-6-6 10 16,6 6 11-16,0 0 16 0,-7-8 7 15,7 8 14-15,-7-5 11 0,7 5-4 16,0 0 16-16,-10-5 1 0,10 5 7 0,0 0 3 15,-9-5 2-15,9 5-5 0,0 0 5 16,0 0-2-16,0 0 2 0,0 0 0 0,0 0 6 16,-17 17-6-16,13-10-6 0,4-7 3 15,0 24-4-15,0-12 6 16,0 3-4-16,0 2 6 0,4-2-3 16,-1 6 4-16,-3 1 3 31,3-2 0-31,0 1-3 15,1 0-4-15,0-1 0 0,-1 0-3 0,3-3-2 16,-2 4-5-16,-1-4 7 0,0-1-8 0,-3-3 0 0,3 1-3 0,1-2 0 0,0-1-10 16,-4-11-3-16,3 19-11 0,-3-19-10 0,3 10-10 0,-3-10-9 15,0 0-11-15,0 0-14 0,0 0 0 0,0 0-16 0,0 0-3 16,0 0-13-16,0 0-9 0,10-32-13 16,-10 32-41-16,-3-26-237 0,-7 9 95 15</inkml:trace>
  <inkml:trace contextRef="#ctx0" brushRef="#br0" timeOffset="260567.9578">22755 9051 1009 0,'-7'-8'-42'0,"0"1"7"15,1-2 11-15,3 1 4 0,-4 4 7 0,7 4 6 16,-7-15 6-16,4 8 2 0,3 7 8 16,0-15-1-16,-4 7 3 0,4 8 1 15,11-18 3-15,-8 10-2 0,4-1 6 0,2 2-3 47,1-1 1-47,1 1 5 0,2 0 0 0,-3 2 3 0,3-1 3 0,4 3-1 0,-4 3 0 0,-13 0-1 0,27 3 1 16,-14 3 2-16,1-1-9 0,-1 2 7 0,1 0-4 15,-5 4-2-15,-2-5 3 0,4 6 0 16,-5-3-1-16,-3 3 2 0,0-1-1 0,-3 1 0 16,-3 1-2-16,0-1 0 0,0 1 0 15,-8-4-4-15,1 4-2 0,4-1 3 16,-5-4-5-16,-2 1 3 0,0-1 0 0,3 2-3 15,-3-4-2-15,-1 1 2 0,4-2-5 16,-3 0-1-16,-4-2-1 0,4-1-5 0,3 1-3 16,-3-1-7-16,2 3-3 0,11-5-17 15,-16 2-13-15,16-2-14 0,-20 0-12 16,20 0-12-16,0 0-11 0,-16-2-14 16,16 2-58-16,0 0-193 0,0 0 131 0</inkml:trace>
  <inkml:trace contextRef="#ctx0" brushRef="#br0" timeOffset="266034.6143">25876 8156 900 0,'0'0'-39'15,"0"0"8"-15,0 0 2 0,-16-16 0 16,6 14 8-16,0 0 1 0,10 2 6 0,-23-3 5 16,10 3 5-16,0 0 3 0,-5 3 2 15,18-3 7-15,-30 4-1 0,15-1-2 16,-3 2 8-16,-3-2 9 0,9 2-1 0,-5-1 9 31,0 1-2-31,-3 3 6 0,4-4 6 16,0 1-9-16,-2 0 8 0,2 0-1 15,-2 2-3-15,2-1 2 16,2 0-6-16,-2-2 5 16,3 1-10-16,0 1 3 15,3-1 2-15,-4-1-7 16,4 1 6-16,-4 0 2 0,6-2 2 0,-3 2-1 15,0-1 7-15,1 1-6 0,10-5 6 16,-20 8 0-16,14-3 0 16,-4-3-6-16,10-2 2 0,-17 9 0 0,10-2-2 0,-2-2 3 0,-2-3-1 15,11-2-5-15,-13 10 2 0,4-5-4 16,-1 0-5-16,2 0 0 0,8-5-1 0,-13 7-4 0,6-2-1 0,7-5 0 0,-10 6-3 0,10-6-1 0,-9 6 2 0,9-6-1 16,-11 3-1-16,11-3-2 0,0 0 5 0,-10 6-4 15,10-6 4-15,0 0-1 0,0 0 0 0,-8 5-6 16,8-5 4-16,0 0-3 0,0 0 0 15,-14 5-1-15,14-5-2 0,-11 2-1 16,11-2 4-16,0 0-4 0,0 0-2 0,-10 8-1 16,10-8 2-16,-5 5-4 0,5-5 0 0,-8 7 2 15,8-7-4-15,-4 10 3 0,4-10-3 16,-2 12 3-16,2-12-3 0,0 15 2 0,0-15 0 16,6 16 1-16,2-8-3 15,-8-8 4-15,9 14-3 0,0-4 2 0,-1-3 0 16,6 1 1-16,-6 1-1 0,6-6 0 15,-1 3 0-15,4-3 3 0,-1 1-4 16,-2 0 4-16,2 0-3 0,3-4 3 16,-4 5-4-16,-1-2 1 0,6-3-1 0,-6 4 2 15,1-1 1 1,2 2 0-16,2 0 0 0,2 3 0 0,-1-4 1 16,-3 4 2-16,6 1-3 0,0 2 4 15,-2-1-5-15,-2 0 1 0,-1 2-1 0,-3-1 3 0,2 1-3 16,-4 1 1-16,1-1 0 0,-7 1 0 0,-1-4 0 15,-2 4 0-15,-4-1-1 0,-4 0-1 0,1 1 1 16,-3 3-2-16,-4-7 2 0,-4 4-3 16,2-4 2-16,-8 4 1 0,-1-2-3 15,1-2 1-15,-4-1 3 0,-1-1-4 16,-2 1 2-16,-1-1 0 0,1-1-4 16,6-5 1-16,-6 2 1 15,2-1 1 1,5 1-1-16,-3-3-2 15,3-3-5-15,0 1-3 16,0-1-6-16,3 2-15 0,0-5-20 0,1 4-27 16,2-6-16-16,1 3-27 0,3 1-4 0,0-1-12 0,-3-1-12 0,6 1-54 0,7 5-309 15,-10-7-15-15</inkml:trace>
  <inkml:trace contextRef="#ctx0" brushRef="#br0" timeOffset="266452.588">25076 9040 1324 0,'0'0'-58'0,"-13"5"10"16,13-5 11-16,0 0 9 0,-7 6 9 16,7-6 10-16,0 0 20 0,0 0 0 0,0 0 14 15,0 0 5-15,0 0 9 0,34 7 10 16,-34-7 0-16,30 0 10 0,-7-2 5 16,0-1 15-16,7 3 7 0,3-2-3 15,1-1-3-15,2 0-5 0,2 1-6 16,-2-3-5-16,2 3-6 31,0-1-6-31,1 1-4 16,-4-2-6-16,-1 2-4 0,0 1-4 0,-5-5-7 0,4 3-9 15,-5 0-17-15,1 1-18 0,-2-2-21 0,-4 1-19 16,-3 0-29-16,-2 1 1 0,1-1-31 0,-3 3-10 16,-3-2-30-16,-13 2-67 0,27 2-258 0,-12 3 14 15</inkml:trace>
  <inkml:trace contextRef="#ctx0" brushRef="#br0" timeOffset="266967.5558">25550 9426 1228 0,'-7'5'-47'0,"7"-5"5"15,-10 7 6-15,10-7 14 0,0 0 4 16,0 0 10-16,0 0 5 0,0 0 11 0,0 0 6 15,0 0 5-15,47-12 0 16,-34 9 8-16,1 0-1 0,2 1 3 0,-2 2-4 16,-14 0 3-16,26 2-2 0,-8 4 0 0,-10 1-7 15,4 0 1-15,-3 1 6 0,-3 4 1 16,-6 0-4-16,3 2 1 0,-6 1-5 16,3-1 4-16,-2 2-1 0,-2-4-7 0,-3 3 0 15,5-3 5-15,-5 1-8 0,2-3 5 16,3 0-6-16,-2 0 0 0,4-10 0 0,-2 9 0 15,2-9-3-15,0 0-1 0,0 0-2 16,0 0-5-16,0 0 0 0,35-4 2 0,-35 4 2 16,21-3-8-16,-8 6 1 0,-13-3 0 15,20 4 2-15,-6 1-2 0,-5 1-3 16,-2 4 6-16,-1 3 6 16,-1-4 4-16,-3 4-7 0,-2-1 9 0,0 4 4 15,-7-2 3-15,1 4 5 0,-3-3 2 0,-5 1 3 16,1 1 5-16,-5 0 5 0,2 0 0 15,-6 1 0-15,1 0 4 16,-6-4 7-16,7 1-6 16,-4-5-1-16,-1 2-8 15,4-1-4-15,1-4-2 16,-4 1-4 0,7-2-7-16,1-5-16 0,3-1-20 0,0-1-25 0,3-5-31 0,2-2-25 15,2-4-27-15,3-1-52 0,-1-4-127 0,8-5-173 16,2-4 16-16</inkml:trace>
  <inkml:trace contextRef="#ctx0" brushRef="#br0" timeOffset="267638.0396">26411 8683 1304 0,'2'-10'-31'0,"-2"0"1"0,0 10 10 0,4-14 15 0,-4 14 9 0,0 0 12 0,0 0 11 0,0 0 13 0,0 0 7 16,0 0 14-16,0 0 9 0,0 0 1 0,-13 44 12 16,13-27-5-16,-4 6 1 0,4-3 8 15,-2 2 2-15,2 0-5 16,0 4-4-16,0-4-7 0,0 1-9 0,0-3-4 0,-5-2-1 15,10-4-6-15,-5 1-3 16,0 0-3-16,0 0 1 16,0-4 11-16,0-11-11 0,2 12-2 0,-2-12-4 0,0 0-6 0,0 0-2 15,0 0-8-15,0 0-1 0,13-38-4 16,-9 16-2-16,3 0-4 16,-4-3-1-16,4-6-3 0,-1 4 0 15,-3-2-4-15,5 5 3 16,-2 2-5-16,-2 1 2 15,2 1-3 1,1 3 1-16,-3 8 3 16,1-2 6-16,-5 11 2 0,18-5 3 0,-18 5-5 15,0 0 2-15,20 13 3 0,-11-3 0 0,-2 0-3 0,-1 2 4 0,6-2-3 0,-7 3 0 16,5 2-3-16,-2-3 3 0,1 1-6 0,-3-4 0 16,1 3 5-16,4-4-6 0,-4 3-2 0,-7-11 4 0,9 13-9 0,-9-13 3 15,18 2-1-15,-18-2-3 0,0 0-2 0,27-10 2 16,-18 3-6-16,4-2 2 0,-3 0-1 0,3-3 2 15,5-1-2-15,-5 3 3 16,-4 0-4-16,5 2 4 0,-4 4 2 16,0 1-1-16,-10 3 9 0,20 3 16 0,-20-3-11 15,20 9 0-15,-13 2 5 16,-5-2 5-16,5 1-3 0,-2 2-1 16,1 1-3-16,1 0-4 0,-1 0 1 0,1-4-2 15,-4 4-13-15,4-4-8 16,-7-9-32-16,10 17-18 0,-1-14-18 0,-9-3-21 0,17 6-17 0,-17-6-17 15,20-8-15-15,-7 2-23 0,-2-3-18 16,5-3-3-16,-3-1-52 0,5-4-93 16,5-7-261-16,-3 0-96 0</inkml:trace>
  <inkml:trace contextRef="#ctx0" brushRef="#br0" timeOffset="267903.0226">27344 8335 1621 0,'11'-13'-41'15,"-9"4"3"-15,5 2 1 0,-2-1 20 0,-5 8 23 16,6-8 21-16,-6 8 15 0,0 0 20 15,0 0 9-15,0 0 6 0,16 30 12 0,-16-13 11 16,2 9 11-16,-4-1 14 0,2 4 6 16,0 7-13-16,-7 4 0 0,5-2-8 15,-2 5-4-15,4-4 1 0,-3 0-1 0,-1 2-15 16,2-3-12 0,-3-1-8-16,-2-3 17 15,5-1-12-15,-1-6-7 16,-1-1-6-16,0-6-18 15,4 0-29-15,-2-5-26 16,-1 0-32-16,3-5-30 0,0-10-26 0,0 0-22 0,0 0-22 0,0 0-24 0,0 0-24 0,39-28-20 0,-24 6-37 16,12-6-62-16,-2-2-367 0,2-2-170 15</inkml:trace>
  <inkml:trace contextRef="#ctx0" brushRef="#br0" timeOffset="268217.0608">27784 8526 1722 0,'11'-8'-46'16,"-1"1"10"-16,-4 2 3 0,1-1 11 15,-7 6 19-15,0 0 21 0,14-1 28 16,-14 1 19-16,0 0 5 0,10 12 5 0,-10-12-3 15,5 22 2-15,0-10 1 0,-1 0 3 16,-1 5 5-16,-1-1 3 0,5 4-1 94,-1 2-3-94,1-2 0 0,4 6 0 0,-5-1-3 0,4 5 2 0,1-3-3 0,-2 3 2 0,4 0-1 0,-2 0-3 0,1 1-3 0,0-2 5 0,-3-2 1 0,1 1-4 0,0-3 3 0,-3 0-2 0,-1 0-2 0,-2-2 0 0,-4-4 18 0,-4 7-9 0,4-3-7 15,-6-1-15-15,-5 0 3 0,1-2-6 16,-10 3-6-16,1-4-11 0,-5 5-11 16,-3-7-17-16,0 0-14 15,-5 0-20-15,-5-2-25 0,-3 1-26 16,-8-1-35-16,-2-3-36 0,-3 0-38 16,1 0-41-16,-9 0-42 15,-2-3-91-15,0 2-164 0,-4-2 68 0,-10 4-203 16,1 1-151-16</inkml:trace>
  <inkml:trace contextRef="#ctx0" brushRef="#br0" timeOffset="269269.8173">21545 10998 1709 0,'-17'0'-73'0,"17"0"2"0,0 0 13 15,-20-3 16-15,13 1 9 0,7 2 16 0,-13-10 15 16,6 2 5-16,0 1 8 0,0-4 9 16,4 0-2-16,-3-7 11 0,3 0 1 15,-1 1 2-15,1-5 4 16,-1 2 1-16,1-4 4 0,3 2 0 0,0 0 1 0,-4-1 3 15,4 3 1-15,4 1-1 0,-4 3 7 16,0 0 0-16,0 2 2 0,0-1-5 0,0 5 3 16,0 0-2-16,0 10 0 0,0-14 1 15,0 14 0-15,0 0-4 0,0 0 0 16,0 0-5-16,0 0-1 0,3 37 0 0,-3-23-3 16,4 7 1-16,3-1 0 0,-1 2-4 15,0 2 0-15,5 0-2 0,-1 1-3 16,3 1 0-16,4-5-4 15,-1 4 0-15,8-2-2 0,-4-1-2 0,3-4 1 16,-3 2-3-16,7-5-2 16,-4 0-3-16,-2-5 2 0,-2 0 0 0,1 0-2 15,1 0 4-15,-5-5-6 16,1-1 4 0,-4-4-3-16,-13 0-2 31,23-3-3-31,-13-1 2 15,-4-4-4-15,2 1 2 0,-2-3-4 0,-6 0 2 0,4-2-5 0,-8 0 2 16,1-1-1-16,0 0-2 0,0 1 0 0,-5 2 1 31,5-3 0-31,-3 3 0 0,2-3 2 0,1 4-2 0,0-1 3 0,0 0 5 16,3 2 1-16,0 8-1 0,0-21 1 0,3 9-1 0,3 4 1 0,1-1 4 0,-1-1-4 16,5 0 4-16,2 0-1 0,1-2 4 0,2 0-2 15,4 0 7-15,0 0-6 0,3 1-6 0,1-2 6 16,2 0-6-16,-2 1 7 0,-1-2-13 0,0 2-10 15,1 0-22-15,-4 2-25 0,3 1-25 0,-3-2-28 0,0 4-23 0,-3-1-27 16,-4 2-24-16,4 0-15 0,-4 0-21 16,4 2-68-16,-4-1-99 0,4 2-187 0,0 1-71 0</inkml:trace>
  <inkml:trace contextRef="#ctx0" brushRef="#br0" timeOffset="270121.8254">22428 11125 1436 0,'-3'-10'-49'0,"0"2"11"0,3 8 3 16,-3-11 11-16,-2 3 23 0,5 8 6 0,-6-10 16 15,6 10 13-15,0 0 15 0,0 0 7 16,0 0 13-16,0 0 8 0,0 0 2 0,0 0 7 16,3 37 3-16,0-21 2 0,5 6 2 15,-5 0-2-15,4 0-2 0,2 9-7 16,-1-2 6-16,-2 3-10 0,4-3 0 0,-1 3-2 15,2 1-5-15,-1-1-5 16,-1 1-8-16,2-3-5 16,2 2 1-16,-3-4-11 0,-3 2-5 15,6-5-2 1,-6-3-7-16,0 1-5 16,-1-3 0-16,-2-2-8 15,2-4-11 1,-3 1-10-16,1-5-17 0,3 0-19 0,-7-10-21 15,3 14-17-15,-3-14-18 0,0 0-13 0,0 0-23 0,0 0-13 0,0 0-18 0,-10-36-3 0,6 18-16 0,-2-2-49 0,-4-2-345 16,0-6-78-16</inkml:trace>
  <inkml:trace contextRef="#ctx0" brushRef="#br0" timeOffset="270409.4539">22378 11197 1503 0,'-7'-15'-67'0,"1"1"19"0,3-1 7 0,3 1 8 0,0-3 4 0,0 2 16 0,6-4 17 15,1 1 10-15,2 0 16 0,5-2 15 16,2 3 2-16,5 0 6 0,-1 2 2 0,3 1 5 15,-3 2 0-15,4 5 0 0,-1 5 8 16,-3 0-5-16,-3 4 2 0,-1 3-4 16,1 5-4-16,-7 2-7 0,3 3 2 15,-6 5-8-15,-4-5 1 0,-3 3-6 0,-3-1 0 16,0 6-5 0,-1-1-4-16,-2-2-2 15,-1 3-3-15,-3 0-6 0,0-6 3 16,0 3-6-16,0-5-1 15,-3 2-10 1,2-4-11-16,2-3-19 16,-1-4-30-16,-1 0-25 0,11-6-36 15,0 0-30-15,-19-6-48 0,19 6-96 0,-4-9-243 0,4 9-35 0</inkml:trace>
  <inkml:trace contextRef="#ctx0" brushRef="#br0" timeOffset="270832.4243">22692 11090 1329 0,'10'-2'-62'0,"-10"2"15"0,0 0 12 16,0 0 11-16,20 2 18 0,-20-2 4 0,0 0 19 16,13 8 3-16,-13-8 13 0,10 9 8 15,-4-1 1-15,5-1 8 0,-11-7 1 16,16 21 0-16,-5-13-2 0,1 4 2 0,2-2-1 16,-1 2 5-16,4 0-4 31,3 1-2-31,0 3-5 0,4-4 0 15,-5 3-3-15,5-3 1 16,-1-2 0-16,4 0-1 16,0-2-3-16,-5 2 2 15,2-5-4-15,0 0 6 16,-1-5-4-16,-4 0-6 0,2-5-1 0,-1 0 1 16,0-3-5-16,-3-4-2 0,-1-2-2 15,1 0-2-15,-7-3-2 0,0-3-4 0,-3-4 0 0,-7 1-1 16,0-3-1-16,-4 0 1 0,1 0-2 0,-7-2 4 15,0-2 0-15,0 8 3 0,-4-2-1 0,-2-2 2 0,-1 3-2 16,1 3 5-16,-1 6 0 0,-4-2-2 0,5 4-4 16,-4 5-1-16,0-1 3 0,4 5-6 0,-5 3-1 0,2 5-1 0,2 1-2 15,-7 1-4-15,8 3-12 0,-1-1-11 16,1 4-11-16,5 3-17 0,1-4-8 16,1 3-19-16,1-3-19 0,5-2-23 0,0 4-18 0,3-5-20 0,0-9-34 15,6 17-88-15,-6-17-269 0,11 15-46 0</inkml:trace>
  <inkml:trace contextRef="#ctx0" brushRef="#br0" timeOffset="271190.4015">22936 10977 1446 0,'0'0'-53'16,"0"0"12"-16,0 0 11 0,0 0 20 15,0 0 13-15,0 0 18 0,19-12 14 16,-19 12 12-16,23 4 16 0,-5 4 12 0,1 0 9 16,8 5 5-16,0 2 10 0,9 2 7 15,-3 3 7 1,11 3-3-16,-1 2-2 0,-3 2 3 0,-3-1-13 0,0-2 8 16,-4 1-1-16,-3-2-4 15,0 0-11-15,-6-4-7 0,-2 1-6 0,-1-2-5 0,-1-3-10 16,-4-1-6-16,1-2 0 0,-4 2-12 0,-2-4-4 15,2 0-7-15,1-3-1 0,-5-2-11 16,-9-5-11-16,13 8-17 0,-13-8-20 0,14 5-20 16,-14-5-22-16,0 0-22 0,0 0-24 15,24-15-18-15,-18 7-21 0,0-2-17 16,1 4-10-16,3-8-23 0,0 4-52 0,0-2-68 16,4-3-249-16,2 3-73 0</inkml:trace>
  <inkml:trace contextRef="#ctx0" brushRef="#br0" timeOffset="271531.3844">24045 10868 1480 0,'0'0'-51'0,"4"-13"14"0,-1 6 12 16,-3 7 10-16,7-13 31 0,0 9 19 0,-7 4 18 15,6-12 11-15,1 6 19 0,-7 6 6 16,14-13 7-16,-5 9 3 0,1-2 10 0,1 1-2 16,2 0 0-16,0 1-3 0,4-4-1 15,0 4-5-15,-1-2-7 0,4 0-6 16,-4 4-9-16,1-4 3 0,4 2-13 0,-5 2-6 16,5-4-8-16,-6 2-7 0,9-1-1 15,-4 3-9-15,-3-4-11 0,0 1-14 16,3 0-14-16,-3 1-24 0,-1-2-16 0,-3 1-23 15,1 0-29-15,-4 3-23 0,-10 2-22 16,13-6-21-16,-13 6-2 0,0 0-3 16,0 0-5-16,0 0-26 0,0 0-43 0,-40 18-296 15,19-8-41-15</inkml:trace>
  <inkml:trace contextRef="#ctx0" brushRef="#br0" timeOffset="271739.3671">24093 10890 1413 0,'-14'7'-43'0,"7"2"8"16,1-5 12-16,6-4 17 0,-7 10 16 0,7-10 18 0,0 0 17 15,0 0 9-15,0 0 12 0,16 13 10 16,-2-11 8-16,-14-2 6 0,30 0 5 16,-13 0 3-16,3-2 7 0,4 2-9 0,-2-3-2 15,5 1-10-15,3-3-6 0,-3 2-8 16,-3 1-9-16,2-2-7 0,-3 0-2 16,-3 2-6-16,1 0-13 0,-6-4-16 15,3 3-22-15,-6 0-26 0,2 3-24 0,-1-1-36 16,-13 1-34-16,17-3-26 0,-17 3-31 0,0 0-89 15,0 0-352-15,0 0-121 0</inkml:trace>
  <inkml:trace contextRef="#ctx0" brushRef="#br0" timeOffset="290733.8">25286 11023 1551 0,'0'0'-76'0,"0"0"4"0,0 0 6 0,-5 9 7 16,5-9 15-16,0 0 9 0,0 0 7 15,2 12 10-15,-2-12 19 0,0 0 11 0,0 0 14 16,0 0 15-16,-6 12 0 0,6-12 2 16,-8 8 5-16,8-8 8 0,-6 6-6 15,6-6 2-15,-9 6 0 0,9-6-4 0,-11 7-1 16,11-7 5 0,-14 5 2-16,14-5-3 0,-9 2 2 0,9-2-6 0,0 0-1 15,-21-5-4-15,15 0-4 0,6 5-1 0,-7-10-5 16,0 0 0-16,5-3-6 0,-2-2-1 15,0-4-5-15,-1-1-2 16,1-4-3-16,0 3 0 16,1-4 1-16,3-4-3 15,-2 3 1-15,-3-2-6 16,5 1 1-16,-3-1-2 0,3 3-3 0,0-3 1 16,-4 4-1-16,4-1-2 0,-2 2 2 15,2 1-2-15,0-1 0 0,-4 2 0 0,4 2 0 16,0 2 0-16,0-1-2 0,0 3 2 0,-3 0 0 0,3 3 0 0,3-1 3 15,-6 1 1-15,3 3 1 16,-4 1 1-16,4 8-1 0,-3-16-1 0,3 16 1 0,-7-8-2 0,7 8 1 16,0 0-1-16,0 0 0 0,0 0 4 0,-13 24-3 15,13-24 3-15,-2 20-2 0,2-8 6 0,0 3-1 16,2 0 5-16,-2 2 3 0,3 3 0 16,0 3 1-16,-3-4 5 0,7 4 2 15,-3 0 2-15,-1-3-2 0,0 0-1 0,4 2 0 16,-3-2-3-16,2-1 2 0,-3 2-1 15,4-3 0-15,-4-1-2 16,1-2-4-16,0 1 1 16,-2-4-3-16,-2 0-1 0,3-2-1 15,-3-10-2 1,8 20-1-16,-6-12 0 0,2 1-1 0,-4-9-2 0,3 13-1 0,-3-13-6 16,0 0-9-16,-3 15-12 0,3-15-17 0,0 0-19 0,0 0-23 0,0 0-22 15,0 0-24-15,0 0-23 0,0 0-14 0,0 0-15 16,0 0-29-16,0 0-59 0,-10-37-296 15,14 24-63-15</inkml:trace>
  <inkml:trace contextRef="#ctx0" brushRef="#br0" timeOffset="291203.1615">25474 10519 1449 0,'0'0'-68'0,"2"-9"4"15,-2 9 10-15,0 0 9 0,4-12 13 16,-4 12 13-16,0 0 12 0,2-8-5 0,-2 8 20 16,0 0 10-16,0 0 6 0,0 0 3 15,6-10 6-15,-6 10 1 0,0 0-4 16,0 0 0-16,0 0-4 0,0 0 8 0,0 0-1 16,0 0 2-16,8 25-3 0,-1-17 3 15,-1-2 2-15,2 2 3 0,-2 0-2 0,4 0-6 16,0 2 7-16,4 0-5 15,-5 0 4-15,3 2 1 16,-4 0 2 0,5 1 1-16,1 3 2 0,-4-4-4 0,4 5 4 0,-8 0-3 0,4 0-1 31,4-1 2-31,-4 2 3 16,-4-1-8-16,5 1 1 15,-4-3 3-15,-5 0-8 0,5-3-1 16,-7 3-1-16,4-3-2 0,-2 1-2 0,1 0-1 15,1 2-2-15,-8-3 1 0,4 1-3 0,-3-4-2 0,1 4 0 0,-2-2-4 16,2-2 0-16,-3 4-1 0,-4-6-4 0,2 3 2 16,-3-6-5-16,0 4-6 0,-1-2-8 0,11-6-11 15,-23 6-19-15,13-6-23 0,10 0-21 0,-24-8-21 0,18-1-20 0,-9-3-10 16,7 0-5-16,-2-3-1 0,0-4-4 16,-1-2-8-16,5-1-6 0,-4-1-18 0,4 0-258 15,4 1 59-15</inkml:trace>
  <inkml:trace contextRef="#ctx0" brushRef="#br0" timeOffset="291460.2056">25411 10543 1101 0,'-5'-4'-37'16,"5"4"9"-16,-6-14 10 0,6 14-1 15,-2-10 10-15,2 10 9 0,0-10 12 0,0 10-1 16,0 0 20-16,0 0 5 0,8-15 15 16,-8 15-2-16,10-7 6 0,1 4 4 0,-11 3 5 15,19-4 2-15,-8 4-1 0,2-3-2 16,5 0 2-16,-3 3-6 0,2 0 0 15,-1-2-3 1,5 2-4-16,-5-3-4 0,4 3-7 0,0-1-1 0,0 1-6 0,0-4-1 16,1 2-1-16,-1 2-6 15,0-2-2-15,-1-2-1 0,1 2-6 0,-3-4-3 16,-3 6-21-16,2-1-11 0,-3-2-19 0,1 1-34 16,-1-1-26-16,-13 3-20 0,20-5-23 0,-10 3-78 15,1-1-282-15,-11 3-6 0</inkml:trace>
  <inkml:trace contextRef="#ctx0" brushRef="#br0" timeOffset="292451.7604">26206 10693 1327 0,'-6'-10'-31'0,"3"2"3"0,3 8 7 16,-10-12 1-1,7 4 12-15,3 8 7 0,-11-10 15 0,8 5 0 0,3 5 12 16,0 0 2-16,-6-7 3 0,6 7 6 16,0 0 5-16,0 0 3 0,0 0 5 15,-14 20 4-15,14-20-4 0,0 19 8 0,5-6-2 16,-5 5-2-16,2-3-3 0,1 5 5 16,1 0-3-16,0 0-1 0,1 0-3 0,-1 0 0 15,3-3-4-15,-4 3-3 0,3 0-1 16,-2-5-3-16,-1 1-3 0,3-4 0 15,-1 3 0-15,-2-5 4 0,1 0 1 0,-2 0 7 16,-2-10-3-16,3 9-1 0,-3-9-3 16,0 0 0-16,0 0-10 0,0 0-2 15,0 0-3-15,8-26-2 0,-6 8-4 0,1 4-3 16,-3-7 1 0,4-4-2-16,3 2-4 15,-4-3 2-15,5 3-3 16,-3 0-1-16,3-3-2 15,2 4-3-15,-1 0 0 0,1 2 0 0,0 2 0 0,3 3 1 16,1 0-3-16,-1 8-1 0,0-1 0 0,1 3 3 0,-1 5-3 0,-13 0 4 16,30 8 3-16,-16-1-8 0,-5 3 5 15,5 0-2-15,-4 3-1 0,3-1 3 0,-3 2-2 0,-3 0 6 16,3-2-5-16,-3 1 3 0,0-1-1 0,0-2 1 16,-1 0-1-16,1-2-2 15,-7-8 2-15,10 12 3 0,-4-7 1 0,-6-5 2 31,0 0-3-31,16 0 0 0,-16 0-3 0,14-12 1 0,-4 4 0 0,-1-7-1 0,5 0-1 16,-1-2 0-16,5 0-4 0,-6-1 4 16,10 0-3-16,-6 1 2 0,-3 4-2 0,4 1-1 15,-4 4 1-15,5 3 6 0,-9 9 4 16,-9-4 1-16,27 9 0 0,-18 1 7 0,1 2-2 16,4 6 4-16,-5 0 4 0,3-1 6 15,1 3-6-15,-4-3-3 16,2 4 0-16,-2-1-1 0,0-3 0 0,3 0-6 31,-6 0 3-31,1-4 0 0,-1-2-7 16,-3 1-3-16,4-4 2 15,-3 1-11-15,-4-9-11 0,7 10-9 0,-7-10-16 0,0 0-17 0,0 0-13 0,6 7-16 0,-6-7-22 0,0 0-26 16,0 0-23-16,0 0-22 0,0 0-14 0,3-32-9 16,-3 32-34-16,0 0-46 0,4-12-309 15,-4 12-87-15</inkml:trace>
  <inkml:trace contextRef="#ctx0" brushRef="#br0" timeOffset="294648.5983">25120 11323 1539 0,'-17'-2'-70'0,"17"2"8"0,0 0 2 15,0 0 6-15,-10-3 13 0,10 3 13 0,0 0 9 16,0 0 13-16,0 0 8 0,0 0-2 16,0 0 2-16,0 0 8 0,0 0 13 0,0 0 11 15,0 0 0-15,0 0 7 0,0 0 3 16,0 0-5-16,0 0 2 0,46 10 2 15,-29-8 2-15,0 0 0 16,9 4 2-16,1-6 0 0,1 2 0 0,1-2-3 0,4 4 4 16,4-4-3-1,2 3 2-15,2-6-5 16,6 6-2-16,-1-3-3 0,6-3-3 16,-4 3-1-16,9-1 2 15,-3-4-4 1,2 2-2-16,5-4 0 0,2 0 3 0,0-1-3 15,0-2 2-15,2 0 2 16,-3 0-2-16,-1-4 2 16,-2 8-2-16,-1-7 0 0,-2 3-2 0,-9 5 0 15,-4-4-2-15,0-2 0 0,-2 6 4 16,-5-3-1-16,-5 3 0 0,1 1-2 0,-5-1 1 0,0 2-1 16,-8 0-4-16,2-1 5 0,-1 1-5 15,0 3-3 1,-4-2 0-16,1 0-2 0,-3 2 0 15,-1-6-6 1,1 6 0-16,-1-2 1 0,-13 2-5 0,17 0 3 0,-17 0 0 16,15-3-1-16,-15 3 2 15,18 0-1-15,-18 0 5 0,13-2-1 0,-13 2-4 16,0 0 2-16,0 0-2 0,21 0 0 0,-21 0 0 16,0 0-4-16,0 0 2 0,11 0-3 0,-11 0-2 0,0 0 3 0,0 0-1 0,0 0-2 0,0 0-1 0,18 0 4 0,-18 0-3 15,0 0-2-15,0 0 0 0,0 0-1 0,0 0 2 0,0 0-6 0,0 0 1 0,0 0 3 0,0 0-1 0,0 0-3 16,0 0 0-16,0 0 0 0,0 0 0 15,0 0 0-15,0 0 2 0,0 0 0 0,0 0-4 16,0 0 3-16,0 0 2 0,0 0-1 16,0 0-1-16,0 0 2 0,0 0-2 0,0 0 1 15,0 0 0-15,0 0-2 0,0 0 2 16,0 0 0-16,0 0 1 0,0 0-3 16,0 0 4-16,0 0-3 0,0 0-1 15,0 0 4-15,0 0-6 0,0 0 4 0,0 0-1 16,0 0-1-16,0 0-7 0,0 0-13 15,0 0-11-15,0 0-18 0,0 0-32 16,0 0-36-16,-43 7-37 0,43-7-29 0,0 0-56 16,-20 3-140-16,9-3-270 0,11 0-146 15</inkml:trace>
  <inkml:trace contextRef="#ctx0" brushRef="#br0" timeOffset="300006.2617">25422 12008 1723 0,'0'0'-76'0,"-16"2"9"16,16-2 11-16,-17 3-1 16,17-3 11-16,-13 5 5 0,13-5 17 0,-12 3 14 0,12-3 14 15,0 0 16-15,-14 1 11 0,14-1 14 16,0 0 11-16,0 0 9 0,0 0 6 0,0 0 0 15,0-14-6-15,0 14-9 0,0 0-4 16,23-15-2-16,-17 7 0 0,13 1-1 16,-11 2 2-16,5 0-4 0,4 2-3 0,-4 3 2 15,-13 0-1-15,27 0 0 0,-10 6 0 16,-7-1-4-16,2 4 0 0,-4 2-3 16,-5 1-2-16,1 2 0 0,-1 3 2 15,-3-3 0-15,-3 4 2 16,-4-1-3-16,1 0 1 15,-2 1-2-15,2-3-5 0,-1-3-2 16,4 1 1-16,0-4-6 0,1 2-2 16,2-11-1-16,2 13-2 0,-2-13 0 0,0 0 0 0,0 0-4 0,27 2 0 0,-27-2-6 15,30-8 2-15,-13 7-1 0,3-3-3 16,0 2-2-16,-1 2 2 0,1 2 2 0,0 2-5 0,4 3 1 16,-1 0-2-16,-3 6 3 15,-4 4-1-15,2 0 0 16,-5 0 0-16,-4 7-1 0,-2-2 4 0,-2 5 7 15,-10-4 9-15,3 2 1 0,-5 1 6 0,-4-5 5 16,-6 4 4-16,1 0 3 0,-1-5-5 0,2-2-4 16,-10 2 4-16,2-3-5 0,3-4-5 15,-4-1 12-15,1-1-17 0,3-2 3 0,-6-1-4 16,2-6-8-16,2 4-2 0,-3-5-2 16,6-2 4-16,-5-2-24 0,2-2-14 0,-3 0-14 15,3-5-26-15,1 0-25 0,1 0-22 16,5-3-14-16,1 0-14 0,3 1-11 0,5 2-17 15,-2 1-9-15,6-2-8 0,2 2-32 16,0 9-77-16,10-21-347 0,-4 13-136 16</inkml:trace>
  <inkml:trace contextRef="#ctx0" brushRef="#br0" timeOffset="300744.7457">26510 11875 1637 0,'0'0'-74'0,"14"0"7"0,-14 0 10 0,0 0 12 0,0 0 3 16,0 0 13-16,0 0 11 0,0 0 9 16,17 0 10-16,-17 0 6 0,0 0 8 15,0 0 8-15,0 0 4 0,0 0 7 16,0 0 8-16,0 0 0 0,0 0 9 0,0 0-2 15,-31 15 1-15,22-7 0 0,-2 2-3 16,1 0-1 0,0 0-8-16,-3 5-5 0,3-3 1 0,3 4-7 0,1-4 1 0,-1 3-2 15,4 0 1-15,6-1 0 0,-3 2 7 16,7-1 0-16,2 2-2 0,5 1 1 16,3-3-4-16,-1 5-4 0,4-2-1 15,0 1-4-15,1-1 0 0,-2 2 0 0,4 0-2 16,-5-3-1-16,-2-2 4 15,2 3-1-15,-5 0-1 0,-4-1 1 16,1-3 9-16,-2 4-4 16,-6-3 1-1,-2 1 3-15,0-4-1 0,-2 2-1 0,-6-1 0 0,3-2-3 16,-7-2 4-16,3 2-4 0,-4-4-4 0,-1 0-3 16,-4-2 1-16,3 0-4 0,-6-2-4 0,2-3-6 15,-4 0-16-15,2-3-10 0,-6-2-20 0,4 3-27 16,-4-6-40-16,4 1-45 0,2-1-91 0,-2 1-175 15,4-4-153-15,-2 2-73 16</inkml:trace>
  <inkml:trace contextRef="#ctx0" brushRef="#br0" timeOffset="301725.2175">28169 10764 1498 0,'-13'-4'-64'15,"13"4"5"-15,-11-2 12 0,11 2 7 0,-10-2 14 16,10 2 13-16,-9-4 12 0,9 4 10 16,0 0 14-16,-14 0 4 0,14 0 14 15,0 0 4-15,0 0 9 0,0 0 4 16,0 0 0-16,-17 6 3 0,17-6 5 0,0 0 5 16,-7 7-5-16,7-7 0 0,0 0-1 15,-3 13-4-15,3-13 2 0,0 0-1 16,0 0-1-16,20 12 1 0,-7-6-3 15,-13-6-4-15,34 2-5 0,-14-2-1 16,3 2-3-16,7-2-8 0,4 3-1 16,-4-3-5-16,6 2 0 0,-2-2-4 15,-1 0-1-15,-3 2-6 0,0 1 0 0,-3-3-4 16,-5 3-7-16,3-3-7 0,-9 2-11 0,1-2-16 16,-1 3-20-16,-16-3-37 0,16 4-28 0,-16-4-18 15,0 0-21-15,0 0-14 0,0 0-26 16,-19 23-57-16,6-20-319 0,-4 2-64 15</inkml:trace>
  <inkml:trace contextRef="#ctx0" brushRef="#br0" timeOffset="301952.2691">28015 11088 1514 0,'-6'5'-34'0,"6"-5"7"0,0 0 19 15,0 0 9-15,0 0 8 0,19 12 13 16,-19-12 18-16,30 0 14 0,-9-2 5 15,2-1 2-15,4-1-1 0,3 1-1 0,-3 0-2 16,2-2 0-16,1 3-3 0,4-3-1 16,-4 3-10-16,0-1-4 0,-4 0-9 15,1-2-8-15,-4 5-15 0,-2-1-21 16,-2 1-20-16,0-4-20 0,0 8-21 0,-7-8-40 16,-12 4-53-16,27 5-140 0,-17-2-170 15,-10-3 16-15</inkml:trace>
  <inkml:trace contextRef="#ctx0" brushRef="#br0" timeOffset="305833.5851">29269 10355 1254 0,'0'0'-47'0,"0"0"6"15,0 0 14-15,0 0 6 0,0 0 10 0,-13 2 7 16,13-2 11-16,0 0 10 0,0 0 0 16,0 0 15-16,-14 3-3 0,14-3 11 0,0 0 1 15,0 0 3-15,0 0 2 0,0 0 7 16,-19 0 1-16,19 0 3 0,0 0 0 15,0 0 8-15,0 0-7 0,-17 3-1 0,17-3 0 16,0 0-3-16,0 0-6 0,0 0 1 16,0 0-2-16,0 0-2 0,-7 6 0 15,7-6-3-15,0 0-1 0,0 0 3 0,0 0-1 16,0 0-6-16,0 0 2 0,0 0-3 16,51-4-3-16,-35-1-2 15,7 0-6-15,1 0-1 16,-2-2 0-16,2-1-4 15,0 1 0-15,2-1-1 16,-2 2-4 0,-1 0 0-1,0-2-1-15,-3 1-1 16,0-1-2-16,-3 4-2 0,0-2 2 0,-4 1-1 0,-3-2 1 16,4 2 1-16,-8 0 0 15,0-3 0-15,-6 8-2 0,0 0-1 0,-3-14-2 0,3 14-1 0,-13-6-1 0,3 3-2 0,-3 3-3 0,13 0 1 16,-30 5 1-16,13 1 1 0,-3 1 1 0,0 4-6 15,0-2 2-15,0 4 3 0,0 2-4 0,3-3 1 16,-3 3 0-16,6 0 1 0,-2 3-1 0,2-3-1 16,2-1 1-16,-1 2-2 0,2-1 1 15,1 0 2-15,4-6-1 0,3 3 0 16,-5 0-2-16,8-3 2 0,0-9-2 16,0 18 1-16,0-18 1 0,11 12 5 0,-5-4-4 0,4-4 0 15,4 2 1-15,2-1-4 0,1-1 4 0,-1 5 0 0,5 0-2 16,5-1 1-16,-2 4 2 0,-1 1-1 15,3 4-3-15,-2 3 3 16,3 0 0-16,0 3-3 16,-8-1 4-16,4 6-1 0,-5-3-3 0,-2 3 5 15,1-4 0-15,-4 3-3 0,-7-1 4 16,2-4-2-16,-2 3-2 0,-6 1 2 16,0-4 4-16,-3 3-3 0,-4-6 2 0,0 4 3 15,-3-3 3-15,-3-3 2 0,-1 1 1 0,-2 0 3 0,-1-3 1 16,-3-2 7-16,4-2-2 15,-8 1 0-15,4-6-4 0,-3 2 0 0,-4-6 0 16,4 3 0-16,-1-5-4 0,1-1-1 16,0-3 0-16,-4 0 2 0,7-5-7 0,-4 2-3 0,5-3-8 15,2 3-13-15,4-1-17 0,-1-2-11 16,1 3-13-16,4-2-16 0,1 3-14 0,2-2-16 0,2 1-16 16,4 7-25-16,0 0-9 0,7-20-26 15,-1 15-44-15,-6 5-447 0,17-10-162 16</inkml:trace>
  <inkml:trace contextRef="#ctx0" brushRef="#br0" timeOffset="306578.5424">30383 10660 1703 0,'3'-10'-44'16,"1"3"21"-16,-4 7-2 0,0 0 7 15,3-10 6-15,-3 10 24 0,0 0 20 0,0 0 12 16,0 0 11-16,10 30 8 0,-10-18 7 15,4 3 6-15,-4 3 6 0,3 2 1 0,-3 2-3 16,3 1-4-16,0 0 1 0,1-1-8 16,-4 0-3-16,6-2-5 0,-3 2-2 15,2-4-3-15,-2 0-5 0,0-3 0 0,0 0-5 16,0-3-2-16,1 0 1 0,-1 1 6 16,-3-3 5-16,0-10-3 0,6 15-4 15,-6-15-2 1,8 5-4-16,-8-5-7 0,0 0-4 0,0 0-5 0,19-30-1 0,-11 14-4 15,1 0-2-15,1-2-2 0,1 1-1 16,-2-1-2-16,1 0-3 0,1 1-1 0,-2 3 0 16,1-2-8-16,1 6 6 0,-2 3 7 15,1-1-3-15,0 3-2 16,-10 5-6-16,20-2 3 0,-20 2 5 0,20 7 0 0,-10-2-6 16,0 2 4-16,0 4-6 0,0-4 4 15,-3 4 2-15,3-2-5 0,-3-1 5 16,-1 4-8-16,1-4-3 0,0-2 2 15,-1 6 6-15,-6-12-4 0,10 12 1 0,-10-12-2 16,10 8 4-16,-10-8-3 0,0 0 3 0,0 0-6 16,0 0-6-16,23-12 4 15,-16 4-4-15,-3-5 3 0,3 0 3 0,-1 1-7 16,4 2 5-16,-3-3-5 0,0 3 0 0,-1 0 2 16,0 3 0-16,1 2-1 0,-7 5 3 15,0 0-5-15,23 12 5 0,-16-2 8 16,0 3 0-16,-3 4 0 0,2 3 3 0,-3 1-2 15,0-1-1-15,1 2 1 0,2-1 2 16,-2 0-4-16,0-1-7 16,-1-2 7-16,0-3-5 0,0-2 1 0,-3-1-20 0,0-12-29 15,4 12-31-15,-4-12-31 0,0 0-31 16,0 0-25-16,0 0-20 0,0 0-15 0,0 0-21 16,9-42-66-16,-9 25-86 0,4-6-237 15,3-7-110-15</inkml:trace>
  <inkml:trace contextRef="#ctx0" brushRef="#br0" timeOffset="306896.5176">31230 10372 1680 0,'10'-9'-29'0,"0"-1"12"16,0 0 12-16,3 0 10 0,-2 0 7 0,-1 5 10 16,-1-3 10-16,2 4 16 0,-11 4 9 15,16-6 16-15,-16 6 8 0,0 0 4 0,0 0 6 16,17 15 3-16,-17-15-5 0,0 23-5 15,0-8-5-15,0 1-5 0,0 8-5 0,-3 1-5 16,3 1 2-16,-4 6-8 16,4-1 6-16,-3 2-1 0,3 0-4 0,0 2-1 15,0 0-4-15,-4-1 0 0,4 2-5 16,0-6-6-16,-3 5-7 0,6-6 0 16,-3-1-8-16,0-3 2 0,0 0 7 15,0-2-13-15,-3-1-5 16,3-4-15-16,3-3-15 0,-6-3-17 15,3 2-28-15,0-14-31 16,3 14-34-16,-3-14-25 0,0 0-34 0,0 0-17 0,0 0-9 0,30-18-28 0,-16 5-49 16,-1-2-371-16,4-2-149 0</inkml:trace>
  <inkml:trace contextRef="#ctx0" brushRef="#br0" timeOffset="307296.0883">31774 10602 1691 0,'10'-9'-44'0,"-4"1"20"16,-6 8 13-16,11-10 6 0,-5 5 16 0,-6 5 14 15,0 0 11-15,0 0 9 0,0 0 5 16,0 0 11-16,0 0 2 0,0 0 1 16,0 0 0-16,-6 36-3 0,6-36-4 0,-4 20-2 15,4-11-3-15,4 4 1 0,-1-1-4 16,3 0-2-16,-2 5-3 0,5-3-2 62,2 4-3-62,2 1-2 0,-3 5-2 0,7 0-1 0,0 1 4 0,2 1-6 0,-5 0 0 0,2 2 1 0,1-1 1 0,-4 1 4 0,1-1 0 0,-1 1-1 0,-3-3 9 16,-3-3 3-16,0 4 11 0,-4-4-2 16,-6-1 13-16,-1 3-20 0,1-4-13 0,-4-1 2 15,-3-1 2-15,0 0-4 0,-3-3 3 16,0 0-5-16,-1-3-2 0,-2 3-8 16,-5-5 5-16,2 3 3 15,2-6-16-15,-4 1 1 0,-1 0-1 16,5-6-14-16,0 0-8 15,-3 1-18 1,0-3-19-16,4-3-27 16,-5-1-28-16,4-2-32 0,1 1-37 0,-4-2-23 0,0-3-25 0,3 0-33 0,0-4-99 15,1 5-78-15,2-1-165 0,1-2-88 16</inkml:trace>
  <inkml:trace contextRef="#ctx0" brushRef="#br0" timeOffset="314081.2188">14521 14347 1572 0,'-4'-4'-56'0,"4"4"16"0,-6-8 5 16,6 8 12-16,-3-7 14 16,3 7 7-16,-7-5 10 0,7 5 12 0,0 0 14 0,-11-7 0 15,11 7 5-15,-13 0 8 0,13 0 0 16,0 0 0-16,-21 4 5 0,15 4 2 16,-3-1-2-16,-1 3-4 0,0 4 0 0,0 6-8 15,-1 1 1-15,2 1-3 16,-4 6-3-16,-1 2-1 0,1 2-6 0,-1 1 1 0,-3 6-5 15,4 2-1-15,0-5-4 0,-4 3 4 16,7-5-6-16,-2 0 0 0,0 2-5 16,5-7-4-16,1-4-4 0,-4 0-11 15,4-4-15-15,3-2-18 16,-1-4-13 0,0-3-21-16,4 0-10 0,0-12-16 15,0 11-20-15,0-11-20 0,0 0-65 0,0 0-300 0,0 0-10 0</inkml:trace>
  <inkml:trace contextRef="#ctx0" brushRef="#br0" timeOffset="314420.1982">14077 14583 1314 0,'0'-15'-65'0,"0"15"15"0,0 0 23 16,9-10 8-16,-9 10 15 0,22 0 11 15,-9 0 22-15,-13 0 2 0,30 8 15 0,-7-1 6 16,-3-1 8-16,2 4 13 0,5-3 6 16,0 2 13-16,7 4 1 0,-5 2 3 15,4-3-1-15,1 4-8 0,1-1 12 16,-2 0 2-16,0 2-3 0,-3-3-1 16,-1 1-6-16,-2 3-3 15,-3-5-6-15,-4-1-8 16,-1 3-7-16,2-2-9 0,-4-4-5 15,-1 4-1 1,1-2-11-16,-1-2-2 0,-2 2-3 0,-4-4-18 16,4 0-21-16,-5-2-23 0,0 2-30 0,-9-7-34 0,18 9-39 0,-8-4-31 15,4-2-35-15,-1 1-35 0,-13-4-119 0,33 3-279 0,-6-3-125 16</inkml:trace>
  <inkml:trace contextRef="#ctx0" brushRef="#br0" timeOffset="316501.5265">29523 9318 1603 0,'3'-20'-89'0,"1"12"12"0,-4 8 11 16,0-17 2-16,0 7 8 0,0 10 14 15,3-19 7-15,-6 12 7 0,-1-2 5 0,4-1 5 16,-3 0 14-16,3 0 5 0,0 10 5 15,-4-17 8-15,4 5 10 0,-3 3 0 16,3 9 2-16,-4-15 14 0,4 5-3 0,-3 3 13 16,3 7 2-16,-3-15 0 0,3 15 5 15,-7-13-5-15,4 7-3 0,3 6 0 0,-10-7-4 16,3 5-4-16,7 2 1 16,-13-3-2-16,13 3-4 0,-20 3-5 0,10 5 0 15,-7 1-1-15,-3 7-3 16,0 1-1-16,0 5-4 31,-4 7 1-31,-1 5-2 0,1 2 6 16,-3 1-4-16,-3-3-2 0,7 7-1 15,-1-3 1-15,5-1-5 0,-5-3 1 0,7-3-2 0,4-1-2 16,-4-3-1-16,4 1-2 0,-1-6 3 0,5 2-10 16,-1-7 4-16,0 0-10 0,3-5-10 0,0 0-23 0,3-3-21 15,-1-1-23-15,5-8-17 0,0 0 3 0,0 0-2 0,-21-14 4 0,18 4-2 16,0-2 9-16,0-3 7 0,-1 3-1 0,1-6-6 15,-4 0-21-15,3 3-46 0,-2-4-195 16,0-1 138-16</inkml:trace>
  <inkml:trace contextRef="#ctx0" brushRef="#br0" timeOffset="316824.5103">28909 9360 908 0,'0'-9'0'0,"0"-4"8"16,3 2-3-16,0 2 4 0,-3 9 2 0,11-18 5 15,-9 11-1-15,5-1 7 0,-7 8 0 16,11-12 7-16,-8 7 5 0,-3 5 5 15,13-5 11-15,-13 5 3 0,17-2 0 0,-17 2-1 16,20 2 7-16,-20-2 4 0,27 10 3 16,-10-2 6-16,2 4-3 0,5-2-2 15,-1 5 3-15,3 3 5 0,5-1-6 0,-4 5 0 16,6-3 2-16,-6 5 2 0,3-2-6 16,3 3-1-16,-9-2-5 0,1-3-2 0,-1 0-4 15,-4-5 1-15,0 0-3 0,0 0 1 16,-3 0-8-16,-1-3 0 0,1-2-7 0,-4 2-1 15,1-1-3-15,-4-4-3 16,-4-2-2-16,-6-5-4 0,14 15-3 0,-7-12-1 16,-7-3-1-16,0 0-15 0,0 0-11 15,0 0-13-15,0 0-19 0,0 0-26 0,0 0-30 16,0 0-30-16,-21-30-20 0,15 19-16 16,3-1-24-16,-4 0-38 0,4-1-439 15,-4 1-155-15</inkml:trace>
  <inkml:trace contextRef="#ctx0" brushRef="#br0" timeOffset="317382.9921">28863 8892 1716 0,'-11'-4'-82'16,"11"4"14"-16,-10-3 7 0,10 3 12 15,0 0 9-15,-13-2 21 0,13 2 10 0,0 0 4 16,0 0 14-16,-10-2 11 0,10 2 10 16,0 0 13-16,0 0 13 0,0 0 14 0,0 0-3 15,33-12 1-15,-16 11 3 0,7-5 1 16,2 1 0-16,4-2 0 0,7 0-2 15,6-1 1-15,-3 1 2 0,7-3-3 0,-3 3-2 16,-2-2-2-16,1 0 0 0,5-2-9 16,-6 4-5-16,2 0-5 0,-4-1-3 15,-3 1-4-15,-4-1-6 0,-3 1-7 16,0 5 0-16,-3-3-2 0,-1-1-5 0,-5 1-2 16,-5 3-4-16,1-1-8 15,-4-2-10-15,1 1-16 0,-1 1-11 16,-13 3-13-16,10-5-16 0,-10 5-32 0,0 0-32 0,0 0-38 15,0 0-36-15,-43-5-99 0,16 7-348 16,-7 3-142-16</inkml:trace>
  <inkml:trace contextRef="#ctx0" brushRef="#br0" timeOffset="319291.0285">30830 9120 1734 0,'-23'-5'-62'0,"13"5"8"0,10 0 2 0,-20-2 3 16,20 2 11-16,-21-2 1 0,12 2 0 15,9 0 12-15,-24-3 13 0,11 3 20 16,-1-2 8-16,1 2 9 0,0-4 10 0,0 4 11 16,-1 0 5-16,1-2-2 0,13 2-2 15,-24 0-2 1,15-1-4-16,9 1-1 0,-18 0-4 0,18 0-3 0,-16 0 1 16,16 0-1-16,0 0 9 0,0 0 0 0,0 0 2 15,0 0-1-15,0 0-3 0,67-6-1 16,-37 6-3-16,6-3-3 0,1 3-4 15,7-3 0-15,2-2-4 0,4 4-2 16,-3-2 0-16,0 0-3 0,-4 3-3 0,4-2 1 16,-8 2-4-16,-1 0-2 0,-5-3 0 15,4 3-7-15,-7-2-5 0,-4 2-11 0,-2 0-10 16,-5-3-10-16,-2 3-9 0,0 3-20 16,-17-3-13-1,17 2-6-15,-17-2-16 16,0 0-1-16,0 0 0 0,-14 23-3 0,-2-16 3 15,-5 4-1-15,-2 1 9 0,-7 3-4 0,-7 0 8 16,-9 6 2-16,-4-2 10 0,-1 3 7 0,-5-2 7 16,-8 6 4-16,1-2 4 0,0-2 9 0,-1 4 5 15,8-8 13-15,3-1 3 16,3 2 7 0,-1 0 5-16,11-5 9 15,7-1 10-15,-3-3 0 16,6 0 14-1,6-1-4-15,1 1 8 16,-1-1-7-16,8-4 6 16,2 2 2-16,1-2 11 15,3-2 10-15,10-3-7 0,-7 7 8 0,7-7 3 0,0 0 2 0,0 0-3 0,0 0 8 16,0 0-1-16,47 2 3 0,-23-4 3 0,2 0 1 0,4-1 2 0,1 1-2 16,8-4-2-16,4 4-2 0,1-1-5 0,-1-1-5 15,1-1-4-15,-1 1-2 0,-3-1-10 0,0 1 0 0,-3-2-5 0,-4 1-4 16,0 4-3-16,-3-2-3 15,-3 0 0-15,-3-2-5 0,-5 3-3 0,1-1-11 16,-3 1-13-16,0 2-14 0,-4-3-17 0,0 1-14 0,0-3-22 16,-2 0-22-16,-1 0-13 0,-10 5-21 0,14-10-24 0,-8 2-71 0,-3-2-259 0,0 1 9 15</inkml:trace>
  <inkml:trace contextRef="#ctx0" brushRef="#br0" timeOffset="319625.1595">31147 8865 1280 0,'3'-12'-37'0,"-3"12"-1"0,0-18 4 0,3 11 1 0,-3 7 2 0,8-15 5 0,-8 15-1 0,0-11 9 0,0 11 5 0,0 0 12 0,0 0 2 15,0 0 12-15,0 0 14 0,-30 18 4 0,16-5 0 16,1 4-2-16,-1 2 0 0,-2 10 2 15,-1 1 0-15,-4 10 6 0,5 2-3 16,-1 4-3-16,4 0 9 0,-4 12-3 0,-2 2 6 16,2 1-2-16,4-4 0 0,-5 4-2 15,9-12 0-15,-5 4-3 0,4-4-2 16,-3-1-1-16,3-3-4 0,-3-3-4 16,6-4-4-16,-3-5 0 0,3 0-1 0,1-7-4 15,-1-3-4-15,4 0-14 0,-1-3-16 16,1-8-25-16,3 1-21 0,0-13-25 0,0 9-15 15,0-9-23-15,0 0-62 0,0 0-232 16,30-27 68-16</inkml:trace>
  <inkml:trace contextRef="#ctx0" brushRef="#br0" timeOffset="320194.1186">31790 9070 1163 0,'14'-10'7'0,"-4"3"4"16,-1 2-2-16,-9 5-4 0,11-10-3 16,-11 10 3-16,7-2 4 0,-7 2 0 15,0 0-2-15,0 0 6 0,12-3 8 0,-12 3 19 16,0 0 2-16,0 0 9 0,4 20-1 16,0-10 0-16,-4-10-4 0,10 19-3 0,-4-2-2 15,4-3-4-15,4 4 2 0,-2 1 1 16,6 5 0-16,2 0 0 0,-4-2 0 15,4 7 0-15,0-8 2 0,-3 7-4 16,-1-2 0-16,-2 3-2 16,-1-4-1-16,1 3 0 0,-8-3-1 0,1-3-1 15,-4 2-3-15,0-3-1 0,-3-4-3 0,-3 3-4 16,0-5-1-16,-4 3-2 0,1-3-2 0,-5-5-4 16,5-3-7-16,-11-1-7 0,4-5-6 15,-4-1-14-15,0-1-14 0,-2-10-15 0,-1 1-12 16,-4-2-9-16,0-9-3 0,2 1 6 15,2-2 3-15,-4 0 3 16,8-4 10-16,-5 2 1 16,4-1 7-16,4-1 3 15,1 2-4 1,-2 1 9-16,4 2 7 16,-4 0 1-16,8-1 4 15,-1 2 8-15,1-1 9 16,-2 1 5-16,2 3 11 15,6 0 4-15,3-2 6 16,5 2 8-16,-2 3-1 0,4-4 3 0,7-1 1 0,-1 3-6 16,1 1 1-16,2 0-2 0,5 0-3 15,-7 1-3-15,6 1-4 0,-3 0-3 0,0 1-12 16,0-1-7-16,0 1-19 0,4 0-16 0,-4 3-20 0,3-1-18 0,0 0-20 16,1 3-36-16,-1 0-78 0,-3-4-153 0,3 4 119 0</inkml:trace>
  <inkml:trace contextRef="#ctx0" brushRef="#br0" timeOffset="320744.5605">32441 8890 1002 0,'0'0'-18'0,"13"11"8"16,-7-4 4-16,2 3 8 0,2 3 8 15,-4-1 0-15,4 6 8 0,0 2 10 16,0-1 3-16,0 5 3 16,-3-3 12-16,3 2-1 15,-4-1 2 1,1-1 6-16,3 1-8 0,-3-2 1 15,-4 2-6-15,3 1-1 16,2-6-4-16,-2 3-3 0,-2 1-1 0,-1-7-4 0,3 1 0 16,-2-2-3-16,-1-1-2 0,-3-3 3 0,0-9 5 0,7 17 0 0,-7-17-5 0,0 9 1 0,0-9-6 15,0 0-3-15,0 0 1 0,0 0-2 0,0 0-1 16,10-38-1-16,-7 24-3 0,4-1-5 0,-1-2 9 16,1 5-1-16,0-2 1 0,-1 2-2 15,1 2 5-15,3 3 10 0,-3 2-1 16,-7 5 2-16,0 0 0 0,0 0-1 0,23 9-3 15,-23-9-4-15,7 18 2 0,-4-9-3 16,-3-9-1-16,7 21-4 0,-7-9 0 16,3 1-3-16,0-1 0 0,1-1 0 0,0-2-1 15,-4-9 0-15,6 18-1 0,-6-18 5 16,3 10-3-16,-3-10-2 0,0 0 0 0,0 0-1 16,0 0-2-16,0 0 0 0,0 0-1 15,21-24 1-15,-15 15 1 0,0-1-5 16,1 0 1-16,0 3 0 0,0-3 2 15,-1 5 2-15,-6 5 6 0,10-7 6 0,-10 7 0 16,0 0 3-16,20 12-3 0,-17-2-2 16,4 2 0-16,0 0-2 15,-3 5-3-15,-1-5 0 16,0 8-3-16,4-6 0 0,-7 1 1 16,3 0-3-16,0-4-1 0,0 4-14 15,0-6-11-15,-3-9-19 0,5 15-38 0,-5-15-29 0,0 0-25 0,0 0-8 0,0 0 1 16,0 0-4-16,16-27-1 0,-10 15-15 15,2-6-47-15,-2-2-270 0,1-2 21 0</inkml:trace>
  <inkml:trace contextRef="#ctx0" brushRef="#br0" timeOffset="321051.0582">33097 8949 1301 0,'4'-14'-14'16,"3"4"4"-16,-4 3 6 0,1-3 11 15,2 3 2-15,-6 7 9 0,6-16 0 0,-6 16 15 16,8-8 10-16,-8 8 13 0,0 0 6 15,0 0 8-15,0 0-3 0,13 29-3 16,-13-15-2-16,0 9-3 0,0-1-7 0,0 6-2 16,0 3-1-16,0 3 0 0,-3-2 3 15,3 6 3-15,-4-4-2 0,1 7 0 16,3-1-3-16,-3-2-1 16,3 0-6-16,-4 1-4 15,4-4-2 1,-4-2-5-16,4-3-5 15,-3-5 1-15,3 0-3 16,0-3-9-16,-3-6-3 16,3 1-15-16,-3-5-24 0,3-2-28 0,0-10-37 0,0 10-23 0,0-10-22 0,0 0-21 0,0 0-30 0,17-25-65 0,-11 4-290 15,1 2-46 1</inkml:trace>
  <inkml:trace contextRef="#ctx0" brushRef="#br0" timeOffset="321371.5647">33404 9177 1449 0,'0'0'-17'16,"14"-9"12"-16,-11 3 3 0,-3 6 4 0,0 0 3 0,7-6 11 0,-7 6 2 0,0 0 10 0,0 0 5 0,0 0 10 0,0 0-6 16,-10 37 3-16,7-27-3 0,0 2-6 0,3 1 1 15,0 2 5-15,3 0 5 16,-3 0 0-16,3 7-1 0,-3 1-1 0,3 2-1 16,4 0 1-16,-4 6-1 0,0-4 1 15,1 4 4-15,0 5-1 0,2 2 4 0,-6-5 3 16,3-2 3-16,-6-1 5 0,3 1-2 15,-6 1-1-15,-2-2 1 0,2-3-3 0,-4 3-3 16,-4-2 0-16,4-6-8 16,-2 0-4-1,1-1-1-15,-5-4-5 16,-1 1-2-16,0-3-5 0,-3 0-6 0,0-5-14 16,0 3-20-16,-6-6-25 0,-1 0-38 15,-3 4-37 1,-7-4-49-16,-3-1-60 0,0 2-166 31,-3 4-265-31,-1-8-150 0</inkml:trace>
  <inkml:trace contextRef="#ctx0" brushRef="#br0" timeOffset="335433.3718">16742 15823 379 0,'0'0'71'16,"0"0"-13"-16,0 0-9 0,0 0-8 0,0 0-5 15,0 0-2-15,0 0 6 0,0 0 3 16,0 0 3-16,0 0 0 0,0 0 8 0,0 0-1 16,0 0 3-16,0 0 5 0,0 0-5 15,0 0 4-15,0 0 1 0,0 0 0 16,0 0 1-16,0 0 0 0,0 0-2 0,0 0-2 15,0 0-1-15,0 0-1 0,0 0-6 16,0 0 5-16,0 0-4 0,0 0-1 0,0 0-3 16,0 0 0-16,0 0-3 0,0 0-2 15,0 0-1-15,0 0-4 0,0 0 2 16,-10 27-4-16,10-27-2 0,3 18-1 0,-3-18 0 16,0 20-5-16,3-10-2 0,-3 3-3 15,4-1 1-15,-4 3-2 0,4-2-1 16,-1 2-1-16,-3 0-1 0,3-3-2 0,4 1 2 15,-4-1-1-15,0 0-3 0,-3 2-1 16,8-5 0-16,-5 1-3 0,-3-10 2 16,3 15-1-16,0-6 3 0,-3-9 0 0,3 9-1 15,-3-9 0-15,4 10-2 0,-4-10 0 16,3 10 2-16,-3-10-5 0,0 0 3 0,11 7-2 16,-11-7-1-16,0 0 6 0,0 0-5 15,12 2-1-15,-12-2-1 0,0 0 1 16,0 0 0-16,21-9-1 0,-21 9 1 15,16-8-3-15,-10 1 6 0,5 2-6 0,2-3 4 16,1-5-2-16,-1-1-1 0,7-3 2 16,-4-4-2-16,5 1 1 0,2-2 0 0,0-3 0 15,0-3-3-15,4-2 4 0,3-2-5 16,0-3 3-16,0-3-3 0,0 1 0 16,7-8-1-16,-1 0 1 0,5-3-2 15,-5 3 2-15,4-3 0 0,1 4-3 0,-2-1-1 16,-2 4 5-16,-4 7-2 0,-3-2 6 15,0 7 2-15,0-1 1 0,-3 5 0 0,-3 0 1 16,-4 5-3-16,-4 3 5 0,1 1 5 16,-4 1 1-16,0 3 3 0,1 2 2 0,-4 0 0 15,0-1-1-15,-3 3 0 0,2 1 2 16,-2 3-2-16,0-3-3 0,-7 7 0 0,13-11-1 16,-10 6 2-16,-3 5-4 0,10-9-3 15,-10 9 0-15,11-5-3 0,-11 5 1 16,6-8 2-16,-6 8-1 0,0 0-5 15,7-8 2-15,-7 8 2 0,0 0-6 0,0 0 7 16,6-8-7-16,-6 8 0 0,0 0-1 16,0 0 0-16,11-7-13 0,-11 7-24 0,0 0-33 15,0 0-50-15,0 0-72 0,0 0-72 16,0 0-204-16,0 0 11 0,0 0-191 16,0 0-140-16</inkml:trace>
  <inkml:trace contextRef="#ctx0" brushRef="#br0" timeOffset="373261.4662">13167 16708 417 0,'0'0'134'16,"-10"-4"-39"-16,10 4-26 0,0 0-28 0,-11-5-5 16,11 5 4-16,0 0-4 0,0 0-1 15,0 0-1-15,-9-6 2 0,9 6 6 0,0 0 10 16,0 0 2-16,0 0 3 0,0 0 8 15,0 0 4-15,-14 0 7 0,14 0 0 16,0 0-6-16,0 0-1 0,0 0-5 0,0 0-8 16,0 0 1-16,0 0-4 0,0 0-8 15,-19 8-1-15,19-8-4 0,0 0-5 16,-8 7 1-16,8-7-7 0,-10 11-2 0,7-4-1 16,3-7-3-1,-10 12-4-15,2-2 0 0,6 4-1 0,-5-2 1 16,-3 5-3-1,0 0-3-15,3 3 0 16,-2 6-3-16,-5-4 3 16,4 5-6-16,-3 1 2 15,-1-1-3-15,1 2 2 16,-1-2 0-16,5-3-4 16,-4 3 0-16,-1 2 0 15,5-10 1-15,2 5-3 0,-4-5 2 16,2-2 0-16,-2 4-2 0,4-3-4 0,4-6-8 15,-7 5-12-15,5-4-8 0,-7 2-21 0,6-3-21 0,-1-3-8 0,1 2-29 16,-4-4-17-16,6 1-34 0,-3-1-91 0,7-7-236 16,0 0 6-16</inkml:trace>
  <inkml:trace contextRef="#ctx0" brushRef="#br0" timeOffset="373863.4282">12692 16741 1221 0,'0'0'-56'15,"0"0"16"-15,-6-5 1 0,6 5 6 16,0 0 9-16,0 0 2 0,0 0 7 0,0 0 6 15,0 0 6-15,0 0 8 0,0 0 10 16,0 0 8-16,0 0 3 0,0 0 11 0,0 0 5 16,0 0 4-16,20 29-4 0,-9-18 7 15,2 2 3-15,1 2-3 0,-1-1 0 16,3 1 2-16,4 3-1 0,3 2-6 16,0 0 5-16,4 2-4 0,0 1 1 0,6 2 3 15,-3-3 0-15,7 3-3 0,-3 0 2 16,-2-5-4-16,-1 3 2 0,-2-3 3 0,5 0-3 15,-5 1 3-15,2-4 3 0,-1 2 1 16,-1-1-5-16,-2-3 2 16,-2 0-1-1,-2-3 3-15,-4 1-2 16,2-1-1-16,-5-1 2 0,-3-5-1 0,0 6 0 16,1-5-4-16,-3 0-1 0,-1-2-3 15,0 3-3-15,-10-8-3 0,16 9-5 0,-9-6-2 16,-7-3-9-16,9 7-18 0,-9-7-32 0,11 8-51 0,-11-8-74 0,0 0-56 0,0 0-241 0,14 3 35 15,-14-3-136-15,0 0-54 0</inkml:trace>
  <inkml:trace contextRef="#ctx0" brushRef="#br0" timeOffset="377535.4095">2968 16286 721 0,'0'0'74'0,"-11"2"-23"0,11-2-3 16,0 0 3-16,0 0-4 0,-13 5-5 0,13-5 2 15,0 0-1-15,0 0 7 0,0 0 9 0,0 0 6 16,0 0 1-16,0 0 2 0,0 0 6 16,0 0 0-16,27-29 3 0,-14 16 9 0,4-1 6 15,7-10-2-15,6 2 6 0,3-6-3 32,3-2-4-32,4 3-5 0,1-1-6 0,-5-2-5 15,4 5-4-15,0 0-6 0,-3 3-4 0,-4 2-4 16,-6 2-10-16,-4 5 0 0,-3 1-7 0,1-1 0 0,-5 4 0 15,-2 1-5-15,-5 6-3 0,-9 2 2 0,0 0-8 16,0 0-4-16,7 19-3 0,-7-19-1 16,-16 25-7-16,2-7-7 0,1 0 0 15,-8 2-4-15,1 5 2 0,1-2-6 16,-5-1 4-16,1 0 1 0,0-2-2 16,6-2-1-16,-4-6 0 0,9 3 1 15,-2-5-1-15,1 0-2 0,3-2 3 16,7-3-1-16,3-5 2 0,0 0 1 0,0 0 6 0,0 0 0 15,22-28 8-15,-4 10 1 0,5-1 8 16,4-4 5-16,6-4-4 16,0 1-2-16,4-4-1 15,3 3-5 1,0 0 1 0,0-1-3-16,0 1-1 0,-4 4 2 15,-6 3-7 1,-3 3 2-16,-3 2 1 15,-4 3-7 1,-4 1-5 0,-5 5 2-16,-2 0-6 15,-9 6-4-15,0 0-5 0,0 0 0 0,0 0-7 0,0 0-1 0,-23 32-2 0,7-16-2 16,-8 0 0-16,-3 7 0 0,1 0 3 16,-8 2 3-16,1 0 4 0,0 3-1 0,6-6 4 0,-3-1 3 15,6-4 7-15,4-2 4 16,1-3 1-16,2-2 2 0,4-3-3 15,2-2-1-15,5 0 5 0,6-5 2 0,0 0 9 0,-4-25 4 0,14 11 4 16,1-7 2-16,2 1-1 16,4-4-1-16,2-1 2 0,5-4-6 15,-4 10 0-15,0-4-6 0,-7 3 3 0,0 2-1 16,1 4 2-16,-1 2 4 16,-6 1-5-1,0 1-6 1,-7 10 3-16,0 0-10 0,0 0-7 0,0 0 0 0,0 0-4 0,-41 25-3 0,25-7-10 0,-11-1 0 15,4 6-1 1,-7 2-2-16,-4 2 1 16,1 3 3-16,0 0 2 15,-4-2 3-15,7-1-2 0,0-5 2 16,7-1 4-16,2-6 5 0,5 2-1 16,-1-4 1-16,4-4 1 0,-1-1-3 0,8-5 12 0,6-3 0 15,0 0 1-15,-13-16 4 0,16 5 6 0,7-7-1 0,-4 0 3 0,5 0-1 0,2-1 1 16,1-7-3-16,2 8 0 0,-2-1-1 15,-1-1-1-15,-4 3 0 16,5 2-3-16,-4 2 4 0,0 1-3 0,-3 2 3 16,-4 0-6-16,-3 10 1 0,4-8-2 0,-4 8-5 0,0 0-4 15,0 0-7-15,0 0 0 0,-44 25-3 0,24-15-4 0,3 5-3 0,-10 3-1 16,1 5 6-16,-4-4-1 0,4 4 5 0,-1 1 2 16,0-3-2-16,0 0 4 0,1-4-2 0,5-3 2 15,2 1-2-15,5-3 4 0,-2 1 0 16,5 0-2-16,1-5 3 0,1-1-1 0,2 1 5 0,7-8 5 15,0 0 7-15,0 0 2 0,0 0 1 0,0 0 0 0,26-28 1 0,-9 12 3 16,4-5-4 0,1-2 4-16,5-2 2 15,3-5-3 1,3-3 0-16,5 3-3 0,-2-2-4 0,-3 1 9 16,4 2-14-16,-4-1 7 0,0 5-7 0,-3 5 3 15,-6-3-2-15,0 8 0 0,-8 0 3 16,1 3-6-16,-4 0 4 0,-3 4 1 0,-3 5-3 15,-7 3-1-15,0 0-2 0,0 0 1 0,0 0 1 0,-20 25-3 0,3-8-4 0,-6 3-4 0,-10 8 2 16,-1-1-4-16,-6 6 4 0,-7 2 1 0,0 5-1 16,-5-3-4-16,1 4 5 0,1-7 1 15,4 2 0 1,5-6 2 0,8-4 0-16,3-7 0 15,7 1-2-15,0-5 3 0,6-3-1 16,4-3 3-16,2-3-4 0,11-6 7 0,0 0 3 15,0 0-2-15,0 0 6 0,37-37-2 0,-14 20 6 0,7-6-1 0,8-5 1 16,-2 1-3-16,4-1 4 0,4-2 0 0,-1 3-7 16,-4 1 6-16,2 2-12 0,-1-1 2 0,-7 5 1 15,-3 2-1-15,0 3-1 0,-6 0 3 0,-4 6 0 16,-1-2-3-16,-2 1-1 0,-4 2 2 0,-3 4 4 16,1 1-3-16,-11 3-4 0,0 0 0 0,0 0 3 0,0 0-16 0,0 0 4 0,0 0-4 0,-21 38 3 0,5-26 1 15,2 0 3-15,-2 4-7 16,2-4 7-16,-2 3-4 0,2-2-3 0,1 0 7 0,3-3-7 15,0-3 3-15,0 0 0 0,7-2-2 16,3-5 1-16,0 0 2 0,0 0 3 0,0 0 3 16,19-22 0-16,-5 7 2 0,2-3 5 15,8-2 8-15,0 1-10 0,-1-4 6 0,3 5-8 16,-2-2 3-16,-4 8 2 0,-4-3-6 16,1 4 11-16,-4 1-9 0,-2 2 4 15,2 2-3-15,-7 3-1 0,-6 3-3 16,0 0 2-16,0 0-1 0,0 0-1 0,0 0 1 15,0 0 3-15,-16 35-11 0,6-22 3 16,-4-1 6-16,1 0-6 0,0 1-1 0,3-2 2 16,0-2-1-16,0-1 5 0,0-1-3 15,3 1 4-15,0-3-13 0,7-5 11 16,-6 7-9-16,6-7 11 0,0 0 2 0,0 0-6 16,0 0 2-16,0 0 6 0,0 0-4 15,23-22 2-15,-13 9 6 16,4 1-9-16,-1-1 3 0,4 0 0 15,-4 1-8 1,1 2 5-16,-2-2-21 0,2 2-30 16,-4 2-44-16,0 2-66 0,0 0-69 0,0 0-132 15,-10 6-158-15,13 0 58 0,-13 0-154 0,0 0-111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3:28:12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7275 1583 0,'0'0'-96'16,"-7"-5"14"-16,7 5 13 16,0 0 8-16,-10-5 11 0,10 5 12 0,-8-5 11 0,8 5 8 15,0 0 5-15,0 0 5 0,-9-3 6 16,9 3 5-16,0 0 6 0,0 0 10 15,0 0-7-15,0 0 11 0,0 0-1 0,0 25 0 16,0-14 2-16,0-11 12 0,7 27-4 16,-5-12 4-16,6 4-1 0,-4 4-2 15,2 0 1-15,1 2 0 0,3 2-4 0,-1 3 2 16,-1-5-1-16,-3 4 3 16,6-3 1-16,-4 2 0 15,2-3-1-15,-3 0-4 0,6 3 0 16,-3-6 2-16,-3 0-6 15,2 1 0 1,1-3-3 0,-1 0-3-16,-6 0 0 0,5-3-4 15,0-2 0-15,-4-2 0 16,1 3-1-16,2-4-4 16,-3-1-1-16,1-3-2 0,0 4 3 0,-4-12-5 0,3 16 3 0,0-8 0 0,-3-8-2 0,4 12-1 0,-4-12 2 15,2 13-2-15,-2-13 1 0,0 0 3 0,0 12-2 0,0-12-3 0,0 0 4 0,0 0-4 0,0 0-2 0,0 0 4 0,-2 14-1 16,2-14-4-16,0 0 1 15,0 0-1-15,0 0-2 0,0 0 1 0,0 0-1 16,0 0 1-16,-21-18 2 0,19 10-3 0,-6 0 4 16,5 1-2-16,3 7-3 0,-7-18 2 15,3 11-3-15,1-2 0 0,1-8 4 16,-2 5-1-16,0-2-5 0,1-6 3 0,3 8-2 16,-2-9 0-16,2 3 1 0,0 1 1 15,0-1-3-15,0-5 2 0,2 3 0 0,1-1-1 16,1 3 6-16,0-5-3 0,1 3-3 15,4 0 2-15,-4 2-2 0,3 1 1 16,-6-3 2-16,9 6 0 0,-5-4 0 0,0 4-2 16,1 2 2-16,-1 2-3 0,1 1 2 15,3-3-1-15,0 5-1 0,2 3 0 16,-12 4 4-16,18-1-6 16,-18 1 5-1,27 5-1-15,-14 2 4 0,5 5-2 16,1 0 0-16,2 3 4 0,-5 3 0 0,5-3-6 15,-2 6 6-15,2 0 1 0,2 3 0 16,-6-3-1-16,2 2 5 0,0-1-1 0,-2-1-1 16,-4 0-2-16,1-3 2 0,3 2 1 0,-7-2-1 15,3 0-3-15,-2-4 1 0,-2 1 3 0,2-1-4 16,-5-3 1-16,2-1 3 0,-2 1-2 0,1-7 0 0,-2 4 0 0,-5-8 2 16,9 14 3-16,-9-14-2 0,5 8-4 15,-5-8 1-15,0 0-1 0,0 0 1 16,0 0-1-16,0 0 0 0,0 0-3 15,0 0 0-15,0 0 1 0,0 0-2 0,0 0-1 16,-14-30 0-16,11 20-1 0,1-4 0 16,2 2-1-16,0-5 0 0,0 3-1 0,0-4-3 15,2-2 4-15,1 0-1 0,1-3-1 16,3 1 0-16,4 2-2 0,-2-3 5 16,5 4-1-16,-1-2 0 0,3-4-1 15,-3 8 4-15,5 2-2 0,-9-2-2 16,5 2 2-16,-1-1-4 0,-4 6 2 0,3 0 2 15,-3 3-1-15,1 2-2 0,0 0 1 16,3 5 5-16,-13 0-1 0,21 8 1 0,-8-2 0 16,1 2-2-16,-1 5 5 0,0 2 4 15,3-2 3-15,-3 4 2 0,-1 0 6 0,-1 0 1 16,3 3 2-16,-1-4-1 0,-2 1 0 16,3 4 6-1,-8-4-3 1,3-1 1-1,3 4 0-15,-3-8-4 0,-3 5-2 0,2-5-1 16,-2 2-5-16,3-2 2 0,-1-2 1 0,-5 2-6 16,4-1-1-16,-3-2-1 0,-4-9-4 0,5 16-17 0,-1-11-22 15,-4-5-28-15,9 12-35 0,-9-12-43 0,4 8-57 0,-4-8-165 0,0 0-196 0,0 0-59 16</inkml:trace>
  <inkml:trace contextRef="#ctx0" brushRef="#br0" timeOffset="442.6382">14084 7558 1408 0,'-21'4'-53'0,"12"-1"20"16,9-3 27-16,-18 8 22 15,11-6 19-15,7-2 12 0,-11 2 8 0,11-2-6 16,0 0 4-16,-14 2-1 0,14-2 6 0,0 0 8 15,0 0 1-15,0 0 7 0,0 0-2 16,0 0 0-16,0 0-3 0,53-6-5 16,-37 3-5-16,1-2-8 0,4 0-5 0,-2-1-2 15,4 2-7-15,-2-3-2 0,3 0-4 16,-2 1-2-16,1-2-6 0,-3 1-7 16,1-1-8-16,2 3-20 0,-6-2-19 15,-4 2-30-15,3 0-31 0,-3-1-30 0,-1 2-29 0,-3-1-26 16,4 2-91-16,-13 3-287 0,0 0-56 15</inkml:trace>
  <inkml:trace contextRef="#ctx0" brushRef="#br0" timeOffset="784.6154">14057 7940 1445 0,'0'0'-71'15,"-3"8"23"-15,3-8 18 0,0 0 12 0,0 0 21 16,0 0 14-16,0 0 19 0,0 0 13 16,36 0 11-16,-36 0 13 0,31-11 7 0,-14 7 6 15,2-1 1-15,-2 0-1 0,7 0-3 16,-6-2-1-16,2 2-5 0,-1-1 1 15,0 1-13-15,-2 3-5 0,-4-4-7 16,3 4-2-16,-3-4-9 0,-1 5-2 0,1-2-5 16,-13 3-7-16,20-5-12 0,-11 3-14 15,-9 2-34-15,18-8-28 0,-5 1-40 16,-7 2-37-16,8-3-26 0,-2 3-58 16,1-3-410-16,1 1-128 0</inkml:trace>
  <inkml:trace contextRef="#ctx0" brushRef="#br0" timeOffset="1316.5838">15178 7229 1663 0,'2'-9'-47'16,"2"1"18"-16,-4 8 33 0,7-9 12 16,-7 9 8-16,7-8 16 0,-7 8 5 0,0 0 3 15,0 0-5-15,0 0 1 0,-18 34-2 16,13-15-4-16,-3-2-7 0,-1 0-2 0,-1 4-2 15,2 1-7-15,3 1 0 0,-6-4 0 16,8 4-6-16,-3-3 2 0,2 2-1 16,1-2-4-16,-1-5 2 0,4 3-2 0,0-3-3 15,0 0 4-15,4-2 2 0,-1-3 2 16,3 0 6-16,5-4-1 0,-1 0 1 16,3-1 4-16,-13-5 3 0,29 2 5 0,-11-4 6 15,2-1 6-15,3-1 1 0,4-1 1 16,0 0 3-16,2-3 1 15,2 1 4 1,-1-1 1-16,3-2 0 16,0-1-5-1,-3 4-6-15,0 0-6 0,-6-1-2 16,3 1-4-16,-8 2-5 16,2-4-3-16,-4 6-3 15,-2-1-1-15,3 0-5 0,-5 3-5 0,0-5-12 0,1 0-9 16,-5 4-22-16,-9 2-17 0,21-6-27 0,-12 5-31 0,-9 1-36 15,14-5-31-15,-14 5-17 0,10-6-62 0,-10 6-115 0,0 0-233 0,0 0-98 0</inkml:trace>
  <inkml:trace contextRef="#ctx0" brushRef="#br0" timeOffset="1660.0844">15541 7192 1573 0,'-6'-4'-56'0,"6"4"17"0,-6-7 17 16,6 7 16-16,0 0 7 0,0 0 20 0,0 0 19 16,0 0 11-16,-25 22 4 0,25-9 7 15,-5 3 6-15,5 2 1 0,-5 4 8 32,5 1 2-32,0 2 6 0,5 3-1 0,-5-2 7 0,0 6 5 15,3-6-5 1,-1 2 0-16,-2 2-1 15,4-5-1-15,-1 3-2 0,1-4-5 0,-2 1-7 16,2-2-5-16,-1 0-5 0,2-4-7 0,-5-1-6 16,2 0-4-16,-2-4-4 0,0-1-7 0,0-1-9 0,4 1-7 0,-4-13-12 0,0 18-23 0,0-18-23 15,0 12-50-15,0-12-35 0,0 0-47 16,0 0-33-16,0 0-68 0,0 0-141 0,0 0-23 16,30-25-117-16,-20 15-54 0</inkml:trace>
  <inkml:trace contextRef="#ctx0" brushRef="#br0" timeOffset="2215.5291">16166 7167 1401 0,'0'0'-49'0,"3"-12"20"16,-3 12 26-16,0-13 20 0,0 13 17 0,3-10 9 16,-3 10 8-16,0 0 9 0,0 0 2 15,0 0 4-15,0 0 1 0,0 0 7 0,0 0-2 16,0 0 4-16,0 0 1 0,0 0-1 16,6 41 0-16,-2-26 4 0,-4 4-5 15,0 3 0-15,3-1-4 31,-3 4 1-31,3 0-1 0,-3 0 0 0,0 0-8 0,3 2 7 0,-3-1-16 0,5-1-5 16,-2-3 2-16,0 1-3 0,0-4-5 16,-3 1-6-16,3-2-1 0,1-3-7 0,-4 0-2 15,3-2 1-15,0-4-3 0,-3-9-2 0,3 20 5 16,-3-20-6-16,5 13-2 0,-5-13 0 0,0 0-6 16,0 0 1-16,0 0-3 0,0 0 1 15,0 0 0-15,0 0-2 0,13-36-3 0,-10 22 2 16,0-1-3-16,3-5 3 0,-2 0-3 15,3 0-6-15,0 0 5 0,-1 0-4 16,0-1 8-16,5-1-7 0,-4 0-1 16,-1-1-2-16,8 3 1 0,-4 1 10 0,-1-1-13 15,2-1-1-15,-1-1 3 0,-1 2-3 16,2 4 4-16,-1-5-1 0,-1 6-3 0,2 0 1 16,-5 2-7-16,4 0-8 0,-3 0-17 15,-4 4-15-15,4 1-15 0,0 1-27 0,-7 7-22 16,6-7-22-16,-6 7-30 0,0 0-23 15,0 0-15-15,0 0-55 0,0 0-107 16,0 0-252-16,0 0-114 0</inkml:trace>
  <inkml:trace contextRef="#ctx0" brushRef="#br0" timeOffset="2477.6991">16409 7257 1575 0,'-4'13'-84'0,"4"-13"18"0,-3 9 21 0,3-9 14 0,0 11 13 15,0-11 14-15,-4 15 20 0,4-15 22 0,4 18 10 0,-1-6 15 16,1 1 15-16,2-1 7 0,1 5 13 16,-1 1 9-16,5 2 5 0,-5 0 0 15,4-3 4-15,4 6 1 0,-4-6-6 0,-1 3-5 16,5 1-2-16,-1-4-14 0,-3 0-6 16,4 1 8-16,-5-1-15 0,1-2-5 0,4-1-2 15,-8-2-12-15,4-2-5 0,-2 2-17 16,1-3-23-16,-2-2-26 0,3-2-30 15,-10-5-43-15,17 9-56 0,-17-9-56 0,20-2-61 16,-20 2-161-16,19-7-35 0,-8 2-112 16,2-2-69-16</inkml:trace>
  <inkml:trace contextRef="#ctx0" brushRef="#br0" timeOffset="3103.2327">16962 7625 1483 0,'24'0'-63'0,"-11"-2"26"0,-13 2 32 0,17-3 21 16,-7 0 15-16,-1-1 16 0,5-2 10 0,-4-2 14 16,3 4 9-16,-3-4 9 0,0 0 2 15,-3 2-1-15,3-5 2 0,-3 2 4 0,-1-1 3 16,-3 3-6-16,4-4-6 0,-7 11-4 16,0-21-6-16,0 21-3 0,-3-12-3 0,-1 7-4 15,4 5-6-15,0 0 0 0,0 0-8 16,0 0 4-16,-30 13-12 0,24-6-1 15,-4 6-3-15,0-3-2 0,3 5-4 16,-3 0-5-16,4-2-4 0,-1-1-1 0,0 2-5 16,1-3 0-16,2-1-5 0,4 1-1 15,0-11 1-15,-3 14-1 0,3-14-2 16,3 12-1-16,-3-12-1 16,10 8 2-16,-10-8-2 0,10 5-6 0,-10-5 1 0,23 5 3 15,-23-5-2 1,24 3-1-16,-11 0 0 0,4 2 0 15,-4-1-2-15,7 1 2 0,-3 3-2 0,6 1-1 0,-3 1 0 16,1 3 6-16,1 2-3 0,2 3 1 16,-4 4-4-16,4 3 4 0,-2 0 4 0,-1 3-3 15,-1 3-9-15,-1 5 7 0,-5-4 1 16,-1 4 6-16,1-2 3 16,-8 2 6-1,1 1-4 1,-7 1 2-16,0-4 8 15,-3 4-3-15,-1-2 4 16,-5-6 9-16,-2 4 1 0,1-4 14 0,-2 1-11 0,-6-5 4 16,1-1-8-16,-5 1 3 0,-2-6-8 15,1-3-1-15,-4-1-8 0,0-4 5 16,-6 0-7-16,-4-4-1 0,4-3-1 16,-4-3-4-16,1-2-6 0,2-2-9 0,-9-3-13 15,3-5-18-15,3 0-25 0,0-2-24 0,1 1-39 16,2 1-52-16,8 1-51 0,-1-2-49 0,3 4-102 15,-2 2-156-15,3 3 71 16,3-1-186-16,-4 3-141 16</inkml:trace>
  <inkml:trace contextRef="#ctx0" brushRef="#br0" timeOffset="4882.9776">12939 9033 1669 0,'0'0'-76'0,"-2"-9"19"16,2 9 20-16,0 0 8 0,-4-12 11 0,4 12 19 15,0 0 22-15,0 0 10 0,0 0 17 0,0 0 6 16,0 0 6-16,0 0 6 0,0 39 3 15,4-27 3-15,-4 0 3 0,2 6 8 16,5 2 1-16,-2 2 1 16,-3 0 1-16,5 4 5 0,-1 1-10 0,1 3 5 15,0 6-1-15,0-2-8 0,2 4-4 0,1-1 6 16,-2-2-12-16,1 2 3 0,0-1-6 16,0 2-8-16,0-5-3 0,0 1-2 0,-3-1-5 15,2-4-3-15,-2-1-9 16,1-5-2-16,-3-1-6 0,2 1-11 0,-2-7-5 15,0 1-16-15,-2-3-18 16,-2-2-22-16,7-2-38 0,-7-10-41 16,6 10-48-16,-6-10-39 0,0 0-64 0,0 0-164 0,0 0 0 0,12-37-136 15,-17 20-74-15</inkml:trace>
  <inkml:trace contextRef="#ctx0" brushRef="#br0" timeOffset="5419.9447">12485 9131 1494 0,'-13'-3'-62'0,"4"1"16"15,-2-1 18-15,2-2 8 0,9 5 11 16,-18-7 6-16,9 4 13 0,2-3 9 0,7 6 6 16,-11-12 3-16,6 7 7 0,1-2 7 15,1-3 2-15,-3 2-2 0,6-1 7 0,0-4 0 16,0 13-5-16,6-26 5 16,3 12 3-16,5-3-2 0,-1-1-3 0,4-2-5 15,7 0-2-15,-2 3-2 16,8-1-2-16,1 4 2 15,2 0-2-15,7 2-2 32,-3 4-2-32,-1 6-1 15,2-1 1-15,-6 3-3 16,5 3-2 0,-2 4 2-16,-6-2-4 15,7 5-1-15,-6 4-1 0,-3 0-3 16,-3 1 4-16,-4 0-9 0,-4 2 1 0,-3 0-1 0,-1 4-2 15,-7-1-1-15,3-1 1 0,-8 7-4 0,0-6 2 0,-4 3 0 16,0-4-5-16,-1 1 2 0,-4-2-1 16,0 1-1-16,2-1 3 0,-7 0-5 0,1-3-2 0,-1-3 1 0,-1 0 3 15,-3 0-8-15,2-4 2 16,-4 3-8-16,-1-6-7 0,6 0-7 16,-6 0-3-16,2 0-14 0,1 0-16 0,-1-3-21 0,2 1-27 15,0-1-22-15,4-2-22 0,-1 5-48 0,1-2-135 0,3 0-179 0,10-3-13 16</inkml:trace>
  <inkml:trace contextRef="#ctx0" brushRef="#br0" timeOffset="6018.4329">13983 9306 1307 0,'0'0'-23'0,"0"0"15"0,-16 0 33 16,16 0 19-16,0 0 3 0,0 0 15 16,-16 0 4-16,16 0 6 0,0 0 9 15,0 0 7-15,0 0-2 0,0 0 12 16,0 0 1-16,0 0-4 0,0 0-1 0,0 0 2 16,43-11-7-16,-30 6-5 0,1 3-5 15,1-3-5-15,3 0-10 0,1 0-5 16,2 0-6-16,2 0-9 15,-2 0 3-15,5-1-8 16,-3 3 1-16,1-6-6 16,-1 4-11-16,-2 2-13 15,-2 2-24-15,-2-5-30 0,-1 4-31 0,1-1-45 16,-2 1-33-16,-1-1-34 0,-1 3-48 0,-13 0-134 0,18 0-268 0,-18 0-133 16</inkml:trace>
  <inkml:trace contextRef="#ctx0" brushRef="#br0" timeOffset="6321.4149">13981 9685 1615 0,'0'0'-70'0,"0"0"27"0,0 0 37 0,-4 9 24 16,4-9 31-16,0 0 13 0,0 0 16 15,27 3 28-15,-27-3 8 0,23-3 7 0,-23 3 7 16,27-1 5-16,-8-2 0 0,2 3 21 16,-2-2 0-16,1-1-9 0,0 0-4 0,-2-4-21 15,5 5-1-15,-3-3-18 16,-4 2-7-16,3-2-9 0,-1 3-17 16,-5 0-17-16,4-1-25 0,-4-2-43 0,1 2-54 15,-1 1-65-15,3-2-69 0,-3-2-59 0,8-5-182 16,3 4-51-16,3-2 57 0,-4-2-111 15,6-1-54-15</inkml:trace>
  <inkml:trace contextRef="#ctx0" brushRef="#br0" timeOffset="7043.894">15063 8998 1493 0,'8'-15'-30'0,"-2"0"33"0,-2 8 29 16,0-2 10-16,-4 9 4 0,3-9 6 15,-3 9 9-15,0 0 8 0,0 0-3 16,0 0-1-16,0 0-8 0,0 0-6 0,-13 45-6 16,1-30-1-16,-1 6-7 0,-1 3-4 15,6-4-1-15,-6 2-6 16,4 1-1-16,1-1-5 0,1 0-2 0,-2-2 0 15,6 1-3-15,2-4-2 0,-4 3 0 0,6-5-2 16,3-2 1-16,0-3 1 0,3 0 2 16,4-5 3-16,1 2 1 0,-11-7 7 15,30 3 9-15,-10-3 11 16,3 0 7-16,4-3 10 16,-4 1 13-1,7-3-1-15,3-2 12 16,1 2 4-16,3-3-5 15,3 1 22-15,-4-2-6 0,1 6 4 16,-5-3-23-16,-1-2 3 0,-1 4-9 0,-1-2-8 16,-2 1-11-16,-3 0 0 0,-3 3-6 15,-2-3-1-15,2 3-6 0,-4-1-11 16,-2 1 9-16,3-1-14 0,-5 0 0 0,0 1-10 0,-3-1 1 0,-10 3-18 16,20-4-12-16,-20 4-28 0,17-3-28 0,-17 3-42 0,12-2-50 0,-12 2-56 0,0 0-59 0,0-12-130 0,0 12-127 0,0 0 78 15,-12-13-191-15,12 13-141 0</inkml:trace>
  <inkml:trace contextRef="#ctx0" brushRef="#br0" timeOffset="7376.8356">15551 8818 1680 0,'0'0'-58'0,"-3"-7"16"0,3 7 28 15,0 0 8-15,0 0 14 0,0 0 12 0,0 0 11 16,-10 27 9-16,10-15 3 0,-3 6 8 16,3-1 7-16,0 6 3 15,0 1 9-15,0 5 6 0,0-2 5 0,0 3 7 0,0 0 11 16,3-3 1-16,0 4-7 0,0 1 1 16,-3-5-1-16,4 3-2 0,-4-2-6 15,3-2 15-15,0-2-16 0,2 1-7 0,-5-4-6 16,3 5-10-16,-3-6-1 15,0-3-12-15,3 1-7 0,-3-3-11 0,-3 1-18 0,3-2-18 16,0-2-26-16,-3-1-41 0,-2-2-46 16,5-9-55-16,0 0-51 0,0 0-101 15,0 0-154-15,0 0-197 0,0 0-173 0</inkml:trace>
  <inkml:trace contextRef="#ctx0" brushRef="#br0" timeOffset="7852.3233">15812 9120 1729 0,'0'0'-78'0,"3"11"23"16,-3-11 24-16,6 14 9 15,-2-6 11-15,-4-8 21 0,7 21 14 0,-1-12 8 16,4 3 8-16,-3-1 5 0,6 3 11 0,0 1 4 15,1-1 1-15,6 0-1 0,-3-1 2 16,6 1-1-16,-3-1-6 0,3-1-4 16,1-2 2-16,3 1-10 0,-5-4-5 0,2 1-1 15,3-1-4-15,-4-2-2 0,-2-3-1 16,1 1-1-16,-2-1-2 0,1-2 5 0,-2-2-6 16,2-3-5-16,-1 0 5 0,-4-2-5 15,1-6-5-15,-4 0 0 0,1-2-2 16,-4-2-1-16,-4 0-3 0,-6-7-1 0,0 3-3 15,-3-4-1-15,-4 0-2 16,-3-3 2-16,-3 1 4 0,-4 0-4 0,1 1-4 16,-5 1 6-16,5 1 5 0,-4 3 15 0,4 3 2 15,-5 6 6-15,4 0-3 16,-2 3 1-16,-2 6-1 0,4 3 1 16,-2 1-6-1,-1 5-1 1,-1 1 0-16,2 3-4 0,2 0-5 15,1 5-6-15,2-1-9 0,-2 1-18 0,5 1-24 0,-2 1-28 16,7 1-34-16,-2-6-37 0,2 4-40 0,-1-4-18 0,7 1-90 16,-3-1-123-16,3-2-148 0,0-10-61 0</inkml:trace>
  <inkml:trace contextRef="#ctx0" brushRef="#br0" timeOffset="8383.4114">16902 8978 1483 0,'0'0'-17'16,"0"0"18"-16,0 0 32 0,0 0 23 16,0 0 13-16,-14 29 11 0,11-12 9 0,3-3 10 15,0 6 10 1,0-3 5-16,0 7 2 0,0-3-1 0,0 2 2 0,0 2-4 16,0 0-4-16,3 0-4 0,-6-3-10 15,3 1-4-15,0-1-32 0,0-1-3 0,0-3-8 16,0-4-2-16,-3 4-4 0,3-6-7 15,0 1-7-15,-3-1-11 0,6 1-19 0,-3-13-23 16,-3 12-30-16,3-12-36 0,0 0-36 16,0 0-43-16,0 0-19 0,0 0-40 0,0 0-97 15,0 0-96-15,9-43-147 0,-5 28-70 16</inkml:trace>
  <inkml:trace contextRef="#ctx0" brushRef="#br0" timeOffset="8798.9183">16849 8965 1489 0,'-4'-9'-53'0,"4"2"23"0,-3-5 31 0,3 12 11 0,-3-12 18 15,3 12 13-15,0 0 12 0,3-15 14 16,-3 15 6-16,0 0 9 0,10-2 6 16,-10 2 5-16,0 0 2 0,0 0 4 0,33 15 1 15,-19-7 1-15,2 1-1 0,5 3 1 16,-1 1 3-16,-1 3 5 0,11-2 3 15,-3 3 8 1,3 4 7-16,0-3-4 0,0-1 1 0,-3 0 2 0,3 0-3 0,0-1 0 16,0 1-5-16,-3-2-3 0,3 3-8 0,-3-3-9 15,-5-3-8-15,-1 1-7 0,-1-1-6 16,-1-1-6-16,-2-2-6 0,1 1-3 0,-6-2-11 16,1-1-2-16,-2 1-6 0,2 0-4 15,-3-4-9-15,0 1 1 0,0 0-1 0,-10-5-4 16,17 8-4-16,-10-4-2 0,-7-4-3 15,12 11 0-15,-12-11-1 0,11 7-4 16,-11-7-1-16,10 6-2 0,-10-6 2 16,9 5-13-16,-9-5-6 0,0 0-16 0,0 0-17 15,11 4-23-15,-11-4-38 16,0 0-43-16,0 0-42 0,0 0-37 0,0 0-44 16,0 0-40-16,-14-28-39 0,11 19-125 0,-3-1-64 15,-4 0 72-15,2 0-215 16,-1-7-173-16</inkml:trace>
  <inkml:trace contextRef="#ctx0" brushRef="#br0" timeOffset="9294.9507">17386 8770 1702 0,'0'0'-97'16,"6"-12"14"-16,-2 5 18 0,-4 7 22 16,3-11 14-16,-3 11 9 0,6-9 9 0,-6 9 12 15,0 0 10-15,5-11 19 0,-5 11 13 16,0 0 11-16,0 0 9 0,0 0 6 16,0 0 4-16,22 16 1 0,-19-7 6 15,2 4 0-15,-2-1 1 0,3 0 4 0,-3 6 3 16,4 0-1-16,-1 4 4 0,2 0 4 15,-2 1-1 1,1 2-2-16,-1 0 12 16,5 5-7-16,-2 0 0 0,1-1 19 15,1 0 10-15,-1-1-1 0,-4 2 2 16,4-3-9-16,-3-3-1 0,3 2-1 16,-7-4-8-16,3 0-6 0,-2-2-10 15,3 1-6 1,-4-4-6-16,1-1-7 15,-1-3-9 1,0 4-6-16,-3-8-3 0,3 4-4 16,0-3-8-16,-3-10-1 15,0 17-5-15,4-8-5 0,-4-9 0 16,4 14-3-16,-4-14-3 0,0 15-2 0,0-15-3 0,0 12-5 0,0-12-6 16,-4 13-13-16,4-13-16 0,-4 8-17 0,4-8-13 0,0 0-40 0,-6 6-30 0,6-6-39 0,0 0-35 0,-10 7-29 0,10-7-53 15,0 0-25-15,-14 3-65 0,14-3-122 0,-9 3-7 0,9-3-207 0,-13 6-194 0</inkml:trace>
  <inkml:trace contextRef="#ctx0" brushRef="#br0" timeOffset="23181.5259">22665 7937 1780 0,'0'0'-101'0,"-17"35"14"0,17-25 20 16,-3 3 18-16,0 2 15 0,3 6 14 15,0 4 16-15,0 0 7 0,0 1 18 16,3 7 13-16,0 4 15 0,-3 1 20 16,3 3 4-16,1 3 9 0,3 1 5 0,-4 5 4 15,4-2 2-15,-4-4 4 0,3 4 1 16,5-2 5-16,-4-7-2 0,-4-1-2 0,3-3-2 15,-3-1-4-15,1-1 1 16,-1 0-8-16,1-6-7 0,-1-2 2 16,1-1-10-16,-4-1 2 15,0-2-16-15,3-6-5 16,-3 1-5-16,0 1-8 16,0-5-3-16,0 0 1 0,0 1-15 0,0-13-8 15,0 17-19-15,0-17-25 0,-3 12-35 0,3-12-46 0,-4 9-54 0,4-9-55 0,0 0-81 0,0 0-169 0,0 0 37 16,0 0-144-16,0 0-78 0</inkml:trace>
  <inkml:trace contextRef="#ctx0" brushRef="#br0" timeOffset="24321.4555">22901 7885 1505 0,'-13'-3'-53'0,"13"3"4"0,0 0 19 0,0 0 15 15,0 0 11-15,0 0 6 0,0 0 3 16,0 0-1-16,0 0 16 0,0 0 13 0,0 0 6 16,0 0 7-16,0 0 1 0,0 0 4 15,0 0 5-15,0 0 3 0,0 0-1 16,51 3 4-16,-51-3-3 0,22-3-1 0,-8 3 1 16,7 0 2-16,-5 0-1 0,4-3 0 15,4 3-4-15,5-1 0 0,1-5 2 16,0 6-1-16,0-2 2 0,7 0-1 15,-4 2 1-15,4-3-2 16,3 1-2-16,4 2-2 0,-2-3-3 0,6 3-4 16,-5-3 0-16,4 2-2 0,-1-2-5 15,1 0 1-15,2-2-1 0,2 2-5 16,-4-3-1-16,6 5-3 16,-3-3-5-1,-4 0-4 1,4 1 4-16,1-1 0 0,-5 1-3 15,4 1-3 1,-2-1 1-16,-2 1-1 0,1-1-5 0,-1 2 4 16,-6-2 0-16,-3 3-6 15,7-3 0-15,-1 1 4 0,-3 2 0 0,-4-3-2 16,1 3-1-16,0 0-2 16,0-2 7-16,-1 2-12 15,1 0 5 1,-3-3-3-16,2 3-3 15,-7-2 4-15,10-1-4 16,-7 3-1-16,1 0-1 0,0 0-2 0,1 0 1 16,0-2 1-16,-2 2 1 0,5-2 1 0,-2 2-1 15,-3-3-4-15,-2 3 4 0,3-3-1 16,-2 3-2-16,0-2 0 0,-2-1 5 16,5 1-1-16,-7-1-4 15,2 1 2-15,-7 0 4 16,5-1-5-16,-2 0 1 15,-6 1 0-15,0 2 0 16,-1 0-2-16,3-3 6 0,-6 3-7 16,3-3 2-1,-6 1 1-15,5 2-3 16,-17 0-2-16,27-3 6 0,-13 3-1 16,-1-2-1-16,-13 2-1 0,20-3 1 0,-20 3 2 15,19 0-1-15,-19 0-2 0,17 0-1 0,-17 0 2 0,17 0 2 0,-17 0 1 16,13-2 0-16,-13 2 1 0,0 0-3 0,0 0-3 0,20 0 0 0,-20 0 8 0,0 0-5 0,0 0-3 0,13 0 0 0,-13 0 0 15,0 0 5-15,0 0-4 0,0 0 10 0,0 0-16 0,18 0-8 0,-18 0-15 0,0 0-18 0,0 0-37 0,0 0-33 0,0 0-43 0,0 0-35 0,0 0-23 0,0 0-14 0,0 0-52 0,0 0-87 0,0 0-294 0,0 0-159 0</inkml:trace>
  <inkml:trace contextRef="#ctx0" brushRef="#br0" timeOffset="24951.4149">25907 7758 1702 0,'0'0'-86'16,"0"0"15"-16,0 0 8 0,0 0 9 0,0 0 18 16,0 0 16-16,0 0 9 0,0 0 6 0,-24-11 10 15,24 11-1-15,0 0 12 0,0 0 4 16,0 0 17-16,0 0 12 0,0 0 4 16,0 0 2-16,0 0 7 0,0 0-3 15,0 0 3-15,-7 23-1 0,7-23 1 0,5 18 2 16,-5-18 2-16,2 19 0 0,3-2-1 15,-3-6-2-15,-2 7 0 16,0-1 0-16,4 3 2 0,-4 1 0 0,2 5 0 16,3-1 3-16,-5 3 0 0,2 0 3 0,-2 3-1 15,4-2-4-15,-1 3 2 0,-3 1-3 16,5 1 0-16,-5 0-7 16,2 0-2-16,2-2-2 15,-2 4 1-15,1 0-5 16,1-4-4-16,0 2-1 0,-2-1-2 15,2 1 17-15,0-1 18 16,2-3-15-16,-3 2 3 0,1-3 2 0,0-3 3 0,-2 3 0 16,6-5-2-16,-4 1 5 0,-2 1-7 0,1-2 1 15,1-2-1-15,-4 2 2 0,2-4 2 0,3-1-7 16,-3-2 5-16,-2 2-3 0,4-2-5 0,-4 0-1 16,2-1-7-16,-2-3 0 0,6 4-4 0,-6-8-4 0,2 4-3 15,-2-1-2-15,4 0-5 0,-4-12-4 0,2 20-2 0,-2-9 0 16,0-11-2-16,3 18-5 0,-3-18 1 15,0 14-4-15,4-6-4 0,-4-8 4 0,0 0-2 16,4 21-3-16,-4-21 1 0,0 12-2 16,0-12-3-16,0 0 1 0,0 15-2 0,0-15 0 15,0 0-1-15,0 0-2 0,0 14-5 16,0-14-9-16,0 0-21 0,0 0-31 0,0 0-35 16,0 0-54-16,-17 0-56 0,17 0-66 15,-16-9-74-15,16 9-92 0,-14-13-167 16,3 6 75-16,2 2-385 15,-4-2-396 1</inkml:trace>
  <inkml:trace contextRef="#ctx0" brushRef="#br0" timeOffset="26378.3898">22738 9175 2261 0,'0'0'-153'0,"0"0"24"16,0 0 12-16,0 0 12 0,13-1 20 16,-13 1 35-16,0 0 15 0,0 0 15 0,0 0 13 15,0 0 11-15,0 0 12 0,14-6 6 16,-14 6 10-16,0 0 6 0,16 0 6 16,-16 0 4-16,0 0 1 0,20 1 7 0,-20-1 2 15,21 0-3-15,-21 0 3 0,16 6-1 16,-2-6 0-16,-14 0 3 0,23 6 0 15,-10-4-5-15,4 1 2 16,0-3-3-16,-17 0-1 16,30 4-2-16,-7-4 1 15,-2 3-2 1,-2-3 0-16,8 2-2 0,0-2 0 16,3 3-3-16,-4 0-3 0,1-1-2 15,3-2 0-15,0 3-3 0,-3 1-2 0,3-1 2 16,0-3-1-16,0 2-3 0,-1 1 1 15,1-1-4-15,0-2 1 0,4 3 2 16,0-1-4-16,-1-2 0 16,0 0 3-16,4 0-7 0,-1 3 0 0,2-6 2 15,1 3-6-15,-2 0-2 0,-1-2-1 0,1-1-2 0,3 3-3 16,-3-2 2 0,-1 2-3-16,1-3-1 0,0 3 0 15,0-2-6-15,-1-1 4 0,-2 3-5 0,2-2 3 0,-3 2 1 16,5-2 8-16,-5-1-4 0,4 3-12 0,-4-2 4 0,3-1 2 15,-2 0-1-15,-1 3-1 0,4-2 2 0,0-1-2 16,-4 1 1-16,3 0 1 0,-2-1-1 16,3 1-2-16,0-2 5 0,-4 1 2 15,3-2 16-15,2 4-3 0,-2-2 0 16,-4-2-5-16,6 2 7 16,-5-1-15-1,0-1 4 1,4 2-3-16,-4-2 5 15,4 0-7-15,0 1 10 16,0-1-8 0,-3-1 5-16,-2 4-2 15,1-3 13 1,1 0-6-16,-1-1-10 0,-3 4 7 16,3-4-8-16,0 2-1 0,2-1 3 0,-5 1-2 0,3-2-1 15,-3 4-5-15,3-3-2 0,-2 2 3 0,1-2 2 0,-5 3 1 16,4-3 1-16,-2 3-10 15,-2-1 2-15,-1-2 5 0,2 5-3 16,-1-3-1-16,-5 1 4 0,-1 0-3 0,1-1 6 0,-2 1-8 16,1 2 0-16,-2-4 0 0,2 4 0 0,-1-2 3 0,-4 2 2 15,2-1-7-15,-3 1 1 0,-1-5-1 0,-14 5 4 16,30 0-4-16,-17 0 4 0,1-1-3 0,-14 1 1 0,22-3 0 0,-22 3-1 16,22 0-2-16,-13-3 3 0,-9 3-1 0,20-2 0 0,-9-1 2 0,-11 3 2 15,23-1-4-15,-13-2-2 0,3 0 2 16,-13 3 3-16,20-2 0 0,-9-1-3 0,-11 3 3 0,19-2 4 0,-9-1 7 15,-10 3-9-15,17-2 2 0,-17 2-2 0,17-3-1 0,-17 3 7 0,16-2-10 0,-16 2 5 16,13-2 5-16,-13 2 3 0,17-3 1 0,-17 3 2 16,0 0 2-16,17-5 0 0,-17 5-1 0,0 0 4 0,14-3 4 0,-14 3-2 0,0 0 0 0,9-2 1 0,-9 2-5 15,0 0-1-15,0 0-1 0,0 0 2 16,0 0-5-16,17 0 1 0,-17 0-3 16,0 0 8-16,0 0-9 0,0 0 1 0,0 0 0 15,0 0-3-15,0 0-1 0,0 0-1 16,0 0-8-16,0 0 7 0,0 0-2 15,0 0-23-15,0 0-34 0,0 0-43 0,0 0-57 16,0 0-55-16,0 0-58 0,-57 2-55 16,40-4-151-16,2-1-63 0,-10-1 72 15,2-1-249-15,-6-2-203 0</inkml:trace>
  <inkml:trace contextRef="#ctx0" brushRef="#br0" timeOffset="28965.1943">23122 7950 1807 0,'0'0'-113'0,"0"0"17"16,-17 2 14-16,17-2 16 0,0 0 10 15,-20 18 8-15,13-10 14 0,-2 2 8 16,2 2 12-16,-4 3 4 0,2 2 2 16,-4 1 8-16,-1 1 11 0,1 2 4 0,-1 1 7 15,-2 4 1 1,2 1 6-16,-2 0 6 0,-1-1-3 0,4 1 5 15,-1-2 1-15,-2 3-3 0,-1-6-1 0,4 1 0 16,2-5-2-16,2-1-1 0,-4 0 2 0,5 0-3 16,-2-5 0-16,4 2 0 0,0-1-2 0,-2-4 2 15,2 1 2-15,2-2-2 0,4-8-3 16,-6 12-2-16,6-12 1 0,0 0 1 0,0 0-4 16,0 0 0-16,0 0 0 0,0 0 2 15,30-20 2-15,-17 8 1 16,7-1 1-16,1-5 7 15,1 1 0 1,5-5-1 0,0 2-3-1,3 1 3-15,-3-5 1 16,3 5 1-16,-7-1 3 0,7-1-6 16,-3 1-1-16,-4 3-1 0,-3 4-3 15,4-3 2-15,-8 4-8 0,4 2 2 0,-3 1-3 16,-7 1-1-16,3 1 0 0,-3 2-5 0,0 0-1 15,0 2 2-15,-10 3 0 0,0 0-4 0,0 0-1 0,7 20 1 0,-7-20-1 16,-7 25-3-16,0-7-2 0,-6 5 2 0,-4 1-2 16,4 3-1-16,-7 3-1 0,0 3 1 15,-6 5-3-15,2-4 1 16,-2 5 0-16,2-3-1 16,-3 3 0-16,5-3-2 0,-2 0 6 15,0-2-4-15,4-3 0 0,4-4-2 16,-4 1 1-16,3-6 2 0,4 1 3 0,0-4-7 15,2-1 3-15,-2-3 0 16,7 1 0-16,-2-4-3 16,-1-2 0-16,5-1 3 15,-2-2-1-15,6-7-1 16,0 0 1-16,-3 12 1 0,3-12-4 0,0 0 2 0,0 0-1 0,0 0 3 0,30-31 1 0,-14 19-5 16,4-8 0-1,4-1 2-15,6-6-1 0,6-5 2 0,4 1-1 16,4-8 1-16,5-1-2 0,2-2 0 15,2-1 0-15,10-18 2 0,-2 17-3 0,-15 4 2 16,1 5-1-16,-4 2 0 0,-7 6 2 0,2-1-2 16,-5 3-1-16,-3 6 0 0,-6 3 3 0,-2-2-2 0,-5 3-2 0,-1 6-1 0,1-4 2 15,-4 9 1-15,-5 1-1 0,-8 3 0 0,0 0 0 16,0 0 1-16,0 0-2 0,0 28 0 0,-8-14 2 0,-1 4-1 0,-8 7 3 0,0-1-3 16,-6 0 3-16,-1 12-4 0,-1-2 0 15,-2 3 2-15,0 1-1 0,0 1 2 0,0 2-3 16,-3-2 3-16,3-1 0 0,4-1-1 15,0 1 1-15,0-6-1 0,2 0 2 16,5-3-1-16,-1-4 1 0,1 0 1 0,-1-3-3 16,4-2 1-16,-1-3 1 15,4-1 0-15,0-2-1 0,3-1-1 0,-2-3-1 16,2 0 1-16,4-1 1 0,-4-2-1 0,7-7 0 16,-10 17 3-16,10-17-5 0,0 7 2 0,0-7 6 0,0 0-6 0,0 0 0 0,0 0 0 0,0 0 0 15,0 0-5-15,40-24-1 0,-27 15 0 16,7-6-4-1,3-2 3-15,1-3-5 16,3-3 1-16,3-6-1 0,3-2 1 16,3 1-2-16,8-9 3 0,-1-2-1 15,8 1 1-15,-5-2-3 0,1 2 8 0,2 0-4 16,-1-1 0-16,-2 5 2 16,-6 5 1-1,0-1 0-15,0 2 0 16,-3 4 0-16,-7 4 2 15,0 5 1-15,-4-2 0 16,1 1-2-16,-7 2 1 16,1 4 0-16,-5-1 1 0,1 3 3 15,-1 0-2-15,-5 2 1 16,2 2-2-16,-4 0 7 0,-1 1-3 0,-8 5 0 0,0 0 1 16,0 0 0-16,0 0-2 0,16 17 0 0,-16-17 3 0,-7 24-3 0,-2-9-1 0,1 4-1 15,-4 4 2-15,-1 3-1 0,-1 2 3 16,-3 6-3-16,0 3 3 0,0 1 0 0,-5 1 0 15,4 2-1-15,-2-2 4 16,4 4 0-16,-4-4 2 16,0-1 2-16,0 2-2 15,3-7 0-15,4-1 2 0,3-1-1 16,-4-4-3-16,5-4 0 0,-1-2 1 16,3-3-2-16,0 0 2 0,1 0-5 0,2-6 2 15,-2 1 1-15,6-4-1 0,0-9 0 0,0 16-3 0,0-16 2 0,0 0-1 0,0 0 3 0,0 0-4 0,0 0 1 0,49-29-2 0,-32 12-1 16,3-3-1-16,3-7-1 0,7-5 0 15,0-4-5-15,0 1 4 0,10-10 0 16,-2 0-1-16,2 0 0 16,-1-2 1-16,2 1 1 15,-2 0-3-15,4 3 1 0,-2-1 1 0,3 1 1 16,-1-3 1-16,0 5-1 0,-3 3 2 0,-4 5-3 16,2 0 5-16,-4 5-1 0,-2 2-3 15,-5 5 2-15,-4 1 0 0,0 3-2 0,-6 0 2 16,2 5 1-16,-5-5-2 0,-1 10 3 0,1 2 2 0,-1 0 2 15,-1 5 2-15,-12 0 1 0,0 0 0 0,18 8 0 0,-18-8 1 0,11 14 1 0,-11-1 3 16,3 2 1-16,-3 2-1 0,3 5 1 0,-6 2 6 16,0 4-1-16,3-2 4 0,-2 7 2 0,-7 2 1 0,6 1 0 15,-4-2-2-15,4 2 0 0,-2-2-3 16,-4 0 1-16,4 2-4 0,1-1-2 0,-3-2 1 16,1-1-4-16,1 1 0 0,0-6 3 0,1-2-3 15,1 3-3-15,-1-6-4 0,2-2 0 16,-2 1 2-16,1-4-2 0,-2-2-1 15,3-2 2-15,2-1 2 0,0 1-4 0,0-13 0 16,2 12 2-16,-2-12-2 0,0 0 3 16,0 0-6-16,0 0 6 0,41-21-7 0,-28 6-2 15,1-2 1-15,5-5-2 16,2-3-3-16,2 0-3 16,2-3 2-1,1-5 1-15,-1 4 0 16,5-4-1-1,-3 3 5-15,3-2-5 0,0 5 3 16,-3 4-1-16,-2-3 0 0,-3 6-1 16,-2 1 4-16,1 4-1 0,-6 0 4 0,-1 2-4 15,-3 3 0-15,3 2 0 0,-12 1 3 0,7 2-2 0,-9 5 0 0,0 0 3 0,0 0 0 0,27 15-1 0,-27-1 2 16,4 0 3-16,-8 1 1 0,4 5 3 0,-6 2-1 16,-1 3 1-16,0 5 3 0,-3 1-3 0,2-2-2 15,-6 4 2-15,1 0 2 0,-1-2 2 0,1 0-2 0,-2-1-4 16,2 1 2-16,3-7-3 0,3-2 5 15,-3 1-4-15,4-5 2 0,-4-1-2 0,6-5-2 16,2 1 0-16,-2-4 6 0,4-9-4 16,4 13 0-16,-4-13-1 0,0 0-3 0,0 0-1 15,32-18-4-15,-18 4-7 0,2-3 2 16,4-7-2-16,4 3 1 0,1-2 0 16,-4 1-2-16,0 1-2 0,2 4-1 15,-7 2 0-15,6 2 3 0,-6 4-1 0,-3 4 3 16,1 5 3-16,-14 0 3 0,22 7 10 15,-10 3 8-15,-7 0 3 0,3 5 9 0,0 2 6 16,0 1 1-16,-2 2 4 0,-3-3 4 16,4 3 6-16,-1-2 5 0,-2 0-10 15,0-1 0-15,-4 0 1 0,3-2-12 0,4 0-1 16,-4-2-11-16,1-1 11 0,-2 1-6 16,-2-4-8-1,7 3 0-15,-7-12-5 0,5 14-31 0,-5-14-21 0,2 10-33 0,-2-10-38 16,0 0-40-16,0 0-52 0,0 0-53 15,0 0-116-15,17-23-126 0,-15 10 51 0,3 1-158 16,2 0-102-16</inkml:trace>
  <inkml:trace contextRef="#ctx0" brushRef="#br0" timeOffset="32392.8479">20421 9406 1523 0,'-11'-6'-71'16,"11"6"13"-16,0 0 8 0,0 0 16 16,-6-6 15-16,6 6 6 0,0 0 22 0,0 0-7 15,0 0 4-15,0 0 9 0,0 0 3 0,0 0 8 16,0 0-4-16,0 0 12 0,0 0 6 16,0 0 3-16,0 0 6 0,0 0 1 0,0 0 3 15,0 0-1-15,0 0 0 0,0 0 2 16,0 0 4-16,44 8-5 0,-32-4-2 15,-12-4 0-15,31 2 2 0,-14 1-8 16,2-1 2-16,5 0 3 0,-4-2-2 0,2 3-3 16,9-3 0-16,-5 2-5 15,4 1 0-15,-3 0-2 0,3-3 6 0,0 2-9 16,3-2 1-16,1 0-3 0,-1 3 6 16,1-3-7-16,-1 0-5 0,1 0 2 15,-1 0-2-15,3-3-1 0,-6 3-3 0,4-2 1 16,-4 2-3-16,0 0 0 0,0 0-1 15,0-3-2-15,3 3 1 0,-3-3-4 16,0 3 2-16,3 0-4 16,1-2-1-16,-1 2 0 15,1 0-3-15,-1-3 0 16,1 1 3-16,-1 2-4 0,0 0 0 0,0-2-3 16,1-1 2-16,-1 3-2 0,0 0-1 0,-3 0 1 0,0 0-1 15,0-2 0-15,-3-2 1 0,3 4-1 0,0 0 0 16,-3 0-1-16,3-2-1 0,-3 1 0 15,3-4-1-15,-7 4 0 0,7-2 0 16,-3 0 1-16,-4 3-1 0,7-5-1 0,-7 5 0 16,1-1 3-16,-1-2-1 0,-3 3-2 15,0-3-1-15,0 1 1 0,0 2 5 16,3-3-2-16,-2 3-3 0,-2-2 1 0,1 2 0 0,1-3 3 16,-2 3-3-16,2-2-3 0,2-1 1 0,-4 3 3 0,5-2-3 15,-4 0 1-15,4 2 2 0,-5-3-2 16,2 3-1-16,-1-2 1 0,-1 2-2 0,5 0 1 15,-7 0 2-15,2 0-1 0,-1 0-1 16,1-3 1-16,1 6-1 0,-3-3 2 31,-1-3-2-31,-2 3 1 0,2 0 1 0,2 0 0 32,-2-3-4-32,-16 3 4 15,30 0-1-15,-16 0-1 16,2 0 2-16,-2 0 1 15,2-2-2-15,1 2 0 16,-1 0 3-16,1-3-1 0,-1 3-1 16,-16 0-1-1,30-2-2-15,-19 2 0 16,5-2 4-16,-16 2-2 0,27 0 1 0,-13 0-3 0,-1 0 3 16,4-3 1-16,-1 3-1 0,-16 0 1 15,27 0-2-15,-10-2-2 0,-1 2 2 0,-2 0 1 16,2 0 0-16,-2-4 7 0,-14 4-7 0,26 0-1 0,-9 4 0 15,-4-8-1-15,4 4 1 0,-17 0-2 0,27 0 0 0,-11 0 1 16,-2 0 3-16,-14 0-3 0,27 0 0 0,-15 0-1 0,6 0-1 0,-6 0 1 0,-12 0 3 16,31 0-2-16,-18-2 2 0,4 2 1 0,0 0 1 0,2 0-3 15,-2 0 3-15,-1 0-3 0,1 0-1 0,1-1 0 16,-2 1 0-16,1 0-2 0,-1 0 2 0,1 0 1 0,-1 0 1 16,-2 0-2-16,-14 0-1 0,30 0 3 0,-14 0-2 15,1 0-1-15,-1 0-1 0,2 0 0 16,2 0 2-16,3 0 0 15,-3 0 0-15,3-5-1 16,1 5-2 15,-1-1 0-31,0 1 2 16,1 0 0-16,-1-3 2 16,0 3-2-16,0-3 2 0,1 3-1 15,-4 0 1 1,0 0-3-16,3-2 5 0,-2 2-3 15,-2 0 4-15,5 0-5 0,-4 0 2 0,-1-3 0 0,2 3-2 16,2 0 0-16,-3 0 10 0,3 0-8 16,1 0-1-16,-4 0 0 0,0-1 1 0,3 1-2 15,1 0 3-15,-1 0-1 0,-4 0-1 16,5 0 2-16,0-3 0 0,-3 6-3 16,-3-3 10-16,6 0-7 0,-3 0 1 0,-6 0-6 15,6 0 2-15,-2 0 3 0,-2 0-1 0,4 0 0 16,-2 0 0-16,-1 0 1 0,1 0-2 0,2 0 1 0,-2-3 2 0,0 3 1 15,2 0-1-15,-3 0-1 0,-3 0-3 16,5 0-1-16,-1 0 1 0,-1 0-1 0,0 0 2 0,0 0 5 0,4-3-4 16,-3 3-1-16,-3 0 2 15,8 0-1-15,-1 0 1 0,-2-2-3 0,1 2 1 0,-1 0 3 16,2-3-3-16,1 3-1 16,3 0 5-1,-5-2-6-15,6 2 4 16,-1 0 1-16,-5 0-2 15,4 0 0-15,-2 0 2 16,-1-3-3-16,4 1 2 0,0 2-2 16,-3 0 5-16,2-3 0 0,-3 1-4 0,7 2 0 15,-3-2 4-15,4 2-3 0,-2-3 0 16,1 3 1-16,1-2 1 0,-2-1-1 16,1 3-1-16,0-3-2 0,0 3 2 0,-3-2-2 15,0 2 5-15,2-3 0 0,3 1-1 16,-7 2-2-16,1-2 1 0,5-1 6 0,-4 3-7 15,0-2 2-15,2-2-2 16,1 2 1-16,-3 1 0 0,0-4 0 0,2 4 0 0,-2-2-2 16,0 0 3-16,3 1-4 15,-3 2-1-15,-1-3 5 0,1 2-1 0,0-2-2 16,-4 0 1-16,4 1 0 0,0-1 1 16,-8 3-1-16,8-2 2 0,-6-1-2 0,2 1 3 0,4-1-2 15,-1 3-1-15,1-4 1 0,-4 1-4 16,8 1 2-16,-6-1-1 0,6 0-3 0,-4 1 8 15,-1-1-1 1,5 1-3-16,-4 0 2 16,2-1 4-16,1 1 10 15,1-4-3 1,-3 5 5 0,4-5-7-16,-6 3-2 15,4 0 2-15,-1 1 0 16,2-1-4-16,-1 2 0 15,-3 1 1-15,-2 0 3 16,6-3-3-16,-4 0 1 0,0 1 9 0,0-1-9 16,0 1-1-16,-2-1-1 0,4 1-1 15,-2 2 10-15,4-3-9 0,-4 1-3 0,3 0 6 0,-3-1-7 16,2 1 1-16,-2-1 5 0,4 3-4 16,-1-3 1-16,-3 1 3 0,2-1-2 15,-2 1 3-15,7 0-6 0,-5-1 2 0,5 1 0 16,-1-4-1-16,-3 5-2 0,7-4 5 0,-5 4-3 15,5-5 0-15,-2 4 3 16,1-1-2-16,0-1 1 0,-2 1 5 0,-1-2-2 0,3 3 10 16,-2-1-11-16,0 1 1 0,-1-1 6 15,-3 1-10-15,4 0 7 0,-4-1-5 16,-4-2 3-16,3 2-6 16,3 1 3-16,-7-1-5 15,-1 1 4 1,-2 0-2-1,0-1-3-15,0 1 3 16,-1-2-2 0,-1 2-2-16,-4 1 6 15,5-4-8 1,-4 4 7-16,-1-2-1 0,4 0-4 16,-7 1 3-16,4-1 6 0,-2 3-10 0,3-1 1 0,-5-2 2 15,1 0-2-15,-14 3 4 0,23-2-2 0,-9-1 7 16,-14 3-1-16,16 0-14 0,-16 0 3 0,17-2 7 0,-17 2-1 0,13-3-4 0,-13 3 9 15,14-2-4-15,-14 2-5 0,0 0 0 0,0 0 2 0,20 0 0 0,-20 0 2 16,0 0-1-16,0 0-1 0,0 0 11 0,0 0-14 0,0 0 4 0,13 0 0 0,-13 0-3 0,0 0-3 0,0 0-9 0,0 0-12 0,0 0-19 16,0 0-23-16,0 0-24 0,0 0-26 0,0 0-32 0,-44 0-34 0,34-3-23 0,-2 1-21 15,12 2-68-15,-27 2-141 0,10-4-233 0,-3 4-164 16</inkml:trace>
  <inkml:trace contextRef="#ctx0" brushRef="#br0" timeOffset="38558.4723">26690 7188 1754 0,'0'0'-71'16,"0"0"15"-16,0 0 34 0,0 0 14 0,0 0 15 16,0 0 14-16,0 0 19 0,0 0 9 15,0 0 11-15,0 0 10 0,0 0 0 0,0 0 1 16,0 0 1-16,0 0 0 0,-16-10 1 15,16 10 4-15,0 0-7 0,0 0-4 0,-20 3 0 16,20-3-2-16,-16 0-3 0,16 0-5 16,-14-6 1-16,8 4-1 0,-6-1-10 15,6-2 2-15,6 5 0 0,-16-13-9 0,10 3 0 16,-4 0 1-16,2-2-12 0,3 0 1 16,1-3-4-16,-4-3-5 0,6-3 2 15,-2 2-2-15,4-1-1 0,0 0-5 0,0-2 0 16,0 2-2-16,4-3-2 15,-2 2-2 1,2 2 1-16,0 2 1 0,2-4-4 16,-3 4 0-16,1 2-2 0,2-2 2 15,-3 4-1 1,2 0 5-16,-1 3-7 0,1 0 4 16,-1 1-4-16,-2 1-2 0,-2 8-4 0,11-12 2 15,-4 9 0-15,-7 3 2 0,0 0-2 0,0 0 2 0,27 10-2 0,-20-3 0 16,-1 5 1-1,3 1-1-15,3 3-1 0,-3-1 3 0,0 2 2 16,5 0 2 0,-1 3-2-16,5 1-2 15,-5-2 3-15,7-2-6 16,-4 1 1-16,0 0 3 16,1-1 1-16,0-2-1 0,3 0-3 0,-3 1 1 15,0-4 4-15,2 0-2 0,-5-2-1 0,2 1 1 0,2-7-1 16,-5 1-3-16,1 1 5 0,-3-6-5 0,-11 0 0 0,25-3-5 0,-15-2 2 15,0-2-6-15,-3-1 2 0,-5-5 3 0,5 1-3 0,-3-4-1 16,-2 3 1-16,-2-1 0 0,-2-3 3 0,2 2-2 0,-4 0 2 16,1-3 1-16,-1 6 1 0,2-3-1 0,-2 3 2 0,1-3 1 15,-4 6 6-15,4-3-5 0,-1 0 4 0,4 4-1 0,0 8 0 16,-6-14-1-16,6 6-1 0,0 8 3 0,0 0 1 16,6-12 5-16,-6 12 2 0,17-6 5 15,-7 3 0-15,-10 3 5 0,27 0 1 16,-14 3 8-16,-13-3 4 0,33 6 2 15,-12-4 2-15,-2-2-5 16,-2 1-2-16,2 3 3 16,-1-4 15-16,-1 2-1 0,2-2-7 0,-2-2-3 15,2 2-5-15,-1-4-2 0,2 3-9 16,-4-1 4-16,4-4-15 16,-6 3-15-16,-1-1-19 0,3 1-25 0,-5-2-35 0,0-3-41 0,-2 6-43 15,0-2-53-15,-9 4-50 0,12-11-116 0,-12 11-95 16,13-2 60-16,-13 2-141 0,0 0-63 0</inkml:trace>
  <inkml:trace contextRef="#ctx0" brushRef="#br0" timeOffset="38987.444">27562 6943 1418 0,'0'0'-55'0,"-13"-3"4"16,13 3 17-16,0 0 11 0,0 0 16 16,0 0 40-16,0 0 22 0,0 0 12 0,0 0 0 15,0 0 7-15,0 0 9 0,13-13 5 16,-13 13 2-16,15-7-1 0,-1 4-1 0,-5-2-3 16,9 2-4-16,-1 1-5 0,0-3-3 15,6 3-9-15,0-1-5 0,0 1-6 16,-2 2-5-16,-1-3-7 0,2 1-2 0,-1 2-14 15,-1 0-17-15,-7-3-18 0,5 3-26 16,-18 0-37-16,18 0-53 0,-18 0-17 0,0 0-26 16,0 0-45-16,12 8-420 0,-12-8-131 15</inkml:trace>
  <inkml:trace contextRef="#ctx0" brushRef="#br0" timeOffset="39214.5163">27577 7110 1631 0,'-2'10'-77'16,"2"-10"20"-16,0 0 34 0,14 12 34 0,-14-12 27 15,15 5 16-15,-15-5 13 0,23 3 10 0,-9-3 6 16,3 0 6-16,0-3 3 0,-1 3-7 16,1-3-5-16,3 3-9 0,-4-2-7 15,2 2-6 1,-5-3 1-16,-13 3-15 0,27-2-17 0,-18 2-25 0,5-2-26 0,-14 2-45 15,17-3-58-15,-17 3-24 0,17-2-66 0,-17 2-425 16,0 0-139-16</inkml:trace>
  <inkml:trace contextRef="#ctx0" brushRef="#br0" timeOffset="39957.6184">28493 6697 1645 0,'6'-10'-84'15,"4"0"14"-15,-4-2 16 0,5 1 18 16,-5 2 9-16,1-1 23 0,-1 2 23 16,2-1 17-16,-2 1 18 0,-3 1 2 0,-3 7 0 15,7-15 1 1,-7 15 5-16,6-10 2 0,-6 10 0 0,2-11-4 0,-2 11-4 0,0 0-5 15,0 0-5-15,0 0-4 0,0 0 1 16,0 0-7-16,0 0 3 0,-38 25-3 16,28-10 8-16,-1 2-2 0,2-5-2 0,-4 9 2 15,2-1 2-15,-2 2 4 0,2 2-7 16,2-5-4 0,2 6 1-16,-2-2-1 15,5 0-3-15,-3 1 0 16,7 0 3-1,-3 0 7-15,6 0-9 0,-3 5-2 16,7-5 1-16,0-2-1 0,3 2-5 0,-1-1 1 16,5-4-3-1,-4 1-2-15,7 0 2 0,-4-2-5 0,1-4-4 0,2-2 1 16,-2 1-3-16,2-3 0 0,1-2 6 0,-2-3-10 0,0-2 2 16,1-1-5-16,-16-2 1 0,30-5-2 0,-16 0-1 0,-1-3-2 0,-2-2 3 15,2-3-5-15,-4 1-1 0,-1-2 2 16,-2-1-2-16,1 0 0 0,-4-1 1 0,-3 1-1 0,0 3-2 15,0 0 1-15,-3-1 3 0,-1 2 11 0,-2 4-7 16,6 7-2-16,-14-10 2 0,14 10-1 0,-16 2 6 0,16-2-8 16,-27 7 0-16,13 1 1 0,1-3-1 15,-1 6 0-15,2 2-2 0,-6-1-3 0,5 1-2 16,1-1-7-16,-2 1-6 16,1-5-11-16,2 6-16 15,1-2-18-15,4-2-22 16,-5 0-30-16,5 0-31 15,3-3-17-15,3-7-27 0,-10 11-19 0,10-11-91 16,0 0-376-16,0 10-169 0</inkml:trace>
  <inkml:trace contextRef="#ctx0" brushRef="#br0" timeOffset="40692.5672">29095 6807 1746 0,'11'-4'-75'15,"-8"-4"4"-15,-3 8 13 0,13-9 17 0,-13 9 18 16,11-3 16-16,-11 3 12 0,0 0 12 0,16 2 26 15,-16-2 15-15,11 10 1 0,-11-10-1 16,9 20 4-16,-2-7 1 0,-4-1 1 16,3 2 1-16,2 2-5 0,-2 1-1 15,1-2-7 1,-1 3-6-16,2-3-2 0,1 0-3 0,-2 0-4 0,-4-3-6 16,3 2-2-16,-1-3-2 0,1-2-5 0,-3 3 0 15,-3-12 0-15,7 15-4 0,-4-8-2 16,-3-7 2-16,0 0-4 0,11 5-2 0,-11-5 0 15,0 0-4-15,0 0 3 0,9-25-4 16,-5 11-4-16,-1 2-2 0,0-5-1 16,3 0 1-16,2 0 0 0,-2-4 0 0,4 3 4 15,1 4-4-15,-5-2-1 0,4 4-1 16,-1 3 0-16,2 0 3 0,-1 0 2 0,0 4 4 16,-10 5-1-16,20-3 5 0,-20 3 3 15,20 3 0-15,-20-3 4 0,16 10 3 0,-5-3 3 16,-5 1 4-16,1 2-5 0,-1-1-2 15,-6-9-3-15,7 18 0 0,0-11-1 16,-4 1-5-16,-3-8-1 0,7 12-1 0,-1-3 1 16,-6-9-1-16,0 0-4 0,11 12-1 15,-11-12-3-15,0 0-5 0,0 0-1 16,0 0-6-16,19-15-3 0,-12 7-2 0,0-2-2 16,3-2-1-16,0-1 2 0,0 1 2 15,0-2 1-15,0 5 2 0,4 0-2 16,-8 1 3-16,4 2 2 0,-10 6 7 0,17-1 7 15,-17 1 11-15,19 7 8 0,-11 3 3 16,1-1 11-16,-5 7 10 0,2-1-4 16,1 2 2-1,-3 1-2-15,-1 0-2 16,3 2-5-16,-2-3-1 0,2-1-11 0,-3-5 2 0,-3 2-3 16,4-3-4-16,-4-10-8 0,4 20-11 0,-4-20-41 15,6 9-43-15,-6-9-44 0,10 3-39 0,-10-3-26 0,0 0-39 16,17-17-95-16,-11 5-98 0,4-1-172 0,1-3-95 15</inkml:trace>
  <inkml:trace contextRef="#ctx0" brushRef="#br0" timeOffset="41540.0361">30356 6357 1569 0,'10'-7'-51'16,"-3"-1"9"-16,3 2 14 0,-10 6 18 16,10-9 20-16,-10 9 19 0,10-7 9 15,-10 7-4-15,7-8 6 0,-7 8 5 0,0 0 11 16,0 0 14-16,0 0 8 0,0 0-4 16,0 0-1-16,16 24 5 0,-16-12-5 0,0 2 8 15,3 1 1-15,-3 7 4 0,0 4 6 16,0 1-5-1,0 0 9-15,0 9 2 0,0 1-8 0,0 1 8 0,0-1 13 16,0 1 0 0,0 2-2-16,5-3-3 15,-5 0-9-15,3-1 2 16,-3-1-12-16,3-3-8 0,-3-5-3 0,0 2-9 16,0-5-8-16,0-2-8 0,0 2 0 0,3-7-6 0,-3-2-7 15,0-1-9-15,0 0-8 0,0-3-17 0,3 0-16 0,-3-11-24 16,-3 13-26-16,3-13-29 0,0 0-26 0,0 0-19 0,0 0-19 15,0 0-19-15,0 0-3 0,0 0-19 0,10-46 6 16,-4 31 2-16,5 1 11 16,-1-3 18-16,-1 1 12 0,2 0 12 0,5-1 10 15,-2-2 2-15,2 3 13 0,1-2 12 0,-1 1 12 16,-2 0 23-16,6-6 10 0,-3 6 11 16,0-1 20-16,-1 1 10 0,1 2 2 15,-4 0 10-15,4-1 20 16,-7 2 3-1,3 2 12-15,-3 2 14 0,-3 0 9 0,3 1 5 16,-3 2 4-16,-1 2 4 0,-6 5-5 0,13-10 6 16,-13 10-2-1,7-5-4-15,-7 5 0 0,0 0 2 0,0 0 4 0,0 0 1 0,0 0-4 0,11 31-4 0,-11-19-6 16,3 1-1 0,-3 4-3-16,3-3-4 15,0 6 7 1,4 1-6-16,0 1-3 15,3-1 5-15,-1 3 4 16,1-1-8-16,4 2 0 0,-1 0 10 0,4 2-12 16,-1-2-1-16,1 3 5 0,0-3-8 0,0 2 5 15,0-1-2-15,-4-2-3 0,4 1 7 0,-1 1 7 0,-6-4 0 16,7 0 7-16,-11 1 4 0,-3-3 3 16,5 2 10-16,-8-1-3 0,0-1 1 0,-3-3 1 15,-2 0 5-15,-1 3 2 0,-4-2-4 16,4 0-2-16,-5-3-9 0,-2 0-4 0,-1-4-5 15,1 2-6-15,-4-2-5 0,1-2-7 0,-1 1-8 0,-2-3-8 16,-5 1-17-16,0-2-24 0,-2-2-27 16,-1-1-46-16,-3 0-53 0,4-3-44 15,-1 0-55-15,-6-6-69 0,6 4-78 0,0-3-159 16,-3 0 51-16,0 2 53 16,0-2-236-16,0 0-169 15</inkml:trace>
  <inkml:trace contextRef="#ctx0" brushRef="#br0" timeOffset="82742.0042">25870 10144 1005 0,'-3'-19'58'0,"3"4"-7"16,0 0-35-16,0 3-1 0,0-2-6 0,-4 2 0 16,4 3-1-16,0-1 19 0,0 10 5 15,0-15 6-15,0 6 8 0,0 9 5 16,-3-12 8-16,3 12 2 0,-2-8 3 0,2 8-1 15,0 0 3-15,0 0-1 0,-14-1-3 16,14 1 2-16,0 0-4 0,0 0-10 0,-24 18 0 16,21-11-3-1,-3 1-5-15,-1 4-3 0,3 0 1 16,-3 3-2-16,5 3 3 16,-3 2-6-16,3 2 0 0,-2 0-4 15,4 1-2-15,0 2-3 16,0-1 1-16,4 5-4 15,-4-4 2-15,2 4-1 0,3-1 2 0,-3 2 1 16,5 0-1-16,-1 0 1 0,1 0 0 0,7 0 4 0,-5 0 5 16,5 0-3-16,-1-5-2 0,5 3 0 0,-3-3 0 0,4 0-2 15,-4-3 1-15,8 2-3 16,-1-5 3-16,0-6-3 0,1 4 1 16,-3-5-3-16,5 2-3 0,-7-5 5 0,7-2-11 0,-5 1-1 15,2-3 1-15,-2 0-2 0,1-3-4 16,-6-2-2-16,6-2-5 0,-3 2-10 0,-3-5-9 15,2 0-11-15,0 0-13 0,-3-2-10 0,1-1-13 0,-1 0-14 0,-3 0-15 16,2-1-16-16,-3-2-17 0,-4 2-19 0,1-1-15 16,-5 0-27-16,-2 10-57 0,4-18-385 15,-4 18-127-15</inkml:trace>
  <inkml:trace contextRef="#ctx0" brushRef="#br0" timeOffset="83121.0587">25694 10594 1587 0,'0'0'-63'0,"-11"-4"14"16,11 4 13-16,0 0 2 0,-6-5 17 15,6 5 12-15,0 0 14 0,0 0 9 0,0 0 12 16,4-15 13-16,-4 15 13 0,16-7 8 16,-5 2 4-16,-3 0 10 0,9 0 9 0,3 0 8 15,4-3 4-15,-1 0 3 0,0 0-1 16,4 4-10-16,-4-4-3 0,0 1-5 16,4 2-10-16,-2-2-6 0,2 2-7 15,-5-2-5-15,1 1-8 0,4 0 0 31,-4 0-7-31,-4-2-9 0,6 2-7 16,-2 0-19-16,-3 0-21 0,0-1-24 0,-4 2-18 16,2 0-31-16,2-2-21 0,-4 2-33 0,0-3-14 0,6 2-13 0,-7-2-43 15,6-1-95-15,-5 2-250 0,0 2-60 0</inkml:trace>
  <inkml:trace contextRef="#ctx0" brushRef="#br0" timeOffset="83690.8119">27054 10410 1435 0,'0'0'-37'0,"-9"-5"14"0,9 5-2 16,-11-2 9-16,11 2 22 0,-10-5 15 0,10 5 10 15,-6-5 15-15,6 5 10 0,0 0 4 16,-11-4 6-16,11 4 3 0,0 0 2 0,0 0 1 16,0 0 3-16,0-17-2 0,0 17-2 15,0 0-2-15,13-12 3 0,-5 7 3 16,-2-2 0-16,7 2-5 15,0-3-6-15,-1 3-3 0,3-2-5 16,3-1-11-16,1 1 3 0,2-1-6 0,2-2-4 16,0 2-5-16,-3 4-2 0,7-6 2 0,0 2-8 15,-4 1-7-15,1 2-2 0,-8-3-16 0,4 3-11 16,-4 1-12-16,-2-2-12 0,-4 3-16 16,-10 3-34-16,0 0-22 0,0 0-34 15,0 0-10-15,0 0-12 0,0 0-18 0,0 0-63 16,-33 21-345-16,17-11-88 0</inkml:trace>
  <inkml:trace contextRef="#ctx0" brushRef="#br0" timeOffset="83928.3727">26937 10540 1482 0,'-3'8'-60'0,"3"-8"15"15,-4 15 13-15,4-15 20 0,0 12 6 0,0-12 31 0,0 0 8 0,18 10 16 16,-18-10 11-16,20 0 10 0,-6 0 9 15,1-5 3-15,3 3 6 0,5-3 1 16,-1-3-3-16,5 1-3 0,-4 0-1 0,4-1-13 31,-6 0 3-31,2 4-13 0,-4-5-9 0,3 5-6 0,-9-1-10 0,4 2-18 16,-4 0-12-16,-4 1-20 0,5 0-18 16,-14 2-27-16,20-3-27 0,-11 1-21 0,-9 2-25 15,22 0-19-15,-22 0-79 0,18 0-338 16,-18 0-70-16</inkml:trace>
  <inkml:trace contextRef="#ctx0" brushRef="#br0" timeOffset="84847.3156">27982 10131 1500 0,'-6'-8'-22'0,"-2"0"11"16,8 8 6-16,-9-12 3 0,5 4 8 0,1 2 15 15,3 6 21-15,-6-14 17 0,1 7 9 0,5 7 7 16,5-18 13-16,-5 8 13 0,6-2 11 16,-3-1 2-1,10-2-4-15,1-3-3 0,5-1-2 0,5-4 6 0,6 2 1 0,3 2-6 16,8 0-3-16,5-4-13 16,1 5-3-16,-2-2-9 15,7 6-5-15,-9 1-9 0,1 6 0 16,-11 2-11-16,-3 5-4 0,0 5-4 15,-11 2-3-15,-5 10-1 16,-4 1-9-16,-10 6-1 0,-3 5-4 0,-10 5-10 0,-4 7 2 16,-5 0 1-16,-7 10-4 0,0-1 1 0,-5-1 1 15,4 2-9-15,-3-4 2 0,6-7-2 16,3 1 3-16,2-4-2 0,5-7-6 0,0 0 1 16,3-3-3-16,8-4 4 0,3-3-2 0,0 0 3 0,6-2 5 15,0-6-1 1,3-2 4-16,8 0-3 0,3-3 4 0,3-4-2 0,-1-1 7 15,9 1 3 1,2-6-1-16,2 3 2 16,3-5-1-1,-2 3-2-15,0-6-3 0,7 3-6 0,-10-2 1 0,0 2-10 16,0-3 7-16,-3 4 1 16,0-5-2-16,-2 5-7 0,0-1-12 0,-6-1-6 15,2 2-20-15,-4 1-13 16,-1-2-17-16,-3 0-18 0,4 0-20 0,-1 3-14 0,1-3-18 15,4-3-23-15,-5 3-13 0,4-2-29 0,0-1-15 16,3-2-17-16,0 0-58 0,1 0-80 16,0 3-284-16,2-5-149 0</inkml:trace>
  <inkml:trace contextRef="#ctx0" brushRef="#br0" timeOffset="85274.2876">29866 9906 1659 0,'10'-25'-56'16,"1"8"-1"-16,-2 0 8 0,1 2 4 0,1 1 5 15,-2 4 11-15,-2 0 15 32,-1 1 25-32,2-3 10 0,-2 4 22 0,-3 2 9 0,-3 6 9 0,4-13 5 0,-4 13-2 15,0 0-2-15,-7-12 5 0,7 12-1 16,-17 2 0-16,17-2-1 0,-19 8-6 0,5-3-4 16,4 2-2-16,-4 2-2 0,1 8-4 15,-1-5 2-15,5 3-9 0,-1 0-5 16,4 0-5-16,-2 0 2 0,8-3 2 0,0 3-5 15,8-2-1-15,1 2-6 0,4-1 7 16,4 2-9-16,4-3 1 0,4 4-4 0,2-2 6 16,0-1-9-16,3 2-1 0,0 1 0 15,-3 1-6-15,0-3 3 0,-7 0 1 16,3 3 1-16,-6-4 4 0,-4 3 7 0,1 1 5 16,-8-3 3-16,0 3 0 0,-2-1 3 0,-4 2 0 15,-4-3 1-15,-2 2 3 0,0-1-6 16,-1 1-6-16,-7-4-1 0,-2 2-3 15,-1-4-1-15,-3 1-8 0,-10 1-9 16,0-2-18-16,-4 2-13 0,-2-4-21 0,-1 0-19 16,1 2-30-16,3-4-28 0,-11 1-43 0,7 2-27 15,-3 2-59 1,3-4-122-16,1 6-240 0,-1-2-113 16</inkml:trace>
  <inkml:trace contextRef="#ctx0" brushRef="#br0" timeOffset="88057.6615">26187 11688 1636 0,'0'0'-58'0,"-3"-17"9"0,3 17 12 15,0-11-6-15,-3 3 7 0,3 8 7 16,0 0 2-16,-13-6 14 0,5 3 10 16,8 3 8-16,-14 0 7 0,14 0 7 0,0 0 1 15,-18 15 15-15,9-8 4 0,4 6 8 16,1-1 5-16,-3 6-1 0,7 1 0 16,0 2-2-16,0 2 1 0,5-1-1 15,1 3-3-15,-1-3 2 0,6 1-2 16,5-3-2-1,-2 2-2-15,7 1 1 16,-5-8-4-16,5 0 1 0,-3-2-8 16,4-1 2-16,-3-4-2 0,4 1 0 0,-6-6 0 15,1-1-9-15,-3-2-1 0,-2-2-1 0,4-3-2 0,-7-2-1 0,0-4-2 16,1-1-3-16,-2-1-2 0,-5 1 3 0,2-3-4 16,-2-3-1-16,0 4-2 0,-4-5 2 0,2 5 0 31,-2-1 0-31,0 0-2 0,3 5 1 15,-3-3-3-15,4 5 3 16,-4 8 1-16,10-12 2 0,-10 12 1 0,13-2 2 0,-13 2-3 0,0 0-2 0,37 14-2 0,-20-2 0 16,0-3 2-16,-1 3-1 15,5 3-2-15,1-2 2 0,-2 1-3 16,1-1 2-16,1 2-3 0,0-2 1 0,1-1 2 16,-4-2-1-16,2 0 1 0,-5 0 8 0,1-5-1 15,-4 1 4-15,-3-4-3 0,-10-2 1 16,23-2-3-16,-23 2 0 0,17-13-1 0,-14 5-1 0,2-4-1 15,-5-1-2 1,2-4 0-16,-9-2-3 0,4-2 1 16,-3-1-2-16,-5-3-1 0,5 1 2 15,-4 2-1-15,-3-2-2 16,1 0 0-16,3 5-2 0,0-1-14 16,3 0-6-16,-2 7-20 15,2 1-15-15,2 2-27 0,1 5-25 0,3 5-21 0,-4-10-8 0,4 10-12 0,0 0-4 0,0 0-14 16,0 0-41-16,0 0-354 0,0 0-63 0</inkml:trace>
  <inkml:trace contextRef="#ctx0" brushRef="#br0" timeOffset="88345.6449">26827 11775 1475 0,'0'0'-18'0,"0"0"17"0,13 3-1 0,-13-3 2 0,0 0 9 0,0 0 0 16,18 2 20-16,-18-2 10 0,0 0 10 0,16 8 15 15,-9-3 7-15,0 2 9 0,-7-7 1 16,15 15-1-16,-3-4-1 0,-3-2-6 0,1 2-8 16,0-2-5-16,3 4-4 31,0-1-5-31,1 1-2 0,-1-1-3 0,5 1-5 0,-5-3-4 0,4 0-2 0,-2 2-4 16,3-2-2-16,-5-2-6 0,1 0-3 0,-5-1-8 15,5-5-9-15,-5 4-17 0,-9-6-19 16,21 5-28-16,-21-5-29 0,0 0-19 0,0 0-21 15,19-8-12-15,-19 8-17 16,0 0-31-16,-2-12-48 0,2 12-276 0,0 0-17 16</inkml:trace>
  <inkml:trace contextRef="#ctx0" brushRef="#br0" timeOffset="88531.1572">27041 11933 1343 0,'-17'0'-25'0,"17"0"25"15,-9-3-2-15,9 3 14 0,-10-2 6 0,10 2 11 16,0 0 3-16,0 0 8 0,0 0 7 15,0 0-4-15,0 0 0 0,0 0-2 0,0 0 1 16,36-12-5-16,-23 9-3 0,-13 3-3 16,24-8-2-16,-11 4-9 0,1-1-7 0,-1-1-13 15,-3 1-21-15,-1 3-19 16,2-4-19-16,-4 0-17 0,-7 6-12 0,9-11-27 16,-9 11-56-16,7-10-257 0,-7 10 63 0</inkml:trace>
  <inkml:trace contextRef="#ctx0" brushRef="#br0" timeOffset="88927.8255">26997 11797 1188 0,'0'0'-5'0,"0"0"11"0,-15 0-3 16,15 0-3-16,0 0 4 0,0 0 13 0,-7-4-3 16,7 4 11-16,0 0 6 0,0 0 9 0,18-20 0 15,-6 15 2-15,-2 0 0 0,6-3-6 16,-2 1-5-16,1-1 0 0,-1 1-1 15,3-1-2-15,-3 4-7 0,2-4-6 16,0 0-14-16,-3 3-12 16,1 1-11-16,-1-2-16 0,-1 1-7 0,-3 0-3 0,4 3-3 15,-13 2 5-15,16-7 3 0,-8 4-3 16,-8 3 2-16,14-4 12 0,-14 4-2 0,12-6 10 16,-12 6-1-1,10-6 4-15,-10 6 2 0,0 0 9 0,0 0 6 0,0 0 20 0,23 6-2 16,-23-6 11-16,9 10 8 0,0-5 1 15,-4 5 12-15,3 0-3 0,-3 0-2 16,7 5 7-16,-2 2 3 0,-1 1-1 16,1 0-7-16,-3 1-3 0,6 1-3 0,-2 0-1 15,2-2-7-15,-4 2-4 0,1-5-10 16,1 3-9-16,-5-3-19 0,2-3-14 16,1-2-17-16,-5 2-21 0,2-4-12 0,-6-8-21 15,3 13-40-15,-3-13-61 0,0 0-158 0,0 0 130 16</inkml:trace>
  <inkml:trace contextRef="#ctx0" brushRef="#br0" timeOffset="89443.7934">27308 11838 1021 0,'-7'-12'12'16,"7"1"11"0,-3-2 10-16,6 4-3 0,-1-4 12 0,7 1 9 0,4-3 4 0,1 1 17 15,4 0 8 16,0 2-1-31,0 2-1 0,4 0-3 0,-5 5-1 0,-4 0 1 0,3 2-7 0,-16 3-4 0,24 5-6 16,-24-5-6-16,16 13-4 0,-12-3-2 0,-4 3-7 16,3-1-1-16,-1 1-7 0,-4 1 0 0,2 1-4 15,2 0-3-15,-2-3-3 0,-2 1-2 16,2-13-1-16,6 20 2 0,-1-9 3 16,-5-11 2-16,13 14-2 0,-4-9-3 0,5-2 0 15,-1 0-2 1,-13-3-3-1,30 4-1-15,-14-4 1 16,1 0-6-16,1 0-7 0,-2-3-13 0,-2 2-18 0,1-2-17 0,-1 0-21 16,-1 1-19-16,1-3 1 0,-1 2-16 15,-4-2-2 1,3 1-5-16,-3-2 3 0,1 1 13 0,-10 5 4 0,10-9 14 0,-6 1 10 16,-4 8 9-16,9-8 14 0,-9 8 17 0,0 0 7 0,7-13 25 0,-7 13 6 15,0 0 8-15,4-7 5 0,-4 7 13 0,0 0 4 16,0 0 7-16,0 0 11 0,0 0 21 15,25 25 2-15,-13-14 3 0,-6 6-4 16,7 0-5-16,-3 3-3 0,3 1-6 0,5 6-2 16,-5-3-10-16,4 2-8 0,-4 1-2 15,3 1-7-15,-3-1-2 0,1 3-2 16,-4-3-6-16,3-1-9 0,-2-4-12 16,-5 2-13-16,1-5-19 0,-1 1-26 0,2-5-26 0,-5-3-24 15,0 0-26-15,-3-1-25 0,0-11-38 16,-3 13-75-16,3-13-304 0,-14 2-66 15</inkml:trace>
  <inkml:trace contextRef="#ctx0" brushRef="#br0" timeOffset="89702.1812">27762 12000 1467 0,'-10'-15'-13'0,"0"1"15"0,3-7 3 0,3 4-5 0,4-3 4 0,4 0 7 0,3-2 4 16,-1-1 3-16,8-4 11 0,2 3 14 0,4 0 12 15,4 4 14-15,-1 0 10 0,4 0 0 0,-7 10-4 16,3 0 2-16,0 2-3 0,-2 6-3 16,-2 2-2-16,-2 5-3 0,-3 3-7 0,-1 4 2 15,-7 1-5-15,-3 1-5 0,2 2-3 16,-5 4-4-16,-8-3-5 0,5 3-1 16,0 0-8-16,-4 0-5 0,1-3-14 0,-2-5-16 15,2 1-22-15,0 0-25 0,-1-3-37 16,7-10-38-16,-11 8-37 0,11-8-58 0,0 0-111 15,0 0-258-15,-25-18-92 0</inkml:trace>
  <inkml:trace contextRef="#ctx0" brushRef="#br0" timeOffset="90079.7499">28036 11700 1641 0,'0'0'22'15,"13"-4"6"-15,-13 4-2 16,0 0-3-16,20 4 0 0,-20-4-1 0,19 8-5 0,-8-1 0 15,2 0-3-15,4 1 2 0,2 2 4 0,-3 1 10 16,9-2 12-16,-6 2 2 0,5-2 0 16,0 1-2-16,1-3-2 0,3 4-7 15,-2-4-1-15,-2-1-4 0,1 1-3 16,0-5-3-16,-5-2-2 0,3 0 1 0,-6-2-2 16,1-3-3-16,0-3-1 0,0-2 1 0,-6 1 2 15,1-7 1-15,-5 1-1 0,-2 3 0 16,-6-6-1-16,0 1-3 0,-3-5 2 15,-3 2 0-15,-2-1 3 0,-2 4 0 16,1 0 3-16,-8-1-1 16,1 5-3-16,-3 0-4 15,3 8 1-15,0 1-4 16,-1 4 4-16,4 0-10 16,-4 4-16-16,4 1-26 15,0 7-28-15,-1-5-33 0,1 5-27 16,3 3-21-16,-3-3-36 15,-1 3-89-15,1 3-314 0,7-1-84 0</inkml:trace>
  <inkml:trace contextRef="#ctx0" brushRef="#br0" timeOffset="91765.7947">29616 11321 1678 0,'4'-20'24'15,"-4"2"3"-15,3 3-8 0,0 2-6 16,0 6 4-16,-3 7-4 0,0-15-1 0,0 15 14 15,0-13 8-15,0 13 2 0,-3-6-4 0,-3 0 7 16,6 6 6-16,0 0 2 0,0 0 7 16,-34 18 0-16,17-9-3 0,4 2-1 15,-4 6-3-15,4-3-5 0,-1 4-4 0,1 0 1 16,3 1-3-16,-3 1 0 0,3 1-3 16,3-1 1-16,0 0 0 0,7 0 2 15,0-5 0-15,4 2 1 0,3-4 4 16,3 2 2-16,6-3-12 0,4 1-1 15,4-1-1-15,-1-2-3 16,0 3-5-16,0-3 0 16,-2-1-4-16,-2 2 4 15,-2-1 1-15,0 2 2 16,-7 1 4-16,-3-1-2 0,-7 1 0 0,0-1-1 0,-7 6-3 16,-3 2 3-16,-3-3-1 15,0 0 7-15,-5 4-7 0,-5-4-7 16,0 3 1-16,3-5-1 0,-4 0-4 15,1-2-2-15,3-1-13 0,-3-4-16 16,6-3-15-16,1-5-22 0,2 0-23 16,1-3-26-16,6-1-28 0,4-7-10 15,0 2-11-15,3-3-7 0,3-2 2 0,4 2-4 0,-1-1-4 0,1-2-12 0,3 1-10 16,3 1-364-16,-3-2-55 0</inkml:trace>
  <inkml:trace contextRef="#ctx0" brushRef="#br0" timeOffset="92109.7738">29566 11628 1384 0,'10'-10'-44'0,"0"5"21"0,-3 2 16 0,-7 3 10 0,6-7 5 0,-6 7 9 0,0 0 13 0,0 0 5 16,0 0 11-16,0 0 8 0,0 0 5 0,21 15 6 15,-21-15-5-15,9 12 6 0,1-4-1 16,1 0 3-16,-5 1-1 0,4 1 0 16,4 1-6-16,2-2-2 0,1 2-5 0,2-4-4 31,-2 0-4-31,4 1-5 0,-2-4-4 0,1 1-7 16,-2 1-11-1,-2 0-14-15,1-5-18 0,-4-1-19 16,-13 0-20-16,23 3-20 15,-23-3-17-15,13-4-11 0,-13 4-9 16,0 0-8-16,0 0-5 0,-6-18 0 0,6 18 1 0,-13-8 8 0,2 3 11 0,-2 0 29 16,-1 2 32-16,1 1 16 15,1 0 13-15,-2-1 15 0,1 0 3 0,-1 3 17 16,1-2 3-16,13 2 3 16,-20-3 11-16,20 3 13 0,-10-5 14 0,10 5 5 0,0 0 0 0,0 0-2 0,0 0-6 0,27-20-9 0,-14 12-3 15,1 2-1-15,2-5-5 0,7 1-8 16,-7 0-12-16,5 0-13 0,-1-2-22 15,-7 2-19-15,4 2-17 0,-7-2-16 16,-4 0-26-16,-3 1-11 0,-3 9-15 0,0-13-32 16,0 13-23-16,-16-7-227 0,2 4 95 0</inkml:trace>
  <inkml:trace contextRef="#ctx0" brushRef="#br0" timeOffset="92268.7659">29746 11530 1069 0,'-14'3'15'0,"14"-3"17"0,-19 2-5 15,19-2 14-15,0 0 7 0,-11-2 5 16,11 2-4-16,0 0-2 0,0 0-3 0,0 0-2 15,30-19-4-15,-16 10-3 0,-1 1-5 16,4 1-4-16,4-3-9 0,-2 1-11 16,4-2-25-16,4 2-13 0,0-2-13 0,-3 1-17 15,9-2-10 17,-3 4-18-32,-4 1-29 0,4 0-38 0,0-1-191 0,4 3 137 0</inkml:trace>
  <inkml:trace contextRef="#ctx0" brushRef="#br0" timeOffset="92683.7357">30459 11343 903 0,'21'0'-4'0,"-4"0"2"0,-17 0 6 0,30 1 6 0,-14 5 4 0,1-1 3 16,-4 4 3-16,4 0 6 0,-1 1 11 16,1 5 2-16,-4-3-2 0,4 3 3 0,-4 0 0 15,1 0-6-15,-4 1 10 32,3-4 0-17,-6 1 1-15,3-1 1 0,0 1-2 0,-3-4-2 0,-1 1-4 0,1-2 0 0,-7-8-8 0,6 12 3 0,-6-12-6 0,0 0-3 16,0 0-2-16,0 0-1 0,0 0-6 15,0 0 0-15,-19-30-4 0,12 18 1 0,-3-4-3 16,0-1-6-16,0 3 8 0,-3-4-1 16,-1 0 3-16,4 5-1 15,0-2 4-15,0 6 2 0,3-4-2 16,1 6-1-16,-1-3-4 0,4 6 9 0,3 4-2 0,0 0 11 16,10-17 2-16,-10 17 0 0,20 0 0 0,-4 3-2 15,-16-3 4 1,30 10-4-16,-13-5 0 15,0 8 2-15,0-1 1 16,-1 1 0-16,1 2 4 0,-7 2 1 0,0-1 5 0,-3 4 1 16,-4-6-2-16,-6 6 0 0,0 1 1 0,-4-1-7 15,-4-1-3-15,-2 1-3 0,3 0-2 0,-3-2-5 16,-4-3 0-16,1 2-6 0,-5-4-9 0,5-1-13 0,-4 1-11 16,-1-6-23-16,5 1-28 0,2-3-31 0,-2-5-34 15,16 0-20-15,-23-3-15 0,13 1-74 16,4-3-378-16,6 5-117 0</inkml:trace>
  <inkml:trace contextRef="#ctx0" brushRef="#br0" timeOffset="92889.7284">30827 11510 1736 0,'0'0'-16'0,"23"4"6"0,-13 0 0 15,-10-4 8-15,16 10-2 0,-2-3 11 16,-4 4 1-16,0-4 4 0,4 0 3 0,2 5 4 15,-2-1 8-15,2-1-1 0,1-2 2 16,-4-1-3-16,4 0-1 16,2 3-3-16,-2-5-7 0,1 3-14 0,-6-3-26 0,6-1-30 15,-9 1-24-15,-9-5-27 0,16 3-50 0,-16-3-85 16,0 0-184-16,0 0 64 0</inkml:trace>
  <inkml:trace contextRef="#ctx0" brushRef="#br0" timeOffset="93061.7133">31000 11608 1214 0,'0'0'26'0,"-7"-5"13"0,7 5-4 0,0 0-1 0,0 0-1 0,0 0-5 0,0 0-7 0,21-20 3 0,-12 14-7 0,4 1 1 0,1-2-4 0,-1 2-5 0,4-5-5 0,4 0-15 16,-5 0-18-16,1 1-17 0,-1-4-15 15,1 2-23-15,-4-1-57 0,1 2-248 31,-8 0 98-31</inkml:trace>
  <inkml:trace contextRef="#ctx0" brushRef="#br0" timeOffset="93382.2248">31003 11407 1034 0,'-13'6'9'0,"3"0"8"15,3 0-1-15,-3-1-5 0,10-5-6 16,-6 10 8-16,6-10-2 0,0 0-4 0,0 0 2 15,0 0 9-15,0 0 7 0,33 0 7 16,-33 0 6-16,30-10 6 0,-10 5 2 0,3-1 8 16,1 2-1-16,2-1-8 0,4 0-1 15,-3 5-2-15,3-2-1 0,-3 4-5 16,3 0 3-16,-7 1 1 0,3 5 3 16,-2 1-1-16,3 3-1 0,-7 0 0 0,0 0-7 15,3 0-2-15,-2 3-1 16,-5 3-6-16,1-5-5 0,-1 1-5 15,-2 1-15-15,-1-2-22 0,-3-1-13 0,-3-2-19 16,2 1-23-16,-5-4-26 16,-4-7-36-1,10 12-75-15,-10-12-266 0,0 10 15 0</inkml:trace>
  <inkml:trace contextRef="#ctx0" brushRef="#br0" timeOffset="93672.21">31113 11465 1240 0,'0'0'-28'16,"10"-12"7"-16,1 2 7 0,5 2 11 16,4-2 16-16,0 0-5 0,6 0 12 0,-2 1 8 15,6 1 9-15,6 0 9 16,-2 4 7-16,0-2 6 0,-1 1 0 0,1 5 1 15,-1 0-3-15,-6 3 3 0,3 2 5 0,-4 0-2 16,-3 2-5-16,1 4-5 0,-4-2-3 16,-1-1-6-16,-5 1-4 0,-1 4-5 15,4-2-2-15,-7-2-8 0,1-1-9 0,1 0-11 16,-2-1-21-16,-2 0-23 0,-2 1-31 16,-6-8-23-16,6 7-20 0,-6-7-32 0,10 8-83 15,-10-8-268-15,0 0-1 0</inkml:trace>
  <inkml:trace contextRef="#ctx0" brushRef="#br0" timeOffset="93819.7213">31647 11214 1478 0,'-7'-12'40'0,"4"4"-15"0,0 2-23 0,-1-2-15 16,-2 1-23-16,6 7-18 0,-3-10-17 15,3 10-39-15,0-12-88 0,0 12-164 0,0 0 125 16</inkml:trace>
  <inkml:trace contextRef="#ctx0" brushRef="#br0" timeOffset="94129.7009">31837 11253 1077 0,'0'0'34'0,"10"4"-24"0,-10-4-16 0,0 0 1 15,10 12 7-15,-10-12 5 0,0 16 4 16,0-16 5-16,0 18 3 0,0-18 27 0,-4 25 13 16,1-13 9-1,0 0 10-15,3 4 0 0,-3-1 7 0,3 0-3 0,-3 2-3 16,3-2-5-16,0 3-8 16,0-1-4-16,3-2-3 0,3 2-2 15,-3 4-6-15,5-4 1 0,2 1-1 0,-1-3-8 0,2 0 2 0,-1 3-5 16,6-6-5-16,-6 0-1 15,6 1-7-15,2-4-4 0,-5 2-6 0,7-4-7 16,-7-1-14-16,1-1-16 0,-1-3-20 16,0 0-27-16,-13-2-20 0,27-2-32 0,-27 2-20 15,13-5-51-15,-6 0-94 0,-7 5-239 16,3-13-26-16</inkml:trace>
  <inkml:trace contextRef="#ctx0" brushRef="#br0" timeOffset="94307.6895">31804 11608 1527 0,'0'0'27'0,"-14"-3"-16"0,14 3-1 16,0 0-2-16,0 0 1 0,0 0-6 15,0 0 7-15,0 0 1 0,0 0-8 16,37-20 2-16,-23 15 2 0,2 0-3 0,1-2-10 16,6-1-7-16,-3-2-25 0,0 0-22 15,0 3-20-15,0 0-44 0,-3-4-84 0,0 1-169 16,-4 5 112-16</inkml:trace>
  <inkml:trace contextRef="#ctx0" brushRef="#br0" timeOffset="94852.222">31853 11433 1083 0,'-9'-3'29'0,"9"3"-22"0,-3-12-21 0,3 4-1 0,0 8 4 0,6-17-4 0,0 9 4 0,5-1 11 0,-1 1 1 0,3 0 23 0,1-5 4 0,2 4 6 16,4 1 11-16,0 1 20 0,0 2-13 16,7 0 4-16,-4 5 4 0,1-3-4 15,2 6 1-15,1-1-3 0,-1 4 3 0,1 1-5 16,0 0 3-16,-4 1 2 0,1 1-1 16,-5 3 0-16,2 0-1 0,-4-3 4 0,-1 2-2 15,-2-2-4-15,-8-1-3 0,4 1-2 16,-4-1-4-16,5 1-6 0,-11-9-4 15,10 9-4-15,-10-9-1 0,0 0-3 0,17 3-3 16,-17-3-3-16,0 0-4 0,16-11-3 16,-6 4 0-16,-3-4 0 0,3 4-2 15,-1-1-1-15,5 1-3 0,-1 0 0 0,1-1-2 16,2 6 1-16,1-1 0 0,-1 6 0 16,-16-3 3-16,34 10 4 0,-20-5 0 0,6 4 3 15,-4 3 3-15,4 2 1 0,-3-1 2 16,0 1 4-16,-1-1-3 0,1-1 3 15,-1 3 1-15,1-1-1 0,0-2 4 16,-4-3 0-16,-3 2 3 0,1-4 3 0,-2 0 2 16,1 1 2-16,-10-8 0 0,14 4-3 0,-14-4-3 15,13 3 0-15,-13-3-7 0,0 0-2 16,17-10-5-16,-14 0 2 0,-3 10-8 16,0-20 2-16,0 3-7 0,0 1-5 15,-3-3-14-15,0-6-12 0,-5 0-13 0,5-3-10 16,0-4-10-16,-4 2-15 0,1 0-18 15,-1 2-27-15,0 3-31 0,0 0-17 16,1 4-23-16,3-3-27 0,0 7-79 0,-1 2-350 16,0 2-138-16</inkml:trace>
  <inkml:trace contextRef="#ctx0" brushRef="#br0" timeOffset="95097.2621">32857 11246 1656 0,'4'11'-49'0,"3"1"22"16,-1 4 9-16,4 0 21 0,1-2 19 0,-2 3 3 16,-2 1 8-1,7 0-1-15,-1-3 1 0,-1 2-5 0,2-2 0 0,2 0-7 16,2 1-3-16,-5-7 2 0,0 4-14 15,4-3-19-15,-4 0-16 0,-3-2-29 0,1-4-26 0,-2 1-27 16,-9-5-67-16,13 5-284 16,-13-5 30-16</inkml:trace>
  <inkml:trace contextRef="#ctx0" brushRef="#br0" timeOffset="95273.4146">33064 11398 1216 0,'0'0'-16'0,"0"0"6"0,11-13 10 15,-11 13 16-15,9-9 20 0,-2 3 3 16,-7 6 0-16,17-12 2 0,-7 6-4 0,-1-2-7 16,2 2 1-16,2-2-7 0,1 1-15 15,-1-1-29-15,0-2-20 0,-3 3-23 16,0-1-39-16,0 1-80 16,0-1-187-16,-3-2 117 0</inkml:trace>
  <inkml:trace contextRef="#ctx0" brushRef="#br0" timeOffset="95452.0394">33108 11151 999 0,'0'0'7'16,"-11"-3"9"-16,11 3 15 0,-3-8 26 0,3 8 16 15,0 0 14-15,0 0 5 0,14-15 2 16,-14 15-6-16,13-7-7 0,-7 2-7 16,-6 5-7-16,18-13-7 0,-12 9-28 0,4-4-28 15,0 3-42-15,0-2-44 0,0-1-45 16,-10 8-107-16,17-10-236 0,-11 8 23 0</inkml:trace>
  <inkml:trace contextRef="#ctx0" brushRef="#br0" timeOffset="96599.0109">26804 13534 1283 0,'17'0'55'0,"-17"0"19"0,0 0 0 0,0 0-6 15,0 0-10-15,0 0-3 0,10-4-4 0,-10 4-2 16,0 0 2-16,9-5 9 0,-9 5 9 16,0 0 10-16,12-10 9 0,-12 10 6 15,6-10 0-15,-6 10-2 0,3-14-4 16,1 3-9-16,-4 2-7 0,2-4-6 0,-2-2-8 15,4 0-5-15,-8-3-8 16,8-2-3-16,-4-2-5 0,0-3-1 0,3-1-6 16,-3 2 0-16,4-1-4 0,-1-1-6 15,-3 5 1-15,4-2 3 0,-1 1-5 0,-1-2-1 16,2 7 1-16,0 3-3 0,-4 1 0 16,3-3 0-16,-3 7 0 0,2-2 3 0,-2 11 2 15,4-14 1-15,-4 14 6 16,8-5-4-16,-8 5-2 0,0 0 1 0,0 0-2 0,0 0 4 15,27 19-2-15,-21-11 0 0,3 2-3 16,-2 3 8-16,4 0 4 0,5-1 1 16,-2 3 3-16,1 0 5 15,3-2 19-15,2 4-1 16,3-2-4 0,-3-3-12-16,7 3 4 0,3 1-1 15,-7-4-4-15,0 1-2 0,0-4-5 0,-1-1-4 16,0 0 0-1,-3-4-4-15,-1-2-5 16,2 1 3-16,-4-3 1 0,-16 0-7 0,27-5-2 0,-16-2-5 0,-5-1 2 16,-1 1-2-16,4-3-6 0,-9-3 1 0,0 0-2 15,-4-2-8-15,-3-4 0 0,0 2 0 0,-2-1-4 0,-5 0 3 16,1 3 2-16,-1 0 4 0,1 0-9 16,0 3 6-16,-1-2-2 0,1 2 0 0,6 3-2 0,-2-1 0 0,-2 3 4 15,9-4-4-15,-5 4 6 0,7 7 3 16,0-14 6-16,0 14 10 0,9-17-8 0,2 8 8 0,-2 1 5 0,11-1 5 15,1 1-16-15,8-2 6 0,-2-1 5 16,7 2-3-16,3-3 1 0,-5 1-5 16,4 1 1-16,-1 1-2 0,-3-2 1 15,-1 4-1-15,-1-2-4 0,-1 0 0 0,-5 1-1 16,2 1-2-16,-4 2-8 0,-4-2-13 16,7 0-23-16,-12 2-22 0,3-3-25 0,-5-2-26 15,1 2-25-15,1-2-26 0,-1 1-31 16,-3 1-33-16,1-2-17 0,4 0-15 15,-5 5-51-15,5 0-99 0,-1 0-49 0,0 5 24 16,-13 0-117-16,27 2-48 0</inkml:trace>
  <inkml:trace contextRef="#ctx0" brushRef="#br0" timeOffset="96948.048">28058 12993 1576 0,'-6'3'49'0,"6"-3"14"0,-16 1 0 15,16-1 0-15,-11 8-3 0,11-8 1 0,-7 4 7 16,7-4 9-16,0 0 4 0,0 0 11 0,0 0 10 15,0 0 11-15,24 19 3 0,-24-19 10 16,24-2-3-16,-24 2-8 0,33-5-3 16,-14 5-7-16,2-4-13 0,-1 2-3 15,-2 1-17-15,4-5-6 16,-2 3-10-16,-1 0-10 0,2 1-11 0,-5-1-30 0,-2-1-19 16,-1 1-28-16,1 1-28 15,-5-1-36-15,-9 3-40 16,17-7-39-16,-13 2-27 0,-4 5-10 0,0 0-22 0,0 0-32 0,0 0-28 15,0 0-310-15,0 0-113 0</inkml:trace>
  <inkml:trace contextRef="#ctx0" brushRef="#br0" timeOffset="97159.0342">28135 13068 1592 0,'-14'9'-23'0,"1"-2"35"0,4 5 12 16,2-7 8-16,0 2 13 0,7-7 7 0,-4 13 11 16,4-13 4-16,0 0 11 0,21 14 7 15,-11-11 10-15,7-1 10 0,2 1 8 0,-3-3 0 16,9 0 4-16,-3-3-8 0,5 3-2 15,2-2-10-15,-1-1-7 0,-4 3-10 16,3-2-7-16,-4-3-10 0,-3 2 0 16,0 3-24-16,-4-4-24 0,-2 1-31 0,2-2-39 15,-2 0-49-15,-1 0-55 0,1 0-42 0,-5-1-60 16,-9 6-129-16,24-3-26 0,-14-3-164 16,4 3-80-16</inkml:trace>
  <inkml:trace contextRef="#ctx0" brushRef="#br0" timeOffset="97857.9904">28679 13071 1571 0,'0'0'63'0,"-14"-3"14"0,14 3-3 16,-13 0-14-16,13 0-6 0,0 0-8 0,-14 0-4 15,14 0-2-15,0 0-6 0,0 0 6 0,0 0 9 16,-16 9 14-16,16-9 11 0,0 0 9 15,0 13 6-15,0-13-1 0,0 13-2 16,0-13 1-16,10 15-6 0,-4-5-8 16,5-3-2-16,-1 4-3 15,-2-2-11-15,11 1-3 0,-2 1-4 16,-4-4-7 0,7 3-5-16,-1-3-2 15,2 1-3-15,-1-3-2 0,3 0-6 16,3-2 3-16,-5-2-6 15,1-1-6-15,2 0-1 0,-1 0-2 0,1-4 2 16,0 1-5-16,-1-4-2 0,0-1 9 0,0-1-8 16,1-4-7-16,-5 0 4 0,5-2 2 0,-4-2-2 15,4-6 1-15,-8 2-1 0,1-3-4 0,-4-3 1 16,1-3 1-16,-5 0 0 0,1 0-2 16,-2-3 4-16,-5 1 2 0,-3 1 5 15,-3 0-3-15,-2 0 11 0,-4 1 3 0,2-2 5 0,-7 6 3 16,1-1 6-16,-4 5 20 0,1 3 1 15,-4 3-2-15,1 1-3 0,-2 5 5 16,-2 0-3-16,-1 3-1 0,1 2-3 0,0 5-11 16,-1 0 0-16,1 5-1 15,-4 2-4-15,4 3-2 0,-3 7-3 0,-1 0-7 0,3 4 0 16,-3-1-2-16,8 0-4 16,-1 1-13-16,3 5-22 0,4-6-37 15,0 0-39-15,5 1-44 16,2-1-54-1,6-1-76-15,0-2-90 0,3 2-203 16,0-2 74-16,5-2 57 16,5 3-231-16,-4-5-155 15</inkml:trace>
  <inkml:trace contextRef="#ctx0" brushRef="#br0" timeOffset="116883.3876">11189 11175 1013 0,'-5'-10'78'16,"2"0"-30"-16,3 10 21 0,-3-16 3 0,0 8-6 15,0-4 6-15,-1 6-3 0,4 6 3 16,-3-15 6-16,3 15 1 0,0-13 0 0,0 13-3 16,-3-7-1-16,3 7-1 0,0 0-5 0,-2-13-4 15,2 13-2-15,0 0-2 0,0 0 12 16,0 0-4-16,0 0 0 0,8 33-3 15,-4-16-1-15,-1 7-2 0,0 0-2 0,3 6-5 16,2 5 3-16,-2 0-1 0,1 5-2 16,-1 1-4-16,6 5 1 0,-3 3-4 15,-3-5-1-15,6 3-1 0,-7 0-3 16,5 1 2-16,-4-2-1 16,5-4-6-16,-5-2 10 0,1-3-11 0,-1 1-4 15,2-1-4-15,-8-4 0 0,3-1-7 0,3 2-2 16,-2-10 0-16,-4 1-6 0,0-3 2 0,4-2-7 15,-4-2-4-15,0-1-15 0,0-5-18 16,2 0-19-16,-4-3-31 0,2-9-28 16,-4 12-41-16,4-12-42 0,0 0-25 0,0 0-33 15,0 0-106-15,0 0-82 0,-13-30-194 16,13 18-127-16</inkml:trace>
  <inkml:trace contextRef="#ctx0" brushRef="#br0" timeOffset="117496.1963">10681 11281 1649 0,'0'0'-66'0,"-13"-6"16"16,13 6 19-16,-13-6 26 0,13 6 8 0,-10-1 9 15,10 1-2-15,0 0 11 0,-11-5 0 16,11 5 1-16,0 0 3 0,0 0 15 16,0 0 12-16,0 0 6 0,0 0 8 15,38-10 5-15,-19 10 4 0,8-5 4 0,0 3 7 16,9 2-4-16,11-3 0 0,3-2 2 15,0-3 1-15,13 4-5 0,4-4-5 16,-4 0-1-16,5 6-2 16,-5-4-6-16,0-2-5 0,-9 4-7 0,5-1 2 15,-4 0-10-15,-9 3-4 0,0-3 0 0,-2 3-7 16,-5-1 1-16,-5 0-4 0,-4-2-6 0,1 3 1 16,-4-1-3-16,-2-1-5 0,-4 1-2 15,-2 0-5-15,1 3 3 0,-2-2 0 0,-2-1-2 16,-3 2-6-16,1-3-10 0,-1 2-11 15,-13 2-21-15,20-8-22 0,-13 2-23 0,-7 6-27 16,16-4-35-16,-9-1-29 0,-7 5-17 16,6-7-25-16,-6 7-62 0,0 0-93 15,0 0-232-15,0 0-100 0</inkml:trace>
  <inkml:trace contextRef="#ctx0" brushRef="#br0" timeOffset="117931.1684">11165 11700 1585 0,'0'0'-57'0,"0"0"16"16,0 0 21-16,0 0 16 0,0 0 17 16,0 0 11-16,0 0 14 0,0 0 16 0,0 0 11 15,0 0 7-15,54-7 2 0,-37 7 8 16,-3-3-2-16,1 3 4 0,5-2 2 15,-4 2-1-15,5-3 1 0,-1 1-3 0,-4 2 0 16,6-3-6 0,-7 1-4-16,5 2-9 0,-3-2-6 0,2 2-8 15,-5-3-2-15,4 1-6 0,-2-1-4 16,0 0-7-16,1 2-14 0,-3-3-18 0,2 2-29 0,-3-4-28 16,1 4-42-16,2-1-47 0,-2-1-21 0,-1 1-41 15,1 1-105-15,-2-1-347 0,7 3-157 16</inkml:trace>
  <inkml:trace contextRef="#ctx0" brushRef="#br0" timeOffset="118363.4617">11815 11830 1706 0,'0'0'-59'0,"-13"-2"14"0,13 2 19 0,0 0 18 15,-14-2 12-15,14 2 0 0,0 0 14 0,0 0 18 16,-8 12 10-16,8-12 8 0,0 15 4 16,0-15 7-16,2 22 0 0,-2-8 0 0,0 2 0 15,3 2 3 17,-3 2-3-32,3 2 2 0,0 4 1 0,-3-2-3 0,0 1-1 0,5 1-3 0,-2 1-7 0,-3 1-8 0,3-3-4 15,-3 1-3-15,3 0-7 16,1-1-3-16,-1-1-9 15,-3-4-8-15,3 1-24 0,0-4-19 0,1 0-24 16,0-4-27-16,-1 0-27 0,0-3-19 16,-3-10-16-16,7 13-8 0,-7-13-33 0,0 0-71 0,10 4-297 15,-10-4-56-15</inkml:trace>
  <inkml:trace contextRef="#ctx0" brushRef="#br0" timeOffset="118950.9759">11677 11965 1433 0,'-9'-7'-35'16,"-1"-1"20"-16,7 4 11 0,-6-4 23 0,9 8 8 15,-8-13 20-15,5 6 5 0,3-3 14 16,0 10 13-16,3-15 5 0,5 7 3 0,-2 0-2 15,7-1 6-15,-1 1 1 0,3-2 0 32,5 3-1-32,-1-3 2 0,3 3-3 0,0 2-7 0,5-1-5 0,-3 5-4 0,-1-3-5 15,0 4-5-15,0 0-7 0,-2 4-4 16,2 3-2-16,-3-2-8 0,-3 2-3 16,-1 0-4-16,-3 6-2 0,-6-3-2 0,0 4-5 15,-4 2-3-15,-3-1 0 0,0 2-4 16,-3 1-6-16,0-1-1 0,-4 3-1 0,0 0-3 15,-3-2 2-15,5 3-7 0,-6-5 9 16,3 0-12 0,2-2 1-16,-3 3-1 0,5-4 1 0,-3 0-2 15,4 0 1-15,-4-1 3 0,7 0-4 0,0-2 4 0,0-10-2 16,7 17 1-16,0-6-1 16,-7-11 5-1,16 10-5-15,-2-2 3 0,2-6 1 0,4 3 5 0,0-3 13 16,4 1 3-1,3-1 0-15,-1 1 17 16,1-3 6-16,-1 2-4 0,1 1-2 16,-3-3-2-16,-5 0-4 0,2 0-2 0,-2 0-1 15,-1 0-4-15,-3 0 5 0,6 3-7 0,-21-3 2 16,29 0-9-16,-18 0-6 0,-11 0 2 0,23-3-3 0,-14 3-13 0,-9 0-13 16,22 0-20-16,-13-5-31 0,-9 5-32 0,18-8-45 0,-7 3-60 15,1-4-38-15,3 1-39 0,2-2-122 0,7-3-95 16,0 3 69-16,-1 0-141 0,0-2-67 15</inkml:trace>
  <inkml:trace contextRef="#ctx0" brushRef="#br0" timeOffset="119479.515">12820 11546 1516 0,'-21'-3'-25'0,"21"3"9"0,-10-3 23 0,10 3 15 0,0 0 5 0,-16-2 5 0,16 2 12 15,0 0 12-15,-4-8 9 0,4 8 7 0,0 0 1 16,0 0 1-16,27-9 6 0,-27 9 4 15,20-7-3-15,-2 3 2 0,-3 2-4 16,2-4 0-16,0 4-4 0,2-2-3 0,-1 1-6 16,1 0-6-16,2 1-4 0,-1-3-5 15,0 2 3-15,0-2-14 16,3 3-8-16,-7-3 2 0,8 2-7 0,-7 1-8 16,2-3-8-16,2 0-15 15,-4 3-25 1,-1-1-17-16,0-2-21 0,-2 2-34 15,-1 2-25-15,1-3-22 16,-4 2-15-16,-10 2-9 0,23 0-46 0,-23 0-448 16,13 6-160-16</inkml:trace>
  <inkml:trace contextRef="#ctx0" brushRef="#br0" timeOffset="119829.4947">12885 11746 1689 0,'0'0'-82'0,"0"0"24"15,0 0 18-15,0 12 23 0,0-12 19 0,0 0 16 16,0 0 13-16,0 0 13 0,25 2 15 0,-25-2 11 15,23-2 1-15,-3-1 7 0,-4 1 1 0,4 0 4 16,5-3-1-16,-3 2 0 0,5-1 2 16,0-2 1-1,0 0 1-15,2 4-7 0,-2-2-2 0,0-4-11 0,0 3-1 16,-5 2-8-16,-1-2-6 0,-5 3-5 0,1 0-2 16,0-1-7-16,-4-2-8 0,1 2-11 0,-1 1-23 15,-3-3-33-15,-10 5-42 0,19-5-61 16,-19 5-40-16,14-5-118 0,-14 5-140 15,13-3-184-15,-13 3-122 0</inkml:trace>
  <inkml:trace contextRef="#ctx0" brushRef="#br0" timeOffset="122875.9809">14063 11332 1628 0,'0'0'-70'16,"0"0"10"-16,0-14 27 0,0 14 9 0,0 0 14 15,0-10 2-15,0 10 3 0,0 0 3 0,0 0 1 16,0 0 13-16,0 0 4 0,0 0 6 16,0 0-8-16,0 0 6 0,18 30 6 0,-13-18 6 15,3 3 5-15,-3 3 1 0,7 2 3 16,-2 2 2-16,-1 4-3 0,5 1-1 16,-5 0 6-16,5 1-3 0,-4 2-2 15,3-3-2-15,-2 4-2 0,2-2-4 16,-2-1 3-16,-2-1-5 15,-2-2 1-15,1-4 0 0,0 1-3 16,-2 1 0-16,1-4-5 0,-3-1 0 16,2-3 2-16,-2 0-2 0,0-3 5 0,-1 2 2 0,0-2 2 0,0-5-2 15,-3-7-1-15,-3 17-2 0,3-17-2 16,0 0-2-16,-3 10-5 0,3-10 2 0,0 0-1 16,0 0-8-16,-21-17 1 0,14 7 0 15,5-5-2-15,-4-1-3 0,0 2 2 0,4-6-4 16,2-2 0-16,-4-2 0 0,4 0-1 15,0 2 3-15,4-7-4 0,-2 5 0 16,4-3-2-16,0 2 0 0,0 0 0 16,1 2-2-16,3 0 3 0,-3 1-4 15,3 4 8-15,-1 1-9 0,1 1 1 16,1 7 0-16,-3 1 0 16,6 3 2-16,-3 5-1 15,-11 0-1-15,30 8 2 0,-16 0 2 16,-1 4-1-1,4 3 2-15,-5 0 0 0,1 0 0 0,1 3-2 16,-4 1 3-16,4-1 0 16,-4 2-1-16,0-2 1 0,0 1 0 0,-3-1 0 0,1-1-1 15,0-4 0-15,-4-1 1 0,3 2 0 16,-1-5-2-16,-4 1 6 0,5 0-4 0,-7-10 1 0,7 7-3 0,-7-7 0 16,0 0 0-16,0 0-1 0,11-22-4 0,-11 9 0 0,3-2-1 15,3-5-3-15,-2 3 1 16,3-6 2-16,0 1-2 0,2 0 3 0,1 2-1 0,4-1 0 0,-1 1 1 15,-3 3-2-15,6 2 2 16,2 1 2-16,-2 0-1 0,1 7-1 0,1 2-1 0,0 2 5 16,3 6-2-16,-2 2 6 0,5 2-2 0,-4 3 2 15,-1 6 5-15,2-2 2 0,-1 1 2 16,-4 5 5-16,0-5 1 0,-3 5 1 16,5-2 1-16,-9 1 3 0,5-1 1 15,-3 2-1-15,-5-5-2 0,-1 3-3 0,4-6 2 16,-4 4-3-16,0-7-6 15,-2 4 3-15,-3-13-7 16,5 17-10-16,-5-6-17 0,0-11-24 0,0 14-25 0,0-14-36 16,-2 13-35-16,2-13-36 15,0 10-71-15,0-10-126 0,0 0-261 0,0 0-128 0</inkml:trace>
  <inkml:trace contextRef="#ctx0" brushRef="#br0" timeOffset="123813.2865">15835 11585 1691 0,'0'0'-41'0,"0"0"25"0,0 0 20 16,0 0 12 0,0 0 9-16,0 0 5 0,0 0-3 0,0 0 14 0,0 0 7 0,7-10 3 15,-7 10 2-15,0 0-1 0,9-4-2 0,-9 4 5 16,0 0 0-16,11-8 8 0,-11 8 6 15,0 0 1-15,0 0 4 0,0 0-3 0,0 0-4 16,0 0-6 0,13-3-2-16,-13 3-8 0,0 0-4 0,0 0-3 0,0 0-4 15,0 0-2-15,0 0-5 0,0 0-1 16,0 0-2-16,3 20-4 0,-3-20-4 0,0 0 2 16,0 0-4-16,0 0-1 0,7 10-3 15,-7-10-1-15,0 0-6 0,0 0 5 16,0 0 1-16,0 0-5 0,10 6 1 0,-10-6-1 15,0 0 1-15,0 0-2 0,0 0 1 16,0 0-4-16,0 0 0 0,0 0 0 0,0 0 8 16,0 0-11-16,0 0 1 0,0 0-5 15,0 0 1-15,0 0 1 0,0 0 1 16,0 0 1-16,0 0-3 0,0 0 1 16,0 0 0-16,0 0 0 0,0 0-1 0,0 0 3 15,0 0-1-15,0 0 0 0,0 0 1 16,0 0-1-16,0 0-1 0,0 0 1 15,0 0 0-15,0 0-3 0,0 0 3 0,0 0 1 16,0 0 6-16,0 0-7 0,0 0-2 16,0 0 0-16,0 0 0 0,0 0 0 0,0 0-1 15,0 0 2-15,0 0-5 0,0 0 1 16,0 0 3-16,0 0-2 0,0 0 2 16,0 0-1-16,0 0 0 0,0 0-2 0,0 0 2 15,0 0-5-15,0 0 0 0,0 0-6 16,0 0 3-16,0 0-9 0,0 0-3 15,0 0-2-15,0 0-3 0,0 0 2 0,0 0 0 16,0 0 3-16,0 0 2 0,0 0 1 16,0 0 3-16,0 0 3 0,0 0-1 0,0 0 2 15,0 0 4-15,0 0-3 0,0 0 4 16,0 0 0-16,0 0-2 0,0 0 1 16,0 0 0-16,0 0-9 0,0 0-25 0,0 0-40 15,-37-11-52-15,37 11-42 16,0 0-92-16,-16 0-175 0,16 0-174 0,0 0-115 15</inkml:trace>
  <inkml:trace contextRef="#ctx0" brushRef="#br0" timeOffset="127869.2848">16648 11548 1558 0,'14'-2'-95'15,"-14"2"16"-15,10-3 22 0,-10 3 17 16,0 0 10-16,14-3 17 0,-14 3 6 0,0 0 8 16,0 0 11-16,9-5 14 0,-9 5 8 15,0 0 7-15,0 0 8 0,10-5 4 0,-10 5 7 16,0 0 8-16,0 0 2 0,0 0-4 15,3-12 1-15,-3 12-1 0,4-8-6 0,-4 8-1 16,0 0-4-16,-7-13-1 0,7 13-2 31,-10-9-5-31,4 6-4 0,-5-4-5 0,2 2-3 0,-1 3-4 16,-4-4-2-16,-2 4-4 0,2-1-1 0,-2 3-4 0,-1 0-2 16,1 3-3-16,-2-1 1 0,-2 4-5 15,4 1 4-15,-1 3-6 0,1-1 0 16,2 4-2-16,-2 3 0 0,2-2-3 0,4 1 7 15,0 5-4-15,4-2 1 0,2 2-3 16,1 0 2-16,3-1-1 16,3 2 0-16,1 2-2 0,6-4 8 0,-4-1-8 0,8 2 3 15,-1-5-2-15,0 0 3 0,1-1 0 16,2-1-2 0,4-5 1-16,-7 0 1 0,7-6-1 0,-2 0-2 0,-2-2 1 15,1-4 4-15,2-1-10 0,-2-6 4 0,4 1 1 16,-5-5-3-16,-2 1 2 0,2-4 0 15,1-2-4-15,-4-3 2 0,1 1 1 0,-8-1-2 16,4 4-1-16,-4-4 2 0,2 3-3 16,-5 0 0-16,0 5 2 0,0 0 1 0,1 0 2 15,-1 3 1-15,0 0 1 0,-3-2 3 16,3 4 0-16,2 0 3 0,-5 10-4 16,3-15-1-16,-3 15 2 0,3-10-4 0,-3 10 1 15,0 0-3-15,0 0 3 0,0 0-2 16,0 0-4-16,0 0 3 0,0 0 1 0,0 0-3 15,6 35 1-15,-2-23 2 0,-1 4-2 16,3 1 1-16,5 1 3 0,2 0 0 0,-3 1 6 16,3-1-3-16,0 2 0 0,5 2 2 15,-2 1 4-15,1-6 3 0,3 3 1 16,-4-3 6-16,1-1 5 0,3 1 6 16,-3-4-1-16,0-1-2 0,-1-1 0 15,-2-5 0-15,2 0 0 0,-2 0-3 0,-1-5-4 16,-13-1-4-16,27 0-1 0,-14-5 0 15,-3 3-5-15,3-4-16 0,-6 1-22 0,3-2-34 16,-3 0-38-16,-1-1-48 16,-3-2-58-16,4 3-80 0,-7 7-185 0,11-12 39 0,-5 5-130 15,4-5-58-15</inkml:trace>
  <inkml:trace contextRef="#ctx0" brushRef="#br0" timeOffset="148700.6336">12566 10793 557 0,'0'0'76'15,"-20"7"-35"-15,20-7-8 0,0 0 14 0,-13 3-4 16,13-3-3-16,0 0-2 0,0 0 8 0,0 0 2 15,-21 0 6-15,21 0 1 0,0 0 1 16,-10 2 3-16,10-2 0 0,0 0 12 0,0 0-2 16,-14 2-3-16,14-2 8 0,0 0-6 15,0 0 1-15,-16-2-1 0,16 2 1 16,0 0-1-16,-14 0-2 0,14 0-3 16,0 0 1-16,-15 0-1 0,15 0-6 15,-14-2-1-15,14 2-1 0,-17 0-7 16,8-3-1-16,9 3 1 0,-21-2-5 0,12 0 1 15,9 2-5-15,-18-3 0 0,9 0-3 0,9 3 0 16,-24-2-4-16,19-1 0 0,-9 1-3 16,3-3 2-16,2 3-2 0,-5-1-1 15,4 0-3-15,-4-2 1 0,1 0-5 0,0 3 0 16,-1-4-3-16,1 4 0 0,1-4-3 16,-6 2-2-16,5-1 6 0,0 0-6 15,-4 3 1-15,4-3-2 0,-1 0-3 16,-1 0 3-16,-4 0-3 0,4 0 4 0,1 3-3 15,-3-4 0-15,0 1 1 16,4 4 0-16,-3-5-2 16,-1 4 9-16,0-2-7 15,1-1-4-15,-1 2 0 16,1 2 2-16,-2-2-5 0,2 3 3 0,3-2-3 0,-5-1 1 16,2 3-2-16,-4-3 1 0,5 3-1 0,-3-2 2 15,-3 4-3-15,2-2 1 0,2 0 0 0,-4 0 2 0,2 0-3 0,-1 3 0 16,0 0 1-16,0-1-2 0,-4 1-2 15,4-2-1-15,1 5 1 0,-2-4 1 16,1 2 0-16,2 0 4 0,-4 1-5 16,6-2-2-16,-1 2 3 0,-3 0 0 0,5 0-1 0,-7 0 2 15,4 3 0-15,-4-4-1 0,-1 6 2 16,4-2-2-16,-5-1 0 0,0 1 1 16,4 2 1-16,-4-2-4 0,5 1 2 15,-4-1 3-15,0 2-5 0,3-3-1 0,-1 2 2 16,1-1 2-16,5 4 1 0,-7-3-4 0,3 1 2 15,5 0 9-15,-6 0-11 16,4 0 1-16,-1 2 0 0,-6 2 1 0,6 0-2 16,-3-2 3-16,0 3-4 0,3-2 2 15,-3 0 3-15,4 1-2 0,2 1-1 16,-2-2 2-16,-2 2-3 16,2-1 2-1,2 2-3 1,-2 1 3-16,2-2 1 15,1 0 0-15,4 3 1 16,-5-3 0 0,4 2-5-16,-4 0 10 15,1 3-8-15,4-2 4 16,-2 2-5-16,5-3 9 16,-1 3-7-16,-3 1 0 0,3-1-2 0,1 0 1 0,2 0 2 15,-2 0-4-15,-2 0 3 0,5 0 0 0,0 1 0 16,0-2 0-16,0 1-1 0,3 2 1 15,-4-1-1-15,4-2 2 0,0 4-2 0,0-3 3 0,0 2-1 0,0-4-3 16,0 5 1-16,0-4 3 0,4 1-5 16,-1 0 4-16,3 0-1 0,2 1 6 15,-2 1-9-15,1-2 5 0,-1 2-2 16,5-2 0-16,-5 0 4 0,4 2-4 0,0-1-1 16,0-1 2-16,-3 2 2 0,2-2-2 15,2 1 1-15,-1-1 2 0,-4 2-2 0,5-1-2 0,-2-2 1 16,1 1 1-1,1-1-4-15,-1-1 4 16,-1 2-4-16,2-2 0 0,-1 0 6 16,-1 0-3-1,2-2-3-15,2 0 7 16,0-2-3 0,-3 1 6-1,0 0-8-15,3 0 2 16,1 1-1-16,-1-4 3 15,1 2-3-15,-5 3-1 0,5-3-1 0,2-1 3 16,1 4-2-16,-4-3 2 0,4 3-2 16,0-3 2-16,0 1 3 0,3 0-5 0,-4-1 2 15,1 3 2-15,3-5 3 16,0 3-5-16,-1-1 1 0,-1-1-2 0,3 2 2 16,-3-2 2-16,3-1-2 0,-1 1 1 0,-1-4 4 0,2 4-1 15,-1-1 1-15,4-2 4 0,-5 1-6 0,1-2 3 0,0 2-4 0,0-4 5 16,5 3-7-16,-7-1 4 0,2-1-1 0,1 2 1 0,2-2-7 0,-7-1 5 15,8 1-1-15,-4 0 0 16,0 1 0-16,0-4-1 0,0 3-1 16,0-4 5-16,-3 1-7 0,-1 1 3 0,1 0 2 0,-1-3 0 15,1 3 0-15,-1-3-4 0,-2 1 2 16,2-1-3-16,2-1 6 16,-6 1-6-16,-12-3 0 15,30 3 0-15,-16-1-2 0,-1-2 9 16,-13 0-5-16,27 3 4 0,-13-3-5 15,-1 2 1-15,-13-2-2 0,27 0 0 0,-14 0 0 16,-13 0 2-16,27 0 9 0,-13-2-11 0,1 2-2 16,-1-3 1-16,2 3-4 0,-2-2 7 0,3 2 2 0,-3-6-6 0,-1 4 3 15,3-3-1-15,-3 0 16 0,1 3-7 0,-4-2 4 16,3 1-4-16,1-3 1 0,2 3-1 0,-6-2 3 16,3 1-5-16,1-2-4 0,-1 4 1 0,0-3 2 0,1 0-7 15,-1 2 6-15,1-1-6 0,-1 1 1 0,1 1-1 16,-2-4 2-16,-2 1-1 0,4 3 2 0,-3-3-6 0,2-1 0 0,-3 3 9 15,3-3-3-15,-3 0-3 16,0 1-1-16,2 1-2 0,-1-4 3 0,2 3-2 16,-1-2-2-16,1 0 6 0,-8 1-1 0,6 1-1 0,-2-2-2 0,4 1-2 15,-1 3 3-15,1-6-1 0,1 1-1 0,-5 4 1 16,0-4-11-16,2 1 5 0,2 0-2 0,-4-4 4 16,3 4-1-16,-3 0 2 0,0-4-4 15,2 3 0-15,0-1 5 16,-2 1 2-16,5-2-5 0,-8 3 0 0,3-3 1 0,3 3-1 15,-6-4 4-15,3 1-3 0,2 1 3 0,-5-2-3 0,4 1 0 0,-3 1 2 16,3-2 2-16,-2-2-4 0,-3 1 2 16,3 0 1-16,-3 2-3 0,2-2 0 0,0-1 3 0,-1 1-2 0,1-4-1 0,-3 4-2 15,2-1 2-15,2 4 1 0,-6-4 0 0,1 1 5 16,5-1-3-16,-6 2-1 0,2-1-1 0,0 0 1 16,2-3 3-16,-3 3-2 0,1-1 1 15,0-2 1-15,-2 0-2 0,1 0-1 0,2 3-3 0,-5-4 3 0,2 3-2 16,2-1 1-16,-1-1 0 0,-3 0 0 0,4 1-1 15,-4-3 4-15,2 3-3 0,2-1 1 16,-4 0 0-16,0 1 3 0,0-4-1 16,0 2-1-16,0-1 3 15,0 2-3-15,0 0 2 0,3 0-2 0,-3-3-1 16,-3 3 3-16,3-2 0 16,0 1 0-16,-4 2 1 0,4-1-1 0,0 0 0 0,0 0-2 15,-2-3 2-15,2 3 1 0,-4 1 0 16,4-2 1-16,-3 1 0 0,3-3-3 0,-4 4-1 0,2-1 4 15,2 0-3-15,-5 1 6 0,5 0-6 16,-3-1 1-16,1 3 0 0,-2-1 0 0,0 1 1 16,1-3 1-16,1 3-1 0,-2-1-2 15,0 1 3-15,-2-1 1 0,2 1-2 0,0-1 2 16,1 2-2-16,-3-1 1 0,6 0-2 16,-4 2 0-16,1 0 0 0,0-3 0 15,-1 0 1-15,1 1 2 0,3 2-1 16,-4 1 0-16,2-2-3 0,-2 2 3 0,1-2 0 15,3-2-2-15,-4 4 0 0,2-2 1 16,-3 2 0-16,2-1 3 0,1 0-3 16,2-3 2-16,-4 4 0 0,-3-3-4 0,5 3 4 15,-2 2 2-15,4-3-6 0,0 10 3 0,-10-15 3 16,6 5-3 0,-3 2-2-16,1-2 2 0,2 3-2 31,1-4-1-31,-4 2 3 0,3-1 0 15,-1 0 0-15,-2 0-2 0,3 0 2 0,-3-1-2 16,0 2 2-16,1-1 2 0,3 3 0 16,-7-1 3-16,6 0-1 0,-2 1 6 0,-1-1-6 15,1 1 2-15,6 7 2 0,-9-8-3 0,4 2-2 0,5 6-2 0,-13-9 6 0,13 9-5 0,-9-7 1 16,1 4-1-16,8 3 3 0,-6-7-3 0,6 7 2 16,-11-5-1-16,11 5-1 0,0 0-1 15,-12-5-1-15,12 5 3 0,-8-3 3 16,8 3-6-16,-13-4-1 0,13 4 5 0,-5-6-5 15,5 6 1-15,0 0 1 0,0 0 0 16,0 0-1-16,-14-5-2 0,14 5-5 0,0 0-2 16,-11-1-9-16,11 1-14 0,0 0-8 15,0 0-5-15,-11-4-5 0,11 4-3 16,0 0-2-16,0 0-6 0,0 0 6 0,0 0-1 16,0 0 7-16,0 0 3 0,-9-2 8 15,9 2-2-15,0 0 9 0,0 0 2 0,0 0 4 16,0 0 0-16,-7-6 5 0,7 6 2 15,0 0 1-15,0 0 4 0,0 0 0 16,-9-5 2-16,9 5 1 0,0 0 1 16,0 0-1-16,0 0 1 0,0 0 2 0,-11-7 0 15,11 7 1-15,0 0 0 0,0 0 0 16,0 0 2-16,0 0-3 0,-9-5-1 16,9 5 1-16,0 0-6 0,0 0-10 0,0 0-13 15,0 0-16-15,0 0-21 0,-9-3-18 16,9 3-20-16,0 0-16 0,0 0-41 0,0 0-121 15,0 0-169-15,0 0 35 0</inkml:trace>
  <inkml:trace contextRef="#ctx0" brushRef="#br0" timeOffset="150939.5431">10979 12700 1223 0,'0'0'-40'0,"3"-10"7"0,-3 10 15 16,3-10 10-16,-3 10 16 0,3-9 9 15,-3 9 4-15,3-11 5 0,-3 11 17 0,0 0 3 16,0 0 11-16,0-12 9 0,0 12-2 0,0 0 3 15,0 0 3-15,0 0 0 0,4-9-1 16,-4 9-1-16,0 0-4 0,0 0-2 16,0 0-4-16,0 0-7 15,0 0-5-15,0 0-5 0,0 0-4 0,0 0-3 0,0 0-1 16,0 0-3-16,-27 21-4 0,20-13-2 16,1-1 0-16,-4 3-2 0,6 2-3 15,-2-1-1-15,-4 2-1 0,3-1-4 16,4 3 1-16,-4-3-1 0,4 3-4 0,3 0 2 15,-4 0-3-15,2 3 1 16,2-1-4-16,0 1 3 16,2 2 2-16,-2-2-3 15,4 1 1-15,-1 5-1 16,1-5-3-16,-1 1 1 0,4-1 0 16,-1 5-2-1,1-4 0-15,-4-1 3 0,7 4-4 16,-3-3 3-16,3 2-3 15,0-1-1-15,0-2 2 16,3 1 2-16,5 0 1 16,-3 2 0-16,5-3 0 15,1 1-1-15,-2-1 2 0,9 1 9 16,-1-2-8-16,2 0 5 0,1-4 0 0,1 2 0 0,-2-3-2 16,4 4 5-16,0-5-3 0,2-2 0 15,1 0-1-15,-3 0 2 0,2-3-3 0,-6 1 2 0,1-4-2 16,1 1 2-16,1 1-2 15,-2-3 2-15,0-3-2 16,3 3 1-16,-6-3-3 16,3 0 3-1,0 1-6-15,0-2 3 0,-6 1-1 0,-1 0 1 16,-2 0-2-16,1 0 0 0,2 0-2 16,-5 0 1-16,-1 0 0 0,2 0-3 0,-4 0 1 15,0 0 0-15,1 0-1 0,0 0-3 0,0 0 2 0,-3 0 4 16,-14 0-3-16,26 0-1 0,-13 0-2 0,0-3 2 0,-13 3 0 15,24 0 1-15,-24 0-1 0,16-3 0 0,-16 3-2 0,18 0 0 0,-18 0 3 0,12 0-2 0,-12 0-2 0,13-2 2 0,-13 2 1 0,0 0 1 16,0 0-1-16,18 0 2 0,-18 0 0 0,0 0 8 0,13-4-7 0,-13 4 1 0,0 0-2 0,0 0 2 0,14-2-2 0,-14 2-1 16,0 0 3-16,0 0-1 0,0 0 0 15,0 0 2-15,9-6-4 0,-9 6 8 16,0 0-6-16,0 0-2 0,0 0 0 0,0 0 1 16,0 0-1-16,0 0 1 0,-3-13-3 15,3 13 1 1,0 0-1-16,0 0 1 0,0 0 0 0,0 0 0 0,-6-13-1 0,6 13 5 15,0 0 2-15,-8-8-7 0,8 8 5 16,-6-4-1-16,6 4 0 16,0 0-1-16,-10-11 0 0,7 6 1 0,3 5-1 0,-8-7 0 15,8 7 5-15,-10-11-8 0,5 4-1 16,1 2 1-16,4 5 5 0,-10-12-5 16,4 7-1-16,-1-3-1 0,3 1 1 0,4 7 2 15,-14-13 1-15,8 9 1 0,-1-1 0 16,1-4 0-16,6 9-1 0,-14-7 4 0,4 2 0 15,4 1-4-15,6 4 1 0,-14-8 5 16,7 5-8-16,7 3 5 0,-15-7-2 16,3 7 0-16,12 0 0 0,-9-5 7 0,9 5-9 15,-10-2 2-15,10 2-2 0,-10-3 1 16,10 3-3-16,0 0 4 0,-10-5-4 0,10 5 2 16,0 0 0-16,0 0 0 0,0 0-2 15,0 0 1-15,0 0 0 0,0 0-2 16,0 0 2-16,-10 12 0 0,10-12 0 15,0 0-2-15,0 0 1 0,0 0 2 0,23 21-3 16,-23-21 2-16,11 9-1 0,-5-2-2 16,-6-7 4-16,13 14-1 0,-5-10 0 15,-1 4-1-15,-1 0 3 0,-1-1-2 0,3 3 2 16,-2-1-1-16,-2 2 1 0,2-2 2 16,-3 4 4-16,4 0-3 0,-4 2-4 0,5-2 4 15,-5-1 0-15,0 3 4 0,0 0-1 16,1 0 1-16,-1 3 2 0,-3-5 4 15,3 4 0-15,-3-2 1 0,3-1-2 16,-3 2-4-16,0-3 3 0,0 4-7 0,0-2 4 16,0-3 4-16,0-12-6 0,5 22 4 15,-10-13 0-15,5-9-10 0,5 20 6 16,-10-11-6-16,5-9-11 0,0 10-13 0,0-10-18 16,0 0-32-16,0 12-43 0,0-12-46 15,0 0-49-15,0 0-66 0,0 0-163 16,0 0-4-16,18-30-159 0,-11 21-99 0</inkml:trace>
  <inkml:trace contextRef="#ctx0" brushRef="#br0" timeOffset="152327.0142">12470 14441 1525 0,'0'0'-64'16,"0"0"26"-16,0 0 10 0,0 0 5 15,0 0 7-15,0 0 10 0,0 0 4 0,0 0 2 16,0 0 3-16,0 0 13 0,0 0 2 15,-12-21 6-15,12 21 8 0,5-15-1 0,-5 15 5 16,7-20 5-16,-1 10 4 0,-3 0-2 16,1-1 2-16,-2-5-2 0,1-2-7 15,6 2 0-15,-7-5-4 0,5-2-1 0,-1-2-2 16,1-1-7-16,3-5 0 0,-2-1 0 16,1-4-6-16,1-1 0 0,0-1 0 15,3-7-1-15,-3 1-3 0,1-2-2 16,-2 0 1-16,1-3-2 0,-2 2 2 15,1 0-2 1,1 1 0-16,-2 7 0 16,1 1 2-16,-3 1-1 0,2 1 4 15,-2 1-1-15,1 2-1 16,-5 4 3-16,1 1-1 0,5 3-1 16,-5 1 6-16,4 0-2 0,-3 3 0 0,1-2 5 0,-1 3-2 15,0 0 3-15,-2 2-1 0,2 1 2 0,4 2 1 16,-6 3-2-16,1 0 1 0,1 0 6 0,-4 3-1 0,0 9 2 0,0-17-1 0,0 17 2 15,4-13-5-15,-2 6-2 0,-2 7-5 0,3-11-2 0,-3 11 1 16,0 0-5-16,5-13-1 0,-5 13-2 16,0 0 2-16,0 0-4 0,0 0 3 15,0 0-2-15,0 0-3 0,0 0 1 0,0 0 0 16,2 46-2-16,-2-34-1 0,0 3 1 16,4 0-2-16,-1 3 1 0,-3 4 0 15,4-2-2-15,-2 3 1 0,5-3 0 16,-3 5-2-16,2-6 0 0,4 4 3 15,-3 0-2-15,3-3-3 0,0 3 3 0,-3-3-2 16,2-1 2-16,2 0 0 16,-4 1-1-16,2-6 1 0,2 3 1 0,-2-5-1 15,2 0 1-15,-1 0-3 0,-1-3 2 16,1-1 0-16,-3 0 1 0,7-6 0 0,-5 3-2 0,-9-5-2 16,24-3 1-16,-24 3 1 15,21-7 1-15,-12-1-1 0,0 2-1 0,2-8-1 16,0-1 0-1,-6-2-3-15,6 0 6 0,-4-3-5 16,2-4 0 0,-3 2 0-16,2-2-3 15,2-2 2-15,-3 1 0 16,-5 1 1-16,10 0-2 16,-10 0 0-16,2 1 3 0,3 1-2 0,-5 2 1 15,1 0 0-15,1 0 1 0,0 2 0 0,-1 3 0 16,-3 0 1-16,0 3-4 15,3-3 1-15,-3 6-2 0,4-3 2 0,-4 12 0 0,0-17 0 0,-4 10 0 16,4 7-1-16,0-10 0 0,0 10 0 0,0 0-2 0,-10-2 2 0,10 2 4 0,0 0-4 0,0 0 3 0,-13 17 0 0,13-17-2 0,-3 17 0 16,-1-8 1-16,2 5-1 0,2-2 1 15,0 3-1-15,0 0 1 0,2 3 1 16,-2-3 0-16,4 5 0 0,-1 0 1 0,1 1 0 16,1 0 1-16,-1 2 1 0,6-4 2 15,-4 1-2-15,5-2 4 0,-5 2-1 16,4-3 0-16,1-2 3 0,-5 3 1 15,4-5 1-15,1-3 0 16,-5 2 2-16,3-5-1 0,1 1 2 0,3-1 3 16,-6-2-5-1,-7-5 0-15,24 4-3 0,-24-4-1 32,17 0-7-32,-17 0-9 0,19-4-9 0,-19 4-15 15,14-5-15-15,-7 1-25 0,-7 4-30 16,10-5-44-16,-10 5-39 15,6-10-88-15,-6 10-136 0,8-10-150 0,-3 2-63 0</inkml:trace>
  <inkml:trace contextRef="#ctx0" brushRef="#br0" timeOffset="153491.9835">13550 13423 1480 0,'0'0'-44'0,"0"0"0"0,-6-5 10 16,6 5 16-16,0 0 7 0,0 0 4 0,0 0 8 15,0 0 10-15,0 0 9 0,14 41 7 16,-8-21-3-16,-1-6 5 0,3 6 4 0,2 0 5 16,-3 1 4-16,3 0 2 0,-5 1 3 15,4 2-1-15,0-2-7 0,-2 0 0 16,-1-3-10-16,-3 2 2 0,8-3-4 0,-8 2-3 15,3-5-4-15,-2 0-7 16,-1-3-16-16,4 1-26 16,-3-1-20-16,-1-4-29 0,-3-8-29 15,2 15-43-15,-2-15-92 0,8 7-183 0,-8-7 66 0</inkml:trace>
  <inkml:trace contextRef="#ctx0" brushRef="#br0" timeOffset="154021.4747">13517 13483 1094 0,'-7'-4'-18'0,"1"-2"14"0,-1 0 7 15,0 1 11-15,7 5 8 0,-7-9-1 0,3 2 3 0,4 7 13 16,0-13 2-16,0 13 12 0,8-12 4 15,-3 4 10-15,-5 8 2 0,14-12 1 0,-3 3 1 16,-1 4 1-16,3 1-2 0,0 1 2 16,1 1-2-16,-14 2-2 0,27 2-3 15,-27-2-5-15,29 7-7 0,-16 2-3 16,-1 0-3 0,-3 2-6-16,1-2-3 0,-5 4-5 0,0 2-6 15,-1-1-2-15,-4 4-5 0,-4-3-2 0,-1 0-1 16,3 3-5-16,-5 3-3 0,5-4 1 0,-9-3-2 15,9 1-2-15,-6 0 1 0,4-1 1 0,-2 0-3 16,3-4 0-16,3 2 1 0,0 1 0 16,0-13-1-16,3 20 5 0,3-13 3 0,6 4 4 15,-3-4 4-15,4-2 4 0,1 2 7 0,-1-1 4 16,3-1 8-16,1-1 2 0,0-1 0 16,-2 2 1-16,3-4-1 0,0 5 7 15,-2-4-11-15,-2 2-5 0,1-2-1 16,-2 1 0-16,1 0 1 0,-14-3-6 0,23 1-2 15,-12 2-7-15,-11-3 0 0,20 2-1 16,-20-2 2-16,15 3-19 0,-15-3-17 16,19 0-21-16,-19 0-29 0,0 0-28 0,23-3-41 15,-23 3-38-15,13-5-30 0,-3 4-65 16,-10 1-97-16,19-8-268 0,-8 4-130 0</inkml:trace>
  <inkml:trace contextRef="#ctx0" brushRef="#br0" timeOffset="154605.4377">14315 13498 1616 0,'0'-13'-64'0,"0"13"12"15,0 0 17-15,-5-12 13 0,5 12 13 0,-3-14 6 16,3 14 19-16,-6-6 2 0,6 6 5 15,-7-10 12-15,7 10 4 0,-14-5 6 16,14 5 8-16,-17-5 1 0,9 5 0 0,-4-3-3 16,-1 3-1-16,13 0 1 0,-27 3 4 15,14-3-2-15,-3 2-1 16,2 1-1-16,0 2-3 0,1-1-2 16,1 2-2-16,-1 0-5 15,-1 2 2-15,4 1-5 0,-1 3 3 0,5 0 0 16,0 1 5-16,-1 2-2 0,3-1 2 0,2 2 2 0,-3-1 3 0,5 0 1 15,5 2 0-15,-5-1 0 0,6-2 0 16,1 1-1-16,-1 3 3 0,4-2 7 16,3-2-3-16,-4-1 10 0,5-1-1 0,3-2 3 15,-1 0 3-15,2-3 17 0,-2-2-4 16,2-1 2-16,-2-1-10 0,0-3-7 0,3 0-7 16,-1-3-9-16,-5 2 1 0,8-4-10 15,-7 2-1-15,2-1-11 0,-2 1-5 16,-1-2-26-16,-1 0-25 0,-1-2-31 0,2 2-42 15,-2 0-41-15,-2 0-63 0,-2-2-75 16,3 1-159-16,0-2-83 0,3 1 72 16,1-1-202-16,-5 4-143 0</inkml:trace>
  <inkml:trace contextRef="#ctx0" brushRef="#br0" timeOffset="205774.6542">23633 6315 306 0,'0'0'46'0,"-11"-6"-5"0,11 6-13 15,0 0 9-15,0 0-3 0,0 0-7 0,0 0 2 16,0 0 0-16,0 0 0 0,0 0-5 15,0 0 5-15,0 0-5 0,0 0-1 16,0 0 1-16,-7-5-2 0,7 5-5 0,0 0 12 16,0 0-4-16,0 0 7 0,0 0 0 15,0 0 6-15,0 0-12 0,0 0 13 16,0 0-9-16,0 0 8 0,0 0 3 0,0 0 1 16,0 0-2-16,0 0 0 0,0 0-4 15,0 0 4-15,0 0-2 0,0 0-1 0,0 0 3 16,0 0-1-16,0 0 2 0,0 0-6 15,0 0 5-15,0 0-2 0,0 0 3 0,0 0-2 16,0 0-1-16,0 0-4 0,0 0-2 16,0 0-1-16,0 0-2 0,0 0 1 15,0 0-5-15,0 0-2 0,0 0 1 16,0 0-2-16,0 0-2 0,0 0 3 0,0 0-3 16,0 0 4-16,0 0 0 0,0 0-2 15,0 0 0-15,0 0 0 0,0 0-2 16,0 0-5-16,0 0 2 0,0 0-5 0,0 0 5 15,0 0-4-15,0 0-1 0,0 0-1 16,0 0 1-16,0 0-2 0,0 0-4 0,0 0 3 16,0 0-2-16,0 0 2 0,0 0 4 15,0 0-6-15,0 0 2 0,0 0 4 16,0 0-1-16,0 0 3 0,0 0 3 0,0 0-4 16,0 0 2-16,0 0 0 0,0 0-2 15,0 0-1-15,0 0-2 0,0 0 1 16,0 0-2-16,0 0-4 0,0 29 1 0,0-29 6 15,0 0-6-15,0 0 1 0,-3 12-3 16,3-12 1-16,0 0-1 0,0 15 0 16,0-15 0-16,-3 10-2 0,3-10 1 31,0 14-1-31,-3-6 0 0,3-8-1 0,-3 18 1 0,-2-11-1 16,2 4-2-1,3-11 2-15,-3 17 2 0,3-8-4 0,-3 2 3 0,3 2 1 16,-4-5-5-16,1 6 2 0,0-4 3 0,3 3-4 15,0-2 5-15,-3 0-1 0,3 2 2 16,-4-1-5-16,4 0 3 0,-4-2 1 0,4 2 3 16,-3 2-3-16,3-14 2 0,-3 22-1 0,3-12-1 15,-3 2-1-15,-1 1 1 32,4-4-1-32,0 4-1 0,-3-2 2 0,3 1-1 15,0-12-2-15,-3 22 2 0,0-12 4 0,3 3-8 0,0-4 2 16,-4 2 1-16,0-1-2 0,4-10 0 0,-3 20 1 0,0-10 1 0,0-3-3 0,3-7 1 15,0 18 0-15,-4-8-1 0,1 0 1 0,3-10 0 16,-3 17-1-16,3-4 0 16,0-4 2-16,-3 4-1 0,3 0-2 0,0-13 4 15,-4 23-3-15,4-11 3 0,-4 0-3 16,4-2 2-16,0 2-3 16,-3 1 3-16,3 1 1 15,0-14-1-15,0 19-1 0,0-9 0 0,0 0 1 16,0-10-2-16,-3 20-2 0,3-12 4 0,0-8-2 0,-3 19 2 0,3-9 0 15,0 0 3-15,0 2-4 0,0 2 3 0,0-14-3 16,-4 22 1-16,4-12 1 0,0 2 0 16,0 1 1-16,0-1-2 0,0-2-2 15,0 2 3-15,0-12-3 0,4 24 3 0,-4-15-2 16,-4 1-2-16,4-10 3 0,4 18 1 16,-4-18-2-16,0 20 6 0,3-13-6 0,-3-7 2 15,0 20-3-15,0-10 6 0,0-10-1 16,0 18 2-16,3-8-4 0,-3-10 4 15,-3 17-7-15,6-6 0 0,-3-11 0 16,3 21 5-16,-3-21-5 0,0 12 1 0,4-3-1 16,-4-9 3-16,4 12-4 0,-4-12 2 15,0 0 1-15,0 18-1 0,0-18 1 0,3 10 2 16,-3-10-3-16,0 0 4 0,0 0-2 16,6 15 3-16,-6-15-3 0,0 0 2 15,0 11-3-15,0-11 1 0,0 0 0 0,0 0 4 16,0 0-5-16,0 0 0 0,0 0 0 15,0 0-2-15,0 0 0 0,0 0-4 0,0 0-6 16,0 0-10-16,0 0-10 0,0 0-15 16,0 0-19-16,0 0-31 0,0 0-38 15,0 0-28-15,0 0-47 0,0 0-114 16,0 0-290-16,-17-29-110 0</inkml:trace>
  <inkml:trace contextRef="#ctx0" brushRef="#br0" timeOffset="206607.1635">23249 7450 1560 0,'0'0'-81'0,"6"-7"19"0,-6 7 19 0,7-8 14 16,-7 8 5-16,7-7 12 0,-7 7 5 16,0 0 9-16,10-11 10 0,-10 11 6 15,9-7 6-15,-9 7 1 0,11-4 4 0,-11 4 4 16,10-6 2-16,-10 6 7 0,0 0 1 16,9-5-3-16,-9 5 6 0,0 0 1 15,0 0 6-15,24 0 1 16,-24 0 1-16,0 0 1 0,20 11-1 0,-20-11-3 15,13 7 0-15,-3-5-2 0,-10-2-2 16,14 13 0-16,-5-9-5 0,1 1-3 0,-2 3-1 0,1-1-3 16,1 1-4-16,-10-8 1 0,20 15-1 15,-10-8-2-15,1 1 6 16,-2-1 4 0,-2 3-7-16,3-2-1 15,-3-1 1-15,-1 1-5 0,4 0-1 16,-3-1-1-1,0 1 1-15,-7-8-5 0,13 12-3 0,-10-7-2 16,4 2-2-16,-7-7-1 0,10 10-1 0,-10-10-2 16,7 8 1-16,-7-8-4 0,6 7 1 0,-6-7-1 0,8 8 1 0,-8-8-4 15,0 0 2-15,9 7 0 0,-9-7-1 16,0 0 1-16,0 0-3 0,7 8 2 0,-7-8 1 0,0 0-1 0,0 0 2 0,0 0-2 0,0 0 3 16,0 0 0-16,0 0 2 0,0 0-4 15,0 0 3-15,0 0-1 0,0 0-3 16,0 0 1-16,20-15 0 0,-17 7-2 0,-3 8 8 15,7-17-8-15,-4 7 2 0,0-3-2 16,5 4-3-16,-5-4 2 16,3 1 1-16,1 2 0 0,-1-4 0 0,-3 2-2 0,5-1 10 31,-2 1-10-31,-3-1 3 0,4 4-4 16,-1-4 3-1,2 1-3-15,-2-1 2 0,1 4-3 16,-1-1 2-16,-3-4 0 0,5 5-3 0,-5-2 2 15,0 2 5-15,1-1-15 0,-1 3-13 0,0-3-14 0,-3 10-20 0,3-18-28 16,-3 8-27-16,0 10-40 0,-3-20-30 0,3 12-44 16,0-4-116-16,0 2-338 15,0 10-173-15</inkml:trace>
  <inkml:trace contextRef="#ctx0" brushRef="#br0" timeOffset="207864.2312">24042 6350 1718 0,'0'0'-102'0,"0"0"21"16,0 0 17-16,0 0 17 0,3-9 16 0,-3 9 9 0,0 0 3 16,0 0 5-16,0 0 6 0,0 0 9 15,0 0-1-15,0 0 6 0,0 0 14 16,0 0 4-16,0 0 4 0,0 0 10 15,0 0 8-15,0 0-1 0,4 29 0 0,-4-17 4 16,3 1-1-16,-3 2-3 16,0 0 0-16,3 2-1 0,-3 0-2 0,4-2-6 0,-4 6-1 15,4-6 0 1,-1 4-2-16,-3-1-4 16,3 2-3-16,3-2-1 0,-6-3-2 15,4 3 0-15,-4-7-4 0,3 5-3 0,0-4 1 16,-3 1-3-16,4-1-1 0,-4-12-2 0,4 17-2 0,-4-17-5 0,3 16-4 15,-3-16-10-15,3 13-13 0,-3-13-19 0,0 0-16 16,0 0-24-16,0 0-15 0,0 0-25 16,0 0-17-16,0 0-82 0,0 0-266 15,0 0 8-15</inkml:trace>
  <inkml:trace contextRef="#ctx0" brushRef="#br0" timeOffset="208407.1956">23882 6367 1265 0,'-10'0'-56'0,"10"0"14"16,0 0 18-16,0 0 20 0,0 0 8 15,0 0 8-15,-16 0 5 0,16 0 6 0,0 0 9 0,0 0 1 16,0 0-3-16,0 0-3 0,0 0 3 16,0 0 2-16,0 0 4 0,0 0 1 0,0 0 6 15,0 0-7-15,36-13 2 0,-22 12 8 16,2-2-7-16,1 3 2 16,3-2 3-16,0-1-6 0,0 3-1 0,0 0 0 0,0-3-6 15,4 3 0 1,-5 0-4-16,1-1 0 0,4-4-5 15,-5 5-1-15,2 0-2 0,-1 0-1 0,-4 0-2 16,4 0-1-16,-2 0-1 0,-2-1-1 16,-2 1-5-16,2 0-3 0,-16 0-6 0,24 0-7 0,-12-2-14 15,-12 2-16-15,17 0-11 0,-17 0-8 0,20-4-30 16,-20 4-18-16,14-2-12 0,-14 2-28 16,0 0-79-16,16 0-207 0,-16 0 61 15</inkml:trace>
  <inkml:trace contextRef="#ctx0" brushRef="#br0" timeOffset="208810.7068">24059 6592 1112 0,'-7'5'-47'15,"7"-5"17"1,0 0 13-16,0 0 7 0,-10 6 7 0,10-6 14 0,0 0 6 16,0 0 9-16,0 0 7 0,0 0-2 15,0 0 5-15,0 0 4 0,0 0 4 16,0 0 5-16,0 0-2 0,40 7 8 0,-40-7-6 15,20 2 4-15,-7-2-4 0,-13 0 2 0,24 0-6 16,-24 0 3-16,23 0-9 0,-23 0-3 16,24 4-2-16,-24-4-2 0,19 0-7 0,-8-4-2 15,-11 4-1-15,19 0-9 0,-19 0-4 16,21 0-13-16,-21 0-24 0,17-2-16 16,-17 2-27-16,13-6-19 0,-3 5-23 15,-10 1-36-15,16-6-98 0,-16 6-153 16,17-5 88-16</inkml:trace>
  <inkml:trace contextRef="#ctx0" brushRef="#br0" timeOffset="209179.7202">24503 6573 1022 0,'0'0'-37'0,"0"0"7"0,0 0 10 16,0 0 17-16,0 0 1 0,0 0 7 16,0 0 8-16,-14 22 5 0,14-22 1 0,0 15 10 15,0-15-1-15,4 19 8 0,-4-8 1 16,0 2 5-16,3 1-5 0,-3-2 8 15,3 4-3-15,-3 0 10 0,4-2-8 0,-4 1 0 16,3 2 2-16,-3 0-6 0,0-1 1 16,0 1-2-16,0 1-6 0,0-3-3 15,0-1-1 1,-3 2-3-16,3-4-7 0,0 1 0 0,-4-4-5 16,4-9-13-16,0 20-16 0,0-11-20 15,0-9-22-15,-3 12-22 0,3-12-21 16,0 0-47-16,0 0-91 0,0 0-132 0,0 0 117 0</inkml:trace>
  <inkml:trace contextRef="#ctx0" brushRef="#br0" timeOffset="209591.2249">24493 6660 980 0,'0'0'-19'0,"-4"-12"8"15,4 12 21-15,0-13 6 0,-3 5 7 16,3 8-5-16,0-11 9 0,0-1 3 0,0 12 7 16,3-14 2-16,1 6 1 0,-4 8 3 15,10-15-3-15,-4 8 1 0,4 1 2 16,-3-1-5-16,3 2-1 0,3 0-1 0,0 2 6 16,1 1-4-16,-1-1 1 0,-13 3-3 15,24 5 4-15,-11-2 2 0,-3 5 2 16,-10-8 0-16,20 15-4 0,-14-5 0 0,6 2-2 15,-10 1-5-15,4-4-2 0,-2 5-1 16,-4-3 1-16,0-11-6 0,0 25-2 16,-4-9 3-16,1-7-1 0,0 2-1 0,1-2 4 15,-2 3-1-15,0-3 0 0,-2-1 2 16,6-8-1-16,-11 12 1 0,5-7-1 16,6-5-3-16,-14 5-4 0,5-1-4 0,9-4-2 15,-13 0-4-15,13 0-6 0,-18 0-12 16,18 0-13-16,-17 0-19 0,17 0-26 0,-15 0-31 15,15 0-28-15,-18-4-32 0,18 4-66 16,-9-2-363-16,9 2-86 0</inkml:trace>
  <inkml:trace contextRef="#ctx0" brushRef="#br0" timeOffset="210303.1794">24984 6423 1495 0,'0'0'-84'15,"-5"-6"14"1,5 6 16-16,0 0 11 0,0 0 8 0,0 0 7 0,0 0 18 0,0 0 6 16,0 0 3-16,0 0 14 0,0 0-2 15,0 0 13-15,0 0-3 0,0 0 13 16,0 0 2-16,0 0-2 0,32 20 6 15,-32-20-1-15,11 5 3 0,-11-5-4 0,14 8-2 16,-14-8-6-16,20 4 0 0,-10-1 0 16,-10-3-6-16,24 5-1 0,-24-5-7 15,22 3 0-15,-8-3-8 0,-1 2 2 16,-13-2-7-16,25 0-12 0,-25 0-5 0,19 3-12 16,-19-3-20-16,16 0-8 0,-16 0-16 0,17 0-10 15,-17 0-20-15,10 4-37 0,-10-4-267 16,7 9 84-16</inkml:trace>
  <inkml:trace contextRef="#ctx0" brushRef="#br0" timeOffset="210601.1622">24971 6675 1081 0,'0'0'-38'0,"0"0"11"0,0 0 17 15,0 0 8-15,0 0 12 0,18 17-7 0,-18-17 11 16,0 0 7-16,17 3 3 0,-17-3-5 0,0 0 9 16,28-3-1-16,-28 3 3 0,22-2-5 15,-12 2-1-15,-10 0 1 0,21 0-7 0,-21 0-10 16,22 0 6-16,-11 0-2 0,-11 0-13 15,17-3-18-15,-17 3-20 0,14-3-20 16,-14 3-30-16,18-5-100 0,-10 3-121 16,-8 2 174-16</inkml:trace>
  <inkml:trace contextRef="#ctx0" brushRef="#br0" timeOffset="211150.6567">25488 6290 837 0,'0'0'0'0,"0"0"11"16,0-11 6-16,0 11 23 15,0 0-7-15,-6-6 5 0,6 6 6 0,0 0 7 0,0 0 8 16,0 0 3-16,0 0 2 0,0 0 5 16,0 0-2-16,-2 34 1 0,2-21-2 0,0 0-2 15,0 2 2-15,2 2-6 0,-2 0 0 31,0 0-10-31,6 0 2 0,-6-4-10 0,-6 5-3 0,14 0-1 0,-5-4-5 16,-3 2-5-16,3-1 1 0,2 0-7 0,-5-3-12 16,2-2-12-16,-2-10-13 0,6 20-18 15,-6-12-25-15,0-8-25 0,8 13-24 0,-8-13-17 16,0 0-44-16,0 0-91 0,9 4-173 16,-9-4 58-16</inkml:trace>
  <inkml:trace contextRef="#ctx0" brushRef="#br0" timeOffset="211488.6336">25263 6290 1141 0,'-9'-5'-31'0,"1"-1"5"16,8 6 18-16,0 0 12 0,-7-6 3 16,7 6 6-16,0 0 11 0,0 0 8 0,17-15 8 15,-10 9 5-15,7 1 5 0,-2 0 0 16,7 3 5-16,-4-4 0 0,5 1-1 0,4 1 0 16,-2 1-4-16,5-2-4 0,-3 3-3 15,-1-3-3-15,4-1-8 0,0 5 0 16,-1-4-3-16,1 2-4 0,-4-1-8 15,4-1-4-15,0 2-6 0,-4-1-25 0,1-1-19 16,-4 3-23-16,-4 0-23 0,0-1-15 0,2 1-19 16,-5 2-40-16,3-3-293 0,-16 3 41 15</inkml:trace>
  <inkml:trace contextRef="#ctx0" brushRef="#br0" timeOffset="211754.6164">25461 6404 1192 0,'0'0'-31'0,"0"0"9"15,-4 12 18-15,4-12 19 0,0 0 7 0,0 0 9 0,0 0 3 16,0 0 2-16,17 9-5 0,-17-9 3 15,0 0 4-15,0 0-15 0,27-2 0 16,-27 2 2-16,0 0-9 0,25-3-10 0,-25 3-14 16,21-3-15-16,-15 2-20 0,-6 1-29 15,13-5-26-15,-13 5-93 0,0 0-161 0,20 0 134 16</inkml:trace>
  <inkml:trace contextRef="#ctx0" brushRef="#br0" timeOffset="212394.4215">25811 6558 908 0,'0'0'-17'0,"9"9"16"16,-6-1 10-16,-3-8 17 0,4 17 9 0,-4-17 4 0,0 18 6 15,0-4 17-15,0-14 6 0,0 21-6 16,0-12 1 0,-4 4 3-16,4-1 1 0,0-1-9 0,-3-2 4 15,3-9-5-15,-3 19-3 0,3-9 3 0,0-10-2 0,-4 12 1 16,4-12 2-16,0 12 6 0,0-12 3 16,0 0-2-16,0 0-6 0,0 0-8 0,0 0-6 15,0 0-3-15,0 0-6 0,0 0-4 16,0 0-2-16,4-34-2 0,-4 21-6 0,3 3 0 15,0-3-4-15,1-2-3 0,0 5 0 16,-2-2 0-16,1 0 1 0,5-1-4 16,-6 3-2-16,6 0-3 0,-2 2-1 0,1 1 3 15,-1 0-2-15,-6 7 6 0,15-11 1 16,-7 9 8-16,-8 2-6 0,19-4-2 0,-19 4-1 16,19 4 4-16,-19-4-4 0,23 8 0 15,-14-1-2-15,5 1 9 0,-1-1 0 16,5 2 7-16,-3-1 1 0,2 4 0 15,0-7-1-15,-3 2 0 16,-1 2-4-16,1-1 4 16,-1-1-4-16,1-2-2 15,-1 0 0-15,-4 2-2 32,-9-7 2-32,20 5 3 0,-9-3 5 0,-11-2-5 0,16 3 1 0,-16-3-1 15,14-8-5-15,-14 8-1 16,9-9 2-16,-2 4-5 0,-3-6 2 0,1 2-4 15,-1-1 0-15,-4-1-2 0,5-3 5 0,-3 1-7 16,1 1 0-16,-3-3-9 16,0-1-7-16,0 2-10 0,0-1-15 0,0 0-23 0,0 0-30 0,0-2-27 0,0 1-43 15,0-1-29-15,0 0-37 16,0 0-108-16,0 1-105 0,4 0-150 0,-4 4-83 16</inkml:trace>
  <inkml:trace contextRef="#ctx0" brushRef="#br0" timeOffset="213348.6711">25461 6437 1448 0,'0'0'-91'0,"0"0"16"0,0 0 20 15,0 0 15-15,0 0 11 0,0 0 10 16,0 0 12-16,0 0 12 0,0 0 3 16,0 0 14-16,0 0 9 0,42-5 2 0,-42 5 11 15,0 0 5-15,23 3 4 0,-23-3 6 16,27 0 0-16,-14 2 0 0,5-2-2 0,-3 0 2 16,2 0-5-16,0-2-2 0,0-1-3 15,-4 3-7-15,5-3-3 16,-18 3-3-16,27 0-2 0,-19-1-6 15,-8 1-5-15,24 0-11 0,-14-3-17 16,-10 3-31-16,17-5-43 0,-17 5-38 0,13-3-85 0,-13 3-342 16,0 0-48-16</inkml:trace>
  <inkml:trace contextRef="#ctx0" brushRef="#br0" timeOffset="215293.6906">26521 6249 1348 0,'0'0'-81'16,"0"0"13"-16,0 0 14 0,0 0 12 16,0 0 4-16,0 0 7 0,0 0 3 15,0 0 4-15,0 0 5 0,0 0 6 0,0 0-9 16,0 0 2-16,0 0-2 0,0 0-5 16,0 0-12-16,0 0-32 0,0 0-95 0,0 0-33 15,0 0 68-15</inkml:trace>
  <inkml:trace contextRef="#ctx0" brushRef="#br0" timeOffset="216160.6893">26534 6210 548 0,'0'0'26'16,"0"0"3"-1,0 0 11-15,-10 5 20 0,10-5 0 16,0 0 0-16,0 0 9 0,0 0 5 0,0 0 2 0,0 0-2 0,0 0 4 0,0 0-7 0,-10 5-3 16,10-5-3-16,0 0-5 0,0 0 0 0,0 0-1 15,0 0-9-15,56-5 3 0,-35 5-4 16,2 0-4-16,8-3 0 0,1 3 0 16,8-2-1-1,5 2 2-15,4-3-3 16,1 3-4-16,0-3-1 15,3 3-1-15,-2 0-6 16,-1 0-1 0,-1 0-4-16,-1 0-3 0,-2 0-2 0,-9 0 0 15,-1 0-4-15,-2-1-5 0,-7 1 7 16,-5 0-8-16,2 0 2 0,-1 0 1 0,-5 0-2 16,0-3 5-16,0 3-2 0,-5 0 3 0,-13 0 3 0,27 0-2 0,-18-2 2 15,-9 2-2-15,21 0-4 0,-21 0 3 0,20 0-2 0,-20 0-3 16,0 0 0-16,16 0 0 0,-16 0-2 0,14 0-1 0,-14 0-2 0,0 0 0 0,0 0-1 15,0 0 3-15,19 2-4 0,-19-2 1 16,0 0 0-16,0 0-3 0,0 0 1 0,0 0-1 16,0 0-2-16,0 0 0 0,0 0 1 15,0-14-1-15,0 14 1 0,0 0 0 0,-13-12-4 16,13 12-2-16,-14-12 1 0,5 4-2 16,3-1 0-16,-5-4 1 0,5 4-3 15,-4-3 2-15,-1 0-1 0,1 3 0 16,1-4 1-16,-1 3 3 0,3 0-5 0,-3 1 4 15,4 2-1-15,-1-1 1 0,1 2-2 16,2-1-2-16,4 7 3 0,0 0-1 0,-10-8 1 16,10 8 2-1,0 0 0-15,0 0 0 0,0 0 0 0,0 0 0 0,0 0-1 16,27 23 2-16,-21-16 1 0,1 1 6 16,3 4 0-16,-4-4 5 0,-2 1 0 15,1 2 6-15,-5-11 2 31,14 18 3-31,-10-6 1 16,3-3 1-16,-5 2-1 0,-2-11 3 16,4 19-4-16,-4-8-5 0,4-2-1 15,-4-9 0-15,-4 19-4 0,-2-13-1 16,3 2-2-16,-5 0 1 0,-2-1-17 0,4-2-11 16,6-5-13-16,-13 10-17 0,6-5-29 0,7-5-32 0,-14 5-42 0,14-5-32 0,-9 2-83 0,9-2-146 15,0 0-143-15,-14 4-56 0</inkml:trace>
  <inkml:trace contextRef="#ctx0" brushRef="#br0" timeOffset="216568.674">28126 5920 1423 0,'0'0'-42'15,"3"-13"17"-15,-3 13 25 0,3-7 3 16,-3 7 9-16,0 0 9 0,0 0 4 0,0 0 7 16,0 0-1-16,0 0 3 0,-40 12 1 15,33-4 1-15,-4-1-5 0,6 0-2 0,-4 4-5 16,7-4 1-16,-4 2-5 0,3 3-2 16,3-12-2-16,3 19-2 0,0-7 0 15,0-1 1-15,5 1-7 0,0-3 2 16,3 5-1-1,-1 1-4-15,3-3 5 0,-3 1 2 0,1 1 1 0,-1-1 4 0,-4-2-1 16,1 1 13-16,0 0 4 0,-4 1 10 0,-3-13-1 16,-3 20 4-16,3-10-1 0,-7-1 2 15,7-9 0-15,-13 16-3 0,0-11-2 16,2-1-3-16,1 1-3 0,-3-2-3 0,13-3-6 16,-23 0-9-16,23 0-14 0,-24-3-24 15,15 1-26-15,-2-1-43 0,1-1-35 16,4-1-47-16,6 5-124 0,-11-10-291 15,11 10-85-15</inkml:trace>
  <inkml:trace contextRef="#ctx0" brushRef="#br0" timeOffset="216934.6424">28219 6035 1522 0,'0'0'-61'0,"6"-8"16"0,-6 8 15 16,0 0 13-16,7-7 2 0,-7 7 17 0,0 0 11 16,0 0 6-16,17 0 9 0,-17 0 8 15,0 0 1-15,18 9 3 0,-18-9 3 16,19 12-4-16,-10-5 17 0,1 2-2 0,4-1 3 16,-1 4-7-16,4-2 1 0,-4 0-4 15,4 1-6-15,-1-2-2 0,1 2-1 0,3-2-1 16,-7-1-2-16,0-1 1 0,3-2-2 15,-3 0 7-15,1 0-8 0,0-2 2 16,-14-3 1-16,24 0-4 0,-24 0-1 0,20-5 1 16,-10-1-2-16,-2 1-5 0,1-2-2 15,-9 7 1-15,13-15-3 0,-8 6-6 16,-1-3 1-16,1 3-5 0,-5-3-7 0,0 12-13 16,0-20-20-16,0 10-31 15,-5 0-26-15,1-4-46 0,2 5-37 16,2 9-96-16,-3-18-363 0,3 11-125 0</inkml:trace>
  <inkml:trace contextRef="#ctx0" brushRef="#br0" timeOffset="217257.6207">28676 5892 1617 0,'13'-1'-85'16,"-13"1"16"-16,0 0 29 0,17 1 18 15,-17-1 18-15,0 0 8 0,16 12 9 16,-13-4 16-16,-3-8 7 0,11 17 14 0,-5-4 7 16,-2 3 5-16,2-1 6 0,5 2-2 15,-5 2 0-15,1 5 2 16,-1-3-6-16,1 4-4 0,0 6-4 0,-1-1-6 0,-2 4-6 16,1-4-2-16,-1 3-5 15,-4-3-3-15,0 0-2 0,0 0-4 0,0 0-3 16,0-5-9-16,-4 1-8 0,2-2-12 15,2-2-14-15,-3-2-16 16,3-4-21-16,-4-2-19 16,4-3-31-16,-4-1-27 15,4-10-15-15,-6 12-61 0,6-12-331 16,0 0-45-16</inkml:trace>
  <inkml:trace contextRef="#ctx0" brushRef="#br0" timeOffset="217559.1252">28719 6154 1413 0,'0'-7'-61'0,"0"7"14"0,-3-18 9 16,3 12 21-16,0 6 7 0,6-15 3 0,-3 6 15 15,5 0 8-15,1-2 2 0,4 4 10 16,-2-3 1-16,5 2-1 0,0-1 6 16,1 0 3-16,4 6-1 0,-5-3 2 0,4 3-5 15,-4 3 7-15,1 0 0 16,1 3-2-16,-6 3 2 0,2-3-5 0,-4 6-4 15,-4 0 1-15,1-1-4 0,-3 2 0 0,-4-10-2 16,-4 25 0-16,-3-14-1 0,1-2-1 16,0 2-4-16,-5 1-1 0,1-2 0 15,-3 2-4-15,3-2-3 0,-6 1 0 16,2-3-1-16,1-1-4 0,-1-2-11 0,-2-1-14 16,5 1-23-16,-3-2-15 0,14-3-21 15,-22 0-35-15,22 0-39 0,-13-5-102 0,13 5-208 16,-7-6 32-16</inkml:trace>
  <inkml:trace contextRef="#ctx0" brushRef="#br0" timeOffset="217763.2717">28989 6172 1266 0,'20'2'2'15,"-20"-2"25"-15,13 3 36 16,-13-3 14-16,17 0 9 0,-17 0 9 0,0 0 7 15,17 2-3-15,-17-2-5 0,13 4-8 0,-13-4-8 16,0 0-4-16,0 0-12 0,17 2-11 16,-17-2-20-16,0 0-26 0,0 0-34 15,0 0-39-15,0 0-45 0,0 0-53 0,0 0-131 16,17-2-256-16,-17 2-55 0</inkml:trace>
  <inkml:trace contextRef="#ctx0" brushRef="#br0" timeOffset="218353.2346">29623 5772 1427 0,'0'-7'-46'16,"0"7"3"-16,0-15 26 0,0 15 5 15,0-8 23-15,0 8 0 0,0 0 3 0,0 0 9 16,0 0 6-16,0 0 1 0,0 35 1 16,3-20-2-16,-3 3-3 0,3 1-3 0,-3 4 8 15,3-1-11 1,-3 4 3-16,4-1-10 0,-1-1 3 0,0 2-2 0,-3-4-8 15,4 3-18-15,0-2-10 0,-1-3-27 16,-3-3-26-16,0 0-25 0,6 1-63 0,-6-6-258 16,4 1 68-16</inkml:trace>
  <inkml:trace contextRef="#ctx0" brushRef="#br0" timeOffset="218604.7361">29789 5842 1130 0,'3'-13'-27'0,"-3"13"12"0,0 0 26 15,0 0 14-15,0 0 5 0,0 0 12 16,17 28 2-16,-13-15 4 0,-1 3 2 0,0 1-5 16,-3 2-5-16,3 4 0 15,-3 2-3-15,5-3-3 0,1 1-4 16,-3 3-5-1,0-5-7-15,4 1-14 16,-1 2-21-16,-1-7-31 0,-2 0-35 0,0 0-45 16,3-4-108-16,-6 1-138 0,7 0 113 0</inkml:trace>
  <inkml:trace contextRef="#ctx0" brushRef="#br0" timeOffset="219066.2295">29599 6203 1045 0,'-9'-3'-2'0,"9"3"12"0,-14-8 5 16,14 8 2-16,-4-6-1 0,4 6-1 15,0 0 10-15,21-14-3 0,-12 7 7 0,9 1-3 16,-2-1 7-16,1 2 6 0,6 0 7 16,-3 0 3-16,0 0-5 0,0 2 8 0,0 3-6 15,0-1 5-15,-4 1-2 16,1 1 0-16,1 2 2 0,-2 2-3 0,1 3-4 15,-4-1-5-15,4 0 0 0,-1 6 0 16,-2 0-7-16,2-3 0 16,-2 5-2-16,-1 0-2 0,1 0-2 0,2-1 1 0,1 2-5 15,-4-1 5-15,4 0-6 0,-1 0 2 16,1-1-3-16,-1-1 5 0,1-2-5 0,0-2-6 16,-4-4 3-16,0 3-1 0,8-6 6 0,-5 0-10 15,1-2 1-15,0-2-3 16,2-8 1-16,-1-3-1 0,-2 0-3 0,-2-6-2 15,-1 1 3-15,-4-1-1 0,-1-5-4 16,-2 3 0-16,-3-2 2 0,-3 1 0 0,-3 1 4 16,3 4 5-1,-3 0 5-15,-4 2-5 0,0 6 2 16,-3-5 1-16,1 7-4 16,-2 2-6-16,-2 2 2 0,-4 0-3 0,4 6-7 15,0 2-13-15,-1 0-21 0,5 0-25 0,-5 1-18 0,7 2-37 0,-2-1-16 16,2-1-23-16,7-6-49 0,-7 16-399 0,7-16-102 15</inkml:trace>
  <inkml:trace contextRef="#ctx0" brushRef="#br0" timeOffset="219293.2146">30377 5954 1594 0,'0'0'-56'15,"9"-7"25"-15,-9 7 29 0,0 0 20 0,0 0 23 16,0 0 4-16,24 20 7 0,-21-9 0 16,0 3-3-16,1-2-4 0,2 6-3 0,-3 2-3 15,2-2-7 17,1 1-12-32,-3-1-13 0,4-4-23 15,-4 4-33-15,0-5-23 0,0 2-31 0,2-5-27 0,-2 2-73 0,-3-12-265 0,3 16 26 0</inkml:trace>
  <inkml:trace contextRef="#ctx0" brushRef="#br0" timeOffset="219707.2892">30423 6060 1194 0,'-3'-7'-29'0,"-1"-4"10"16,4 11 16-16,0-15 30 0,0 15-1 0,10-18 8 15,-2 9 11-15,1 1 10 0,1 3 3 16,1-3 10-16,5 4 9 0,-2 2 1 0,-14 2 2 15,30 0 7-15,-14 2 3 0,1 5 4 16,-1 3 5-16,1 2 2 0,2 6 2 0,-1 1 4 31,-2-3-4-31,-2 2-5 0,6 4-5 0,-4 1-2 0,1-1-12 0,-1-2-5 16,-2-3-2-16,2 4-9 0,1-6-5 16,-4-1-4-16,1-1-1 0,-1-1-6 0,-3-5-3 15,4-1 0-15,-1 0-9 0,-13-6-7 16,30 0-6-16,-16-3-5 0,-2-6 1 0,6 6-9 15,-2-8-2-15,-2 1 4 0,-1 2-1 16,0 1-3-16,-3 2-2 0,0-2 2 16,4 1-1-16,-5 5-1 0,4-2 0 0,-13 3 12 15,21 3 1-15,-21-3-5 0,20 12 14 16,-10-5-5-16,4 0-6 0,-5 6 4 16,1-1-27-16,1 1 0 0,-2-2-1 0,1-2-14 15,-4 1-14-15,5 0-22 0,-5-2-30 16,-6-8-44-16,10 12-70 0,-10-12-55 15,3 8-187-15,-3-8-3 0,0 0-221 0,0 0-162 16</inkml:trace>
  <inkml:trace contextRef="#ctx0" brushRef="#br0" timeOffset="219880.7971">30733 5917 1793 0,'-7'-5'-45'0,"1"0"24"15,6 5 19-15,-7-9 4 0,1 6-4 0,6 3-12 0,-4-9-23 16,4 9-37-16,0-12-52 0,0 12-158 16,10-9-121-16,-10 9 84 0</inkml:trace>
  <inkml:trace contextRef="#ctx0" brushRef="#br0" timeOffset="220423.764">31060 5900 1159 0,'0'0'22'0,"11"4"22"0,-11-4 23 15,0 0 13-15,19 3 5 0,-19-3 10 0,23 0 2 16,-10-3 0-16,4 2-2 0,1-2-7 16,1 1-4-16,1 2 1 0,-4 0-4 0,5 0-4 15,-4 0 4-15,2 2-1 31,-2 2 0-31,-4 4 0 0,1 0 0 0,-1 4-6 0,-6 1-5 16,-4 2-3-16,1 0-7 0,-1 2-5 16,-6 0-7-16,3 1-5 0,0 3-6 0,0-4 2 0,0 0-3 15,0 0 1-15,3 0-10 0,-3-4-4 16,3 0-2-16,1-1 2 0,-1-1-2 0,-3-11-1 16,10 14-11-16,0-8 3 0,3-5 0 0,1 4-2 15,-14-5 0-15,30-6-5 0,-14 4 1 16,1-2-1-16,-1-1-1 0,-2 1-1 0,-1 1 3 15,0 1-4-15,-2-1-1 0,-11 3 0 16,19-3 1-16,-19 3 5 0,21 0 1 0,-21 0 3 16,17 6 1-16,-8-1 0 0,1-1-5 15,-10-4 7-15,20 11-4 0,-13-4-1 16,3 1-18-16,3-4-1 0,-3 2-2 0,1-1 8 16,2 2 2-16,1-2-1 0,-2-3 2 15,6 1 1-15,-2-3-2 0,1-3 0 0,-1 1 3 16,1 0-8-16,-4-6 1 0,1 1 0 15,-1-3-6-15,-7-4-5 0,1 2 2 16,-3 0-2-16,-4-3-3 31,-4-3 9-31,-6 5-6 16,0-4 0-16,-4 5 2 0,-2 0-2 0,-1 2 3 16,1 2-3-16,-4 4-3 0,-1 1-19 0,2 1-32 15,2 2-40-15,1 0-40 0,2 0-37 0,-2 2-48 0,2 1-111 16,14-3-64-16,-16 4-144 0,16-4-59 0</inkml:trace>
  <inkml:trace contextRef="#ctx0" brushRef="#br0" timeOffset="220802.738">31774 6117 1499 0,'6'11'-38'0,"-6"-11"28"0,7 7 21 0,-7-7 21 16,0 0 13-16,6 7 8 0,-6-7 11 15,0 0 9-15,0 0 4 0,0 0 0 16,0 0 1-16,0 0-5 0,0 0-10 15,0 0-4-15,0 0-4 0,17-14-11 0,-17 14-1 16,13-11-3-16,-2 5-5 0,-1 3-4 16,-1-3-2-16,5 1-4 15,2 3-1-15,-2 2-2 0,6-3 0 0,-3 6-1 0,3-3 3 16,0 2-1-16,0 0 3 0,0 3 0 16,3 1 3-16,-3 0 4 0,4-2 5 15,-5 1 2-15,1 2 4 16,4-2 6-16,-11 0-4 15,7 0 7-15,-7 0 3 0,1-3 9 16,-1 1-1-16,-13-3-1 0,24 0-11 0,-15-5 8 16,2 0-15-16,-5-2-8 0,1-4-5 0,-1 2-2 0,-2-3-15 0,3-1-16 15,-4-3-10-15,-3 2-21 16,3-3-25-16,1 2-35 0,-4-3-41 0,3 0-42 16,-3-1-36-16,6 1-71 0,-3 3-134 15,5-1-3-15,-2 2-149 16,1 2-69-16</inkml:trace>
  <inkml:trace contextRef="#ctx0" brushRef="#br0" timeOffset="220969.1146">32464 5910 1506 0,'10'7'-47'0,"-3"3"24"15,-1 0 23-15,1 2 25 0,0-1 10 16,0 2 11-16,-4-1 5 0,3 0 0 0,-3-2-1 16,5 3-8-16,-5 0-6 0,0-1 0 0,1-3-10 15,-1 4-22-15,-3-1-23 16,0-12-26-16,0 20-27 0,0-20-25 0,-3 21-59 15,3-13-118-15,-4-1-126 0,4-7 89 0</inkml:trace>
  <inkml:trace contextRef="#ctx0" brushRef="#br0" timeOffset="221489.3142">32324 5990 1059 0,'0'0'-3'0,"-11"-5"1"0,11 5 30 15,-6-6 11-15,6 6 5 0,0 0 2 16,0 0 2-16,0 0 9 0,0 0 0 0,17-12 2 16,-17 12-1-16,24-6 1 0,-11 6 1 15,4-1-1-15,2-1-1 0,5-2 3 16,2 4 1-16,1 0 2 0,3-2-1 0,0 4-5 31,0 2 4-31,4-2-2 0,-4 4 0 0,-4-5-7 0,1 5-2 0,-4 0 1 16,4-3-4-1,-7 5-5-15,4-3-1 16,-8 2-4 0,-2-2-4-16,-2 0-1 0,2 0-3 15,-4 0-3-15,3 0 0 16,-13-5-5-16,17 8 1 0,-17-8-4 15,16 6 3-15,-16-6 3 0,14 1 1 0,-14-1 2 16,0 0 1-16,0 0 1 0,0 0 0 0,24-6 3 0,-24 6-3 16,6-9-2-16,-6 9 4 0,7-10-3 0,-1 2-3 0,-6 8-2 15,11-12-1-15,-5 7-5 0,4 0 2 0,-10 5-4 16,14-9 0-16,-8 4-2 0,-6 5 4 0,13-6-3 0,-13 6 6 0,14 0-5 0,-14 0 3 0,0 0-3 16,23 11-1-16,-13-4-3 15,-3-2-3-15,-1 5-1 16,5-3-6-16,-2 3-9 0,-2-3-11 15,3 4-8-15,-3 2-16 0,3-7-20 16,-4 2-23-16,1 2-28 0,-7-10-27 16,10 10-33-16,-10-10-30 0,7 10-72 0,-7-10-117 0,0 0-245 0,0 0-134 0</inkml:trace>
  <inkml:trace contextRef="#ctx0" brushRef="#br0" timeOffset="221691.3007">32895 6082 1653 0,'-21'0'-68'0,"21"0"15"16,0 0 24-16,0 0 19 0,0 0 12 0,0 0 7 16,0 0 8-16,0 0 9 0,0 0 1 15,0 0 6-15,46-15-1 0,-32 13 1 0,2-3-9 16,2-1 1-16,-6 2-1 0,6-1-7 16,-1-4-6-16,-1 6-14 0,4-6-24 0,-4 2-21 15,-2 2-21-15,-1-3-14 16,4 4-26-16,-4-1-82 0,1 0-232 0,-4 2 67 15</inkml:trace>
  <inkml:trace contextRef="#ctx0" brushRef="#br0" timeOffset="222078.2779">33371 5591 1096 0,'3'-8'-14'0,"-3"8"16"0,14-4 17 15,-14 4 21-15,0 0 23 16,16 21 15-16,-8-4 19 0,-5 8 14 0,0 3 13 0,0 9 14 31,4 1 4-31,-4 1 6 0,0 5 14 0,-3 5-12 0,8-1 13 0,-5 2 3 16,3-1-18-1,1-1-10 1,-4-3-8-16,4-5-10 16,-3-2-13-16,2-1-13 15,-3-3-6-15,0-8-16 16,-3-3-29-16,4-3-31 15,-1-5-49-15,-3-3-69 0,3-4-82 0,-3-8-72 16,0 0-205-16,0 0-19 0,0 0 58 0,0 0-143 0,0 0-69 0</inkml:trace>
  <inkml:trace contextRef="#ctx0" brushRef="#br0" timeOffset="222274.2663">33721 6035 1685 0,'0'0'75'16,"24"6"67"-16,-24-6 34 0,19 1 24 0,-5 2-19 0,-14-3 15 15,20 3 2-15,-20-3-7 0,17 2-16 16,-17-2-17-16,20 4-13 0,-20-4-22 16,13 0-42-16,-13 0-73 0,0 0-83 0,10-9-117 15,-10 9-164-15,0 0-156 0,7-9 62 16,-7 9-281-16,0 0-223 0</inkml:trace>
  <inkml:trace contextRef="#ctx0" brushRef="#br0" timeOffset="419627.7594">14614 10735 485 0,'0'-12'57'15,"-3"4"-14"-15,3 8-20 0,-4-12 10 16,4 12-2-16,-3-14-2 0,0 6-4 0,0-1 1 15,3 9 5-15,-4-15 5 0,4 15 2 16,-3-14 3-16,3 6 6 0,0 8 9 0,-7-12-3 16,7 12 0-16,-4-9-4 15,1 3 4-15,3 6-4 0,-4-8 3 0,4 8-1 16,0 0-5-16,-2-7 1 0,2 7-3 0,0 0-1 16,0 0-6-16,0 0 1 0,0 0-2 15,0 0-5-15,-4 27-3 0,4-14-3 16,0-1-4-1,0 0-2-15,0 6 0 16,0-3 0-16,6 0-5 16,-6 3 1-16,4-3-1 0,-4-1-2 0,3 4-2 0,4-3 2 15,-3 0 0-15,3 0-5 0,-1-5 5 0,4 4 0 16,1-8 0-16,-2 2 0 0,7-6 1 0,1-2 1 16,4-2-1-16,-1-6-1 0,3-2 0 0,7-6 4 0,0-3-7 15,0-3 4-15,3-6 3 0,0-4 5 16,5-1-2-16,-8-2-2 0,2 0 1 15,-1 0-5-15,-1 0 0 0,-3 0-1 32,2 3-1-17,-5-2 0-15,-1 10-2 16,-3-1 0-16,0-1-2 0,-4 5 3 0,2 3-1 16,-5 3 0-16,-3 0 0 0,4 0 1 0,-6 3 1 0,3-1-1 15,-4 6-1-15,0-3 1 0,-1 2-3 16,1 0 5-16,-1 0-4 0,2 2-2 0,-8 6 2 0,9-10-1 0,-9 10-1 0,7-10-2 0,-7 10 4 0,6-8-4 0,-6 8-3 31,8-7 3-31,-8 7-9 16,6-5-8-16,-6 5-12 0,0 0-17 0,7-8-27 0,-7 8-31 0,0 0-18 0,0 0-15 0,0 0-37 15,0 0-98-15,0 0-227 0,0 0-1 16</inkml:trace>
  <inkml:trace contextRef="#ctx0" brushRef="#br0" timeOffset="421777.1504">16926 11008 1271 0,'0'0'-70'16,"10"-3"19"-16,-10 3 11 0,0 0 10 0,9-7 9 15,-9 7 7-15,0 0 3 0,7-5 5 0,-7 5 4 0,0 0 9 16,0 0 14-16,14-4-5 0,-14 4 3 16,0 0 0-16,0 0-1 0,0 0 12 15,0-12-5-15,0 12 7 0,0 0-6 16,-18-5 2-16,18 5 0 0,0 0 1 16,-16-7 0-16,10 5 1 0,6 2 1 0,-17-6-7 15,7 4 0-15,-4 0-6 16,14 2-1-16,-27-3-1 0,11 1 5 15,2 2-3-15,-2 0-5 0,-1 2 3 0,1-2-3 16,-4 0-2-16,3 3 0 0,0-1 0 16,-3-2-1-16,1 2 0 0,-2 1-2 0,1 0-2 0,1 2 2 15,-2-1-2-15,-2 1-5 0,-1 3-1 16,2 0 5 0,-2 2-1-16,0 0-2 15,1 0 3 1,0-1-3-16,0 2 2 0,-1 2-2 15,1-1 2-15,3 0-2 0,0 1 1 16,-1 4-3-16,2-2 2 0,2 3 3 0,1-1 0 16,-1 1-1-16,1 1-2 0,2 4-1 0,-2 0 7 15,5-1-4-15,-2 6-1 16,2-3 1 0,5 0 3-16,-4-3 0 15,7 3 1 1,0 0-2-1,0-1 1-15,3 0 5 0,-5 1-2 16,5 2 2-16,5-2-5 0,-5 3 2 0,3-3-3 16,0 3 3-16,0-2 4 0,4 0-4 0,-1 4-1 15,2 0 6-15,-2 0-3 0,4-3 2 0,4 4 0 16,-2-4-2 0,1 2 1-16,1 2 5 0,2-4-4 15,5 2 4-15,-4-2 0 16,2 0-3-16,2-2-2 15,-1 0 0-15,3-3 2 0,-3 3-4 16,3-2 2 0,1-3-1-16,-1 2 0 0,0-1-2 0,4-1 2 0,-3-3-2 15,2 0-2-15,4-1 4 0,-7-4-5 0,7 3 6 0,0-3 1 16,3-1-4-16,1-2 0 0,-3 1 3 0,-1-4-4 0,3 1 0 16,-3 0 0-16,0-4-2 0,0 2 1 31,0-2-1-16,0-1-1-15,0-2 1 0,3 2-4 16,-3-4 1-16,0 0 3 16,-4-1-4-16,8-2 3 0,-8-3-3 15,4 4 0-15,-3-5-1 16,-3 0 1-16,2-2-2 16,1 2 3-16,0-6-5 0,0 0 3 0,0-1 1 15,-5-1-2-15,2-3 0 0,-4 0 0 0,-1 0 0 16,2-5 0-16,-4 1 1 0,-1-2-2 0,1-1 3 15,-7-3-3-15,-1-3 1 0,2 1-1 0,-8-1-1 0,4-4 2 16,-7 3-3-16,0-5 2 0,-3-1 0 0,-1 1-1 16,1-2-1-16,-4 4 0 0,-3-10-1 0,-3 2 1 0,2-1 5 15,2 5-4-15,-8 0 2 0,4 7 0 16,0-2 1-16,-1 3 0 0,1 1-1 0,-4 2 2 16,1-1 1-16,-5 4 2 0,4 3 3 0,-5-2-1 15,1 1 2-15,-2 3 1 0,-4 2 0 0,0 2 3 0,1 3-2 16,-4 0 1-16,0 3-2 0,0-1 1 0,4 5 2 15,-5-1-3-15,1 4-1 0,-3-3-3 0,3 3-1 16,3 1 0-16,-3 1 0 0,0 3-2 0,7 0 4 16,-4 3-5-16,0-1-3 0,0 0-2 15,8 5-6-15,-5 1-7 0,1 2-15 0,3 4-15 0,3-2-18 0,-3 2-24 16,4 3-25-16,-1-2-21 0,4 3-34 0,2-3-108 16,5 3-238-16,-1-3-17 0</inkml:trace>
  <inkml:trace contextRef="#ctx0" brushRef="#br0" timeOffset="428177.7319">19174 12953 353 0,'-5'10'113'16,"5"-10"-64"-16,0 0-14 0,0 0-6 0,0 10-6 15,0-10 3-15,0 0 1 0,-3 12 6 16,3-12 5-16,-3 11 0 0,3-11 3 0,0 0-1 15,-3 9 7-15,3-9 5 0,0 0-7 16,-4 10 8-16,4-10 5 0,0 0-2 16,0 0-1-16,-3 11 2 0,3-11-1 15,0 0-3-15,0 0-1 0,0 0-2 0,-3 9 3 16,3-9 0-16,0 0 4 0,0 0 3 16,0 0-2-16,0 0 3 0,0 0-3 0,0 0-1 15,0 0-5-15,0 0-3 0,0 0-6 16,0 0-2-16,-17-20-5 0,17 20-4 15,-10-18-4-15,7 9-1 0,-3-4-2 0,2 1-3 16,-3-3-3-16,0-3 0 0,1 1-1 16,0 0-3-16,-2-3-3 0,5-1 0 15,-4-1-2-15,1-1-2 0,6 2 0 0,-3-3 1 16,-1 0-2-16,4 0-1 0,0 3-1 16,0 0-3-16,4-1 1 0,-1 3 4 15,-3 3-7-15,3 1 2 0,-3 0 0 16,0 3 0-16,3 0-2 0,1-2 0 15,-4 14-2-15,3-17 7 0,-3 17-6 16,3-12 6-16,-3 12 0 0,11-3-1 0,-11 3 3 0,19 3-1 16,-19-3 3-16,20 12 0 0,-10 1 4 15,4 1-7-15,-1-1 1 16,4 7 1-16,-4-3-2 16,4 3-1-16,-1 1 1 0,1 1-2 15,-1-2-1-15,2 2 2 0,-6 1-3 16,9-1 3-16,-4-2-3 0,-4-2-1 0,1 0 2 15,2-1 1-15,-2 0-4 0,-1-2 3 0,-4-2-2 16,5 0-1-16,-4-4 4 0,0 1-2 0,0-2-1 0,0-1 1 16,-4-2 1-16,-6-5-1 0,0 0 0 0,18 3-2 15,-18-3 1-15,0 0 0 0,12-18 0 0,-12 8 0 16,0 10 0-16,-3-25-1 0,0 12 0 16,-3 1 2-16,-1-3-1 15,4 3 0-15,-8-6-1 16,8 6 0-1,-7-2-2-15,4 2 4 0,2 0-2 0,-3 2-1 0,1 1 0 0,-1-2 1 0,4 2-2 16,0-3 2-16,-1 5-1 0,0-2 3 0,1 1-6 0,3 8 3 16,0-14 2-16,0 14-2 0,7-18 1 15,0 11 4-15,3 0-3 0,-1-2 5 16,5 1-1 0,2-1 2-16,2 1 5 0,1-1 2 0,4 1 2 15,-2 0 6-15,-1 1-1 0,3-2-1 0,-3 0 2 16,4 4-1-16,-5-2-1 0,1-1-1 0,-3 3-3 15,3-2 1-15,-3 2-3 16,-1 0 0-16,-2 0-1 0,2 0 0 0,-5 0-2 0,2-1 0 16,-4 4-2-16,2-3-3 0,-11 5-2 0,19-5 2 15,-19 5-5-15,18-8-5 0,-12 7-7 16,-6 1-16-16,14-8-17 0,-14 8-15 0,16-5-19 16,-10 0-20-16,5 2-31 0,-1-1-22 15,-1-1-20-15,5 2-51 0,-1 0-444 16,4 3-160-16</inkml:trace>
  <inkml:trace contextRef="#ctx0" brushRef="#br0" timeOffset="428934.6506">20021 13165 1724 0,'-17'8'-91'0,"10"-5"10"16,7-3 19-16,-10 7 9 0,10-7 10 0,-13 8 15 0,13-8 16 15,-10 7 6-15,10-7 13 0,-8 5 10 16,8-5 6-16,0 0 9 0,-9 7 6 16,9-7 2-16,0 0 0 0,0 0 7 0,0 0-2 15,0 0 0-15,-13 3 2 0,13-3-2 16,0 0-4-16,0-17-4 0,0 17-4 16,3-20-4-16,0 3 2 0,1 4-7 0,-1-8-5 15,0 1 1-15,3-2-1 0,2-1-3 16,-5-2 1-16,4-2-4 0,-4 4 2 15,3-2-3-15,-2 4-1 0,0 0-4 0,2 1 4 16,-3 0-2-16,-3 6 2 0,4-4 6 16,-1 5 4-16,-3 1-3 0,3-1 4 0,-3 3-2 15,0 10 0-15,3-15-4 0,-3 15 2 16,0 0-3-16,0 0 1 0,0 0-3 16,0 0 3-16,0 0 1 0,0 40 2 0,4-20 1 15,0 4 5-15,-1 2 2 0,-3 2-1 16,3-1 5-16,0 0 2 0,1 3 1 15,2 6-1 1,-3-5-1-16,1 0-2 16,3-4 1-16,-4 1-2 15,0-1-1-15,1-2 1 0,-1-1-2 0,0 2-2 16,-3-3-4-16,3-4-1 0,1 5-2 0,0-7-3 16,-1-2-2-16,-3-2 1 0,0-1-17 0,0-12-10 0,3 21-26 15,-3-21-32-15,0 12-37 0,0-12-37 0,0 0-37 0,0 0-56 0,0 0-158 16,0 0-204-16,23-33-99 0</inkml:trace>
  <inkml:trace contextRef="#ctx0" brushRef="#br0" timeOffset="429462.3336">20478 12653 1500 0,'0'0'-72'0,"0"0"11"15,-8-5 1-15,8 5 10 16,0 0 10-16,0 0 7 0,0 0 16 0,0 0 13 0,0 0 10 15,0 0 10-15,0 0 13 0,0 0 4 0,0 0 7 16,0 0 5-16,27-9 6 0,-27 9-5 16,20-5 6-16,-7 5-1 0,-13 0-2 15,27 0-2-15,-13 0-4 0,2 0 1 16,1 0-8-16,3-1-5 0,-3-2 3 0,3 3-8 16,-4-3-2-16,1 1-2 15,3-1-3-15,-3 2-6 0,-4-2-10 16,1 0-13-16,-2 1-12 0,-12 2-23 0,21-8-21 0,-18 3-21 15,-3 5-14-15,0 0-17 0,6-9-46 0,-6 9-282 16,0 0 46-16</inkml:trace>
  <inkml:trace contextRef="#ctx0" brushRef="#br0" timeOffset="429744.3186">20487 12790 1182 0,'0'0'-49'0,"-6"11"9"0,6-11 3 16,0 0 4-16,0 0 15 0,0 0 11 0,0 0 1 16,0 0 8-16,0 0 16 0,0 0 8 0,30 2 15 15,-30-2 4-15,19-2-6 0,-19 2 8 16,27-5 2-16,-13 1-7 0,-1 4 6 16,4-3-5-16,-1 3-2 0,1-5-2 0,-1 4-3 15,1-2-1 16,0 0-1-31,0 1-1 0,-1-1-3 0,1 2-1 0,0-2-4 0,2 0-5 0,-1-2 0 0,1 3-3 0,-2-1-3 16,0-2-10-16,-1 3-20 0,-2 2-24 16,-14 0-34-16,20-2-26 0,-20 2-119 0,0 0-230 15,17 4 42-15</inkml:trace>
  <inkml:trace contextRef="#ctx0" brushRef="#br0" timeOffset="432783.7763">21791 12080 504 0,'-14'13'21'0,"1"-4"-11"0,1 6 12 0,1-2-13 0,-2 5 11 0,-4-1 1 16,4 3 8-16,2 0-2 31,-2 0 3-31,1 5 3 0,1-2-2 0,-2 2 7 0,2-2-2 0,2 2 1 0,2-3-4 0,-3 0 5 16,3 3-9-16,1-2 2 0,-1-1 6 16,4 1-1-1,3-1-5-15,-3 3 7 31,3-3-3-31,3 4-1 16,0-4-2 0,-3-1-5-1,7 0 0-15,-1 0 0 16,1-1-1-16,3-1-8 16,0 2-1-16,0-1 2 0,3 0 2 0,0-3 1 15,1 1-1-15,2 0-7 0,5-6 3 16,-1 3 0-16,-1-3-3 15,2-2 9-15,2 1-1 16,-2-4 0-16,-2-2 3 0,1 0 5 16,-4-5-1-16,2 0-2 0,2-2 2 0,-7-4 2 0,0-1-2 15,-3-4 3-15,-3 2-4 0,-4-2-4 16,-3-1 0-16,0 0 1 16,-6-3 0-16,-4-1-1 15,-4 1 2-15,1 1 1 0,-4 1 6 0,1 4 1 16,-4-2-1-16,2 2-3 0,2 5-2 0,-1 2 3 15,1 1-7-15,-4 2-3 16,4 5-4-16,-2 3 0 0,1 2-3 16,1 1-1-1,2 0-5-15,1 6-4 0,4-5-9 0,-5 4-13 16,7-2-13-16,-2 0-13 0,5-3-29 0,0 0-12 16,1 1-21-16,3 0-15 0,0-3-20 0,0-10-62 0,11 19-311 0,-5-8-19 15</inkml:trace>
  <inkml:trace contextRef="#ctx0" brushRef="#br0" timeOffset="433588.8515">22234 12450 1339 0,'0'0'-43'0,"-3"-12"9"0,3 12 6 0,0 0 4 15,0 0 12-15,0 0 13 0,0 0 12 0,0 0 9 16,0 0 2-16,0 0 8 0,0 0 8 15,0 0 6-15,3 47 4 0,1-34 4 0,0 2 0 16,2 5-1-16,-3-3 0 0,1 4 1 16,2-1-5-1,1-3-4-15,0 0 0 0,-1 6-4 0,1-5-5 16,-4-4 1-16,0 3-4 16,2-5-2-16,1 5-1 0,-3-5-1 0,0 0-1 0,-3 1-2 0,4-4-5 15,-4-9 7-15,3 12-1 0,-3-12-4 0,0 0 1 16,0 0-4-16,0 0-1 0,0 0-1 15,0 0-6-15,0 0-1 0,-7-36 0 0,4 21-3 16,3-1-1 0,3-4 0-16,-3-2-3 15,4 2-1 1,2-2 1-16,-3 2-2 16,5-2-2-16,1-2 3 0,-2 4 0 15,4 3 0 1,-2 0-2-16,1 2 1 0,1 0 2 0,-2 4 0 15,-2 2 1-15,2 4 2 0,2 0 1 0,-11 5 1 0,16 0 0 0,-16 0-3 16,0 0 1-16,24 15 0 0,-18-8-1 16,1 1 1-16,3 1-2 0,-3 2 3 0,-4-1-3 0,3 0 0 0,-6-10-1 0,8 17-1 0,-5-7 1 15,-3-10 4-15,7 15-7 0,-7-15-2 16,6 8-1-16,-6-8-4 0,0 0-4 0,0 0-3 0,0 0 2 0,0 0 0 16,24-18-2-16,-18 9 3 0,1-4 2 0,0-2-4 15,3 2 2-15,-4 0 1 0,1 1 1 16,3-3 1-16,0 3 3 0,0 2-4 15,0 2 3-15,0 3 6 0,0 1 1 16,-10 4-1-16,23 2 4 0,-23-2 2 0,24 15-2 16,-15-5 1-16,2 2 2 0,-1 0-2 0,-1 7 3 15,-2-5-1-15,0 6 3 0,3-3-4 16,-7 1 0-16,4-3 2 0,-4 3-3 16,0-3-2-16,1-3-1 0,-4 2-13 15,4-2-8-15,-1-3-15 0,-3-9-21 0,0 15-29 16,0-15-21-16,0 13-4 0,0-13-15 15,0 0-9-15,0 0-31 0,0 0-92 16,0 0-215-16,0 0 23 0</inkml:trace>
  <inkml:trace contextRef="#ctx0" brushRef="#br0" timeOffset="434068.8187">23315 12003 1203 0,'3'-10'-35'0,"1"-3"14"0,3 4-2 15,-4-4 8-15,4 2 10 0,-1 2 5 0,-3 1 14 16,4 1 11-16,-7 7 13 0,7-13 9 15,-7 13 8-15,10-7 5 0,-10 7 3 0,0 0 4 16,0 0-2-16,0 0-5 0,10 30 0 16,-10-16-4-16,3 3-2 0,-3 4-1 0,-3 2 0 15,3 2 1 1,0 2-4-16,0 1 5 0,-4 7-7 0,4 0 8 0,0 3-2 16,0-4-6-16,0 1-1 0,0 3-2 15,4-2-3-15,-4-2-1 0,3 1-2 16,0-5-1-16,1-3-3 15,-4-2 2-15,4 3-6 0,-1-6 2 0,-3 3-7 16,3-2-1-16,-3-3-4 0,0-3 1 16,0-2-4-1,-3 0-1 1,3 1-5-16,-3-2-3 16,-1-3-4-16,-3-2-6 15,4 1-8-15,-4 1-10 0,4-4-15 16,3-7-18-16,-14 13-27 0,8-11-25 15,6-2-22-15,0 0-21 0,0 0-15 0,0 0-59 0,0 0-401 0,0 0-120 0</inkml:trace>
  <inkml:trace contextRef="#ctx0" brushRef="#br0" timeOffset="434545.395">23935 12205 1594 0,'0'0'-59'0,"11"-4"10"0,-11 4 6 0,0 0 24 0,0 0 13 0,0 0 16 0,0 0 5 0,0 0 15 0,-21 27-2 0,15-20 7 16,-1 4-2-16,1-2 4 0,-1 3-3 15,0 1-4-15,4 0 4 0,0-1-5 16,-1 1-1-16,4-1-1 0,0 4-4 47,0-2 0-47,4 1-3 0,2 3 5 0,1 3 2 0,3-2-1 0,-3 1-1 0,2-2 4 0,1 3 9 0,-3 3 0 0,6 3 5 47,-3 1 5-32,-2-3-1 1,1 1 5-16,-2 0 0 0,-1 1 0 16,-2-5 0-16,0 4 0 0,-4 1-2 15,-4-5 1-15,0 4-4 16,4-3-2-16,-6-1-2 15,-1-1-2-15,1-2-3 0,-1-2-3 0,-7 1-3 16,5-3-2-16,2-2-4 16,-7-4-3-16,5-1-2 15,-5 0-7 1,-2-1-6-16,-1-5-16 0,0 1-13 0,0-3-19 16,-2 0-33-16,-5-3-36 0,4 3-33 0,-4-5-40 15,8 3-69-15,-4 2-144 0,4 0-198 0,-5 2-93 0</inkml:trace>
  <inkml:trace contextRef="#ctx0" brushRef="#br0" timeOffset="435825.3128">19634 14286 1549 0,'0'0'-58'16,"-7"25"12"-16,7-25-2 0,0 0 14 15,-4 12 8-15,4-12 10 0,-3 7 11 16,3-7 16-16,0 0 5 0,-7 10 9 0,7-10 8 15,0 0 0-15,0 0 9 0,0 0 7 16,-3 10 8-16,3-10 6 0,0 0-1 0,0 0-4 16,0 0-7-16,0 0-3 0,0 0-4 15,0 0-2-15,-23-15-3 0,16 10-3 16,1-2-3-16,-5 0-2 16,4-1-4-16,-2-2 1 0,-1-2-2 15,-1 1 2-15,2-4-4 16,-5 3-4-16,4-3 0 15,1-2 2-15,-1 1-8 0,-1 1 1 0,1 0 1 0,4-1-2 16,-1-1 1-16,0 2-4 16,4-2 0-16,-4 0-1 0,4 2 4 15,0 0-8-15,-4 0 1 0,7 2 1 0,-4 1-1 0,1-1 0 16,3 4-3-16,0-3 2 0,-3 6-2 0,3 6 5 0,0-15-1 0,0 15 6 16,0 0-1-16,14-8 1 0,-14 8-2 0,0 0-2 15,30 13 3-15,-17-3 0 0,0 1-4 16,1 0 1-16,2 5-2 0,1-4 2 0,3 3-2 15,-1 0-1 1,5 0-1-16,-4 3-2 16,0-4-3-1,7 3 3-15,-7-5 3 0,3 4-6 0,-3-3 4 16,0-1 0 0,1 1-3-16,-5-3 1 0,4 1-2 0,-4-3-2 15,-2 0 2-15,-1 0 0 16,-2-6 0-16,-11-2 1 0,22 6 0 0,-22-6 1 15,17-6-1-15,-17 6-2 0,13-10-1 0,-13 10 2 16,8-16-2-16,-8 7 2 0,0-3-2 16,-5-1 1-16,2 1-1 0,-3-1 3 0,-1 3-4 15,1-2 0-15,-5-1 4 0,5 3-1 0,-1-2 1 16,-2 2 0-16,-2 0 1 0,4 2 2 0,-2-2-7 0,1 1 7 0,5 3-1 16,-3-1-2-16,6 7 3 0,-10-10 1 0,7 3-3 15,3 7-1-15,-8-11 3 0,8 11 1 0,0 0 1 0,5-13 2 0,-5 13-2 16,12-8 2-16,-2 5 4 0,-10 3 2 15,20-6-4-15,-7 2-1 0,5-1 1 0,-6 2 2 16,2 0-1-16,2-2-2 0,-2 3-1 16,2-3-2-16,-2 0 1 0,2 0 7 0,2 2-11 15,-5-3-2-15,0 0-2 0,4 0-4 16,-4 1 1-16,0 1-13 0,1-1-8 16,-4-1-12-16,4 5-16 0,-5-5-22 0,1 1-24 15,0 0-20-15,1 0-19 16,-11 5-7-16,16-4-14 0,-6 1-33 0,-10 3-89 15,20 0-246-15,-20 0-29 0</inkml:trace>
  <inkml:trace contextRef="#ctx0" brushRef="#br0" timeOffset="436379.2786">20271 14190 1436 0,'0'0'-16'15,"0"0"-1"-15,0 0 7 0,0 0 21 0,-4 10 9 16,4-10 22-16,0 0 14 0,0 0 7 0,0 0 2 15,27 3 10-15,-27-3 2 0,0 0 1 16,33-8 4-16,-20 6 1 0,0 2-5 16,-13 0-4-16,24 0-8 0,-10 0 1 0,-14 0-6 15,19 5-5-15,-8 0-3 0,-11-5-6 47,9 14-4-47,-2-2-7 0,-7 0-2 0,0 2-8 0,0 1-10 0,-3 2-3 0,-1 4-9 0,-2-1 1 0,0-1-2 0,-2 1-2 16,2-2-3-16,2 2 0 0,-2 0 2 15,3-3 0-15,0-1-2 0,-2-1 3 16,5 0 1-16,0 0 10 0,0-3 10 0,5 2 8 0,-2-2 7 16,3-2 18-16,4 0 8 0,1-1 6 15,-2 0 2-15,1-5-2 0,4 3 4 16,-5-1-16-16,4-2 2 16,1 1-7-16,-14-5-5 0,21 5-4 0,-8-2 2 15,-13-3-11-15,20 5 1 0,-20-5-3 16,19 0-14-16,-19 0-2 0,17 0-7 0,-17 0-14 15,21-5-20-15,-15 0-19 0,-6 5-24 16,20-10-13-16,-10 4-19 16,0 3-34-16,0-5-33 0,3 0-20 0,-3 1-24 15,4-1-34-15,-1 1-90 0,-3-1-84 0,3 3-143 16,-3-4-64-16</inkml:trace>
  <inkml:trace contextRef="#ctx0" brushRef="#br0" timeOffset="436795.2527">20954 14091 1514 0,'0'0'-16'0,"0"0"16"0,0 0 7 0,-13 0 2 0,13 0 3 0,0 0 25 0,0 0 14 0,0 0 11 0,0 0 10 0,0 0 12 16,0 0 1-16,0 0 4 0,0 0 0 16,0 0-2-16,40 7-3 0,-40-7-5 0,26-7-7 15,-5 4-5-15,-5-2-9 0,7-2-3 16,1 2-6-16,-5-4-7 0,5 5-6 15,0-4-3-15,-1 1-7 0,1 2-10 16,-5 0-16-16,-2 0-15 0,-4 0-17 0,1 3-9 16,-4-3-20-16,-10 5-21 0,0 0-23 15,0 0-14-15,0 0-10 0,0 0-13 16,0 0-9-16,0 0-23 0,-13 31-40 0,-1-23-308 31,1 5-26-31</inkml:trace>
  <inkml:trace contextRef="#ctx0" brushRef="#br0" timeOffset="437024.2401">21064 14221 1385 0,'-6'8'-35'0,"6"-8"10"0,-3 12 18 0,3-12 25 0,0 12 16 0,0-12 20 0,3 15 9 0,-3-15 6 0,13 10 12 0,-4-8 5 0,-9-2 13 0,21 7-5 16,-7-4 4-16,-2 0-4 0,1 0-5 16,-13-3-1-16,30-3-7 0,-12 3-9 0,-18 0-6 15,30 0-6-15,-18 3-10 0,6-6-4 16,-5 0-6-16,-13 3-11 0,23-3-17 15,-9 2-14 1,-1-2-14-16,-3-2-23 16,-10 5-25-16,23-6-31 0,-9 4-25 15,-4-3-18-15,3 0-22 0,1 0-67 32,-5 0-413-32,1 0-136 0</inkml:trace>
  <inkml:trace contextRef="#ctx0" brushRef="#br0" timeOffset="437797.1927">22074 13960 1662 0,'-12'-2'-77'0,"12"2"12"0,-14 0 8 16,14 0 8 0,0 0 9-16,-20 8 0 0,20-8 13 0,-14 7 7 0,11-2 14 15,-3 1 11-15,6-6-2 0,-7 16 11 0,4-6 4 16,3 3 6-16,0-13-2 0,3 17 15 16,0-4-3-16,4-4 7 0,-1 5 3 15,5-2 2-15,-1-2 1 0,3 2 1 0,4-2 2 16,-1 3-4-16,1-4-1 15,3 3-1-15,-4-6 3 16,5 4-7-16,-2-5 1 0,2 0 7 16,-1 0 0-16,-1-2-3 0,2-3-2 0,-1 2-1 15,4-2-2-15,-5-2-2 0,-2-3-1 0,2 0-6 0,2-3 1 16,-1 1 2-16,-4-2-3 16,1-3-4-16,-7 0 2 0,4-3-2 15,-4 0-1 1,-4-2-1-16,0-1 0 15,-2 0-3-15,-4-1-1 16,-4-1-1-16,1-4 2 0,-6 3-1 16,-1 1 2-16,-1-2 1 0,-5 1 0 15,2 4 2-15,-2-2 3 0,-4 1 0 16,4 2 11 0,-5 1-12-16,-2 3 3 15,2 0-2-15,-1 1-2 16,-2 4 0-16,-3-1-4 0,4 2-2 0,-1 5-1 15,2 2-4-15,-2 2-1 16,0 2-1-16,5 7-3 16,-1-3-3-16,3 3-1 15,1 3-2-15,2-2-2 0,1 5-10 0,3-4-11 16,-1 1-16 0,5 3-18-16,-1-3-26 15,4 0-23-15,0 0-33 0,-1-2-26 0,4-4-19 0,0 4-28 16,0-13-87-16,7 19-362 0,-4-7-151 0</inkml:trace>
  <inkml:trace contextRef="#ctx0" brushRef="#br0" timeOffset="450890.3658">23005 13840 359 0,'0'0'60'15,"-6"-4"-5"-15,6 4-1 0,0 0-19 0,-8-8-3 16,2 2-4-16,6 6-6 0,-3-9 3 15,3 9-5-15,-10-13 4 0,7 6 10 0,0-1-3 16,3 8 13-16,-5-14 2 16,2 2 6-16,0 6 1 0,3 6 3 0,-7-12-6 15,4 4 0-15,3 8 8 0,-3-10 1 16,3 10-7-16,-6-7 4 0,6 7-6 0,-5-8-4 16,5 8-1-16,0 0-1 0,0 0-2 0,0 0 3 15,0 0 13-15,0 0 0 0,0 0 2 16,0 0-1-16,0 0-3 0,0 0-1 15,8 39-1-15,-5-21-3 0,-3-3-6 16,0 3-3-16,3 2-3 0,0-1 1 16,1 2-4-1,-1 0-3-15,-3 0-2 0,0-4-1 16,3 1 0-16,-3 0-5 16,0-3-1-16,3 0-1 15,-3 0-4 1,0 0-1-16,0-3-3 0,5 1 0 0,-5-13-1 15,-5 17-2-15,5-7-2 16,0-10 0-16,5 15-1 0,-5-15-1 16,0 16 2-16,0-16-1 0,0 0 2 0,0 12-4 0,0-12 3 15,0 0-4-15,0 0-1 0,0 0-3 0,0 0 1 0,0 0-1 0,-8-35 0 0,8 17-1 16,3-2-1-16,5-2-2 0,-5-7-1 0,3 3 5 0,1-6-6 16,4 2 1-16,-5-2 0 0,7-2-1 0,-2 2 2 15,1 1-1-15,6-1 0 16,-2 5 0-16,1-1-2 0,-1 3 4 15,-2 5-2-15,-1 0 1 0,-4 2-2 16,5 6 1-16,-1 2 0 0,1 3 3 16,-4 5-1-16,-10 2 0 0,23 5 0 0,-13 2 1 0,0 3-2 15,0 2 4-15,0 3 2 0,0 3-3 0,0 2 2 16,0-2 3-16,-3 1-2 0,0 2 2 16,-1-2-1-16,-2 1-2 0,2-3 3 15,-3 1-1-15,1 0 0 16,3-6 0-16,-7 1-2 15,3 2 1-15,1-3-1 16,-4-12 3-16,3 20-5 0,-3-10 4 0,0-10 0 16,3 15 0-16,-3-15-1 0,3 12-1 0,-3-12-3 0,0 0 1 0,-3 11-2 0,3-11 2 0,0 0-4 0,0 0 1 15,0 0-2-15,0 0 1 0,-13-30-2 16,13 17 2-16,0-1-1 0,3-1-1 0,4-3-1 16,-1 0 0-16,1 3 1 0,3 0 2 0,0-3-3 15,3 4 4-15,1-1-4 0,-1 3 2 16,1-1 0-16,-2 4 1 0,2 3-3 15,-1 0 2-15,-13 6 6 0,27 6-3 0,-17 4 4 16,4 0-1-16,-5 7 5 0,1 1 2 16,-3 0-2-1,0 4-2-15,-1 0 7 0,-2 3 0 16,2-1 3-16,-3-3-4 0,-3-1 1 16,4 4-1-16,0-5-1 0,-1-1 0 0,-3-3-3 15,0 2 1-15,3-5-3 0,-3 1 1 0,0-13-3 0,3 20-3 16,-3-10-3-16,0-10-5 0,4 15-11 0,-4-15-23 15,0 0-24-15,0 0-23 0,9 8-18 16,-9-8-19-16,0 0-17 0,0 0-8 0,27-23-13 16,-13 17-47-1,-4-3-353-15,-1 1-66 0</inkml:trace>
  <inkml:trace contextRef="#ctx0" brushRef="#br0" timeOffset="456549.5417">23999 13416 665 0,'-4'-12'51'15,"4"-5"-30"-15,-3 5-10 0,0 0-5 16,-1-3-1-16,1 2-4 0,3 4 2 0,-3-5 0 0,3 2 3 16,-3 2 3-1,0 0 3-15,-1 1 7 0,4-2 2 0,-4-1 9 0,4 3-10 16,-3 0 23-1,3 9 2 1,-3-15-6-16,-1 5 3 0,4 10-4 16,-3-12 2-16,3 12-7 0,-3-10 4 0,3 10-4 15,-3-7-3-15,3 7-1 0,0 0 2 0,0 0-5 0,0 0-3 0,-30 17 1 0,20-7-2 16,-1 2 1-16,2 6 0 16,-1 2-4-16,-4 7 1 0,1 2-5 15,-1 8 5-15,1 1-1 16,-1 6-6-16,2-1 5 15,-2 4 1-15,-2-2-3 16,2 1 6 0,-2 3 2-16,-5 6 1 15,2 3 5-15,2-11 2 16,1 3 1-16,2-9 1 0,-2 5 1 0,2-1-1 0,1-2-3 16,-1-10 2-16,4-1-6 0,0-3-2 0,0 2-5 15,3-9 1-15,1 2-1 0,-5-3-3 0,8-1 1 16,-3-3-4-16,-1 1 1 0,4-3 2 15,0 0-3-15,-5 0 1 0,5 4-1 0,0-6-2 16,0 0 2 0,-1 0-3-16,1-1-2 0,0 1 0 15,0-3 2-15,-1 1-3 16,4-1-4-16,0-10-3 0,-4 15-6 0,1-8-6 16,3-7-10-16,-3 12-14 0,3-12-19 15,0 0-16-15,0 0-11 0,0 0 2 0,0 0-4 0,0 0-4 0,0 0-2 0,0 0-3 0,0 0-7 0,36-12-4 0,-25 5-16 16,-1 1-51-16,-1-3-196 0,2-1 122 0</inkml:trace>
  <inkml:trace contextRef="#ctx0" brushRef="#br0" timeOffset="457247.7835">24312 13955 954 0,'0'0'-41'0,"10"-12"11"15,-10 12 11-15,3-13 4 16,-3 13 7-16,4-13 9 0,-4 13 1 0,0-12 8 16,0 12 16-16,0 0 16 0,-4-15-13 0,1 8 5 15,3 7 5-15,-10-8-9 0,10 8-1 16,-16-2 13-16,6 2-10 0,-3 0 1 16,13 0-3-16,-24 2 0 0,7 3-9 0,4-2 4 15,-4 4 9-15,4-1-12 0,-1 1-2 16,-2-1-3-16,-1 8 3 0,1-4 4 15,2 0-9-15,1 2 2 0,3 1-5 0,0 2 3 16,3-2-7-16,1-4 4 0,-1 2-1 16,3 1-2-16,1-2-1 0,3 2 6 15,0-12 1-15,7 21 3 0,0-12-1 16,-1-1-1-16,7 0-2 16,1 1 4-16,-1 1-7 15,4 0 0-15,-4-2 2 16,4 1 0-16,-1 3 2 0,-2-3-2 15,2 3 1-15,-5-4 0 0,2 4 5 16,-2 2 0 0,-5-6 1-16,0 8 4 0,-2-1 5 15,-1-3 3-15,-6 6 2 16,-1-6 4-16,-2 3-1 0,-5 0 0 16,2 0-2-16,-4-3-2 15,2 3-1-15,-2-2-2 0,4-3-5 0,-5-2-1 16,4-1-1-16,-4 1-4 0,1-3-4 15,-4-3-6-15,1-2-11 0,16 0-12 0,-33 0-10 0,15-2-23 0,-2 2-18 16,1-3-20-16,2-2-10 0,1 3-22 16,-5-3-26-16,1 0-83 0,0-3-275 15,-3 2-6-15</inkml:trace>
  <inkml:trace contextRef="#ctx0" brushRef="#br0" timeOffset="473038.3668">19673 15236 445 0,'0'0'47'0,"-3"-10"-18"0,3 10-10 0,-3-13 5 0,0 5 2 0,3 8-5 0,-7-9-2 0,7 9 1 16,-7-12 7-16,4 7-3 0,3 5 8 16,-7-11 5-16,7 11 5 0,-10-7-4 15,3 1 19-15,1 2 7 0,6 4 1 16,-10-10 0-16,3 5 4 0,0 1 8 16,7 4 7-16,-13-8-1 0,7 2-4 0,6 6 2 0,-14-6 3 15,7 5-2-15,7 1 2 0,-9-6-5 16,9 6-2-16,0 0-2 0,-11-5-6 15,11 5 1-15,0 0-6 0,0 0-3 0,0 0-9 16,-19 16-5-16,19-6-1 0,-4 0-6 16,4 5-1-16,-3 0-7 15,3 3-1-15,-4 3-4 0,4 4-3 16,0 1 0-16,0 1-5 16,4 1 0-16,-4-2-3 0,3 8 0 0,4-1-1 15,-4-1-3-15,7 0 0 0,-3-1-4 0,0 0 2 0,2-3-2 16,1 2-1-16,1-2-2 0,2-2 2 0,0 1-3 15,0-5 1-15,1 3 0 16,-1-3 0-16,4-2-2 0,-4-3 3 0,0-2-2 16,4 0 0-16,0 1 0 0,-4-6 0 15,3 0 1-15,5-1 0 0,-4 3 1 0,-4-6 1 16,4 2-1-16,-4-3 1 0,4-3 2 16,-4 1-3-16,1-1 1 0,-1 1 0 0,-13-3 0 15,26 0-3-15,-13 0 1 0,1-5-1 16,-4 0 2-16,4 0-3 0,-1 0 0 0,0-3-6 15,0-2-11-15,0 2-4 0,1-1-15 16,-4-4-9-16,7 1-12 0,-4-4-10 16,1 2-16-16,-5-1-10 0,4 3-9 15,-2-4-19-15,-1 2-5 16,-1-2-4-16,-2 3-4 16,4 1-7-16,-8 2-7 0,0-2-29 0,0 5-344 15,-3 7-23-15</inkml:trace>
  <inkml:trace contextRef="#ctx0" brushRef="#br0" timeOffset="473543.8659">19403 15576 1292 0,'0'0'-70'15,"0"0"14"-15,0 0 15 0,0 0 14 0,0 0 2 16,0 0 13-16,0 0 10 0,0 0-7 16,0 0 7-16,0 0 6 0,0 0 7 0,0 0 6 15,30-6 8-15,-30 6 9 0,0 0 8 16,0 0 12-16,20 0-4 0,-20 0 8 16,21 0 0-16,-11-2 2 0,-10 2-2 0,30-3 0 15,-18 0-2-15,9-1-2 0,-1 1-2 16,0-2 0-16,0 3-4 0,3-6-2 15,0 4-3-15,1-2-3 0,-1-1-6 0,1 2-3 16,-5-2-2-16,5 0-3 0,-4 2-1 16,-4-3-6-16,1 4-2 0,-1-2-1 15,-2 0-10-15,2-1-9 0,-2 0-15 0,2-1-18 16,-2 0-14-16,2-1-23 16,-2-2-23-16,2-1-12 0,-2-1-22 15,3 4-49-15,0-2-324 0,0 0-8 0</inkml:trace>
  <inkml:trace contextRef="#ctx0" brushRef="#br0" timeOffset="474190.8281">20424 15562 1322 0,'0'0'-46'0,"0"0"5"0,-14 0 14 16,14 0 6-16,0 0 10 0,0 0 11 15,-10 6 5-15,10-6 6 0,0 0 12 0,0 0 0 16,0 0 7-16,-9 5 5 0,9-5 5 16,0 0 14-16,0 0-1 0,0 0-1 0,0 0 4 15,0 0 3-15,30 10-4 0,-30-10-4 16,19 0 0-16,-19 0-4 15,20 0-1-15,-20 0-3 0,24-1-3 0,-11 1-3 16,1-3-5-16,-1 0 1 0,4-3-5 0,-1 1-1 16,-2 2-5-16,2-1-2 0,1 0-2 15,-1-2-1-15,1-2-3 0,0 4-6 0,-4-2-5 16,0 1-12-16,4 1-9 0,-4-4-18 16,-2 6-12-16,-1-2-21 0,-10 4-16 15,20-8-17-15,-13 5-3 0,-7 3-15 0,0 0-36 16,0 0-73-16,12-3-190 0,-12 3 70 15</inkml:trace>
  <inkml:trace contextRef="#ctx0" brushRef="#br0" timeOffset="474649.7976">20443 15918 1103 0,'0'0'-41'0,"0"0"14"0,17 2 7 0,-17-2 8 15,18 0 14-15,-18 0 11 0,16 0 7 16,-16 0 15-16,23-4 15 0,-10 4 17 0,1-3 6 16,5 1 7-16,-5-1 7 0,7 3 4 15,-5-2 5-15,4 0-1 0,-4-4-6 16,5 4-1-16,-1-1-4 0,-4 1-2 31,1-3-8-31,-1 2-2 16,2 1-11-16,-2 0-2 15,-2-1-11-15,-2 1-3 0,6-4-4 16,-6 6 0-16,6-2-8 0,-6-1 0 0,2 2-10 16,-14 1-4-16,23-6-14 0,-12 3-11 0,-11 3-22 0,16-3-19 0,-6 1-20 0,-10 2-16 15,20-7-21-15,-10 2-15 16,0-2-13-16,3 1-24 0,1-1-60 0,-4-1-346 16,-1 4-63-16</inkml:trace>
  <inkml:trace contextRef="#ctx0" brushRef="#br0" timeOffset="476119.7099">21478 15288 1453 0,'0'0'-69'0,"0"0"14"0,0 0 14 16,0 0 10-16,0 0 5 0,0 0 9 0,0 0 10 15,0 0 13-15,0 0 10 0,-17 12 11 16,17-12 10-16,0 0 14 0,-10 5 6 15,10-5 5-15,0 0 2 0,0 0 0 0,0 0 2 16,-10 6-5-16,10-6 0 0,0 0 11 16,0 0 2-16,0 0 1 0,0 0-1 15,0 0-4-15,44-7-4 0,-25 1-1 0,5 4-3 16,6-3-8-16,-4 5-5 0,8-3 1 16,-4 3-9-16,3 3-1 0,0-1-6 0,0 3-1 15,-3 1-3-15,0 1-4 16,-3 2-5-16,-3 4 1 15,-4-1 0-15,-4 6-7 16,-5-1-2-16,-1 7 5 16,-4-5-10-16,-6 6-3 15,0-3-3-15,-3 4-5 0,0-4-3 0,-4 3 0 16,-4 2-2-16,2 1 0 0,2-3 1 0,1-6 2 16,-2 2-4-16,2-4 5 0,0 1-1 15,2-5 1 1,1 2-2-16,0-5 3 0,3 2 1 0,0-12 2 15,3 18 4-15,0-11 2 0,-3-7 1 0,10 14 3 0,1-8 2 0,-11-6 6 16,19 8-2-16,-9-5 7 0,4-2-5 0,-14-1 3 0,26 6 4 0,-9-6-1 0,0 0 7 0,-1 0-4 16,1 0-5-16,0 0 4 0,-1 0 5 15,1 0-3-15,-1 0-2 0,2-3-4 16,-2 0-4-16,1 3 0 16,-4-1-2-16,4-2-1 0,-1 0-4 15,-2 0 0 1,-1-2-3-16,1 2-7 0,-1-1-6 0,0 2-15 15,0-1-15-15,0-2-16 16,4 0-16-16,-4 0-15 0,1-2-15 0,2-1-17 0,1 4-15 16,1-4-24-16,-6 3-10 0,9-5-9 0,-5 5-23 15,1-3-69-15,-4 3-312 0,4-5-76 0</inkml:trace>
  <inkml:trace contextRef="#ctx0" brushRef="#br0" timeOffset="476616.6737">23069 15243 1490 0,'12'-13'-47'0,"-8"6"12"0,6 0 16 0,-6-1 9 16,2-2 9-16,-6 10 15 0,6-14 14 16,-6 14 3-16,0-11 10 0,0 11 6 0,0 0 10 15,-3-12 11-15,3 12 12 0,-6-6 1 16,6 6 3-16,-13 0 0 0,13 0 1 15,0 0-5-15,-27 15-4 0,16-4-6 0,-2-2-5 16,1 6-5 15,1 0-7-31,-2 3-4 0,2 0-9 0,2 0 0 0,-1 1-7 0,7-1-4 0,-5-1 0 0,8-2-3 0,0 3-4 16,5-3-3-16,-2-3-2 0,6 4 1 16,1-7-5-16,7 3 4 0,-4-1-2 15,4-2-2-15,-4 1-2 0,8 1-1 0,-5-2-1 16,1 3-1-16,3-3 0 0,-4 2 3 15,1 0 0-15,3 1 0 16,-10 1 1-16,7 2 3 16,-4 0 4-16,0 3 3 15,-2-4 4-15,-5 6 5 0,1-3 3 16,-1 2 3 0,-6-1-2-16,4-2 3 0,-11 2 13 0,1 2 5 0,-1 1-5 15,-7-5-7-15,5 1-2 0,-5 1-2 16,-2 0-11-16,-2-3 0 0,-1-3-10 0,-1 4-7 15,-4-3-19-15,5-4-15 0,-5 1-22 0,4-4-25 16,-4 1-31-16,2-2-35 0,1-3-49 16,1-2-45-16,1 0-121 0,-2 2-122 0,-2-2-199 15,3 3-165-15</inkml:trace>
  <inkml:trace contextRef="#ctx0" brushRef="#br0" timeOffset="481783.0929">2434 12813 505 0,'0'0'106'0,"0"0"-43"0,0 0-13 15,0 0-9-15,0 0-14 0,0 0 2 0,-20-10 2 16,20 10-13-16,0 0 4 0,0 0 0 16,0 0 3-16,-10-2 7 0,10 2 1 0,0 0 0 15,0 0 17-15,-3-9 5 0,3 9 9 16,0 0-3-16,-4-9 7 0,4 9 1 0,-3-8-2 15,3 8 0-15,-6-4-7 0,6 4-2 16,-11-8 0-16,11 8-3 0,-13-8-4 16,3 6-5-16,3-3 3 0,-6 3-8 15,3-1-3-15,0-2 1 0,-3 2-3 16,-4 1-2-16,4-3 1 0,-4 3-6 0,4 2-1 16,-8 0-3-1,5-3-3-15,-4 6-4 0,0-3-2 16,0 2 0-16,-4 5-4 15,1-1-1 1,0 3-2-16,0-1 1 16,-1 5-3-16,4-1-2 15,-4 1 1-15,8 1-4 0,-7 6-1 16,2-3 0 0,2 7-2-16,5-4-2 0,-3 2 3 15,3-2-6 1,5 2 2-16,-5 1-1 15,8-1 2-15,-4 1-1 16,7 2-5 0,-4-1 5-16,7 0 0 0,0-2 0 15,0 0 1-15,0 2-2 16,4-3-1-16,2-1 4 0,1 0-5 0,-1-3 3 0,5 1 0 0,-1-3-1 16,4 0-1-16,2-3-1 0,-2 1 2 0,1 0-4 15,3-6 1-15,1 1 2 0,2-1-6 16,-2-2 1-16,1-5 1 0,0 3-2 15,1-6-1-15,-2 1-1 0,5-3 5 0,-4-2 1 16,3-4-2-16,-3 2 3 16,0-3-3-1,0-1 5-15,-3 0-4 16,-1-4 3 0,1-1 1-16,-4-3 5 0,1 2-7 15,-4-1 6-15,0-3-1 0,-3 1 0 16,2-3-2-16,-5-1 5 0,2 5-3 15,-6-4 1-15,4 2-2 0,-8-3 1 0,4 7-2 16,0-1 2 0,-3 1 1-16,0 1-2 0,3 2 3 15,-4 2 3-15,1-1-1 0,0 3 4 0,3 0 3 0,0 3 6 0,0-1-4 0,-3 2 1 16,3 8-3-16,0-17 2 0,0 10-6 0,0 7 3 0,-3-11-4 0,3 11-2 0,0 0 5 16,0 0-1-16,0 0-3 0,0 0 1 0,0 0 3 0,0 0-5 0,0 0 4 0,0 0 1 0,30 26-9 0,-24-17 7 0,1 1-1 0,-1 1 0 0,1-2-3 15,0 7 1-15,3-2 1 0,-1 1 0 0,2 3-2 16,-1-3 2-16,-1 3-2 0,5-3 1 0,-1 2 1 0,-2-3-1 15,2 3-1-15,1-3 2 0,-5 1-4 16,4-3-2-16,1 1 5 0,-4-1-4 16,-1-3 3-16,5-2 7 0,-4 0 1 15,4-2 6-15,-1 0-2 0,-13-5 1 0,23 3-1 0,-10-3 1 16,-13 0-4-16,21-3 3 0,-12-2-6 0,5 2 0 16,-7-1-2-16,2-1-18 0,2-2-21 0,-5 1-28 0,1-2-36 15,-4-2-31-15,-3 10-72 0,14-10-173 0,-14 10-118 0,6-7 1 0</inkml:trace>
  <inkml:trace contextRef="#ctx0" brushRef="#br0" timeOffset="482482.2719">3001 12913 1261 0,'0'0'-35'0,"0"0"7"16,0 0 7-16,0 0 14 15,0 0 7-15,-6-8 19 0,6 8 11 0,0 0 10 0,0 0 10 16,0 0 7-16,0 0 5 0,30-9 2 16,-21 6 4-16,4-2 2 0,-2 2-3 15,2 1-8-15,1-3-1 0,2 3-2 16,1-1-3-16,-1 1-3 0,-2-2-9 0,5 2 0 31,-2 1-7-31,0-4-5 0,-4 5 0 0,4-1-3 0,0 1-5 0,-4-3-5 16,4 0-8-16,-17 3-18 15,27-2-15-15,-15 2-27 16,2-3-19-16,-14 3-20 0,20-4-19 0,-20 4-15 16,14 3-40-16,-14-3-100 15,0 0-179-15,0 0 48 0</inkml:trace>
  <inkml:trace contextRef="#ctx0" brushRef="#br0" timeOffset="482825.2513">2954 13173 1216 0,'0'0'-6'0,"0"0"17"0,0 0 29 0,33-8 25 16,-19 7 14-16,2-4 7 0,1 4 12 16,-1-5-1-16,2 4-1 0,2-1-4 0,-4 2-7 15,4 1-6-15,-3-3-9 0,3 0-7 16,-3 3-5 0,-1-2-8-16,4 2-4 0,-3 0-4 0,0-3-7 0,-4 3-17 15,4-2-29-15,-17 2-24 16,27-3-39-16,-15 3-39 0,-1-2-46 15,-11 2-106-15,19-3-335 0,-8 1-99 0</inkml:trace>
  <inkml:trace contextRef="#ctx0" brushRef="#br0" timeOffset="483719.72">3798 12843 1501 0,'0'0'-80'0,"-10"15"18"16,4-6 14-16,2 2 7 0,-3 4 9 0,1-3 9 15,-1 4 4-15,4-4 3 16,-4 3-1-16,3 0 4 16,1 0 4-16,0 0 1 0,0-3-2 0,3 4 5 0,-4-7-1 15,1 4 10-15,3-13-4 0,-3 20 8 16,3-12 13 0,0-8 6-16,-3 18 13 0,3-18 6 15,-5 12 1-15,5-12 6 0,-3 7-2 0,3-7-3 0,0 0-3 0,0 0-8 0,0 0 1 0,0 0-8 16,-13-28 1-16,13 13-1 15,-3-2-1-15,3-3 2 0,0-3-1 16,-3-2 4 0,3 0 4-16,3 0-1 15,-3 0-2-15,0 0 2 16,0-3 1-16,3 6-3 16,-3 0 0-16,0 4-4 15,0 0 0-15,4 1-4 0,-4 5 2 16,0-3 2-16,3 4-5 15,3-1-1-15,-3 4 3 0,5 4 1 0,2-1-2 0,-10 5-4 16,17 0 3-16,-17 0-4 0,19 8 3 0,-5 1-1 16,2 7-1-1,-2-4 3-15,-1 5-5 16,1 1-4-16,2 6-2 16,-2 0 2-1,2 0-3 1,4 1-3-16,-7 3 0 15,4-3-2-15,3 3-1 16,-6-1-5 0,2 0-9-16,-2 1-17 15,2-3-20 1,-2 2-20 0,2-2-24-16,-6-5-26 15,3 1-17-15,-3-3-13 0,1-2-29 16,-2-3-90-1,-2-1-277-15,3-2-42 16</inkml:trace>
  <inkml:trace contextRef="#ctx0" brushRef="#br0" timeOffset="483987.7051">3828 13251 1386 0,'10'-12'-43'0,"-3"3"23"0,-1 0 22 0,4-2 17 0,1 4 15 0,2-3 3 0,0-3 0 0,1 6 4 0,-2-2 2 0,-1 0-8 0,2 1-2 0,1 1-7 47,2 2 1-47,1-2-10 0,-4 2-8 0,0 0-23 0,1-3-26 0,2 3-25 0,-2 1-30 0,2-1-62 0,-2-1-290 0,2 0 46 0</inkml:trace>
  <inkml:trace contextRef="#ctx0" brushRef="#br0" timeOffset="484192.6896">4348 13158 1154 0,'-19'-3'-51'0,"19"3"9"0,0 0 12 16,-11-9 0-16,11 9 10 0,-3-11 10 15,3 11-3-15,-7-7 4 0,4 0 2 16,3 7-1-16,-6-16 1 0,1 12 1 0,5-7-12 16,0 11-29-16,-6-10-94 0,0 5-103 15,6 5 237-15</inkml:trace>
  <inkml:trace contextRef="#ctx0" brushRef="#br0" timeOffset="484826.851">3627 13315 677 0,'-9'-3'22'0,"9"3"1"16,0 0 3-16,0 0 7 0,0 0-10 0,-10-4-2 15,10 4 4-15,0 0 5 0,0 0 3 0,0 0 5 16,0 0 6-16,0 0-5 0,0 0 3 16,0 0-1-16,24-20-2 0,-15 17 4 15,-9 3 1-15,21-5 2 0,-8 0 3 0,-1 3-2 16,6 0-1-16,-6-1 5 0,6 1-5 16,-1-1-5-16,-1 3 1 0,1-3-4 0,2 1-2 15,-2 2-4-15,4-3-1 0,-5 3-3 16,4 0 1-16,-4-2-2 0,-2 2-1 15,2-2 3-15,-16 2 2 0,24 0 0 16,-10 0 0-16,-14 0 2 16,22-3-4-16,-22 3 4 0,18 0-3 0,-9-2-2 0,-9 2 0 15,17 0 2-15,-17 0-3 0,0 0-3 16,20-4 3-16,-20 4-3 0,0 0 1 0,0 0-1 16,17 4 0-16,-17-4-1 0,0 0 0 0,0 0-5 15,0 0 3-15,16 0-7 0,-16 0 3 16,0 0-6-16,0 0 1 0,0 0-3 15,14 2 1-15,-14-2-1 0,0 0-2 16,0 0-3-16,0 0 3 0,0 0-3 0,0 0 3 16,0 0-3-16,0 0 3 0,0 0-5 15,0 0 0-15,0 0-2 0,0 0 0 16,0 0-4-16,0 0-1 0,0 0-1 0,0 0-3 16,0 0-3-16,0 0-12 0,0 0-10 15,0 0-12-15,0 0-20 0,0 0-19 0,0 0-22 16,0 0-14-16,0 0-29 0,0 0-85 15,0 0-334-15,0 0-71 0</inkml:trace>
  <inkml:trace contextRef="#ctx0" brushRef="#br0" timeOffset="485948.3056">4242 13218 1462 0,'0'0'-70'16,"0"0"14"-16,-11 4 14 0,11-4 15 0,0 0 3 15,0 0 13-15,0 0-3 0,0 0 6 0,0 0 8 16,0 0 0-16,0 0 6 0,0 0 7 16,0 0 0-16,0 0 8 0,0 0 6 0,0 0 2 15,-16-14-3-15,16 14 5 0,0 0 1 16,-3-12-2-16,0 4-3 0,3 8 0 16,0-12 4-16,0 12-2 0,-4-12 1 15,0 3-1-15,4 9 0 0,-3-17-2 0,3 7-1 16,0 0-1-16,0 10 1 0,0-17-3 15,-3 6-2-15,3 11-4 0,3-19 3 16,-3 8-2-16,0 1 1 16,3 1-1-16,-3 9-1 0,4-20-3 0,0 13 4 0,-4 7 0 15,6-18 6-15,-3 7-3 0,-3 11 3 16,3-14 0-16,1 6 0 0,-4 8-1 0,3-12-2 16,-3 12 1-16,3-9-8 0,-3 9 2 15,3-9-1-15,-3 9-2 0,0 0-1 16,8-8-1-16,-8 8-6 0,0 0 7 0,13-3-3 15,-13 3-1-15,0 0 0 0,23 11-2 16,-23-11-3-16,16 9 2 0,-5 0-2 0,-1-2-1 16,-4 3 1-16,5-3-3 0,-5 3 2 15,4 1-4-15,-4-2 1 0,5 1-1 16,-1 1-1-16,0 1-1 0,-3-2 3 0,6 2 1 16,-7-1-6-16,8 1 6 0,-4 1-2 15,0-4 0-15,-3 2 0 0,6 1 4 16,-3-2-1-16,0-1-3 0,0 2 0 0,-4-4-7 15,5 1 2-15,-1 2-6 0,-1-2 1 16,-9-8-5-16,18 12 0 0,-12-7 2 16,-6-5-6-16,13 7 1 0,-13-7-2 15,11 6 4-15,-11-6 5 0,0 0-1 0,12 1 3 16,-12-1 1-16,0 0-4 0,0 0 7 16,11-12-4-16,-11 12 6 0,0 0-1 0,0-17-2 15,0 17 4-15,-7-17-2 0,0 12-1 16,1-2 4-16,-1-5-2 0,0 6 1 0,0-2 1 15,1 0 1-15,0 1 1 0,2 0 0 16,-2-1-1-16,-2 1 1 0,2-2 2 16,0 6 1-16,6 3 2 0,-7-12-2 0,7 12 1 15,-7-9-1-15,7 9 1 0,-4-8 0 16,4 8-4-16,-3-7 9 0,3 7-5 16,0 0 3-16,11-15 1 0,-11 15 0 0,10-10 2 15,-10 10 4-15,16-7 5 0,-6 1 2 16,0 0 10-16,3 5 6 0,4-5-1 15,0 1-1-15,2 4-1 0,-1-5 2 0,1 1 5 16,5 0 1-16,-1 0 3 0,1 1-2 16,-1-4 3-16,0 3-2 15,0 0-7-15,-2 3 1 0,-5-3-5 0,4 1-5 16,-7 1-2-16,4-2-1 0,-4 4-4 0,1-5-1 16,-1 4-1-16,1-1-9 15,-4-1-15-15,-10 4-17 0,20-8-21 0,-10 3-35 0,-4 0-39 16,-6 5-29-16,11-12-36 0,-11 12-83 15,9-8-377-15,-9 8-141 0</inkml:trace>
  <inkml:trace contextRef="#ctx0" brushRef="#br0" timeOffset="486689.3184">3651 13660 1641 0,'0'0'-94'0,"0"0"19"0,0 0 19 15,0 0 21-15,0 0 12 0,0 0 12 0,24-19 11 16,-15 16 12-16,2-4 16 0,2 2 8 16,1 0 10-16,5-4 5 0,5 2 5 15,-1 2 3-15,4-2 3 0,6-1 3 16,4 3 1-16,-1-2 0 0,5 0-1 0,-1-1 1 16,3 4-1-16,-3-4-4 0,6 2 1 15,-2 0-5-15,-1 0-4 0,3-1-5 0,-5 1-3 16,-1 1-5-16,0 0-1 0,-6 0-3 15,-1 3-5-15,-3-3-1 0,0 0 0 16,0 0-4-16,-7 1-1 0,0-2-4 0,-2 0-3 16,-5 4 0-16,1-1 0 0,-1 0-2 15,1 2-1-15,-4 1 0 0,-13 0 0 16,20-5-4-16,-13 2-1 0,-7 3-12 0,0 0-14 16,14-3-19-16,-14 3-17 0,0 0-22 15,0 0-37-15,0 0-27 0,0 0-34 16,0 0-71-16,0 0-433 0,0 0-171 0</inkml:trace>
  <inkml:trace contextRef="#ctx0" brushRef="#br0" timeOffset="487371.7991">3748 14091 1719 0,'7'-11'-83'0,"-7"11"16"0,6-7 3 16,-6 7 11-16,0 0 9 0,0 0 5 15,0 0-3-15,17 20 5 0,-17-8 15 0,0-12-3 16,4 25 11-16,-4-7 4 0,3-3 5 16,0 0 0-16,-3 2 7 15,0 2 5-15,3-3 3 0,-3 2 5 0,4-3-2 0,-4 2-2 16,3-4 5-16,-3 2-4 0,0-3 4 15,3 1-1-15,-3-1 4 0,0-12-6 0,0 20 3 16,0-20-2-16,0 15 8 0,0-15 6 16,0 11-1-16,0-11-8 0,0 0 2 15,0 0-5-15,0 0 1 0,0 0 3 0,-10-33-4 16,4 20 4-16,6-4 4 0,-7-3 5 16,7-1 1-16,-7-1 5 0,4 0 0 15,3 0 0-15,-3-1 0 0,3 3 4 0,0 2-4 16,0 0 3-16,0 4-5 0,0 1 3 15,0-2 1-15,0 3-3 0,3 3 2 16,0-2-1-16,-3 11-2 0,11-13 3 0,-11 13-1 16,13-5-3-16,-13 5 0 0,20 3 2 15,-20-3-4-15,19 9 0 0,-5-3-1 0,-4 2 2 16,4 1-7-16,2 4 1 0,-6 2-6 16,4 0 2-16,-2-1-5 0,2 2-1 15,-1-1-3-15,4 0 0 0,-7 0-3 0,3-1-2 16,-2 4-8-16,2-5-16 0,-3 4-13 15,0-2-14-15,0-5-17 0,0 5-15 16,-3 0-18-16,-1-2-13 16,-3-3-9-16,-3-10-3 0,7 16-15 0,-4-4-19 15,-3-12-71-15,-3 14-268 0,3-14 2 0</inkml:trace>
  <inkml:trace contextRef="#ctx0" brushRef="#br0" timeOffset="487667.7793">3698 14475 1252 0,'0'0'-33'16,"0"0"12"-16,0 0 17 0,0 0 24 15,0-9 12-15,0 9 16 0,0 0 19 0,16-12 1 16,-16 12 6-16,17-12 3 0,-7 9-2 15,7-2-8-15,-1-1-6 0,-2-2 0 0,6 1-8 16,-3 2-1-16,3-3-6 0,-1 1-6 16,5-1-2-16,0 2-2 0,-4-2-4 15,2-1-9-15,-1 5-8 0,-1-4-18 0,3-2-13 16,-6 5-28-16,-1 0-25 0,1-2-30 16,0 0-27-16,-1 2-55 0,-2-2-128 15,2 1-144-15,2-5 38 0</inkml:trace>
  <inkml:trace contextRef="#ctx0" brushRef="#br0" timeOffset="488130.721">4329 13955 1164 0,'0'-12'-8'0,"0"12"13"16,-5-10 16-16,5 10 29 0,-3-10 10 16,3 10 12-16,0 0 5 0,-6-8-4 0,6 8-5 15,0 0-8-15,0 0-5 0,0 0-6 16,0 0-3-16,0 0-4 0,-10 23-2 0,10-23-6 16,0 17 4-16,3-1-5 0,-3-3-3 15,0 3 0-15,4 0 0 0,-4 1-5 16,6 3-3-16,-3 0 3 0,0 0-5 0,5-3 1 15,2 1-1-15,-4 4-5 0,5-4 4 16,-2-1-1-16,1-2 5 0,4 2 4 16,-1-1 4-16,4-6-6 0,-4 5 1 0,4-3 5 15,-1-2-6-15,4 0-3 16,-3 1 2-16,0-4-5 16,0 1 0-16,-1-4-4 15,1-1-1 1,-1 2-1-16,-2-5 1 0,5 0-5 15,-1 0 0-15,-2 0-2 0,1-5-9 16,-1 2-12-16,-2-1-13 16,-1-1-19-16,1-2-19 0,-1-1-28 15,-7-2-29-15,1 2-23 0,0-2-34 0,-4 0-98 16,0 0-280-16,-3 10-59 0</inkml:trace>
  <inkml:trace contextRef="#ctx0" brushRef="#br0" timeOffset="488373.7481">4395 14214 1472 0,'0'0'-41'0,"0"0"14"0,-6-11 23 0,6 11 22 0,0 0 20 0,6-15 7 0,-6 15 1 0,10-13 3 16,-4 6-3-16,5-1-5 0,-1-2-2 15,-1 2-3-15,5 0-4 0,-4 2-2 0,0-4-8 16,3 5-10 46,-3-4-21-62,4 3-36 0,-4-4-23 0,-1 5-24 0,2-2-36 0,-1 4-90 0,-1-2-222 0,-9 5 50 0</inkml:trace>
  <inkml:trace contextRef="#ctx0" brushRef="#br0" timeOffset="489107.7042">3154 14938 1159 0,'0'0'-23'15,"-13"0"9"-15,13 0 14 0,0 0 17 16,0 0 9-16,-20 2 12 0,20-2 8 0,0 0 2 0,-9-2 11 16,9 2 3-16,0 0 7 0,0 0-4 15,0 0 8-15,0 0-2 0,0 0 2 0,0 0 1 16,-18 2 1-16,18-2-6 0,0 0 0 15,0 0-8-15,0 0-5 0,0 0 0 16,0 0-3-16,0 0 0 0,0 0-1 0,0 0 0 16,0 0-1-16,0 0-3 0,0 0-4 15,0 0-1-15,0 0-6 0,60-2-3 16,-50 0-3 0,7-1-3-1,-4 0-4-15,4 2 1 16,-4-5-4-16,1 4-3 15,2-1 1-15,-2-2-9 0,2 3-6 0,1-2-10 16,-4 1-22-16,1 0-25 0,-4-2-25 0,-10 5-28 16,23-5-34-16,-13 1-17 0,-10 4-25 0,17-1-74 0,-17 1-380 15,10-3-134-15</inkml:trace>
  <inkml:trace contextRef="#ctx0" brushRef="#br0" timeOffset="489485.684">3167 15148 1680 0,'0'0'-62'0,"11"15"13"0,-11-15 23 0,0 0 23 0,0 0 15 0,0 0 17 0,0 0 10 0,27 0 9 0,-27 0 7 0,19-2 4 0,-19 2 6 0,24-3 5 0,-7-1 4 15,-4 1 2-15,4 0-3 16,-1-1 5-16,4 1-3 0,-4-5-5 0,5 7-5 31,-1-5-4-31,-4-2-1 0,1 2-7 0,0 2-8 0,0-1-2 0,-4 2-5 0,1-2-4 16,-2 3-1-16,6-3-5 0,-9 3-5 0,-9 2-9 15,21-3-21-15,-12-1-33 0,-9 4-36 16,17-6-49-16,-17 6-41 0,16-5-68 0,-16 5-158 16,10-5-227-16,-10 5-118 0</inkml:trace>
  <inkml:trace contextRef="#ctx0" brushRef="#br0" timeOffset="508703.1273">4405 14829 388 0,'0'0'122'0,"-13"0"-40"16,13 0-15-16,0 0-23 0,0 0 3 15,0 0 2-15,0 0 0 0,0 0 0 0,0 0 5 16,0 0 1-16,-17 4 0 0,17-4 5 16,0 0-7-16,0 0 3 0,0 0-1 0,-7 8 4 15,7-8-2-15,0 0 2 0,0 0 1 16,-6 9-1-16,6-9-1 0,0 0 0 15,-3 11-1-15,3-11-6 0,-5 11-7 16,5-11 0-16,-6 15-6 0,6-6-3 16,0-9-1-16,-3 17-2 0,0-7-7 0,3-10-1 15,0 20-2-15,0-9-3 0,0 0-1 16,0-1-3-16,0 3 1 0,0-13-1 0,0 23-4 16,3-14 1-16,-3 4-1 15,3 0-5-15,3 1 3 0,-1-3-2 0,1 1-2 16,1 2 1-16,-4 0 4 0,3-4-7 0,5 2 4 15,-5 1-5-15,4-4 1 0,-3 2 5 16,3-2-3-16,0 0-3 0,0 3 3 0,0-3-1 16,0-1 0-16,4-1 0 0,-1 3 1 15,-4-4-3-15,5 1 3 0,-4 0-3 16,4-1 3-16,-1 0-1 0,0-2 2 16,1-2-3-16,-2 4 4 15,-12-6-5 1,27 5 6-16,-13-5-5 15,-14 0 1-15,23 0-1 0,-9-3 2 16,-1-2-4-16,-3 2 4 16,3-3-2-1,-3 0 0 1,4-5-1-16,-5 4 4 0,1-3-5 16,1 1 1-16,-2-2 3 15,-2-1-2-15,4 0 4 0,-5 3-3 16,0-3-1-16,1 0 4 0,0-1 2 0,-3 1-3 0,-1-3 4 0,0 1-2 15,-3 0 1-15,0 2 1 0,0-2 2 0,-3-2-2 16,3 0 3-16,-7 2-1 0,3-3 0 0,-2 2 2 0,-4-2-2 0,4 2 2 16,-5 1-3-16,1-1 2 0,-3 1-2 15,3 1 1-15,-3 0-1 0,-1 3 1 0,1-3-2 0,-4 3 0 16,1 0 0-16,2 0-1 0,-2 1-5 16,-5 1 2-16,5-2-2 0,-1 3 2 0,4 2 0 0,-4-3 0 0,1 3 0 0,2 2 0 15,-6-1-3-15,7-1 2 0,0 5 0 0,-4-3-2 16,0 0 1-16,17 3-1 0,-26 3 0 0,9-3-4 15,4 3 0-15,-1 2 3 0,1-1-5 0,-1 2 1 0,4 1 2 0,1 1-3 16,-2-1 2-16,1 3-1 16,4-1 1-16,-2 3 0 0,2-3-1 15,-4 3 4-15,4-1-1 0,3 0 0 0,-5 0-2 0,5 2 0 16,-3-2-1-16,2-2 0 0,-2 0-1 16,3-1-2-16,3-8-4 0,-5 14-7 15,2-6-11-15,3-8-11 0,-6 12-19 0,6-12-27 16,-4 12-30-16,4-12-33 0,-3 7-39 15,3-7-114-15,0 0-296 0,0 0-95 0</inkml:trace>
  <inkml:trace contextRef="#ctx0" brushRef="#br0" timeOffset="509924.0483">5112 14979 1518 0,'0'0'-73'16,"-13"-4"8"-16,13 4 12 0,0 0 13 15,0 0 5-15,0 0 7 0,0 0 8 0,0 0 1 16,0 0 6-16,0 0 7 0,-13 0 3 15,13 0 5-15,0 0 5 0,0 0 14 0,0 0 4 16,0 0 2-16,0 0 2 0,0 0 3 16,0 0 6-16,0 0-8 0,0 0 0 15,0 0 3-15,0 0-1 0,0 0 5 16,0 0-7-16,0 0-2 0,0 0 2 16,49 5 1-16,-49-5 1 0,17-1 0 0,-7-3-1 15,-10 4-1-15,24-2 3 0,-12 2 1 16,2-2 0-16,-1-2 4 0,-13 4-2 0,27-2 0 15,-14 2 1-15,1 0-3 0,-1-3 3 16,1 0 3-16,-1 2-2 0,-13 1-3 16,23-3 1-16,-23 3-2 0,20 0 0 0,-10-1 0 15,-10 1 1-15,20-4-1 0,-20 4 0 16,17 0 0-16,-17 0 0 0,14 0 0 16,-14 0 1-16,12-3-3 0,-12 3 1 0,0 0-1 15,18-2-2-15,-18 2 1 0,0 0 2 16,0 0 2-16,16 0-4 0,-16 0-2 15,0 0-4-15,0 0 1 0,0 0-4 0,0 0-1 16,17-2-2-16,-17 2 2 16,0 0-5-16,0 0-2 0,0 0-1 0,0 0 2 15,0 0-5-15,0 0-1 0,0 0-3 0,0 0-10 16,0 0-11-16,0 0-17 0,0 0-23 16,0 0-34-16,9-5-48 0,-9 5-40 15,0 0-48-15,0 0-124 0,0 0-325 16,0 0-168-16</inkml:trace>
  <inkml:trace contextRef="#ctx0" brushRef="#br0" timeOffset="511481.9517">5879 14625 1708 0,'0'0'-86'0,"0"-12"11"0,0 12 18 15,-3-13 9-15,3 13 15 0,-4-10 11 0,4 10 10 16,0-9 9-16,0 9 1 0,0 0 2 16,0-11 3-16,0 11 0 0,0 0 9 0,-3-9 4 15,3 9 8-15,0 0-5 0,0 0 12 16,0 0 9-16,0 0 0 0,0-10 2 15,0 10 3-15,0 0-5 0,0 0-7 16,0 0-4-16,0 0-2 0,0 0 1 16,0 0-6-16,-20 28-2 0,13-23-3 0,4 7 2 15,-4-3-3-15,4 2-1 0,0-2-4 16,-4 2 2-16,7 0-2 0,-7 3-1 0,7-1 1 16,-3 2-2-16,-4-4-2 15,4 4-1-15,3-2 1 0,-3-1 0 16,-1 3 1-16,4 0-4 0,0 3 4 0,0-2 0 15,0 1 1-15,0-3-4 0,4 1 3 16,-4 3 0-16,3 0-1 0,3 0 1 0,-2-1 0 16,3 0-2-16,-4-1 2 0,4 1 2 15,2-2-5-15,-2 0 7 0,4 0 1 0,-2 0-4 16,-2-4 1-16,3 5-2 0,-3-3 1 16,-1-4 2-16,4 1-1 0,1 0-3 0,-2 1 0 15,-2-1 3-15,0-2-7 0,3-1 6 16,0-2-1-16,-10-5 2 0,17 10-2 0,-8-6 1 15,-9-4-2-15,17 6 2 0,-17-6-2 16,17 0 2-16,-17 0-2 0,13 2 1 16,-13-2 1-16,0 0 2 0,20-5 0 0,-20 5 0 15,17-4 1-15,-11-2-2 0,-6 6 0 16,10-10 3-16,-2 5 0 0,-8 5 1 16,6-12 3-16,-3 3 1 0,-3 9 0 0,3-15 3 15,-3 15 0-15,0-14 5 0,-3 6 7 16,3 8-6-16,-6-15-1 0,3 9 0 15,-2-2 3-15,-1 3-7 0,-4-3 0 0,4 4 1 16,-5-2 0-16,5 1-3 0,-4 0 5 16,-1 3-2-1,11 2 0-15,-19-6-1 0,12 4 1 0,7 2 3 0,-17 0-8 0,17 0-3 16,-16 2-3-16,16-2-1 0,-17 8 0 16,11-3-2-16,-5 0 0 0,4 3 0 0,1-1-5 15,0 4 2-15,-1-2 2 0,0-1-7 16,0 5-5-16,1-4-1 0,3-2-21 15,-4 3-22-15,0 1-24 0,3-1-26 0,1 2-37 16,0-4-36-16,3-8-29 0,-6 15-104 16,6-15-373-16,0 12-173 0</inkml:trace>
  <inkml:trace contextRef="#ctx0" brushRef="#br0" timeOffset="513532.8215">4321 15573 1721 0,'0'0'-98'16,"0"0"6"-16,8 13 15 0,-8-13 19 16,0 0 5-16,0 0 11 0,13 5 11 0,-13-5 6 15,12 3 9-15,-12-3 8 0,14 2 12 0,-14-2 2 16,0 0 19-16,30 0-3 0,-30 0 5 16,27 0 6-16,-14 0 2 0,4-2 4 15,-1 2 6-15,1 0 4 0,4-3-8 0,-2 3 7 16,5 0 2-16,-1 0 1 0,-3-3-3 15,6 3-3-15,-2-2 0 0,6-1-2 16,-3 3 0-16,3-1-1 0,0-2-2 0,0 0 0 16,0 3 0-16,0-3-5 0,0-2 1 15,0 5 2-15,0-6-7 0,-3 6 3 16,3-4-1-16,0 1 1 16,-3-2-4-16,3 3-1 15,-4-1-2-15,0 1-2 16,1-3-1-1,0 3 2-15,0-4 0 16,-4 5 1-16,4-3-4 16,-1 0 0-1,-2 1-1-15,2 1 1 16,1-3-5-16,-3 2 2 16,3-1-2-1,-5 1 0-15,5-2-3 0,-4 2-1 0,4 1-3 16,-6-1 1-16,-2 2-2 0,5-3 1 0,-1-1-1 0,-4 2 2 0,5-2-1 15,0 3 2-15,-4-3 2 0,3 3 2 16,-6-4-1-16,3 4-3 0,-1 0-2 0,2-4 3 0,-1 5-4 16,-1-2 3-16,-1 0-1 0,1-2 0 15,-2 2-1-15,3 2-1 0,-4-3-3 0,2 2 4 0,-2 0-5 16,1-2 0-16,-1 2 1 0,1 0 2 16,-4 1-6-16,-13 1 3 15,24-4-1-15,-15 2 4 0,-9 2-6 16,21-2 0-16,-12 2 2 0,-9 0-4 0,21-4 0 0,-21 4 3 15,14 0 0-15,-14 0 3 16,0 0 1-16,19 0 0 0,-19 0 1 16,11-2 1-16,-11 2-2 15,0 0 4-15,0 0-1 0,16 0-2 0,-16 0 1 0,0 0 0 0,0 0 6 0,0 0-10 0,14-3 1 0,-14 3-2 0,0 0 5 0,0 0 2 0,0 0-4 0,0 0 2 0,0 0 3 16,19 3 1-16,-19-3-3 16,0 0 3-16,0 0 8 0,0 0-15 0,0 0 2 0,0 0 1 0,17 0-4 0,-17 0 0 15,0 0 4-15,0 0-1 0,0 0-3 0,0 0 3 16,0 0-1-16,0 0-4 0,13 2 2 0,-13-2 3 15,0 0-1-15,0 0 4 0,0 0-3 0,0 0 1 16,0 0-1-16,0 0-3 0,0 0-4 16,0 0-5-16,0 0-13 0,0 0-16 15,0 0-22-15,0 0-28 0,0 0-34 0,0 0-42 16,-46 0-40-16,46 0-60 0,-21 6-126 16,15-4-38-16,6-2-172 0,-14 5-95 15</inkml:trace>
  <inkml:trace contextRef="#ctx0" brushRef="#br0" timeOffset="515592.303">4838 16278 1557 0,'0'0'-45'16,"0"0"20"-16,-16 3 14 0,16-3 17 0,0 0 18 15,-10 2 15-15,10-2 5 0,0 0 5 0,0 0 8 16,0 0 5-16,0 0 6 0,0 0 3 15,0 0 2-15,0 0 2 0,0 0 7 0,-17 0-1 16,17 0-4-16,0 0 0 0,0 0 8 16,0 0 12-16,0 0-8 0,0 0-6 15,33-22-7-15,-23 19-4 0,1-1-3 0,2-1-4 16,4 2-9-16,-1 0 3 16,-2 1-4-16,2-1-7 0,1 6-2 15,-1-3 1-15,-16 0-2 0,30 8-6 0,-19-1 1 16,-1 1-9-16,-1 4-4 0,-6 3 5 0,2 2-11 15,-5 4-6-15,-5-2-1 0,2 6-12 16,-3 1-1-16,-1-2-2 0,-7 3-7 16,8-3 3-1,0 3 1-15,-1-5 6 0,-4-2-6 16,5 1-3-16,3-2 4 0,-4-4-4 0,4 2-4 0,0-3 9 16,0-2-6-16,-2 1-1 0,5-4 6 0,0-9 7 0,8 20 8 15,-2-13 5-15,1 2 9 0,-7-9 0 16,17 12 7-16,-11-9 11 0,-6-3 1 0,21 7-1 15,-8-5 6-15,-13-2-5 0,23 3 2 16,-10-3-5-16,-13 0 1 0,24 0 1 0,-24 0-8 16,23 0-3-16,-23 0-2 0,20-3-6 15,-10 3-4-15,-10 0 4 0,20 0-7 16,-20 0-4-16,17-2 1 0,-17 2-11 0,16-2-9 16,-16 2-22-16,14-3-16 0,-14 3-26 15,13-10-22-15,-6 5-32 0,0 0-27 0,-1-3-33 16,4 1-35-16,-3-1-5 0,3-2-30 15,3 3-78-15,1-3-116 0,-1 3 17 16,0-3-134-16,4-4-64 0</inkml:trace>
  <inkml:trace contextRef="#ctx0" brushRef="#br0" timeOffset="516110.3855">5789 16168 1507 0,'0'-15'-39'0,"-3"7"13"16,3 8 21-16,-4-7 15 0,4 7 12 0,-7-13 10 15,7 13 4-15,-3-4 3 0,3 4 1 16,0 0 0-16,-16 0-5 0,16 0-1 15,-17 10 6-15,10-5-3 0,-2 2-8 16,5 0 5-16,-3 1-5 0,1 2-5 0,-1 1 0 16,4-1-5-16,0-1-3 0,3-9-2 15,0 20 3-15,0-10-3 0,0-10-3 16,9 18 0-16,-2-13-2 0,-7-5 1 0,17 15 0 16,-7-8 2-16,3 1 0 0,-3-1 2 15,3 0 2 1,1 1 0-16,2 2 11 0,1 1 5 0,-7-2 1 0,7 2 3 0,-4-1 6 15,0-1 3-15,-2 1 5 0,1 0 2 16,-5 3 4-16,4-3-1 16,-8 3-4-16,3-3 8 0,-3 2 0 15,1-3-6-15,-4-9-2 0,-4 21 5 0,1-11-10 0,0-2-4 16,-3 1-3-16,-1-1-4 16,0-1 0-16,-6 0-6 15,3-2-5 1,-4 1-7-16,1 0-4 0,-1-5-14 15,-2-1-19-15,-1 2-22 0,1 1-27 16,16-3-29-16,-33-3-35 0,16 3-32 0,-4-2-36 16,5 1-65-16,-1-3-110 0,1 4-240 0,2-2-113 15</inkml:trace>
  <inkml:trace contextRef="#ctx0" brushRef="#br0" timeOffset="517998.3428">6556 14579 1552 0,'-6'-9'-68'16,"6"9"20"-16,-7-4 7 0,7 4 0 0,0 0 8 15,0 0 9-15,0 0 8 0,0 0 14 0,0 0-5 16,0 0 13-16,16 30-2 0,-9-21 4 16,3 4-3-16,-3 2 10 0,3-3 0 15,3 4 6-15,-3-1 3 0,0 2 11 0,0 1-2 16,3-4 4-16,-6 1 0 16,3 0 3-16,0-2-6 0,-3-1 0 0,2 1 1 15,-1-2-3-15,-5-1-4 0,3-1 1 0,1-2-4 16,-7-7 4-16,11 15 2 0,-8-7 0 15,-3-8-2-15,0 0 3 0,6 10-4 16,-6-10-4-16,0 0-3 0,0 0-2 0,0 0-4 16,0 0 2-16,0 0-5 0,-14-33 1 15,11 24-3-15,0-6-1 0,0 4-1 16,-1-1-1-16,4-1-2 0,0 1 5 0,0 0 1 16,4-1-4-16,-1 0 3 0,0 4-3 15,0-2-1-15,2 2 0 0,1 1 3 16,0-1-5-16,1 1 5 0,-7 8 1 0,14-11-3 15,-5 9 8-15,-9 2 0 0,21-6-3 16,-21 6 5-16,22 6-3 0,-22-6 3 16,21 5-7-16,-15 3 3 0,8-3-2 15,-14-5 0-15,16 12 0 0,-8-4-1 0,-2-1-2 16,1 0 0-16,2 1-3 16,-9-8 2-16,11 9 2 0,-11-9-4 15,10 11 1-15,-10-11 2 0,9 7-3 0,-9-7 1 0,0 0-8 0,0 0 5 16,0 0-6-16,0 0 3 0,0 0-2 15,17-22 1-15,-17 12 0 0,0 10-4 16,10-17 1-16,-7 8 1 0,1 1-1 16,3-4-2-16,-7 12 2 0,6-12 3 0,-6 12 1 15,17-5 2-15,-7 3 4 0,-10 2 2 16,20 4-2-16,-20-4 5 0,20 14 3 16,-7-7 4-16,-3 4-3 0,3-5 1 0,-2 5 4 15,-1-2-2-15,-1 1-3 0,2 3-1 16,-4-4-4-16,-1 2 1 0,0-4-3 0,1 4 1 15,0-4-1-15,0 0-6 0,-7-7-7 16,6 15-16-16,-6-15-20 0,3 11-26 0,-3-11-36 16,0 0-36-16,0 0-27 0,0 0-77 15,0 0-377-15,0 0-117 0</inkml:trace>
  <inkml:trace contextRef="#ctx0" brushRef="#br0" timeOffset="518468.9409">7389 14308 1623 0,'0'0'-57'0,"0"-12"14"0,0 12 12 0,0 0 24 0,-3-10 9 0,3 10-2 0,0 0 2 0,0 0 5 0,0 0 5 0,0 0 9 16,-10 32 1-16,7-15 4 0,3 2 6 15,0 2 6-15,0 7-2 47,0-3 5-47,3 4-1 0,-3-1 3 0,0-1 4 0,0 4 1 0,4-1 2 0,-4-3 0 0,0 3-1 0,3 1 1 0,-3-3 0 0,3-2-3 16,-3 1-2-16,0-1-2 16,0-1-4-16,0-2-6 15,-3-4 0-15,3 1-6 0,0-5-3 0,0 1-8 0,0-1-9 16,0-3-18-16,0-2-21 0,-3 0-31 0,3-10-29 0,-4 12-27 15,4-12-23-15,0 0-41 0,0 0-106 16,0 0-233-16,0 0-26 0</inkml:trace>
  <inkml:trace contextRef="#ctx0" brushRef="#br0" timeOffset="518845.9178">7787 14483 1345 0,'7'-8'-41'16,"-7"8"25"-16,6-9 13 16,-6 9 14-16,6-9 12 0,-6 9-5 0,0 0 12 0,0 0 1 15,0 0 5-15,0 0 2 0,0 0 9 16,0 0-1-16,0 0-2 0,-12 31 0 16,8-19-3-16,4-12 1 0,-3 23-2 15,3-10-5-15,3-1 0 0,-3 1-5 16,0 1-5-16,4 0 1 0,-1-3 3 0,3 2 4 15,-3 2-1-15,4-3 7 0,0 3 14 0,0-2 1 16,-1 2-1-16,1 0 2 0,-1 0 5 16,-2 0-1-16,3-3 2 0,-4 6-1 15,0-3-5-15,-3 3-2 0,-3 0-3 0,0 2-8 16,0-1-3-16,-5 3-2 0,2-1-4 16,-1-1-2-16,-2-1-4 0,-2 5-2 15,-2-7-5-15,0 3-2 0,-4-6-9 16,-3 1-9-16,0 3-13 0,0-6-18 0,-4-2-25 15,1 1-36-15,-3-7-42 0,-4 1-39 16,0-2-58-16,-3-6-144 0,3 3-254 16,-8-5-127-16</inkml:trace>
  <inkml:trace contextRef="#ctx0" brushRef="#br0" timeOffset="519644.8661">4071 14696 1567 0,'-6'-11'-86'0,"6"11"11"0,-10-6 11 0,3 3 10 15,7 3 9-15,-10-5 11 0,10 5 8 0,-10-3 5 16,10 3 2-16,0 0 3 0,-17 11 4 16,17-11 5-16,-9 14 9 0,2-3-4 15,7 0 7-15,0 4 5 0,0 1 6 0,3 6 6 16,1 1 13 0,5 3-2-16,5 5 7 0,-1 1 5 0,0 4 1 0,4-5-1 15,3 5-3-15,0-1 1 0,-3-4 3 16,7 3-5-16,-5-5-7 0,4 0-2 15,-2-2 1-15,-2 1-6 16,5-5-1-16,-4 1-3 16,4-4-13-16,-5 0-18 15,1 1-28-15,-4-7-29 16,2-2-32-16,-1 1-62 16,-1-2-316-16,1-2 17 0</inkml:trace>
  <inkml:trace contextRef="#ctx0" brushRef="#br0" timeOffset="520284.3532">6162 14425 1262 0,'0'0'-35'0,"0"0"6"0,0 0 13 15,0 0 10-15,0-12 4 0,0 12 13 0,0 0 9 16,0 0 5-16,0 0 12 0,24 21 6 16,-14-14 5-16,-4 2 6 0,8 5 4 0,-4 1 5 15,-1 1 6-15,2 4 3 32,-1 1 4-32,-4 4 3 0,8 3 5 0,-7-1 0 0,2 2-1 0,-1 5 1 0,-2-5-4 15,-3 3-2-15,1 1-4 0,-4-6-3 0,3 3-6 16,-3 3-9-16,0-3-2 0,0 0-7 0,-3-3-5 15,3 2-5-15,-4-5-5 16,-2 2-9-16,3-1-14 16,-2-4-21-16,2-1-24 15,-3 1-38-15,-1-4-32 16,4-2-37 0,-3-5-34-16,1 0-74 0,-1-3-141 0,6-7-166 15,0 0-61-15</inkml:trace>
  <inkml:trace contextRef="#ctx0" brushRef="#br0" timeOffset="521634.7964">6752 15925 1415 0,'0'0'-30'0,"0"0"12"0,0 0 23 16,0 0 8-16,0 0 5 0,-6-12 13 15,6 12 13-15,0 0 7 0,-10-2 4 0,10 2 3 16,0 0-8-16,0 0 3 0,0 0-5 16,0 0-1-16,-20 12-1 0,20-12-3 0,0 0-5 15,-7 10 2-15,7-10-5 0,-3 10-4 16,3-10 0-16,-3 11 2 0,-4-4-5 16,7-7 2-16,0 15-1 0,0-15 0 15,-4 12-5-15,4-12-1 0,0 15 0 0,0-15-2 16,-3 10-3-16,3-10-2 0,-3 10-2 15,3-10 0-15,0 0 0 0,0 0-3 0,-3 13-2 16,3-13 1-16,0 0-1 0,0 0-2 16,0 0-1-16,0 0 0 0,0 12-1 15,0-12 1-15,0 0-4 0,0 0-2 0,0 0 4 16,0 0-7-16,0 0 4 0,0 0 0 16,0 0 0-16,0 0 0 0,0 0-2 0,0 0-4 15,0 0-1-15,0 0-5 0,0 0-7 16,0 0 0-16,0 0-1 0,0 0-2 15,0 0-3-15,0 0-1 0,0 0-3 16,0 0-2-16,0 0-3 0,0 0-10 0,0 0-7 16,0 0-9-16,0 0-4 0,0 0-21 15,0 0-20-15,0 0-27 0,0-33-50 16,0 33-344-16,0 0-28 0</inkml:trace>
  <inkml:trace contextRef="#ctx0" brushRef="#br0" timeOffset="523369.9258">2260 14954 1369 0,'0'0'-52'15,"0"0"10"-15,0 0 17 16,17 0 13-16,-17 0 17 0,0 0 12 0,0 0 10 16,17-4 8-16,-17 4 10 0,0 0 13 15,0 0 5-15,13 0 7 0,-13 0 2 0,0 0 8 16,0 0 0-16,0 0 3 0,0 0 2 16,0 0-2-16,0 0-2 0,0 0-1 0,0 0-4 15,17 0-2-15,-17 0-4 0,0 0-7 16,0 0-3-16,0 0-8 0,0 0-4 0,0 0-2 15,-17-21-6-15,11 15 0 16,-1 1 0-16,7 5-8 0,-20-10-2 0,10 9 3 16,-4-5-4-16,1 4-5 0,-4 2-4 0,1-3 0 15,-1 3-2-15,-3 0-2 16,0 3-4-16,3-1-2 0,-2 4-3 0,-1 0-1 16,-1 2 1-16,2 1-3 15,2 4 1-15,-1-1-3 0,3 4 0 0,1 4 0 16,3-3-2-16,2 4 1 0,-1-1-1 0,3 2 1 15,1 0-5-15,6-3 1 0,0 5 2 16,3-2 1-16,-3 1-1 0,6 0 1 0,2-4 0 16,2 3 1-16,-1-4-1 0,1 1 0 15,3-3 0-15,0-1 4 0,1 0-4 0,3-2-2 16,0-3-1-16,0 0 1 16,2-2-4-1,-2-4 3-15,3 2-1 0,-3-6 0 16,3 0-2-1,-4 0 3-15,2-6-1 0,-3 2 2 16,3-4 6-16,-2-2-4 16,-2-4-6-16,-1 0 5 15,1-1 0-15,-5-2 0 16,1 2-1-16,-3-5 0 0,3 2 0 16,-7 0 3-16,4-2-1 0,-4 3 1 15,4 2 0-15,-3 1 0 0,-1 1-4 0,-3 1 5 16,3-1 1-16,0 2 0 0,1 1 0 0,-4 10 2 0,3-15-2 0,-3 15 4 0,3-12 0 0,-3 12 0 15,3-10-5-15,-3 10 1 0,0 0-3 0,0 0-3 0,0 0 3 0,0 0 0 0,11 37-1 0,-8-20-1 0,4 4 3 16,-1 1-1-16,1-2-4 0,3 3 3 0,3-2 0 16,1 1-1-16,2-1 0 0,-2-1 1 15,2-2 1-15,1-3 4 0,3 0 0 16,0 0 0-16,0-2 3 16,0-2 2-16,3-4-2 15,-2 0 2-15,2-2 2 0,-4 2-6 16,2-4 3-16,-4-1-4 15,-1 2-19-15,1-4-26 0,-17 0-51 16,26-4-72-16,-15 2-59 0,-11 2-180 0,19-7-20 0,-12 2-182 16,3-1-105-16</inkml:trace>
  <inkml:trace contextRef="#ctx0" brushRef="#br0" timeOffset="524554.4288">8364 14863 1578 0,'0'0'-66'0,"-7"-8"14"0,7 8 13 15,0 0 20-15,0 0 24 0,0 0 7 0,0 0 11 0,0 0 13 16,20-14 6-16,-20 14 3 0,17-8 8 15,-7 5 0-15,-1 2 3 0,-9 1 2 16,27-6-4-16,-14 4 0 0,4-2-1 0,0 3-1 16,3-1-1-16,0-3-4 0,-4 4-10 0,1-1-1 15,4 0-1-15,-2 2-5 0,-2-4-4 16,-1 4-4-16,1 0-8 0,-4 0-15 16,-13 0-18-16,27-2-27 0,-27 2-35 0,17 2-38 15,-17-2-44-15,7 8-117 0,-7-8-260 16,0 0-43-16</inkml:trace>
  <inkml:trace contextRef="#ctx0" brushRef="#br0" timeOffset="524823.0576">8387 15129 1486 0,'-4'9'-29'0,"4"-9"19"0,0 0 33 15,0 0 32-15,14 13 23 0,-4-9 10 16,3-1 7-16,-13-3 1 0,27 3 7 0,-13-1-1 16,2 1 4-16,1-3-4 0,-1 2-5 15,-16-2-4-15,33 2-9 0,-16-2-5 16,0 3-8-16,0-3-5 0,0 2-9 0,-17-2-5 16,27 0-13-16,-15 0-13 0,-12 0-25 15,30 0-36-15,-17-2-45 0,1 2-52 0,-1-5-42 16,1 5-67-16,-1-2-150 0,1-1-258 15,-1 1-145-15</inkml:trace>
  <inkml:trace contextRef="#ctx0" brushRef="#br0" timeOffset="527872.6091">9158 14704 1714 0,'0'0'-62'0,"-18"0"19"0,18 0 24 0,-12 0 20 16,12 0 22-16,0 0 15 0,-18-4 6 15,18 4 7-15,0 0 9 0,0 0 4 16,-12 0 5-16,12 0 7 0,0 0 0 0,0 0 1 16,0 0 3-16,0 0-3 0,-18 4-2 15,18-4-7-15,0 0-6 0,0 0-5 0,0 0-8 16,0 0-7-16,0 0 3 0,0 0-1 16,0 0 5-16,0 0 3 0,0 0-6 15,0 0 0-15,0 0 3 0,51 0-2 16,-51 0-3-16,30 1 1 0,-11-1-3 0,-2 0 0 15,7 3-1-15,-5-3-1 16,2 0 2-16,-1 0-1 0,-1 3-3 16,2-3 2-16,-1 0 1 15,-1 0-6-15,-2 0 2 0,4 2 6 16,-5-2-4 0,1-2-8-16,-1 2 1 0,1 0 5 0,-4 0-8 0,-13 0-5 0,24 0-3 15,-11 0 3-15,-13 0-5 16,23 0-2-16,-12-3 0 0,-11 3-5 0,19-3-4 0,-8 2 1 15,-11 1-13-15,16-4-13 0,-16 4-16 0,13-2-22 0,-13 2-15 0,14-2-27 16,-14 2-27-16,10-7-43 0,-10 7-40 16,10-7-29-16,-10 7-46 0,13-6-113 15,-6 1-43-15,-7 5-182 0,0 0-118 0</inkml:trace>
  <inkml:trace contextRef="#ctx0" brushRef="#br0" timeOffset="528559.5631">9981 14483 1643 0,'-10'-3'-51'0,"10"3"11"0,0 0 20 16,-10-7 18-16,10 7 21 0,0 0 19 0,0 0-1 15,-3-7 8-15,3 7 10 0,0 0 4 16,0 0 6-16,13-16 4 0,-13 16 2 0,13-4 1 16,-13 4-3-16,17-5 3 0,-17 5-4 15,20 5 3-15,-20-5-7 0,20 11 1 0,-10-4-8 16,0 2-6-16,0 3 0 0,0 3-1 15,-4 2-7-15,2 2-5 0,-5-2-2 16,0 3-5-16,-3-1-2 0,0 2-2 0,0 2-3 16,0-6 3-16,0 1-4 0,-3-4 2 15,3 5 5-15,-3-8-3 0,-1 4 5 16,4-5 0-16,-4 0 1 0,4-10-6 0,-3 16-5 16,3-16 0-16,0 0-2 0,0 0-3 15,0 0-5-15,0 0 3 0,0 0-2 0,0 0-3 16,33-26-2-16,-22 20-3 15,2 0 1-15,-3 0 4 0,0 2-5 16,3-1 2-16,1 3-2 0,-14 2 6 31,26 0-9-31,-12 0 3 0,-14 0-2 0,27 7-1 0,-14-3 2 16,-3 4-2-16,3-1 1 0,-6 4 0 0,7-1-1 16,-11 2 2-16,3 4 2 0,-3-2 0 0,-3 2 0 0,0-2-2 0,-3 1-1 15,-3 3 4-15,-1-1-5 0,0 2 2 16,-3-2 3-16,0-3-6 0,-3 1 7 0,-4-1-3 15,4 0-1-15,-7-1 1 0,3-1-1 16,1-2 1-16,-4 0-1 0,-1-3 2 0,5-1-1 16,-4 1 0-16,-4-3-4 0,5 0-5 15,-2-1 2-15,1-2-7 0,1 3-11 16,-2-4-9-16,-2 3-16 16,3-2-25-16,0-1-28 0,3 2-33 0,-2-2-39 0,2 0-28 15,-4 0-40-15,8 3-103 0,0 0-79 16,13-3-160-16,-17 2-79 0</inkml:trace>
  <inkml:trace contextRef="#ctx0" brushRef="#br0" timeOffset="530152.9886">5529 16758 1497 0,'0'0'-77'0,"0"0"15"0,0 0 16 15,36-10 12-15,-36 10 17 0,11-7 11 16,-11 7 18-16,13-10 13 0,-4 2 5 0,2-1 3 15,-1-1 10-15,-1-6 2 0,9 1 10 16,-6-2 3-16,9-3 2 0,-1-3 3 16,-4-2-1-16,8 1 3 0,-1-2-2 15,-3-1 4-15,7-5-1 0,-4 1 3 0,1 2-6 16,-1 0 2 0,4-3-6-1,-4 5-2-15,-3 2-3 0,4 0-5 16,-5 2 1-16,-2 3-3 0,-1 2-3 0,-2 4-2 15,2-1 1-15,-5 3-3 0,2-4-3 16,-7 6-3-16,5 0-1 0,-1 3-3 16,-1-4 1-16,-1 4-7 15,-2 2 2-15,4-2-1 0,-10 7-5 0,11-10 0 0,-5 5-2 0,-6 5-7 0,10-13-13 0,-10 13-25 16,6-8-36-16,-6 8-49 0,8-9-62 0,-8 9-79 16,3-8-177-16,-3 8-227 0,3-9-154 15</inkml:trace>
  <inkml:trace contextRef="#ctx0" brushRef="#br0" timeOffset="533460.1109">10615 14605 1707 0,'0'0'-80'16,"0"0"2"-16,0 0 12 0,3-13 18 15,-3 13 13-15,0 0 11 0,0 0 21 0,0 0 12 16,0 0 7-16,0 0 8 0,27 33 0 16,-17-20-3-16,-4-1 8 0,5 6 7 0,-5-1 3 15,4 2 7-15,0-3 2 16,0 4 4-16,0 1-4 0,-4-2 7 0,5 1 0 15,-4-3 1-15,-1 4-2 0,-3-4 1 16,4-2-9-16,0-2 0 0,-4 3-4 16,-3-4-4-16,4-2 0 0,-4-10 0 0,6 22-3 15,-6-15 5-15,0-7 3 0,6 12 0 16,-6-12-4-16,0 0-1 0,0 13-8 0,0-13-2 16,0 0-6-16,0 0-1 0,0 0-1 15,-12-25-5-15,8 15 1 16,4-1-3-16,-6-5-3 0,6 2 0 15,0-2 0-15,3-2-1 16,-3 1-2-16,7-1-1 0,-1 2-1 16,0-3 0-1,2 2-1-15,-2 2 1 0,4 0-3 16,0 1-1 0,0 5 1-16,0-1 4 15,3 0-4-15,-2 3 2 0,2 2 2 16,-3 1-1-16,4 0 2 0,-1 2 0 0,-13 2 0 0,23 2 1 0,-23-2-1 15,23 6 0-15,-13-4 1 0,4 3-1 0,-5 2-2 16,2-1 4-16,-1 1-3 0,-1 0-1 0,-1 1 7 0,-8-8-5 16,14 17-4-16,-9-9 3 0,2 0-5 0,-7-8 3 15,6 14 0-15,-6-14 1 0,8 11-2 0,-8-11 4 0,6 7-6 0,-6-7-3 32,0 0 1-32,0 0 2 0,0 0-2 0,0 0 2 0,13-18 3 0,-10 8-6 15,0 1 1-15,5-2-4 0,-2 1 7 16,1 3-7-16,-1-6 1 0,2 4-1 0,-2 2 1 15,1-4 2-15,2 7-2 0,-9 4 1 16,21-7 3-16,-21 7 1 0,23 1 0 0,-23-1 3 0,24 10 0 0,-11-3 5 16,-4 4-1-1,5-2 2-15,-1 4 2 0,-2 0 8 16,2-1-5 0,-4 3 1-16,2 0-5 0,-5-3 5 0,4 2-3 0,-3 1 0 15,-2-3 0-15,0-3-2 0,-1 4 1 0,0-4-7 0,-2 2-12 0,-2-11-16 0,3 18-27 16,-3-18-35-16,0 12-43 0,0-12-41 0,-5 8-29 15,5-8-73-15,0 0-120 0,0 0-210 16,0 0-101-16</inkml:trace>
  <inkml:trace contextRef="#ctx0" brushRef="#br0" timeOffset="534126.1254">10578 15243 1592 0,'0'0'-59'0,"-10"5"2"0,10-5 9 15,-10 6 11-15,10-6 14 0,0 0 10 0,0 0 16 16,-11 4 3-16,11-4 17 0,0 0 4 0,0 0 15 16,0 0 17-16,0 0 3 0,0 0 3 15,0 0 10-15,0 0 6 0,54-8 8 16,-37 3 2-16,7 1 4 0,2-4-3 16,4 1-4-16,0 0-4 0,7-1-5 0,-4 2-2 15,4-3-2-15,3 1-4 0,3 1-7 16,-3-1 1-16,7 1-3 0,-4-1-4 0,0 4-4 15,4-4-1 1,-1 3-9-16,-2-3-2 0,-1 4 0 16,-2-4-6-1,-4 3-2-15,-4-3-1 16,0 3-5 0,-5-1-4-16,-1 4-1 15,-2-3-1-15,-5 1-1 16,0-2 0-16,-3 5-3 15,4-3-1-15,-9 2-5 16,1-3 3-16,1 3-1 16,-4-1-3-16,3 0 1 0,-13 3-2 0,17-3-5 0,-17 3 1 0,16-3-12 0,-7-2-15 0,-9 5-14 15,0 0-22-15,8-7-28 0,-8 7-28 0,0 0-32 0,0 0-28 0,0 0-25 0,0 0-19 0,0 0-52 0,0 0-90 0,-30 16-256 0,25-8-113 16</inkml:trace>
  <inkml:trace contextRef="#ctx0" brushRef="#br0" timeOffset="534692.1313">11252 15444 1573 0,'0'0'-75'0,"-7"7"14"0,7-7 7 0,0 0 14 0,0 0 7 0,0 0 15 0,-7 10 20 0,7-10 5 0,-2 9 21 0,2-9 0 0,-4 13 10 16,0-5 8-16,-1 2 4 0,1 0 5 16,-4 0 1-16,2 2 0 0,-1 3-2 15,1-1-2-15,-2 3-3 0,-1 0-4 16,2-2-3-16,1-1-5 0,-2-1-6 0,5-1-6 47,0 1 1-47,3-3-5 0,-2 3 2 0,2-13-4 0,2 17-1 0,1-7 2 0,-3-10-2 0,11 16 4 0,-1-12-1 0,-1 1-2 15,-9-5 4-15,24 8-4 0,-6-6-1 16,-3-2-3-16,2 3 0 0,4 0-1 16,-2-1-3-16,1 0 3 0,-4 1 1 0,6 2-3 15,-3-3 3-15,-3 0 0 0,1 3 1 16,-1 1 4-16,-2 0 0 0,-1 0 1 0,-3 2 1 16,-3-1 3-16,-7-7 1 0,13 15-1 15,-8-7 0-15,-5-8 2 0,2 17-3 16,-2-17 5-16,-7 18 2 0,1-8-4 15,-1-3 2-15,-2 3-3 0,-2-3 1 0,-6 1-5 16,1-3 0-16,-5 2 7 0,2-2-9 16,2 1-6-16,-7-4 1 0,2 1-2 0,-2-1-4 15,2-2 2-15,-3 0-3 0,2 0-2 16,3-2-5-16,0 2-7 0,-1-3-10 16,2 1-15-16,-1-1-20 0,4-2-17 15,-1 0-30-15,4 0-20 0,-5 0-35 0,6-3-16 16,2 1-33-16,2 0-88 0,3 0-314 0,1-1-102 15</inkml:trace>
  <inkml:trace contextRef="#ctx0" brushRef="#br0" timeOffset="535280.3187">11552 15288 1585 0,'8'-9'-42'15,"-8"9"13"-15,5-5 11 0,-5 5 8 16,8-8 7-16,-8 8 20 0,0 0-11 0,5-10 10 16,-5 10 11-16,11-2 9 0,-11 2 11 0,13-4 4 15,-13 4 6-15,14-2-1 0,-14 2 0 16,16 0-1-16,-16 0 6 0,0 0-6 0,26 8-2 16,-19-2-6-16,5-2-2 0,-12-4-3 15,11 17-3-15,-4-9-4 16,-4 5-2-16,0-4-4 15,2 3-3-15,-2 0-2 0,0 0-4 0,0 0 1 16,1 0-3-16,-4-12-8 0,6 20 5 16,-6-9-4-16,0-11-7 0,3 13 3 0,-3-13-1 0,8 16-1 15,-8-16 1-15,6 12 5 0,1-6 5 0,-7-6-1 16,12 10 8-16,-12-10 4 0,21 7 3 16,-12-5 4-16,-9-2 2 0,24 8 3 0,-10-5 11 15,-1-1 6-15,4-2-2 0,-1 4-6 16,-16-4 0-16,27 1-5 0,-13-1-4 0,-14 0-4 15,23 3-1-15,-13-6-1 16,-10 3-6-16,19 3-1 0,-19-3-8 0,14-3-7 16,-14 3-21-16,13-1-21 0,-13 1-34 15,0 0-36-15,21-4-47 0,-21 4-38 0,9-8-51 16,-9 8-109-16,10-5-96 0,-10 5-139 16,14-7-80-16</inkml:trace>
  <inkml:trace contextRef="#ctx0" brushRef="#br0" timeOffset="540772.143">17993 10648 668 0,'-11'9'95'0,"5"3"-27"15,-1 0 4-15,-2-3-8 16,1 4 9-16,2 2-2 0,-1-5-3 0,1 2-4 0,-1-2 5 16,3 4 4-16,-2-5 5 0,3 1 5 15,-1 0 1-15,4 0 2 0,0-10 4 16,-3 16 5-16,0-8-3 0,3-8 5 0,-3 13 9 15,3-13-10-15,-4 13 5 0,4-13 1 16,0 0-5-16,-4 15-1 0,4-15-6 0,-3 7-4 16,3-7-4-16,0 0-2 0,0 0 2 15,0 0 18-15,7 15-3 0,-7-15-5 16,0 0 1-16,20 3 1 0,-20-3 10 0,33-5 0 16,-9-1-2-16,6-1-2 15,3-3-7 1,11-2 0-16,5-8 0 15,8 0-3-15,6-5-4 16,7 1-2-16,-3-5-11 16,3 4 3-16,0-4-24 15,1 1-7-15,-2 3-4 0,-5-3-1 16,-1 3-3-16,-13 5-4 0,0 0-3 0,-6 0-2 16,-5 3-2-16,-2 4-3 15,-7 1-2-15,-3 3 0 0,-4-5-1 0,1 7 0 0,-5-4 0 0,1 4-2 0,-2 2-1 16,-2-2-2-16,-2 2-2 0,-1 0 0 0,-4 0-2 15,5 0-1-15,-4 2 0 16,-1-2 0-16,-9 5-2 0,14-8 3 0,-14 8-2 0,13-5 0 0,-13 5-5 16,11-4 0-16,-11 4-9 0,10-3-16 0,-10 3-19 0,0 0-21 0,0 0-32 0,6-8-37 0,-6 8-30 15,0 0-39-15,0 0-50 0,0 0-71 0,0 0-99 16,-16-9-149-16,16 9 40 0,0 0-325 16,0 0-338-16</inkml:trace>
  <inkml:trace contextRef="#ctx0" brushRef="#br0" timeOffset="545464.5528">25667 14328 1426 0,'-4'-10'146'15,"4"0"-39"-15,-3 3-18 0,3 7-21 16,0-15-4-16,-4 7 7 0,4 8-2 0,0 0 7 15,0-15 4-15,0 15 4 0,0 0 1 0,-3-13 1 16,3 13 5-16,0 0-2 0,0 0 6 16,0 0-1-16,0 0 5 0,0 0 1 15,0 0-11-15,0 0 2 0,0 0-2 0,3 48 3 16,1-28-13-16,-1 0 1 16,-3 4-2-1,0 2-3-15,4 1-1 0,-4 0-5 16,0 4 4-1,3 1-3-15,-3 4-1 0,0-7-1 16,0 1-3-16,0 8-4 0,0-5-2 16,0 1-7-1,0 1 0-15,0-7-5 16,0 2-8-16,-3-3-1 0,3-2-6 16,3 0-1-16,-3-4-5 15,0-1-4-15,0-3-1 0,0-3-8 0,0 1-13 0,0-2-12 0,0-13-20 16,-3 19-23-16,-1-15-18 0,4-4-32 0,0 0-19 0,0 0-25 0,0 0-31 0,0 0-27 0,-16-23-26 0,12 7-13 15,-2 2-21-15,6-1-47 0,-4-2-96 0,0 0-36 16,4-7-173-16,-3 5-118 0</inkml:trace>
  <inkml:trace contextRef="#ctx0" brushRef="#br0" timeOffset="545978.0477">25223 14323 1589 0,'0'0'-30'0,"0"0"21"16,0 0 8-16,0 0 7 0,0 0 6 15,16-12 5-15,-16 12 17 0,0 0 21 0,15-3 5 16,-15 3 9-16,13-3 9 0,-13 3 12 0,16-1 6 16,0-2 1-16,-2 0 11 0,2-2 4 15,8-1-1-15,2 2 4 0,1-1 0 16,0-3-3-16,7 1-6 0,-5 2-4 15,5-3-4 1,0 3-8-16,1-5-3 16,-1 5-13-16,0 0 5 15,0 1-16-15,-2-1-3 16,-1-2 3-16,-2 7-9 16,1-6-14-16,1 1 3 15,-4 0-11-15,-1 2 6 0,1-2-13 16,0 3 4-16,-8-1-10 15,0 1-12-15,2-3 0 0,-3 2-22 0,-3 1-8 0,2-3-22 0,-4 2-14 16,-13 3-12-16,20-2-13 0,-9-1-18 0,-11 3-14 0,14-1-12 16,-14 1-26-16,9-4-17 0,-9 4-20 0,0 0-11 0,0 0-8 0,0 0-39 0,0 0-60 0,0 0-311 0,0 0-119 0</inkml:trace>
  <inkml:trace contextRef="#ctx0" brushRef="#br0" timeOffset="546360.0242">25607 14460 1585 0,'0'0'-53'0,"0"0"16"0,-3 11 15 0,3-11 5 0,0 0 9 0,0 0 18 15,-5 12 10-15,5-12 11 0,0 0 3 16,0 0 8-16,14 12 6 0,-14-12 15 0,16 2 8 15,2-2 7-15,-18 0 8 0,30 0 5 16,-10 0 9-16,2-2 0 0,9 0 2 16,-4-1-4-16,0-2-5 15,2 3-6-15,-2-2-7 0,3-2-3 0,-3 4-4 0,0-1 3 16,0 1-7-16,-5 0-2 0,1-2-10 16,-1 4 1-16,-4-2-5 0,0 2-4 0,-5-1-4 15,3 1-10-15,-16 0-5 0,25-7 4 16,-16 7-20-16,-9 0-11 15,20-4-30-15,-13 0-25 0,-7 4-38 0,0 0-44 0,20-1-41 16,-20 1-35-16,9-7-55 0,-9 7-122 16,0 0-26-16,13-4-155 0,-13 4-69 0</inkml:trace>
  <inkml:trace contextRef="#ctx0" brushRef="#br0" timeOffset="546970.5219">26089 14848 1505 0,'0'0'20'0,"8"-10"16"0,-8 10 6 16,4-9-9-16,-4 9 6 0,0 0 6 15,0 0 11-15,0 0 2 0,0 0 1 0,23 14 2 16,-19-4 2-16,-4-10 4 0,2 22 5 16,1-6 5-16,1 0 4 0,0 0 3 0,-4 4 4 15,2-1-3-15,-2 2-5 16,0 1 5-16,0 2-14 0,0-3-12 16,0 2-1-16,-2-1-8 0,2-1-5 0,0-4-4 0,0 1-11 15,-4-3-10-15,4 0-20 0,0-4-21 16,0 1-21-16,0-12-35 0,4 15-30 15,-4-15-28-15,0 0-27 0,0 0-19 16,0 0-34-16,0 0-99 0,0 0-318 0,0 0-128 16</inkml:trace>
  <inkml:trace contextRef="#ctx0" brushRef="#br0" timeOffset="547521.1244">26094 14755 1727 0,'-5'-7'-7'0,"5"7"12"0,-6-14 0 0,3 10-1 0,3 4 22 0,0-12 13 0,0 12 11 0,9-13 12 0,3 8 11 0,-3-2 6 16,11-3 9-16,0 3 12 0,7-3 6 15,-4-1 1-15,4 3-6 0,4 1 0 0,-4 3-3 16,-2-2-5-16,2 1-7 0,-3 3-14 15,-5 4-3-15,-1-2-8 0,-3 5-9 16,-4 3-1-16,-5 1-3 0,-2 2-11 0,-4 2 2 16,0-13-3-16,-10 25-9 0,-1-8-8 15,2 0 0-15,-2 1 1 0,-5 0-8 16,2-1 6-16,1 0-14 16,0-1 6-16,-1-2-8 0,6 1 2 31,-3-2 2-31,1-3-5 0,3 0 0 0,-3-1 7 15,7 3 3-15,-4-4-4 16,3 1 1-16,4-9 6 0,4 14 3 0,-4-14 4 16,7 13 5-16,-7-13-5 0,13 11 11 0,-6-7 15 15,-7-4 0-15,16 7 2 0,-5-1-2 0,3-4 5 0,-14-2 4 16,22 10 8-16,-8-7-2 0,1 2-5 0,3-1-2 16,-5-1-5-16,4 0-2 0,0 1-4 15,-1-1-11-15,-3 2 0 16,1-2-4-16,2-1-4 15,-2 0-6-15,-1 1-7 16,-13-3-12-16,23 2-22 0,-23-2-32 16,22 0-22-16,-22 0-31 0,18 0-27 0,-18 0-24 0,24 0-17 0,-10-2-26 0,2-3-31 15,2-2-29-15,-3 1-52 0,2 2-94 0,2-2-31 0,6-1-231 16,-5-1-165 0</inkml:trace>
  <inkml:trace contextRef="#ctx0" brushRef="#br0" timeOffset="548070.6072">27041 14536 1823 0,'0'0'-18'0,"-10"-6"15"0,10 6 0 0,0 0 4 16,-7-4 7-16,7 4 13 15,0 0 6-15,0 0 12 0,0 0 7 0,-9-5 6 16,9 5 11-16,0 0 9 0,0 0 12 16,0 0 6-16,0 0 12 0,0 0 5 0,0 0-3 15,0 0 9-15,0 0 0 0,45 5 10 16,-31-5-1-16,-14 0-19 0,31 0-6 0,-12 3-2 15,-2-6-13-15,4 3-2 0,-2-3-18 16,-2 3 1-16,3-2-7 0,0 2-7 0,0-4 1 16,-4 2-11-16,4-1-2 0,-2 0-13 15,-2-1-10-15,0 2-13 0,1-1-21 16,-3-2-26-16,-1 3-22 16,-3-3-20-1,-10 5-31-15,13-8-30 0,-13 8-29 0,7-7-26 0,-7 7-24 16,0 0-31-16,0 0-60 0,0 0-65 0,-34-2-254 0,34 2-136 15</inkml:trace>
  <inkml:trace contextRef="#ctx0" brushRef="#br0" timeOffset="548326.5919">26955 14661 1727 0,'0'0'-8'0,"-7"7"25"0,7-7 21 0,0 0 15 0,0 0 14 0,0 0 10 0,20 14 11 0,-20-14 8 0,20 3 4 0,-6 1 5 15,2-2 4-15,-16-2 3 0,27 0-2 16,-12 2-1-16,-15-2-3 0,27 0 8 0,-13 3 3 16,-14-3-8-16,27-3-7 0,-14 3-14 15,-13 0-8-15,23-2-11 0,-12 2-13 16,3-2-18-16,-3-2-26 0,-11 4-37 16,22-2-30-16,-9 1-31 15,4-2-33-15,-4-2-22 0,3-1-44 0,1 0-29 0,2 5-77 16,-2-2-126-16,1-2-19 0,-1 2-150 0,-2-4-86 15</inkml:trace>
  <inkml:trace contextRef="#ctx0" brushRef="#br0" timeOffset="549785.0656">27798 14093 1593 0,'0'0'3'0,"13"-13"19"0,-6 6 6 15,0-1 9-15,0 1 9 0,3-1 10 0,0 4 9 16,-1-4 5-16,-9 8-3 0,17-10 8 16,-9 7-1-16,-8 3 5 0,0 0 5 0,19 0 4 15,-19 0 2-15,0 0-3 0,10 18 0 16,-10-18 4-16,-4 25-10 0,-2-13-5 0,-1 6-9 16,-3-1-6-16,0 2-5 0,-3 2-11 15,0-1-2-15,-1 3-4 16,1-4-7-16,3 2-1 0,0-1-3 15,3-3-6-15,-3 1-3 0,4 0 2 0,-1-3-4 16,3-3-1-16,2 0-2 16,-2 0 1-16,8-1-4 0,-4-11 1 0,6 18 0 0,-6-18 2 15,13 9-1-15,1-4 3 0,-5 0 0 16,9-2 6-16,-5-1-8 16,4 1 8-16,-2-3-2 0,6 0 12 15,-1 0-11-15,0 0 9 0,4-3-8 0,-5 3-3 0,1 0 1 0,4-2 4 16,-7 2-5-16,2-3 9 0,-3 3-13 15,-2-2-6-15,3 2 0 0,-4-3 0 16,-13 3-3-16,24 0-4 0,-24 0-12 0,20 0-8 16,-20 0-11-16,15-2-15 0,-15 2-16 15,0 0-20-15,18 0-23 0,-18 0-26 0,0 0-24 16,0 0-42-16,0 0-27 0,0 0-44 16,0 0-94-16,0 0-53 0,0 0-193 0,0 0-104 15</inkml:trace>
  <inkml:trace contextRef="#ctx0" brushRef="#br0" timeOffset="550157.04">28025 14168 1636 0,'-3'-13'-7'0,"3"13"7"0,-4-13-2 0,4 13 2 0,0 0-1 0,-3-8 2 0,3 8 10 0,0 0 7 15,0 0 7-15,0 0 9 0,0 0 9 0,-6 32 11 16,6-20 16-16,-4 5 16 0,4 5 11 16,-4 2 5-16,1 0 2 0,3 4-2 15,-3-1-2-15,-3 3-9 47,2-1 0-47,1 0-3 0,3 2-6 0,-4-4 4 16,4 0-3-16,-2 1-10 0,-3-4 8 0,2 1-2 0,-1-3-8 0,2 2-5 0,-1-4-4 0,-1-3-7 15,1 1-4-15,3-6-1 0,-3 1-11 0,0-1-1 0,-2 0-16 0,5-2-2 16,0-10-12-16,-6 16-13 16,3-12-15-16,3-4-9 0,-7 11-10 0,7-11-16 0,0 0-18 15,0 0-19-15,0 0-21 0,0 0-28 0,0 0-31 16,0 0-23-16,0 0-21 0,0 0-65 16,0-28-97-16,0 28-268 0,10-20-144 15</inkml:trace>
  <inkml:trace contextRef="#ctx0" brushRef="#br0" timeOffset="550735.5288">28186 14238 1679 0,'3'-8'-63'0,"-3"8"7"0,10-13 14 0,-7 5 6 0,-3 8 17 0,6-6 25 16,-6 6 16-16,7-8 20 0,-7 8 15 0,0 0 11 16,0 0 5-16,0 0 4 0,0 0 2 15,0 0-1-15,0 0 3 0,20 26-3 0,-20-14-6 16,0 3-1-16,3 0-3 0,-3 0-2 16,0 3 2-16,0 4-2 15,0-5 0-15,0 3-1 0,0 0 0 0,-3 3-3 16,3-1-5-16,0-1-4 0,-3-2-1 0,3 1-6 15,0-3-1-15,-3-2-7 0,6 2 2 16,-3-5-8-16,0 2-1 0,0-14 1 0,0 20 1 16,0-11-8-16,0-9 4 0,0 20 2 15,3-14 1-15,-3-6 5 0,0 0 0 16,3 13-6-16,-3-13-1 0,0 0-5 0,0 0-2 16,0 0-2-16,0 0-2 0,27-15 1 15,-17 5 1 1,-4 1-6-16,8-5-1 0,-7 0 0 15,7-4-2-15,-2 1-1 16,2-1 4 0,3 0-6-16,-5 1 0 0,1 2-5 15,5-2 1-15,-5 1 4 0,1-1-11 0,-1 4 6 0,3-3 2 16,-2-1-6-16,1 2 3 0,-1 1 7 16,0 1-8-16,0 1 7 0,-1-3-5 15,1 5-1-15,-6-1-7 0,5 2 0 0,-1-1-12 0,-6 2-1 0,3-2-12 16,3 4-8-16,-6-2-7 0,4 3-13 15,-4-2-4-15,-6 7-7 0,11-11-15 0,-11 11-22 0,10-10-17 0,-10 10-22 0,6-8-24 16,-6 8-15-16,0 0-11 0,0 0-38 0,0 0-66 16,0 0-356-16,0 0-151 0</inkml:trace>
  <inkml:trace contextRef="#ctx0" brushRef="#br0" timeOffset="551033.5109">28425 14345 1700 0,'0'0'-41'16,"-6"5"22"-16,6-5 6 0,0 0 8 0,0 0 22 15,0 12 9-15,0-12 16 0,0 0 11 0,6 18 7 16,-2-7 11-16,-4-11 7 0,16 17 7 0,-9-5 5 16,2-2 7-16,2 6 6 0,-1-2-1 15,4 1 1-15,-5 0-6 0,4 0 1 16,1 1-5-16,-1-1 1 0,1 0-10 15,-1 0-7-15,1-2-2 0,-1 0-8 16,1-1-11-16,-5 0-4 0,-2-5-5 0,2 3-13 16,-9-10-16-16,18 12-19 0,-12-7-25 15,-1 3-35-15,-5-8-33 0,14 8-33 0,-14-8-45 16,0 0-24-16,22-4-37 0,-22 4-81 16,19-4-89-16,-8-1-214 0,-2 2-116 0</inkml:trace>
  <inkml:trace contextRef="#ctx0" brushRef="#br0" timeOffset="551683.8438">29086 14543 1686 0,'9'-2'-9'0,"-9"2"3"0,17-3 11 0,-17 3-3 15,21-2 7-15,-12 2 9 0,-9 0 10 0,21-3 7 0,-12 0 12 16,4 2 8-16,-13 1 11 0,17-6 14 15,-10 0 4-15,4 1 7 0,-11 5 2 16,9-9 2-16,-9 9-3 0,3-10-6 0,-3 10-2 16,7-10 1-16,-7 10-8 0,0 0-4 15,0 0-1-15,0 0-10 0,0 0-4 16,0 0 2-16,0 0-5 0,-46 20-5 0,32-11 2 16,1 2-7-1,-1 2 1-15,1 2-3 0,-4-3-12 0,7 4-4 16,-3-5 1-16,3 4-3 0,0 0-1 15,-4 1-1-15,8-7-6 0,-1 4 4 0,1-3-7 16,-1 1 4-16,4-1-7 0,-4-3-6 16,7-7 0-16,0 12-1 0,0-12-8 15,0 0 12-15,0 0-8 0,0 0 4 0,14 7-8 0,-14-7 0 16,0 0-3-16,26-4 4 0,-26 4-7 16,20-3 8-16,-6 3-1 0,-1-3-8 0,-13 3 2 15,26 3-4-15,-8 0 0 0,-6-1 4 16,6 3 4-16,-6 2-1 0,1 1 9 0,1 1-6 15,-1 4 8-15,1 2-10 16,-1 3 2-16,-7 2 0 0,8-3 0 16,-7 6 8-1,-1-1 1-15,-6 1 1 0,0 2 2 16,0-3 11 0,-6 3 4-16,3-2 2 15,-4 0 5-15,-7-1 3 0,5-1-5 16,-4-2 2-16,-1 1-2 0,1-2 3 0,-4 0-5 15,1-3-10-15,-2-1 9 0,-2-2-4 0,3-1-3 16,-2-4-3-16,-2-3 1 0,-1 4-1 0,1-3 1 16,-2-2-7-16,0-3 3 0,0 0-2 15,-7-4-4-15,3 0-11 0,-3 0-3 16,0-4-17-16,0 3-15 0,0-5-13 16,0 3-18-16,0-1-28 0,3-2-29 0,0 0-26 15,2 4-40-15,4-8-35 0,1 4-46 0,-2-1-120 16,7 0-47-16,-2-2-229 0,1-2-165 0</inkml:trace>
  <inkml:trace contextRef="#ctx0" brushRef="#br0" timeOffset="553452.1315">30093 14330 1718 0,'0'0'-61'0,"0"0"13"0,0 0 6 0,3-10 0 0,-3 10 4 15,0 0 10-15,0 0 3 0,0 0 8 16,0 0 17-16,0 0 9 0,0 0 15 16,0 0 11-16,0 0 17 0,0 0 6 0,4-9 5 15,-4 9 8-15,0 0 5 0,0 0 6 16,0 0-5-16,0 0-3 0,0 0 3 16,0 0-1-16,0 0-3 0,0 0 3 0,0 0 3 15,0 0 3-15,0 0-3 0,0 0 9 16,0 0-3-16,0 0 1 0,0 0-1 15,10 29 2-15,-10-29-1 0,0 0 0 0,0 0-1 16,0 0-5-16,0 0 0 0,0 0-4 16,-7 15-4-16,7-15-7 15,0 0-12-15,0 0-4 0,0 0-5 0,0 0-3 0,-7 7-4 16,7-7-14-16,0 0-12 0,0 0-20 16,0 0-20-16,0 0-28 0,0 0-29 0,0 0-26 15,0 0-33-15,0 0-39 0,0 0-34 16,0 0-33-16,0 0-93 0,0 0-102 15,0 0 48-15,0 0-153 0,0 0-54 0</inkml:trace>
  <inkml:trace contextRef="#ctx0" brushRef="#br0" timeOffset="554912.0364">30593 14255 1536 0,'-9'5'2'0,"9"-5"9"15,0 0 0-15,-17 5 9 0,17-5-8 0,0 0-4 16,0 0 13-16,-10 3 7 0,10-3 6 0,0 0 10 15,0 0 9-15,0 0 8 0,0 0 10 16,-11 4 5-16,11-4 3 0,0 0 0 16,0 0-1-16,0 0 0 0,0 0-1 0,0 0-4 15,0 0-3-15,0 0-4 0,0 0-1 16,0 0 1-16,33 11 0 0,-33-11-2 0,21 3 0 16,-21-3-4-16,27 0-1 0,-27 0-1 15,23-3-4-15,-7 3-5 0,-16 0-8 16,27 0-1-16,-13-3-2 0,-1 3-6 15,0-2 1-15,4 2-2 0,-4-3-9 16,-13 3 1-16,30-3-14 0,-16 3 8 16,-1-2-13-16,-13 2-10 0,26-2-25 0,-8-1-18 15,-9 1-31-15,4-3-37 0,4 0-46 0,-4 0-47 16,1 2-56-16,-1-1-126 16,1-2-46-16,-1 1-151 15,1 4-89-15</inkml:trace>
  <inkml:trace contextRef="#ctx0" brushRef="#br0" timeOffset="555492.9997">31310 14209 1551 0,'10'-3'5'0,"-10"3"19"0,0 0 4 16,10-6-5-16,-10 6-6 0,14-7 2 0,-4 4-5 16,-10 3 1-16,23-5-2 0,-10 3-2 15,1-1 0-15,2 3 2 0,-2-2 7 0,2-1 10 16,-16 3 5-16,27 3 3 0,-11-1 3 16,-5 6 2 15,-2-3-5-31,-9-5 3 0,14 16-4 0,-10-4-2 0,-4-3 3 0,0-9 4 0,-4 23 1 0,0-11 5 0,-2 1 2 15,-1-1 2-15,1 2-1 0,-1-2-1 16,0-2-4-16,0-1-7 0,4 1-1 16,0 0-4-16,0-3-3 15,3-7 0-15,-7 13 0 0,7-13-6 0,0 0-3 0,13 10 1 16,-13-10-4-16,21 0-3 0,-21 0-2 16,19 0-2-16,-5 3-1 15,2-3-3-15,1 5 0 0,-4-3 1 0,1 3 0 16,2 3-4-1,-5-1 3-15,-2 0-2 0,1 5 0 0,-7 0 2 16,5-1-1 0,-8 0 5-1,0 4 3-15,-4-1 9 16,-3-2 0-16,1 8 1 0,-4-6 8 16,-1-2 1-16,-2 3 6 0,0-2-7 0,0 0 13 15,0-1 6-15,-5-2-1 0,2 0 0 0,2-2-5 16,-2-1 0-16,-4 0-1 0,3-2-13 15,1-2-2-15,-1 1 3 0,-3-4-13 0,3 4-3 0,-3-4-10 16,0-4-22-16,3 3-18 0,-6-5-31 0,3 1-30 0,-3 0-40 0,6 0-41 16,-6-2-39-16,6 2-47 0,1 0-123 0,-1 0-64 15,1 0-177-15,-2 2-122 0</inkml:trace>
  <inkml:trace contextRef="#ctx0" brushRef="#br0" timeOffset="556473.001">31964 14430 1693 0,'23'20'-30'0,"-19"-12"15"16,-4-8 4-16,3 21-3 0,0-10 5 0,0 2 0 16,4-1 9-16,-3 2 1 0,-1-5 18 15,0 6-1-15,4-2 15 0,-4-4 10 16,0 0 13-16,4 3 9 0,-7-12 4 0,7 17 7 16,-4-10 0-1,-3-7 0-15,7 13-1 0,-7-13-2 0,3 10-1 0,-3-10-7 0,0 0-9 16,0 0 0-16,0 0-6 0,0 0 3 15,0 0 4-15,24-23-9 0,-18 11-2 16,1 2-4-16,3-5-6 16,-3 5 0-16,2-8-6 0,5 4 2 15,-1-1 0-15,4-2-2 0,-4 5 4 0,4 0-6 16,0 2 5-16,3 1 5 0,-4 7 0 16,1-2 3-16,-1 4 1 0,1 4 4 0,-4 0 0 0,4 1 10 15,-4 5-10-15,-2-3 1 0,-1 3-4 0,-1-1 3 16,-1 5-3-16,-2-1-1 0,-3-1 2 15,4-2-8-15,-4 2 0 0,4-1-6 0,-3 0 1 16,-1 2-2-16,-3-13-5 0,6 18-1 16,-6-18 5-16,4 15-6 0,-1-8 1 15,-3-7 0-15,3 10-4 0,-3-10-1 0,0 0-8 16,0 0 6-16,0 0-5 0,0 0-10 16,24-15 8-16,-15 8-6 15,2-6-8-15,2-2 13 16,1 0-13-16,2-2-1 15,1 2-1 1,-4 2-10-16,7 1 15 0,-7 2-1 0,4-1-3 0,0 7 4 16,-4 1 0-1,0 3 2-15,1 0 7 0,-14 0 5 0,16 16 2 0,-9-7 5 0,0 6 5 0,-4-2 3 0,1 2 2 16,-1 1 0-16,-3-1-2 0,0-1 3 16,0 1-8-16,0-1-1 0,0 1-2 0,-3-1-9 0,-1 1-8 0,4-6-18 15,-3 4-16-15,-4-4-23 0,4-1-13 16,-1 2-30-16,4-10-26 0,-3 10-27 0,3-10-43 15,-10 5-41-15,10-5-44 0,-10 6-108 16,10-6-80-16,0 0 29 0,-16 5-185 0,16-5-122 16</inkml:trace>
  <inkml:trace contextRef="#ctx0" brushRef="#br0" timeOffset="557220.823">32130 14971 1643 0,'4'-13'-6'16,"-4"13"13"-16,4-11 9 0,-4 11 2 16,12-11 9-16,-5 4 8 0,7 1 19 15,-1 1 0-15,4-2 7 0,2 0 10 0,5 2 10 16,3-7 19-16,3 5 12 0,6-1 6 47,5-1-2-47,-2-1-3 0,1 2-2 0,4 1-5 0,-1 2-8 0,1-3-7 0,-1 0-7 0,-7 7-4 15,4-6-18-15,-2 2 1 16,-5 1 0 0,-3 2-7-16,0-3-9 15,0 3-3-15,-11-1-2 0,8 1-4 16,-7-1-9-16,-4 3-14 15,2-3-26-15,-6 1-33 0,6 2-43 0,-5-2-52 16,-13 2-61-16,20 0-72 0,-20 0-158 0,14 0-31 0,-14 0 50 0,0 0-131 0,13 10-46 0</inkml:trace>
  <inkml:trace contextRef="#ctx0" brushRef="#br0" timeOffset="557723.9082">32751 15208 1594 0,'-17'11'55'15,"7"-7"7"-15,4 1-1 16,-5 0-6-16,5 3 4 0,-4 1 2 0,0-1-1 16,-4 2-1-16,5 4 1 0,-5-3-2 0,4 4 5 15,-3-3 2-15,-1 4 3 0,1-1 4 16,3 0 5-16,0-1-10 0,4 1 1 0,-1 2-9 15,0-6 1-15,3 2-9 0,1-1-4 16,3 3-2-16,0-3-5 0,3 1-6 16,5 0 1-16,-2 2-6 0,1-2-3 15,2-2-5-15,5 4 0 0,-4-2-3 0,4 1 2 16,-1 0-5-16,-3-2-1 0,0 3-2 16,0 0 1-16,3 1 0 0,-3-1 2 0,-3-4 6 15,-4 2 5-15,4-3 6 16,-7 3 5-16,0-13 7 0,0 25 4 0,0-12-5 15,-7-4 13-15,1 3-31 0,-1 0 1 0,-3 2 12 16,0-7-9-16,0 1-2 0,-4 2 5 16,1-5-4-16,-4 0-1 0,4 0-2 15,-4-1-3-15,1-4-4 0,-1 0-4 16,1 0-8-16,-4-2-3 0,2 0-12 16,6-6-10-16,-9 1-4 0,8 2-15 15,-1-5-16-15,5 3-9 0,-4-4-16 0,5 1-24 16,2-3-22-16,-1 4-31 0,1-4-34 0,3-2-28 15,3 6-58-15,3-7-114 0,0 3-18 16,0 1-180-16,7 0-88 16</inkml:trace>
  <inkml:trace contextRef="#ctx0" brushRef="#br0" timeOffset="558152.461">33148 15256 1730 0,'20'-8'60'0,"-4"1"12"0,1 2 1 0,-4-1-3 16,1 4 1-16,-1 0-3 0,-3-1 1 0,-10 3-7 15,23 3-1-15,-23-3-3 0,17 10-1 16,-10-3-1-16,-7-7 0 0,3 19-4 0,-3-19 8 15,-6 21-6-15,2-8-1 0,-3 2 4 16,1-3-6-16,2 2-4 0,-5 6-8 31,2-6 0-31,0 3 0 0,0-5 0 0,4 1 6 0,-3-1 6 0,2 1 4 0,4-3 9 16,-3 0-4-16,3-10 11 0,3 17-18 16,1-5 6-16,-4-12 9 0,9 12-1 0,1-7-2 15,1-1 4 1,-11-4-4-16,23 5-7 0,-7-2 0 15,-16-3-7-15,27 2 0 0,-10-2-3 16,-1 0-7-16,5-2-6 16,-8 2-2-16,4 0-7 0,-1 0-11 0,1-3 3 15,-17 3-30-15,24-2-33 0,-15-1-43 0,-9 3-40 0,21-4-38 0,-15-1-55 0,-6 5-53 16,10-6-112-16,-10 6-120 0,9-5 69 16,-9 5-263-16,0 0-192 0</inkml:trace>
  <inkml:trace contextRef="#ctx0" brushRef="#br0" timeOffset="568421.8366">27018 16061 1136 0,'0'0'180'0,"-16"2"-82"16,7 3-36-16,9-5-24 15,-11 2-9-15,11-2-9 0,0 0-7 0,-12 5 9 0,12-5 5 16,0 0 3-16,-6 8 6 0,6-8 11 15,0 0 15-15,0 0 11 0,0 13 6 0,0-13 7 16,0 0 0-16,0 0-3 0,6 17-4 16,-6-17 1-16,8 8 0 0,-8-8-4 15,10 4 4-15,-10-4 0 16,9 8-3-16,-9-8-1 16,14 5-4-16,-14-5-5 0,17 2 2 0,-17-2 4 15,23 3-5-15,-9-3 2 0,-14 0-4 16,30-3 5-16,-17 1-12 0,0 2-6 15,3-2-7-15,-3-1-4 0,1 1-5 0,3 0-1 16,-17 2-2 0,23-4-7-16,-9 4 0 15,-14 0 4-15,20-4-13 0,-6 1-6 0,-14 3-18 16,15-2-11-16,-15 2-29 0,14-5-27 0,-5 2-31 16,-9 3-35-16,13-7-30 0,-13 7-34 0,14-8-24 15,-14 8-53-15,11-5-109 0,-11 5-30 0,14-1-173 0,-14 1-93 16</inkml:trace>
  <inkml:trace contextRef="#ctx0" brushRef="#br0" timeOffset="569054.7968">26961 16443 1609 0,'0'0'2'0,"-10"2"14"0,10-2 12 0,0 0 4 16,0 0 4-16,0 0 15 0,0 0 11 15,0 0 9-15,0 0 9 0,0 0 4 16,0 0 8-16,0 0 5 0,0 0 7 15,0 0 5-15,24 18 0 0,-24-18 8 0,16 2-6 16,-16-2-4-16,16 6-3 0,-3-3 0 16,-13-3-23-16,27 2-11 0,-14-2-5 15,8 3 2-15,-21-3 2 0,29 0-7 0,-7 0 0 16,-6-3-3-16,0 3 0 0,1 0 1 16,-3-2-7-16,-14 2-2 0,27 0-2 0,-14-3-6 15,-13 3-5-15,19-3-2 0,-6 3-1 16,-13 0-6-16,21 0-4 0,-21 0 6 15,15-3-11-15,-15 3 3 0,18-2-6 0,-18 2 1 16,13-1-5-16,-13 1 0 0,0 0-3 16,18 0-3-16,-18 0 9 0,0 0-19 15,12-4-6-15,-12 4-20 0,0 0-26 0,11-5-26 16,-11 5-29-16,0 0-28 0,0 0-35 16,0 0-43-16,0 0-33 0,0 0-68 0,0 0-136 15,0 0-7-15,-6-17 58 0,6 17-146 16,0 0-51-16</inkml:trace>
  <inkml:trace contextRef="#ctx0" brushRef="#br0" timeOffset="571418.5742">28275 16621 1501 0,'-10'10'4'0,"10"-10"8"15,-6 8 0-15,6-8 6 16,-10 5-2-16,10-5 4 0,0 0 10 0,-7 10 11 0,7-10 6 16,0 0 6-16,0 0 3 0,-7 4 9 15,7-4 2-15,0 0 4 0,0 0 6 16,0 0 2-16,0 0 4 0,-6-17-9 16,6 17-5-16,0-17-5 0,0 6-10 15,0 11-3-15,3-25-6 0,3 13-6 16,-2-6-5-16,3-2-1 15,0-2-4 1,-1 0-1-16,-1-4-4 16,7 1-1-16,-5 1-5 0,-1-2-2 0,-3 1 1 15,7 1-4-15,-6-4 1 16,3 5-2-16,-1-1 1 16,-3-2 2-16,4 3-1 15,-4 1-4 1,-3 3 2-16,4-4-1 15,-1 3-2-15,-3 2 3 0,4 1-1 0,-4 3 3 16,0-3 1-16,0 3-1 0,0 3-3 0,0-4 5 0,0 6-2 16,0 9 4-16,3-18 3 0,-6 10 1 0,3-1 3 0,0 9-4 15,0-10 2-15,0 10 2 0,0 0 2 0,0 0 24 0,0 0-2 0,0 0 1 0,0 0 0 0,-7 42 0 0,7-27-1 0,0 3 0 0,-4 4-3 0,4 1 3 16,-3-1-2-16,-1 0 1 16,4 4-2-16,-3-3 0 15,0 1-4 1,0 1 3-16,0 1-4 15,-1-4 0-15,1-2-10 16,-1 3 2-16,1-4-6 0,-1 1-3 16,1 0 0-16,0-4-2 15,0-1-3-15,0-1-1 0,-2-2-6 0,5 1 0 0,-2-3 2 0,2-10-9 16,-4 18-7-16,4-18-5 0,-3 15-28 0,-2-8-20 0,5-7-19 0,-5 8-22 0,5-8-30 0,0 0-23 0,0 0-46 0,0 0-50 0,0 0-71 16,0 0-175-16,0 0 15 0,0 0 54 15,0 0-134-15,0 0-57 0</inkml:trace>
  <inkml:trace contextRef="#ctx0" brushRef="#br0" timeOffset="572323.6318">28779 16145 1503 0,'-8'-5'17'0,"8"5"25"16,-12-11 13-16,8 5 8 0,-2-1 2 15,6 7 1-15,-7-10 0 0,7 10 2 0,-6-13 3 16,6 13 3-16,-3-6 6 0,3 6 8 16,-8-9 5-16,8 9 11 0,0-12-2 0,0 12 2 15,-3-8 0-15,3 8-1 0,0 0-2 16,11-17 1-16,-5 12-12 0,-6 5-8 16,10-13-6-16,0 8-7 0,0 0 0 0,3 4-9 15,-3-8-32-15,4 6 2 0,2-2 3 16,-2 3 4-16,2 0-3 0,1-1-6 15,-17 3 4-15,30 5 2 0,-14 2-4 16,-3-1-2-16,5 6 3 0,-5-1-7 0,-3 4-5 16,-3-1-4-16,0 3 7 0,-4 1 1 15,-3 2-7-15,-3 3-2 0,-4-1 2 0,0 1-7 16,-6 2 1-16,-1 2 5 16,0-2-5-1,1 0-3-15,-3-2 1 16,-1 0-7-1,1-4-3-15,2 1 6 0,1 0 1 16,-1-2-4 0,4-3 1-16,-3 0-5 0,7-3 3 15,-6 3 0-15,7-4 0 16,2-2 3-16,-4 2-3 0,7-11 7 16,-3 14-3-16,3-14 0 0,5 12 10 0,-5-12-5 15,13 8 4-15,-13-8 8 0,22 5 2 0,-9-1 6 16,4-4 0-16,-1 0-3 0,1-4 5 15,2 4-4-15,-2 0 5 0,4-2-6 16,2 2 3-16,-7-3-9 0,2 3 2 0,1-3-3 0,-5 3-4 16,1-2 1-16,3 2-4 0,-18 0-2 0,27-3-5 0,-14 3-14 15,-13 0-13-15,23 0-12 0,-16-2-18 16,-7 2-21-16,20-5-34 0,-10 3-28 0,4-1-34 0,-5 1-35 16,-9 2-41-16,21-8-28 0,-12 8-77 15,-9 0-110-15,21-4 0 0,-8 4-197 16,-13 0-153-1</inkml:trace>
  <inkml:trace contextRef="#ctx0" brushRef="#br0" timeOffset="573238.7854">29632 16201 1697 0,'7'-12'-31'0,"-7"12"26"15,0 0 8-15,-7-8 6 0,7 8 3 0,0 0 7 16,0 0 8-16,0 0 7 0,0 0 4 15,0 0-1-15,-19 23 8 0,12-14 6 16,3 1 10-16,-2 0 12 0,0 3 1 0,2-1 9 16,1 1-5-16,-4-3 0 0,3 2-1 15,-2 1-7-15,3-3-5 0,-4 0-5 16,4 3-5-16,-4-4 0 0,3 1-8 16,1 0-3-16,-3 0-3 0,3-1-3 0,-1 0 0 15,4-9-3-15,-7 15-4 0,7-15 5 16,-7 10-5-16,7-10 1 0,-3 10-1 15,3-10-3-15,0 0-4 0,0 0 1 0,-13 0-1 16,13 0-7-16,0 0 4 0,0 0-5 16,-3-25-3-16,-1 15 0 0,4 1-2 15,0 9 1-15,0-24 0 0,0 12-7 0,0 2 4 16,4-2-1-16,-4 12-3 0,0-21-2 0,0 11 6 16,3 0-7-16,0 0 2 0,-3 10 1 15,4-14 0-15,-4 4 3 0,0 10-2 16,6-16-6-16,-3 11 1 0,-3 5 3 15,7-10 1-15,-7 10 0 0,11-7-2 0,-11 7 0 16,6-8 4-16,-6 8 0 0,13-2 3 16,-13 2 4-16,17 2-2 0,-17-2 8 0,20 8 4 15,-13-4-6-15,6 4 3 0,-3 1-4 16,3 0-3-16,0 1-2 0,1 3 5 0,-1-1-2 16,4-2-4-16,-1 2 0 0,1 1-2 15,0 0 0-15,0-1 0 0,0-2 0 16,2 2 2-16,-2 0-6 0,4 1 1 0,-5 0-1 15,1-3-4-15,2 0 6 16,-2 0-4-16,-1-3 4 0,-2 0-5 0,-1 1 8 16,-2 1-7-16,-1-6 0 0,-1 6 3 15,2-4 2-15,-11-5-1 16,19 4-2-16,-19-4 4 0,17 3-4 0,-17-3 5 0,0 0-5 16,20-5-1-16,-13 0 3 0,-7 5 2 0,10-13-9 15,-4 6 0-15,-2-4 1 16,-1-1 4-16,1 0 0 15,-1-5-7-15,0 0-2 0,-3-4 3 0,0-1 3 16,4-1-3 0,-4 0-2-16,0 3 12 15,3 0-10 1,-3-1 1 0,3 0-2-16,-3-1 7 0,0 4-5 15,0 0 1-15,0 0-1 16,0 3-2-16,0 3-2 0,0-2 0 0,-3 2-20 15,3-2-12-15,-3 2-16 0,3 2-25 16,-4 0-27-16,1 2-31 16,3 8-43-16,-7-18-38 0,4 15-57 0,-4-6-143 15,7 9-18-15,-3-8-225 0,3 8-156 0</inkml:trace>
  <inkml:trace contextRef="#ctx0" brushRef="#br0" timeOffset="576147.2106">25863 15829 1735 0,'-9'4'-52'16,"9"-4"18"-16,-18 12-1 0,9-4 8 0,2 2 13 16,0 6 15-16,5-2 7 0,-3 4 8 15,5 2 9-15,-2 3 14 0,4-1 5 0,-2 5 8 16,5 0 8-16,-3 4 2 0,2-1 7 16,-1 2 7-16,0 1-2 15,-3-3 0 1,0 2 1-16,0-1 0 15,0-2-2-15,-3-1-5 0,3 2-5 0,-3-3-6 16,-1 0-5-16,4-1-5 0,-2-1-5 16,-3-1-2-16,-1-3-5 0,4-1 0 0,-3-3-16 0,5-2-10 15,-2 1-15-15,2-4-15 0,-5-2-26 16,5-10-30-16,-2 12-40 0,2-12-28 0,0 0-28 16,0 0-60-16,0 0-124 0,0 0-217 0,0 0-75 0</inkml:trace>
  <inkml:trace contextRef="#ctx0" brushRef="#br0" timeOffset="576604.1811">25647 16021 1566 0,'-7'-6'-23'0,"7"6"18"15,-14-3 21-15,11-3 6 16,3 6 3-16,-10-6 7 0,10 6 4 0,-6-5 9 0,6 5 11 16,0 0 10-16,0 0 11 0,0 0 7 15,0 0 10-15,16-14 9 0,-2 9 7 16,-4 0 0-16,6 0 6 0,2 0 7 0,2-2-5 15,2-1 1-15,1 3-8 16,1-3-11-16,-1 3-6 0,1 0 1 0,-1-2-8 16,0 2-7-16,2 2-5 0,-3-1-4 0,4-2-6 15,-5 6-8-15,-1-2-7 0,0-3-2 16,-1 2-9-16,3 3 0 0,-4-2-8 0,4-1 0 16,-3 1-1-16,-2 0-9 0,2-1-10 15,-2 1-7-15,-3-1-26 0,-1 0-19 16,1 1-17-16,-14 2-34 0,20-3-32 0,-11 2-36 15,-9 1-34-15,0 0-24 0,11-6-18 16,-11 6-37-16,0 0-108 0,0 0-48 16,0 0-184-16,0 0-111 0</inkml:trace>
  <inkml:trace contextRef="#ctx0" brushRef="#br0" timeOffset="576922.1603">25694 16266 1653 0,'0'0'-6'0,"-13"7"17"16,13-7 16-16,-11 10 2 0,11-10 7 15,-7 8 7-15,7-8 2 0,0 0 8 0,0 0 10 16,14 17 3-16,-14-17 3 0,20 5 6 15,-20-5 5-15,22 3-1 0,-8-3 0 0,-14 0 2 16,23 0-7-16,-6-3 0 0,1 3-12 16,-3-1-4-16,2 1-3 0,0-6-6 31,1 3-7-31,-3 0-6 0,6 1-12 0,-5-1-20 0,0 1-23 0,2 0-31 0,-5-1-39 16,5-2-50-16,-7 3-36 0,2-1-72 15,1 3-142-15,-1-2-242 0,-13 2-127 0</inkml:trace>
  <inkml:trace contextRef="#ctx0" brushRef="#br0" timeOffset="577253.1426">26271 16426 1658 0,'0'0'-25'0,"6"7"19"0,-6-7 16 0,0 0 9 0,8 15 7 0,-8-15 3 0,2 15 3 16,1-4 1-16,-3-11 1 0,6 20 1 16,-2-10-1-16,0 2 3 0,2 0 5 0,-1 3 2 15,-3-2 3-15,2 0 0 0,1-1-4 16,-5 0-2-16,4 1-5 0,1 2-4 15,0-3-4-15,-5-1-9 0,4 1-14 16,-4-12-18-16,6 19-22 0,-3-11-23 0,-3-8-28 16,4 16-15-16,0-9-22 0,-4-7-12 15,0 0-47-15,2 10-351 0,-2-10-37 0</inkml:trace>
  <inkml:trace contextRef="#ctx0" brushRef="#br0" timeOffset="577684.8703">26296 16489 1364 0,'-2'-10'-13'0,"-2"2"27"0,1-1 15 0,1-3 9 0,-2 5 9 0,4 7 17 0,4-20 8 0,1 11 3 16,5-4 7-16,0 0 7 0,6 0 8 0,2 1 5 15,1 0 7-15,4 2-11 0,2 2-4 16,-2-1 2-16,-4 1-12 0,2 5-3 0,-5 2 1 15,4-3-5-15,-6 8-5 0,-14-4-3 16,17 9-11-16,-11 1-1 0,-2 0-4 16,0 5-12-16,-4-15-4 0,-4 27-6 15,0-9-2-15,0-3 0 0,2 0-6 0,-5-1 0 16,3 4-4-16,2-2-4 0,-5-1 2 16,7-3-1-16,0 2 2 0,0-3 6 0,0-11-4 15,7 20 13-15,-1-13 27 0,3 1 11 16,3-3 4-16,3 0 10 0,-15-5 1 15,34 3 7-15,-14-3 3 0,1 0-20 16,6-3-3-16,-3 0-1 0,7 1-4 0,-4-3-8 16,0 3-7-16,-1-1-6 0,-2-2-2 15,-3 3-3-15,-2-1-7 0,4 1-10 0,-6 2-21 16,0-3-22-16,-1 3-30 0,-5-3-41 16,2 0-43-16,1 1-57 0,-14 2-70 15,15-1-60-15,-15 1-161 0,18 0-35 0,-18 0 35 16,0 0-235-16,0 0-208 0</inkml:trace>
  <inkml:trace contextRef="#ctx0" brushRef="#br0" timeOffset="595898.0443">7650 7620 466 0,'0'0'82'0,"0"0"-19"0,0 0-7 16,0 0-1-16,0 0-14 0,0 0 6 0,0 0 10 15,0 0-9-15,0 0 7 0,0 0-2 16,-3-10 9-16,3 10 7 0,0 0 5 16,0 0 4-16,0 0 3 0,0 0 1 0,0 0 3 15,0 0-3-15,0 0 2 0,0 0-6 16,0 0-2-16,0 0-1 15,0 0-2-15,0 0-8 0,0 0-1 0,0 0-5 0,0 0-6 16,0 0-7-16,0 0-4 0,0 0-4 16,0 0-1-16,0 0-3 0,0 0 6 0,0 0-4 15,0 0 1-15,0 0-2 0,0 30 0 16,0-30-2-16,6 14 2 0,-6 0 0 16,3-4-4-16,1 2 0 0,-1 1 3 15,-3-13-2-15,4 24 0 0,-1-9-1 16,0 1 1-16,1-1 0 0,-1 2 0 0,0 0-2 15,0 3 5-15,1-2-7 16,-4-3 3-16,3 3 0 16,1-1 2-16,-1-1-2 0,0 4-2 15,-3-3-1-15,4-3-4 0,-1 2 3 0,0 1-3 16,0-2 3-16,-3 0-1 0,4-3-1 0,-1 3 1 0,1 0-6 16,-4-1-3-16,3-2 4 0,1-1-3 0,-4 3 0 15,3-4-3-15,-3-10 1 0,3 23 1 16,-3-23-6-16,3 14 1 0,-3-14 5 0,0 16-7 15,0-16-4-15,3 11 1 0,-3-11-13 16,0 0-13-16,-3 11-16 0,3-11-26 16,0 0-21-16,0 0-25 0,0 0-24 0,0 0-24 15,0 0-36-15,0 0-16 0,0 0-40 16,0 0-111-16,-27-16-88 0,27 16-115 16,-13-5-62-16</inkml:trace>
  <inkml:trace contextRef="#ctx0" brushRef="#br0" timeOffset="596634.0455">7367 7775 1454 0,'0'0'-59'0,"0"0"20"0,-14 0 20 15,14 0 4-15,0 0 9 0,0 0 15 16,0 0 7-16,0 0 3 0,0 0 10 15,0 0 5-15,-10-5 15 0,10 5-3 0,0 0 1 16,0 0 2-16,0 0 13 0,0 0 8 16,0 0 6-16,0 0 9 0,0 0-1 0,0 0 1 15,0 0-1-15,30-12 0 0,-30 12-3 16,16-3-4-16,-16 3-3 0,17-5-1 16,-4 2-2-16,-2 1-5 0,2-3-6 0,1 2-4 15,2-2-2-15,4 2 0 0,-4-1-7 16,8-1-2-16,0-3-3 15,-1 3 0-15,-4 1-7 0,8-4 1 0,-6-1-5 16,2 6-4-16,-3-2 3 0,3 1-2 16,-2-2 0-1,-5 3 1-15,1-2-9 0,-1-1 5 16,-2 2 6 0,-1 1-14-16,1 1 4 0,-2 0-2 0,-2-1-6 15,-10 3 3-15,17-5-3 0,-7 2 3 0,-10 3-5 0,17-4-1 0,-17 4 6 16,13-3-11-16,-13 3 2 0,14-5-1 0,-14 5 3 0,0 0-2 0,13-3 2 15,-13 3-13-15,0 0-9 0,10-2-7 16,-10 2-16-16,0 0-22 0,0 0-19 16,10-5-33-16,-10 5-29 0,0 0-32 0,0 0-29 15,0 0-38-15,0 0-88 0,0 0-125 0,0 0-147 16,0 0-98-16</inkml:trace>
  <inkml:trace contextRef="#ctx0" brushRef="#br0" timeOffset="597099.0186">7509 7952 1520 0,'0'0'-70'0,"0"0"12"0,0 0 18 15,0 0 16-15,0 0 6 0,0 0 14 16,0 0 20-16,0 0 16 0,0 0 10 16,0 0 5-16,24 8 7 0,-24-8 8 15,0 0-2-15,20 0 6 0,-20 0 7 0,20-3 5 16,-20 3 1-16,23-1 4 0,-6-3 1 15,-4 2-2-15,1 0 2 0,2-1-2 16,-2 1-1-16,2-4 1 0,-2 4 0 0,-1 0-8 16,1 0-3-16,-1-1 1 0,0 0-2 15,-2 1-2-15,1-3-12 0,-12 5 4 0,21-7-27 16,-21 7-4-16,16-3-2 0,-16 3-4 16,14-2-2-16,-14 2-1 15,13-6-7-15,-13 6-2 16,10-1-14-16,-10 1-16 0,0 0-17 0,13-4-19 0,-13 4-29 15,0 0-30-15,0 0-36 0,13-5-32 0,-13 5-25 16,0 0-87-16,0 0-128 0,0 0-142 0,0 0-65 16</inkml:trace>
  <inkml:trace contextRef="#ctx0" brushRef="#br0" timeOffset="597569.5821">7927 8052 1484 0,'0'0'-57'0,"0"0"17"0,0 0 18 0,0 0 16 16,0 0 12-16,0 0 7 0,0 0 16 16,0 0 7-16,0 0 6 0,0 0 0 0,0 0 12 15,0 0-1-15,0 0 0 0,0 0 5 16,23 8 2-16,-23-8 2 0,7 18 2 16,-1-8 0-16,-3-1 2 0,1 4-7 15,3 2 0-15,-4-2-2 16,4 5-2-16,-1-1-2 0,2 2-1 0,-5 2 1 0,3-1 4 15,1-3-6-15,-1 3-8 0,-3-4-1 16,5 4-2-16,-2-4-7 0,-3 2-3 0,1-2-3 16,2-2 0-16,2-1-5 0,-5-1 6 15,0 0-10-15,3-2-3 0,-2 0-1 0,-4-10-2 16,3 18-4-16,0-10-3 0,-3-8-10 16,8 12-12-16,-8-12-12 0,3 10-15 0,-3-10-28 15,0 0-29-15,0 0-37 0,0 0-11 16,-8 12-28-16,8-12-59 0,0 0-429 15,0 0-159-15</inkml:trace>
  <inkml:trace contextRef="#ctx0" brushRef="#br0" timeOffset="598157.5873">7920 8218 1663 0,'-3'-11'-68'0,"0"3"16"0,-1 1 22 0,4 7 26 0,-7-11 11 0,7 3 12 0,0 8 14 0,3-17 19 0,-3 6 5 0,8 2 9 0,-2-2 2 15,4 4 3-15,-4-4 3 0,5 1-1 16,2 1-1-16,-3 3-3 0,0 2-4 15,0-1-7-15,4-1 0 0,-5 4-9 0,-9 2-3 16,24 0-3-16,-24 0-4 0,16 8-5 16,-8 0 2-16,-8-8-7 0,6 19-3 0,-6-9 1 15,3 4-5-15,-3-2-3 0,-3 3-3 16,0-4-2-16,0 2-3 0,-2 2 0 16,5-2-4-16,-6-3 0 0,3 3 0 0,-1-4-2 15,4 1 2-15,0-10 2 0,-6 17-5 16,3-9-1-16,3-8 1 0,-3 11-2 15,-2-6-4-15,5-5 1 0,0 0 2 16,0 14-1-16,0-14 7 0,0 0 4 0,11 10 7 16,-11-10 4-16,16 5 7 0,-5-2-2 15,-11-3 6-15,19 2 0 0,-19-2 2 0,27 0 5 16,-7 2 1-16,-4-2-6 0,-16 0-2 16,30 0 1-16,-9 3-5 15,-4-3 1-15,-1 3-8 16,1-3 1-1,-17 0-1-15,27 0-2 0,-14 0-4 16,-13 0 7-16,23 2-13 0,-10-4 3 16,-13 2 0-16,24 0-3 0,-14-3 3 0,-10 3-2 15,17 0 9-15,-17 0-16 16,13-3-2-16,-13 3-16 0,0 0-16 0,17-2-30 0,-17 2-28 16,0 0-41-16,0 0-51 0,6-10-35 0,-6 10-77 0,0 0-173 0,7-4 45 0,-7 4-129 0,0 0-50 15</inkml:trace>
  <inkml:trace contextRef="#ctx0" brushRef="#br0" timeOffset="598949.0985">8340 7817 1419 0,'0'0'-63'0,"-13"0"18"16,13 0 12-16,0 0 16 0,0 0 11 0,0 0 6 16,0 0 15-16,0 0 7 0,-13 3 7 15,13-3 13-15,0 0 16 0,0 0 6 0,0 0 7 16,0 0 11-16,0 0 0 0,0 0 6 16,0 0 1-16,0 0 1 0,0 0-2 0,0 0 1 15,26 20-3-15,-26-20 1 0,10 8-9 16,-10-8 0-16,17 5-6 0,-17-5-3 15,20 3-4-15,-20-3-1 0,20 1-9 0,-20-1-1 16,27-1-10-16,-14 1-5 0,1-3-3 16,-14 3-1-16,26-3-4 0,-13 1-3 15,0-1-4-15,-13 3-10 0,24-5 2 0,-10 1-10 16,-5 3-9-16,4-2-13 0,-13 3-11 16,21-5-13-16,-21 5-12 0,17-3-20 15,-11-4-23-15,-6 7-21 0,13-5-25 0,-13 5-17 16,14-5-25-16,-14 5-23 0,0 0-112 15,10-4-267-15,-10 4-84 0</inkml:trace>
  <inkml:trace contextRef="#ctx0" brushRef="#br0" timeOffset="599551.5819">8277 8112 1508 0,'0'0'-77'0,"0"0"17"0,0 0 10 0,0 0 10 0,0 0 12 16,0 0 13-16,0 0 14 0,0 0 17 16,0 0-5-16,30-12 14 0,-30 12 12 0,13-5 4 15,-13 5 8-15,24-2 11 0,-11-3-1 16,4 2 5-16,-1 0 5 0,1-1 3 15,7-1 2-15,-2-3-1 0,-5 3-2 16,4 3-2-16,-2-4-1 16,-2 3-3-16,3-1-1 15,-3 2-2-15,0-4 8 0,-1 1-8 16,1 4-1 0,-1-2-3-16,-2 0-4 0,-1 3-2 0,1-2-4 15,-1-1-2-15,-13 3-5 0,23-2 3 0,-23 2-6 0,21-3 1 0,-21 3-7 16,16-2-2-16,-16 2-2 0,13-3-1 0,-13 3 2 0,14-2 3 0,-14 2-12 15,0 0-2-15,0 0-1 0,20 0 1 16,-20 0-8-16,0 0 2 0,10-2 1 0,-10 2 6 16,0 0-11-16,0 0 2 0,12-3-4 15,-12 3 1-15,0 0-11 0,0 0-7 16,0 0-13-16,0 0-17 0,0 0-33 0,0 0-26 16,0 0-34-16,0 0-38 0,0 0-32 15,0 0-75-15,0 0-140 0,0 0-184 0,0 0-103 16</inkml:trace>
  <inkml:trace contextRef="#ctx0" brushRef="#br0" timeOffset="602274.4112">9024 7582 1496 0,'0'0'-106'15,"0"0"23"-15,0 0 23 0,0 0 11 0,0 0 14 16,0 0 11-16,0 0 10 0,0 0 9 16,0 0 6-16,0 0 16 0,0 0 3 0,0 0 9 15,0 0 1-15,0 0-4 0,0 0 12 16,10 33 5-16,-10-33 3 0,7 17-1 15,-7-6 3-15,0-11-4 0,6 22 1 16,-3-6 3-16,-3-4 4 0,4 2-1 0,-1 1 1 16,0 0 0-16,-3 3 3 15,4-3-4-15,0 5 2 0,-1 0 1 16,0 1 1 0,-3-2 1-16,3 1-3 0,0 0 3 0,1-4 0 0,-4 1-2 15,0 0-1-15,3-1-4 0,-3-2-6 16,0-2 1-16,3 1-6 0,-3 0 0 0,0-1-5 15,0-12-1-15,0 20-4 0,0-10-4 0,0-10-3 16,4 15 1-16,-4-15 0 0,0 16-4 0,0-16-5 16,4 12-5-16,-4-12-11 0,0 0-15 0,-4 11-18 15,4-11-24-15,0 0-29 0,0 0-32 16,0 0-35-16,0 0-26 0,0 0-60 0,0 0-414 16,0 0-153-16</inkml:trace>
  <inkml:trace contextRef="#ctx0" brushRef="#br0" timeOffset="602926.8666">9014 7605 1641 0,'0'0'-97'0,"6"-6"21"16,-6 6 12-16,0 0 18 0,7-9 8 0,-7 9 15 15,0 0 4-15,0 0 16 0,0 0 13 16,0 0-3-16,11-5 15 0,-11 5 7 16,0 0 8-16,0 0 10 0,0 0 2 0,0 0 2 15,22 14-1-15,-22-14 2 0,14 8-2 16,-4-2 2-16,0 1 0 0,0 1-1 16,3-1-1-16,1 3 5 0,-1-1-4 0,4 2 0 15,2 2 4-15,-2-5 0 0,0 6 0 16,0-2 2-16,0 1 0 0,2 2-1 15,-2-2 3-15,4-1 1 0,-5 4 3 0,1-4-6 16,-1 2 3-16,1 3 0 16,-1-5-3-16,-2 5 4 15,2-5-5-15,-2 1-1 16,-1-6-7-16,-3 3-5 16,0-5 3-16,0 3-4 0,-4-1-1 15,5 1-2-15,-11-8-4 16,16 10 2-16,-13-3-20 0,-3-7-1 0,14 10 1 0,-7-4 2 15,-7-6-6-15,0 0 0 16,10 6 3-16,-10-6-3 0,0 0-4 0,13 10 9 0,-13-10-4 0,0 0-2 0,7 6 9 0,-7-6-11 16,0 0-1-16,0 0-2 0,0 0-2 0,0 0 0 0,10 8-6 15,-10-8 5-15,0 0-6 0,0 0-19 0,0 0-21 16,0 0-27-16,0 0-28 0,0 0-36 16,0 0-56-16,0 0-27 0,0 0-44 15,0 0-130-15,0 0-42 0,0 0-140 0,0 0-73 16</inkml:trace>
  <inkml:trace contextRef="#ctx0" brushRef="#br0" timeOffset="603604.3426">9488 7562 1441 0,'0'0'-76'16,"6"-9"21"-16,-6 9 13 0,0 0 10 16,0 0 12-16,4-10 7 0,-4 10 14 0,0 0 8 0,0 0 9 15,0 0 2-15,0 0 7 0,3-10 0 16,-3 10 2-16,0 0 10 0,0 0 4 16,0 0 7-16,0 0 0 0,0 0 3 0,0 0 1 15,0 0-3-15,0 0-3 0,23 20 0 16,-23-20-4-16,7 12-1 0,-4-2 0 15,-3-10-3-15,7 17-2 0,0-7 0 16,-4 1-3-16,0 4 3 0,1-3 0 0,2 1-1 16,-3-1 3-1,1 6 0-15,-1-6 1 32,1 3-2-32,-1 2 3 0,0-2-2 15,1 1-3-15,-1-1-5 16,0 0-1-16,0 0-1 0,-3-1-4 0,4 1-2 0,-1 1 1 15,0-1-4-15,1-3 2 0,-4 0 5 0,3 1 0 0,-3-2 2 0,4 1 3 16,-4-12 4-16,0 22-1 0,3-11 1 0,-3-11 0 16,0 16 4-16,3-8 1 0,-3-8-4 0,0 18 4 0,3-8-4 0,-3-10 2 0,0 15-5 15,0-15 7-15,0 17-13 0,0-17 1 16,0 12-9-16,0-12-1 0,0 13-6 0,0-13 5 16,0 0-4-16,0 13-1 0,0-13 1 15,0 0-6-15,0 0-7 0,0 12-13 16,0-12-11-16,0 0-13 0,0 0-18 0,0 0-30 15,0 0-34-15,0 0-47 0,0 0-34 16,0 0-63-16,0 0-161 0,0 0-27 16,0 0-100-16,0 0-50 0</inkml:trace>
  <inkml:trace contextRef="#ctx0" brushRef="#br0" timeOffset="604262.6497">9971 7800 1433 0,'0'0'-44'16,"-13"-2"12"-16,13 2 21 0,0 0 6 0,0 0 19 15,0 0 5-15,0 0 15 0,0 0 10 0,0 0 3 16,0 0-2-16,0 0 4 0,0 0-2 15,0 0 0-15,0 0-5 0,0 0 1 16,0 0-3-16,0 0 2 0,0 0-3 16,0 0-6-16,0 0 6 0,0 0-6 0,0 0 2 15,0 0-4-15,0 0 0 0,0 0 1 16,0 0-4-16,0 0 1 0,0 0 1 0,0 0-2 16,0 0 0-16,0 0 2 0,0 0-1 15,0 0-4-15,0 0 1 0,0 0-2 0,0 0-1 16,0 0 3-16,0 0-8 0,-4 17 1 15,4-17-3-15,0 0 2 0,0 0-5 16,0 0 1-16,0 0 2 0,0 0-3 16,21 16 0-16,-21-16-1 0,0 0-3 0,0 0 1 15,9 5 1-15,-9-5-1 0,0 0-1 16,0 0 1-16,0 0-1 0,0 0 1 0,0 0-2 16,0 0 4-16,0 0-2 0,0 0 3 15,10-19 6-15,-10 19 0 0,0 0 7 16,0 0 1-16,0 0-1 0,0 0-1 0,0 0 0 15,0 0-6-15,0 0 1 0,0 0-4 16,0 0 0-16,0 0-3 0,0 0-13 16,0 0-17-16,0 0-30 0,0 0-36 0,0 0-51 15,-19-7-40-15,19 7-58 0,0 0-131 16,0 0-293-16,0 0-151 0</inkml:trace>
  <inkml:trace contextRef="#ctx0" brushRef="#br0" timeOffset="605689.264">10231 8770 1670 0,'0'0'-91'0,"0"0"17"0,0 0 16 15,-3 11 18-15,3-11 13 0,0 0 2 16,0 0 17-16,0 0 13 0,0 0 5 0,0 0 1 16,0 0 13-16,0 0 4 0,0 0 3 15,0 0-4-15,0 0 0 0,6-33 6 0,-6 33-2 16,4-21-5-16,-4 6-1 0,3 3 6 16,0-3 0-16,-3-2 7 15,4-1-2-15,-1-1 2 0,-3-4 2 16,0 1 0-16,4-2 1 15,-4 2-1 1,0-7 1-16,3 5-6 0,-3-3-3 16,3-2-2-16,-3-7-2 15,0 2-3-15,0-2-5 0,3 1-1 0,1 1-1 16,-1-2-2-16,4 3-2 16,-4-1 2-1,4 1-3-15,-1 1-3 16,4 2-3-16,-2 0-2 15,-2 0 4-15,0 4-2 0,1 2 1 0,0-1 5 16,-3 2-2-16,2 2 2 16,0 2-1-16,-2-1 6 0,-1 4 0 0,0 2 3 0,-3-1 4 0,4 3 4 0,-4 2-2 15,4-2 1-15,-1 1-2 0,-3 11 0 0,3-15 0 16,-3 15-6-16,3-15-3 0,-3 15 4 0,3-10-4 0,-3 10-1 0,-3-10 0 0,3 10 2 16,0 0-3-16,0 0-2 0,0 0-1 0,-3-7 1 0,3 7-3 0,0 0-1 0,0 0-2 0,0 0-1 0,0 0 2 15,-6 27 2-15,6-27-4 0,0 17 2 16,0-17 0-16,0 21-3 0,0-11 1 15,0 5 0-15,0-3-1 0,3 3 3 0,0-1-4 16,0-3 1-16,-3 2 6 0,7 2-4 16,-4 0 2-16,0 0-5 15,1 0-2-15,3-4 2 0,-4 3-3 0,0-2 3 16,4-1-3-16,-4-2 0 16,4-2-1-16,-7-7 4 0,10 16 6 0,-3-9-10 15,-7-7 0-15,12 11-2 0,-12-11 1 16,14 2-3-16,-14-2-3 0,0 0 5 0,27-10-1 0,-17 5-1 15,-4-2 0 1,5-5 0-16,-1 3 0 0,-1 0 0 16,2-4-2-16,-1-2 2 0,-4 2-5 0,5-2 3 0,-2 2-3 15,-2-2 2-15,3 3 0 0,-3 0 2 0,-1-4-1 16,1 4 2-16,-1-1-3 16,2 1 3-16,-2 2 0 0,-3 0 1 0,1 0 0 15,2 3 0-15,-6 7 1 0,7-13-1 0,-7 13 3 0,4-13-3 16,-4 13 3-16,3-7-4 0,-3 7 1 15,0 0-1-15,0 0 2 0,0 0 2 0,0 0-4 16,0 0 1-16,0 0-1 0,0 0 2 16,0 0-1-16,0 0-1 0,-17 30 2 15,17-20 4-15,-3 0-4 0,3-10-4 0,0 20 4 16,0-8 1-16,3 1 1 0,0 2 1 16,0-2-1-16,1-1 1 0,0 3 2 15,-1-3-4-15,3 1 1 16,-2-2 0-1,2 3 0-15,5 1 0 0,-5-3 0 16,4 1 4 0,-4 0-1-16,5-3 3 0,-1 2-1 0,-1-2 0 0,2-2 3 15,-1 2 2-15,-4-1-2 0,5-3 1 0,-1 1-1 0,-10-7 3 16,16 11-1-16,-9-5-2 0,-7-6-2 0,16 11-1 0,-16-11-8 0,10 4-4 16,-10-4-16-16,0 0-25 0,0 0-28 0,20-7-37 15,-20 7-38-15,4-14-37 0,2 9-108 16,-6 5-378-16,7-13-168 0</inkml:trace>
  <inkml:trace contextRef="#ctx0" brushRef="#br0" timeOffset="606291.8806">11215 7882 1775 0,'0'0'-64'0,"-10"-4"26"16,10 4 25-16,0 0 22 0,-10-6 7 16,10 6 8-16,0 0 7 0,0 0 5 0,0 0 12 15,0 0 6-15,0 0 6 0,-6 15 5 16,6-15 4-16,3 16 7 0,-3-16 3 16,3 20 5-16,0-10-1 0,1 2-1 15,-1 0 4-15,0 1 0 16,-3-1-6-16,3 4-6 15,1-1-1-15,0-3-9 0,-4 6-2 0,0-5-6 0,4 0-1 0,-4 3-10 16,0-4-3-16,0 3-9 0,2-2 3 0,-2 0-7 16,0-13-12-16,0 22-12 0,0-14-3 15,3 1-27-15,-3-9-16 0,4 13-18 0,-4-13-22 16,0 0-26-16,4 15-37 0,-4-15-30 16,0 0-34-16,0 0-82 0,0 0-138 0,0 0-172 15,0 0-100-15</inkml:trace>
  <inkml:trace contextRef="#ctx0" brushRef="#br0" timeOffset="606821.3796">11072 7956 1588 0,'-8'-6'-53'15,"8"6"27"-15,-13-5 28 0,13 5 23 16,-6-8 9-16,0 4 12 0,6 4 11 0,0-10 15 0,0 10 9 16,4-12 5-16,-4 12 4 0,8-16 10 15,2 8 3-15,4 0 7 0,-4 1 1 16,4 0 0-16,-5 2-4 0,4 1-8 0,1-2-6 16,-1 4-10-16,1-1-4 0,-1 0-1 15,-13 3-12-15,23 6-2 0,-10-4-9 16,-13-2-7-16,21 15 3 0,-15-8-8 15,-3 6 15-15,1-3-5 0,-4 3-7 0,0 2-2 16,-4-1-7-16,1 1-2 0,-3 0-7 16,2-2-7-16,1 0 4 0,1 0-1 0,-2-1-11 15,0-2-4-15,0-1-3 0,4 3 6 16,0-12-5-16,4 16-1 0,-4-16-1 16,13 13 2-16,-5-9 4 0,6 2 6 0,-6-1-5 15,10-3 16-15,-2-2 2 16,1 2 4-16,2-2 4 15,2 0 4-15,-1 3 8 0,-1-6-1 0,2 3 2 16,2 0-5-16,-4 0 5 0,0-2-6 0,-1 0-1 0,-1 2-4 16,0 0-2-16,-1-3-12 0,1 1 5 15,-4 2-6-15,1-3 3 0,-14 3-4 0,23 0-9 16,-12-3-4-16,-11 3-18 0,16-1-29 16,-16 1-35-16,10-8-39 0,-10 8-50 15,10-6-47-15,-10 6-60 16,6-7-57-16,-6 7-180 0,5-10-22 0,-5 10 73 0,0 0-214 0,8-7-162 15</inkml:trace>
  <inkml:trace contextRef="#ctx0" brushRef="#br0" timeOffset="650558.4975">21872 7605 435 0,'0'0'113'0,"0"0"-40"15,0 0-9-15,0 0-4 0,0 0 7 0,0 0-3 16,0 0-5-16,-27 10-6 0,27-10 11 15,0 0 11-15,0 0 5 0,0 0 7 16,0 0 6-16,0 0 0 0,-14 5 10 16,14-5-3-16,0 0 3 0,0 0-1 0,0 0-1 15,0 0-1-15,-6 8 3 0,6-8-4 16,0 0-4-16,0 0-4 0,-7 4 1 0,7-4-7 16,0 0-6-16,-11 8-1 0,11-8-5 15,0 0-7-15,0 0-1 0,0 0-7 16,-6 7-5-16,6-7-3 0,0 0 1 0,0 0-4 15,0 0-6-15,-6 7 1 0,6-7 2 16,0 0 1-16,0 0-1 0,0 0 7 16,0 0-7-16,0 0 23 0,0 0-5 15,0 0-2-15,0 0-7 0,30 11-3 0,-30-11 2 16,17 0-3-16,-17 0-10 0,22 0 0 16,-22 0-2-16,27 0-5 0,-10-3-3 15,-4 3-1-15,4 0-8 16,-1 0 5-16,1-2-5 0,0 2-1 0,3-3-2 0,0 0-3 15,-4 3-8 1,5-1 16-16,-1-2-12 16,-4 3-1-1,5-3 2-15,-5 3-1 16,4-2-1-16,-4 2 0 0,5-2-4 31,-4-1 0-31,2 3 7 0,1-2-7 0,-3-1-1 0,3 3 10 16,0-3-11-16,-4 2-1 0,5 1 16 15,-4-6-13-15,-1 6-3 0,-2-2-4 16,2-1 4-16,1 0 0 0,-4 1-4 0,-13 2 6 16,30-2-6-16,-16-1 1 0,-1 0 3 0,-13 3-1 0,27-2-1 0,-15-1 4 15,6 0-4-15,-5 3 3 0,0-4-3 0,0 1 2 0,1 1 0 16,-14 2-3-16,23-3 1 0,-9 1 2 0,-1-1 0 0,-13 3-4 0,23-3 6 0,-13 1-3 16,4 0-2-16,-1 0 3 0,-13 2-2 0,20-3 1 0,-20 3-2 0,20-3-4 15,-20 3 4-15,16 0-3 0,-16 0 0 16,14-2 2-16,-14 2 0 0,13-3 3 15,-13 3-2-15,13-2 1 0,-13 2 2 0,0 0-2 16,17 0-2-16,-17 0 2 0,0 0 3 16,0 0-8-16,13-2 6 0,-13 2 1 15,0 0 2-15,0 0-4 0,0 0-3 0,0 0 5 16,17 0-1-16,-17 0-1 0,0 0 1 0,0 0-3 16,0 0 3-16,0 0-3 0,0 0 3 15,0 0 0-15,0 0 1 0,0 0 0 16,0 0-5-16,17 0 4 0,-17 0-1 15,0 0 4-15,0 0-5 0,0 0 4 0,0 0 0 16,0 0 4-16,0 0-7 0,0 0 0 16,0 0 4-16,0 0-4 0,0 0 2 15,0 0 1-15,0 0-2 0,0 0 2 0,0 0-5 16,0 0 6-16,0 0-2 0,0 0 4 0,0 0 0 16,0 0-3-16,0 0-4 0,0 0 4 15,0 0-2-15,0 0 0 0,0 0 0 16,0 0 2-16,0 0-1 0,0 0 0 0,0 0 1 15,0 0-1-15,0 0-4 0,0 0 1 16,0 0 0-16,0 0 0 0,0 0 0 16,-26-15-4-16,26 15 9 0,0 0-2 0,0 0-4 15,-8-5 0-15,8 5 4 0,0 0-3 16,0 0 2-16,-9-5 0 0,9 5 2 0,-10-3-9 16,10 3 9-16,0 0-2 0,-14-8-1 15,14 8-6-15,-10-7 7 0,4 4-1 16,6 3-2-16,-14-8 3 0,7 4 1 15,1-1 0 1,0 0-8-16,-2 0 3 0,2-1 5 16,-4 5 2-16,10 1-3 0,-13-11-2 0,2 9 0 0,5-3 4 0,6 5-10 15,-17-8 9-15,10 5-3 16,1-3 1-16,6 6 1 0,-17-8 1 0,10 5 1 0,7 3 0 0,-16-7-5 16,6 5 8-16,10 2-9 0,-13-3 5 15,3 0-1-15,10 3 2 0,-11-4-7 16,11 4-1-16,-13-3 13 0,13 3-10 15,-10-3 0-15,10 3 0 0,0 0 0 0,0 0 4 16,-13 0-9-16,13 0 6 16,0 0-2-16,0 0-1 0,0 0-1 0,0 0 3 0,-13 10 0 15,13-10 5-15,0 0-2 0,0 0-1 16,0 0-1-16,0 0-1 0,0 0 6 0,19 20-3 16,-19-20 2-16,17 6-1 0,-17-6 0 15,17 6 2-15,-7-5 2 0,-10-1-1 16,20 4-4-16,-7 0 0 0,-13-4 3 15,17 3-1-15,-17-3-2 0,20 6 3 0,-20-6-2 16,13 3-3-16,-13-3 2 0,14 5-1 16,-14-5 0-16,0 0-2 0,16 3 5 15,-16-3-5-15,0 0-1 0,14 7 4 0,-14-7 5 16,6 7-6-16,-6-7-1 16,7 8 6-16,-7-8-4 0,6 12 0 0,-6-12-3 0,4 10 6 15,-4-10-4-15,0 16 5 0,0-16-5 16,-4 15-3-16,1-8 3 0,0 3 3 15,-4-1-2-15,4-1 4 0,-3 4-5 16,-1-1 2-16,0-1 3 16,-3 1-7-16,4-2 4 0,-1 1 5 0,0 0-1 0,0 0-2 15,-3 1-4-15,4-2 6 16,-1-1 4-16,0 1-6 16,1-1 3-1,2 2 0-15,-6-3 2 0,7 1 1 0,-4-1 0 0,1 1-3 0,6-8 4 16,-10 13 0-16,6-6-3 0,4-7 2 0,-10 10-1 0,4-5-3 0,6-5-1 15,-7 10 1-15,7-10 1 0,-3 7 1 16,3-7 4 0,0 0-4-16,-7 8-5 0,7-8 0 0,0 0-1 0,0 0 0 0,-7 9-1 0,7-9-4 15,0 0-6-15,0 0-6 0,0 0-14 16,0 0-8-16,0 0-24 0,0 0-33 0,0 0-43 16,-6 8-43-16,6-8-65 0,0 0-64 15,0 0-139-15,0 0-102 0,0 0 81 16,0 0-276-16,0 0-237 0</inkml:trace>
  <inkml:trace contextRef="#ctx0" brushRef="#br0" timeOffset="672350.6557">22488 6292 890 0,'0'0'44'0,"0"0"10"15,-3-13 34-15,3 13-14 0,0 0 4 0,0-9-8 16,0 9 3-16,0 0 2 0,0 0 7 0,0-10 6 16,0 10 5-16,0 0 2 0,0 0 1 15,0 0 1-15,0 0 3 0,0 0 2 16,0 0 1-16,0 0 4 0,0 0-10 0,0 0 0 16,0 0-2-16,-14 30-9 15,11-23 1-15,3-7-5 0,-3 20-1 0,0-8-5 16,-1 4 2-16,1-1-9 0,0 4 4 15,0 1-2-15,3 1 14 0,-5 1-4 0,2-2-12 16,3 4 6-16,-3-2-1 0,3-1-12 0,0-1 3 16,-3 4-3-16,3-7-8 15,0 0-4-15,0 1-5 0,0-3-4 0,-3 2-3 16,3-4-6-16,0 1-3 16,0-3-3-16,0 2 0 0,0-13-5 0,0 17-12 0,0-17-21 15,0 15-10-15,0-15-29 16,-4 8-32-16,4-8-36 0,0 0-30 0,0 0-35 0,0 0-33 15,0 0-32-15,0 0-37 0,0 0-85 16,7-37-118-16,-4 25 57 0,0 3-140 16,-3 9-73-16</inkml:trace>
  <inkml:trace contextRef="#ctx0" brushRef="#br0" timeOffset="672830.6281">22281 6315 1514 0,'0'0'-44'0,"-13"0"19"0,13 0 27 0,0 0 15 0,0 0 25 16,0 0 8-16,-17 0 11 0,17 0 6 15,0 0 0-15,0 0 3 0,0 0-7 0,0 0 7 16,0 0-3-16,0 0 5 0,0 0 4 16,0 0 4-16,0 0 0 0,0 0 1 15,0 0 2-15,0 0-1 0,0 0 0 0,51 12 3 16,-35-12-1 15,1 2-5-31,2-2 1 0,2 4 16 0,2-4 3 0,-2 0-17 0,1-4-13 0,2 4-6 0,-1 0 0 16,1-2-10-16,-2 2-4 0,2-3-7 15,-4 3-2 1,0-2-2-16,0 2-7 0,-3-2-7 16,3 2-8-16,-3-3-16 0,-4 1-16 15,1-1-16-15,-2 0-22 0,-12 3-25 0,24-7-22 0,-14 5-28 0,0-1-27 0,-10 3-23 16,13-7-24-16,-13 7-18 0,10-5-28 0,-10 5-71 15,0 0-83-15,0 0-144 0,0 0-50 16</inkml:trace>
  <inkml:trace contextRef="#ctx0" brushRef="#br0" timeOffset="673152.6044">22398 6467 1434 0,'-6'7'-42'15,"3"2"13"-15,3-9 27 0,-8 10 13 16,8-10 19-16,0 11 20 0,0-11 14 0,0 0 18 16,8 13 9-16,-8-13 9 0,16 10 4 15,-16-10-1-15,23 2 5 0,-13 1 5 16,-10-3-14-16,24 2-7 0,-12-2-5 0,-12 0-11 16,27-2-6-16,-13 2-8 0,-1 0-9 15,1-3-9 1,-14 3-18-16,23 0-23 0,-13-2-24 0,-10 2-32 0,23-2-48 15,-9-3-46-15,-5 2-34 0,5 1-85 0,-1-1-141 16,-13 3-156 0,24-2-63-16</inkml:trace>
  <inkml:trace contextRef="#ctx0" brushRef="#br0" timeOffset="674064.5926">22898 6610 1508 0,'-6'6'-42'0,"6"-6"34"15,-7 11 13-15,7-11 19 0,-10 13 15 0,6-3 13 16,1-3 6-16,3-7 12 0,-6 20 7 16,6-7 1-16,-4-4 5 15,-2 3 0-15,6-3-2 0,-3 0-2 0,-1 4 2 0,4-1 1 16,-4-1-6-16,4-11-1 0,-3 20-1 15,0-10-3-15,3-10 0 0,0 15 0 16,0-15-2-16,-3 12 9 0,-1-5-6 0,4-7-1 16,-3 11 5-16,3-11-10 31,0 0 2-31,0 0-7 0,-6 10-5 0,6-10-4 0,0 0 1 0,-11 2-11 0,11-2-9 0,0 0 4 16,0 0-3-16,0 0-2 0,-16 0-4 15,16 0 2-15,0 0-7 0,0 0 1 0,0 0-5 16,-17-7 0-16,17 7-2 15,0 0 3-15,0 0-8 0,0 0 1 0,-10-2-6 0,10 2 3 16,0 0-12-16,0 0 9 0,0 0-4 16,0 0-2-16,0 0 4 0,0 0-6 15,0 0 3-15,0 0 2 0,0 0-1 16,0 0-4-16,0 0 3 0,0 0-8 16,0 0 7-16,0 0 1 0,0 0 1 0,0 0-2 15,0 0 4-15,0 0-8 0,0 0 3 16,0 0 2-16,0 0 0 0,0 0 5 0,0 0 18 15,0 0-5-15,0 0 0 0,0-15-1 16,0 15-4-16,3-13 1 0,-3 13-3 0,7-15-1 16,-7 5 6-16,0 10-11 0,6-18 3 15,-2 11-5-15,0-4 3 0,-1 5-2 0,0-5 1 16,-3 11-1-16,3-14-4 0,-3 14 3 16,7-12-1-16,-7 12-1 0,3-12 1 15,0 5-4-15,-3 7 4 16,0 0-3-16,4-13 2 0,-4 13-3 0,4-7 4 0,-4 7-2 15,0 0 4-15,6-7-2 0,-6 7-4 16,0 0 4-16,10-5 3 0,-10 5 0 16,0 0 4-16,14-3-6 0,-14 3 3 0,0 0-1 15,0 0-2-15,26 10-2 0,-26-10 4 16,13 10 7-16,-3-5-9 0,-10-5-2 16,17 13-1-16,-4-3 5 0,1-2 6 0,-1 2-11 15,1 0 14-15,2-1-2 0,1 1 1 16,2 0-1-16,2 0 7 0,-1 1 1 0,-1-4-4 15,-1 1-2-15,-2-1 3 0,-2 1 0 16,-2-4-1-16,-1 1 1 16,2 2 4-16,-13-7 8 0,17 6-2 0,-17-6 1 0,13 5 0 15,-13-5-5-15,0 0-4 0,20-8-1 0,-20 8-4 16,10-7 2-16,-7-3-5 0,-3 10 0 16,4-15 0-16,-4 1-1 0,0 2-5 15,0 0 4-15,3 2-4 0,-6-5-1 0,-1 1-3 16,4-4 1-16,0 3-2 0,-3 0 3 15,3-3-1-15,0 1-3 0,-3 1-6 16,3-4-19-16,-3 4 0 0,3 1-3 0,-4 0-5 16,1 2-9-16,3-3-9 0,-3 7-1 15,3-1-37-15,0 10-14 16,-4-17-25-16,4 17-19 16,0-14-31-16,0 14-37 0,7-9-34 0,-7 9-27 15,10-5-65-15,-10 5-125 0,0 0 16 0,17-6-223 0,-17 6-168 31</inkml:trace>
  <inkml:trace contextRef="#ctx0" brushRef="#br0" timeOffset="678052.0657">21301 7167 1740 0,'-7'-7'-60'0,"7"7"7"0,-10-11 42 15,7 7 36-15,3 4 12 0,-13-11 12 0,6 9 15 16,7 2 21-16,-7-7 9 0,7 7 9 0,-6-5 6 15,6 5 0-15,-10-5 0 0,10 5 3 16,0 0-3-16,-11-3-3 0,11 3 1 0,0 0 16 16,0 0-2-16,0 0-4 0,0 0 0 15,-16 13-5-15,16-13-3 0,0 15-4 16,-3-6-4-16,3-9-9 0,3 24 0 0,-3-14-13 16,3 2-5-16,1 0-3 0,-4 5-6 15,0-6-5-15,6 4-1 0,-3-3-13 16,-3 1-2-16,3-1-3 0,2 1-3 15,-5 0-7-15,3-3-2 0,-3-10-4 0,3 19-3 16,0-7-7-16,-3-12-12 0,4 16-20 16,-4-16-22-16,3 12-26 0,-3-12-24 0,0 0-26 15,10 13-27-15,-10-13-36 0,0 0-42 16,0 0-35-16,0 0-27 0,30-18-74 16,-23 11-131-16,-1-3 33 15,-2-2-201-15,2-1-152 16</inkml:trace>
  <inkml:trace contextRef="#ctx0" brushRef="#br0" timeOffset="678416.0452">21118 6979 1736 0,'-11'-4'-65'0,"5"-1"30"15,6 5 31-15,-10-3 26 0,10 3 15 0,-11-5 14 16,11 5 13-16,0 0 1 0,0 0 0 16,-9-4-3-16,9 4 2 0,0 0-1 15,0 0 7-15,0 0 8 0,0 0-4 0,23-13 0 16,-13 8 1-16,4 3 1 0,-1-3 4 16,4 2-4-16,-1-3-2 0,4 2-6 31,-4 1-1-31,11-2-9 0,-3 0 3 0,-1 2-9 0,1-1-7 0,2 1-5 0,-6 1 1 15,0-1-6-15,4 1 10 0,-5-1-17 0,-1 1-2 16,-2-1-6-16,1 0-7 0,-1 2-11 16,-2-2-19-16,2 3-17 0,-16 0-23 15,24-5-20-15,-14 5-26 0,-10 0-26 0,16-5-24 16,-16 5-14-16,13-4-15 0,-13 4-13 16,0 0-25-16,0 0-78 0,0 0-305 15,0 0-101-15</inkml:trace>
  <inkml:trace contextRef="#ctx0" brushRef="#br0" timeOffset="678745.0641">21140 7165 1529 0,'-9'8'-66'0,"2"0"15"15,1-4 24-15,-2 3 11 0,8-7 28 0,-9 12 8 16,9-12 22-16,-7 12 13 0,7-12 11 0,-6 8 3 15,6-8-2-15,0 0 11 0,3 11-1 16,-3-11 0-16,0 0 0 0,0 0 3 0,19 10-3 16,-8-7 2-16,-11-3-2 0,19 2-2 15,-19-2 3-15,24 3-10 0,-7-2-4 16,-4-1-6-16,-13 0-6 0,30 3-4 16,-10-6-7-16,-3 3-1 0,3 0-7 0,-3 0-4 15,-1-1-1-15,4 1-4 0,-3-3-9 16,0 1-6-16,-1-1-16 0,-2 0-20 15,-1 1-26-15,4-2-33 0,-4 3-43 16,4-5-25-16,-4 4-17 0,4-1-27 0,-4-1-79 16,1 1-363-16,-1 2-138 0</inkml:trace>
  <inkml:trace contextRef="#ctx0" brushRef="#br0" timeOffset="679141.0379">21744 7185 1638 0,'0'0'-69'0,"0"0"23"0,0 0 26 0,-6-7 32 0,6 7 11 0,0 0 10 0,0 0 7 0,0 0 10 0,0 0 9 15,0 0 9-15,0 0 6 0,0 0 0 16,0 0 3-16,-7 29 3 0,7-29-7 0,0 17-2 16,0-6-1-16,0-11-4 0,-3 22-2 15,3-9-8-15,0-1-3 0,-3-1-7 16,0 1 1-16,3 1-13 0,0-13-1 0,-5 19-4 15,5-6-5-15,0-13-4 0,0 17-9 16,0-10-17-16,0-7-12 0,0 16-20 0,0-16-20 16,0 13-26-16,0-13-15 0,0 0-24 15,0 0-9-15,0 0-16 0,0 0-22 16,8 10-65-16,-8-10-336 0,0 0-73 16</inkml:trace>
  <inkml:trace contextRef="#ctx0" brushRef="#br0" timeOffset="679631.5906">21698 7183 1492 0,'-14'-5'-51'16,"14"5"10"-16,-6-5 24 0,6 5 30 15,-10-6 22-15,10 6 4 0,0 0 6 0,-6-4-2 16,6 4 3-16,0 0 10 0,0 0 2 0,9-18 1 15,-9 18 5-15,16-8 2 0,-5 3-1 16,-1 0 1-16,-10 5 0 0,23-5 1 16,-13 5 0-16,4-2-7 0,-14 2-1 15,19 2-1-15,-19-2-2 0,17 7-5 0,-17-7-5 16,13 13-3-16,-13-6-4 0,0-7-5 16,-3 21 5-16,0-10-12 0,0 0-2 15,-4 0-7-15,1 2 0 0,1-5-1 0,-1 4-4 16,-1 0-4-16,1-3 2 0,3 4-4 15,0-4 1-15,-2-1-3 0,2 2 4 0,3-10-2 16,0 16 13-16,0-16-5 16,11 12 2-16,-2-4 9 0,-9-8 2 0,21 7 3 15,-11-2 3-15,7 0 7 0,-1-3 16 16,4 0-1-16,7 1 6 0,-5 0 9 0,5-1-12 16,0 1 4-16,0-3-1 0,-4 2-10 15,1-2-6-15,-1 0-3 0,-3 0-3 16,0-2-3-16,-4 4-11 0,2-4 1 0,-6 2-5 15,-12 0-34-15,27-3-14 0,-14 3-45 16,-13 0-38 0,21 0-51-16,-21 0-53 0,17-2-40 0,-17 2-106 0,19-3-120 15,-19 3 52 1,17 0-159-16,-17 0-87 0</inkml:trace>
  <inkml:trace contextRef="#ctx0" brushRef="#br0" timeOffset="683551.3424">7040 7520 499 0,'-7'-13'122'15,"0"8"-44"-15,7 5 2 0,-7-12 9 16,7 12-14-16,-6-11-1 0,3 5 4 0,3 6 8 16,-4-12 5-16,4 12 9 0,-6-7 0 15,6 7 11-15,0 0 0 0,-7-5 1 0,7 5 1 16,0 0 0-16,-7-6-2 0,7 6-1 16,0 0-3-16,0 0-15 0,0 0 1 15,0 0-3-15,0 0-11 0,-10 27-4 0,10-15-5 16,0 6 2-1,7 2-6-15,-4 3-6 0,4 1-6 16,0 4 6-16,3 2-3 16,-1 5-4-16,2-2-24 15,-1 1 2-15,-1 4 1 16,5 4 1-16,-1-1 5 16,1 1 4-16,-4 1-5 31,3 2-3-31,-3 0 8 15,-3-1-6-15,-1 1 5 16,1 1-1-16,0-5 0 0,-4 0-3 0,1 0-4 16,-1-4 0-16,-3 3-2 0,3-3-7 0,-3-1-2 15,0-4-3-15,0-2 2 0,3-4-3 0,-3 0 8 0,0-3-11 16,3-3-5-16,-3-2-3 0,0-4-4 0,0 1-26 0,4 0-19 16,-4-2-26-16,0-13-32 0,0 18-34 0,3-11-60 15,-3-7-54-15,0 0-57 0,0 0-187 0,0 0 10 0,17-27-187 0,-14 6-165 0</inkml:trace>
  <inkml:trace contextRef="#ctx0" brushRef="#br0" timeOffset="685202.3104">7213 7500 1680 0,'0'0'-79'0,"0"-13"16"16,0 13 21-16,-4-8 18 0,4 8 13 16,0 0 7-16,0 0 14 0,0 0-2 0,0 0 6 15,0-12 9-15,0 12 5 0,0 0 6 16,0 0 12-16,11-7 0 0,-11 7 8 16,10-6 2-16,-10 6 11 0,17-4-1 0,-4 3 1 15,-13 1-3-15,23-6 0 0,-7 0 0 16,1 4-3-16,4-1-3 0,1-1-1 15,5-1-1-15,0-1 1 0,3-1-3 16,0 3-1-16,3-2-4 0,8-4-2 16,-1 5-1-16,3-3-4 15,-3 1 5 1,6-1-7-16,2 0-7 16,-2-1 2-1,4 1-4-15,0 0 2 16,0 2 4-16,7-2-3 15,3 1-6 1,-3-1-2-16,3 1 1 16,-7 1 0-16,4-2-1 0,3 1 1 15,-4 0-3-15,-3-4-1 16,-2 5-2-16,6-2 0 0,-8 0 1 0,8 0-2 0,0 0 5 16,0-4-13-16,-7 6 0 0,-4-2 3 15,4 1-1-15,-3 2-2 0,0 0 1 16,-1 2-5-16,-2-2 3 0,-4 3-2 15,3-1-3-15,0-2 1 0,0 2 7 0,1 0-11 16,-4-1 0-16,4 1 2 0,-4 1-2 0,-1-1 5 16,2-2-8-16,-1 0 6 0,-4 3-1 15,4-3-3-15,-3 2 0 16,6-2 1-16,-6 3 3 0,3-4-3 16,-3 5 2-16,-1-4 5 0,4 0-5 15,1-2-3-15,-2 0 5 16,-2 3-5-1,-4-3-18 1,8 1 2-16,-1 1 1 0,-1-5 1 16,1 3 8-1,1-1-6-15,-5 1 9 16,4-1-9 0,1 2 3-16,-5-1-2 15,1 2 5 1,2-3-2-16,-9 1 3 15,4 2-2-15,3 1-3 16,-4-1 4-16,4 0 0 0,2 0-2 0,2 3 4 0,2-6-2 16,-3 3 4-16,-3 3 6 0,3-3-8 0,3 2-2 15,-9-2 1-15,-1 2 2 0,1 0 0 16,-1-1 3-16,-2 4-4 0,-2-5-5 16,4 5 7-16,-5-3 0 0,-6 3 0 0,1 0-2 0,1-3 0 15,-1 1 0-15,2 2 2 16,-4 0-2-16,3-3 2 0,-4 1-1 0,7 2 0 0,-3-2 2 15,-2 4 9-15,2-4-9 0,-1 2 0 16,-2 0 1-16,1 0-2 0,-5 0 3 0,3 0-6 16,-3 2 1-16,-1-2 0 15,-2 2 0-15,-14-2 1 0,27 0-1 0,-14 3 0 16,-13-3-2-16,27 2 3 0,-10-2 0 0,0 3 1 0,-17-3 0 16,29 0 1-16,-12 0-7 0,-1 3 8 15,1-3-2-15,0 0 0 0,-1 0-1 0,-16 0 1 0,27 0-1 0,-14 0 1 16,-13 0 1-16,24 0-2 0,-14 2 5 15,-10-2-5-15,20 0 0 0,-20 0-1 0,20 0 5 0,-20 0-5 16,16 3 1-16,-16-3 5 0,21 0-3 0,-21 0-2 0,16 0 3 0,-16 0-5 0,20 0 2 0,-20 0 5 16,25 0-3-16,-25 0 0 0,15 0 4 0,-15 0-5 0,20 0-2 0,-20 0 2 0,17 2 3 0,-17-2 0 15,0 0-4-15,13 2 3 0,-13-2-2 0,0 0 5 0,0 0-8 0,0 0 3 0,24 3-2 0,-24-3 4 16,0 0-1-16,9 6-2 0,-9-6 3 0,11 7 0 0,-11-7-2 0,6 10 5 0,-6-10-3 0,8 12 4 0,-6-4-2 16,-2-8 4-16,7 17-2 0,-3-5 0 0,-2-3-1 0,2 3 1 0,-4-12-1 15,7 22 5-15,-4-10-4 0,0 2-4 0,1-3 5 16,2 5-3-16,-3-1 5 0,5 0 1 0,-5 2-4 0,4 1 3 15,-7 0-2-15,2 2-2 0,5-1 3 0,-3-1-1 0,-2 1-5 16,3 2 6-16,-2-3-5 0,3 2 4 16,-6 0-4-16,3-3-1 0,1 0 1 0,-4 4-1 15,4-3-2-15,-2 4 4 0,1-1 6 0,2-3-10 16,-1 2 2-16,-4 3 0 0,0-3 0 0,0 3 0 16,0-1 2-16,0-2-1 0,0 0-3 15,0 3 2-15,2-4 1 0,-4 2 1 0,-2-6 12 16,8 7 4-16,-4-5-9 0,0 1 1 15,0 5 3-15,0-6-5 16,0 3 1-16,0-3 9 0,0 1-13 0,0 0 2 0,0-2-3 16,0 0 2-16,0 0 0 0,0 1 8 15,0-2 1-15,0-1-6 0,0-1 15 16,0-13-2-16,0 20 0 0,0-7 4 16,-4-3 5-16,4-10-1 0,4 18 11 0,-4-18-7 15,-4 14 3-15,4-14-1 0,4 15 6 16,-4-15 0-16,-4 9 1 0,4-9-1 0,-5 12 0 15,5-12 3-15,0 0-6 0,-3 14-3 16,3-14-1-16,0 9-5 0,0-9-4 0,0 0 0 16,-6 8 4-16,6-8-11 0,0 0-1 15,-7 8-1-15,7-8-1 0,0 0-7 16,-9 8 0-16,9-8-7 16,0 0-8-16,-11 5-11 0,11-5-12 0,0 0-26 0,-16 0-37 15,16 0-44-15,0 0-47 0,-20-5-59 0,10 2-69 16,-1-2-149-16,11 5-103 0,-19-2 85 15,5 2-277-15,-2 0-242 0</inkml:trace>
  <inkml:trace contextRef="#ctx0" brushRef="#br0" timeOffset="687000.1995">7607 9024 1865 0,'0'0'-92'0,"0"0"13"16,0 0 17-16,0 0 26 0,-11-5 16 16,11 5 6-16,0 0 13 0,0 0 13 0,0 0 10 15,0 0 6-15,0 0 5 0,0 0 9 16,-6-4 6-16,6 4 0 0,0 0 13 16,0 0 4-16,0 0 10 0,0 0 6 0,0 0 1 15,0 0-1-15,0 0 2 0,43-3-2 16,-33 3-2-16,7 0 1 0,0-2-8 0,3-1 2 15,-1 2 0-15,5-2-8 16,6 0 1-16,3 1-3 0,0-3-9 0,7 0-1 16,4-2-4-16,-1 2-26 0,4-1 0 15,4 1-1-15,-2 3-2 0,5-3-3 0,-4-1 0 16,3 4-3-16,0 1-4 0,-3-5 4 16,3 3-5-16,4-2 2 15,-3 2 0 1,9-1-6-16,-10 1 5 15,11-2-3-15,-1 0-3 16,0 0 1-16,4-2 2 0,-3 2-4 16,3-3 0-16,-1 1 8 0,1-1-13 0,-4 1 0 15,3-1 8-15,-2 1-6 16,0-1-2-16,-1-2 8 0,0 1-11 0,-3 1 8 0,1-2-2 0,-1 2 0 16,-4 1-3-16,0-4 7 15,1 4 1-15,-7 2-6 16,7-5 0-16,-11 6 3 15,8-1-4-15,-4-3 1 16,0 5 0-16,0-1-1 16,1-5 2-16,1 6-4 15,2-3 3-15,6-2-5 0,0 4 5 0,0-4 1 16,0 0-1-16,0 1 0 16,3 0 2-16,-3-1-3 15,0 1 6 1,0-2-4-16,0 2-5 15,-9-1 4-15,-4 3-1 0,-1-2-1 16,-3 2 1-16,4 0 1 0,-10 0-3 0,6 1 4 16,-6-1 4-16,3-1-7 0,-4 1 4 0,1 1 4 0,0-5-5 15,-4 6-1-15,1-6-2 0,-1 6 3 16,0-3 0-16,-3 0 2 16,0 4-5-16,4-3-2 0,-3 0 5 15,-2 2 4-15,-2-1-8 16,-1 1 4-1,-2 1-3-15,-2-5 2 0,-1 6 1 0,-1-2-2 16,-3-1 0-16,-1 4 2 0,0-3-2 0,2 3-1 16,-5-6 3-16,1 4-3 0,-1 1 5 0,-4-3-7 15,-9 4 3 1,20-5 2-16,-9 2 0 0,-11 3 2 16,16-5-3-16,-16 5-2 0,13-1 3 0,-13 1 9 15,11-3-15-15,-11 3 10 0,13-3-7 0,-13 3 0 0,0 0 0 0,13-2 3 0,-13 2-2 0,0 0 2 0,13-5 0 0,-13 5-2 16,14-5-2-16,-14 5-5 0,0 0 6 0,20-3 2 0,-20 3-4 0,14-2 4 0,-14 2 0 0,19-2-1 0,-5 2 1 15,-14 0-2-15,16-3-2 0,-16 3 3 0,20 0 2 0,-20 0-2 0,13-2 4 0,-13 2 5 0,17 0-8 16,-17 0 3-16,13-3-2 0,-13 3 5 0,18-3-1 0,-18 3-1 31,15-2 2-31,-15 2-3 0,21-5 3 0,-21 5-4 0,20-2 1 0,-9-2-2 16,-11 4 2-16,19-1 3 0,-6-3 10 0,-2 1 3 0,2 3 5 0,-13 0-8 0,26-4-2 16,-16 4-5-16,4-3-1 0,-14 3 0 0,16-2 3 0,-16 2-2 15,18-3 1-15,-18 3 2 0,15-2-6 16,-15 2 7-16,0 0 5 0,0 0 0 0,14-3 11 15,-14 3 1-15,0 0-2 0,0 0-5 16,0 0 3-16,0 0-5 0,0 0 3 16,13-1-3-16,-13 1-2 0,0 0-1 0,0 0-8 15,0 0 1-15,0 0-5 0,0 0 4 16,0 0 1-16,0 0-6 0,0 0 0 0,0 0 0 16,-13-23-1-16,13 23-1 0,0 0 2 15,-7-10 0-15,7 10 1 0,-7-8-1 16,7 8 2-16,-6-13-7 0,3 10-2 0,-1-6 4 15,2 1-3-15,-2 1 0 0,-2-3 5 16,2 1-5 0,0-3 2-16,1 4-1 0,-3-1 2 0,2 0-2 0,-1-3-4 15,-4 1 12-15,6 1-9 16,-3-2 0-16,-1 2 2 0,5 0-6 0,-7-1 3 0,4 1 2 16,1 1 5-16,-3 1-1 0,5-1-4 15,-5 1 7-15,2 0 2 0,-1 1-2 0,6 7-4 16,-5-13 3-16,-3 8-1 0,8 5-2 0,-10-8-7 15,6 4-16-15,4 4-31 0,-13-10-33 16,10 5-42-16,3 5-63 0,-11-13-74 16,11 13-128-16,-5-10-165 0,5 3 68 15,0 7-221-15,0-18-202 0</inkml:trace>
  <inkml:trace contextRef="#ctx0" brushRef="#br0" timeOffset="690634.1014">7677 9861 1791 0,'0'-14'-102'16,"0"5"18"-16,-4-4 24 0,4 1 16 0,4 0 26 15,-8 1 21-15,4-2 11 0,-3 4 23 0,6-3 15 16,-6-1 12-16,3 3 3 0,-3 0 15 16,3 1 5-16,0 9 2 0,0-14 9 15,0 14 6-15,0-12 1 0,0 12-2 0,0 0 6 16,0-10-1-16,0 10-7 0,0 0-1 15,0 0-4-15,0 0-10 0,0 0 5 0,0 0 0 16,0 0-6-16,6 40-1 0,-2-25-6 16,-1 5-1-16,3 2 1 0,-2 4-2 15,3-2-4-15,-1 1 4 0,1 1-4 16,-1 1-6-16,1 3 4 0,0-5-11 16,0-1-4-16,-4 2-5 0,3-3-4 0,1-1-5 15,0-3 0-15,-3 2-4 16,2-1-4-16,-3-2-6 15,0-5-4-15,4 1-3 0,-3-2-16 16,-1-1-18 0,-3-11-20-16,4 19-23 0,-1-13-27 0,-3-6-20 0,3 9-27 0,-3-9-33 15,0 0-45-15,0 0-35 0,0 0-19 0,0 0-49 0,13-32-134 0,-10 19-14 16,-6 1-193-16,3-2-148 0</inkml:trace>
  <inkml:trace contextRef="#ctx0" brushRef="#br0" timeOffset="691073.0737">7514 9670 1635 0,'-17'-2'-65'0,"17"2"27"16,-13-3 28-16,13 3 27 0,-11-2 13 16,11 2 14-16,-10-3 8 0,10 3 13 0,0 0 4 15,-9-4 1-15,9 4 2 0,0 0 3 16,0 0-15-16,-8-5 6 0,8 5 6 16,0 0 7-16,0 0 6 0,24-11 4 15,-10 7 1-15,2-5 8 0,4 4 1 0,7 1-9 16,-1-4-1-16,0 1 18 0,8-6-3 15,3 4-9-15,0-2-7 0,-1 2-7 0,-3 0-3 16,4 0-12-16,-10 1-2 0,3-2-9 16,0 5-5-16,-3-2-4 0,-1 2-6 15,-2 0-4-15,0 0 3 0,-8 0-9 16,1 0-8-16,-1 0-16 0,-2 3-23 16,-1-2-21-16,-4 2-32 0,-9 2-32 0,17-7-44 15,-17 7-36-15,7-3-44 0,-7 3-36 0,0 0-87 16,0 0-132-16,0 0 57 0,0 0-135 15,-37 16-61-15</inkml:trace>
  <inkml:trace contextRef="#ctx0" brushRef="#br0" timeOffset="691414.0548">7560 9895 1449 0,'0'12'-53'0,"0"-12"22"0,0 0 23 0,0 0 27 0,0 0 15 0,0 0 20 0,9 11 14 0,-9-11 9 0,0 0 12 0,27-3 3 15,-27 3 6-15,24-8 5 0,-7 7 6 16,2-2 0-16,-2-2 5 0,7 2 4 0,-1-2-1 16,0 0-2-16,4-2-2 46,-3 2 2-46,-2 0 13 0,-2 2-6 0,4-1-12 0,-4-1-8 0,-3-1-7 0,3 3-5 0,-4-1-15 0,4 1 7 0,-3 1-15 0,0-1-11 16,0 0-7-16,-4-1-11 0,4-1-25 0,-4 2-29 16,1-2-37-16,2 0-41 0,-2-2-48 15,-2 2-53-15,1-3-47 0,1 1-24 0,-1-1-99 16,1 2-132-16,-1 2 55 0,-3-1-108 16,-10 5-52-16</inkml:trace>
  <inkml:trace contextRef="#ctx0" brushRef="#br0" timeOffset="692629.1404">7419 10690 1474 0,'0'0'-43'0,"-13"0"21"0,13 0 26 16,-12-1 6-16,12 1 21 0,0 0 13 16,-14-6 4-16,14 6 15 0,0 0 6 0,0 0 2 15,-10-2-1-15,10 2-1 0,0 0-5 16,0 0 1-16,0 0 4 0,0 0 3 0,0 0 4 15,0 0 2-15,19-16-4 0,-5 14-4 16,-1-4 6-16,1 2-3 16,10-4-5-16,-2 1 7 0,2-1-10 0,6 1-2 0,3-2 0 15,3-3 0-15,5 3-1 0,-1-2-9 16,3-1 0-16,7 0-4 0,4-1 0 16,-5 1-4-16,8-2-3 0,-3 2-1 15,-4 0-3 1,-4 2 0-1,1 1-10-15,-4-2-2 16,-2 2 9-16,-1 0 1 16,-10 2-8-1,0-1 12-15,0 1-12 0,-7 0-3 16,0 2 1-16,-3 0 6 16,1-2 11-16,-5 4 0 0,-2-2 0 15,2 2 5-15,-2-2-13 0,-1 3-5 0,-13 2 1 16,17-8-1-16,-8 5-10 0,-9 3 4 15,17-4 0-15,-17 4 7 0,17-3-15 0,-17 3 2 0,9-2-4 0,-9 2 0 0,11-6-2 16,-11 6-3-16,0 0-1 0,0 0-2 0,13-2-2 0,-13 2-12 0,0 0-24 0,0 0-24 0,6-7-29 0,-6 7-26 0,0 0-29 0,0 0-32 0,0 0-31 16,0 0-26-16,0 0-20 0,0 0-23 0,0 0-88 15,-19-8-91-15,19 8-199 0,0 0-147 16</inkml:trace>
  <inkml:trace contextRef="#ctx0" brushRef="#br0" timeOffset="693115.7404">8203 10077 1676 0,'0'-9'-64'0,"0"9"17"15,0 0 22-15,-6-8 19 0,6 8 20 16,0 0 6-16,0 0 19 0,0 0 10 0,0 0 9 16,0 0 6-16,0 0 5 0,0 0 3 15,-7 33 1-15,7-33 2 0,4 17 3 16,-4-17 0-16,6 22 1 0,-3-10-1 0,0 2-4 16,-3-2-8-16,4 3-4 31,0-2-6-31,-1-1-4 0,0 0-7 0,1 1 2 0,-1-3-12 0,0 3-10 0,-3-13-9 15,6 20-30-15,-6-10-19 0,0-10-31 0,4 14-26 16,-4-14-39-16,4 12-24 0,-4-12-11 16,0 0-20-16,0 0-86 0,0 0-328 0,0 0-97 15</inkml:trace>
  <inkml:trace contextRef="#ctx0" brushRef="#br0" timeOffset="693537.7605">8140 10110 1583 0,'0'0'-45'0,"-6"-12"22"16,2 7 29-16,4 5 21 15,-3-10 17-15,3 10 9 0,-6-8 6 0,6 8 1 0,0-10 10 16,0 10 6-16,9-15 5 0,-2 5 1 16,2 3 0-16,5 0-3 0,6-4-3 15,-6 7-2-15,6-5-3 0,-4 4-3 16,1 2-4-16,-1 3-5 0,-2 0-4 0,-14 0-3 15,27 6-3-15,-17 5-7 0,-4-2-5 16,-3 4-6-16,-6-1-8 0,0 6-1 31,0 0-7-31,-4 2-3 0,-3-3 0 16,0 3 6-16,3 0-10 0,-3-2-2 0,3 1 0 31,4-4-3-31,-3 0-3 0,2-1 3 0,4-2 7 0,4 0 6 0,-4-12 6 16,9 18 7-16,5-11 8 0,-1-2 4 0,4-1 1 0,3-1 10 0,0-1-4 0,3-2 14 0,1 0-3 15,-5 0 4-15,5-2-5 0,3-1-11 16,-8 0 12-16,5 2-3 0,-4 1-7 16,-4-5-5-16,5 5-13 0,-8-3-25 15,4 0-25-15,-4 2-30 0,0-2-31 16,-13 3-36-16,24-5-52 0,-14 2-44 0,-10 3-27 16,17-2-39-16,-8-1-114 0,-9 3-79 0,13-2-157 15,-13 2-127-15</inkml:trace>
  <inkml:trace contextRef="#ctx0" brushRef="#br0" timeOffset="694621.8223">7697 11070 1667 0,'0'0'-54'0,"0"0"26"16,0 0 23-16,13 13 21 15,-13-13 8-15,6 15 12 0,-2-6 15 0,-1 3 7 16,1 2 5-16,3 4-2 0,-4-4 1 16,0 6 0-16,0 1 2 15,0-1-1 1,1 2 1-16,-1-2 2 0,1 1-5 15,-1 0 5-15,4-3-3 0,-4-2-5 16,0 4-3-16,0-6-2 0,1-2-8 16,-1 1-8-16,-3-1 3 15,4-2-6-15,-4-10 3 0,3 21-8 0,1-14-5 16,-4-7 3-16,3 15-2 16,-3-15-3-16,0 0 0 0,0 0-2 0,0 0-5 0,0 0 0 0,0 0-2 0,0 0 0 0,0 0 5 0,-10-38-10 0,6 21 1 15,1-3-6-15,-1 0 2 16,1-1-2-16,0-1 2 0,0 0 2 15,0 3 1 1,3-2-4-16,-7 1 5 0,7 5 0 16,-4-3 2-16,1 3 3 0,-1 0-3 15,4 3 2-15,0 2 3 16,0-2-1-16,-3 1 3 0,3 2 0 0,0 9-2 0,-3-16 2 0,3 16-2 16,3-10 7-16,-3 10 2 0,0 0 3 0,3-9 0 0,-3 9 5 15,0 0-7-15,0 0 5 0,0 0 0 0,34 14 15 0,-24-6-1 0,3 1 2 16,-3-1-3-16,7 5 1 0,-4-1-1 15,4-1-2 1,-1 0 2 0,1 4 6-16,4-2-4 0,-2 3-6 31,5-2 0-31,-4-1-2 16,4 2 3-16,-5-2-3 15,1-1-2 1,1 0-5-16,-2-2-2 15,-2 3 4-15,-1-3-12 0,-5-1 5 16,5 2 0-16,-2-4-5 0,-1-2-3 0,0 3-1 0,-3-3 1 16,0 0 2-16,-10-5 0 0,14 8 14 0,-8-1-3 0,-6-7-2 15,0 0-16-15,16 2-2 0,-16-2-3 0,0 0 3 0,0 0-5 0,11-15-2 0,-8 3 0 0,-3 2 3 16,-3-6-3-16,3-1 0 16,-3-3-1-16,3-2-1 0,-8-2 2 0,5 1-1 0,0-3-2 15,0 0-2-15,0 3 2 0,-1 0-6 16,1 0-2-16,-4 1-7 0,3-1-6 0,4 7-15 0,-3-4-16 15,0 4-21-15,0 1-13 0,0 0-20 0,3 2-36 0,0-3-27 16,0 4-37-16,3 1-36 0,-3-5-15 0,0 4-58 0,3 0-139 16,0-1-15-16,0 0 35 15,1 1-110-15,0-1-45 16</inkml:trace>
  <inkml:trace contextRef="#ctx0" brushRef="#br0" timeOffset="695236.3349">9284 10060 1421 0,'-14'-7'-19'0,"8"4"24"0,6 3 29 0,0 0 32 15,-10-5 10-15,10 5 12 0,0 0 8 0,0 0 6 16,-10-5 2-16,10 5 5 0,0 0 2 16,0 0-2-16,0 0 6 0,0 0 1 0,0 0-3 15,0 0-6-15,0 0-1 0,37-9-6 16,-24 6-6-16,4-2-1 0,-1 0-9 16,4-2 3-16,1-2-23 0,-2 0 0 15,5 1-8-15,-1 1-6 0,-3-1-12 0,0-4-24 16,0 5-31-16,-4 1-40 0,-2 1-39 15,-1 1-33-15,-2 1-27 0,-11 3-41 16,13-2-30-16,-13 2-61 0,0 0-115 0,0 0-10 16,0 22-138-16,0-22-54 15</inkml:trace>
  <inkml:trace contextRef="#ctx0" brushRef="#br0" timeOffset="695554.8349">9214 10348 1418 0,'-4'7'-36'0,"4"-7"25"0,0 0 27 0,0 0 42 0,0 0 17 0,24 8 13 0,-24-8 18 0,20 0 5 0,-20 0 10 15,27-3 1-15,-11 0 1 0,1 3-3 0,-1-2-6 16,5 0-9-16,-1-1-11 0,-1 1-5 16,2-1-11-16,-4 1-6 0,-1-1-9 31,1 1-6-31,-4-1-14 0,4 3-26 0,-4-2-28 0,1-1-26 0,-1 1-33 0,-13 2-32 15,23-5-44-15,-10 2-32 16,1-2-43 0,-4 4-131-1,3-3-303-15,1 0-152 0</inkml:trace>
  <inkml:trace contextRef="#ctx0" brushRef="#br0" timeOffset="697421.8091">9915 10918 1700 0,'0'12'-74'0,"0"-2"13"0,-5 0 10 0,5-10 20 16,-3 18 6-16,3-18 15 0,0 15 0 0,0-15 8 15,-3 10 9-15,3-10 2 0,0 0 16 16,0 12 3-16,0-12 6 0,0 0 1 16,0 0 3-16,0 0 4 0,0 0 2 0,0 0 3 15,0 0-3-15,0 0-2 0,0 0 2 16,0 0-3-16,14-40-1 0,-8 25-3 16,1-2-1-16,-1-6-6 0,5-7-4 0,-1 1 0 15,-1-4-3-15,2-5-6 16,-1-4 3-16,-1-6-5 0,5-2-3 15,-4-2-1-15,0-1-1 0,0-2-2 0,3-10-2 16,-2 3-1-16,2-1-4 0,-4 12 2 16,2-3 2-16,-1 1-4 0,-1 7 3 15,-1 0-2-15,-2 6-5 0,1 3 4 16,-4 1 4-16,0 4-3 0,0 5 1 0,1 2 0 16,0 0 1-16,-1 5 4 0,0 3-3 0,1-4-5 15,-1 9 4-15,-3-3 1 0,3 2-1 0,0 1 1 16,-3-2 4-16,0 5 4 0,0 9 6 15,4-15 0-15,-4 15-2 0,0-10 0 0,0 10 0 16,0 0 3-16,0 0-5 0,0 0 1 16,0 0 1-16,0 0-1 0,0 0-1 0,-4 37-2 15,4-23 1 1,-3-2 0-16,3 5-4 0,-3-1-1 16,3 0 0-16,3 5-1 15,-3 1 7-15,3 1-6 0,1 0 1 0,-1-1 0 0,-3 1 1 16,4 2 2-16,2-3-4 0,-2 0 1 15,2 0 4-15,4-1-5 0,-3 1 2 16,0-5 0-16,2 1-1 0,1-3 0 0,1 1-1 0,-5-4 1 0,4 1-2 16,0-4-1-16,0-2 0 0,0 2 1 15,1-1-4-15,-11-8-1 0,16 6-1 0,-16-6 2 16,23-2-3-16,-23 2-3 16,21-8 2-16,-9 0-3 0,-2-1 0 0,4-6 0 15,-1 0-1-15,-2-3-1 0,-2-5 1 16,1 4-2-16,-4-1 1 0,5-2-2 15,-4-1 1-15,2-2 2 0,-6 2 0 0,8 2-1 16,-8 2 0-16,4 0 2 0,-4-1 3 0,0 3-4 16,5 1 1-16,-8-2-1 0,3 3 3 15,0 3-2-15,0-3 1 0,1 3 1 16,-4 1 1-16,3 1-2 0,-3 10 4 0,0-20 0 16,3 13 2-16,-3 7 4 0,0-14 1 15,0 14 1-15,3-9-3 0,-3 9 0 0,0 0-1 16,3-10-1-16,-3 10 3 0,0 0-5 15,0 0 6-15,0 0-7 0,0 0 2 16,0 0-3-16,-3 39 3 0,0-27-4 16,6 0 3-16,-3 6 1 0,-3-5-2 0,3 7-1 15,0-3 2-15,0 0-1 0,0 4 0 16,0 3 1-16,3-2-1 0,-3-2-2 16,0 1 3-16,3 1-1 0,-3-2 2 0,5 0 0 15,1 1 3-15,4-4 2 0,-4 2 4 16,2-1 1-16,1-3 3 0,1 3 1 0,1-4 6 15,2-1-4-15,0-3 0 0,0 2-2 16,0-4-1-16,1 2-2 0,-1-2 0 16,1-3-2-16,-1-1 1 0,-13-4-10 0,24 5-2 15,-12-5-7-15,-12 0-14 0,27-2-16 16,-12-3-25-16,-3-2-36 0,5-4-36 0,-1-2-36 16,-2 1-28-16,2-3-102 0,-2 3-119 15,0-3-146-15,-1 0-63 16</inkml:trace>
  <inkml:trace contextRef="#ctx0" brushRef="#br0" timeOffset="697770.3037">11061 9786 1510 0,'0'0'-39'15,"0"0"12"-15,0 0 14 0,0 0 17 0,0 0 15 16,0 0 10-16,0 0 5 0,0 0 5 16,11 29 5-16,-11-29 3 0,10 23-7 15,-7-11 4-15,3 2 5 0,2 0-2 0,-2 3 0 16,1-2-3-16,0 0-6 0,-7 0 0 16,5 1-6-16,0-4-3 0,1 1-6 15,-3-1-11-15,1-3-19 0,0 3-23 0,-2-3-34 16,-2-9-28-16,3 15-29 0,0-8-60 15,-3-7-362-15,6 11-45 0</inkml:trace>
  <inkml:trace contextRef="#ctx0" brushRef="#br0" timeOffset="698146.8061">11021 9881 1444 0,'-3'-8'-24'0,"3"8"25"16,-2-15 16-16,-2 7 25 0,4-2 18 16,0 10 17-16,9-20 15 0,-1 10 7 0,6-5 6 15,-2 3 3-15,2 1 2 16,2-1-2-16,4 2-3 0,-4 5-7 0,5-2-3 16,-1 2-2-16,-4 3-7 0,1 2-7 0,-1 2 1 15,-2 3-16-15,-3 2-6 0,-6 5-5 16,-1 3-6-16,-4 2-9 0,-4 2-3 0,1 1-8 15,-7 2 0-15,5 1-3 0,-7-3-6 16,3 0 0-16,-1 0 2 0,-1-2-5 0,5-4 8 16,-1-1-10-16,1-1-5 15,4-2 4 1,-4 1 6-16,6-2 3 16,0-9 8-16,6 18 5 0,-6-18-4 0,12 12 8 0,-6-9-4 0,8 1 1 15,-4 2 7-15,7-4 4 0,0 1 7 0,2-2 2 16,2-1-9-16,1 3-1 0,-2-3-3 0,2 0-5 15,-4 3-4 1,4-3-5-16,-4 2-8 0,-1-2-22 16,-17 0-25-16,30 0-23 0,-17 0-25 0,-13 0-25 0,25 0-31 0,-13 0-44 0,-12 0-48 15,0 0-54-15,17 4-154 0,-17-4-37 16,0 0 56-16,13 8-163 0,-13-8-76 16</inkml:trace>
  <inkml:trace contextRef="#ctx0" brushRef="#br0" timeOffset="702104.1884">8517 9531 235 0,'0'0'58'16,"0"0"-10"-16,0 0-16 0,0 0-3 0,0 0-2 16,0 0-1-16,-13 0-4 0,13 0 2 15,0 0 1-15,0 0-1 0,0 0 2 0,0 0 8 16,0 0-4-16,0 0 7 0,0 0 5 15,-10-3-2-15,10 3 4 0,0 0 2 16,0 0 4-16,-14-5-5 0,14 5-6 0,0 0 7 16,-13-3 1-16,13 3 8 15,0 0-4-15,0 0 3 0,-10-5 1 0,10 5 1 16,0 0 6-16,0 0 2 0,0 0 1 0,0 0 6 16,-10-5 3-16,10 5 8 0,0 0-1 15,0 0 4-15,0 0 3 0,-7-4-2 16,7 4 4-16,0 0 5 0,0 0-7 0,0 0-4 15,0 0-1-15,0 0 3 0,0 0-8 16,0 0-5-16,0 0-1 0,0 0-8 0,0 0-6 16,0 0 1-16,0 0-6 0,0 0 7 15,-6 19 5-15,6-19-9 0,3 19-7 16,0-5-5-16,-3-14-4 0,0 23-5 0,3-11-3 16,-3 1 0-16,0-1-5 0,4 1-5 15,-1-1-4 1,-3-12-1-16,3 20-2 0,-3-10-1 15,0-10-3-15,4 15 3 0,0-6-6 16,-4-9 3-16,0 0 2 0,6 17-1 0,-6-17 1 16,13 4-3-16,-13-4-2 0,0 0 6 0,24-3 0 0,-24 3-8 15,26-9-1-15,-9 0 1 0,0-6-2 0,3 1-2 16,3-6 0-16,3-3 4 0,9-2 0 16,-2-5-2-16,3 0 0 0,4-9-2 15,4 0 8-15,-4 8-5 0,3-10-1 0,0 4-7 16,-3 3 7-16,-3 5-1 0,3-3-1 15,-3 5-1-15,-4-3 4 0,0 4-1 16,-6 4 2-16,-3 4 5 0,-2 1-5 0,-1 1 3 16,-1 4 2-16,-7 0 1 0,1-1 6 15,-1 6-3-15,-4-3 1 0,2 5 6 0,-1-2-11 16,-1-2-9-16,-1 6 13 0,1-6-10 16,-9 9 5-16,13-8-1 0,-13 8-8 15,11-4 6-15,-11 4 4 0,10-5-8 0,-10 5-9 16,0 0-18-16,9-3-23 0,-9 3-27 15,0 0-31-15,0 0-42 0,0 0-56 0,0 0-43 16,0 0-48-16,21 3-182 0,-21-3 9 16,0 0-191-16,17 8-155 0</inkml:trace>
  <inkml:trace contextRef="#ctx0" brushRef="#br0" timeOffset="705565.5412">25392 16291 1636 0,'-13'-10'-111'0,"5"0"11"0,-6 3 16 16,0-3 10-16,4-1 13 0,0 1 7 0,3 0 9 16,-1 0 13-16,-4 1 9 0,5-1 0 15,-1-3 9-15,0 3-2 0,4-3 10 16,-2 3 2-16,-1 0 9 0,1-3-4 0,-1 1 11 16,0 0 9-16,0-1 3 15,1 3 9-15,-1-2 10 0,0-1-11 0,2 4 5 16,-3-5 4-16,3 5 5 0,-3-4 2 15,2 5-5-15,-2-4 1 0,3 3 5 0,-3 1 2 16,5-2 4-16,-4 3-2 0,4-1 3 16,-3 0 4-16,2 1-2 0,4 7 3 15,-7-13 2-15,4 8 2 0,3 5-11 16,-7-7 2-16,7 7 8 16,-7-10 1-16,7 10-1 0,0 0-3 0,-6-8-6 0,6 8 4 15,0 0 2-15,0 0 2 0,0 0 0 0,0 0 1 0,-2 35 5 16,4-20-3-16,-2 5 0 0,3 5-5 15,0-2 2 1,-3 7-2-16,3 4 0 16,1 7 3-16,0 6-1 0,-1 3 7 0,4 3-6 15,-7 4 3-15,7 0 9 16,-7 4-1-16,2 7-1 0,2-8-6 0,-4-3 1 16,3 0-27-16,2 1 0 15,-3-3-3 1,-2 3 0-16,3-7-3 0,-3 0-2 15,0-6-4-15,-3-5-2 0,3-2-2 0,0-1 1 16,0-2-1-16,0-8-6 0,-2 0-5 0,2 2-1 0,-5-10-1 16,5 3-1-16,0-4-17 0,0-2-6 0,0-1-17 15,-3-5-23-15,3-1-23 0,0-9-20 0,0 0-23 0,0 0-21 0,0 0-31 0,0 0-26 0,0 0-34 16,21-34-20-16,-12 13-61 16,-3-4-119-1,1-4 6-15,3-2-182 16,0 2-103-16</inkml:trace>
  <inkml:trace contextRef="#ctx0" brushRef="#br0" timeOffset="706916.4566">25294 15916 1557 0,'0'-18'-62'0,"-5"11"22"0,5 7 14 15,0-12 13-15,0 12 15 0,-3-11 10 0,3 11 4 16,0 0 12-16,0-12 10 0,0 12 4 16,0 0 7-16,3-13 5 0,-3 13 3 0,10-7 0 15,-10 7 1-15,17-5 8 0,-17 5 4 16,21-8-1-16,-8 6 6 0,8 0-1 16,-3 2 5-16,6-3-1 15,3 0-1-15,3 3-1 0,6 0 4 0,1-2-2 0,0 2-3 16,6 0-2-16,-3 2 1 0,7-2-4 15,-1 3 1-15,4 0-4 16,-2-3 3-16,5 2-1 0,1 0-8 0,-2 1-1 0,5-3-5 16,1 0-5-16,1 3-10 0,8-1-3 15,-11-2 8-15,5 0-10 0,6-2-4 16,-8 2-4-16,-1-3 0 0,-7 6-3 16,6-6-7-16,-3 0-4 0,-3 3 5 15,2-2-2-15,0-3-6 16,-3 2 7-16,1 3-6 0,2-2-2 15,0-1-2-15,-2-1 10 0,2 1-11 16,0 0-2-16,-1 0-1 0,0 1 4 0,-3-1 0 16,2 0-2-16,-1 3-5 0,-1 0 10 0,-1 0-7 0,-2 0 1 15,-2 0-2-15,2 0 2 16,0 0-3-16,-6 0 3 0,8 0-3 0,-2 0 1 0,-2 0-5 16,2 0 9-16,4 0-5 0,-3 0-1 15,3 0 0-15,0 0-4 0,0 0 6 16,0 3-2-16,0-3-2 15,0 3 5 1,0-1 0-16,1 4-5 16,-5-3 1-16,4 1 4 0,-4-1-3 15,5 2 3-15,-4-2-4 16,-1 4 6-16,4-4-5 16,0 1 6-16,-1 1-8 15,6 0 5-15,1-3-1 0,-3 1 1 16,7-3 2-16,-3 0-7 0,3 0 1 0,0 2-2 15,-3-2 12-15,9 0-9 0,-9 3 6 0,0 0-3 0,-3-3-5 0,-2 2 10 16,2-2-5-16,-1 4 1 0,1-4-10 16,0 0 10-16,-2 0-4 0,-1-4-4 0,5 4 10 15,-2 0-13-15,-1-2 6 0,-3 4 0 0,0-4-3 16,3-1 5-16,-6 3-2 0,-1-3 5 0,1 1-4 16,-7 2-9-16,-2-3 6 15,-2 3 11-15,-3-2-6 16,-3 0-4-16,0-1 0 0,0 3-1 0,-6 0-8 15,2-5 8-15,1 5 1 16,-4-2-2-16,1-3 13 0,-4 5-13 0,-1-3 10 0,2 1-7 0,-2 0-4 16,-2-1 9-16,0 3-5 0,0 0 7 0,-4-3-9 15,0 1 7-15,0-1-10 0,-13 3 6 0,24-3 5 0,-24 3-12 0,23-1 5 0,-23 1-5 16,17-3 5-16,-17 3-5 0,17 0 5 0,-17 0 4 0,14-3-4 0,-14 3-2 16,0 0 4-16,19-3 1 0,-19 3 1 15,17-2 1-15,-17 2-1 0,13-3-15 0,-13 3 13 16,14-3 0-16,-14 3-1 0,16 0-2 15,-16 0 7-15,0 0-10 0,17-4 10 0,-17 4 3 16,0 0-10-16,0 0 3 0,16-2-7 16,-16 2 0-16,0 0 6 0,0 0 2 0,0 0 4 15,14 6-4-15,-14-6 0 0,0 0-1 16,7 11-2-16,-7-11 2 0,3 15 1 16,-3-15-1-16,3 18 2 0,-3-8 2 0,0 5-12 15,0 0 25-15,3 2-13 0,-3 1 3 16,0 4 0-16,-3 1-4 0,3-1 9 15,0 3-7-15,0 0 4 0,-3 3 3 16,0-4 1-16,3 5 4 0,0 0 0 0,0 1 1 16,0-2 1-16,-4 4 0 0,4-4 3 15,-3 7-4-15,-4 0 5 0,7-2 3 16,-7 0-5-16,4-1 2 0,0-1-2 16,-1-2-4-16,1-2 3 0,0 0 5 15,-3 1-3-15,1-3-2 0,2-3-1 16,-3 3-1-16,2-4 0 0,1-2-8 0,-3 1 7 15,3-2-15-15,-5 0 11 0,5-4-1 0,-4-1-3 16,1-1-1-16,3-1 2 0,0-1-4 0,-5-1 2 16,5-1-12-16,3-8-5 0,-10 12-18 15,7-7-16-15,3-5-27 0,-14 2-21 0,14-2-39 16,-16 0-44-16,16 0-56 0,-24-5-47 16,11 3-91-16,-4 0-135 0,0-1 46 15,-5 3-258-15,-5 0-207 0</inkml:trace>
  <inkml:trace contextRef="#ctx0" brushRef="#br0" timeOffset="708763.234">25389 17014 1747 0,'-18'2'-132'0,"6"3"20"15,12-5 19-15,-13 5 10 0,13-5 6 16,-13 5 10-16,13-5 12 0,-10 7 5 0,10-7 8 16,-10 7 12-16,7 1 9 0,3-8 7 15,-2 12 2-15,2-12 7 0,-9 16 7 0,9-16 1 16,0 15 12-16,-3-5 1 0,3-10 1 16,0 17 10-16,0-17 8 0,3 15 4 15,-3-15 7 16,9 16-4-31,-9-16 7 0,2 15 3 0,-2-15-1 16,3 10 6-16,-3-10 13 0,6 9-5 0,-6-9 4 16,7 10 2-16,-7-10 4 0,14 10-6 0,-4-6-2 15,-1 3-2-15,-9-7-4 0,20 7 0 0,-10-4 0 0,4 1-3 16,2-1 0-16,1 2-2 0,4-2-2 0,2-1-4 0,6 0 0 16,-2 1-2-16,7 0 0 0,0-1-3 15,2-2-3-15,1 0 1 0,2 0-6 0,1 0-1 16,2 0-3-16,4-2 0 0,-2 2-1 0,2-3-8 15,0 3 1-15,3 0-3 0,0 0-2 16,-3 0-2-16,3-3-4 0,-2 3-1 16,4-2 2-16,-1 2-1 0,0-5-4 15,-1 5 0-15,1-2-1 16,1-1-2-16,-2 0 9 0,-1 1-11 0,-3-3 1 0,6 3-4 16,-3-3 3-16,1 1 0 15,-6 2-2-15,4 1 0 0,-4-3 0 0,1 2 1 16,-1-1-2-16,-6-2 0 15,9 2 0-15,-10 3 2 16,3-4-2-16,-1 1 3 0,0 3 0 0,-2-2-4 0,7-3-2 16,1 3 5-16,-8-1-2 15,1 0-2-15,3-1 1 16,0 1 1-16,-6 1 0 16,3-1-3-16,0 0 0 15,-1 1 2-15,0 0-2 0,-2-1-4 0,3 3 6 16,0-2-3-16,-1-1 3 15,0 3 0-15,1-3-2 0,1-2 1 0,-2 5-2 16,-3-1 0-16,3-3 4 0,1-1-3 16,1 2 0-16,-2 3 1 0,1-2 0 0,1-1 3 0,0 1-2 15,-1 0-1-15,0-1 1 16,3 3-2-16,-4-2 1 0,2-1-1 0,-2 3 4 16,-1 0-2-16,3 0-4 15,-2-2 4-15,2 2 0 0,-6 0-2 16,9 0 3-16,-6 0-2 0,13-2 6 0,-11 2-4 0,9-3-1 0,-2 3-1 15,3-3 4-15,-1 1-3 0,1 0-4 0,3 2 3 0,0-3 3 16,1 1-4-16,1 2 1 0,2 0 0 16,-4-3 4-16,0 3-1 0,3-3-2 15,-2 1-2-15,2 2 0 0,0 0-1 16,0-2 1-16,1 2 5 0,0 0-4 16,-2-3 1-16,2 3-4 0,3-2 7 15,-1 2-4 1,1-3 0-1,-4 3 3 1,0-3-4-16,1 3 0 16,-4-3 1-16,0 1-1 15,0 1 3-15,-7-3-3 0,4 2 0 16,-4-1 0-16,-2 0 0 0,-5 3-3 0,-2-2 3 16,-4-1 1-16,0 1-2 0,-4 2 2 0,-2 0 0 15,2-2 1-15,-3 2 0 0,-2-3 0 16,-2 1-2-16,1 2 1 0,-2-3 1 0,-2 1 1 0,4 2 0 0,-4 0-5 15,1-2 3-15,0 2-1 0,0 0-2 0,0-3 3 0,-1 0-2 0,1 3 4 16,-4 0-1-16,-13 0-1 0,27 0-1 0,-13 0 0 0,-2 0 2 0,-12 0-1 0,27 0-2 16,-14-2 2-16,1 2 0 0,-14 0-1 0,27-2 1 0,-14 2 0 15,0 0 1-15,-13 0-3 0,26-3-3 0,-12 3 2 0,2-2-1 0,-2 2 1 16,2 0 0-16,-2-3-1 0,-14 3 1 0,30-3 2 0,-17 3-2 16,1 0 0-16,-1-2 1 0,-13 2 0 15,24-2 2-15,-11 2 2 0,-13 0 0 0,20-3-2 16,-20 3 0-16,16-5 1 0,-5 2 2 15,-2 0-3-15,-9 3 1 0,18-7-4 0,-6 5 1 16,-2-4 1-16,-10 6 3 16,17-5-2-16,-17 5 1 0,17-4-3 0,-17 4 7 15,13-5-5-15,-13 5 4 0,10-5-1 0,-10 5 0 16,0 0 0-16,14-8 1 0,-14 8-2 16,10-2 0-16,-10 2 5 0,0 0 2 15,0 0-4-15,9-7 6 0,-9 7 1 0,0 0-4 16,11-3 3-16,-11 3-2 0,0 0 0 15,0 0-1-15,0 0-1 0,0 0-2 0,0 0 6 16,0 0-8-16,-17-15 1 0,17 15-2 16,-10-6 4-16,10 6 1 0,0 0-5 15,-17-3 5-15,17 3-2 0,-10-4-5 16,10 4 4-16,-13-2-4 0,3-1-3 16,10 3 4-16,-16-5-3 0,5 5-3 0,11 0 5 15,-16-7-2-15,5 4 2 0,1 1-5 16,1-1 3-16,-2-1 2 0,1 1-3 0,10 3 0 15,-12-7 0-15,1 4 0 0,4-2 6 16,7 5-8-16,-9-7 3 0,9 7 0 0,-10-5-1 16,3-1 2-16,7 6 0 0,-7-5-1 15,7 5 2-15,-6-7 1 0,6 7-3 16,-7-6-1-16,7 6 3 0,-7-7 0 0,7 7-4 16,0 0 3-16,-7-5-1 0,7 5 0 15,0 0 3-15,-3-7 0 0,3 7-1 16,0 0-1-16,0 0 0 0,0 0 0 0,0 0 2 15,-6-8-2-15,6 8-2 0,0 0 3 16,0 0-7-16,0 0-12 0,0 0-12 16,-10-4-12-16,10 4-23 0,0 0-31 15,0 0-53-15,0 0-51 0,-11-3-162 0,11 3-79 16,0 0-177-16,0 0-118 0</inkml:trace>
  <inkml:trace contextRef="#ctx0" brushRef="#br0" timeOffset="717363.207">8907 11131 346 0,'0'-12'124'0,"0"12"-42"0,0 0-19 0,0-12 0 0,0 12-7 15,0 0-3-15,0 0 4 0,-3-9-1 16,3 9 22-16,0 0 5 0,0 0 10 16,0-10 5-16,0 10 8 0,0 0 10 0,0 0 9 15,0 0 1-15,0 0 5 0,0 0 0 16,0 0 4-16,0 0-1 0,0 0-6 15,0 0-4-15,-13 0-7 0,13 0-14 0,0 0-6 16,0 0-9-16,-14 17-11 0,10-9-5 16,4-8-6-16,-6 18-12 0,3-10-1 15,0 1-9-15,3-9-2 0,0 20-8 0,0-10 0 16,0-10-9-16,0 22-2 0,0-12 1 16,0 0-2-16,0-10-2 0,3 18-7 15,-3-18 0-15,3 15-2 0,-3-15-1 16,6 15 3-16,-6-15 0 15,4 13-7-15,-4-13 3 16,7 8-2-16,-7-8 2 0,13 1-2 0,-13-1 2 0,20 0-4 0,-20 0 4 0,27-7-4 16,-14-1 5-16,7-2-2 0,0 0 1 15,0-7-4 1,4-1 7-16,3-2-5 0,3 0 6 16,-4-5-3-1,8 1 5 1,-1-7 5-16,0 4-1 15,-3-2-1-15,-3 6 0 16,0-3 7-16,0 0 9 0,-5 5-7 16,2 1-1-16,-4 0-3 0,-4 2 5 15,1 3 8-15,-4 3-10 0,1 0 5 0,-4 1 0 16,3 2-2-16,-6-3-4 0,3 6 0 16,-4-2-3-16,1 1-2 0,0-1 1 15,0 3-1-15,-7 5-5 0,13-12-5 0,-13 12 6 16,10-8-3-16,-7 3-2 0,-3 5 1 0,7-8 0 0,-7 8-5 15,10-5-2-15,-10 5 2 16,0 0-9-16,7-9-19 0,-7 9-27 0,0 0-30 0,6-8-30 0,-6 8-45 0,7-5-66 0,-7 5-61 16,0 0-78-16,13-4-174 0,-13 4 39 0,14 0-212 0,-14 0-197 15</inkml:trace>
  <inkml:trace contextRef="#ctx0" brushRef="#br0" timeOffset="725203.5608">8507 11875 1754 0,'0'0'-116'0,"0"0"27"0,0-10 9 0,0 10 24 16,0 0 6-16,0 0 11 0,-3-10 10 15,3 10 10-15,0 0 10 0,0 0 9 0,0 0 11 16,0 0 2-16,-4-9 8 0,4 9 10 15,0 0 3-15,0 0 5 0,0 0 6 16,0 0 4-16,0 0 3 0,0 0-4 0,0 0 6 16,0 0-3-16,0 0-1 0,0 0-2 15,0 0-2-15,0 0 0 0,0 0-2 0,0 0-1 16,0 0 1-16,0 0-1 0,0 0-1 16,0 0-2-16,0 0-4 0,0 0 0 15,0 0-2-15,0 0-3 0,0 0 0 0,0 0-3 16,0 0-1-16,0 0-2 0,0 0-3 15,0 0-2-15,0 0-3 0,0 0 0 16,0 0-1-16,0 0-1 0,0 0 0 16,0 0-3-16,0 0 1 0,0 0-1 0,0 0-4 15,0 0 6-15,0 0-3 0,0 0-1 16,0 0-1-16,0 0-1 0,0 0 0 0,0 0-1 16,0 0 0-16,0 0 6 0,0 0-8 15,0 0 2-15,0 0 3 0,0 0-7 0,0 0 0 16,0 0 1-16,0 0 0 15,0 0-1-15,0 0 1 0,0 0 0 0,0 0-2 16,0 0 3-16,0 0-5 0,0 0 3 16,0 0-1-16,0 0-1 0,0 0-1 0,0 0 1 15,0 0 0-15,0 0 0 0,0 0 2 16,0 0-4-16,0 0 1 0,0 0 3 16,0 0-1-16,0 0-1 0,0 0-2 0,0 0 6 15,0 0-5-15,0 0-1 0,0 0-1 16,0 0 4-16,0 0-2 0,0 0 0 0,0 0 1 15,0 0 0-15,0 0-1 0,0 0-1 16,0 0-1-16,0 0 2 0,0 0 0 16,0 0-3-16,0 0 9 0,0 0-6 0,0 0-4 15,0 0 3-15,0 0 0 0,0 0 0 16,0 0 2-16,0 0-3 0,0 0 2 16,0 0 2-16,0 0-2 0,0 0-4 0,0 0 5 15,0 0 0-15,0 0 1 0,0 0 3 16,0 0-3-16,0 0 0 0,0 0-2 15,0 0 2-15,0 0-2 0,10-11 4 0,-10 11-4 16,0 0 3-16,0 0-3 0,0 0 7 16,17 0-6-16,-17 0 0 0,0 0 1 0,0 0-1 15,20 3 0-15,-20-3 1 0,0 0-2 16,26 2 2-16,-26-2 1 0,17 6 1 16,-7-4-3-16,-10-2 1 0,17 7 0 15,-7-2 2-15,1 0-3 0,-2 1 1 0,-9-6 2 16,13 9-1-16,-2-4-1 0,-11-5 2 15,16 13-2-15,-10-6 1 0,5-2-2 0,-5 3 0 16,-6-8 0-16,18 12-1 0,-12-7 1 16,0 6 0-16,-6-11 2 0,13 14 0 15,-9-6-2-15,3 0 1 0,-4 1 0 0,4 2 0 16,-7-11 1-16,13 17 1 0,-9-8-4 16,2 2 9-16,1-1-5 0,-4 0 0 15,0 0 4-15,4 2-6 0,-3-2 1 0,2 1 5 16,-2 1-5-16,2-3 0 0,-3 2-3 15,0 2 3-15,5-4 6 0,-5 4-5 16,0-1 1-16,1 2-1 0,-1-2 3 0,0 0 2 16,0 3 1-16,0 0 2 0,1-3-1 15,0 4 2-15,-1 1 1 0,0-2 1 0,1 3-1 16,-4-4-3-16,3 6 2 0,0 0 2 16,0-2-2-16,-3-1 1 0,4 1 0 15,-1 0-1-15,-3-1 3 16,4 0-3-16,-1 4 0 0,-3-4-2 0,3 3-1 15,1-3 2-15,-1 1 0 0,0-3 1 0,0 5 0 16,1-3 3-16,-1 0-1 0,1 4 1 16,-1-4-3-16,0 0 3 0,1 0 1 15,-1-3-5-15,-3 1-1 0,3 0 2 0,-3-1-4 16,3 3 4-16,-3-3-2 0,4 1-1 0,-4-3-3 16,3 1 12-16,-3-1-13 0,4 0 2 15,-1 1 1-15,-3-13-2 0,3 23-1 0,-3-13-2 16,0-10 2-16,4 20 0 0,-4-20-5 15,0 18 5-15,0-18-2 0,3 17-4 16,-3-7 4-16,0-10-1 0,0 19 9 16,3-7-10-16,-3-12 9 0,0 21-12 0,0-8 3 15,0-13 2-15,3 22-1 0,-3-10 1 16,4 0 0-16,-4 0-7 0,0-12 6 16,0 20 2-16,3-8 4 0,-3-12-10 0,0 19 1 15,0-7 0-15,3-3-3 0,-3-9 6 16,4 23-3-16,-4-14 4 0,3 4-1 0,1-1 4 15,-4 0-9-15,3-1 3 0,-3-11-1 16,3 22 1-16,-3-9 2 0,0-13-1 16,3 20-1-16,-3-11-2 0,0-9 3 15,4 21-2-15,-4-11 4 0,3 0-3 0,-3-10-2 16,3 14 3-16,-3-14-1 0,0 18-5 16,0-7 2-16,0-11 2 0,0 15-2 15,0-15 2-15,0 19 7 0,0-19-6 0,4 18-4 16,-8-9 5-16,4 2-4 0,0-11 0 15,0 20 2-15,0-13 3 0,0-7-2 0,0 21-1 16,0-12 2-16,-3-2-4 0,3-7 4 16,0 18-2-16,0-7-2 0,0-11 1 0,-3 17 4 15,3-7-1-15,0-10 0 0,0 16 2 16,-4-4-5-16,1-2-1 0,3-10 8 16,0 19-11-16,-3-9 7 0,3 1 2 15,0-11 0-15,-3 21-4 0,3-8 1 0,0-2 4 16,0-11-9-16,0 19 7 0,-4-4-2 15,4-6 0-15,-3 5 0 0,3-4-1 0,0 3 0 16,0-13-2-16,0 22 10 0,0-12-7 16,0-1-1-16,0-9 4 0,-4 21-3 15,4-8-3-15,0-4 5 0,-3 1 0 0,3-10-8 16,0 18 7-16,0-5 0 0,-3-4-4 16,3-9 1-16,0 23 5 0,0-16-5 15,-4 4 3-15,4-11-1 16,0 19 1-16,-3-11-3 0,3-8 4 0,0 20-2 0,0-13-1 15,0-7 0-15,0 15 0 0,-3-5 2 16,3-10 0-16,0 21-3 0,0-12 9 0,0 2-7 16,0-11 7-16,0 19-9 0,0-9-3 15,-3-2 4-15,3-8-1 0,0 18-1 0,0-9 5 16,0-9 1-16,0 20-7 0,0-10 7 16,0 0 0-1,0 4-6-15,0-14 2 16,3 21 0-16,-3-8-2 15,0-1 2-15,3 3-1 16,-3 1-3-16,3-4 3 0,-3 3 7 0,0-2-8 0,4 1 2 0,-1 0-3 0,0-3 4 16,-3 3-2-16,4 0-1 0,-4-2 2 0,3-2 7 15,-3 5-6-15,4-3 0 0,-1 3 1 0,0-4-7 0,0 1 3 16,1 1 7-16,-4-1-8 0,3 4 10 16,0-4-4-16,1 3-2 0,3-2-3 0,-4 1 8 15,0 0-7-15,0-3-1 0,1 2 0 16,-1-1 1-16,0 1 0 0,1-1 7 15,0 0-6-15,2 2 6 0,-6 1-10 0,3-2 4 16,0-2 4-16,1 2-6 0,2-1 4 0,-2 2-1 16,0-2-3-16,-1 2 1 0,0-1 3 15,0 0-4-15,4-2 2 0,-4 2-1 16,-3 0 2-16,7-1 1 0,-3 3-1 0,-1-2 1 16,0-3-2-16,0 4 0 0,0-3-2 15,1 0 4-15,-1-2 3 16,0 3 4-16,1-3-9 0,0 3-1 0,-1-3-3 0,3 2 3 15,-2-1-3-15,-1 0 0 16,0-1 2-16,0 4 3 0,5-4-2 0,-5 6 1 16,0-6-3-16,4 4 3 0,-1-2 1 15,-3 2 2-15,5 2-2 0,-2-1 1 0,-3-2-3 16,4 2 3-16,-4-2 0 0,0 2-1 16,5 0-1-16,-5-1-2 0,0-1 3 0,0 1 7 15,4 1-10-15,-4-1 2 0,0-2 1 16,5 1-2-16,-5 0-1 0,0 1 2 15,0-1 0-15,4 1-1 0,-1 0 2 0,-1-1 0 16,1-2 0-16,0 5 4 0,-2-3-6 16,2 2 2-16,2-5 3 0,-5 3-5 0,3-1 4 15,-3-2-9-15,4 1 5 0,-7-10 5 16,6 18-10-16,-2-11 6 0,-4-7 0 16,10 13-2-16,-10-13-2 0,7 12 3 0,-4-2 1 15,0 0 1-15,8 2 0 0,-5-2 0 16,1 0 0-16,2 4 0 0,2 1 0 0,-1-4-2 15,-1 2 2-15,2 0-2 16,2 2 1-16,-3-3 2 0,4 1 0 0,-2-4-2 16,-1 4-4-16,2 2 4 0,-3-5 4 15,4 1-6-15,-1-2 0 0,-3 1 2 0,3 0 1 16,0 0-1-16,-2 0-3 0,5-1 3 16,1 2 1-16,-4-4 0 0,1 1 1 15,2 0-3-15,1 2 2 0,-1-3-1 0,1 0 9 16,-4 1-12-16,4-3 2 0,0 3 0 15,0-3 3-15,-4 3-5 0,4-4 3 16,0-1 10-16,-1 2-10 0,1 0 6 16,2-3-8-16,-2 0 5 0,0 2-3 0,3-2-4 15,0-2 4-15,0 2-1 0,3-2 0 16,-3 0 0-16,4-2-3 0,-1 2 13 0,3 0-6 16,1-2 14-16,0-2-4 15,3 4 5-15,0-2 5 0,0 0-9 16,-3 2 0-16,3-5 0 0,0 5-9 0,-3-3 0 15,3 3-3-15,-3-2 2 16,-2-1 7-16,2 1-4 0,3 0-3 0,-3-1 6 16,3 1-8-16,-3-1 2 0,3-2-4 0,-3 2-1 15,-1-2 8-15,1 3-10 0,0-4 4 0,-4 4-2 16,3-3 1-16,1 0 4 0,0 0-1 16,-3 1-1-16,-1-2 1 15,4 2-7 1,-4-2 4-16,0-2-3 0,4 4 6 0,-3-4-10 0,2 2 4 15,-3 2 4-15,4-4-5 0,-4-1 2 16,4 4 5-16,-2-2-6 0,-4 1 1 16,3-1 0-16,-1 2 8 0,4-2-4 0,-6 2-3 0,4-3 3 15,0 0-3-15,-2 3 0 0,0-3-4 0,3 4 12 0,-3-4-9 16,4 1-1-16,-3 0 2 0,3-1-5 0,-4 3 1 16,1-2 9-16,-2-1-9 0,5 0 7 15,-6 4-8-15,1-5 3 0,-2 5 3 16,4-1-2-16,-5-2-4 15,2 4 4-15,-4-2-4 16,2-3 5-16,-2 3-2 0,-1 1-1 0,2 1 1 0,-1-3-2 0,-1 1 0 0,1 2 8 16,-1-4-4-16,1 2-2 15,-1 0 1-15,5 0-2 0,-1-2 2 16,-1 3 0-16,2-4-6 0,2 0 2 0,-3 3 3 0,0-2-1 16,5 2 5-16,-6-3-1 0,0 3-4 15,2 0 3-15,-8 0-6 0,7-2 1 0,-7 2 3 16,5-1 0-16,-5 2 2 0,0-2-1 15,0 2 3-15,-2-1-9 0,2-1 2 16,0 1-2-16,-3-3 7 0,3 3-5 0,1-1 4 16,-1-2-3-16,0-2-3 0,1 2 5 15,-1-1 0-15,1 1-5 0,-1 2 1 16,1-6 5-16,-1 4-5 0,-4 1 1 0,5-3 0 16,-1 3 5-16,1-1 2 0,-5-1-6 15,5 1 1-15,-5-1 0 16,1-2 4-16,2 1-1 0,-3 0-2 0,-3 3 0 0,1-4 1 15,3 1 0-15,-4 1 2 0,1-4-4 16,3 3 0-16,-2-3 4 0,-6 4 0 0,5-3 5 16,-1-1-5-16,1 4-1 0,0-5 3 15,0 4-2-15,-3-3 0 0,1 1-4 0,3 2 2 16,-6 0 1-16,6 1 2 16,-4 1 0-16,-4 8-5 0,5-15 6 0,-1 7 0 15,-4 8 1-15,6-12-7 0,-6 12 3 16,3-8 2-16,-3 8-4 0,7-9 2 15,-7 9 2-15,0 0-4 0,4-11 2 0,-4 11 2 16,7-8-3-16,-7 8-1 0,0 0 0 0,0 0 2 16,2-10-1-16,-2 10 3 0,0 0-1 15,0 0 0-15,7-7 4 0,-7 7-3 0,0 0 4 16,0 0-6-16,0 0 3 0,0 0-1 16,0 0 0-16,0 0-3 0,0 0 4 15,7-8-7-15,-7 8 7 0,0 0-1 0,0 0-2 16,0 0 7-16,0 0-9 0,0 0 3 15,0 0 0-15,0 0 0 0,11-5-4 0,-11 5 4 16,0 0 0-16,0 0 0 0,0 0-3 16,0 0 1-16,0 0 5 0,0 0 1 15,0 0-2-15,0 0 2 0,13-2 2 16,-13 2-10-16,0 0 3 0,0 0-1 0,0 0-1 16,0 0 2-16,0 0 2 0,0 0-6 15,0 0 8-15,0 0-3 0,0 0-2 0,0 0 2 16,0 0 3-16,0 0 2 15,0 0-7-15,0 0 3 0,0 0-4 0,0 0 1 16,0 0-1-16,0 0 14 0,0 0-6 0,0 0-9 16,0 0 7-16,0 0-2 0,14-3 0 15,-14 3 3-15,0 0-8 0,0 0 5 16,0 0-2-16,0 0 0 0,0 0-2 0,0 0 5 16,0 0-2-16,0 0 1 0,0 0-2 15,0 0 0-15,0 0 2 0,0 0 0 0,0 0-3 16,0 0 2-16,0 0 0 0,0 0 0 15,0 0-4-15,0 0 5 0,0 0 4 16,0 0-3-16,0 0-4 0,0 0 1 16,0 0 2-16,13-2-3 0,-13 2-2 0,0 0 3 15,0 0-1-15,0 0 1 0,19 2 1 16,-19-2 4-16,0 0-8 0,20 3 1 0,-20-3 3 16,0 0 5-16,16 2-4 0,-16-2 0 15,0 0-3-15,0 0 1 0,14 2-2 16,-14-2 1-16,0 0 2 0,0 0-1 15,0 0 2-15,0 0-1 0,21-2-1 0,-21 2 3 16,0 0-4-16,0 0 0 0,12 0 4 0,-12 0-2 16,0 0 0-16,0 0 6 0,0 0-8 15,17 0 0-15,-17 0 2 0,0 0 0 0,0 0 1 16,0 0-2-16,0 0-1 0,0 0 6 16,0 0-7-16,17-2 6 0,-17 2-1 15,0 0-2-15,0 0 3 0,0 0-5 16,0 0-2-16,17-3 5 0,-17 3-1 0,0 0 0 15,0 0 9-15,0 0-8 0,16 0-2 16,-16 0 1-16,0 0-2 0,0 0 1 16,0 0-2-16,0 0 0 0,13-2 4 0,-13 2-2 15,0 0-1-15,0 0 0 0,0 0 5 16,0 0-7-16,0 0 8 0,17-2-3 0,-17 2 3 16,0 0-6-16,0 0-2 0,0 0 8 15,0 0-5-15,0 0 4 0,0 0-4 16,13-3-1-16,-13 3 1 0,0 0 1 15,0 0 2-15,0 0-4 0,0 0 0 0,0 0 0 16,0 0 0-16,0 0 3 0,0 0-2 0,0 0 3 16,0 0-4-16,0 0 6 0,0 0-2 15,0 0 0-15,0 0 1 0,0 0-4 16,0 0 2-16,0 0-4 0,0 0 3 16,0 0 4-16,18 0-4 0,-18 0 0 0,0 0 7 15,0 0-7-15,0 0 3 0,0 0-2 16,0 0 1-16,0 0 1 0,0 0-3 0,0 0 4 15,0 0 3-15,0 0-7 0,0 0 3 16,0 0-3-16,0 0 4 0,-21-20-5 16,17 14 0-16,4 6 3 0,-11-11-6 0,2 6 6 15,4-3-4-15,-3 0 3 0,3 3 1 16,-4-2-4-16,4-1 6 0,-3 1-1 16,3 2 1-16,-2 0 2 15,0-3-2-15,7 8 2 0,-13-7-3 0,6 1 5 0,7 6-1 16,-14-8-5-16,8 7 2 0,6 1-3 0,-13-4 4 15,5-2 0-15,8 6-1 0,-13-5 3 16,13 5-1-16,-13-2-2 0,3-1-2 16,10 3 3-16,-13-2-2 0,13 2-1 0,-14-6 7 15,14 6-6-15,-13 0-6 0,13 0 3 16,0 0 4-16,-16-2-9 0,16 2 9 16,-11-2 3-16,11 2-4 0,-13-3-4 0,13 3 15 15,0 0-12-15,-14-3 0 0,14 3-6 16,0 0 6-16,0 0-3 0,-13-2 2 0,13 2 1 15,0 0 0-15,0 0-2 0,0 0 0 16,-14-2 2-16,14 2 0 0,0 0-1 16,0 0 5-16,0 0-7 0,0 0 1 0,0 0 5 15,0 0-9-15,0 0 7 0,0 0-3 16,0 0 0-16,0 0-2 0,0 0-2 0,0 0 3 16,0 0-3-16,0 0 4 0,0 0 1 15,0 0-2-15,0 0-2 0,0 0 11 16,0 0-10-16,0 0-3 0,0 0 6 15,0 0 0-15,0 0-2 0,30 20 3 0,-30-20-4 16,14 5 5-16,-14-5-5 0,17 7 1 16,-17-7 0-16,14 8 7 0,-14-8-8 0,17 8 3 15,-17-8 1-15,12 7 5 0,-5-3-3 16,-7-4-7-16,13 8 2 0,-13-8 4 16,10 8-1-16,-10-8 0 0,10 7-4 0,-10-7 4 15,11 13-2-15,-9-6 0 0,-2-7 1 16,4 15 5-16,-4-15-6 0,4 18 6 0,0-8-7 15,-4-10 3-15,0 22-1 0,2-10 4 16,-2 1 0-16,0 0-3 0,-2-1-4 16,2 3 4-16,0 0-1 0,0 1 2 0,-4-3-2 15,4 3-1-15,-4 1 0 0,4-2 1 16,-4 0-3-16,4-2 6 0,-2 2-3 16,2 0-3-16,0-2 1 0,0 1 3 15,0-1 1-15,0-3 0 0,-4 3 0 16,4-13 4-16,0 19 0 0,-4-11 1 0,4-8-3 15,0 18 2-15,0-18-2 0,-3 15-2 0,3-15 0 16,0 12 4-16,0-12-1 0,0 0 2 16,0 15-7-16,0-15 8 0,0 10-7 0,0-10 5 15,0 0-3-15,-2 10-2 0,2-10 0 16,0 0 0-16,0 0-4 0,0 0 6 0,0 12-11 16,0-12-8-16,0 0-15 0,0 0-22 15,0 0-47-15,0 0-60 0,0 0-68 16,0 0-78-16,0 0-221 0,0 0 70 0,-25-17 51 15,25 17-162-15,0-20-69 0</inkml:trace>
  <inkml:trace contextRef="#ctx0" brushRef="#br0" timeOffset="730271.2374">13681 15168 383 0,'-4'11'92'16,"4"-11"-32"-16,0 0-20 0,0 0-5 0,0 0-4 0,0 11-6 0,0-11 12 15,0 0-1-15,0 0 7 0,0 0 7 16,0 0 7-16,0 15 8 0,0-15 13 0,0 0 10 15,0 0 2-15,0 0 7 0,0 11 3 16,0-11 7-16,0 0 2 0,0 0 4 16,0 12 3-16,0-12 1 15,0 0-2-15,0 0-5 0,0 0-4 0,4 15-6 0,-4-15-1 16,0 0 3-16,0 0-10 0,0 0-6 16,0 0-3-16,0 0-9 0,0 0 2 0,0 0 0 15,0 0-2-15,0 0-1 0,0 0-6 16,0 0-2-16,0 0-2 0,0 0-9 15,0 0 2-15,0 0-10 0,-9-32-4 0,9 32-2 16,5-21-2-16,-5 6-4 0,0 3-2 16,0-5-10-16,4 0 3 0,-4-4 0 0,3-1-6 15,-1-1-2-15,2 1-5 0,0-3-3 16,1-3 5-16,-1-5-28 0,4 7 0 16,-6-7 1-16,2 5 4 15,0-5-1-15,-1 6 0 0,-1 2 3 16,-2 0-3-16,4 1 5 15,-4 1 0 1,0 3-1-16,0 5 2 16,0-3 6-16,0 3-12 0,0-3 3 15,0 3 6-15,3 3-1 0,-3-2-1 16,0 3 3-16,-3-1 9 0,3 4-7 0,0-2-2 16,0 10 0-16,0-17 6 0,0 8-5 0,0 9-2 15,0-12 3-15,0 12-1 0,0 0 2 0,0 0-1 0,0 0-9 0,0 0 5 0,0 0 1 0,0 0-2 0,0 0 5 0,0 0 0 16,0 0 0-16,10 43-2 0,-6-30 3 15,-4 1-4 1,3 1 6-16,1 5-3 0,-4 0 5 0,2 3-4 16,2-2 7-16,-1 3 3 0,-1-2-10 15,-2 0 3-15,5 2 3 0,-1 1 2 16,-1-2 0-16,-1-4-5 0,2 3 2 0,0-5-2 16,-1 2 5-16,-1 1-2 0,2-6-4 15,1 1 5-15,-5 0 0 0,3-3-6 0,-1 1 3 0,-2 1 0 16,4-5-4-16,-4-9 7 0,4 20-5 0,-4-10-10 15,0-10-1-15,3 16-4 0,-3-16-10 0,0 0-16 16,0 11-16-16,0-11-20 0,0 0-30 16,0 0-37-16,0 0-41 0,0 0-34 15,0 0-17-15,0 0-42 0,0 0-106 16,0 0-63-16,14-27-180 0,-8 14-119 16</inkml:trace>
  <inkml:trace contextRef="#ctx0" brushRef="#br0" timeOffset="731051.2319">14117 14509 1649 0,'0'0'-40'0,"-13"-1"15"0,13 1 8 15,-14-3 17-15,14 3 18 0,-9-2 19 0,9 2 14 16,0 0 17-16,0 0 9 0,-14 0 10 15,14 0 17-15,0 0 11 0,0 0 12 0,0 0-2 16,0 0-3-16,0 0-5 0,0 0-8 16,0 0-5-16,-19 5 1 0,19-5-6 15,0 0 1-15,0 0-10 16,0 0-8-16,0 0-3 0,0 0-1 0,0 0-3 0,0 0 4 16,0 0-2-16,0 0 21 0,0 0-8 15,0 0-17-15,49 1 6 0,-49-1-10 0,24 0-1 16,-24 0-8-16,23 3-2 0,-10-3-7 15,1 5-4-15,-1-1-3 0,-3 1-5 16,-10-5-2-16,17 15 0 0,-12-5-9 0,4 2 5 16,-6 0-14-16,-1 3-8 0,-2 0-8 15,-2 3-8-15,-1-1-7 0,-2 4-7 0,-1 0 1 16,-1 1-2-16,-2-4-4 0,-2 6 7 16,1-2 5-16,0-2-3 0,3 1 2 15,-2 0-6-15,-2-1 6 0,4-2-4 16,0-3 10-16,5 1-4 0,-5-2 0 0,7-2-2 15,-4-1 13-15,4-11-3 0,0 14 4 0,0-14 6 16,8 15 9-16,-8-15 1 0,12 8 9 16,-5-2 0-16,-7-6 7 0,17 1 1 15,-17-1 2-15,20 3 6 0,-20-3 0 16,17 3 0-16,-17-3 2 0,20 2 2 0,-20-2 2 16,16 0-2-16,-16 0 4 15,0 0-5-15,17 6-4 0,-17-6-4 0,14 0-4 16,-14 0-2-16,0 0-3 0,0 0-3 0,19 0-2 15,-19 0-4-15,0 0-7 0,17-3-9 0,-17 3-20 16,10-3-22-16,-10 3-30 0,0 0-26 16,0 0-26-16,13-5-19 0,-13 5-28 15,11-3-32-15,-11 3-37 0,8-7-27 0,-8 7-36 16,12-8-35-16,-5 2-109 0,-7 6-67 16,20-5 60-16,-11-2-178 15,9 0-127-15</inkml:trace>
  <inkml:trace contextRef="#ctx0" brushRef="#br0" timeOffset="731974.6944">14644 14515 1648 0,'-8'-12'-64'0,"8"12"9"16,0-10 15-16,0 10 14 15,0 0 22-15,-5-10 13 0,5 10 14 0,0 0 7 16,-3-4 9-16,3 4 3 0,0 0 10 15,0 0 3-15,0 0 9 0,0 0 1 0,-14 26 4 16,11-14 3-16,-1 1-2 0,1 2-3 16,0 1-2-16,0 4 1 0,-4-1-7 0,3 1 2 15,-3 3-3-15,4-4 0 0,-1 4-4 16,2-3 0-16,-2 0-1 0,2 1-3 16,-3-6-3-16,3 0-4 0,-2 0-3 0,4-2-4 15,-3-1-3 1,-2-3 0-16,3 1 0 0,2-10-6 0,-3 18-1 0,3-18 2 15,-3 12-3-15,3-12-3 0,-5 7 1 0,5-7 2 16,0 0-8-16,0 0 1 0,0 0-4 0,0 0-1 16,0 0-2-16,-2-39 0 0,2 27 2 15,0-5-6 1,-3-4 0-16,3-1 2 0,-4-2-3 0,4 2-1 16,4 0 6-16,-4-3-3 15,0 2 0 1,0-2 2-16,0 3 6 0,3-1-7 15,-3 6 0-15,-3 2 3 0,3-2 3 0,0 0-2 0,0 5 1 0,0 0 0 16,0 2-2-16,0 1-2 0,0 0 1 0,0 9 3 0,0 0 0 0,5-15 12 16,-5 15 20-16,0 0-3 0,0 0-5 0,27 8 4 15,-27-8 4-15,17 14-7 0,-10-7-4 16,3 1 1-16,3 1 0 0,5 0-2 0,1 3-4 16,-2 2 2-1,-2-1-4-15,6 2 5 0,-3 0 2 0,1 0 3 16,5 0-1-16,-2-1-8 0,3 4 6 15,-6-3 0-15,0-3 0 0,6 4 0 16,-10-4 5-16,6 1-11 0,-3-1 0 0,-2-2 4 0,-2-3-12 16,-6 1-1-16,5-1 1 0,-1 1-1 15,-2-2-1-15,-10-6 3 0,17 9-1 0,-11-4 6 16,-6-5-7-16,10 5 0 0,-10-5 0 16,0 0 5-16,0 0-8 0,0 0-2 15,17-12-3-15,-17 12-1 0,0-19 2 0,-3 10-6 16,-3-6 3-16,1-3-1 15,2-3-2-15,-4 0-1 16,4 1-1-16,-3-2 0 16,-2-2-5-16,4 2 4 0,-5 0-3 15,5 0-1 1,-1-4 2-16,0 5-2 0,-1 0 5 0,3 4-4 0,-5-4-1 16,6 1-2-16,-4 3-4 15,0 1-3-15,6 3-2 0,-2-6-12 0,-1 7-8 0,-5-3-10 16,6 0-18-16,-1 0-18 0,-3 2-19 0,-2-2-24 15,5 3-18-15,0 3-26 0,-1-4-32 0,1 0-39 16,-3 0-28-16,3 1-31 0,-2 2-94 0,5-3-112 0,0 13 68 0,5-13-154 0,-5 13-85 16</inkml:trace>
  <inkml:trace contextRef="#ctx0" brushRef="#br0" timeOffset="732973.6342">13787 15598 1516 0,'0'0'-47'16,"-7"-4"10"-16,7 4 8 15,0 0 9-15,0 0 21 0,0 0 15 0,-13-3 10 16,13 3 7-16,0 0 9 0,0 0 11 15,0 0 0-15,0 0 8 0,0 0 7 0,0 0 10 16,0 0 8-16,0 0 10 0,0 0 8 0,0 0-4 16,0 0-2-16,0 0-2 0,0 0 0 31,57 5-4-31,-45-7-1 0,8 2-5 0,-2 0 9 0,5 0-7 0,0-3-7 0,3 0 0 16,5 1-4-16,2-2-28 0,0-2 0 15,8-2 4-15,-1 2 3 0,3-2-3 16,4-3-6-16,0 1 18 0,-1 0 1 15,11 0-11-15,-7 4 5 0,4-8-5 0,-1 4 1 16,-7 0-3-16,-2 3-4 0,0-4 0 16,-2 4-2-16,1 0-1 15,-5-1 0-15,2 0 2 16,-4-2-3 0,2 3-1-16,-5-1-5 15,-3 1-3-15,-3 2 7 16,-2 0-8-16,-1 1-2 0,0-2 3 0,-8 4-1 15,3-3-1-15,-1 2-2 0,-5 1 2 0,1-1 1 16,-1 2-3-16,0-2 0 0,-13 3 1 0,19-3 1 0,-11 1-2 16,-8 2-3-16,17-6-1 0,-17 6-1 0,13-2 2 0,-13 2-1 0,0 0 4 0,14 0-3 0,-14 0 2 15,0 0-2-15,0 0-5 0,12-4 3 0,-12 4-3 16,0 0-5-16,0 0 2 0,0 0-3 0,0 0-3 16,0 0-5-16,0 0-9 0,0 0-14 15,0 0-18-15,0 0-24 0,0 0-25 16,0 0-36-16,0 0-39 0,0 0-32 0,-30 17-46 15,30-17-51-15,0 0-34 0,-23-9-60 16,23 9-132-16,-7-9-1 0,7 9-298 0,-4-8-295 16</inkml:trace>
  <inkml:trace contextRef="#ctx0" brushRef="#br0" timeOffset="736616.6442">13883 15918 2122 0,'0'0'-79'0,"0"0"18"16,0 0 24-16,8-10 19 0,-8 10 22 15,0 0 17-15,0 0 12 0,6-8 5 16,-6 8 8-16,0 0 3 0,0 0 8 16,0 0 8-16,0 0 13 0,0 0 4 0,27 16 11 15,-23-7-5-15,-4-9 3 0,3 29-12 16,-3-12 1-16,0 0-16 0,0 7-8 15,-3-3 0-15,-1 4-11 0,0 0-2 0,1 0-4 16,0 0-7-16,-1 0-3 0,0 0 0 16,2-2-2-16,-1-1-4 0,3 1-7 0,0-3 2 15,0-3-2-15,0-2-4 16,0 0 11-16,5-4 1 0,3-1-1 0,-2-1 7 16,5-3 6-16,-3-2 6 15,-8-4 7-15,25 5 11 0,-8-5-4 0,-17 0 4 16,29-5 6-16,-12 5 2 0,-1-2-5 0,2-3 6 15,-2 2 1-15,1-1-4 0,0-1 5 16,-2-1-3-16,3 4-4 0,-2-3-5 16,1 3-8-16,-4-4 18 0,0 4-7 15,0-1-8 1,1-2-3-16,-3 3-7 0,3-1-5 0,-14 3-1 16,19-3-5-16,-9 1-4 0,-10 2-3 15,13-7-4-15,-13 7-10 0,13-3-7 0,-13 3-14 0,14-7-15 0,-14 7-14 16,9-5-14-16,-9 5-30 0,6-7-15 0,-6 7-28 15,8-13-27-15,-8 13-30 0,0 0-37 0,0-15-36 16,0 15-26-16,0 0-45 0,-10-16-106 16,10 16-67-16,-4-9 70 0,4 9-162 0,-5-10-90 15</inkml:trace>
  <inkml:trace contextRef="#ctx0" brushRef="#br0" timeOffset="736996.666">14203 15958 1515 0,'-5'-4'-45'16,"5"4"22"-16,-8-11 6 15,2 6 24-15,6 5 12 0,-7-10 9 0,7 10 9 16,-6-5 12-16,6 5 10 0,0 0 3 0,0 0 6 16,-7-7 5-16,7 7 9 0,0 0 0 15,0 0 5-15,0 0 2 0,0 0-3 0,-4 33-2 16,8-21-2-16,-4 3-2 0,0 2-5 15,3 2 1 1,1 2 0-16,-1 4-4 0,-3 0 2 0,3 3-1 0,-3 1-4 0,3-1-4 16,-3 2 5-16,4 3-8 0,-1 2-4 15,0-3 3-15,-3-1-9 0,4-2-6 0,0 0-9 16,-4-5 2-16,5-2-5 0,-1 1-5 16,0-3-4-16,-4-2 2 0,3-1-6 15,-3-5-7-15,0 3-14 0,2-4-21 16,-2 1-21-16,0-12-35 0,4 15-31 0,-4-15-44 15,0 0-42-15,0 0-21 0,0 0-33 16,0 0-76-16,0 0-97 0,23-27-211 0,-17 15-129 16</inkml:trace>
  <inkml:trace contextRef="#ctx0" brushRef="#br0" timeOffset="737546.6747">14450 16220 1642 0,'0'0'-52'0,"4"-7"10"0,-4 7 10 16,0 0 12-16,0 0 11 0,0 0 0 0,0 0 17 16,0 0 5-16,0 0 7 0,-11 33 8 0,11-33 5 15,0 18 5-15,0-6 1 0,0-12 2 16,7 22-4-16,-7-12 2 0,4 3 2 16,-2-1 1-16,5-1 1 0,-2 1-1 0,1 0 1 15,1-2-4-15,-1 0 4 0,5 1-2 16,-1-2-1-16,-4 2 1 0,8-1 12 0,-4-1-4 15,3 1 0-15,1-2-4 0,-2-2-3 16,2 0-1-16,2 0-3 0,-2-1-2 16,6-3-1-16,-3 0-4 0,-1 1 1 15,0-6-3-15,2 1 0 0,-5-3 1 0,3 0-3 16,-2-1 2-16,-1-3-5 0,3 1 1 31,-5-2 4-31,3-5 3 0,-1 0-8 0,-7 0-1 0,5 0 2 16,-8-5-3-16,2 3 2 0,0-6-2 0,-5 0-1 0,0 1-5 15,-5-2 2-15,5 0-2 0,-5 0-1 0,2 2 0 16,-5-1 2-16,-1 0-1 0,-1 1-3 16,-1 4 1-16,2-2 4 0,-1 3-1 15,-4-1 0-15,3 3 1 0,-2 4 0 0,1-3-1 16,-1 2 5-16,-1 5-7 0,1-3 3 16,-4 4-2-16,7 1-4 15,-3 1 2-15,-1 1-2 16,-2 3 5-16,16 0-4 15,-27 7-4-15,16 4-4 16,-4-1-4-16,4 4 4 0,1-1 0 16,-1 2-6-1,-1 2-8-15,5 1-9 16,-3-4-16-16,4 4-20 0,-2 0-26 0,2-3-28 0,3 0-36 16,-1-3-37-16,1 2-33 0,3 0-53 15,0-4-105-15,0 2-302 0,0-12-170 16</inkml:trace>
  <inkml:trace contextRef="#ctx0" brushRef="#br0" timeOffset="738591.1853">15238 16083 1781 0,'-10'-5'-34'0,"0"-3"21"15,-1 6 7-15,2-3 14 0,-1 3 16 0,10 2 16 16,-17-3 2-16,17 3 6 0,0 0 5 16,-18 10 8-16,13-3 13 0,2 5-2 0,-4-3 7 15,4 6 6-15,-1 3 3 0,1 1 1 16,-1 4-1-16,4 0-2 15,0-1-9-15,-3 3-2 0,3 0-7 0,0 0-2 0,0 0-12 16,0 0 5 0,0 0-4-16,0-3-4 15,0 1 2-15,0-3 3 16,0-6-9-16,0 4-5 0,0-2-1 16,0-4-5-16,0 1 2 15,-4-4-4-15,4-9 1 0,-2 18-2 0,2-18-6 0,0 0 5 0,0 0-2 0,0 0-8 0,0 0-1 0,0 0 5 0,-30-30-12 16,26 15 0-16,-6 0 2 0,6-6-1 15,-2 4 13-15,3-2-4 0,0-2 7 0,3 6-4 16,0-2-2-16,0 4-5 0,0-2 4 16,0 3 2-16,0-1-8 0,3 3-3 15,-3 10 2-15,3-17 4 0,-1 9-6 16,6 1 2-16,-8 7-4 0,17-5 7 0,-7 2 0 16,-10 3-2-16,26 3-1 0,-26-3-1 15,34 8 2-15,-17-6 1 16,2 5 7-16,5 3 2 0,-1-3 0 15,-2 4 0 1,0-1 10-16,4 0-1 0,-2 0-1 0,-2 2-1 16,-2 1 3-16,5-1 6 0,-5 2 0 15,5-2-1-15,-4 0-4 0,0-2-1 0,-4 0-4 16,1 0 0-16,1-1 2 0,-6-1-5 0,-2-1 2 0,4 2 4 16,-4-4 1-16,-1-1 3 0,-9-4 3 0,18 8 5 0,-12-3 3 15,-6-5-1-15,11 5-1 0,-11-5-5 16,0 0-2-16,0 0-3 0,0 0-3 0,0 0-8 15,0 0 0-15,-14-38-7 0,4 23-1 0,-1-4-4 16,2 1 0-16,-1-3-4 0,-1-1-1 16,-2-2-3-16,1-2-4 0,-2-1-3 15,3 0-7-15,-3 0-10 0,2 1-8 16,3-2-11-16,-2 8-8 0,1-3-13 16,0 1-10-16,3 5-19 0,1-1-16 15,-5-2-19-15,5 2-35 0,2 6-24 0,-2-3-24 16,3 0-31-16,3 3-33 0,-4-3-28 0,4 0-17 15,4 0-55-15,-1 0-116 0,3-3-11 0,4 5-223 16,3-1-207-16</inkml:trace>
  <inkml:trace contextRef="#ctx0" brushRef="#br0" timeOffset="739289.1877">16158 15369 1838 0,'-13'2'-71'0,"13"-2"33"16,0 0 10-16,-20 0 22 0,20 0 16 15,-7 5 25-15,7-5 16 0,0 0 11 0,-12 3 8 0,12-3 5 16,0 0 7-16,0 0 7 0,-11 4 4 15,11-4 3-15,0 0 9 0,0 0 9 0,0 0-1 16,0 0 11-16,0 0-1 0,0 0 1 16,0 0-4-16,33 8 5 0,-33-8-7 15,24 0-11-15,-24 0-6 0,26-5-6 16,-13 5-8-16,4-3-5 0,-4-1-4 0,5 1-14 16,-2 0-1-16,1 1-9 0,-4 0-4 15,7-1-6-15,-6-2-8 0,2 2-16 0,-2 2-16 16,-1-5-22-16,-3 4-21 15,3-4-21-15,-13 6-23 0,20-6-12 0,-10 2-18 0,-10 4-14 16,13-5-18-16,-13 5-19 0,0 0-19 16,0 0-11-16,0 0-9 0,0 0 7 15,0 0 7-15,0 0 10 0,-33 23 11 0,20-16 6 16,-4 4 7-16,1 0 7 16,-4 0 0-16,2 2 3 0,-1-2 4 0,-1 4-286 15,3-1 64-15</inkml:trace>
  <inkml:trace contextRef="#ctx0" brushRef="#br0" timeOffset="739698.1617">16178 15499 1053 0,'-20'17'-41'0,"1"-3"21"0,5-1 11 15,1-2 11-15,7-3 10 0,-5-2 10 0,4-1 18 16,7-5 16-16,-6 10 12 0,6-10 21 0,-3 11 5 16,3-11 14-16,0 0 12 0,0 0 9 15,9 17 5-15,-9-17 4 0,18 5 5 16,-18-5 1-16,19 4-3 0,-5-4 7 0,2 0-4 16,-16 0-4-16,30-2 0 0,-10 0-11 15,-4 2-1 1,2-3-11-16,2 1 16 0,-4 2-12 0,4 0-5 0,-4-3-14 0,2-1-9 15,-2 1-9-15,1 0-6 0,-4 1-12 16,1-3-8-16,-1 2-19 0,4 3-22 16,-4-2-34-16,-3-2-36 0,-10 4-47 0,16-6-51 15,-5 3-64-15,-11 3-71 0,13-11-129 16,-3 11-118-16,-10 0 72 0,17-7-235 0,-8 6-189 16</inkml:trace>
  <inkml:trace contextRef="#ctx0" brushRef="#br0" timeOffset="787624.8723">3675 8758 319 0,'-10'2'45'16,"10"-2"-2"-16,0 0-15 0,0 0-3 0,0 0-8 0,0 0-6 16,-20-9 0-16,20 9 0 0,-10-8 3 15,10 8 5-15,0 0 4 0,-11-7 1 0,8 2 2 16,3 5 7-16,0 0 3 0,-6-6 2 15,6 6 2-15,-7-5-2 0,7 5 0 16,0 0 3-16,-10-5-4 0,10 5 0 16,0 0 1-16,-10-3-3 0,10 3-4 0,0 0-3 15,-16-5-3-15,16 5-1 0,-18 0 0 16,18 0-9-16,-16 0 0 0,16 0 3 0,-23 5-4 16,9-2-6-1,1 0 7-15,-1-1 0 0,-2 3-2 16,-1 1-9-1,-3-4 1-15,0 3 10 0,3 0-7 16,-2-3 2 0,1 4-6-16,2-4 3 15,2 1 0 1,-2-1-3-16,2 0 0 0,2 1 6 0,2-1-8 16,10-2 0-16,-20 0 4 0,20 0-9 15,0 0 2-15,-14-7-2 0,14 7 8 0,7-15-2 0,-7 15-6 16,16-28 4-16,-2 11-2 0,9-8 1 0,0 2 2 0,7-7 0 15,4 0-4-15,-1-3 0 0,4 4 0 0,3 0 3 0,-4 0 0 16,1-1-1-16,0 5-1 0,-8 5 4 0,1 1-5 16,0-1 1-16,-6 4 5 15,-4 1-2-15,4 3 4 0,-8 2-3 0,1 0 6 0,-7 3 0 16,0 2 2-16,-3-1 3 0,-7 6-6 0,0 0-3 0,0 0 2 0,0 0-6 0,0 0 3 16,-27 38-1-16,10-23 6 15,-2 2-10-15,-5 3 7 16,-3 3 4-1,-3-1-9 1,-3 8 2-16,-3-2 2 16,-5 4 2-16,1 1-12 15,-3-4 3 1,3 4 3 0,0-5 0-16,-3 1-3 31,5-3 4-31,2-1 0 15,6-4-7-15,0-2 10 0,3-4-7 16,8 0-2-16,2-3 15 16,0-3-21-16,4 3-3 15,3-5 1-15,-1 0-6 0,8-1 8 0,3-6 0 0,0 0-1 0,0 0 4 0,0 0 1 16,41-18-4-16,-19 3 3 0,5-5 0 0,3 0 7 0,11-8-6 16,-1 1 0-16,2-3 6 0,6-6-4 15,1 2 1-15,-5 4 3 16,2 0-2-1,-5 3-2 1,2 1 1-16,-4 4 2 0,-4 2 1 16,-10 1-2-16,2 2 0 0,-6 5 3 15,-1 0-3-15,-4 5 10 0,-2-1-10 0,-8 3 3 0,-6 5 2 16,0 0-6-16,0 0 4 0,0 0 5 0,-20 32-8 0,1-15 1 0,-5 3 2 0,-3 4 1 16,-9 5-3-16,-5 1 3 15,-8 5-9-15,-2 1 6 16,-2 1 2-1,-7 1-1 1,3-4 0 0,-2 4-5-1,-5-3 8-15,0-1 1 0,4-1-5 16,0-3 9-16,0 0-8 0,14-5 5 16,-1-2 1-16,7-3-2 0,7-2-2 0,3-6-8 15,6 1 4-15,1-4-6 0,13 0 1 0,0-8 1 0,10-1 2 16,0 0-3-16,0 0 0 0,27-27 2 0,-1 10 5 0,4-6-3 15,11-4 2-15,-2-6-2 16,15-5 3-16,0-2 1 0,19-15 0 0,-13 10-6 16,-7 8-1-16,4-3 5 0,-4 0 19 15,0 7-22-15,-9 3-1 0,-7 1 0 0,-1 8-2 0,-6 1 6 16,-3 3-4-16,-3 4 8 0,-5 4-1 16,-2-5 5-16,-4 7 0 0,-2-1-7 0,-5 6 4 0,-6 2-3 15,0 0 7-15,0 0-3 0,-20 24-3 0,7-8 3 0,-11 4-10 16,-3 1 5-16,-6 6 4 15,0 3-5-15,-11 0 5 16,-2 5-4-16,-5-1-2 0,2 5 2 16,-1-8 1-1,-1 5 4-15,5-9-5 16,2-3-2-16,5 2 4 0,-1-1-3 16,-1-2 4-1,11-6-1 1,0 1-5-1,0-1 9-15,4-2-6 0,6-1-3 0,0-5-2 16,3 1 0-16,7-2-4 0,0-3 5 0,4-1-1 0,6-4 2 16,0 0-5-16,0 0 5 0,0 0 1 0,36-29-7 0,-12 10 9 0,-1 0-2 0,11-4 2 15,-1-4-5-15,3-6 7 0,4 4-5 0,-4-2-4 16,2 1 5-16,-2-3-7 16,1 6 8-16,-1 3 2 0,-9 0 2 0,-3 5-2 15,-1 4 6-15,-7 0 5 16,2 2 2-16,-6 3-5 0,-4 5 3 0,-2 1 0 0,-6 4 0 0,0 0-8 0,0 0 3 0,-26 19-6 15,8-4 1-15,-8 5 1 0,0 1-2 16,-12 4 1-16,2 0 1 0,-1 0-4 0,-2 0 6 16,1 0 4-16,2-3-8 15,3-3 2-15,2 2 1 0,1-4-6 0,4-2 0 0,2 0 2 16,5-3 0-16,2-1-6 0,0-1 1 16,4-2 0-16,3-4-1 0,3 1 3 0,7-5-4 15,0 0-1-15,0 0 5 0,0 0 1 0,34-20 0 0,-15 8 0 16,8-6 5-16,3-2-6 15,3-7 4 1,8 2-2-16,-1-3 8 16,-1 1-13-16,2 1 0 15,-1-1 7 1,-1 5-3-16,-1-4-1 0,-5 9 3 16,-6 0-3-1,-1 2 2-15,-3 2 3 16,-6 0 5-16,3 4 1 0,-3-1 0 0,-4 5-1 0,-3-2-5 0,0-1 6 15,0 4-3-15,-3 0 2 0,-7 4 1 0,0 0-6 0,0 0-6 0,0 0 4 0,0 0 1 0,0 0 0 0,0 0-3 0,-20 33 2 0,10-24 0 16,0 2-3-16,-3-2 1 0,3 2 0 0,2-4-6 0,-1 1-1 16,2-1-1-16,1-2-6 15,6-5 4-15,-4 10 7 0,4-10 1 0,0 0-1 0,0 0-2 0,0 0 2 0,37-17-3 0,-17 4 4 0,0 1 1 16,3-6 1-16,4 1 3 0,-1-3-5 16,1 0 1-16,3-1-4 15,0 2 1-15,0-1 4 0,-3-1-1 16,6 4 0-16,-3 0 4 0,-3 0-4 0,3 2 3 15,-10-1 3-15,4 6-8 0,-8 0 8 0,1 3-2 16,-4 2 1-16,-3-1 3 0,0 5 4 0,-10 1-6 0,0 0-1 0,0 0 0 0,7 19 4 0,-7-19-4 16,-10 20-3-16,-1-9 5 0,2-2 0 0,2 2-4 0,-3-2 1 15,3 1-2-15,1-3 1 0,6-7-12 0,-7 10 8 0,7-10-5 16,0 0 5-16,0 0 4 0,0 0-4 0,0 0 0 0,43-22 0 0,-23 8 1 0,1 1-6 0,9-5 4 16,-4-2 7-16,0 5-10 0,1-1 8 0,-3 5-2 0,-4-2 2 15,-4 3-1-15,-2 3-1 0,2-1 3 0,-6 1 1 0,4 4 0 16,-14 3 2-16,10-7 3 0,-10 7-3 0,0 0-1 0,0 0 0 15,0 0 2-15,0 0 0 0,0 0-10 0,0 0-3 0,0 0 1 0,0 0-4 0,0 0 4 0,26 3 0 0,-19-8-4 0,-7 5 5 0,14-13-3 16,-8 11 5-16,1-6-2 16,-7 8 0-16,14-6 4 0,-14 6 0 15,9-5 0-15,-9 5 3 0,7-5 0 0,-7 5 6 16,0 0-10-16,0 0 9 0,0 0-8 0,0 0 1 16,0 0 2-16,-27 31 0 0,20-23-6 15,1-3 8-15,-8 2-2 0,4 0 2 16,1 1 4-16,2-1-4 0,-3-2-6 0,0 0 5 15,0 2-3-15,10-7-2 0,-17 9 1 16,11-2-5-16,6-7 4 0,-14 7-2 16,14-7 2-16,-10 6 6 0,10-6-11 0,-6 4-4 15,6-4 10-15,0 0-13 0,0 0 7 16,0 0-3-16,0 0 4 0,0 0 2 16,-11-16-3-16,11 16-2 0,0 0 4 0,0 0-2 15,4-13 3-15,-4 13 5 0,0 0-1 16,0 0 1-16,0 0 1 0,-4-11-2 15,4 11 4-15,0 0-6 0,0 0-2 0,-33 20-3 16,20-7 7-16,-4-1 2 0,-6 3 0 16,0 4 3-16,-4 0 0 0,3 1-2 15,-6-1 0-15,3 1 1 0,1 1-4 0,0-4 5 16,5-1-5-16,1-4 6 0,1 1-5 16,2-1 4-16,4-4-5 0,2-1 2 15,1-2-1-15,10-5-1 0,0 0 2 16,0 0 0-16,0 0-2 0,0 0-1 15,13-32 6-15,-2 19-6 0,2-2-2 0,1 0 6 16,2 0 3-16,-2-1-7 0,-1 1 1 16,4 5 5-16,-8 1-5 0,1-1 0 0,1 0 7 15,-5 2 7-15,1 3-2 0,-7 5 5 16,6-7-2-16,-6 7-5 0,0 0 2 16,0 0-7-16,0 0 4 0,-27 25-1 0,14-18 5 15,0 5-10-15,0 1 2 0,-5-1 3 16,2 1 2-16,-1 0-6 0,4-1 2 0,-1-2-2 15,2-3-6-15,2 4 8 0,-1-4 0 16,5-1-10-16,-4-1 1 0,10-5 3 16,-6 7 2-16,6-7 1 0,0 0-2 15,0 0 7-15,0 0-7 0,30-36 7 0,-11 22-9 16,1-6 1-16,4-1-2 0,-5 1 9 16,5 1-5-16,-1-1 3 15,1 2-7 1,-5 0 5-16,-2 6 0 0,-4-1-4 0,1 4 9 15,-1 1-5-15,-2 4-2 0,-11 4 6 0,0 0-3 0,0 0-3 0,0 0 2 16,0 0 0-16,-27 32 6 0,13-18-4 0,-2 4 0 16,-1 0 2-16,-7 2-3 0,2 2-6 15,-2 0 5-15,1 2 5 0,-1-5-7 0,-3 1 3 16,5-4 1-16,5 4-3 0,-4-8 2 16,8 1 0-16,-4-1 1 0,7-5-10 15,1 1 2-15,2-3 4 0,7-5 1 16,-10 5-5-16,10-5 1 0,0 0 8 0,0 0-7 15,17-25 4-15,-8 13-2 0,5-6 4 16,2-1-1-16,5 0-5 0,1-6-1 16,2 3 4-16,3-7 0 0,0 7-5 15,-4 1 3-15,-3 3 1 0,0 0 5 0,-3 3-11 16,-4 3 8-16,1 0 4 0,-5 0-1 16,1 8 5-16,-7 0-7 0,-3 4 2 15,0 0-1-15,0 0 3 0,0 0 2 0,-26 17-5 16,13-7 1-16,-4 5-3 0,0-3 0 15,-3 6 3-15,-7 0-1 0,0 1-4 16,2 3 2-16,-5 1 1 0,-4 0-1 0,-3 4-3 16,0-2 6-16,1 0-2 0,-1 3-2 0,4-8 7 15,3 0-3-15,0 0-1 16,0-3-5-16,0 1-1 0,7-3 2 16,2-3 0-16,2-2 7 0,-2 2-12 0,8-4 5 15,3-3-7-15,0 1 4 0,10-6-1 0,0 0 0 16,0 0 2-16,0 0-3 0,0 0 5 15,20-38-7-15,0 21 7 0,0-3-6 16,4-5-2-16,2 0 4 0,4-4-3 16,0 2 10-16,0 3-4 0,-3 0-1 0,-1 3-4 15,-5 3 5-15,2 0 4 16,-7 4 0-16,2-2 2 0,-6 7 2 0,-2-2-1 0,-2 4-6 16,-2 2-1-16,-6 5 0 0,0 0 1 15,0 0 3-15,0 0-5 0,-30 19 5 16,16-9-3-16,-2 2 6 0,-4 2 0 15,3-1 0-15,-9 4-1 0,2 0-3 0,-6 0 0 16,0 4 0-16,0-1-4 0,0-3 1 16,-3 0 4-16,-1 1-3 0,4 0 0 0,-3-3 1 15,6 0 6-15,1-2-4 0,5-4-2 16,2 2 3-16,-1-4-7 0,7 0-1 16,-1-2 0-16,14-5-1 0,-10 0-3 0,10 0 5 15,0 0 10-15,16-27-9 0,-2 9 1 16,10-1-1-16,-2-4-4 0,13-4 2 15,-6-1 2-15,8 1 0 0,-4 1-2 16,-6 4 5-16,3 2-2 0,-7 0-1 0,3 2-4 16,-5 5 8-16,-4 4-5 0,-1-1 4 15,-6 3 1-15,0 2 0 0,-10 5 1 0,10-3 2 16,-10 3 0-16,0 0-9 0,0 0 10 16,-13 27-8-16,-1-15 2 0,1 3 8 15,-1 1-2-15,-2-1-6 0,-1 0 3 0,-2 2 3 16,-1-1-2-16,-1 1-3 0,5-2 3 15,-4-3-7-15,-1 3 4 0,5-5 8 16,2 3-3-16,1-3-1 0,4-2-5 16,-2-1-3-16,5 0 0 0,-4-2 2 0,10-5 0 15,-11 7-5-15,11-7 2 0,0 0 8 16,0 0-6-16,0 0 1 0,0 0 2 0,0 0-2 16,0 0 2-16,30-19 5 0,-22 14-6 15,1-2-4-15,-2-1 3 0,3 1 5 16,0 2-5-16,0-1 0 0,0-1-1 0,0 1-2 15,-3 0 4-15,2 0 3 0,-1-1-5 16,2-1 1-16,2-1 3 0,-1 1-1 0,5-4-2 16,-2 1-1-16,2-2-2 15,1 1 2-15,-1 0 1 0,2-1-3 0,1 0-1 16,-2 5 2-16,0-4-2 0,-4 0-2 16,0 5 4-16,-2-1-4 15,-2 1 1-15,1 2 2 0,1 0 10 0,-11 5-3 16,6-5-3-16,-6 5 4 0,0 0-11 0,0 0 4 15,0 0 0-15,0 0 2 0,0 0-2 0,-20 30 3 16,10-23 4-16,4 0-5 0,-1 1 2 16,0 1 2-16,0-2-3 0,1-2-2 0,6-5 4 15,-7 9-9-15,7-9-2 16,0 0-2-16,0 0 10 0,0 0 2 0,0 0-11 16,30-18 5-16,-13 6 5 0,0-5-4 15,6-3 8-15,3 0-9 0,12-6 4 0,-5 0-1 16,0 1 5-16,-3 4-6 0,3 1-3 15,-3 0 7-15,-3 3-5 0,0 1 0 16,-8 4 2-16,2-1 7 0,-4 7 6 0,-8 1-6 16,-2 5-8-16,-7 0 5 0,0 0 5 15,0 0-8-15,6 19 5 0,-6-19-2 16,-13 22-7-16,4-11 6 0,-5 4-3 0,4-2 6 16,-4 1-2-16,1 1-2 0,0-1 1 15,0-5-3-15,0 2 5 0,2 1-6 16,1-3-2-16,1-2 2 0,1 1 0 15,2-1 7-15,6-7-8 0,-10 12 2 0,10-12 2 16,-6 3-2-16,6-3-6 0,0 0 8 16,0 0-8-16,0 0 7 0,0 0-3 0,0 0 6 15,0 0-7-15,25-17 4 0,-25 17-1 16,11-10 2-16,-11 10 0 0,7-7 5 16,-7 7-7-16,9-5 1 0,-9 5 5 0,8-7-1 15,-8 7 0-15,0 0-3 0,9-6-2 16,-9 6 5-16,0 0-5 0,0 0-1 15,7-7 3-15,-7 7 1 0,0 0-1 0,0 0 8 16,0 0-7-16,0 0-1 0,0 0 0 16,0 0 4-16,-16 32-5 0,8-25-2 15,-1 4 1-15,2 2 7 0,1-6 4 0,-2 3-10 16,5-2 3-16,-3 1-4 0,6-9-1 16,-7 12 3-16,7-12-4 0,0 0-1 15,0 0 0-15,0 0 2 0,0 0 1 0,27 4-1 16,-27-4 4-16,27-13-2 0,-14 5-1 15,0 1 2-15,4-3 1 0,3 3-3 16,-4-4 1-16,-2 4 0 0,2 1 2 0,-2-1-6 16,-4 5 6-16,3-4-5 0,-3 2 1 15,-10 4-2-15,20-5 10 0,-20 5 2 16,0 0-3-16,0 0 3 0,20 9-1 0,-20-9 1 16,0 18 4-16,0-8 2 0,0-10-8 15,-6 23 1-15,2-11 3 0,-2 3-2 16,-5 2 0-16,8-3 3 0,-3-2-7 0,2-2 4 15,1 0-4-15,-4-3-4 0,7-7 1 16,0 12-6-16,0-12-2 0,0 0 8 0,0 0-1 16,0 0 5-16,0 0-7 0,34-7 6 15,-24 0-3-15,-1 2-4 0,2 0-4 16,-1 0 8-16,-1 0-1 0,-9 5 1 0,17-8-2 16,-17 8 0-16,13-4 2 15,-6 0 4-15,-7 4-2 0,0 0 1 0,0 0 1 16,0 0 2-16,0 0-1 0,10 16-3 15,-10-16 2-15,-3 15 2 0,3-15 3 0,-10 19 0 16,6-6-2-16,1-2 5 0,0-2-6 16,-4 2-3-16,4-4-1 0,-1 3 2 0,4-10-2 15,-3 13-4-15,3-13-2 0,0 9-1 16,0-9 2-16,0 0 2 0,0 0-4 16,20 5 3-16,-20-5 2 0,0 0 0 15,30-13-7-15,-20 12 10 0,0-5-7 0,-10 6 2 16,20-7 7-16,-20 7-9 0,14-3 4 15,-14 3 3-15,9-2-1 0,-9 2 2 16,0 0-4-16,0 0 2 0,10 15 1 0,-10-15 5 16,-6 24-5-16,-1-11 0 0,-3 5 3 15,3 2 0-15,-3-5 1 0,1 3 0 0,-2-3 0 16,8-3-1-16,-4 0-8 0,1-2 4 16,-1 0 4-16,4 1-9 15,-1-4 2-15,4-7-7 0,-3 10 1 0,3-10 6 16,0 0-6-16,0 0 2 0,0 0 5 0,0 0-2 15,20 8 3-15,-20-8 1 0,0 0-4 16,0 0 5-16,0 0-4 0,0 0 12 0,0 0-3 16,24-5 5-16,-24 5 8 0,0 0-7 15,0 0-6-15,0 0 3 0,0 0-3 16,0 0 2-16,-21 19 2 0,12-11-4 16,-2-4-5-16,1 7 13 0,-3-4-7 0,3-1 0 15,0 1 1-15,-3-2-4 0,6 0-3 16,-3 0 2-16,10-5-3 0,-10 10 2 0,10-10-2 15,-14 2-5-15,14-2-2 0,0 0-2 16,-9-12 1-16,6 4-2 0,3 8-3 16,0-18 9-16,0 9-2 0,0 9-1 0,3-20-1 15,0 12 1-15,-3 8 3 0,0-14 2 16,0 14 1-16,0-13 0 0,0 13 6 16,-3-7-8-16,3 7 2 0,-10-6 0 15,10 6 0-15,0 0-2 0,-33 15 6 0,16-7-2 16,0 4-1-16,0 1 0 0,-6 1 0 15,3 1-3-15,0 1 1 0,0-3-3 16,4-1 5-16,-1 1 3 0,-1-4-7 16,6 1-2-16,2-2-6 0,-1-3 0 0,5-1-2 15,6-4-1-15,0 0 5 0,0 0-1 16,0 0 3-16,0 0-5 0,27-32 5 0,-15 20 0 16,6-5 0-16,-6 1 1 0,2 1 2 15,3 2-2-15,-4-1 2 0,-3 4 4 0,-3 0 1 16,3 2 5-16,-7-1 3 0,-3 9-2 15,10-11 3-15,-10 11-4 0,0 0-6 0,0 0 4 16,0 0 2-16,0 0-2 0,0 0-1 16,-46 13 3-16,32-3-3 0,1 0-2 15,-7 2 3-15,4 0-2 0,-5 0 7 16,4 0-1-16,1-3-1 0,2-1-1 0,5 0-5 16,-1-4-10-16,3 1 7 0,7-5 1 15,0 0 1-15,0 0-1 0,0 0-3 16,13-32 2-16,0 14 1 15,4-4-3-15,4-1 1 16,-5 2 0 0,4-5-6-16,-1 4 7 15,-1-2-1-15,-1 4-3 0,-1 6 7 0,-2-1-2 0,-1 0 4 0,-7 4-1 16,5 2 4-16,-5-2-1 0,-3 7-1 0,-3 4 1 0,0 0-2 0,0 0 1 0,0 0 0 16,0 0 0-16,0 0-6 0,-36 15 5 0,22-8 5 15,1 6-7-15,-4-3-2 0,1 2 3 16,-1 1-1-16,1-1 0 0,2-2-3 0,1-3 4 15,-1 2-5-15,4 0 0 0,1-3-5 16,1-1 0 0,8-5-1-16,0 0 4 0,0 0-1 0,0 0 1 0,0-23 1 15,8 8 1-15,5-3-3 0,4 1-1 0,-4-3-1 16,7-6 3-16,-1 4 7 16,-2 0-6-16,4-1-1 0,-5 6 3 0,-2 2-2 0,-1 0-1 15,-4 3 7-15,2 0 0 0,-5 3 1 16,-2 4 2-16,-4 5-7 0,0 0-1 15,0 0 4-15,0 0-3 0,-34 22 2 16,17-9 0-16,-2 5-3 0,-5 1 2 16,1 5-1-16,-7 1 5 0,3-3-3 0,0 2 3 15,1 0 3-15,0-2 2 0,8-8-7 0,-2 5 3 16,7-7-2-16,0-2-3 0,6-3 2 16,0-2 0-16,7-5 0 0,0 0 1 15,0 0-4-15,27-27-3 0,-10 9 4 0,6-2-2 16,-3 1 0-16,4-1 7 15,-2-4-5-15,2 2-2 0,0 0 3 0,2 3 1 16,-2-2-2-16,-5 6 0 0,2 0-2 16,-4-1-5-16,-1 4 7 15,1-1 3-15,-4 4-1 0,-3 1 7 0,0 3-1 0,-10 5-2 16,0 0 0-16,0 0 1 0,0 0-3 0,0 0 2 16,-6 30 0-16,-5-18 2 15,1 4-7 1,1-3 0-16,-5 1 5 0,4-3-3 0,4-2 3 0,-2 1-5 15,-1 1-2-15,5-4-6 0,4-7-1 0,0 0 4 0,-3 10 3 16,3-10-1-16,0 0 0 0,0 0 2 16,30-20-1-16,-17 12-1 0,1-2 2 0,-4 1-3 15,3-2-3-15,0 1 11 0,-3 3-5 16,1-1-1-16,-1 1 2 0,-4 1 4 16,-6 6-3-16,10-8 5 0,-10 8-3 0,0 0-2 15,0 0-2-15,-23 24 5 0,6-9-1 16,1 0-2-16,-5 6-3 0,-2-2 7 15,-4 3-3-15,0 0-5 0,8-3 0 0,-1-2 4 16,2-2 1-16,2-3-5 0,2 0 2 16,2 0-4-16,5-3 2 0,1-4-2 15,6-5-2-15,0 0 2 0,0 0 0 0,0 0-1 16,0 0 4-16,39-20-2 0,-26 9 3 16,8-1-1-16,-1 0-4 0,-1-3 4 0,-2 5-1 15,0-3 1-15,0 0-3 16,-4 4 1-16,0 1 1 0,-3 1 4 0,1 0 0 15,-2 0 4-15,1 3 0 0,-10 4 2 16,0 0 2-16,0 0 1 0,0 0-3 16,0 0 2-16,11 20-4 0,-11-20 6 0,-14 18 0 15,7-9-3-15,1-1 0 0,6-8 1 16,-7 13-2-16,3-6-5 0,4-7 1 0,-6 11 2 16,6-11-2-16,0 0 1 0,0 0-3 15,0 0-5-15,0 0 2 0,44-11 3 16,-31 2-1-16,7-4-2 0,-1 1 2 0,5-1 1 15,-4 1-2-15,-4 0 6 0,2 4-5 16,-5-1-2-16,0 2 2 16,-3 2-1-16,3 0-2 15,-6 1 4-15,-7 4 1 0,0 0-2 0,0 0 1 0,0 0 3 0,0 0-5 16,-7 30 2-16,-6-15 1 0,0 2-1 16,-4-3 2-16,0 4 3 15,-2 0-5-15,1-1 3 16,-1-4 2-16,2 1-1 0,4-1-4 0,-1-2 0 15,5-2 0-15,-1-1-2 0,2-1 0 0,2 1-1 0,6-8 2 0,-13 7-6 16,13-7-3-16,0 0-13 0,0 0-18 16,0 0-25-16,0 0-34 0,0 0-42 0,0 0-175 15,0 0-87-15,0 0 87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3:45:31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24499 5441 535 0,'0'0'73'15,"7"-14"-25"-15,-7 14-13 0,3-10 0 0,-3 10 5 16,4-10-5-16,-4 10 3 0,0 0 7 15,0-10-7-15,0 10 3 0,0 0 5 16,0 0-3-16,0 0 4 0,0 0 0 0,0 0 3 16,0 0 1-16,0 0-2 0,0 0-2 15,0 0 10-15,0 38 6 0,0-20 3 0,-4 4-7 32,4 5 0-32,-3 6-3 0,0 2-4 0,-1 5 3 0,1-1 1 0,3 7 1 15,-3-3 0-15,3 9 2 0,-4-2-4 16,4 1-4-16,-3 3-3 0,0-4-6 0,3 0-1 15,0 2-4-15,0-9-4 0,0-4-4 16,0 2-5-16,0-3 1 0,0-6-10 16,0-2-9-16,0-2-11 0,0-6-11 0,0-1-18 15,-4-8-21-15,4-1-25 0,-7-8-17 16,7-4-8-16,0 0-12 0,0 0-9 0,-6-33-23 16,6 8-64-16,3-2-280 0,0-6 2 15</inkml:trace>
  <inkml:trace contextRef="#ctx0" brushRef="#br0" timeOffset="437.9728">24075 5545 1301 0,'-12'-3'-49'0,"-2"1"8"0,4-1 10 0,10 3 6 0,-20-8 13 16,10 4 13-16,4-1 0 0,-5-2 5 16,4-2 5-16,1-3 6 0,3 2-2 15,3-5 6-15,3 1 5 0,3-4 5 0,8-2-1 16,6-3 0-16,6 1 0 0,11-8 3 16,4 2-1-16,2 1 5 0,13-4-3 15,-2 9 3-15,3 3-1 0,-1 2 2 0,0 5 0 16,2 3 0-16,-8 4-2 0,-4 5-2 15,-2 5-4-15,-5 4 1 0,-2 3-3 0,-6 9-2 16,-8 2 2-16,-5 4-4 0,-5 3 2 16,-8 0 2-16,-5 6 5 0,-5-2 7 15,-8 2 7-15,-5 3 8 0,-9 5 1 0,0-6 5 16,-10 8 2-16,-5-4-3 0,-2-2-4 16,-3-5-6-16,7-2-4 0,3-6-2 15,-2 0-7-15,-1-3-10 0,6-10-7 0,0 1-19 16,8-7-20-16,3-1-22 0,3-7-33 15,-1-2-33-15,8-3-33 0,4-6-15 16,1 2-33-16,5-4-76 0,3 4-309 0,0 2-74 16</inkml:trace>
  <inkml:trace contextRef="#ctx0" brushRef="#br0" timeOffset="944.9531">24815 6442 1487 0,'0'0'-62'15,"8"17"9"-15,-4-9 22 0,-4-8 15 16,2 16 16-16,2-9 5 0,-4-7 32 0,3 10 39 15,-3-10 19-15,0 0 5 0,6 8-7 16,-6-8 5-16,0 0-2 0,0 0 7 16,0 0 0-16,14-30-1 0,-11 14 5 0,1-4 2 15,2-2-6-15,-3-3 1 0,6-8 3 16,-4-2-15-16,3-2-3 0,0-1-5 16,0-2-6-16,5 0-12 0,-4 3 3 15,3 1-10-15,-3 4-7 0,0 6-8 0,0 0-3 16,-1 6-2-16,-1 0-12 0,4 3 3 15,-2 6 2-15,1 1-1 0,0 5 31 0,4 2-6 16,-14 3 3-16,30 13-5 0,-21-3-4 16,5 5-1-16,-1 3-5 0,-3 1-8 0,4 1-3 15,-1 9-26-15,0-5-2 0,0 7 3 16,-3-4-13-16,2 3 0 0,-4-4-8 16,2 0-3-16,-3-1-17 0,0-1-13 15,-1-5-24-15,1 0-16 0,0-3-17 0,0-3-18 16,-3-1-26-16,-2-4-26 15,-2-8-10-15,0 0 0 0,0 0 0 0,0 0-8 0,0 0-20 16,0 0-58-16,-36-12-90 0,22 4-207 16,-1-3-66-16</inkml:trace>
  <inkml:trace contextRef="#ctx0" brushRef="#br0" timeOffset="1165.9277">24791 6278 1472 0,'-12'1'-68'0,"12"-1"18"15,0 0 21-15,-13 3 14 0,13-3 15 0,0 0 20 16,0 0 13-16,0 0 16 0,43-15 10 16,-23 8 0-16,5-4 3 0,2 4 1 0,8-6-2 15,2-1-6-15,2 2-9 63,-1-5-2-63,8 1-9 0,-2-2-7 0,5 1-13 0,-5-1-18 0,6 0-21 0,-3-2-17 0,2 1-16 0,-5 1-8 0,-1-4-12 0,1 2-7 0,-1-1-10 0,-3 2-23 0,3-1-51 15,-6 5-244-15,-1-3 79 0</inkml:trace>
  <inkml:trace contextRef="#ctx0" brushRef="#br0" timeOffset="1532.9042">25963 5702 1088 0,'0'0'-20'16,"-13"-2"4"-16,13 2 7 0,0 0 16 0,-27 12 9 15,19-2 12-15,-6 3 8 0,1 2 15 0,1 0 2 16,3 2 13-16,2 0-5 0,5 1-2 15,2 5-6-15,2-1-9 0,5 1 2 16,2-1 2-16,3 3-6 0,3 1-6 16,-1-2 4-16,5 1 3 0,-2 1 7 0,5-2 1 15,-4-2 4-15,0 1 3 16,-3-2 6 0,-1-4 7-1,-3 2 8-15,-6 1 1 0,4-1-2 16,-7-5 1-16,-2 3-5 0,-2 0-7 0,-3-5-5 15,-2 0 2-15,-3 0-11 0,1 1-7 16,-5-6-7-16,1 3-2 0,-3-5-8 0,-4-2-11 16,-1 1-11-16,1-1-10 0,0-3-20 15,0-3-20 1,0 1-25-16,8 0-24 16,-6-3-19-1,5-1-30-15,-1-1 2 0,5 0-12 0,3-1-6 0,1 0-36 31,5 8-79-31,0-12-252 0,0 12-28 0</inkml:trace>
  <inkml:trace contextRef="#ctx0" brushRef="#br0" timeOffset="1917.8805">26353 5978 1332 0,'10'-11'-44'0,"2"4"7"0,-7 1 8 0,-5 6 14 0,6-12 20 16,-6 12 2-16,7-8 4 0,-7 8 13 0,0 0 5 15,0 0 14-15,0 0-3 0,0 0 3 16,0 0-3-16,-40 15-1 0,31-6 6 16,0-1 4-16,-3 4 0 0,4 2-6 0,-3 3-3 15,1 1 7-15,3 3 1 0,1 1-1 32,-1-2 2-32,0 6 4 0,3-2-5 0,1 1 2 0,3 1 3 0,0-2 0 15,3 1 5-15,5 1 4 0,-2-5-4 0,4 1 0 16,3 2-4-16,2-7-6 0,-4 0-4 15,7 0-2-15,1-2-4 0,-2-4-5 0,3 2-2 16,4-7-4-16,-5 0-8 16,-1-6-8-1,1 0-14 1,2-3-11-16,-5-1-16 0,4-4-12 0,0-4-23 16,-4-1-28-16,4-3-14 0,1-3-13 15,-4 1-3-15,-1 0-5 0,4 1-10 0,-2 2-28 16,-2 1-65-16,-3-3-274 0,4 3-11 15</inkml:trace>
  <inkml:trace contextRef="#ctx0" brushRef="#br0" timeOffset="2296.856">26781 6322 1323 0,'-4'13'-38'0,"4"-13"4"15,0 0 9-15,0 0 20 0,0 0 9 16,0 0 7-16,0 0 13 0,0 0 8 0,27-23 1 16,-20 8 0-16,3 0 7 0,3-7-2 15,5-6 1-15,1 0 2 0,-2 1-7 16,2-5 1-16,4-2 3 0,-5 5 5 16,2 0 7-16,0 0-1 0,-3 7 4 15,-2-2 0-15,-1 6-2 0,-3 0 0 0,2 3 0 16,-3 5 1-16,0 3 8 0,-1 1 4 15,5 5 4-15,-14 1 0 0,23 4-4 0,-12 4-4 16,2 4 0-16,-3 6-9 0,3-2 2 16,1 5-13-16,1 1-4 0,3 3-1 15,-1 0-4 1,0 0-9-16,-4-2-4 16,3 3-14-16,-3-4-7 0,-4-2-10 0,5 1-13 15,-3-5-14-15,0 2-20 0,-6-9-18 0,-1 3-24 0,0-4-16 16,-4-8-6-16,0 0-4 0,-8 13 2 0,8-13 1 15,-16 0-2-15,16 0-14 0,-30-6-29 0,17 3-316 0,-5-3 7 16</inkml:trace>
  <inkml:trace contextRef="#ctx0" brushRef="#br0" timeOffset="2498.3876">27132 6212 1298 0,'-22'-5'-26'0,"7"1"6"15,1-1 20-15,5 2-11 0,-3 0 4 0,12 3 6 16,-13 0 9-16,13 0 9 0,0 0 20 16,0 0 4-16,0 0 2 0,0 0-1 0,0 0 4 15,0 0 1-15,0 0 8 0,44-9 5 16,-27 5-8-16,3-1 0 0,2 1-7 0,5 1-5 15,0-5-4-15,4 1-4 32,1 0-8-32,4-3-10 0,0-2-11 0,-4 0-14 0,2-2-18 0,-1 1-13 15,1-1-17-15,-1-2-12 16,-3-2-1-16,-1 2-11 0,-2-4-15 0,0-1-30 16,-4 2-64-16,-3-4-197 0,0 1 100 0</inkml:trace>
  <inkml:trace contextRef="#ctx0" brushRef="#br0" timeOffset="2803.9024">27888 5395 1059 0,'4'-8'-20'0,"-4"8"6"15,6-9 10-15,-6 9 6 0,0 0 19 16,10-6 6-16,-10 6 1 0,0 0 9 0,14 18 10 16,-8-4 11-16,1 9 12 0,-1 7 20 15,5 8 15-15,-1 4 10 0,4 6 9 16,-5 4 9-16,1 1 3 0,0-1 1 0,0 3-1 15,3 5-4-15,-5-5-5 0,1-1-6 16,-2-5-15-16,-1 1-7 0,2-4-10 16,0 2-4-1,-1-7-14-15,0-4-6 16,0-4-7-16,-3-1-24 16,-1-7-13-16,0-2-18 0,0-1-31 0,-3-3-35 0,-3-6-31 0,-3 0-25 0,-1-2-31 15,0-4-21-15,-4-2-28 0,-3 0-83 0,6-3-130 16,-8 1-194-16,-2-3-104 15</inkml:trace>
  <inkml:trace contextRef="#ctx0" brushRef="#br0" timeOffset="3665.847">24679 7400 1572 0,'0'0'-59'0,"-5"13"1"16,1-6 23-16,0 5 14 0,4 5 25 15,-4 4 14-15,4 4 18 0,0 2 10 0,0 9 18 0,4 5 10 16,-4 0 4-16,0 14 3 16,4 0-6-16,0 1 10 0,-2-5-5 0,-2 3-2 15,3-5-9-15,4-3-4 0,-4-3-8 0,0-7-5 16,1-1-5-16,0 1-6 15,-1-5-4-15,0-3-6 0,1-3-8 0,-2-3-7 16,-2-1-5-16,4-4-14 0,-1-4-12 0,-3-1-12 16,0-12-18-16,0 12-11 0,0-12-16 15,0 0-14-15,0 0-4 0,0 0-9 0,-23-34-8 16,16 17 2-16,-6-7 2 0,-1-3-2 16,-5-1 5-16,2 2 10 0,-2-2 7 15,-5-1 7-15,3 0 10 0,-5 3 14 16,3 0 9-16,3 1 4 0,-4 0 13 0,0-1 7 15,6 2 12-15,-3-1-3 0,1 0 12 0,3 0 3 16,7 5-2-16,0-4 14 16,3 0 7-16,7-1 7 0,0 3 4 0,7-4-8 15,7-1 14-15,2 1 5 0,14-5 7 16,6 5 3-16,5 4-2 0,5 4 4 0,-2 3 1 16,0 7-1-16,2 4 1 15,-6 2 1-15,4 4-3 0,-1 6 7 16,-7 1 4-16,-6 6 3 15,-3 2 4-15,-5-3 0 0,-11 5 2 0,0 2 1 0,-11 1 5 0,-4 1-11 16,-3-1-4-16,-10 3-4 0,1 0-6 0,-7-2-5 16,0-1-4-16,-4-2-6 0,-4-2-1 15,5-1-7-15,-4-5-8 0,4-1-5 0,0-9-11 16,1-2-12-16,-2-2-12 16,1-4-19-16,2-3-21 15,5-4-30-15,2-4-23 0,7 0-18 0,1-4-17 0,5 4 2 0,4 2-5 16,0 0-14-16,6-1-44 0,5 4-386 15,-2 2-87-15</inkml:trace>
  <inkml:trace contextRef="#ctx0" brushRef="#br0" timeOffset="3944.8316">25076 7725 1498 0,'25'2'-62'0,"-17"0"12"16,-8-2 14-16,21 11 23 0,-8-1 25 0,0 1 12 15,0 3 17-15,-3 9 20 0,2-6 13 16,1 8 2-16,-1-2-1 0,-2 4 0 16,0-2-7-16,-3 0-6 0,4 0-3 15,-6 0-7-15,-1 0-8 0,6-3-6 0,-6 1-7 16,0-1-20-16,-2-1-11 0,1-6-21 15,0-2-22-15,2-1-29 0,-3-2-17 0,-2-10-17 16,7 12-14-16,-7-12-25 0,0 0-56 16,0 0-256-16,0 0 35 0</inkml:trace>
  <inkml:trace contextRef="#ctx0" brushRef="#br0" timeOffset="4301.8065">25160 7952 1175 0,'0'0'-34'0,"-9"-12"8"0,4 7 12 0,5 5 11 16,-3-16 8-16,3 16 19 0,8-11 5 16,-8 11 7-16,13-18 12 0,-4 7 6 0,9 7 13 15,0-6 4-15,6 1 2 0,2 1-1 16,4 0 0-16,0 4 1 16,-3 4-2-16,0 0-2 15,-2 4-2 1,-4 4 2-1,0 0-2-15,-7 6-4 0,-1-2-3 0,-4 6-3 16,-5 1-1-16,-2 2-4 0,-2 1-7 0,0 2 1 16,-2 0 1-16,-2-2-3 15,2 2-1-15,2-5-6 0,0 1-2 0,0-3-3 0,0-1-6 16,2-1-1 0,-2-2-1-16,6-7-6 15,2 2-1-15,-8-8-10 0,16 5-7 0,-16-5-16 16,24-2-20-16,-11-3-26 0,4-1-27 0,1 0-32 0,-3-5-20 0,3 2-29 15,0-2-47-15,0 1-445 0,2-1-159 0</inkml:trace>
  <inkml:trace contextRef="#ctx0" brushRef="#br0" timeOffset="4487.7928">25833 8023 1843 0,'0'0'-42'0,"0"0"-10"16,3 20 8-16,1-13 14 0,-4-7 6 15,4 17 17-15,2-6 16 0,-2-1 14 0,2-1 11 16,1 4 7-16,-1 1 4 15,9-2-1-15,-7 0-2 0,6 0-5 0,-1-2-4 16,0 2-1-16,1-4-5 0,-3-1-2 0,5 1-10 16,-2-2-10-16,0-4-17 0,-14-2-19 15,21 2-15-15,-21-2-25 0,17-2-27 0,-17 2-11 16,13-8-36-16,-13 8-67 16,4-8-241-16,-4 8 38 0</inkml:trace>
  <inkml:trace contextRef="#ctx0" brushRef="#br0" timeOffset="4662.784">25854 8133 1270 0,'0'0'-18'0,"-14"0"0"0,14 0-5 0,0 0 6 0,0 0 7 15,0 0 4-15,0 0 2 0,0 0 3 16,0 0 7-16,30-21-4 0,-17 16 7 0,5 1-9 16,2-6 2-16,-1 2-6 0,4-2-14 15,-2-4-6-15,2 5-11 0,-4 0-9 0,2-3-13 16,-3 1-27-16,-3 1-54 0,2 0-130 15,-6 3 212-15</inkml:trace>
  <inkml:trace contextRef="#ctx0" brushRef="#br0" timeOffset="5203.2402">25997 7870 783 0,'-11'-2'11'0,"11"2"-4"0,-9-3 9 0,9 3 9 16,0 0 10-16,-14 0 4 0,14 0 12 0,0 0-2 15,0 0 5-15,0 0 6 0,0 0 0 16,0 0-6-16,23-15 0 0,-10 10 2 16,1 0-3-16,2 0-2 0,2-3-2 15,2 5 1-15,-4-6-2 0,4 6-6 0,1-2-3 16,-2 4 6 15,-2-2-3-31,0 3 2 0,3 0 0 0,-3 4-1 0,0 1 0 0,-1 3-2 0,0 4 0 0,2-2 1 0,-3 4-5 16,4 0-4-16,3 3-1 0,-6 2 2 0,8 0 1 15,-1-1-2-15,1 4 2 0,3-1-5 16,-4-1 3-16,4-3 0 0,-4 3-2 16,-6-5-2-16,2 2-2 0,3-2 0 15,-7-1 2-15,-1 0 1 0,-1-1 4 0,-4 1-1 16,-1-3-4-16,-2 1 0 0,-6-3-2 16,0-9-6-16,0 18 0 0,0-18-3 0,-9 16-5 15,9-16 0-15,-7 4-4 0,7-4-5 16,0 0-1-16,0 0-4 0,-20-16-1 15,15 7-2-15,5-4-5 0,0 1 0 0,0 0 3 16,5-3-1-16,2-3 0 0,2 5 3 16,2-1-3-16,5 2 3 0,-3-4 0 15,7 3 2-15,1 4-1 0,-2 1 3 16,4 4 0-16,-2-2 3 16,6 4 4-1,-4 2 0-15,0 2 0 0,4 1 2 0,-8 4 2 0,6 1 5 16,-10-1-4-16,6 3 0 0,-4 3 0 0,-1-4-1 0,-3 4 0 15,-3-4-3-15,1-1-10 0,-5 0-11 0,1 0-25 0,-7-8-31 16,7 8-35-16,-7-8-34 0,0 0-30 16,0 0-44-16,0 0-112 0,0 0-296 15,0 0-118-15</inkml:trace>
  <inkml:trace contextRef="#ctx0" brushRef="#br0" timeOffset="5323.2993">26968 7800 1806 0,'-7'-5'-48'0,"1"-2"-32"0,-1 0-41 16,1 1-60-16,-2 1-287 0,2 0 24 0</inkml:trace>
  <inkml:trace contextRef="#ctx0" brushRef="#br0" timeOffset="5963.9757">27393 7903 1243 0,'9'8'-23'16,"-4"4"4"-16,3 0-2 0,6 1 6 15,-5-4 9-15,0 1 6 0,3 3 18 0,1-3 10 16,-4 3 8-16,2-3 15 0,2 0-5 0,1 2 5 16,-1-2-1-16,0 1 3 0,4-2-3 15,-2-5 4-15,3 5 1 0,1-5 5 0,-2-1 1 16,1 0-3-16,0-3 3 0,3-3-3 15,-1-1 2-15,0-4-1 0,0 0-7 0,-3-5-5 16,-4-2 1-16,1 1-4 0,-8-3-4 16,1-1-3-16,-4 2 1 0,0 0-2 15,-6-3-1-15,-3 5 0 0,-1-1 2 16,-4 2-7-16,-2 3 0 0,-1 3-3 0,1 1-1 16,-3 2-3-16,0 4-4 0,-2 0-3 0,-1 0-1 15,2 2-1-15,-3 0-2 0,7 4-3 16,0-2 1-16,-1 1-1 0,5 1-2 15,2 1-3-15,0 1-3 0,7-8-2 16,0 0 0-16,0 11-2 0,0-11 1 0,0 0-7 16,25 4 3-16,-25-4 1 0,35 0-1 15,-16 0 1-15,6-4-1 0,1 4 0 0,4 4 4 16,0-2 0-16,0 4-1 0,4 0-1 16,2 5 5-16,-3-2 1 0,4 4 4 15,-4 3 2-15,0 1 6 0,5 0-2 0,-8 0 7 16,0 2 6-16,-3-2 8 0,-1 0 5 15,-1 0 4-15,0 0 3 0,-5-3 10 16,0-1 1-16,-3-2 3 0,-1 2 7 16,-2-6 2-16,-1 3 3 0,-3-5 5 0,0 1-6 15,-10-6-7-15,13 2-11 0,-13-2-5 0,0 0 4 16,20-15-15-16,-16 7 0 0,-1-4-7 16,-3 0-5-16,3-3-4 0,-3-8-11 0,0 0-3 15,-3-1 0-15,0-6-9 0,-4 0-10 16,1-3-8-16,-1 1-5 0,-4-1-8 15,2 3-14-15,-1 1-15 16,3 0-14-16,-3 8-20 0,-1 0-28 0,2 1-24 16,-1 5-28-16,0 0-25 0,0 2-28 0,0 6-91 15,-3-1-97-15,2 1-211 0,2 5-127 0</inkml:trace>
  <inkml:trace contextRef="#ctx0" brushRef="#br0" timeOffset="6145.9629">27784 7740 1841 0,'-6'-5'-21'0,"6"5"11"16,0-13 8-16,0 13 8 0,10-19 11 0,-3 9 19 0,0 0 14 15,-1-3 2-15,4-3-4 0,-3 0-9 32,2-2-8-32,4 0-13 0,1 1-28 0,-3-6-29 0,3 1-42 15,-5 0-37-15,4 4-68 16,-2-3-383-16,-5 0-69 0</inkml:trace>
  <inkml:trace contextRef="#ctx0" brushRef="#br0" timeOffset="60616.0328">13351 7982 934 0,'-4'-8'122'0,"-4"4"-24"0,2-4 8 16,-1 3 2-16,7 5-8 0,-9-9-3 0,2 6-2 15,0-2-2-15,7 5 1 0,-10-5 2 16,10 5-3-16,-7-7-2 0,7 7-9 0,0 0 0 16,-10-5-2-16,10 5 2 0,0 0 3 15,-6-5 5-15,6 5-2 0,0 0 12 0,0 0-10 16,0 0 3-16,0 0-5 0,-3 25 4 15,3-25-3-15,3 19-7 0,3-7-2 16,-3 2-2-16,4 4-8 0,0-1 13 16,3 3-12-16,0-2-3 0,3 6-9 0,-2 3 1 15,3 1-2-15,-3 0-8 0,7-4-3 0,-5 7-3 16,1-6-2-16,-1 2-3 16,1 1-6-16,2-3-5 0,-2 3 3 15,-1-3-3-15,-3-6-4 0,4 5-5 16,-5-8-2-16,0 2 1 0,3-1-4 0,-6-5-2 15,1 1-6-15,-5-2-8 0,5-3-19 0,0 4-21 16,-7-12-22-16,7 9-22 0,-7-9-26 0,0 0-21 16,0 0-20-16,0 0-19 0,0 0-19 15,0 0-21-15,0 0-11 0,0 0-13 16,-7-34-25-16,0 27-78 0,-2-5-85 0,5 3-174 16,-5-4-98-16</inkml:trace>
  <inkml:trace contextRef="#ctx0" brushRef="#br0" timeOffset="61033.0058">13027 8275 1570 0,'-21'0'-61'0,"11"2"25"0,10-2 21 16,-13-2 7-16,13 2 21 0,0 0 7 0,-21 2 11 0,21-2 1 15,0 0 7-15,-9-3 8 0,9 3 5 16,0 0 10-16,0 0 1 0,0 0 9 16,22-26-3-16,-8 16 5 0,-1 0 0 0,12-3 1 15,-6 1-4-15,8-6-3 0,0 6-8 16,-1-3 5-16,1-3-16 0,2 3-4 15,2 0-3 1,-1 2-4 0,-3-2-6-1,0 2-1 1,-4 2-3-16,-4 2-5 16,2-3 0-16,-1 3-5 15,-4 1-10-15,2-2-9 0,-5 3-16 0,1 2-17 0,-5-3-20 16,5 4-19-16,-4-2-22 0,-5 0-30 0,-5 6-10 0,13-9-14 0,-13 9-13 15,9-3-35-15,-9 3-392 0,0 0-90 0</inkml:trace>
  <inkml:trace contextRef="#ctx0" brushRef="#br0" timeOffset="61323.1595">13137 8337 1543 0,'3'13'-61'0,"-3"-13"17"15,0 0 31-15,0 0 7 0,0 0 19 16,0 0 22-16,0 0 18 0,36-15 11 16,-30 10 6-16,6 0 5 0,-3-2 0 0,4-1 0 15,1 1-1-15,-1-2-7 0,-2 1-5 16,2-1-4-16,-1 2-4 0,2-1-6 16,-1-1-4-16,1 1-3 0,-4-2-8 15,4 3-2-15,-5-1-9 0,0-1-6 0,3 3-16 16,1-4-19-16,-4 5-24 15,2-3-17-15,-2-1-32 0,-2 1-17 0,4 1-14 0,-2 0-18 16,-2-1-36-16,3 1-93 0,-4 2-205 16,2-2 19-16</inkml:trace>
  <inkml:trace contextRef="#ctx0" brushRef="#br0" timeOffset="61990.8824">13443 7885 1273 0,'-2'-13'-26'0,"2"13"28"0,-7-7 18 16,7 7 8-16,-5-8 16 0,5 8 10 0,0 0 7 15,0 0 10-15,0 0 5 0,0 0-1 0,0 0-1 16,0 0 1-16,8 38-1 0,2-22-2 15,-1 1-3-15,5 3-6 0,-1-1 7 16,8 7-9-16,-6-1-2 0,6 0-4 16,3-3-3-1,-6 3-1-15,7-3-1 16,2 2-5 0,0-4-2-16,-4-1 0 15,1 1-9 1,-2-8 4-16,-1 1-5 15,-1 2-1-15,-2-5-7 0,4-2-1 16,-9-1-2-16,-1-5 2 0,2-2-7 0,-14 0 1 0,27-5 5 16,-21-2-9-16,4-3-2 0,-2 1 1 15,-5-7-6-15,-1 0 6 0,2-1-5 0,-4 0 0 0,-4 0-2 0,4 0-1 16,0 1-2-16,0-2 1 0,0 6-1 0,-2-4-1 0,2 7 0 16,0-1 0-16,0 0-6 0,0 10 4 31,6-15-1-31,-6 15-1 15,7-7 3-15,-7 7-1 0,16 2 1 0,-16-2 0 16,0 0 2-16,27 12-3 0,-14-7-1 0,1 7 3 0,-1-5-1 16,5 2-1-16,-2 4 4 15,0-3-1-15,5-1-2 0,-6-2 3 0,7 4-2 0,-6-2 3 16,0-2-1-16,-3 0 1 16,1-2 3-1,-1 0 3-15,-3-2 3 0,-10-3 7 16,21 2-2-16,-21-2 1 15,14-8 1-15,-9 1-2 16,-5 7-1-16,6-20 2 0,-6 6-6 0,-2 3-1 0,-2-4 0 16,2-5-2-16,-6 2-3 0,-1-4 3 0,1 2-4 15,-1 2 1-15,2 0-1 0,-3 1-2 0,0 3-5 16,3-2 0-16,4 7-6 0,-3-2-10 0,-1 1-15 0,3 0-22 0,-3 5-22 16,4-2-24-16,3 7-27 0,-4-10-30 0,4 10-17 0,-5-8-4 0,5 8-10 0,0 0-28 0,0 0-67 0,0-10-306 0,0 10-87 0</inkml:trace>
  <inkml:trace contextRef="#ctx0" brushRef="#br0" timeOffset="62241.9414">14297 7831 1528 0,'0'0'-52'0,"21"5"20"0,-21-5 33 16,13 12 18-16,-7-4 16 0,4 4 20 15,1-2 12-15,-3 2 4 0,4 1 6 0,1 2 0 16,-4 2-3-16,5-2-6 15,-1 0-3-15,1 0-2 0,-1 0-12 16,1-2-5-16,-1-1-3 0,-4-1-6 0,-1 1-5 16,2-5-9-16,-7 3-8 0,7-3-21 0,-10-7-25 15,10 11-24-15,-10-11-31 0,0 0-19 0,0 0-28 16,0 0-33-16,0 0-92 0,0 0-260 16,-30-20-23-16</inkml:trace>
  <inkml:trace contextRef="#ctx0" brushRef="#br0" timeOffset="62417.9265">14174 7653 1386 0,'-7'-6'-35'15,"0"2"10"-15,0-1 29 0,0-1 4 0,7 6-7 16,-6-4 9-16,-1-1 2 0,7 5-4 16,0 0-3-16,0 0-1 0,-9-6-3 15,9 6-11-15,0 0-20 0,0 0-15 0,0 0-26 16,0 0-40-16,0 0-107 0,0 0-86 15,22-7 178-15</inkml:trace>
  <inkml:trace contextRef="#ctx0" brushRef="#br0" timeOffset="62962.0336">14463 7628 827 0,'0'0'-10'0,"18"12"13"16,-12-7 10-16,5 4 12 0,-1-1 7 0,3 5 8 0,-3-2 11 0,3 1 9 16,-3 0-2-16,3 0 5 15,0 1 3-15,5 2 7 0,-5 0-1 0,-3-5-2 16,3 3-1-16,-3-1-6 0,1-5-5 0,-5 3-2 16,4 0-5-16,0-2-2 0,-10-8-2 15,13 13 2-15,-10-8 3 0,-3-5-2 16,7 7-8-16,-7-7-7 0,0 0 5 0,0 0-9 15,0 0-6-15,0 0-1 0,0 0 2 0,-30-24-7 16,19 15 0 0,-2-3-3-16,-1 0 0 15,-1-1-2-15,1 1-2 16,-2-1-1-16,2 1 3 0,2 1 1 0,1 1 5 31,1 0 4-31,-1 0-2 16,2 4-2-16,2-2 1 0,1 3-5 0,-1-2-1 0,4-1 0 0,3 8-1 15,-3-13-1-15,3 13 1 32,0 0 1-32,13-15 0 0,-3 12 2 15,-10 3 3-15,23 0 4 0,-7 3 2 16,1 1 4-16,0 2 7 16,0 2 4-16,0 2 2 0,3-2 6 15,-5 6 8-15,3 1-1 0,-5-1 6 0,1 4-3 0,-4 0 0 16,-4 0 2-16,-2 2-14 15,-4-3 7-15,3-1-17 0,-6 1-3 16,-1-2 2-16,1-1-14 0,0-1-11 16,-4-2-33-16,4-2-37 0,3-9-39 0,-11 8-42 0,11-8-43 15,0 0-33-15,0 0-58 0,-7-23-114 0,11 8-59 0,3 0-106 0,3-2-55 16</inkml:trace>
  <inkml:trace contextRef="#ctx0" brushRef="#br0" timeOffset="63275.0931">14977 7668 1454 0,'0'0'-49'0,"21"7"25"15,-15-1 23-15,-6-6 21 0,17 12 9 0,-7-7 12 16,4 3 8-16,-1-2 4 0,0 2 2 15,1-3 5-15,2 2 3 0,4-2 1 0,-3 0-6 16,3 0 1 31,2-2-9-47,-1 0-1 0,-2-3-2 0,5-3-1 0,0-2-5 0,0-3-2 0,-6 0-2 0,7-3 0 0,-5-1-5 0,-4-4-1 0,-2 0-5 0,-1-4 0 0,-3 1-3 16,-4-1-3-1,-2-3-2 1,-4 1 0-16,-4 2-4 15,-2 0 1 1,-2 2-2-16,-1 3-2 0,-4 3 1 16,0 5 1-16,-8-1-4 0,5 8-1 0,-8 3-3 15,1 2-4-15,-1 2-5 0,2 3-11 16,-6 2-20-16,9 1-18 16,-2 5-26-16,2-6-33 0,-1 3-26 0,3-1-25 15,4 2-103 1,0-4-315-16,5 4-81 0</inkml:trace>
  <inkml:trace contextRef="#ctx0" brushRef="#br0" timeOffset="67295.8246">13209 9603 1436 0,'0'0'-75'0,"0"0"19"0,0 0 10 16,0 0 14-16,0 0 4 0,0 0 14 0,-2-8 5 16,2 8 16-16,0 0 8 0,0 0 12 15,0 0 13-15,0 0 11 0,0 0 2 0,0 0 1 16,0 0 7-16,0 0 5 0,0 0 0 15,0 0-2-15,0 0-1 0,0 0-3 16,0 0 2-16,0 0 0 0,0 0-2 16,9 32 0-16,2-20 0 0,-4-3-2 15,2-1-2-15,-3 4-3 16,4-5-3-16,1 6-3 0,-2-4-6 16,2 2-3-16,-4-1-4 0,2 0-3 0,-2-3-3 0,0 1-4 15,-1-1-4 1,1 0-9-16,-7-7-19 0,14 11-33 0,-14-11-35 0,4 7-40 0,-4-7-30 15,0 0-38-15,0 0-87 0,0 0-327 0,0 0-96 16</inkml:trace>
  <inkml:trace contextRef="#ctx0" brushRef="#br0" timeOffset="67553.8876">13016 9340 1574 0,'-2'-9'-57'0,"2"9"21"0,-8-6 18 16,8 6 13-16,-10-6 5 0,10 6 6 15,0 0 4-15,-9-4 3 0,9 4 0 0,0 0-5 16,0 0-3-16,0 0 11 0,0 0-12 16,0 0 1-16,0 0-6 0,0 0-18 15,0 0-17-15,0 0-14 0,0 0-10 0,0 0-16 16,0 0-22-16,0 0-68 31,0 0-185-31,0 0 134 0</inkml:trace>
  <inkml:trace contextRef="#ctx0" brushRef="#br0" timeOffset="93827.5348">18543 5782 595 0,'-3'-7'42'0,"3"7"25"16,0-15-12-16,-3 8 10 0,3 7 12 0,-4-15-6 0,0 6 9 16,4 9 4-16,-3-12 7 0,3 12 7 15,0 0 2-15,0-13-3 0,0 13-6 16,-3-7-4-16,3 7-5 0,0 0-1 0,0 0 1 16,0 0-7-16,-16 30-2 0,8-12-6 15,-2 2-4-15,4 2-1 47,-4 8 5-47,0 0-3 0,0 2-7 0,4 1 1 0,-5 2-3 0,1 0-3 0,0 3-2 16,0-4-6-16,3 2-2 0,1-1-2 0,-1-6-6 0,0 2-2 15,1-1-4-15,-1-3 0 0,4-3-7 16,-4-5 1-16,4-2-4 0,-1-2-1 0,4 1 4 16,-3-4 3-16,3-12-2 0,-7 9-2 0,7-9-4 0,0 0 3 0,0 0-7 15,-6-30-2-15,6 13 5 0,0-5-7 16,-3-9-2-16,3-3 3 0,0-3-2 15,3-4-3 1,-3-2 0-16,0 1-3 0,3-6 4 0,4 0-4 0,-4-1-1 16,7 2 0-16,-3-1 1 0,3-2-2 15,0 5 6-15,0 1-6 0,0 0 3 16,0 10 5-16,-3 4-4 0,-1 2-2 0,4 6-2 0,-3 1 4 16,-3 4-3-16,2 2-2 0,-3 5 0 15,4 6 4-15,-7 4-1 0,0 0 3 0,0 0 4 16,26 19-3-16,-19-7 1 0,0 8 9 15,0 5-3-15,2 3 0 0,1 6 3 16,4 0 3-16,-1 7-1 0,1 0-3 16,2 2 3-16,1-1-2 0,-4 1 5 15,4-1-25-15,-1-2 4 0,1 1-6 0,0-2 7 0,-4-7 7 16,-3 1-7-16,4-3 10 16,-1 1-11-1,-3-7 1 1,0-1 0-16,0-2 0 0,-4-2-3 15,2-4-2-15,-5-3-10 0,3-2-11 0,-2 1-19 16,-4-11-16-16,3 9-20 0,-3-9-22 0,0 0-22 0,0 0-16 0,0 0-22 0,0 0-16 0,0 0-7 0,-30-1-31 16,30 1-81-16,-27-6-304 0,14 0-101 15</inkml:trace>
  <inkml:trace contextRef="#ctx0" brushRef="#br0" timeOffset="94103.8233">18309 6170 1509 0,'0'0'-72'0,"-16"-3"9"0,16 3 15 0,-7-2 23 0,7 2 25 16,0 0 17-16,0 0 14 0,0 0 18 0,0 0 12 15,0 0 10-15,40-11 3 0,-23 9-4 16,3 0 1-16,3-1 3 16,0-2-1-16,4 3-6 0,0-3-6 0,3-1-4 0,-4 5-9 31,1-4-3-31,3-1-6 0,-3 0-5 0,3-1-9 0,-3 2-22 0,3 1-30 15,-3-1-37-15,-1-1-36 16,-3-1-34 0,7 2-55-16,3 0-166 0,-6 0-122 15,6 3 16 1</inkml:trace>
  <inkml:trace contextRef="#ctx0" brushRef="#br0" timeOffset="94483.9779">19357 6302 1285 0,'0'0'-31'16,"0"0"15"-16,0 0 41 0,0 0 3 0,0 0 15 15,-3 18 15-15,3-18 8 0,0 0 2 0,0 0 5 16,0 0 2-16,0 0 5 0,0 0 0 15,9-38 2-15,-5 29-4 0,2-4 2 0,-3-1 3 16,5-5-7-16,-8 4 2 0,6 1 0 16,-3-1-1-16,1-1 0 0,2 3-1 0,-6 4-4 15,3-1-7-15,-3 10-6 0,4-15-2 16,-4 15-2-16,0 0 2 0,0 0 7 0,0 0 0 16,0 0 1-16,13 39 17 0,-13-24-6 15,0 9-1-15,-3-2-4 0,3 4-10 16,0 1 9-16,-3-3-14 0,0 3-8 0,3-1-6 15,-4-4 7-15,4 5-11 0,-4-6-6 16,4-1 2-16,-3-1-12 0,0 1-15 0,0-4-29 16,-1-1-34-16,4-2-39 0,-3-4-53 15,3-9-51-15,-3 20-55 0,3-20-93 16,3 15-179-16,-3-2 72 0,3-1-172 0,-3 3-123 16</inkml:trace>
  <inkml:trace contextRef="#ctx0" brushRef="#br0" timeOffset="95359.1381">18670 10026 1620 0,'0'0'-68'15,"0"0"8"-15,0 0 28 0,0 0 35 16,0 0 23-16,0 0 24 0,0 0 18 0,0 0 10 16,23-18 7-16,-23 18 5 0,0 0 2 15,0 0 10-15,0 0-7 0,0 32 5 0,0-16-2 16,0 3-1-16,-6 4-2 0,2 2-4 16,0 2-8-16,-2 6-1 0,3-3-11 15,-4 2-3-15,4-7-5 0,0 2-5 16,-2-1-6-16,-1-4-4 0,3-2-5 0,0 0-4 15,-1-4 0-15,1-4 2 0,3 0-3 0,0-12-1 16,0 0 1-16,0 0-9 0,0 0-5 16,0 0-5-16,24-50-1 0,-18 20-1 15,14-9-7-15,-7-9 1 16,-3-3 1-16,10-6 15 16,-7-3-1-16,1 13-6 0,2-3 3 15,-2 2-9-15,-4 3 4 0,0 3-3 0,0 7-5 16,0 1 1-16,0 2 3 0,-6 8-4 15,2 2-3-15,1 1-2 0,2 1 5 0,-5 6-5 0,3-2 13 16,-4 7-11-16,4 0-4 0,-1 5 7 0,-6 4 0 0,0 0-2 16,0 0 7-16,30 25 0 0,-20-10 14 15,1 5-3-15,-2 2-5 16,1 4 5 0,4 4-5-16,-4 3-1 15,3-2-2-15,-3 1-2 16,0 4 1-16,4-2-4 0,-5 0 3 0,1-2-3 15,1 0 4-15,-2-2-8 16,-2 1 2-16,4-6-7 0,-5 0-3 16,0-6-10-16,1 1-16 0,-4-2-16 0,5-3-14 0,-5-3-16 0,0 0-14 15,3-4-16-15,-6-8-18 0,0 0-23 0,4 13-19 0,-4-13-20 0,0 0-17 0,0 0-10 0,0 0-11 16,0 0-38-16,0 0-94 0,-16-33-304 0,5 28-152 16</inkml:trace>
  <inkml:trace contextRef="#ctx0" brushRef="#br0" timeOffset="95600.1794">18840 10132 1667 0,'-17'0'-67'0,"7"-1"15"15,10 1 6-15,-17 0 20 0,7-3 15 16,10 3 22-16,0 0 25 0,0 0 9 0,0 0 15 16,0 0 14-16,0 0 10 0,0 0 8 0,0 0-1 15,40-13-1-15,-19 11-7 0,5-3-3 16,1 0-8-16,-1 0-7 0,4-3-6 15,4 4-6-15,-4-5-9 0,0 1-1 16,7 2-10-16,-4 0-16 0,-3-1-26 0,0 2-20 0,0-2-27 16,0 2-34-16,0-2-34 0,0 1-21 15,-3 4-30-15,0-1-101 0,-5 3-300 16,2 0-77-16</inkml:trace>
  <inkml:trace contextRef="#ctx0" brushRef="#br0" timeOffset="95982.1548">19700 10135 1543 0,'0'0'-34'0,"7"8"-6"0,-7-8 9 0,6 7 14 0,-6-7 45 0,0 0 26 0,14 2 10 0,-14-2-1 0,0 0-1 0,0 0 7 0,24-9 8 16,-18 1 2-16,4 1 1 0,-1-6 0 0,2 4-2 15,-1-7-1-15,-1 3-3 0,5-1-1 16,-4-1 2-16,-4 5 0 0,5-2-7 15,-4 0 5 1,-4 4-1-16,3-4-6 0,-6 12 0 0,11-12-7 0,-11 12-2 0,0 0-5 16,0 0 10-16,0 0 0 0,13 33 3 0,-13-17 5 15,0 6 12-15,3 2 1 16,-6 2 0 0,3 3 26-1,0 3-14-15,0 2 8 0,0-5-1 16,0 2-4-16,0-1-7 0,0 5 3 15,-3-8-6-15,3 0 1 0,0 1-13 0,-4-3-8 0,4-5-5 16,0 3-4-16,-3-6-12 0,3 0-2 16,0-2-2-16,-3-2-5 0,3 0-12 0,0-1-20 0,0-2-34 15,0-10-48-15,-8 15-56 0,5-10-70 0,3-5-68 0,-9 7-78 0,9-7-200 16,0 0-16-16,0 0 86 0,0 0-285 0,-31-9-253 16</inkml:trace>
  <inkml:trace contextRef="#ctx0" brushRef="#br0" timeOffset="103419.5392">20151 7035 1909 0,'0'0'-134'0,"12"-3"20"0,-12 3 30 15,0 0 13-15,0 0 17 0,0 0 11 0,14-4 12 16,-14 4 17-16,0 0 12 0,0 0 3 16,0 0 12-16,0 0 5 0,0 0 12 0,0 0 5 15,0 0 3-15,0 0 8 0,0 0 3 16,0 0 3-16,0 0 7 0,10-5 2 16,-10 5-5-16,0 0 2 0,0 0-3 15,0 0-1-15,0 0-3 0,0 0-3 0,0 0-1 16,0 0-7-16,-27-13 0 0,27 13-4 15,-9-6-1-15,-2 4-6 16,11 2 0-16,-16-7 0 0,9 4 0 0,-3-2 3 16,10 5-3-16,-20-5-3 0,10 0 3 0,0 3 1 15,0-3-5-15,0 2-1 0,-3 1-1 16,0-1-3-16,-1-1 0 0,1 4-2 0,-1-4 1 16,1 3-1-16,-4-2-3 0,4 1-2 15,-1 2 0-15,-2-3-1 0,2 1 0 16,-2 2-5-16,16 0 3 0,-30 2-5 15,13-2 0-15,1 0 2 16,-1 3-2-16,-4-1 2 16,5 1-3-1,-4-2 5-15,4 5-5 0,-1-4-3 16,-3 3 1 0,3 1 1-16,0 0-2 15,-2-1 0-15,5 2 1 16,-6 1-3-16,7-3 5 0,-4 6-4 0,0-1 0 15,4 0 1 1,-1 0 1 0,2 2-2-16,-2-4 1 15,1 2 1 1,3 1 0-16,-4 1-1 16,4-2 1-16,-3-1-2 15,3 3-1-15,-3-1 1 16,2-2 1-16,2 2 0 15,-1 2-2-15,-1-1 1 16,-2 3-1-16,4 2 1 0,-2 1 0 0,-2 1-2 16,2-1 2-16,-1 3 0 15,5-3-2 1,1 0 2-16,-5 1 2 0,1-2-2 31,7 3 1-31,-3-2 1 16,-2-1-2-16,5 4-1 15,-3-4 1 1,2 0-1-16,1-2 2 0,0 2-1 0,3 1 0 16,0-3 0-16,-3 3 0 0,6-3 1 0,-3-1 0 15,3 4-1-15,0-3 0 0,-3 0 0 0,4 3 2 16,-1-3-1-16,3 0 1 16,-3 2 1-16,5 1-2 0,-2-4-1 15,-2 1 1 1,2 1-1-16,5 2 2 31,-5-4-1-15,1 6-1-16,-1-3 1 0,5 1-1 15,-2-3 1-15,-2 2 1 0,3 0-2 0,0-1 0 0,3 0 1 16,1 1-1-16,-1-3 1 0,4 4-1 0,-4-3 0 16,4 0-1-16,-1-2 3 0,1-1 1 0,-1 2-2 0,5-3-2 15,-5 2 2-15,4-1 1 0,1-2-1 0,-5-2-1 0,4-1 0 16,0 1 0-16,-3-2 1 0,0-2 0 0,2 1 0 0,5-2 0 0,-4-3-1 15,-1 2-1-15,2-2 2 0,-1 0 0 16,-1-2-4-16,5 2 2 0,-4-3-1 0,-4 1 0 0,8-1 2 0,-4-1-4 16,-4 0 1-16,8-4 1 0,-4 6 0 15,1-5 0-15,-2 1 0 0,1-1 1 0,-3-1-3 0,3 1 4 0,0-1-2 16,-4 2 1-16,2-3 0 0,-2 2 0 0,4-3-1 16,-3 0-2-16,-1 3 3 0,1-3-2 0,-1 2 2 15,2-4-2-15,-2 2 1 0,1 2 2 0,-4-2-3 16,1 2 2-16,-1-1 0 0,0 1-1 0,0-2-4 0,0 3 7 0,1-3-5 0,-1 2 2 15,-2-2-1-15,2 2 1 0,1 1-1 0,-5 0 4 0,4-1-3 0,-2-2 0 16,2 2 1-16,-4 1-1 0,2-1 0 0,-1 1 1 16,-1-1 2-16,-1 2-1 0,2-2-2 0,-1 0 2 0,-1-1-2 15,1 1 0-15,-2 0 4 0,-1 4-2 16,2-4-1-16,-8 8 1 0,13-13-2 0,-7 5 0 0,0 1 3 0,2 2-2 0,-2-3 1 0,-6 8 0 0,13-12-2 0,-5 5 2 16,-2 0 1-16,1 2-1 0,-7 5-1 0,9-13 2 0,-9 13 0 15,11-14 0-15,-5 10 0 0,1-3 0 0,-4-1-1 0,-3 8-1 0,7-12 2 0,0 4-3 16,-7 8 1-16,6-13 2 0,1 6-2 0,-7 7 1 0,3-16 0 0,0 10 2 0,-3 6 1 15,4-15-2-15,-1 7-2 0,-3 8 1 0,4-14-2 0,-4 14 4 0,0-18-5 0,0 18 5 16,0-18-2-16,0 10 1 0,0 8 1 0,3-19-1 0,-3 7 0 16,-3 1-2-16,3 2 2 0,0-3-3 0,-4 3 1 0,1-1 0 15,3-2-1-15,0-1 4 0,-4 2-2 0,4-1 0 0,-3 2-3 16,0-2 4-16,0 0 0 0,-1 2-3 16,1-3 3-16,0 3 1 15,0 0-4-15,-1-3 1 0,0 3 1 16,-2 1 0-16,3-4 0 15,-4 2 2-15,4 2-1 0,0 1 1 0,-1-1 1 0,-3-2-1 16,4 4-2-16,0 0 4 0,-1-1-2 0,1 1 2 0,0-1 3 16,3 8-4-16,-7-10 1 0,0 2 0 15,7 8-1-15,-6-10 1 0,6 10 0 16,-10-7 1-16,10 7-2 0,-11-5 0 0,11 5-1 16,-6-7 0-16,6 7-1 0,-10-8 0 15,10 8 1-15,-11-2 1 0,11 2 3 0,0 0-5 16,0 0 1-16,-12-5 1 0,12 5-1 15,0 0 0-15,0 0-1 0,-13 0 3 16,13 0-2-16,0 0 2 0,0 0 0 16,-21 2 2-16,21-2-4 0,0 0-1 0,-17 3 2 15,17-3 1-15,0 0-2 0,-16 2 1 16,16-2 2-16,0 0-4 0,-17 3 1 16,17-3-4-16,0 0 4 0,-16 1 1 0,16-1-2 15,0 0 3-15,-17 6-3 0,17-6 2 16,-10 2-4-16,10-2 5 0,0 0 0 15,-17 8-1-15,17-8-1 0,-7 2 0 0,7-2-1 16,0 0 2-16,-12 5-1 0,12-5 0 16,-11 5-1-16,11-5 3 0,0 0-1 0,-10 5 0 15,10-5 1-15,0 0-2 0,-14 3-2 16,14-3 0-16,0 0 3 0,0 0-2 16,-9 7 0-16,9-7 1 0,0 0-2 0,0 0-4 15,-10 2-5-15,10-2-14 0,0 0-30 16,0 0-47-16,0 0-60 0,0 0-75 15,-17 3-216-15,17-3-217 16,0 0-162-16</inkml:trace>
  <inkml:trace contextRef="#ctx0" brushRef="#br0" timeOffset="107501.9832">15045 4675 1651 0,'0'0'-120'0,"0"0"25"0,0 0 13 0,0 0 19 15,0 0 4-15,0 0 7 0,0 0 11 16,0 0 12-16,0 0 7 0,0 0 1 16,0 0 4-16,0 0 6 0,18 8 10 0,-18-8 2 15,0 0 5-15,0 0 1 0,0 0 7 16,0 0-1-16,0 0 1 0,0 0 12 0,0 0-4 16,0 0 7-16,8 9-3 0,-8-9 5 15,0 0 1-15,0 0 3 0,0 0-1 16,0 0 3-16,0 0 4 0,0 0-3 15,0 0 0-15,0 0 4 0,0 0-6 0,0 0 4 16,0 0 5-16,4 11-5 0,-4-11 6 16,0 0-4-16,0 0-2 0,0 0-1 15,0 0 0-15,0 0-7 0,0 0-2 0,0 0-3 16,0 0-4-16,0 0 0 0,0 0 0 16,0 0-6-16,-30-18-3 0,30 18 2 15,-11-6-3-15,5 2-2 0,6 4 3 16,-10-5-4-16,10 5 3 0,-14-8-1 0,14 8-3 0,-13-3-2 15,4 1 3-15,-2-3-4 0,11 5-2 16,-16-5 4-16,7 3 1 0,1-1-3 16,-2 1 4-16,10 2-1 0,-17-8 1 15,7 8-3-15,1-2 3 0,9 2 2 0,-22-2 2 16,17-1 3-16,-9 3-3 0,14 0 7 16,-16-3-3-16,5 1-2 0,11 2 4 15,-19-3-6-15,19 3-1 0,-21-1 1 0,12 1 0 16,9 0-1-16,-17 0-1 0,7-3 2 15,10 3-2 1,-17 0-2-16,17 0 1 0,-20-3-3 0,10 3 4 0,10 0-6 0,-20-2 1 16,20 2-2-16,-20 2-1 0,20-2 2 15,-20 0-1-15,20 0-1 0,-16 3 1 16,16-3 0-16,-18 3 0 0,9-2 0 0,9-1 0 16,-18 5-2-16,9-2-1 0,-2 2 0 15,11-5-1-15,-19 7 0 0,9-2-1 0,-4 0 2 16,5 0-1-16,-1-2 1 0,-1 4 0 15,1 1 0-15,1-1-2 0,-3-1 0 16,4 2 0-16,-2 1-1 0,-1 1 2 0,2-3-2 16,-1 3 1-16,2 0 1 0,-1-1 0 15,-1 3-2-15,3-3 1 0,-1 4 0 16,0-1 1-16,1 1-2 0,1-1 2 16,-2 0-2-16,2 4 1 0,-1-1 0 0,3-3-2 15,-1 3 4-15,0 0-3 0,2 0 1 16,0 0-1-16,0 3-1 0,3-3 3 15,-4-1-2-15,4 4 3 0,0 0-5 0,0-1 3 16,0-3-2-16,4 6 0 0,-4-7 2 0,3 3 2 16,0-2-2-16,0 2 1 0,5 1-1 15,-6 1-1-15,6-6-1 0,-5 3 4 16,3 0-1-16,2-1 0 0,-6-1-1 0,9 0 5 16,-5-1-5-16,0 1 0 15,2-1 0-15,5 1 1 0,-4 2 0 0,5-2-2 16,-4-1 1-16,4-2 2 0,2 2-1 0,-7 0 6 15,9-3-7-15,-5 3-1 0,4-2 1 16,0 0-1-16,-1-2 3 0,0-2-2 16,1 2 0-16,0-2 1 0,3 1-2 0,-3 1 3 15,2-4-3-15,-6 2 0 0,5-1 3 16,2-3-4-16,-3 3 4 0,-1-2-2 16,1-1 7-16,3 0-5 0,-3-2-3 0,0 3 2 15,2-1 2-15,-2-4-3 0,4 2 1 16,-5 2 2-16,1-4-3 0,5 2-2 15,-6-3 1-15,6 1-1 0,-4-3-1 0,4 3 2 16,-5-1 0-16,-1-2 0 0,4 3-2 16,-5-4 0-16,3 2 2 0,2 1-3 0,-4-3 1 15,2 3-1-15,-5-2 3 16,4-1-3-16,-2 0 2 0,-1 5-2 0,-1-4-1 16,0-3 1-16,2 3-1 0,-2 0 1 0,1 0 2 15,-6-2-2-15,3 1-1 0,0-1 0 16,1 2 0-16,-2-2 4 0,0-1-4 0,1 1 2 15,-2-1 0-15,-1 0 5 0,-2-1-5 16,1 1 1-16,-4 0 0 0,2-1-2 16,4-1 2-16,-6-1-1 0,-3-1 1 15,6 0-2-15,-6-3 4 0,0 2-1 0,4-1-2 16,-8-2 0-16,4 1 1 16,-4-2 0-16,4 2-3 0,-2-5 2 0,-5 2 0 15,0-2 3-15,1 3-1 0,-1-3-1 16,-3-1 0-16,0 2-3 0,-4 0 1 0,4-2 4 15,0 1-4-15,-2 2 3 0,-2-1 0 16,-2-2 0-16,-2 4-1 0,2 2 0 0,-1-3-2 16,-3 3 1-16,0 0 2 0,2 0 0 15,-4 3-1-15,2-1 2 0,-3 4-2 0,2-2 0 16,-1 1 2-16,2 0-1 0,-7 3-3 16,2 2 2-16,4 0 3 0,-3 0-3 15,4 2-1-15,-5 1 3 0,7 2-3 16,-4 0 3-16,3 0-4 0,0 0 0 0,-2 2 0 15,1 1-7-15,1-1-7 0,2 3-10 16,-7 0-11-16,5 0-25 0,-3 2-21 16,3 1-35-16,0 0-16 15,5 0-18-15,-3 0-76 16,7-2-307 0,-3 2-40-16</inkml:trace>
  <inkml:trace contextRef="#ctx0" brushRef="#br0" timeOffset="126583.5871">14998 10245 1425 0,'-13'3'-54'0,"13"-3"10"0,-14 3 17 16,14-3 5-16,-11 2 14 0,11-2 5 0,0 0 8 16,0 0 5-16,0 0 7 0,0 0 2 15,0 0 4-15,-8-10-6 0,8 10-3 0,0 0 1 16,0 0-12-16,0 0-4 0,0 0-15 15,25-24-14-15,-17 20-8 0,2-4 2 16,-1 1-13-16,1 0-3 0,1-1-15 0,-2 1-12 16,2 2-65-16,-1 0-155 0,-2 1 184 15</inkml:trace>
  <inkml:trace contextRef="#ctx0" brushRef="#br0" timeOffset="127441.8367">15140 9993 831 0,'0'-15'8'0,"0"15"10"0,0 0 15 0,5-10 14 15,-5 10 6-15,0 0 7 0,0 0 0 16,0 0 10-16,0 0-2 0,0 0 5 16,0 0 3-16,0 0-2 0,0 0 6 0,0 0-6 15,0 38-3-15,3-26-3 0,-3 3-3 16,0-3 0-16,0 3-6 0,0 2-4 15,0-1-5-15,0 1-5 0,3 1-3 16,-3-2-3-16,2 0-7 0,-2 0-1 0,0-4 0 16,0 3-3-16,5-3-5 0,-5 0-1 15,3 0-2-15,-3-12-5 0,0 17 1 0,0-17-1 16,4 17 1-16,-4-17 0 0,0 9 1 16,0-9-2-1,0 0-3-15,0 0-1 0,0 0 2 0,0 0-1 0,0 0-4 0,-4-34 3 16,1 21-3-16,3-3 1 0,-5 0 0 15,5-4 0-15,-2 5 3 16,-1-9 2-16,0 11 1 0,-2-3 3 0,5-1 0 0,-2 5 4 16,-1-5 0-16,3 5 2 15,-4 0-1-15,1 0 1 16,3 2-1-16,-4 1 2 0,4 9-2 0,0-17-4 0,0 10 7 16,0 7-6-16,0-12-2 0,0 12-2 0,0-10-1 0,0 10 0 15,0 0 4-15,0 0-7 0,0 0 1 16,0 0 1-16,0 0-1 0,0 0-1 15,0 0-2-15,41 22-1 0,-31-15 0 16,-1 4 1-16,1-1-4 0,1 0 0 16,-2 0 1-1,2 2-1-15,2 1-1 16,-3-4-1-16,-1 5-3 16,2-5 5-1,-1 2-4-15,0-2-6 16,-3 1-10-16,-1 0-10 15,3-1-14-15,-1-1-18 0,-2 0-14 0,1 0-24 16,0 0-20-16,-1-1-29 0,-6-7-8 0,8 12-9 0,-8-12-23 16,0 12-63-16,0-12-381 0,-8 12-124 0</inkml:trace>
  <inkml:trace contextRef="#ctx0" brushRef="#br0" timeOffset="127629.8231">15117 10258 1618 0,'-13'-5'-64'16,"13"5"7"-16,-10-5 16 0,10 5 12 0,0 0 20 15,4-13 4-15,-4 13 15 0,0 0 3 0,17-16 11 16,-8 12 3-16,5-4-3 0,-1 4-1 0,-3-4-4 16,4 3-1-16,-1 0-3 0,4 1-4 15,-4-4 1-15,4 0-4 0,-4 3-5 16,1 1-23-16,-2-2-19 0,2 0-20 31,-5 2-18-31,4 2-30 0,-13 2-88 0,25-6-187 0,-16 5 105 0</inkml:trace>
  <inkml:trace contextRef="#ctx0" brushRef="#br0" timeOffset="127838.8127">15455 10075 1066 0,'0'0'-1'0,"0"0"10"16,-10-12 27-16,10 12 1 0,0 0 8 0,0 0-1 0,0 0 14 15,0 0-3-15,0 0 3 0,-7 30 0 16,7-30-8-16,7 20-7 0,-7-20-3 15,10 19-1-15,-4-8-4 0,2-2-3 0,-2 3-3 16,0-3-15-16,3 1-5 16,0 0-37-16,-4-3-30 0,-5-7-29 0,11 15-27 15,-2-8-75-15,-9-7-247 0,11 11 56 0</inkml:trace>
  <inkml:trace contextRef="#ctx0" brushRef="#br0" timeOffset="128011.8">15478 10069 1178 0,'-14'-9'-14'0,"1"-1"6"0,3 3 17 16,-4-1 17-16,5 1 15 0,-1-1-3 15,0 2 10-15,3-2-3 0,1 2-8 0,-1 0-3 16,0 2-10-16,1-1-15 0,2-2-30 16,4 7-29-16,-6-10-28 0,6 10-88 15,0 0-226-15,0 0 96 0</inkml:trace>
  <inkml:trace contextRef="#ctx0" brushRef="#br0" timeOffset="128267.9579">15511 9888 1045 0,'0'0'-23'0,"20"12"12"16,-20-12 16-16,7 10 13 0,-1-1 7 15,1 3 11-15,1 0 1 0,1 3 16 0,1 0 3 63,1 0 3-63,-2 3-7 0,1 2 2 0,1-3-6 0,2 0-6 0,-4 0 0 0,2 1-6 0,-1 0-3 0,2-3-4 0,-1 0-4 0,-4-2-8 0,5 1-13 0,-4-1-23 16,-5-6-24-16,4 3-20 0,-7-10-9 0,6 13-19 15,-6-13-47-15,3 9-80 0,-3-9-135 16,0 0 132-16</inkml:trace>
  <inkml:trace contextRef="#ctx0" brushRef="#br0" timeOffset="128587.248">15644 10158 956 0,'-6'-8'-17'0,"0"2"16"16,-1 0 6-16,1-1 17 0,-2-1 9 0,5 0 15 16,-3 1 5-16,2-3 6 0,1 2 13 0,3 8 1 15,-3-18-1-15,0 9 4 0,3 2 4 16,0 7-2-16,3-18 5 0,3 11-6 15,-2-1-2-15,-4 8-3 0,9-15-5 0,-6 9 4 16,-3 6-10-16,18-8-4 0,-18 8-4 16,12 0-1-16,-12 0-3 15,0 0-4-15,27 14-4 0,-20-7 0 16,3 4-4-16,-3-4-2 0,-1 3 2 16,5 0-7-1,-5 0-2-15,1-1 1 0,3 5-6 0,-3-5 2 16,2-1-2-16,-2 2-4 0,-1-3 1 0,5 4-2 15,-4-4-2-15,-7-7 0 16,16 9-1-16,-9-4-4 0,-7-5-6 0,16 8-15 0,-16-8-21 0,17 0-23 0,-17 0-35 0,17-4-44 16,-17 4-19-16,13-12-19 0,-6 8-49 15,-1-4-418-15,1 1-138 0</inkml:trace>
  <inkml:trace contextRef="#ctx0" brushRef="#br0" timeOffset="128967.8934">15921 10056 1673 0,'0'0'-62'0,"0"0"9"15,0 0 20-15,0 0 24 0,0 0 17 16,0 0 20-16,0 0 12 0,0 0 10 0,0 0 4 16,4 30 6-16,0-21 2 0,-4-9-7 15,6 15 2-15,-3-5-4 0,-3-10-7 16,10 18 2-16,-3-12-3 0,0 2-7 62,2 0-1-62,-2 0-4 0,4-3 1 0,2 0-5 0,-4 0-2 0,-9-5-8 0,17 5-7 0,-7-3-12 0,-10-2-19 0,20 0-20 0,-20 0-25 0,0 0-25 0,17-7-24 0,-17 7-3 16,7-7-8-16,-7 7-3 0,0 0-3 16,-7-16-6-16,7 16 7 0,-10-8 15 0,10 8 36 15,-13-5 28-15,13 5 21 0,-20-3 19 16,13 2 9-16,7 1 10 0,-17 0 17 16,7-3 16-16,10 3 4 0,-13-2 13 0,13 2 1 15,-14-3 0-15,14 3 7 0,0 0 3 16,0 0 2-16,0 0-5 0,0-12-5 0,0 12-9 15,0 0-2-15,18-15-4 0,-12 10-12 16,-6 5-9-16,10-13-27 0,-4 9-28 16,2-5-34-16,-5 1-19 0,-3 8-22 0,0-12-29 15,0 12-59-15,-7-9-227 0,7 9 71 16</inkml:trace>
  <inkml:trace contextRef="#ctx0" brushRef="#br0" timeOffset="129111.4067">15948 10018 1071 0,'0'0'-11'0,"-13"-4"14"0,3 1 11 16,10 3 28-16,-14-3 6 0,14 3 20 0,-9-8 13 15,9 8 10-15,0-7 5 0,0 7 6 0,0 0-2 16,9-15-11-16,-9 15-5 0,14-15-10 16,-7 8-7-16,2-1-10 0,1-1-26 0,1-3-42 15,-2 3-45-15,-2-2-53 0,4 2-56 16,-2 1-145 0,-2-1-186-16,3-2 0 0</inkml:trace>
  <inkml:trace contextRef="#ctx0" brushRef="#br0" timeOffset="133123.6821">24652 9252 1269 0,'0'0'-59'0,"0"-12"20"0,0 12 12 0,0-15 2 15,0 15 16-15,0-10 13 0,0 10 25 16,-3-12 15-16,3 12 25 0,0-10 8 15,0 10 2-15,-2-7 11 0,2 7 4 16,0 0-1-16,-4-11 0 0,4 11-1 0,0 0-8 16,0 0 0-16,0 0-6 0,0 0-2 15,0 0-3-15,0 43-2 0,4-24-5 0,-2 2-1 16,1 6 1 0,7 6-6-16,-2 2-2 0,1 2-5 15,-2 1-3-15,3 6-4 0,4-1 4 0,-5 3 0 16,5-1 0-16,-4 0-7 0,-1-3-3 0,3-2 0 0,-7-4-8 15,5 3 0-15,-4-4-5 0,5 0-2 16,-8-3-2-16,7-2-9 0,-4-2-14 0,-1-6-15 16,-2 2-24-16,3-5-25 0,-2 1-35 15,3-5-34-15,-5-6-31 16,1 3-25-16,-3-12-23 16,11 4-82-16,-11-4-109 0,0 0-148 0,16-18-52 0</inkml:trace>
  <inkml:trace contextRef="#ctx0" brushRef="#br0" timeOffset="133390.6658">24916 9249 1400 0,'0'0'-64'0,"-3"-14"10"16,3 14 12-16,0 0 5 0,0 0 13 0,0 0 6 15,0 0 11-15,0 0 11 0,0 0 8 16,23 33 12-16,-15-18 5 0,1 2 6 0,4 2 7 15,-3 5 1 1,6 1 1-16,-2 6-4 0,-1-2 2 0,2 0-6 0,0 2 3 16,2 4-8-16,-1 3-3 0,-2-6 0 15,-1 0-5-15,-2-1 0 0,2 1-4 0,-3-5-8 16,0 1-10-16,-3-6-8 0,-1 2-10 16,1-3-27-16,-3 0-20 0,-4-8-10 15,2 4-27-15,-2-5-53 0,-2 0-270 0,-2-4 65 16</inkml:trace>
  <inkml:trace contextRef="#ctx0" brushRef="#br0" timeOffset="133711.6458">24782 9806 1115 0,'0'0'-22'0,"-9"-3"5"15,9 3 7-15,0 0 16 0,0 0 11 16,-7-5 15-16,7 5 10 0,0 0 16 16,0 0 6-16,19-12 7 0,-8 7 5 0,2-1 8 15,1 0 0-15,3 2 0 0,-1-4-4 16,4 1-4-16,0 0-11 0,0-1-6 0,4 1-7 16,-2-3-3-16,0 3-9 15,0-2-3-15,-2 1-12 16,1-1-23-16,-5 5-22 15,3-4-29-15,0 0-26 16,-4 1-21 0,2 0-17-16,1 1-8 0,-3 1-20 15,-2 1-66-15,1 4-251 0,-3-3 33 0</inkml:trace>
  <inkml:trace contextRef="#ctx0" brushRef="#br0" timeOffset="134122.1358">25340 9694 1184 0,'13'6'-18'0,"-13"-6"2"16,0 0 9-16,18 2 15 0,-18-2 24 0,0 0 13 15,21-2 17-15,-21 2 11 0,24-6 12 16,-10 5 5-16,-1-2 3 0,7 1 0 0,-3-1-1 16,-4 3-3-16,3-3-1 0,-16 3-3 15,30 6-5-15,-12-1-8 0,-5-1-7 16,1 5-2-16,-5-1-5 0,2 4-7 16,-2 0-5-16,-6 0-2 0,1 3-8 0,-1 1-3 15,-3 1-4-15,0 3-2 0,3-3-3 16,-6 0 1-16,3-1-4 0,-3 1-2 15,3 1-2-15,-4-2-2 0,4 4-3 0,0-6 5 16,0 1-5-16,0-2-1 0,0 0 4 16,4 1 10-16,-1 1-3 0,3-5 2 0,5 0 5 15,-4 3 7-15,2-4 2 0,2 1 0 16,3-2 0-16,-1-1-1 0,3 1 1 16,2 0-8-16,-3-4-2 0,-2-1-5 15,4 2 0-15,1-3-3 0,-5 1-7 0,3-3-14 16,-16 0-20-16,24 2-25 0,-24-2-14 15,23-5-26-15,-9 3-22 0,-7-6-18 16,6 4-32-16,-4-4-4 0,2-1-7 0,-2-5 1 16,5-1-18-1,-1 0-40-15,1-2-392 16,-1-3-115 0</inkml:trace>
  <inkml:trace contextRef="#ctx0" brushRef="#br0" timeOffset="134667.4786">26187 9600 1552 0,'-3'-15'-77'0,"3"15"7"16,-3-9 13-16,3 9 12 0,-11-8 17 15,11 8 9-15,-6-4 25 0,6 4 6 0,-14-3 13 16,14 3 8-16,0 0 3 0,-20 7 8 16,20-7 0-16,-11 10 2 0,8-3 5 15,-3 3 2-15,4 2-1 0,2 0-2 16,-5 5-1-16,10-2 5 0,-3-1-2 0,2 6-4 15,1-3-1-15,4 7 4 16,0-5-7-16,9 5 3 0,-3 2 0 0,2-3-2 16,7 2-1-16,-4-3-3 0,7 1 1 15,-4-5-2-15,4 1 2 16,0-4-5-16,-1 1 0 16,-1-4-7-1,2-2-2-15,0-3 2 16,-2-2 0-1,0-5-2-15,2 0-1 16,-3-5-2-16,3 1-1 16,-4-7-3-1,4-3 1-15,-4-6 0 0,-4-3-5 0,2-2-1 16,-8-7-1-16,1-1-1 0,-5-1 5 16,-5-7-6-16,-4 4-1 0,0-1 2 15,-4-2-3-15,-5 2 5 0,2 4 1 0,-7-2 1 16,-1 4 2-16,-3-1 2 0,-3 6 0 0,2 0 4 15,-4 2 2 1,0 0 0-16,-2 5-3 0,-1 3 2 0,-1 5-1 16,4 0 5-16,-4 7-7 0,0 3-6 0,4-1 4 15,-4 8 1-15,1 5-8 0,4 2 0 16,-3 1 0-16,6 7-5 0,-2 0 2 0,2 5 2 16,6 5-5-16,-1-2-4 0,1 1-7 0,3 0-11 15,2 3-17-15,5-6-20 0,1 0-19 0,-2 2-35 16,8-3-34-16,-4 0-42 0,2 0-20 15,5-3-57-15,0 1-144 0,2 2-258 16,2-5-155-16</inkml:trace>
  <inkml:trace contextRef="#ctx0" brushRef="#br0" timeOffset="135734.7245">27357 9843 1683 0,'-5'-5'-59'0,"-5"-1"9"16,10 6 14-16,-14-4 10 0,7 1 14 16,7 3 19-16,-13-7 14 0,13 7 12 0,-7-5 4 15,7 5 12-15,-11-3 9 0,11 3 14 16,0 0 2-16,0 0 6 0,0 0 4 0,0 0 3 15,0 0 4-15,0 0-9 0,27-15 5 16,-16 13 0-16,3-2-6 0,5 1-4 16,2 0-3-16,-1 1-8 0,-2-2 2 0,9-1-6 15,0 2-10-15,-4-1-5 0,4-1 0 16,-2 1-12-16,-3-2 1 16,-2 4-5-16,1-1-1 0,-2 1-4 0,2-1-2 15,-8 1 2-15,3-1-5 0,1 1-1 0,-3 0-3 16,-1-1 2-16,-3 1-6 0,3-1 3 15,-13 3-3-15,21-5 5 0,-21 5-9 16,15-4 4-16,-15 4-4 0,14-6 2 16,-7 0-4-16,-7 6 2 0,6-8-3 0,-6 8-1 15,7-9-1-15,-7 9-2 0,7-10 1 0,-7 10 2 16,4-12-2-16,-4 12-3 0,-7-15 3 16,7 7-1-16,-4 1 2 0,1-4-2 15,3 11-1-15,-4-16 2 0,1 8-2 16,0-2-3-16,-4 0 1 0,4 0 2 0,-4 0-1 15,1-1 0-15,2 4 2 0,-3-5-4 16,1 4 8-16,-2-2-7 0,3 3-3 16,-3-3 5-16,6 3-1 15,-5-2-1 1,0 4 0-16,0-2-1 0,7 7-3 0,-6-9 8 0,-1 3-2 16,7 6-3-16,-6-7 2 0,6 7-3 0,-8-8 1 0,8 8 4 15,0 0-8-15,-3-9 7 0,3 9-5 0,0 0 3 0,0 0-2 16,0 0 6-16,0 0-5 0,0 0 0 15,0 0 4-15,48 17-4 0,-35-10 2 16,4 3 2-16,-2 2-2 0,-1 4 0 0,-4-3 4 16,4 1 0-16,-2 2 0 15,-1 0-1-15,-4 1 9 0,0 0 0 0,-5-3-2 16,-2 4 5-16,-2-4 3 0,-1 4 0 0,-1 0-1 16,-3 0 3-16,-4-2-7 0,6 1 4 15,-6-3-2-15,1 3-4 0,-3-2 0 16,2 0-4-16,2 0 2 0,-4 1-4 15,-1-4 0-15,-3 2-1 0,7-2 2 0,-3 2-6 16,-1-4-17-16,5-2-15 0,-1 1-21 0,-4 4-21 16,5-4-21-16,2-1-25 0,0-1-25 15,0 2-32-15,1-4-15 0,6-5-21 0,0 0-70 16,0 0-117-16,0 0-242 0,0 0-139 16</inkml:trace>
  <inkml:trace contextRef="#ctx0" brushRef="#br0" timeOffset="149964.3966">25166 14715 2170 0,'0'0'61'16,"-27"7"-19"-16,18 1-20 0,-5 4-8 0,4 7-3 16,5 0 2-16,-6 5 3 0,0 1 5 31,2 4 1-31,2 0 5 0,-4 5 5 0,6-1 0 0,1-1 6 0,-5-2 7 0,5-4 5 0,-4 0 2 15,5-1 2-15,-3-2 1 16,4-3-4-16,-6-1-5 0,5-4-5 0,0-1-1 16,3 0-6-16,-5-1-3 15,2-4 0-15,3-9-3 16,0 0-6-16,0 0-1 0,0 0-2 0,-13-24-3 0,13 1-3 16,0-6-2-1,0-7 0-15,3-9 0 16,-3-7-8-16,5-5 3 15,-5 2 1-15,5-1-3 0,-5 4 1 16,3 9-5-16,2 0 4 0,-5 9 0 0,3-1-1 16,-3 7 2-16,3 4-3 0,0 3 2 15,2 6 2-15,-3 3 3 0,1 6 0 0,-3 6 7 0,18 0 0 0,-18 0 3 16,18 18-3-16,-4-5 7 16,-1 1-10-16,1 9 6 15,2 2 3-15,1 2-6 0,0 2 5 0,0 0-8 16,0 0 1-16,-1 2-5 0,4-4 3 0,-4 3-1 15,5-2-3-15,-4-1-7 0,2 0-7 16,-6-4-16-16,-2-3-22 0,-2 1-17 0,5-6-26 16,-7 2-16-16,-1-4-22 0,1 0-24 0,-3-8-31 15,-4-5-9-15,-7 15-12 0,7-15-57 0,-13 9-93 0,2-7-243 16,11-2-95-16</inkml:trace>
  <inkml:trace contextRef="#ctx0" brushRef="#br0" timeOffset="150181.3824">24766 15046 1618 0,'-14'-4'29'16,"14"4"20"-16,-13-4-4 0,13 4-4 0,-6-9 7 15,6 9 11-15,0 0 6 0,17-18 2 16,-1 5-4-16,3 3-3 0,2 1-7 0,6-3-7 16,-1 3-1-16,1 1-5 0,3-4-3 15,-2 3-5-15,1-4-5 0,-2 4-9 16,-1 1-17-16,0 0-29 0,4 0-34 0,-6-3-36 15,0 7-33-15,2-3-39 0,-3-1-90 16,2 0-316-16,-6 4-78 0</inkml:trace>
  <inkml:trace contextRef="#ctx0" brushRef="#br0" timeOffset="150375.4207">25392 14763 1602 0,'8'-8'38'0,"-8"8"18"0,0 0 0 16,0 0-4-16,0 0 4 0,0 0-4 0,13 25-2 15,-7-12 0-15,-3 8-1 0,2-2-2 16,1 6-2-16,1 0-7 0,2 3-3 16,-1-1-3-16,-2 0-1 0,1-1-7 0,3-4-2 15,-2 3-12-15,-3-5-21 16,3 1-33-16,-6-7-39 0,1-2-38 0,6 1-74 16,-9-13-144-16,2 11-189 0,-2-11-32 15</inkml:trace>
  <inkml:trace contextRef="#ctx0" brushRef="#br0" timeOffset="150545.4104">25316 14526 1590 0,'-8'-14'48'0,"-1"7"-3"0,4 2-8 0,0 0-10 0,5 5-12 0,-6-7-15 0,6 7-33 0,0 0-17 0,-2-9-29 15,2 9-26-15,0 0-74 0,0 0-269 0,0 0 44 16</inkml:trace>
  <inkml:trace contextRef="#ctx0" brushRef="#br0" timeOffset="151166.7122">25640 14521 1147 0,'13'5'-18'0,"-13"-5"13"0,10 4 9 0,-10-4 9 0,11 13 5 0,-4-5 12 0,-1 2 13 16,-4 2 19-16,6-1 13 0,3 5 5 0,-5 2 5 15,-1 4 5 1,6-1 4-16,2 1-1 0,-3 3-2 0,1-3-2 16,-5 6-7-16,1-6-7 0,2 4-8 15,-2-2-4-15,0-1-6 0,-1-1-6 0,-1 2-3 16,1-5-7-16,-6-1-4 0,3-4-2 15,0 1-5-15,1-1-6 0,0-2-3 0,-4-12-10 0,0 17-8 16,0-17-7-16,-4 10-7 0,4-10-8 0,0 0-8 16,0 0-4-16,0 0-4 0,0 0 0 15,-27-27-2-15,20 16 3 0,-2-4 0 16,-5 0 4-16,4 1 4 0,0-1 4 16,-3-2 7-16,4 0 3 0,-3 0-1 0,4 0 6 15,-3 2 5-15,8-6 9 0,-2 2 4 16,5 4 7-16,5-5 6 0,-2 3 5 15,3-4 11-15,1 4 6 0,2 2 4 0,5 1 3 16,-4 3 2-16,3 1 1 0,4 2-1 16,-4 3-2-16,1 3 4 0,-14 2-12 0,23 2-4 15,-13 6-2-15,1 1-1 16,-5 5-8-16,4 1 4 16,-7 5-5-16,1-1-4 0,-1 5-1 15,-3-2-1 1,0 2 2-16,0-1-4 15,0 2 1-15,0-3-4 16,0-1 1-16,0-4-2 0,0 0 0 0,3 1 3 16,0-3 7-16,2-2 4 0,-3-1-1 0,5-1 0 0,4-2 1 15,-2-1-3-15,2-3 4 0,2-1-11 16,-13-4-2 0,23 3-4-16,-9-3 1 0,-14 0-6 0,26 0-6 0,-12-5-18 15,-1 3-17-15,1-3-21 0,-1-1-21 0,1 2-22 0,-5-2-25 16,0-1-26-16,2-1-14 15,-2 1-31-15,-2-1-8 0,-1 1-48 0,2-1-82 0,-8 8-324 0,6-12-150 0</inkml:trace>
  <inkml:trace contextRef="#ctx0" brushRef="#br0" timeOffset="151416.8957">26119 14853 1666 0,'0'0'-43'0,"-5"-5"26"16,5 5 8-16,0 0 4 0,0 0 4 15,0 0 13-15,0 0 3 0,0 0 8 0,0 0 3 16,-13 20 10-16,13-20 2 0,2 15 8 15,-2-15 8-15,5 21 12 0,1-12 6 16,-4 3 12-16,10 1-1 0,-7-4 0 0,8 6-1 16,1 2-5-1,3-5-7-15,-1 0-8 0,2-2-4 0,2 2-8 0,-1-4-3 16,-2 1-7 0,3-1-7-16,1-1-7 15,-8-4-15-15,3 3-21 0,0-6-21 0,-16 0-24 0,24-3-33 0,-15-2-29 16,3 1-13-16,-6-4-13 0,-6 8-17 0,3-17-36 0,-3 6-59 15,-3 1-289-15,-1 0-48 0</inkml:trace>
  <inkml:trace contextRef="#ctx0" brushRef="#br0" timeOffset="151631.4015">26277 14923 1376 0,'-14'-2'-44'0,"5"-1"28"16,0 1 15-16,9 2 9 0,-14-5 12 16,6 1-9-16,8 4 13 0,0 0 7 0,-9-8 1 15,9 8 10-15,4-13 4 0,-4 13 0 16,13-14 0-16,-4 10 6 0,1-3-5 15,7-1-5-15,-3-2-2 0,1 0-2 0,4 0-7 16,-4 1-3-16,3 1-5 47,-3-3-4-47,-1 4-11 0,-1-1-17 0,-3 4-22 0,1-6-18 0,-2 2-17 0,-2 0-14 0,0 4-10 0,-7 4-9 0,0-16-28 0,0 16-31 16,0-12-264-16,0 12 68 15</inkml:trace>
  <inkml:trace contextRef="#ctx0" brushRef="#br0" timeOffset="151796.3912">26285 14698 1092 0,'0'0'-13'0,"-27"0"10"16,16 2 7-16,11-2-1 0,-14-2 8 0,14 2 25 16,-10-2 0-16,10 2 12 0,0 0 2 15,0-13 11-15,0 13 0 0,0 0-3 0,17-17 4 16,-7 12 1-16,7-3-3 0,-7 0-9 16,3 3-6-16,1-2-5 0,3-3-5 15,-3 3-12-15,1-1-24 0,2-2-25 16,-4 2-35-16,0 1-20 0,5-3-30 0,-2 0-82 15,0-2-266-15,2 2 32 16</inkml:trace>
  <inkml:trace contextRef="#ctx0" brushRef="#br0" timeOffset="153141.533">26861 14682 1323 0,'-7'-6'39'16,"0"1"4"-16,7 5 2 15,-9-9-1-15,9 9-4 0,-7-7-9 0,7 7 0 0,0 0 0 16,3-12 1-16,-3 12 0 0,10-13 5 16,-10 13 15-16,10-7 4 0,1 2 4 0,-2 0 12 15,2 0 2-15,2 1 0 0,0-4-4 16,4 2-3-16,-1 0-2 0,4 1-5 16,4-1 2-16,-1-1-9 0,4-1-7 15,0 3-3-15,-1 0-8 16,1-2 1-16,3 4-1 0,-3-2-3 15,2 2-3-15,-2-1-1 0,-4 1 0 16,2 1-3-16,-10 2 0 0,6-4-1 0,-2 4 1 16,-1 0-3-16,-1 0-1 0,-17 0-6 15,24-2 2-15,-10 2-3 0,-1 0 1 0,-13 0-5 0,22 0-1 0,-22 0 2 16,19 0 6-16,-19 0-11 16,17 2 1-16,-17-2-4 0,0 0 3 0,17-2 0 15,-17 2-1-15,0 0-3 0,0 0 0 0,19 2 1 16,-19-2 2-16,0 0-1 0,0 0 1 15,10 6-3-15,-10-6 0 0,0 0 3 16,0 0-2-16,0 0 1 0,0 0 6 16,0 0-12-16,17 0 5 0,-17 0 0 0,0 0 1 15,0 0 1-15,0 0 2 0,0 0-5 16,0 0 2-16,0 0 4 0,0 0-2 0,21 0-2 16,-21 0 2-16,0 0 0 0,0 0 0 15,0 0-2-15,0 0-1 0,0 0 1 0,-7-18-2 16,7 18-4-16,-10-12 4 0,2 4 0 15,-1 3 9-15,0-4-11 0,0-2 0 16,0 1 0-16,0-1 7 0,-2 2-11 0,4-1 3 16,-2 0-1-16,-1 3-3 15,2-1 2-15,3 4 4 0,-3-2-4 0,3 0 3 0,-4 0-3 16,4 0 0-16,5 6 1 0,0 0 5 16,0 0-3-16,0 0 3 0,0 0 0 15,0 0 4-15,5 33 4 0,-1-20 2 16,1-1 5-16,-2 4 2 0,-1-3-2 0,-2 4 8 15,4-3 5-15,0 4-3 16,-4-4-2-16,-4 5-1 0,4-4-5 0,-4 2 1 16,2-2-1-16,-6 0-4 0,4-3-3 0,-1 3-1 15,1-2-7-15,0-1-10 0,-1-1-16 16,-4 2-22-16,4-5-26 16,-1 1-22-1,-1-2-34-15,7-7-35 0,-11 13-43 0,4-11-48 0,7-2-130 0,-5 7-47 0,5-7-173 0,0 0-101 16</inkml:trace>
  <inkml:trace contextRef="#ctx0" brushRef="#br0" timeOffset="154012.572">27845 14441 1608 0,'0'0'7'16,"0"-16"22"-16,0 16 2 0,-3-7-3 16,3 7 1-16,0 0-1 0,0 0 8 15,0 0 5-15,0 0 8 0,0 46 5 16,0-31 7-16,-4 6 4 0,0 2 6 0,2 2 9 31,-1 0 4-31,-1 0 0 0,4 0 0 0,-3-3-5 16,-1 4-5-16,4-4-5 0,-3-2-7 15,3 0-2-15,-4-3-4 0,4-1-3 16,0-4 3-16,-3 1 0 0,3 0 0 0,0-13-2 16,-3 13-1-16,3-13-13 0,0 0 0 0,0 0 0 0,0 0-11 0,0 0 2 15,-17-29-5-15,17 11-3 0,0-4-1 0,0-4-6 16,0 2 0-16,0 0 5 0,4-3-13 15,-4 5 6-15,3-3-4 0,-3 6-3 16,3 1-1-16,1 3 3 0,-4 0-3 16,0-1 0-16,3 7-1 0,-3-2 1 0,0 11 1 15,6-12 7-15,1 7-8 0,-7 5 1 16,14-5-3-16,-14 5 1 0,0 0 3 16,29 13-7-16,-16-4 7 0,5 2-1 0,-2 2 4 15,4 2-4-15,-2 0-7 0,0 2 5 16,3 4 1-16,-5-2-6 0,5 1 5 31,-4-5 5-31,-1 3-1 0,1 0-6 16,-8-4 6-16,5-2 2 0,-4 3 8 15,0-5-7-15,1 0 15 0,-5-2 7 16,1-1 4-16,-7-7-8 0,9 8 5 0,-9-8-1 0,0 0-4 0,0 0-5 0,0 0 2 0,0 0-7 16,0 0-2-16,-3-35 2 0,-3 22 2 0,2-2-10 15,-5-3 0-15,1-6-3 0,-2-1 20 0,1-4-3 16,-2-2-4-16,2 1 5 15,-1-1-5-15,1 4-6 0,1-1-3 16,1 5-4-16,1-3-7 0,3 6 3 0,-5-1-14 16,5 4-19-16,0 2-8 0,-1 0-16 0,1 3-14 15,3 0-14-15,0 2-14 0,0 10-21 16,3-16-25-16,1 9-26 0,-4 7-24 16,14-10-36-16,-5 10-22 0,-9 0-72 0,24 5-130 15,-24-5 34-15,26 12-156 0,-13-2-72 16</inkml:trace>
  <inkml:trace contextRef="#ctx0" brushRef="#br0" timeOffset="154425.8426">28312 14533 1740 0,'4'10'71'0,"-4"-10"-4"0,0 0-8 0,0 0-9 0,16 8-2 0,-16-8-3 0,17 2-7 0,-1-2-2 0,-2 2-2 15,2-2 1-15,1 3 6 0,0 0 8 16,-1-1 4-16,0 1 7 0,-3 4 6 16,6-1-2-16,-11 4-3 0,6-1-7 15,-11 3-3-15,2 3-5 0,-5 0-3 0,0 3-5 16,-8 3-5-16,2-4-5 0,-4 2-1 16,4 3-4-16,-2-4 0 0,-3 3-1 15,6-4 1-15,2-2 5 0,-2 0 11 16,5 0 16-16,5-5 10 0,1 3 5 0,1-2 7 15,7 0 4-15,-2-3 4 0,6 2 4 16,1-4-9-16,1-2 4 0,4 1-9 0,-6-3-5 16,7-2-3-1,-2-2-11-15,1 2-6 16,-2-5-4-16,5 2-8 16,-3-1-12-16,-2 1-28 15,-4-2-42-15,-1 0-32 0,-1-3-34 0,1 3-33 16,-4-3-30-16,4 3-50 15,-7-2-36-15,7-1-89 0,-8 1-133 0,5 2 44 0,-5-4-214 16,-2 1-147-16</inkml:trace>
  <inkml:trace contextRef="#ctx0" brushRef="#br0" timeOffset="154795.0435">29119 14488 1834 0,'0'0'43'0,"0"0"15"0,0 0-1 15,0 0-3-15,3 17-2 0,-3-17-8 0,3 18 3 16,2-8 6-16,-2 2 1 0,-3 4 1 15,2-2 11-15,2 3 10 0,-1 1 8 0,-3 0 7 16,4 1 4-16,-1 2-10 0,0 0-2 16,0-2-9-16,-3 1-5 15,8 0-4-15,-8-2-13 16,3 2-2-16,0-2-5 16,0-1-10-16,-3 0-1 0,0-2 3 15,0 0-10 1,0-3-5-16,0 1-9 0,0 1-19 0,-3-5-21 0,3-9-28 0,0 17-34 0,0-17-47 0,0 0-66 15,0 0-62-15,0 0-182 0,0 0 22 0,0 0-190 0,0 0-113 0</inkml:trace>
  <inkml:trace contextRef="#ctx0" brushRef="#br0" timeOffset="155512.3878">29452 14323 1701 0,'-9'5'19'0,"-1"2"6"16,-1-2-2-16,5 5-6 0,3-1 0 0,-4 3-4 15,4 0-1-15,-1 0 0 0,4 3 2 16,4 0 0-16,-1 1 1 0,0 1 6 16,1 4 7-1,-1-3 4-15,3 0 5 0,1 3 3 16,3-4 0-16,0 3-3 0,0-1-4 16,0-1-1-16,7 2-2 0,0-3-7 0,-1-2 2 0,4 2-3 15,-3-5-2-15,6-3 0 0,-3 2-6 0,1-4 1 16,1-5 0-16,-5 0-4 0,7 1 3 15,-8-6-1-15,4-1 0 0,1-3 3 0,-5-4-2 16,4 0 1-16,-4-4 0 0,1-12-3 0,1 5-1 16,-6-7-2-16,-5-4-2 0,4 0-1 15,-5-2 1-15,-3-3 1 16,-3 1 4-16,-3 0 4 16,0 1 10-16,-8 2 3 15,-2 7 11-15,-1-4 13 0,-5 9 1 16,-1-2-2-1,-7 10-7-15,0 4-2 16,-3 3-4-16,0 4-4 16,-3 6 0-1,-1 2-3-15,1 5-7 0,3 3-8 0,-3 2-15 16,6 2-19-16,0 0-35 16,4 3-36-16,3 1-39 0,7-4-33 15,0 0-37-15,6 3-77 0,4 1-144 0,3-7-181 16,3 1-97-16</inkml:trace>
  <inkml:trace contextRef="#ctx0" brushRef="#br0" timeOffset="156156.696">30453 14715 1749 0,'-30'3'69'16,"17"-3"8"-16,2-3-5 16,11 3-10-16,-22 3-9 0,22-3-6 0,-14 0-6 0,14 0-4 15,0 0-3-15,0 0-4 0,-13-3-2 16,13 3-3-16,0 0 2 0,0 0 5 16,0 0 11-16,0 0 17 0,36-11 3 15,-23 7 3-15,-13 4-3 0,35 0-6 0,-19 0-4 16,4 4 1-16,4-3-10 0,1 5-3 15,-1-2-2-15,-4 3-8 0,4 1 1 16,-8 2 0-16,1 4-5 0,-7-2-7 0,-1 0 2 16,-5 3-2-1,-4 0-3-15,-7 6 1 0,1-2-5 0,-4 1 2 16,-1-1-2 0,-1 2-1-16,2-4-2 15,-4 3 1-15,4-3-3 0,4 1-2 16,3-3 6-1,-2 1 2-15,2-4 5 0,3-1 6 0,0 4 7 0,8-6 1 16,-8-9 3-16,9 17 1 0,4-9 10 0,-2-3-18 16,5-3 5-16,1 1-11 0,-1-3 1 0,5 0-8 0,2-5-18 15,0 3-33-15,0-5-39 16,1 1-50-16,-1-4-73 0,-3 4-75 16,0-5-189-1,1 3-6-15,-5 1 51 16,1-1-131-16,2 1-48 0</inkml:trace>
  <inkml:trace contextRef="#ctx0" brushRef="#br0" timeOffset="156623.669">31350 14515 1751 0,'-10'-3'159'0,"10"3"-9"16,-13-4-9-16,13 4-13 0,-17-3-19 16,17 3-6-16,-10-2-7 0,10 2-6 15,0 0-2-15,0 0-10 0,0 0 5 0,0 0-3 16,-10-3-2-16,10 3 3 0,0 0 1 15,0 0-9-15,0 0-9 0,0 0 0 0,0 0-14 16,0 0-33-16,0 0-23 0,0 0-26 16,0 0-40-16,0 0-30 0,0 0-30 15,0 0-43-15,0 0-38 0,24-17-31 16,-24 17-115-16,16-8-68 0,-9 6-187 16,-7 2-111-1</inkml:trace>
  <inkml:trace contextRef="#ctx0" brushRef="#br0" timeOffset="156898.0665">31687 14430 1675 0,'13'-2'-16'0,"-13"2"20"0,0 0-5 16,0 0 6-16,17 2 5 0,-17-2 21 15,0 0 20-15,10 4 15 0,-10-4 14 16,0 0 20-16,11 7 17 0,-11-7 8 0,0 0 6 15,0 0 2-15,12 5-11 0,-12-5-13 16,0 0-5-16,0 0-11 0,0 0-9 16,0 0-8-16,21 0-8 0,-21 0-5 15,0 0-12-15,0 0-5 0,19 0-2 0,-19 0-16 16,0 0-10-16,14-4-22 0,-14 4-18 16,0 0-41-16,6-8-35 0,-6 8-41 0,0 0-49 15,7-9-30-15,-7 9-86 0,14-7-112 0,-4 2-253 16,-1 0-163-16</inkml:trace>
  <inkml:trace contextRef="#ctx0" brushRef="#br0" timeOffset="157191.1092">32288 14485 1889 0,'16'5'51'15,"-16"-5"32"-15,0 0 7 0,0 0 1 16,6 7-2-16,-6-7-1 0,0 0-6 0,0 0-3 0,0 0-4 16,11 6 5-16,-11-6-15 0,0 0-1 15,0 0-6-15,0 0-2 0,3 9 0 16,-3-9-6-16,0 0-9 0,0 0-25 0,0 0-40 15,7 9-45-15,-7-9-58 0,0 0-65 16,6 8-127-16,-6-8-120 0,0 0-219 16,8 9-153-16</inkml:trace>
  <inkml:trace contextRef="#ctx0" brushRef="#br0" timeOffset="162669.557">26881 15898 575 0,'0'0'82'0,"-27"2"-16"0,13-2-29 0,1 4-6 0,13-4 4 16,-20 0-2-16,20 0 5 0,-16 2-1 0,16-2 14 16,-14 0 5-16,14 0 15 0,0 0 8 0,-15 0 3 15,15 0 9-15,0 0 6 0,-18 0 1 16,18 0 1-16,0 0 1 0,0 0 1 0,-13 2-4 16,13-2 0-16,0 0-5 15,0 0-4-15,0 0-8 0,0 0-7 0,-17 0 0 16,17 0-10-16,0 0-5 0,0 0-3 15,0 0-5-15,0 0-4 0,0 0 6 16,0 0-1-16,0 0-8 0,0 0 3 0,43-4-2 16,-19-4-5-16,-1 3-5 0,4 0-5 15,7 0 2 1,-1-2-3 15,6-1-3-15,6 0-2-16,-3-2 15 0,2 0 3 15,-2 3-8-15,-2-1-9 0,1 1 4 16,-1 2-5-16,-10-2 10 0,-1 1-15 0,-2 1-1 16,0-1 0-1,-7 6-6-15,0-4 0 0,-2-1 2 16,-2 2-1 0,0 1-2-16,-3-1-2 0,1 1 0 0,-1 0 4 15,-2-1-7 1,-11 3 0-16,23-2 2 0,-17-1-3 0,-6 3 5 0,18-2 0 0,-18 2-4 15,13-2-1-15,-13 2 7 0,10-3-2 0,-10 3-7 0,0 0 1 0,16-3 1 0,-16 3-12 0,0 0 8 0,11-2 0 0,-11 2 3 16,0 0-3-16,0 0 5 0,0 0 3 0,9-5-5 0,-9 5 2 0,0 0-3 0,0 0 2 0,0 0 0 0,0 0-3 0,0 0 4 0,13-5-2 16,-13 5 0-16,0 0 3 0,0 0-1 0,8-7-3 15,-8 7 3-15,0 0-2 0,0-16-1 16,0 16-1-16,0-18 1 0,-4 11 1 16,4-2-2-1,0-1 4-15,-4-1-5 0,0 2 0 0,2-2 2 0,-1 2 5 0,-1-2-7 16,-2 1-1-16,-2 0 1 0,6 3 4 0,-5-2-9 15,1 0 4-15,-1 1 2 0,1-2-2 16,-2 3-1-16,8 7 3 0,-9-12 1 16,5 6 0-16,4 6-4 0,-6-9 1 0,6 9-3 15,-3-8-3-15,3 8 3 0,0 0 2 16,0 0 2-16,0 0-2 0,0 0-2 16,30 27 8-16,-24-17-4 31,3 5 6-31,2 2 4 0,-1-3 7 31,-4 6-1-31,3 1 7 0,-1-2 9 0,2 1-25 16,-3-1 2-16,-1 4 8 0,-2-3-1 0,-1-2 7 0,0 1-3 15,1-1 1-15,-4 0-1 16,7 0 1-16,-7-4 1 0,0 1-7 0,0-2 1 0,0 2 0 16,-3-3-3-16,-1-2 0 0,-3 2-7 15,4-1 3-15,-5-1-12 0,3 0-8 0,-3-5-18 16,-6 2-30-16,9 1-25 0,-1 0-49 0,-6-4-46 15,12-4-53-15,-13 15-48 0,4-10-148 0,5 4-45 0,-2-3 55 0,2 5-164 16,4-11-81-16</inkml:trace>
  <inkml:trace contextRef="#ctx0" brushRef="#br0" timeOffset="165476.6832">28099 15642 1512 0,'0'0'-47'0,"0"0"17"16,0 0 13-16,-14 29 1 0,17-17 8 15,1 3-1-15,-1 3 22 0,7 2 13 16,-3 2 6-16,-1 7 12 0,5 0 9 0,2 3 8 16,1 1 6-1,-6 2 6-15,10 5-2 16,-8-5 3 0,3-3-2-16,-3 3-3 15,0 0-9-15,3-3-3 16,-2 1-6-1,-1-2-6-15,-4-2-4 16,1-1-2-16,0-3-10 0,0-3-2 16,-1 1-9-16,-3-3-10 15,4-2-16-15,-4-4-24 0,1 1-21 0,-1-2-26 0,1-3-37 16,-4-10-31-16,0 0-50 0,-4 15-118 0,4-15-185 0,0 0-4 0</inkml:trace>
  <inkml:trace contextRef="#ctx0" brushRef="#br0" timeOffset="165791.6655">27868 15911 1377 0,'0'0'14'0,"-7"-11"11"15,5 7 1-15,2 4 1 0,0-13 8 16,0 13 8-16,0 0 7 0,9-21 4 0,-3 12 6 15,8-1 0-15,-1-2 7 0,8 0 2 16,-2-2 10-16,4 2 3 16,8-3 3-16,5 3-2 0,-1-3-4 0,1 0-3 15,4 0-11-15,0 0-7 0,0 0-3 0,-3 3-7 16,2-4-3-16,-2 3-5 0,-1 1-7 16,-1-1-4-16,-5 1-13 0,-5 3-17 15,1 1-22-15,-4 0-22 0,1 2-34 0,-7 0-29 16,-2 0-29-16,-1-2-30 0,1 8-48 0,-14 0-116 15,13 0-239-15,-13 0-70 0</inkml:trace>
  <inkml:trace contextRef="#ctx0" brushRef="#br0" timeOffset="166075.6466">28148 16013 1538 0,'0'0'-31'0,"-6"13"16"0,6-13 3 0,-7 7 8 0,7-7 17 0,0 0 3 0,-3 11 0 0,3-11 9 0,0 0 12 0,0 0 11 0,0 0 9 0,13 14 8 0,-13-14 7 0,0 0 1 16,24 3 0-16,-24-3-9 0,23-3-6 15,-23 3-4-15,27-5-3 0,-11 3-8 16,-2-1-2-16,-1 0-10 15,4-1-8-15,-4 1-19 0,4 1-26 0,2-5-26 16,-1 1-33-16,-2 1-35 0,1 0-22 0,1 4-52 16,-3-5-137-16,5 6-156 0,-3 0 12 0</inkml:trace>
  <inkml:trace contextRef="#ctx0" brushRef="#br0" timeOffset="166333.6299">28769 16201 1438 0,'0'0'62'0,"13"5"11"16,-13-5 8-16,0 0 6 0,16 0 1 15,-16 0-1-15,0 0-1 0,0 0-10 0,17 0-6 16,-17 0-7-16,0 0-7 0,0 0-3 15,0 0-8-15,0 0-4 0,21 0-10 0,-21 0-26 16,0 0-41-16,0 0-51 0,0 0-56 16,13 2-56-16,-13-2-174 15,0 0-173-15,0 0-48 0</inkml:trace>
  <inkml:trace contextRef="#ctx0" brushRef="#br0" timeOffset="167706.547">29563 15906 1496 0,'3'-10'-8'0,"-3"0"14"0,0 10 7 15,3-18 9-15,-3 18 10 0,3-15 11 16,-3 15 12-16,0-10 9 0,0 10-2 0,-9-7 0 16,9 7 7-16,0 0 5 0,-24 7 9 15,11 0 6-15,3 5 4 0,-3-3-2 16,-1 8-1-16,4 3-5 0,-3 3-5 0,3 0-9 16,3 2 4-16,1-1-8 31,2 3-3-31,4-1 0 0,0-1-4 0,4 0-4 0,-1-2 0 0,7-2-7 0,0 0-2 15,3-1-1-15,4-5 4 16,3-1-10-16,-3-3-4 0,3-4-5 0,-1-2 4 16,5-5-11-16,-4 0-4 15,3-5 0-15,4-2 2 16,-4-1-9 0,-2-2-3-16,-2-5-1 15,1 3 2-15,-2 0-1 16,-6 0-2-16,1 0-2 0,1 2 0 15,-4 3 1-15,1-1 4 0,-2 1-9 0,-2 0-1 16,2 4 5-16,-9 3-9 0,21-4 6 0,-21 4 3 16,20 4-5-16,-7 1 4 0,-13-5 3 15,24 12-6-15,-12-1-4 0,6-2 7 0,-1 4-5 16,2 0 4-16,1-1-5 0,4 1 5 16,-5-1 0-16,8-4 1 0,-3 1-4 0,-1-1 7 0,4 0-11 15,-1-6 5 1,1 1-4-16,-4-3 9 0,1-5-10 31,3 1 1-31,-5-5 4 0,-1-1 3 16,-1-2-7-1,-4-3 18-15,-2 0-15 0,-1-5-5 0,-7 0 7 16,-2 0-5-16,-4-3-1 0,-4 3 0 0,1 0 3 16,-7-3 1-16,1 6-5 0,-5-1 2 0,-2 4-1 15,-1-1 2-15,-7 5-5 0,5 3 10 0,-8 4-4 16,3 3 0-16,-6 0 0 0,3 5-7 0,4 5-18 15,-3 0-27-15,9 2-28 0,-3 0-35 0,3 6-39 16,7-2-32-16,0-1-22 0,0 2-28 16,10-3-97-16,-3 2-108 0,6-1-188 0,1-3-126 0</inkml:trace>
  <inkml:trace contextRef="#ctx0" brushRef="#br0" timeOffset="168240.0491">30524 16096 1672 0,'6'8'-2'0,"1"-1"30"0,-1 3 12 0,0 0 0 16,2-1 2-16,-2 1-1 0,1 2 3 15,-7-12 2-15,9 17-4 0,-4-10 5 16,1 1-7-16,-6-8 3 0,10 12 6 0,-10-12-1 16,6 10-5-16,-6-10-2 0,0 0-6 15,0 0-5-15,0 0 1 0,14-25-9 0,-11 15-2 16,1-3-5-16,-1-2 0 0,0 2-2 15,3-6-2-15,-2 9-1 0,0-5-2 0,2 6 2 16,1-3 1-16,3 5 11 0,3 5 12 16,-13 2 9-16,24 7 4 0,-11-2 4 15,0 4 3-15,1-3-1 0,-1 5-2 0,0-2-6 16,0 3 4-16,1-1-7 16,2-2-3-16,-5-1-5 0,-1 1 0 0,3-3-3 15,-3 0-5-15,-10-6 0 0,23-3-7 16,-9-2-8-16,-5 1-2 0,5-8-2 0,-4 0 0 15,3-5-1-15,-2 0-4 0,-2 0 2 16,1-2 0-16,-3 4-3 0,3 0 4 16,0 3-3-16,-4 1 8 0,-2 2 5 0,6 3 10 15,-10 6 20-15,0 0 10 0,20 3 21 16,-20-3 1-16,13 18 4 0,-3-6-12 16,-2 0-6-16,1 6 0 15,1 0-10-15,1 0-7 0,-2-1-5 16,4 0-2-1,-2 0-12-15,-5-1-16 16,4-1-35-16,-4 0-42 16,2-5-41-16,-2 2-54 0,4-2-62 15,-7 0-84-15,-3-10-203 16,7 16 28-16,0-12 58 0,-7-4-183 16,10 8-107-16</inkml:trace>
  <inkml:trace contextRef="#ctx0" brushRef="#br0" timeOffset="168442.0372">31260 16061 1640 0,'0'-17'3'0,"0"17"21"16,4-11 7-16,-4 11 10 0,0 0 5 15,0 0 6-15,20 28 4 0,-14-11 11 0,4 4 6 16,0 5 13-16,0 5-4 0,3 2 8 16,1-2-2-16,-1 5-6 0,4 3-3 15,-1-1-8-15,5 2-11 0,-5-5-3 16,7 2-12-16,-5-6-24 0,-2 1-17 0,-2-2-24 15,2-2-27-15,-2-1-38 0,2-2-26 0,-6-4-39 16,-3-4-21-16,-1 0-52 0,-2-3-454 16,2-2-173-16</inkml:trace>
  <inkml:trace contextRef="#ctx0" brushRef="#br0" timeOffset="168721.0246">31250 16218 1776 0,'-7'-27'-38'16,"4"2"25"-16,3-3 17 0,6 3 2 0,-2 5 10 0,10-3 7 16,-2-2 12-16,6 9 10 0,-2-1 14 15,1 0 13-15,3 8 9 0,0 2 9 0,0 1 3 16,-3 6 4-16,2 3 4 0,-1 4-2 16,-2 5-4-16,-2 5-1 0,-5-3-3 0,-2 4-5 15,-1-1-7-15,-2 5 0 0,-4-1-5 16,-4-2-8-16,1 1-6 0,-4 3-7 15,1-3-6-15,-4-2-9 0,0 1-7 0,3-4-28 16,-2 1-23-16,-2-4-37 0,4 0-51 16,1-4-52-16,-1-3-52 0,7-5-56 15,-10 2-138-15,10-2-29 0,0 0-169 0,0 0-104 16</inkml:trace>
  <inkml:trace contextRef="#ctx0" brushRef="#br0" timeOffset="168960.0046">31523 16012 1572 0,'4'-12'-34'0,"-4"12"29"16,0 0 15-16,0 0 3 0,7-7 18 0,-7 7 7 16,0 0 5-16,0 0 5 0,0 0 2 0,13 25 2 15,-13-25-3-15,6 20 4 0,-2-13 0 16,0 6-3-16,2-3-5 0,1 0-4 0,-4 3-6 15,0-3-4 17,4 2-15-32,-3-2-12 0,2 3-24 0,-3-4-28 0,-3-9-39 0,4 13-31 0,-4-13-42 0,3 10-103 0,-3-10-247 15,0 0-15-15</inkml:trace>
  <inkml:trace contextRef="#ctx0" brushRef="#br0" timeOffset="169290.9829">31550 15933 1323 0,'0'-8'-34'0,"0"8"30"0,3-14 17 0,1 7 16 16,3-1 20-16,-1 0 11 0,1 1 10 0,7 0 0 15,-8 1 4-15,4 1 5 0,-10 5 1 16,20-5 3-16,-20 5 2 0,20 5-4 0,-20-5-3 15,23 8-2-15,-12 0-3 0,-2 1 0 16,1 3-2-16,-2 4-3 0,-2 1 7 16,0 1-9-1,1 0-7-15,-1-4-3 0,2 1-4 0,-5-1-7 0,3 0-2 0,1-2-6 16,-1 1-1-16,2-3-4 0,-2 2-5 16,1-2-9-16,2-2-12 0,-9-8-22 0,17 10-29 15,-4-7-42-15,-13-3-42 0,21 0-39 16,-21 0-37-16,20-8-66 0,-10 0-89 15,3 3-242-15,-6-5-100 0</inkml:trace>
  <inkml:trace contextRef="#ctx0" brushRef="#br0" timeOffset="169493.9705">31924 15981 1609 0,'0'-10'-11'0,"0"10"33"0,0 0 18 0,0 0 13 0,0 0 16 0,0 0 11 0,0 0 6 0,0 0 3 0,7 44 5 0,-4-33-3 0,0 4-6 16,0-3 0-16,0 3-2 0,5 0-11 15,-2 1-4-15,7-2-1 0,1 4-10 0,-1-4-4 16,4 4-7-16,-1-5-9 0,1 0-14 16,0 2-17-16,0-8-24 0,2 0-32 15,-5 3-36-15,-1-5-38 0,-2-1-34 16,-11-4-27-16,19 4-65 0,-19-4-88 16,0 0-239-16,17-4-77 0</inkml:trace>
  <inkml:trace contextRef="#ctx0" brushRef="#br0" timeOffset="169674.96">32074 16113 1443 0,'0'0'-62'15,"0"0"15"-15,10-9 8 0,-10 9-1 16,13-13 6-16,-6 9-7 0,3-5-14 0,0 4-15 16,4-2-62-16,-2 2-182 0,-2-3 169 0</inkml:trace>
  <inkml:trace contextRef="#ctx0" brushRef="#br0" timeOffset="170175.9278">32081 15991 935 0,'-14'-8'68'0,"14"8"5"0,-7-7 10 16,7 7-4-16,0 0-3 0,10-20-6 0,-10 20-9 15,17-15-6-15,-7 5-9 0,1-1-3 0,-2 4-4 16,4-2-4-16,1-4-2 0,-1 1-1 15,1 1 2-15,-1 1-2 0,-3 0 1 16,0 3-1-16,0-1 2 0,-4 4 0 16,2-4 4-16,-8 8 1 0,13-13 1 0,-13 13-4 31,9 0 2-31,-9 0 7 0,0 0-2 0,0 0-4 0,17 18 3 0,-10-11-3 16,-1 3 1-16,5 5 0 0,2 1 2 0,4 1-4 15,2 3 1-15,5 0-2 0,3 0 1 16,-1 0 2-16,1 2 6 0,0 0-5 15,3-1 0-15,-3 1-1 0,-5-5 0 0,2 4 1 16,-4-4 3-16,-7-1 6 16,1 0 3-16,-1-3 2 0,-6 3-7 0,-4-1-5 0,0-6-2 15,1 1-9-15,-4-10-2 0,-4 20 2 16,4-20-12-16,-3 13-8 0,3-13-2 16,-7 8-7-16,7-8-2 0,0 0 2 15,0 0-4-15,0 0-3 0,-16-26-2 0,16 14-4 16,0 2 1-16,0-5 1 0,3 0-1 15,1 2 0-15,2-2 2 16,-3 1-2 0,1 1 5-16,6 3-4 0,-3-3 12 15,-1 3-9-15,1 0 2 16,3 0 6-16,0 5 2 0,0 3 4 16,-10 2 6-16,0 0-5 0,36 10 10 0,-25-6-5 15,-2 4-2-15,1 1 2 0,1-3-3 0,-2 2 6 16,1-1-11-16,1 1-13 15,-5-1-21-15,-6-7-34 0,10 15-44 0,-3-10-55 0,-7-5-64 0,0 0-111 0,10 5-122 0,-10-5 45 16,0 0-144-16,0 0-57 0</inkml:trace>
  <inkml:trace contextRef="#ctx0" brushRef="#br0" timeOffset="170359.9165">32554 15816 1589 0,'-13'-11'47'0,"3"-1"14"0,3 6-3 0,-3-3-11 16,7 1-18-16,-4 1-35 0,4-2-52 15,0 1-44-15,3 8-98 0,6-17-299 16,-2 9-3-16</inkml:trace>
  <inkml:trace contextRef="#ctx0" brushRef="#br0" timeOffset="170826.0481">32697 15638 1323 0,'0'0'50'0,"0"0"23"0,0-13 6 0,0 13-4 0,0 0-4 0,0 0-2 16,0 0 2-16,0 0 2 0,0 0 5 15,24 38 0-15,-18-25 12 0,1 6 2 0,0 4 8 16,0 3-5-16,6 3 2 0,-3 2 4 16,3 1-5-16,-3-2-6 0,4-3-5 15,-5 5-6-15,1-3-9 0,1-2-5 16,-2 0-6-16,1-5-10 0,-2 1 2 0,-2-3-8 15,1-2-10 1,-1-5 4-16,-3 1-5 0,5-3-2 0,-5-2-1 0,-3-9-9 16,3 12-4-16,-3-12-3 0,0 0-6 0,0 0-10 15,0 0-4-15,10-29-5 0,-7 14-11 16,3-4-12 0,2-2-5-1,2-1-2-15,-1-1 2 16,5 2 2-1,-1 4 3-15,-2 0 4 0,2 2 1 16,4 2 4 0,-4 6 4-1,0 4 4-15,-3 0 5 0,-10 3 7 0,24 3 6 0,-15 5 9 0,-2-1 8 16,-1 1 9-16,-2 4 13 0,-4-12 7 16,0 20-6-16,-7-8 9 0,4 1 21 0,-4-3 2 0,-6 2 2 15,0 2-8-15,0-5-13 0,-8 1-5 0,1-3-2 16,4 1-5-16,-4 1-12 0,2-8-9 0,2 2-18 15,-1-3-6-15,-2-3-34 0,5 2-31 0,1-8-45 16,7 4-53-16,-5-5-60 0,8 0-73 0,3-2-182 16,3 1 12-16,0-4-202 0,5 3-166 0</inkml:trace>
  <inkml:trace contextRef="#ctx0" brushRef="#br0" timeOffset="171240.0862">33097 15421 1766 0,'0'0'-32'0,"8"-9"29"0,-8 9 10 16,6-12 15-16,-6 12 13 0,0 0 10 0,0 0 13 15,0 0 8-15,0 0 13 0,0 0 11 16,30 25 11-16,-26-12 7 0,2 0 5 16,0 6 5-16,-2-1 6 0,3 7-6 15,-4-2 31-15,4 3-7 0,-4 0-18 0,3 4 3 16,2 1-9 0,-2 0-12-16,1 0-27 0,2-1 2 0,-2-1-15 15,0-1-1-15,3 3-3 0,0-4-4 16,-3-4-5-16,0-2-6 0,-4 2-6 15,7-5-2-15,-4-1-6 0,1 4-1 0,-3-9-6 16,2 3-4-16,-3-3-10 0,4 0-17 0,-4-1-18 0,1-1-27 16,3-3-30-16,-7-7-37 0,6 12-35 0,-6-12-39 15,0 0-36-15,0 0-43 0,10 5-107 16,-10-5-111-16,0 0 34 0,0 0-180 16,0 0-131-16</inkml:trace>
  <inkml:trace contextRef="#ctx0" brushRef="#br0" timeOffset="171477.1664">33415 15918 1729 0,'0'0'25'16,"0"0"23"-16,0 0 12 0,13 15 3 0,-13-15 10 15,6 16 4-15,2-7 1 0,-5 2 4 0,0-1-5 16,3 2 0-16,-2 0-3 0,2 0-2 15,2-1-9-15,1 1-4 0,-2 1-3 0,2-3-10 16,2-1-9-16,-1-1-14 0,-1 1-31 16,2-3-36-16,-1 0-37 0,-10-6-46 15,17 2-47-15,-17-2-80 0,0 0-117 16,0 0-228-16,0 0-98 0</inkml:trace>
  <inkml:trace contextRef="#ctx0" brushRef="#br0" timeOffset="171680.1518">33538 15986 1663 0,'0'0'33'0,"-3"-15"30"16,3 15 16-16,6-13 5 0,-6 13 0 16,7-15-6-16,-4 10-3 0,-3 5-15 0,14-13-10 15,-8 8-28-15,-2-2-42 16,2-2-51-16,-6 9-49 0,3-18-48 0,-3 18-74 16,-9-18-326-16,5 8-70 0</inkml:trace>
  <inkml:trace contextRef="#ctx0" brushRef="#br0" timeOffset="171862.2743">33398 15761 1646 0,'-7'-5'71'0,"4"-3"41"0,3 8 23 0,0-15 21 16,0 15 10-16,10-12-12 0,-4 4-6 15,5 1-19-15,-2-4-12 0,5 2-11 16,-4 2-18-16,0-3-41 0,4-1-40 0,-5 2-48 31,4-2-54-31,1 2-54 0,-4 0-52 0,-1 0-125 16,2 2-126-16,-1-1-167 0,-4 0-116 0</inkml:trace>
  <inkml:trace contextRef="#ctx0" brushRef="#br0" timeOffset="291587.6009">18600 15404 490 0,'6'-11'190'0,"-6"11"-58"0,4-7-52 0,-4 7-13 0,0 0-17 0,6-10-4 0,-6 10 0 0,0 0-24 0,6-13 35 15,-6 13 5-15,11-9 8 0,-8 4 10 16,-3 5 6-16,13-12 5 0,-13 12 4 0,11-9 3 15,-11 9 7-15,10-8 1 0,-10 8-2 16,9-5-8-16,-9 5-2 0,11-7-9 16,-11 7-1-16,0 0-3 0,0 0-3 15,10-4 0-15,-10 4-5 16,0 0-6-16,0 0-2 0,9-6-4 0,-9 6 0 0,0 0-4 16,0 0-1-16,0 0-2 0,0 0 0 15,0 0-8-15,0 0-3 0,-3 32-3 0,0-21-2 16,-4-1 0-16,1 2-1 15,-1 1-8-15,-3 2-2 16,-3 0-4-16,-1 2 0 0,1 4-4 16,-1-2 2-1,1-1 2-15,-4 2-6 0,1 2-2 16,2-2-2-16,1-1 6 16,-4-2-10-16,7 0-2 15,1 0 7 1,-5-1-10-16,7-3 3 0,-2 3-6 15,2-3 4-15,0-4-5 16,0 2 2-16,1-4-5 16,0-2-12-16,-2 3-16 0,8-8-8 0,-6 10-20 0,6-10-14 0,0 0-18 0,-10 3-21 0,10-3-25 0,0 0-30 0,-7-18-19 0,7 18-5 15,0-18-11-15,-3 10-24 0,3-1-58 0,0 9-371 0,-7-15-151 0</inkml:trace>
  <inkml:trace contextRef="#ctx0" brushRef="#br0" timeOffset="292068.6691">18286 15391 1722 0,'0'0'-53'16,"-4"-11"9"-16,4 11 9 0,0 0 6 15,0 0 6-15,0 0 17 0,0 0 19 16,8-11 14-16,-8 11 12 0,0 0 3 0,0 0 7 15,0 0 0-15,0 0 12 0,36 14 7 16,-26-6 7-16,0-4 3 0,4 5 0 0,-1-1 5 16,0 1-5-16,7 0 5 0,-3 2 0 15,3-1-3 1,0 2 6-16,0 0 2 0,4 1-3 16,2 3 3-16,0-2 4 15,-2-2 21-15,3 6 1 16,-4-4 1-16,1-3-8 0,2 4-3 0,-3-2-8 15,1-1 2-15,-1-2-7 0,1 0-6 0,-2-1-6 0,-4 3-1 16,2-3-10-16,-1 1-4 0,-5-3-2 0,-1-1-6 0,0 1 2 0,1-2-5 16,-5 0-1-16,2 3 5 0,-11-8-1 0,20 7-1 15,-10-4-1-15,-10-3-3 0,10 8-1 16,-10-8-3-16,13 4-8 0,-13-4-3 0,0 0-2 16,14 5-3-16,-14-5-2 0,0 0-9 15,0 0-9-15,0 0-12 0,0 0-18 16,0 0-21-16,13 3-29 0,-13-3-33 0,0 0-38 15,0 0-47-15,0 0-58 0,0 0-67 16,0 0-79-16,0 0-174 0,0 0 56 0,0 0-321 16,0 0-316-16</inkml:trace>
  <inkml:trace contextRef="#ctx0" brushRef="#br0" timeOffset="321861.5055">17056 15971 689 0,'0'0'59'0,"0"0"-19"16,-4-13 4-16,4 13-17 0,0 0 6 15,0 0-3-15,0 0-6 0,0 0 1 0,0 0 0 16,0-9 5-16,0 9 0 0,0 0 4 16,0 0-1-16,0 0 14 0,0-11 10 15,0 11 9-15,0 0 6 0,0 0 4 0,0 0 2 16,0 0 6-16,0 0-3 0,0 0 6 16,0 0 5-16,0 0 0 0,0 0 2 0,0 0-1 15,0 0-1-15,0 0 0 0,0 0-1 16,0 0-6-16,0 0-3 0,0 0-9 15,0 0-6-15,0 0-3 0,-23 23-8 0,16-18-2 16,1 5-5-16,-5 0-3 0,2-1-9 16,-5 8-1-16,4-3 6 0,-3 1-13 0,2 0 0 15,-1-1-4 1,-6 3-5-16,9 0-3 16,-4 0 1-1,-1 0-7 1,4 1 2-1,-4-3 2-15,5 3-5 16,2-1-1-16,-7 0-4 0,8-2 1 0,-4 1 0 0,4-4-4 0,-2 0 4 16,2 1-2-16,-1-4-1 0,4 4-7 0,0-5-4 0,-3 2-6 0,6-10-10 0,-11 13-7 0,8-6-7 15,3-7-12-15,-7 10-12 0,7-10-15 0,0 0-19 0,-3 12-24 0,3-12-28 0,0 0-16 0,0 0-32 16,0 0-86-16,0 0-124 0,0 0-144 16,0 0-52-16</inkml:trace>
  <inkml:trace contextRef="#ctx0" brushRef="#br0" timeOffset="322503.0411">16716 15963 1465 0,'0'0'-44'0,"0"0"12"0,0 0 12 0,0 0 11 16,-17 0 22-16,17 0 15 0,0 0 7 0,0 0 7 15,-10 6 6-15,10-6 4 0,0 0 4 16,-7 7 4-16,7-7 3 0,0 0 6 16,4 15 9-16,-4-15 3 0,6 17 1 0,-6-17 0 15,13 18 1-15,-2-8 0 0,-2 2 5 16,4 1-7 0,4-1 1-16,1 3-6 0,-2 1 0 0,4-2-2 0,-4 1-2 0,8 2-1 15,-1 4-7-15,-3-3 0 0,3 1 9 16,-2-2-16-16,2 1 3 0,-7 0-3 15,5-3-2-15,-5 0-6 0,1 2 7 0,-4-4-9 16,4-1-2-16,-4 1 7 0,1-1-1 0,-1-2-11 16,-3-3 18-1,0 1-6 1,0 2-2-16,0-2 6 16,0-3 1-16,0 3-1 0,-10-8 3 15,14 9 0-15,-8-3-2 0,-6-6-3 0,10 9 3 0,-10-9-8 16,10 7-6-16,-10-7-3 0,7 8-3 0,-7-8-5 0,0 0-4 0,9 9-5 0,-9-9 1 31,0 0-4-31,10 3-1 0,-10-3-2 0,0 0-6 0,0 0-1 0,11 9-8 0,-11-9-6 16,0 0-11-16,0 0-16 0,0 0-20 0,0 0-28 15,0 0-29-15,0 0-23 0,0 0-35 0,0 0-33 16,0 0-44-16,0 0-35 0,0 0-66 16,0 0-129-16,0 0-8 0,0 0-224 15,16-12-198-15</inkml:trace>
  <inkml:trace contextRef="#ctx0" brushRef="#br0" timeOffset="349061.7956">16212 16471 1200 0,'0'0'118'16,"0"0"-33"-16,-4-13-27 0,4 13-15 0,-3-8 7 16,3 8-4-16,0 0 3 0,0-9 10 15,0 9 7-15,0 0 4 0,0 0 5 0,10-12 4 16,-10 12 8-16,6-8 5 0,-6 8 10 15,0 0 11-15,0 0 7 0,5-10 3 0,-5 10 2 16,0 0-10-16,0 0 27 0,0 0-2 16,0 0-11-16,0 0-3 0,0 0-2 15,0 0-8-15,0 0-3 0,0 0-4 0,0 0-5 16,0 0-1-16,0 0-10 0,0 0-9 16,0 0-4-16,0 0-9 0,-27 27-5 0,16-15-12 15,1 1-2-15,1 3-2 0,-5 1-10 16,4 0-3-16,-4 3-3 0,1 1-3 15,4 4-2-15,-5-4-4 0,1 5-3 0,2 2-2 16,-2-4 0-16,4 4-7 16,-5-3 1-1,4-3-2-15,0 1-5 0,3-1-1 16,1-2-6 0,-1 0-8-16,1 0-6 15,-2-2-10-15,5-3-9 0,0-3-3 0,-1 0-11 0,-2 2-14 16,6-2-17-16,-3-5-12 0,0 3-15 15,3-10-20-15,-4 10-20 0,4-10-23 0,0 0-25 0,0 0-23 0,0 0-23 0,0 0-10 0,0 0-17 0,4-35-58 0,-4 35-76 16,3-20-41-16,3 10-130 0,-3 0-73 16</inkml:trace>
  <inkml:trace contextRef="#ctx0" brushRef="#br0" timeOffset="349541.7636">15895 16516 1482 0,'-3'-5'-53'16,"3"5"10"-16,-7-10 18 0,7 10 5 0,0 0 15 15,-4-12 10-15,4 12 12 0,-3-6 14 16,3 6 8-16,0 0 13 0,0 0 8 0,0 0 7 15,0 0-1-15,21-4 9 0,-21 4 4 16,0 0 11-16,26 4-4 0,-13 2 11 0,0-1-4 16,1 2 8-16,2 0 0 0,5 3 1 15,-1 0-2-15,-1 2 3 0,5 4 3 16,-1-1-1-16,1 2-8 0,0 3-2 16,-5-2 17-16,4 2 2 0,-2 0-13 0,1 1-9 15,-1-4-2 1,-4 0-12-1,2 0-5-15,-2 1-2 0,-1-3-7 16,2-3-6-16,-6 1-6 0,6-1-4 0,-9-2-2 16,5-3-3-16,-4 5-6 0,0-6-4 0,-3 0-1 0,3 1-2 0,-10-7-4 15,13 10-1-15,-6-5 1 0,-7-5-2 0,10 8-4 0,-10-8-1 16,9 7-9-16,-9-7-8 0,0 0-21 16,11 7-22-16,-11-7-25 0,0 0-32 0,0 0-29 15,0 0-39-15,0 0-39 0,0 0-41 16,0 0-60-16,0 0-140 0,19-10-52 0,-19 10 74 15,0 0-184-15,0 0-107 0</inkml:trace>
  <inkml:trace contextRef="#ctx0" brushRef="#br0" timeOffset="372151.9516">13540 17111 482 0,'10'-15'187'0,"-10"15"-45"0,0 0-59 0,0 0-24 15,0 0-3-15,0-13 7 0,0 13 5 0,0 0 0 16,0 0 10-16,0 0 2 0,0 0 6 15,0 0 2-15,0 0 6 0,0 0 8 16,-4-9 4-16,4 9 9 0,0 0 3 16,0 0 3-16,0 0 0 0,0 0-1 0,0 0-6 15,0 0-3-15,0 0 1 0,0 0-11 16,0 0-2-16,0 0-6 0,0 0-14 0,0 0-4 16,0 0-5-16,0 0 9 0,0 0-8 15,-6 30-16-15,6-30-6 0,6 19 1 0,-6-19-6 16,4 20 1-16,-1-7-6 0,-3 0-4 15,0-1 19-15,5 1-5 0,-3-1-9 16,2 1 2-16,-1-1-3 0,-3 5-8 16,2-4-4-16,2-4-1 0,3 8 1 0,-5-8-6 15,3 1 1-15,-1 0-4 0,-1 0-2 16,-1 0-6-16,6-2 0 0,-8-8 0 16,5 14 7-16,-5-14-5 0,9 11-1 0,-9-11-4 15,9 7 2-15,-9-7 2 0,13 5-2 16,-13-5-6-16,21-2 8 0,-21 2 2 15,23-8-2-15,-10 2 0 0,3-1 4 16,-3-1-7-16,8-1 4 16,-1-1 2-16,0-2-1 15,0 1-1-15,1-3 1 0,1 1 2 16,2-5 0-16,3 1-1 0,-4 0 9 0,7 1-10 0,-3-2 0 16,-4-1-6-16,2 1 17 0,0 0-9 15,2 1 1-15,-4 0-1 16,-1 2 3-16,3-2-5 0,-5 5 7 15,-4-5-3-15,4 5 0 0,-7 0-1 16,3 2 3-16,-3 0-3 0,1 2-3 0,0 2-2 16,-3-3 2-16,-2 1-4 0,-2 4 1 0,-1-4 0 15,4 4-1-15,-10 4 1 0,13-10-2 0,-7 7-1 0,-6 3 1 0,12-8 2 0,-12 8-2 16,9-7-4-16,-9 7 5 0,0 0 4 16,10-8-2-16,-10 8-1 0,8-6 5 0,-8 6-3 15,0 0 0-15,0 0 0 0,0 0 0 16,9-6-3-16,-9 6 2 0,0 0-3 0,0 0 2 15,0 0-2-15,10-8-5 0,-10 8 5 16,0 0-1-16,0 0-3 0,0 0 0 16,0 0-3-16,0 0 4 0,0 0-5 0,0 0 1 15,11-5 2-15,-11 5-2 0,0 0-12 16,0 0-9-16,0 0-29 0,0 0-24 0,0 0-36 16,0 0-46-16,0 0-54 0,0 0-74 15,0 0-71-15,0 0-212 0,0-12 18 0,0 12 78 16,0 0-275-16,0 0-236 15</inkml:trace>
  <inkml:trace contextRef="#ctx0" brushRef="#br0" timeOffset="426747.2157">7256 17358 385 0,'0'0'118'0,"0"0"-37"16,-13 4-35-16,13-4-4 0,0 0-14 15,-13-4-7-15,13 4 1 0,0 0-1 0,0 0 4 16,-13 0 3-16,13 0 5 0,0 0 2 16,0 0 1-16,-14 0 5 0,14 0-2 0,0 0 13 15,0 0-2-15,0 0 1 0,0 0 1 16,-10-2 2-16,10 2 5 0,0 0 1 31,0 0 1-31,0 0 2 0,0 0 3 0,0 0-1 0,0 0 1 0,0 0-5 0,0 0 3 16,0 0-5-16,-10-6-1 0,10 6-3 15,0 0-3-15,0 0-1 0,0 0-2 0,0 0-7 16,0 0 8-16,0 0 0 0,0 0 2 16,0 0 0-16,0 0-2 0,-20 8-9 15,20-8-3-15,-20 16-4 0,7-7-3 16,-4 4-5-16,-3 2-1 0,-3 2-4 0,-4 4-1 15,0-1-3-15,4 2 0 0,-7 0 3 0,4 4-8 16,-1-7-2-16,3 1-1 0,1 1 2 16,7-6-5-16,-1 2-1 0,-1-4-1 15,5-1-1-15,1 1-3 0,1-6-2 0,4 3 3 16,1-5-3-16,6-5 1 0,0 0 0 16,0 0 3-16,0 0-3 0,0 0 1 15,0 0 0-15,40-26 3 0,-20 11-2 0,4-2 2 16,1-2-2-16,10-5 2 15,-2-3-2-15,7 0 2 16,-4-1-1-16,1 1 1 16,0 2 2-16,-4 0 2 0,1 5-5 0,-4 0 11 15,0 0-9-15,-4 2 0 0,0 1-1 0,1 2-2 16,-7 0 4-16,-3 3-2 0,3-1-1 16,-6 1-1-16,2 1-1 0,-2 4 1 0,-5 2-1 0,4-2 3 15,-5-1 5-15,1 3-8 0,1 0 2 0,-10 5-1 0,14-8-3 16,-14 8 1-16,6-5-6 0,-6 5-4 15,0 0 6-15,0 0-5 0,0 0-2 16,0 0-1-16,-33 25-5 0,16-12 2 16,1-3 1-16,-4 3 0 0,-4 1-1 0,1 4 5 15,-3-3-4-15,-1 2-2 0,3 0 3 16,-2-2 0-16,5 1 2 0,2-3 1 0,-2 1 5 16,5-3-5-16,-1-2 0 15,4 1-2-15,-1-2 2 0,8-3 6 0,-4 0-5 0,10-5 4 16,0 0 1-16,0 0 0 0,0 0-1 15,0 0 2-15,34-25 2 0,-18 10 5 16,10-3 1-16,1-4 1 0,3 2 3 16,4-7-3-16,-1-1-2 15,0 2 2-15,-3 5 1 0,0-2 0 0,-3 4-1 16,3-2 0-16,-7 3 0 0,-2 6-2 0,-5 0 3 16,1 0 3-16,-4 3 4 0,-2 4 0 15,-5 0-6-15,-6 5-2 0,0 0-3 0,0 0 0 16,0 0-3-16,0 0 2 0,-23 28-5 15,5-16 3-15,-1 1-5 0,-1 2-1 0,-4 2 2 16,-6 1-4-16,0 2 0 16,0 2 4-16,0-4 2 0,-3 0 1 15,3 2 0-15,3-3-4 0,0-3 3 16,5 1 1 0,1-1-3-1,5-4 0 1,-1-1 1-16,0 1-2 0,4-2 1 15,3-4 2-15,10-4-3 0,-10 5 3 0,10-5 6 0,0 0-5 0,0 0-2 0,0 0 4 0,0 0-1 0,30-24 0 0,-20 14 1 0,6-2 3 0,-2-2-2 16,2-1 1-16,2 3 0 0,-2-3 5 0,-2 6-5 16,-1-4 7-16,0 2-7 0,0 2 1 15,-3-2 4-15,-3 7 3 0,0-4-3 16,-7 8 0-16,6-7-3 0,-6 7-3 0,0 0 1 16,0 0-1-16,0 0-1 0,-47 18 1 15,28-9 0-15,-2 1-3 0,-2 3-2 0,-3 0 9 16,-1 2-9-16,-3 0 4 0,0-1-1 15,3 4 3-15,1-3-3 0,2-2 0 0,4-4 5 16,0 3-3-16,3-4-3 0,4-1-1 16,-1-1 0-16,5 2 0 0,-1-6 3 15,10-2-2-15,0 0 3 0,0 0 1 0,0-19 1 16,10 5 0-16,7-3 2 0,2-3 5 16,8-4-3-16,10-5 4 0,0 0-2 15,3 0 1-15,-4 2-3 0,4 0 2 0,-6 1-5 16,-1 7 3-16,-7 1-1 0,1 3-1 15,-7 3 0-15,1-1 6 0,-5 3 0 16,-6 6 0-16,0 1-3 0,-10 3 0 0,0 0-3 16,0 0 3-16,0 0-5 0,0 0 2 15,-23 32-6-15,6-22-2 16,0 5 0-16,-3-2 0 0,1 2 1 0,-5-1-1 16,0 1 0-16,1 3-2 0,0-3 4 0,6-2 1 15,-3-1-4-15,4 2 4 0,-1-7-5 16,4 0 5-16,3 0-3 0,3-1 0 0,7-6-2 15,-13 5 3-15,13-5 2 0,0 0 1 16,0 0 0-16,0 0 2 0,26-23-1 16,-9 14 1-16,0-5-1 0,3 2 0 0,-1-3 0 15,2 2 0-15,2-1-1 0,-3 1 2 16,0-2-2-16,0 5 1 0,0-2 0 0,0 1 1 16,-4-1-3-16,-5 4 4 0,2 3 0 15,-3 0 1-15,0 2-2 0,-10 3 0 0,0 0-3 16,0 0 1-16,0 0-3 0,-14 36 2 15,-2-21 1-15,-4 4 2 0,-7 5 1 16,0-2-7-16,-6 6 2 0,0-1 5 0,-1 0-5 16,4-2 1-16,7-8-2 15,0 4-2-15,3-6-1 0,3 3-1 16,4-6-1-16,3-5 1 0,3-1 2 0,7-6 1 16,0 0 2-16,0 0 2 0,34-19-2 0,-8 2 4 15,1-2 4-15,10-7-3 0,3-1 3 16,-1-1 0-16,1-2-1 0,1 6 1 15,-5-4-3-15,-2 5-2 0,-8 6 5 16,1 0-2-16,-3 4 6 0,-8 0 6 16,1 3-2-16,-4 5-2 0,-7 5-3 15,-6 0 3-15,0 0 5 0,0 0-8 0,-16 28-2 0,2-13 1 16,1 0-5-16,-10 7 2 0,4-1-2 16,-5 1 3-16,-3 2-2 0,4 0 0 0,-4-2-1 15,7-2-1-15,0-3-2 0,3-1 0 16,4-4-3-16,3-2-2 15,0-2 1-15,6-1 3 16,4-7-3-16,0 0 2 0,0 0 4 0,0 0 0 16,48-20-1-16,-29 5 1 15,5-3-1-15,-1 1 2 16,1-1-2-16,-5 6 2 0,1-3 6 16,1 0-8-16,-5 3 0 0,-2 4 5 0,-5-2-1 0,1 5 0 15,1 5-2-15,-11 0 5 16,0 0-4-16,0 0 2 0,-8 29-4 0,-1-14 4 0,-4 3-5 0,-1 3 9 15,-2 3-9 1,-5 4 0 0,-2-1 5-16,3 2-6 15,3-8 1 1,0 2-3-16,4-6-3 0,0-2-9 0,6-2 4 31,1 0 0-31,6-4 0 0,0-9 2 0,0 0 0 0,0 0 1 0,0 0 1 0,47-19 1 0,-31 3 0 16,11-2 2-16,-4 2-1 15,4 1 3-15,-3-5-2 16,-2 7 2-16,-2-2-1 0,1 5 0 16,-5-2 3-1,1 1 2-15,-4 4 3 0,-2 2 5 0,-11 5-2 16,0 0 0-16,0 0-2 0,16 20 1 0,-19-7 0 0,3-13 4 0,-10 33-6 0,-1-16-3 16,2 5 1-16,-1 0 1 0,-1-1 2 15,-2 1-5-15,4-2-2 0,1-3 1 16,2-5-7-16,2 2-1 0,1-4 0 0,3-10 6 0,0 0-6 0,0 0 2 0,30-3 0 0,-14-9 3 15,5-4-3-15,2-6 3 0,1-3 0 0,6-5-1 16,0-3 2-16,3 4 0 0,-3-2-1 0,-3 7 2 16,-8 4-2-16,2-1 3 0,-5 4 1 0,-2 5 4 15,-5 4-1-15,-2 3-3 0,-7 5-1 0,0 0 2 0,0 0 2 0,0 0-3 0,-19 39 1 16,5-21-1-16,-2 0-1 0,-5 7 2 16,1 0-1-16,0 2 0 0,-3-2-2 15,3-2 1-15,0-3 2 0,6 0-3 0,-2-8-5 0,5 3 6 16,5-5-9-16,0-3 4 0,6-7-1 15,0 0 6-15,0 0-8 0,0 0 6 16,23-24-5-16,-13 6 0 0,7-1 1 0,-1-4 2 16,-2-2 4-16,2 2-4 15,-2 2-1-15,-4 0 1 0,3 3 1 0,-6 1 1 16,0 1 1-16,-7 4-2 0,0 0 2 16,-4 4-1-16,-6 4 1 0,0 1 0 0,-7 3-2 15,-3 3 2-15,0 1 0 0,-7 4-1 16,0-1 1-16,1 3 0 0,-3 6-1 15,-1-4 3-15,3 0-1 0,0 1 5 0,3-4-6 16,4-1-4-16,1 1-1 0,2-6-3 16,7 1 2-16,-1-2 3 0,11-2-3 0,0 0 3 15,-3-21 6-15,11 9-7 0,1-7-1 16,1-4 4-16,7-3-6 0,-1 2 4 16,1-3-1-16,-4 2 2 0,1 4-2 0,-4 2 3 15,-1 2 0-15,-1 0 5 0,-2 5-1 16,1 5 0-16,-7 7-4 0,0 0 6 0,0 0-3 15,0 0 1-15,0 0-1 0,-51 27 7 16,35-15-10-16,-1 6 2 0,1-3 0 16,-1 3 2-16,1-3-5 0,2 0 1 15,1 0-12-15,2-7-20 0,2 2-23 16,2-3-40-16,1-2-45 0,6-5-55 16,0 0-160-16,0 0-75 0,0 0-186 0,0-22-113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1T23:53:44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23745 6057 552 0,'14'-3'40'0,"-4"2"-25"0,-10 1 13 16,23-5-3-16,-13 2-1 0,4-1 11 0,-4-1-12 16,-10 5 18-16,23-3 0 0,-13-1-1 0,0 2 14 15,0-3 5-15,-10 5 3 0,20-5 5 16,-20 5 3-16,17-8 3 0,-17 8 10 15,13-2 2-15,-13 2 0 0,13-5 0 16,-13 5 3-16,10-2 1 0,-10 2-3 16,0 0-2-1,13-5-3-15,-13 5-1 0,0 0 0 0,0 0-5 0,0 0 1 0,14-3-4 0,-14 3-4 16,0 0-9-16,0 0-4 0,0 0-4 16,0 0-4-16,0 0-7 0,0 0-3 15,0 0-5-15,0 0-2 0,0 0-3 0,0 0 6 16,-20 25-13-16,13-18-2 0,1 2-1 15,-5-1-1-15,5 1-3 0,-1 1-1 16,-3 0-2-16,0 2 0 0,3-2-1 0,1 2-1 16,-4 1-1-16,3-1 0 0,0 4-1 15,4-2 0-15,-3 1-1 0,2 2 0 0,1 2-1 16,0-2 0-16,-1 2 0 0,4-4 2 16,0 3-3-16,0 0 1 0,4 2-1 15,-1-1-1-15,0 2 1 0,4-3 2 0,-4-1-2 16,4 2 0-16,0-1-3 0,3 3 3 15,-1-4-2-15,5 2 3 16,-1-1-3-16,0 1 2 16,4-2 1-16,0 1-3 15,3-1-2-15,-3 0 5 0,2-5-4 16,1 4-2-16,1-3 4 16,2-1 5-16,-3-3-8 15,3 2 0-15,1-4 1 16,0 0 1-1,-2-2-2-15,5 1 2 16,0-4-2-16,-4 1 2 0,4-1 0 16,-4-4 4-16,3-1-6 0,1 1 3 0,0-4-6 0,0 4 5 0,0-5-1 15,-4-3 0-15,4-1 0 16,-1-3-3-16,-3 1 3 0,4-4-2 0,-3-3 0 16,-1 3 4-16,1-7-3 0,-2 0-1 15,-1-1 0-15,-1-3 2 0,-4 1-1 16,-3-2 3-1,1-3-2-15,-1 1-1 0,-1 0 2 16,-10-4 2 0,4 2-6-16,-6 1 5 0,0 2-1 15,-3 0-1-15,-2-3 6 0,-4 3-5 16,0-2 4-16,0 1-8 0,-5 4 1 0,-3 0 2 16,0 3-2-16,1-2 2 15,-5 4-1-15,-2-2-1 16,3 3 1-1,-3 3 0-15,2 0-3 16,-5 2 1-16,6 2 1 0,-3 2 1 0,-1 2-2 16,0 0 1-16,2 5-3 0,-2 3 4 0,4-1-3 0,0 6 1 15,-3-1 1-15,3 3 0 0,-1 3 1 16,2-1 3-16,-1 6-3 0,4 0 0 16,-2 2-1-16,1-1 1 0,8 1 1 0,-4 0 0 0,2 4 1 15,2-1 3-15,2 3-6 0,1-4 5 0,1 2-2 0,-1-1 2 0,6 0 7 16,-3 0-10-16,3-4-1 0,0 5 3 15,3-7 1-15,-3 3-1 0,3 0-1 0,0-1 0 0,2-1 3 16,-2-2-6-16,0 1 0 0,-3-12 4 16,7 17-7-16,-7-7-8 0,0-10-10 0,6 12-19 0,-6-12-16 15,3 13-21-15,-3-13-23 0,0 0-22 0,0 0-21 0,0 0-11 0,0 0-7 0,14 3-6 0,-14-3-40 0,0 0-410 0,0 0-118 0</inkml:trace>
  <inkml:trace contextRef="#ctx0" brushRef="#br0" timeOffset="662.1939">24142 6072 1555 0,'0'0'-83'16,"0"0"11"-16,0-10 15 0,0 10 8 15,0 0 12-15,-3-9 10 0,3 9 4 0,0 0 17 16,-7-5 0-16,7 5 5 0,0 0-2 16,0 0 1-16,0 0 0 0,-3-7 11 0,3 7-13 15,0 0 16-15,0 0-2 0,0 0 12 16,0 0-1-16,37 13 5 0,-23-7 2 31,2 1 4-31,1 5 12 0,-1 1-8 0,7 3 6 0,-2-1 5 0,5 4 0 0,0 1 4 16,1 4 2-16,7 7 0 15,-1-2 5-15,1 0 1 0,-1 0 1 16,4 3 0-16,-3 2 0 0,1-5-4 0,-1 1 1 16,0 0 0-16,2-3-5 0,-2 2 1 15,-4-2-1-15,-5-4-3 0,3 0-1 0,-1-4 2 0,-4-1-6 16,-5-1-2-16,-3-2 1 16,2-2-2-16,-4-1-3 0,1-2 4 15,-5-3 0-15,1 5-4 0,2-5-1 0,-7 0 0 0,5 1 0 16,-10-8-3-16,17 12-1 0,-17-12-4 15,10 7-3-15,-4-2-2 0,-6-5-5 16,7 10-2-16,-7-10-3 0,0 0-8 16,10 7-10-16,-10-7-23 0,0 0-17 0,0 0-28 15,0 0-24-15,0 0-27 0,0 0-27 0,0 0-21 16,-20 12-8-16,20-12-28 16,0 0-83-16,-10 6-311 0,10-6-101 0</inkml:trace>
  <inkml:trace contextRef="#ctx0" brushRef="#br0" timeOffset="1743.7419">24409 7417 1566 0,'-3'-10'-75'0,"3"-2"5"15,0 2 10-15,0 10 9 0,0-18 8 0,0 8 20 16,0 1 9-16,-3-2 19 0,0 3 7 16,3 8 10-16,-4-16 7 31,4 8 7-31,-3 0 6 0,3 8 5 0,-4-10 4 0,4 10-2 0,-3-9 4 0,3 9-2 16,0 0 2-16,0 0-2 0,0 0 2 0,0 0 1 15,0 0 1-15,7 37 6 0,-7-19 1 16,7 1 2-16,-4 3 3 0,0 4 0 15,4-1-1-15,-5 2-6 0,6 0-3 0,-4 1-3 16,-2 1-3-16,2-3-4 0,3 2-5 16,-5-1 0-1,1 1-8-15,1 1-4 16,0-5-1-16,-1 0-7 0,0-1 1 0,-3 0-5 16,4-8-3-16,-4 5-4 15,3-6-4-15,-3 1-14 0,3-2-12 16,-3-1-22-16,0-12-21 15,-3 15-23-15,3-15-17 0,-7 6-26 0,7-6-16 16,0 0-6-16,0 0-18 0,-30-15-53 0,20 9-356 16,-3-3-77-1</inkml:trace>
  <inkml:trace contextRef="#ctx0" brushRef="#br0" timeOffset="2162.7169">23732 7647 1477 0,'-17'-2'-79'0,"4"0"10"0,3-3 14 15,0 2 15-15,0 0 5 0,10 3 15 0,-17-4 5 16,11 1 7-16,6 3-1 0,-7-5 7 16,7 5 0-16,0 0 6 0,0 0 21 0,0 0-5 15,16-18 9-15,1 11 4 0,4-1 11 16,9 3 4-16,6-4 0 0,4-2 1 0,7 2 0 15,6-4 2-15,4 3-2 16,-1-2 2 0,4-2 5-1,-6 5-3-15,3-4-3 16,-3 1-3 0,-5 2-1-16,-5 0-5 15,-1 1-7-15,-4-3 3 16,2 3-6-1,-8 2-1 1,-3 0-7-16,0-1 3 16,-3 0-5-16,-1 3-4 0,-2-3 0 15,-3 3-4-15,-6 0-7 0,5 0-6 0,-6 0-11 16,0 2-16-16,-1-1-16 0,-3-1-18 0,3 2-16 0,-13 3-15 16,18-5-7-16,-9 3-8 0,-9 2-11 15,18 0-29-15,-18 0-79 0,0 0-177 0,0 0 87 0</inkml:trace>
  <inkml:trace contextRef="#ctx0" brushRef="#br0" timeOffset="2473.6968">24806 7428 1038 0,'0'0'-33'0,"0"0"1"0,21 1 9 15,-21-1 3-15,9 6 13 16,-9-6 10-16,14 8 8 0,-8-2 11 0,-6-6 1 0,11 11-1 15,-6-1 11-15,4-2 7 0,-7 4 4 16,4-2 4-16,1 0 0 0,-1 2 5 31,0 2-5-31,-1 0 4 0,-2-2-6 0,4 3-2 0,-4-2-2 0,3 2 2 0,-2 0-7 16,0-3-6-16,-4 3-4 0,6 0 0 0,-6 1-1 16,3-1-6-16,1-5-3 0,0 2-8 15,-4-12-9-15,0 22-9 0,2-14-11 16,-2-8-18-16,3 18-13 0,-3-18-22 0,4 10-7 15,-4-10-16-15,0 0-36 0,0 0-78 16,0 0-141-16,0 0 135 0</inkml:trace>
  <inkml:trace contextRef="#ctx0" brushRef="#br0" timeOffset="3158.6541">24779 7504 955 0,'-6'-7'-7'0,"-1"2"4"0,7 5 9 15,-10-13 4-15,6 9 2 0,4 4 8 0,-2-10 0 16,2 10 5-16,2-15 15 0,-2 15 5 16,8-18 2-16,1 9 6 0,1-1-2 15,2 3 9-15,3-4-1 0,6 1-4 16,-3 5 5-1,4-3-4-15,-3 3 3 0,3 3-1 0,-4 2 1 0,2 0-3 0,0 2-4 16,-2 3-5-16,-2 0-4 0,-3 3-4 0,-4 5-3 16,3-4-5-16,-6 4 1 0,-3 2-6 15,1-1-5-15,-4 2-1 0,-4-2-1 0,1 4-1 16,-1 3-3-16,-2-1-3 0,-2-4 1 16,2 3-3-16,1 0-2 0,-3-1 2 15,5 0 0-15,-5-1-2 0,5 0 1 0,0-1-3 16,1 1-3-16,2-5 4 15,0 3-3-15,2-2 2 0,4-3 3 16,-1 0 1-16,4 0-5 0,1-2 2 0,0-3-1 16,0 2 0-16,6-4 1 0,-16-3-3 0,35 0 2 15,-16-3 2-15,1-1 1 0,5-4-2 16,-3-2 0-16,1-3 0 0,4-2 3 0,-4-2-5 16,0-3 3-16,4-4-4 0,-7 0 1 15,1-3-3-15,-5-1 0 0,2 0 0 0,-3-1 3 16,2 3-4-16,-4-1 4 0,1 0-2 15,-4 6 2-15,-4 1 3 0,5 3-3 16,-1-1 3-16,-3 1 1 0,-1 4-1 16,2 3 0-16,-3 1 4 0,5 1 2 15,-4 3 2-15,-6 5 0 0,0 0-3 0,24 5 0 16,-24-5 7-16,20 12-6 0,-13-1 0 16,-1-2 0-16,6 4 0 0,-4 2-3 15,3 0-2-15,-1 2-1 0,-1 1 0 0,1-1 3 16,1 1-3-16,2-1-5 0,-3 0 0 0,4 1 0 15,-5 0-5-15,5-4-7 0,-3 2-11 16,-3 1-14-16,4-2-16 0,0-2-21 16,-6 0-10-16,4-3-16 0,-2-1-3 15,1-2-13-15,-9-7-5 0,13 11-2 0,-13-11-4 16,7 9-9-16,-7-9-16 0,0 0-42 0,0 0-256 16,0 0 44-16</inkml:trace>
  <inkml:trace contextRef="#ctx0" brushRef="#br0" timeOffset="3733.6191">25656 7681 1189 0,'-27'0'-36'0,"21"-3"18"0,6 3 7 0,-16-3-1 0,16 3 5 0,-14-5 14 15,12 0 20-15,2 5-10 0,-7-11 1 0,7 11 7 16,0 0 5-16,9-19 5 0,2 9 5 16,1 2 1-16,5-4 1 0,3 2 3 0,4 0-5 15,2-2 0-15,1 4 2 16,-1-3-2-16,2 5 4 0,-1 1 3 0,-5 0 2 15,5 3-2-15,-6 2 1 0,1 0-2 16,-2 4-4-16,1 1-2 0,-2 3-1 0,-2-1-2 16,-4 3-2-16,1-1 2 0,-1 4 0 15,-4-3-1-15,2 3 1 0,0-3-2 0,-9 0 1 16,5 0-1-16,0-2 2 0,-4 1 1 16,-3-9 2-16,8 16 1 0,-8-16-1 15,0 0 0-15,2 8-5 0,-2-8 1 0,0 0-5 16,0 0 0-16,0 0-8 0,0 0 1 15,0-41-5-15,3 27 0 0,1-2-4 0,-2 0 0 16,6-1-3-16,3 2 1 0,-5 2-3 16,4 2-1-16,-1 1-3 15,4-1-1-15,1 7 3 0,3-2-2 0,-1 4-3 0,2 2 2 16,2 5 1-16,-1 2 1 0,5 4-4 16,-2-1 4-16,3 7 2 0,-2-4 3 15,4 6 1-15,-8-4 2 0,4 3 0 16,-2-3 9-16,-2-1-4 0,2 0 1 0,-7-1 4 15,1-4 5-15,-1 4 2 0,-1-6 10 16,-2 1 3-16,-1-4 0 0,-10-4 0 16,17 3-3-16,-17-3-8 0,14-7 2 0,-9-1-9 15,1-2-5-15,1-4-3 0,-1-2 1 16,-1-1-1-16,-2-5-5 0,-3 1 0 0,4-4-5 16,-4 0-9-16,0 3-12 0,0-4-7 15,-4 4-14-15,4-1-16 0,-3 5-17 0,3-2-26 16,0 4-27-16,0 1-18 15,3 2-22-15,1 0-6 0,2 3-12 0,3 0 0 16,5 0-20-16,2 5-64 0,-2-3-382 0,3 4-141 16</inkml:trace>
  <inkml:trace contextRef="#ctx0" brushRef="#br0" timeOffset="4090.1321">26934 7308 1688 0,'17'-3'-40'0,"-4"-2"1"0,5 2 13 15,-9-1-2-15,5-2 18 0,-1 4 27 0,-3-4 20 16,-10 6 17-16,17-7 9 0,-15 2 6 0,-2 5 1 15,7-7 3-15,-7 7-2 0,0 0-2 16,0 0-6-16,0 0-2 0,0 0-3 16,0 0-4-16,0 0-7 0,0 0-4 0,-39 12-4 15,35-5-3-15,-2 1-5 0,6-8-2 16,-3 18-3-16,6-5-1 0,-3-13 1 0,10 24-7 16,-5-9 0-16,9 2-2 0,3 1-3 15,0-3 7-15,0 6-6 0,-1-4-1 16,1-1 5-16,0 2 5 0,-4-2 2 15,-3-1 6-15,0 0 6 0,3 0 12 0,-9-2-1 16,2-4-8-16,-6 4 3 0,0-13-3 16,-6 20-3-16,-4-13-7 0,-1 1 0 15,2-1-2-15,-9-1-5 0,5-4 3 0,-1 1-7 16,-1 0-4-16,-6-2-10 0,7-1-9 16,-1 0-21-16,-6 3-19 0,4-3-23 0,1 0-30 15,3 0-26-15,13 0-30 16,-21 0-7-16,21 0-8 0,-13 0-2 0,13 0-7 15,0 0-20-15,0 0-55 0,0 0-323 0,0 0-75 16</inkml:trace>
  <inkml:trace contextRef="#ctx0" brushRef="#br0" timeOffset="4400.1158">27249 7562 1518 0,'16'-8'-34'0,"0"-1"0"0,1 2 3 16,-7-1 6-16,-1-2 6 0,2 0 18 0,0 0 16 15,-2 0 16-15,-5-1 14 0,5 2 17 16,-1-1 0-16,-2 0 4 0,1 3-2 15,-5-1-2 1,-2 8 3-16,9-10-2 0,-9 10 1 0,0 0 3 0,0 0 0 16,0 0 1-16,22 25-5 0,-19-10 2 0,-1 7-3 15,-2 3-3-15,4 3 10 0,-8 7-2 0,8 3-3 16,-8 3-2-16,4 3-9 0,0 0-1 16,0-1-8-16,0 3-4 0,0-2-4 15,0 0-5-15,4-1-3 0,-8 3-1 0,8-5 0 16,-4-2-7-16,5-2-4 0,-5-6-7 15,3-2-15-15,-3-3-16 16,0-9-20-16,0 0-18 0,0-5-17 0,0-1-17 16,0-11-26-16,0 0-12 0,0 0-11 0,0 0-9 15,0 0-7-15,2-37-15 0,2 17-38 16,-4-6-358-16,-4 1-72 0</inkml:trace>
  <inkml:trace contextRef="#ctx0" brushRef="#br0" timeOffset="4776.0916">27357 7860 1540 0,'-9'-10'-48'0,"3"0"10"0,-2 2 5 16,2 0 11-16,-1 1 7 0,1-3 20 0,-1 1 9 16,2 1 17-16,3-1 7 0,2 9 8 15,0-18 8-15,0 18 4 0,11-18-3 16,-8 10 7-16,10 0 2 0,3-1-4 16,1-1-2-16,6 0-2 0,0 0-3 15,4-2-7-15,0 2-3 0,0 2-4 16,7-5-5-16,-7 6-5 0,-1-2 1 0,-3-2-5 15,4 4-7-15,-3-1-11 0,-6 2-17 0,3-1-20 16,-4 0-24-16,-5 1-24 0,2 2-17 16,-1-1-15-16,-2 0-6 0,3 0 1 0,-14 5 3 15,15-6 10-15,-4 5 11 0,-11 1 6 16,13-5 14-16,-13 5 5 0,14-3 8 16,-14 3 18-16,0 0 16 0,23 0 13 0,-23 0 16 15,0 0 5-15,20 3 13 0,-20-3 12 16,9 5 12-16,-9-5 15 0,14 1 1 15,-14-1 5-15,0 0 2 0,17 6-5 0,-17-6-9 16,0 0-4-16,10 5-1 0,-10-5-8 16,0 0-7-16,13 5-12 0,-13-5-21 0,0 0-28 15,0 0-28-15,18-10-24 0,-18 10-37 16,16-7-98-16,-7-1-221 0,5 3 57 16</inkml:trace>
  <inkml:trace contextRef="#ctx0" brushRef="#br0" timeOffset="5518.0439">28295 7638 1205 0,'0'0'-17'16,"0"0"-1"-16,-6 7 7 15,6-7-4-15,0 0 9 0,0 0 9 0,0 0 15 0,0 0 8 16,16 20 14-16,-16-20 6 0,11 9 4 16,-11-9 3-16,0 0 3 0,0 0 3 0,9 9-2 15,-9-9 3-15,0 0-4 0,0 0-1 16,0 0-1-16,0 0-1 0,7 7-1 15,-7-7-6 17,0 0 0-32,0 0-7 0,0 0-3 0,0 0-7 0,0 0-3 0,0 0-11 0,0 0-15 0,0 0-31 0,0 0-24 15,0 0-39-15,0 0-35 0,0 0-60 0,0 0-361 16,0 0-51-16</inkml:trace>
  <inkml:trace contextRef="#ctx0" brushRef="#br0" timeOffset="6168.3328">27459 7357 1385 0,'0'0'-64'0,"0"0"10"0,2-9 3 0,-2 9 10 16,0 0 7-16,7-11 13 0,-7 11 2 15,0 0 9-15,6-8 1 0,-6 8 12 16,0 0 0-16,0 0 14 0,4-9 4 0,-4 9-3 16,0 0-6-16,0 0 10 0,0 0-5 15,0 0 4-15,0 0-5 0,0 0 3 16,0 0 8-16,-33 22-11 15,26-12 3-15,1 0 0 0,-6 2 10 0,3 4-9 16,0 0 1 0,-2-2 0-16,4 1-1 0,-2 2 2 0,3 1-6 15,-2-3-1-15,4 0-1 0,2-3-2 0,-1 4-2 16,-1-6-8-16,0 2-20 0,2-2-24 0,2 0-13 0,0-10-27 0,0 12-43 16,0-12-111-16,0 0-96 0,0 0 152 15</inkml:trace>
  <inkml:trace contextRef="#ctx0" brushRef="#br0" timeOffset="7096.7802">28965 7382 1032 0,'0'-12'48'0,"0"12"-19"0,0 0-8 16,0 0-6-16,0 0 5 0,0 0 16 0,0 0 0 15,0 0 12-15,-3 36 6 0,3-36 8 16,-3 22 7-16,3-9 4 0,0-2-1 16,0 4 0-1,0-3-1-15,-3 1-2 0,3-1-5 0,0 2-1 0,0-2 1 0,0-12 2 31,-3 18 5-31,3-12 3 0,0-6-6 0,-4 13-5 0,4-13-3 0,0 0-5 0,0 0-6 16,0 0-3-16,-23-14-1 0,16 1-8 16,-3-5-6-16,2-2-2 0,3-3-2 15,-3-2-6-15,2 0 0 0,-4-4-1 16,1-1-3-16,2 0-1 0,0 1 0 0,0 3 1 16,1 1-1-16,-1 0 0 0,0 2 3 15,0 3-1-15,1 3 1 0,3-3-4 16,-1 5 1-16,0 2-3 0,2 1-2 0,2 1 0 15,0 2-4-15,0 9 2 0,10-12-5 16,-10 12 5-16,16-4-1 0,-16 4 1 16,30 11-1-16,-13-3-1 0,2 6 0 0,5 1 1 15,-4 5 6-15,1 3 3 0,-2 2 3 0,-2 4 9 16,3-3 7-16,-7 3-1 0,-4 0 3 16,-1 0-1-16,-4-1 8 0,-4-1 6 15,-4 1-5 1,1 1-21-16,-7 0-1 15,0-3 1 1,-4 3-1-16,-2-2 3 16,-1-5 0-16,1 1-6 0,-2-5 1 15,2-1-3-15,-2-3-3 0,3 0-1 16,-5-1-6 0,6-8-8-16,1 4-7 0,-4-4-18 0,4-2-12 15,13-3-35 1,-20 0-25-16,13-5-17 0,7 5-15 15,-6-8-24-15,6 8-18 0,0-15-19 0,0 15-3 16,8-21-6-16,4 14-27 0,-2-2-48 0,-1-4-355 0,5 3-127 0</inkml:trace>
  <inkml:trace contextRef="#ctx0" brushRef="#br0" timeOffset="7429.9236">28986 7533 1651 0,'0'0'-57'0,"13"-5"-1"0,-13 5 4 0,0 0 13 0,17-3 12 0,-17 3 18 0,0 0 15 0,0 0 15 0,23 13 20 0,-13-6 14 16,0 1 5-16,-4-1 5 0,5 6 5 15,-1-4 1-15,-1 1-7 0,2 3 2 16,2-3-5-16,-2 3-6 0,1-3-6 15,-2-1-2-15,4 1-7 0,-4-2-7 0,4 1-2 16,-5-5-16-16,1 1-14 0,4-2-24 16,-14-3-22-16,19 0-17 0,-19 0-19 15,14-5-12-15,-14 5-4 0,7-13 3 0,-7 13-4 16,-4-15 4-16,4 15 5 0,-14-13 7 16,8 5 17-16,-4 1 8 0,-4 2 12 0,1-2 9 15,4 1 14-15,-5 4 10 0,4-4 12 16,-4 2 9-16,14 4 0 0,-16-8 6 15,7 6 2-15,9 2 8 0,-11-8 5 0,11 8 6 16,0 0-3-16,3-10-1 16,-3 10-7-16,17-13-1 0,-7 7 0 0,4 1-2 15,2-2-9-15,4-1 1 0,4-2-8 0,-2-1-11 16,-1 1-12-16,-1 0-10 0,-1 1-7 16,-5-4-14-16,2 2-9 0,-5-2-22 0,-4 1-38 15,-4 3-216-15,0-1 149 0</inkml:trace>
  <inkml:trace contextRef="#ctx0" brushRef="#br0" timeOffset="7600.044">29182 7352 945 0,'-13'0'11'0,"13"0"6"15,-17-2 3-15,17 2-8 0,-17-2 4 0,17 2-1 0,0 0 10 16,-10-6 4-16,10 6 6 0,0 0 0 16,0 0-5-16,21-14 2 0,-12 9-7 15,2-3-1-15,2 4-5 0,1-4 0 0,-1 0-1 16,7-2-22-16,-4 0-18 0,5 0-29 15,-1-1-20-15,-1 2-55 16,2-1-233-16,2 2 129 0</inkml:trace>
  <inkml:trace contextRef="#ctx0" brushRef="#br0" timeOffset="8205.1327">30136 7272 998 0,'0'0'30'0,"0"0"-14"15,-3 15 0-15,3-15-8 16,-3 18-2-16,3-18 4 0,0 18-1 0,0-8 1 0,0 2 14 15,0-3 8-15,0 4 1 16,0 0 17 0,0-13-11-16,6 26 4 0,-2-15 2 0,-1 4-3 0,3 2 3 15,1-5-3-15,4 5 0 16,-5-3-3-16,4 1-1 0,0 0-1 0,0-1-3 0,0-2 1 0,4 0 0 16,-2-2 0-16,2-1-3 0,-1-1-2 15,4-3-2-15,0 2 0 0,0-1-2 0,2-4-1 16,1-2 0-16,1-2-1 15,1-4-5-15,2 2 2 0,3-4-6 16,-7-4 2-16,4-1-2 0,-5-4 0 16,1-3-5-16,-4-3 6 0,-5-1 3 15,-1-4 5-15,-4 1 5 0,2 2 2 0,-8-3 2 0,0 3 5 0,-5 0 2 16,-1 0-6-16,-7 0 1 16,2 3-2-16,-8-2-2 0,2 4-4 0,-2 4-3 15,-5-2-1-15,0 5-4 0,1 1-1 0,-4 4 1 16,-3 3-5-16,0 2-2 0,3 3 1 15,-3 3-4-15,4 5-2 0,0 1 0 16,-1 5-5-16,3 1-5 0,-3-1-4 0,4 4-7 16,3 1-8-16,7 0-7 0,0 0-12 15,3-1-13 1,3 2-15 0,7-2-15-16,0-1-7 15,0-3-23-15,7 2-5 0,-1-4-12 16,4-2-22-16,0 1-49 15,4-4-324-15,2-2-31 0</inkml:trace>
  <inkml:trace contextRef="#ctx0" brushRef="#br0" timeOffset="8710.2935">30353 7229 1373 0,'0'0'-55'16,"0"0"8"-16,3-12 8 0,-3 12 3 0,0 0 19 15,0 0 17-15,0 0 5 0,0 0-1 16,7-7 7-16,-7 7 9 0,0 0-1 15,0 0 14-15,0 0 1 0,0 0 2 0,0 0 2 16,10 25 11-16,-6-15 1 0,-4-10 6 16,9 22-4-16,1-10 2 0,-3 6 5 15,3-2 0 1,3 0 2 0,1 5 3-16,2-4 2 0,4 6-4 0,-2 0-1 0,1-4 2 0,-2 1-3 0,-1-2-4 15,1-1-2-15,-4 0 1 16,4 1-6-16,-1-2 0 0,-5-1-2 15,2-3-4-15,1 2-2 0,-4-3-4 16,-1-2-3 0,-2 2-3-16,3-4 0 15,-3 1-2-15,-1-1-2 0,-6-7-3 16,11 13 1-16,-5-8-5 0,-6-5-2 16,7 10 0-16,-7-10-3 0,10 8-4 0,-10-8-7 15,0 0-5-15,3 10-9 0,-3-10-10 0,0 0-17 0,0 0-15 0,0 0-16 0,0 0-23 0,0 0-19 0,0 0-12 0,0 0-11 16,0 0-12-16,0 0-12 0,0 0-21 0,0 0-52 15,0 0-301-15,0 0-33 0</inkml:trace>
  <inkml:trace contextRef="#ctx0" brushRef="#br0" timeOffset="34239.7326">22392 11563 486 0,'0'-15'95'0,"0"15"-42"0,0-15-30 0,0 15 6 16,3-12-10-16,-3 12 0 0,0-16 14 0,0 16-4 15,0-15 10-15,0 15 13 0,3-15 1 16,-3 15-1-16,0-15 0 0,0 15 6 16,0-9 5-16,0 9-2 0,3-11 4 0,-3 11-3 15,0 0-6-15,0 0-4 0,0-13-3 16,0 13-1-16,0 0 3 0,0 0-1 16,0 0 3-16,0 0 2 0,0 0 1 0,10 31-1 15,-10-31-1-15,3 25-3 0,-3-11 0 16,5 4 1-16,-5 2-1 0,3 3-1 15,0 2-5-15,0 0-1 0,-3 2-2 16,4 2-1-16,-1-3-1 0,-3 5 2 16,3 1-2-16,0 0 0 0,0-3-5 15,-3 0-3-15,5-1-3 0,-2 2 0 0,0-3-3 16,0-3 0-16,-3 2-4 0,4-4-6 0,-1 0 12 16,0 2-10-16,-3-7-4 0,3 0 0 0,0-1-1 15,-3-4-2-15,4 1-4 0,0-1-9 16,-4-12-7-16,0 20-17 0,3-13-19 15,-3-7-22-15,0 0-24 0,10 8-24 0,-10-8-17 16,0 0-23-16,0 0-22 0,17-22-70 16,-11 9-354-16,1 1-99 0</inkml:trace>
  <inkml:trace contextRef="#ctx0" brushRef="#br0" timeOffset="35112.4108">22255 11433 1587 0,'0'0'-58'0,"-10"-8"5"16,10 8 2-16,-11-3 4 0,11 3 14 0,-13-3 9 0,13 3 25 15,-9-4 10-15,9 4 9 0,-11-2 10 16,11 2 2-16,-6-6 5 0,6 6-3 0,0 0 2 16,0 0-1-16,0 0 5 0,0 0 5 15,0 0 1-15,0 0 0 0,20-14 5 0,-7 9-2 16,7-3 2 0,4-2 6-16,-2 5-5 0,5-5 1 0,0 2-2 0,3 4-2 15,3-1 2 1,0 2-4-16,-3 0-5 0,4 3-3 15,0 3-3 1,-1 2-2-16,-6-1-1 0,3 4-2 16,-4 4 0-16,-3 0 2 15,-5 0-5-15,-2 3-4 0,1 1-3 0,-14 4-1 0,3-1-4 16,-6-2 2 0,-3 4-4-16,-3-2 0 15,-1 4-3-15,0-1 1 16,-3-2-1-1,-3 5-1-15,-1 0 0 0,1-3-1 16,0-1-4 0,0-1-2-16,-1 2 2 0,4-2 2 15,-3-2-3-15,3 0-1 16,3-1 1-16,4-3 0 0,-4 2 2 0,7-1 3 0,0-2-2 31,4-1 2-31,2-2 4 0,4-1 0 16,7-1 6-1,3 0 6-15,3-3 2 0,4-2 4 0,-1-1 3 16,8 0 1-16,-1-2 1 16,-3 0 4-16,3 0 2 15,1-2-8-15,-4 2 1 16,1-2-1-16,-6-1-3 0,2 1 8 16,-7-1-13-16,1 0 1 0,-2 3-3 15,-2-1-3 1,-4 1-2-16,1-4 0 0,-14 4-8 31,23-5-4-31,-16 2-7 0,-7 3-16 0,10-6-21 0,-10 6-21 0,9-8-27 0,-9 8-36 16,4-8-20-16,-4 8-31 0,4-9-14 0,-4 9-28 0,0 0-77 0,3-11-100 0,-3 11-200 0,0 0-92 0</inkml:trace>
  <inkml:trace contextRef="#ctx0" brushRef="#br0" timeOffset="36733.8336">21651 10865 1485 0,'0'0'-97'0,"0"-12"10"15,0 12 13-15,0-10 10 0,0 10 13 0,0 0 9 0,3-16 15 16,-3 16 3-16,3-9 9 0,-3 9 4 16,5-11 6-16,-5 11-1 0,0 0 7 15,3-9 11-15,-3 9-5 0,0 0 5 0,0 0 10 16,0 0-3-16,3-10-10 0,-3 10 12 15,0 0 1-15,0 0 0 16,0 0 2-16,0 0-1 0,0 0 8 0,0 0-1 16,0 0 5-16,13 34-3 0,-10-17 2 15,0 2-1-15,5 3 0 0,-5 6 0 0,3 4-2 16,4 3 3-16,-2 3 0 16,-2-1 2-16,4 9-4 0,-1 3 4 15,2-1 5-15,-1 2 1 0,4 2 0 0,-5 0-1 16,4 11 2-16,1-2 1 15,-1 3 3 1,4 2 0-16,-4-2 1 16,1 1 2-16,-1-2-1 15,0 2-1-15,1-2 1 16,-5-8-5-16,2 4 0 16,2 3-4-16,-3-9 5 0,0 0-3 0,-3-4-4 0,-1 2 0 15,4-6 0-15,-3 0-3 0,3 3 1 16,-4-12-4-16,1 5-1 0,0-7-1 0,0-1-1 15,2-3-3-15,-2 1-1 0,0-9-5 16,0 0 0 0,-1-3-3-16,-3 0 1 15,4-1-2-15,-3-4 0 16,3-2-1-16,-4-1-2 0,0 2 1 0,0-1 1 16,-3-12-2-16,3 17 3 0,-3-17 0 15,7 13-1-15,-3-5 0 0,-4-8-3 0,3 9-1 0,-3-9 0 16,4 10 0-16,-4-10-2 15,0 0-1-15,3 13 0 0,-3-13-2 0,0 0 1 0,6 7-1 0,-6-7-1 0,0 0-1 0,10 8 9 0,-10-8-12 16,0 0 5-16,0 0-3 0,14 3 0 0,-14-3-2 0,0 0 0 0,0 0 2 0,0 0-3 0,0 0 1 16,16 0 1-16,-16 0-1 0,0 0 1 0,0 0 6 0,0 0-9 0,0 0 2 0,0 0 1 15,0 0-4-15,20-5 4 0,-20 5-1 16,7-6 0-16,-7 6-1 16,0 0 4-16,14-7-6 0,-14 7 5 0,9-7-3 15,-9 7-2-15,17-6 4 0,-10 5-2 0,3-5-3 16,-1 0 4-16,2 1-1 15,2 1 0-15,1 1 0 0,-1-2 2 0,4-2-2 16,2 0 0-16,1-1 1 0,1 0 0 0,1 1-2 16,5-1 2-16,0 1 0 0,3-1 2 15,3-2-1-15,4 0-2 0,-3 5 3 0,2-4-3 16,4 1-2-16,0 1 8 0,1 2-8 16,-2-2 1-16,1-2 1 0,4 0 1 15,-1 1-1-15,1 0 4 0,-1 1-6 0,4 2 1 16,-7-3 2-16,2 1-3 0,2 0 4 15,-7 1 2-15,3-1-5 0,-3 1 0 16,-4 0 4-16,1 3-2 0,-1-2-2 0,-3 0 1 16,0-3 2-16,-3 6-2 0,-1-3 0 15,0 0 2-15,-2 0 0 0,-4 0 0 0,1 3-1 16,-5-3 0-16,1 5 0 0,-4-4 1 16,1 2 8-16,-14 2-4 0,22-5 3 15,-11 3 3-15,-2-1-4 0,-9 3 2 16,17-3 2-16,-17 3-4 0,14-2-3 0,-14 2 13 15,12 0-11-15,-12 0 1 0,0 0 1 16,14-3 2-16,-14 3-5 0,0 0-2 16,13-1-1-16,-13 1-2 0,0 0 7 0,0 0-5 15,0 0-1-15,14-6 0 0,-14 6-2 16,0 0-6-16,0 0-13 0,0 0-7 0,0 0-21 16,0 0-22-16,-7-17-25 0,7 17-29 15,-4-15-22-15,8 5-22 16,0-3-5-16,-1 0-7 31,4-4-20-31,-1-3-69 0,-3 0-370 0,8-5-136 16</inkml:trace>
  <inkml:trace contextRef="#ctx0" brushRef="#br0" timeOffset="37730.7734">23742 11005 1611 0,'-6'-10'-101'0,"2"0"12"0,-2 2 8 0,2 0 7 16,0-1 7-16,1-1 4 0,3 0 14 15,0 10 9-15,-3-17 7 0,0 9 9 0,3-1 4 16,-4 0 4-16,4 9 12 0,-3-17 5 31,3 10-6-31,-3-3 6 0,0 2 0 0,3 8 3 0,-4-12-1 0,0 4 8 31,4 8 2-31,-3-10-4 0,3 10 5 16,-6-10 1-16,6 10 10 0,-4-8-1 0,4 8 0 16,-3-7-7-16,3 7 10 15,0 0 0-15,0 0-3 0,0 0 3 0,0 0-4 0,0 0 7 0,0 0-2 0,-14 19 2 0,14-19 0 16,-3 20-7-16,6-8 5 0,-3 2-3 0,5 3 9 16,-2 7-1 15,0-4 3-16,0 7 2-15,0 5-1 16,1 1 1-16,-1 1 4 16,3 7-2-16,-2-1 0 0,3 7 3 15,-1 1-1-15,-2 1-3 0,2 2 2 0,-3-1-2 0,5-1 3 16,-2 2-2-16,1-1-3 0,-1-1 2 16,1 2-4-16,-3-1 0 0,2-3-1 0,-2 1-1 0,-1 0 2 15,3-9-5-15,-3 4 3 0,1-3-2 0,0 0 0 16,-1-1 0-16,-3 2 1 0,3-4-4 15,-3-2-1-15,0 1-5 16,4-4 1-16,-4 0-1 0,0-3-2 16,0-2-3-16,0 0 1 15,0 1 2-15,0-6-4 0,3 0 4 16,-3 2-1-16,-3-5-2 0,3-2 0 16,-4-2 1-16,4 0-1 0,0 1-3 0,0-2-1 15,0-1 3-15,-3-1-3 0,3 0 0 0,0 1 1 16,0 0-3-16,0-1 4 0,0-1-2 15,-3-2-1-15,3-9-3 0,-4 20 0 0,4-12 3 0,0-8-4 0,-4 18 0 0,1-11 1 16,3-7-3 0,0 15 4-16,0-15-5 0,0 15-1 0,-3-7 9 0,3-8-10 0,0 12-1 0,0-12 3 0,0 13 1 0,0-13-2 15,-3 12-1-15,3-12-1 0,0 0 1 0,-3 13-2 0,3-13 2 0,0 0-1 0,-7 12-1 16,7-12 0-16,-3 10-2 0,3-10-1 0,-4 9 2 16,4-9 3-16,0 0-4 0,-4 7 2 15,4-7-1-15,0 0 4 0,-3 12-6 16,3-12 2-16,0 0 0 0,0 0 1 15,0 0 1-15,0 0 2 0,0 0-3 0,0 12-3 16,0-12 2-16,0 0 3 0,0 0-4 16,0 0 2-16,0 0-1 0,0 0 2 15,-6 8 0-15,6-8-1 16,0 0 0-16,0 0-2 0,0 0 2 0,0 0-1 0,0 0 2 16,0 0 1-16,0 0 1 0,0 0-2 0,0 0 1 15,0 0-3-15,0 0-3 0,0 0-11 16,0 0-18-16,0 0-24 0,0 0-32 15,0 0-31-15,-13-24-44 0,9 12-26 0,4 3-67 16,-4-7-134-16,1-1-220 0,0-4-110 16</inkml:trace>
  <inkml:trace contextRef="#ctx0" brushRef="#br0" timeOffset="39737.3035">21804 10915 1547 0,'0'0'-97'16,"-9"-5"22"-16,2 1 6 0,7 4 7 0,-11-6 10 15,11 6 10-15,-9-3 9 0,9 3 8 16,-10-4 7-16,10 4 5 0,-11-5 8 0,11 5 0 16,0 0 6-16,0 0 14 0,-13-6-3 15,13 6 1-15,0 0 11 0,0 0 1 0,-9-2-3 16,9 2-2-16,0 0-3 0,-11-2 2 16,11 2 6-16,0 0-6 0,0 0 6 15,-10-3-8-15,10 3 10 0,0 0-3 16,0 0 1-16,0 0-1 0,0 0-2 15,0 0-2-15,0 0-1 0,0 0 2 0,0 0-5 16,0 0-2-16,0 0-2 0,0 0 2 16,-6-4 0-16,6 4-4 0,0 0 8 0,0 0-5 15,0 0 0-15,0 0 3 0,0 0-1 16,0 0 3-16,33-6-1 0,-33 6-3 16,21-2 2-16,-9 2-3 0,6-3-1 0,-5 1 8 15,7-1-5 1,-4 1 5-16,4 0-2 0,4-1-3 0,-2-2 1 15,2 2 2 1,0-2-5-16,2 3 6 0,-2-4 0 0,2 1-5 16,-3 2 4-16,1-1-1 0,3 2-2 15,0-4 7-15,-8 4-4 0,5 0-3 16,2-3 1-16,-2 3-3 16,3-4-1-16,-5 4 1 15,-1-1 2-15,2 1-2 0,4-1-1 0,-8 1-1 0,8 0-2 16,0-1 3-16,-7 0-2 0,7 1-1 0,0-1 2 15,-5 2 2-15,5-3-4 0,0 2 4 0,0 0-1 16,3-2-3-16,-3-1 3 0,-1 2 0 0,5 2-1 0,-5-2-1 0,4 1-2 16,-4-1 5-16,-2 0-6 0,6 3 1 0,-7-2-1 15,1 0 3-15,-1 2-4 0,3-3 1 0,1 1-1 16,0 2 1-16,0 0 1 0,-1-2 2 16,-2 2-2-16,3 0 1 0,-5-3-1 0,5 3-1 15,-3-3 0-15,-4 3-2 0,3-2-3 16,0 2 4-16,1-3-3 0,-4 3 2 15,3-2 0-15,0 2-2 0,1 0-1 0,0-3 1 16,-2 1 1-16,2 2-2 0,2-2-1 16,-2 2 5-16,0-3-5 0,-2 3 3 15,2-3-1-15,3 3-1 0,-7-2-1 16,4 2 1-16,-2-3 0 0,-2 3-1 0,1-1 0 16,-2 1 0-16,1 0 1 0,-3 0-3 15,0 0 2-15,0-4 0 0,-17 4 0 0,30 4-3 16,-20-4 2-16,-10 0 2 0,23 0-1 15,-23 0 0-15,20 1-2 0,-10-2 3 16,-10 1-3-16,0 0 0 0,20 1 0 0,-20-1 5 16,10 5-5-16,-10-5 2 0,10 6 4 15,-10-6-6-15,0 0 0 0,6 9 1 16,-6-9-1 15,0 0 4-31,4 13-3 0,-4-13 0 0,0 0 2 0,0 0-2 0,0 17-3 0,0-17 5 16,-4 12-1-16,4-12-2 0,-3 12 1 0,3-12 1 0,-6 14-1 0,2-9 3 15,4-5-5-15,-10 13 0 0,7-9 1 16,3-4 1-16,-10 13 0 0,3-8 5 0,7-5-5 16,-6 9 0-16,-1-3 2 0,7-6-1 15,-10 7-1-15,10-7 3 0,-10 5-3 16,10-5 0-16,-11 6-1 0,11-6 2 0,0 0-1 16,-9 7 0-16,9-7 0 15,0 0 0-15,-10 5 0 0,10-5 0 0,0 0 1 16,0 0 0-16,0 0-2 0,0 0 3 0,-17 0 0 15,17 0-4-15,0 0-3 0,0 0 3 16,-10-12-3-16,10 12 3 0,0 0-1 16,-6-11 0-16,6 11 0 0,0 0 0 0,-4-7 0 15,4 7 2-15,0 0-2 0,-4-11-2 16,4 11 5-16,0 0-1 0,0 0-3 0,-6-9 5 16,6 9-2-16,0 0-3 0,0 0 2 15,-3-8 2-15,3 8-2 0,0 0 1 16,0 0 0-16,0 0-2 0,0 0 1 15,0 0 2-15,-3-7 0 0,3 7-2 16,0 0 1-16,0 0-1 0,0 0 2 0,0 0-2 16,0 0-1-16,0 0-1 0,0 0 2 0,0 0 2 15,0 0 0-15,0 0-4 0,0 0 4 16,0 0 0-16,0 0 0 0,0 0 2 16,0 0 0-16,0 0-4 0,-4 29 0 0,4-29 2 15,4 16-1-15,-4-16 2 16,0 15 0-16,0-5-1 0,0-10 0 0,0 17 1 0,0-17-2 15,3 15 2-15,-3-15 4 0,0 15-5 16,0-15 3 0,0 15-2-16,0-15-2 0,0 13 3 0,0-13 1 0,0 0-3 15,0 14 5-15,0-14-3 0,0 0-4 0,0 0 2 16,0 0 4-16,0 0-5 0,0 0 2 16,0 0 0-16,0 0-2 0,0 0 3 15,0 0-2-15,0 0-4 0,0 0-2 0,-24-24-5 16,24 24-9-1,-3-5-12-15,3 5-11 0,-7-8-14 0,7 8-18 16,-3-6-20-16,3 6-24 16,0 0-18-16,0 0-50 0,0 0-382 0,-6-8-69 0</inkml:trace>
  <inkml:trace contextRef="#ctx0" brushRef="#br0" timeOffset="41322.9557">24442 10732 1411 0,'0'0'-95'16,"0"0"11"-16,-6-4 11 0,6 4 4 0,0 0 9 15,0 0 10-15,-7-5 7 0,7 5 9 0,0 0 13 16,0 0 2-16,0 0 9 0,0 0 6 15,-6-5 3-15,6 5 1 0,0 0 4 16,0 0 1-16,0 0 2 0,-8-5 2 0,8 5 8 16,0 0-2-16,0 0-1 0,0 0 4 15,0 0 8-15,-12-3-2 0,12 3 1 16,0 0-2-16,0 0-1 0,0 0 2 0,0 0-9 16,0 0 4-16,0 0 8 0,-17 3-8 15,17-3-2-15,0 0 8 0,0 0-1 0,0 0-1 16,-7 10 0-16,7-10 2 0,-6 7-2 15,6-7 4 1,-7 10-9-16,7-10 3 0,-7 12 6 0,0-4-6 0,7-8 3 16,-6 18 0-16,2-8 0 15,1 2 5-15,-3 1-6 0,2-1 0 32,0 2-2-32,1 0-2 0,0 1 0 15,3 2-2 1,-3-2 5-16,-1 8-4 0,2 0 5 15,-2 0 1-15,4 3-1 16,0 2-2-16,0-1-1 0,-3 3 2 16,6 5-2-16,-3 3 0 0,0-1 0 15,4 1 0-15,-4 2-2 0,0 0 2 0,0 2 3 16,0-2 1-16,0 3-4 0,0 2 6 0,2-2-3 16,-2 1 0-16,0 6-3 0,0-5 1 0,0-2-2 15,0 0 0-15,0-1 3 0,0 0-2 16,4 0 2-16,-4-1 2 15,-4-2-1-15,4 0-2 16,4-3 4-16,-8 0 2 0,4-3-1 0,0-1 1 16,0-2 0-16,-2 1-2 0,-2-4 1 0,4 0 1 15,-3 1-3-15,-1-6-1 16,1 3 0-16,3-3-1 16,-4 1-1-16,4-3-2 0,-3-1-1 0,3-4-2 0,0 3 1 15,-3-3-2-15,3-2 0 0,0-1-2 0,0 2 0 0,0-2-1 0,0 0-1 16,-3-2-1-16,3-10 0 0,0 20-5 0,0-11 4 0,0-9-3 0,0 19 1 0,0-12 1 15,0-7-1-15,0 13-2 0,0-13 1 0,0 0 5 0,0 14 1 0,0-14 2 0,0 0 0 0,0 13-3 16,0-13 2-16,0 0 0 0,0 0-2 0,0 0-1 16,0 0-2-16,0 0 0 0,0 0-2 15,0 0-1-15,-4 7 3 0,4-7-5 16,0 0 1-16,0 0 2 0,0 0-4 0,0 0 2 16,0 0 2-16,0 0-4 0,0 0 3 15,0 0-3-15,0 0 0 0,-6 8 2 0,6-8-3 16,0 0 2-16,-8 9 2 0,8-9-1 15,0 0 0-15,0 0 1 0,-3 11-5 16,3-11 1-16,0 0 1 0,0 0-3 0,0 0 4 16,0 0-2-16,0 0 0 0,0 0-1 15,-3 10-4-15,3-10-5 0,0 0-12 16,0 0-15-16,0 0-25 0,0 0-14 16,0 0-34-16,0 0-31 0,6-38-19 0,2 26-26 15,-5 2-59 1,4-5-129-16,-1 0-185 15,8-3-61-15</inkml:trace>
  <inkml:trace contextRef="#ctx0" brushRef="#br0" timeOffset="42851.8594">24409 10810 1418 0,'0'0'-77'0,"-13"3"9"0,13-3 9 0,-10 2 8 16,10-2 6-16,-10 4 8 0,10-4 8 16,0 0 8-16,-13 3 2 0,13-3 8 15,0 0 4-15,0 0 4 0,-14 5 0 16,14-5 11-16,0 0-2 0,-10 6 8 15,10-6 1-15,0 0-4 0,0 0 5 0,0 0-1 16,-10 6 2-16,10-6 5 16,0 0-2-16,0 0-3 0,0 0 10 0,0 0 5 0,0 0-1 15,0 0-4-15,0 0 1 0,34 6-4 16,-34-6-1-16,19-2 1 0,-19 2-3 0,24 0 3 16,-7-3 2-16,-4 2-8 0,4 1 14 15,-1-4-11-15,4 2 3 0,-3 2-4 16,3-2-2-16,0 2 2 0,0-4-2 15,3 2 0-15,1-1 4 0,-4 3-5 0,7-3 2 16,-5 2-4-16,6-2-2 0,1 1 1 16,-2-1 2-16,0 3-1 0,3-5 0 15,-3 3-2-15,4-3-1 0,-4 3 1 0,1-4-2 16,2 1 3-16,4 3-3 16,-4-3-1-16,6 0-1 0,-6-3-1 0,4 3-2 15,2-3 1-15,2 0 2 0,-3 4-3 16,-1-4 1-16,-4 4-2 0,0-3 1 15,-4 1 1-15,-1 4 1 0,-3-3-5 0,-1 2 1 16,-2 1 1-16,2-3 1 0,-8 2-1 0,3 1-4 16,-3-1 4-16,1 2-5 0,-4-3 2 15,-10 4-2-15,24-2 1 0,-15 0 1 0,-9 2 2 16,14-4 0-16,-14 4 0 0,13-2 4 16,-13 2 1-16,14 0-1 0,-14 0 4 15,0 0-2-15,16 0 2 0,-16 0 3 0,0 0-3 16,0 0-1-16,0 0-3 0,0 0 2 15,17 6-1-15,-17-6 0 16,0 0 0-16,0 0-4 0,0 0 0 0,13 8 2 0,-13-8-3 16,0 0 1-16,3 9-3 0,-3-9 2 15,0 0 2-15,4 12-3 0,-4-12 0 16,0 0 3-16,0 15-2 0,0-15-2 0,3 13 3 16,-3-13-2-16,0 14 3 0,0-14-2 15,4 16 2-15,-4-16-3 0,0 17 2 16,3-6 4-16,-3-11-3 0,0 19-1 0,4-3 1 15,-4-2 1-15,0-1 1 0,3 2 0 16,1 2 0-16,-2 3 1 0,2 0 0 16,-4 0-1-16,2 2 2 0,3-1-3 15,-2 4 2-15,3-3 1 0,-6 3 4 0,5 0-4 16,-3 0 1-16,2 0-1 0,-2 6-1 0,-2-8 4 16,3 6-4-16,1-2 1 0,1 0-2 15,0 4 0-15,-1-4-1 0,2 2 0 16,-3-3 2-16,4 3 3 0,-4 0-4 15,5 3 2-15,-2-2 2 0,1 3-3 0,0-4 4 16,0 4-1-16,0-3-1 0,-5 3 1 16,4-1 0-16,1-2-1 0,-3 3 0 0,-1-6 2 15,4 6-1-15,-3-6 2 0,-2 3-2 16,-2-2 0-16,3-3 3 0,5 2-2 16,-8-2 0-16,2 3-1 0,6-6-1 15,-4 3-2-15,-2 0 0 0,1-2 2 0,4-3-2 16,-4 2 2-16,5-1 2 0,-6-2-3 15,5-1 2-15,-1-1-1 0,-1-2 0 16,1 3 3-16,-3-3-1 0,2 3 1 16,-3-6 1-16,4 3-2 0,-3-3 3 0,1 0-2 15,-4-1 0-15,4 2 2 0,-2-1-2 0,-2-12 1 16,4 18 4-16,-4-18 1 0,8 14-4 16,-8-14 2-16,0 13 3 0,0-13-6 15,2 10 4-15,-2-10 0 0,0 0-5 16,3 13 0-16,-3-13-2 0,0 0-1 0,0 0 0 15,0 0-2-15,0 0 2 0,0 0-5 16,-5 12 1-16,5-12-2 0,0 0 1 0,0 0-1 16,0 0 1-16,0 0 1 0,-12 7-3 15,12-7 1-15,0 0-1 0,0 0-4 0,0 0 0 16,0 0 0-16,0 0-4 0,0 0-4 16,0 0-9-16,0 0-17 0,0 0-16 15,0 0-15-15,0 0-19 0,0 0-10 16,0 0-18-16,-15-19-21 0,15 19-16 15,-4-8-7-15,4 8-12 16,-2-10-10-16,2 10-46 0,-8-5-383 0,8 5-107 0</inkml:trace>
  <inkml:trace contextRef="#ctx0" brushRef="#br0" timeOffset="43782.2461">24262 12683 1496 0,'-6'7'-89'16,"6"-7"20"-16,0 0 13 0,0 0 10 0,0 0 11 15,0 0 6-15,0 0 9 0,0 0 9 16,0 0 10-16,0 0-7 0,0 0 13 16,0 0-1-16,43-12 2 0,-32 9 6 0,-2 1 11 15,5 0-4-15,2-1 8 0,1 1-7 16,-1-1 6-16,2-2 1 0,1 2 5 16,2 1 6-1,2-3-4-15,3 3 9 16,4-4-13-1,-3 5-2-15,6-5 4 16,-2 0-1-16,6 4-2 0,-2-2 0 16,2-2 4-16,8 1-6 15,-5 0 5-15,1 0-1 0,0 1 1 16,3-1-5-16,-3-3-4 0,-1 3 0 16,1 0-1-1,0-3-1-15,-8 7-3 16,5-5 1-1,-3 0-1-15,-1 1-4 16,0 1-2-16,-5 1 0 16,1 1 2-16,1-3-3 15,-4 2 2-15,0-2-4 16,-2 3 1-16,2-3 1 16,-8 3-2-16,2-1 1 0,2 0-1 0,-2 1 2 0,-4-1-1 15,3-1-1-15,-5 1 0 0,2 1 1 0,0-2 3 16,-3 4-9-16,-1-2 5 0,-13 2-2 0,23-5 4 0,-12 3 0 0,-11 2 0 15,20-3 3-15,-20 3-1 0,14-3 1 0,-14 3-2 0,12-2-1 0,-12 2 4 16,0 0-4-16,16 0-3 0,-16 0 3 0,14-3-3 0,-14 3 0 0,21-4 0 0,-14 1-1 16,-7 3-4-16,22-2 3 0,-11-1 1 15,2 1-3-15,-3-1 3 16,-10 3-1-16,19-2-3 0,-19 2 2 16,21-3-1-16,-14 1-2 0,-7 2 1 0,16-2 1 0,-16 2 2 15,6-5-3-15,-6 5 1 0,0 0-2 0,0 0 3 0,0 0-1 0,13-3-2 0,-13 3 2 16,0 0 1-16,0 0-1 0,0 0 2 0,0 0-2 0,0 0 3 0,8-8-2 0,-8 8 1 0,0 0-1 0,0 0 1 0,0 0-2 0,0 0-1 0,0 0-2 15,0 0 1-15,0 0-2 0,0 0 0 16,0 0-1-16,0 0-5 0,0 0-11 16,0 0-10-16,0 0-16 0,0 0-27 0,4-13-37 15,-4 13-21-15,0 0-22 0,5-12-55 16,-5 12-384-16,8-12-88 0</inkml:trace>
  <inkml:trace contextRef="#ctx0" brushRef="#br0" timeOffset="44535.9172">25193 11496 1512 0,'-7'-8'-60'0,"0"-2"12"0,-3 5 1 0,10 5 6 0,-13-10 7 15,8 5 3-15,-7 2 5 0,12 3 2 16,-16-2 14-16,16 2 1 0,-14-5 19 16,14 5 1-16,-19 0 16 0,19 0 7 0,-20 0 3 15,20 0 1-15,-21 3 1 0,8 1 0 16,3-1-2-16,-3 2-4 0,3 0-4 15,-4 0 2 1,4 2-3-16,2 1 2 16,-4 1-3-16,2 2-1 0,1-1 0 0,-1 2-3 0,3 1-2 0,0 2-2 0,1-1-1 15,4-1-3 1,-4 5 3-16,6-3-3 16,6 0-3-16,-4 4-1 15,4 0 1-15,1 0-2 0,2-1-1 0,3 1-6 31,1 0 5-31,-4-2 1 16,4 0 1-16,0-1-4 16,-2 2 1-16,-1-6-4 0,-4 0 5 0,5 0 6 15,-5 1 4-15,-2-1 11 0,-1 2-2 0,-3-5-2 16,0-9-2-16,-9 20 2 0,-3-13 1 16,3 1 4-16,-1-3-7 15,-4 0 0-15,-2-2-2 0,0-2-2 0,-1-1-3 16,-4 0-2-1,4-1-1-15,-4-5-7 0,-1 1-7 16,3-2-15-16,-6 2-18 16,6-2-10-1,2 1-25 1,2-1-16-16,1 0-10 16,1 1-11-16,-1 1-12 0,3 0-20 0,5 2-58 0,-4-2-271 0,10 5 27 0</inkml:trace>
  <inkml:trace contextRef="#ctx0" brushRef="#br0" timeOffset="46062.9732">24042 11725 1181 0,'0'0'-58'0,"0"0"5"0,-23 8 4 16,23-8 11-16,0 0 7 0,0 0 9 0,0 0 9 15,0 0 12-15,0 0 1 0,0 0 6 0,0 0 4 16,0 0 3-16,0 0 4 0,0 0 0 16,0 0 0-16,0 0 4 0,0 0 3 15,0 0 0-15,0 0 6 0,0 0 4 0,0 0-1 16,0 0 4-16,0 0-3 0,0 0-7 16,0 0-2-16,0 0 2 0,0 0-5 15,0 0 0-15,-10 10-3 0,10-10-3 0,-17 3 0 16,17-3-2-16,-13 2-7 0,13-2 7 15,-10 3-4-15,10-3-1 16,0 0-4-16,-14 2-1 0,14-2 9 0,0 0-7 16,0 0 2-16,0 0 2 0,0 0-4 0,0 0-3 15,34-18 1-15,-24 13 1 16,0 2 0-16,0-2 1 16,-10 5-5-16,17-4-1 0,-17 4 3 0,16-3-3 0,-16 3-1 0,11-2 3 15,-11 2-5-15,0 0 4 0,0 0 5 16,0 0 3-16,0 0-3 0,0 0 4 0,0 0-9 15,0 0 4-15,-18 26 2 0,18-26-4 16,-9 9-4-16,9-9 5 16,-7 5-2-16,7-5 4 0,0 0 4 0,0 0-6 0,0 0-1 15,0 0 4-15,0 0-5 0,20 10-1 16,-20-10 2-16,20-3-1 0,-20 3-2 16,16 3-2-16,-16-3 1 0,14 2-1 0,-14-2 1 15,10 8 1-15,-10-8 1 0,10 12 0 16,-10-12 1-16,0 12 2 0,0-12-8 0,-4 17 6 15,4-17 3-15,-3 14-1 0,0-7 3 16,-4 1-1-16,7-8-1 0,-6 12 1 16,3-4-3-16,3-8 0 0,-4 9 2 15,4-9-2-15,-4 11 4 0,4-11-1 16,0 0-4-16,0 0-2 0,0 0 0 0,0 0 3 16,-6 10 0-16,6-10-4 0,0 0 1 0,0 0-3 15,0 0 1-15,0 0-4 0,-7 10 2 16,7-10 0-16,0 0-2 0,-6 10 9 15,6-10-5-15,-7 10 9 0,7-10-10 16,-14 10 3-16,8-3 2 16,6-7-6-16,-14 10 4 0,11-5 0 15,3-5 0-15,-10 9 2 0,10-9-6 0,-9 7 1 0,9-7 2 16,-8 7-4-16,8-7 0 0,0 0 4 16,-6 7-7-16,6-7 6 0,0 0-1 0,0 0-1 15,0 13 2-15,0-13 2 0,0 0-2 0,3 20 0 16,-3-20-1-16,0 17 3 0,-3-6-1 15,3-2 5-15,-4 2-4 0,1-2-1 16,3-9 2-16,-6 21 1 0,3-12-3 16,-5 3 2-16,2-1-1 0,2-1 3 0,-2-2 1 15,6-8-2-15,-7 17-1 0,4-12 0 16,3-5-4-16,-7 15 4 0,7-15-2 0,-3 9 1 16,3-9-1-16,0 13 1 0,0-13 0 15,-4 11 0-15,4-11 4 0,0 0-2 16,4 19-2-16,-1-11 0 0,-3-8 2 0,0 15-2 15,0-15 1-15,0 13 1 0,0-13-4 16,0 14 7-16,0-14-5 0,3 15 7 16,-3-15-3-16,0 0 1 0,4 15-3 15,-4-15 1-15,0 0 3 0,0 12-3 0,0-12-3 16,0 0 0-16,-4 12-2 0,4-12 4 16,0 0-5-16,0 0-23 0,0 0-16 0,0 0-34 15,0 0-28-15,0 0-65 0,0 0-262 16,0 0 59-16</inkml:trace>
  <inkml:trace contextRef="#ctx0" brushRef="#br0" timeOffset="47007.9701">24036 11405 1165 0,'13'-5'-30'0,"-13"5"0"15,0 0 2-15,0 0 3 0,0 0-2 16,0 0 3-16,0 0 14 0,0 0 1 0,0 0 9 16,0 0 12-16,0 0-1 0,0 0 2 15,0 0 1-15,0 0-2 0,0 0 2 0,-16-4-5 16,16 4 5-16,-14-3-7 0,14 3 7 16,-20-5-3-16,10 2-1 0,0 1-4 15,10 2 1-15,-17-7-4 0,10 1 10 16,1 0-8-16,3-3-3 0,3 9 2 15,-7-15 2-15,10 5-4 0,-3 10 8 0,7-20-6 16,-1 13 5-16,4-3-8 0,-2 2 3 16,-2 0-2-16,4 0-2 0,-4 4 3 0,-6 4 5 15,11-8-6-15,-11 8 2 0,9-4 3 16,-9 4 7-16,0 0-2 0,0 0 0 0,0 0 6 16,0 0-9-16,0 0 6 0,0 0 0 15,0 0-5-15,0 0 2 0,0 0 1 16,0 0 1-16,4-10-5 0,-4 10 2 15,0 0-2-15,0 0-4 0,3-17 3 0,-3 17-1 16,3-11 0-16,-3 11-3 0,4-9 2 16,-4 9-1-16,4-12 3 0,-4 12-6 15,0-9 7-15,0 9-3 0,3-10-2 0,-3 10-3 16,3-10-1-16,-3 10 0 0,0 0 2 16,0-14-2-16,3 6 0 0,-3 8 0 15,0-16 0-15,3 7 0 0,-3 9 2 0,4-15 1 16,-4 15-4-16,0-15-1 0,0 15-1 15,0-15 6-15,0 15 3 0,0-13 0 16,0 13 0-16,-4-10-3 0,4 10 2 0,-3-10-3 16,3 10-4-16,-6-8 9 0,6 8-4 15,-3-7 1-15,3 7-2 0,0 0 2 0,0 0 0 16,0-10-3-16,0 10-4 0,0 0 3 16,0 0-1-16,-4-10 2 0,4 10 3 0,0 0-7 15,0 0 0-15,0-15 1 0,0 15-3 16,0 0 10-16,0-13-19 0,0 13-18 15,-4-8-9-15,4 8-10 0,-3-9 2 16,3 9-6-16,-7-10 2 0,7 10 0 0,-6-10-2 16,6 10-4-16,-6-10-5 0,6 10-3 15,-8-10-32-15,8 10-182 0,-6-6 200 0</inkml:trace>
  <inkml:trace contextRef="#ctx0" brushRef="#br0" timeOffset="47853.4464">24986 10533 765 0,'0'0'-2'0,"0"0"3"0,-2-11-5 16,2 11 1-16,0 0 9 0,0 0-1 15,0 0 4-15,-13-3 1 0,13 3 1 0,0 0 1 16,0 0 7-16,0 0 0 0,-14 0 1 16,14 0 4-16,0 0 4 0,0 0 6 15,-13 0-7-15,13 0 8 0,-14-4-19 16,14 4 9-16,-14-5-1 0,8 0-7 16,6 5 4-16,-16-7-2 0,3-1-2 15,4 3 3-15,0-2-5 0,0-1-7 0,-3 2 6 16,6-6 6-16,-3 4-9 15,2 2-2-15,2-2-4 0,-1 1 3 16,3-1-3-16,1-2 8 0,2 10-8 0,0-15-5 0,0 15 4 16,-5-15 0-16,5 8 4 0,0 7 0 0,0-15-8 15,0 5 9-15,0 0-5 0,0 0-4 16,0 1 0-16,0-5 2 0,0 4-4 0,0-2 0 16,0 2-3-16,-3-2 5 0,3 1 3 15,0 1-6-15,0 10 2 0,0-17 7 16,0 9-12-16,-3 1-1 0,3 7-6 0,-2-13-17 15,2 13-10-15,-6-12-17 0,0 7-23 16,6 5-70-16,-6-13-170 0,6 13 164 16</inkml:trace>
  <inkml:trace contextRef="#ctx0" brushRef="#br0" timeOffset="48655.9632">22725 10555 828 0,'0'0'-35'15,"0"0"7"-15,0 0 6 0,4-12 5 0,-4 12 11 16,0 0 5-16,0 0 4 0,-7-16 7 15,7 16-1-15,-4-9 3 0,4 9 2 0,-3-11-5 16,-1 4 0-16,4 7 5 0,-6-15-5 16,3 6-4-16,0 1 0 0,-4-2 1 0,3 2 3 15,1-2-4 1,-4 2 3-16,4 1-6 0,0 0 2 0,3 7 3 0,-7-13-1 16,4 9-1-16,3 4 3 0,-4-12-10 0,1 6 4 15,3 6 3-15,0-11-7 0,0 11 5 16,0 0 2-1,3-15 4-15,-3 15 1 0,4-9 0 0,-4 9 2 16,3-10 5-16,-3 10-9 0,0-12 2 0,0 12 0 16,-3-11-4-16,-1 4-2 0,4 7 3 15,-7-14-5-15,4 8-3 0,-3-4-9 0,-1 5-9 16,7 5-18-16,-10-15-25 0,6 10-56 0,-2 0-136 16,6 5 225-16</inkml:trace>
  <inkml:trace contextRef="#ctx0" brushRef="#br0" timeOffset="49206.202">22152 10515 710 0,'0'0'-11'0,"-8"4"3"16,8-4 3-16,0 0 7 0,-6 8 10 15,6-8 5-15,0 0 9 0,-7 8-1 0,7-8 10 16,0 0-3-16,0 0 2 0,0 0 0 16,-13 4 2-16,13-4-1 0,0 0-1 15,0 0-6-15,0 0-4 0,-26-12 5 0,22 7-6 16,4 5 5-16,-7-9 1 0,0 1-6 15,4 1-1-15,-3-3-6 0,-1 0-3 16,0-3-1-16,0 4 1 0,1-3-2 16,3 0 2-16,-4 3-4 0,0-1 2 0,4 0-6 15,-4 0 2-15,4 2 2 0,-4 0-7 16,1-1 1-16,2 1 8 0,-3 3-10 0,7 5-1 16,-9-15-3-16,2 8-10 0,0 2-15 15,0-3-8-15,1 3-16 0,-1-2-15 16,7 7-25-1,-10-8-57-15,3 2-161 0,7 6 174 0</inkml:trace>
  <inkml:trace contextRef="#ctx0" brushRef="#br0" timeOffset="51303.2743">23402 10363 835 0,'-10'9'-4'15,"10"-9"-1"-15,-10 9 1 0,10-9-2 16,-10 8 4-16,10-8 0 0,-10 4 8 0,10-4 6 16,-10 5 4-16,10-5 8 0,0 0 5 15,-13 3-1-15,13-3-6 0,0 0 10 16,-17-8-2-16,7 5-2 0,10 3 5 0,-17-9-10 16,7 0 7-16,0 0-5 0,4-1-12 15,-8-3 9 1,8-4 1-16,-4 2-7 0,-1-3 7 0,5 1-14 0,-1-3 2 15,1 0 7 1,2 2-9-16,1-2 4 16,-1 1-4-16,1 3-2 15,3-1 2-15,3 2 3 0,1 0-4 16,3 3-7-16,-1-3 9 16,-2 1-6-16,5 2-1 0,2 0-1 0,-1-1 7 15,-1 1-8-15,5 3 5 16,-4-5-2-16,3 2-1 15,1-1 3-15,-1-2-1 0,4 0-1 0,-8 1-3 16,5-4 9 0,2 0-5-16,-2 1 7 0,-4-3-5 0,3 2-5 15,-2 3-5-15,-2-4 16 0,4 2 5 16,-5-3-4-16,-2 4-14 0,1 1 2 0,-4 0-8 0,-3 3-4 16,0-2-17-16,0 2-15 0,0 2-11 0,0-2-17 0,-3 0-28 0,3 1-76 15,-4 2-170-15,1-3 141 16</inkml:trace>
  <inkml:trace contextRef="#ctx0" brushRef="#br0" timeOffset="51789.2443">22348 9931 901 0,'-7'9'-31'16,"7"-9"0"-16,0 0 2 0,0 0 6 0,0 0-1 15,0 0 12-15,0 0 15 0,0 0 2 16,0 0 3-16,0 0 9 0,0 0-1 0,0 0-3 15,0 0 0-15,0 0 2 0,0 0 6 16,0 0-4-16,0 0 5 0,0 0 1 16,-6-25-2-16,6 25-3 0,-3-15 5 15,0 5 1 1,3-2-4-16,0-1-1 0,-5 4 0 0,5-7 0 0,0 1-5 0,-3 0-1 16,6 0-1-16,-3 1 6 0,-3-2-5 15,6 1-8-15,-3 0 10 0,0 0-5 0,5 1 0 16,-5-4 5-16,3 5-10 0,0 1 7 15,0-3-7-15,0 3 4 0,1-2-7 0,2 2 10 16,-3 0-5-16,2-1-4 0,-2 1 2 16,0 0 1-16,-3 1-7 0,3-1-2 15,-3-1 0-15,0 13-11 0,-3-19-11 0,0 6-12 16,0 3-12-16,-5 2-13 0,2 1-26 16,-1-1-75-16,1 4-121 0,6 4 199 15</inkml:trace>
  <inkml:trace contextRef="#ctx0" brushRef="#br0" timeOffset="52405.2084">21284 10660 776 0,'7'3'-8'0,"-7"-3"1"0,10 6-4 16,-10-6 3-16,10 8 0 0,-10-8 6 0,10 6 5 16,-10-6 8-16,10 6 9 0,-10-6-4 0,0 0 2 15,10 6 15-15,-10-6-9 0,0 0 5 16,0 0 8-16,13 3-1 0,-13-3-1 15,0 0-1-15,0 0-8 0,0 0 3 0,0 0-5 16,-3-23 2-16,3 23-10 16,-7-18 2-16,1 9 2 0,-1-4-4 15,0 1-7-15,0-3-4 0,-2 0 7 16,-5-3-1-16,4 3-4 0,0 0 4 0,-3-3-6 0,3 4-3 16,-3-4 4-16,-1 3-3 0,4 3 2 15,4-4 3-15,-5 2 2 0,5-4-7 16,-1 6 0-16,1-1 4 0,-2-1-8 0,2 1-2 15,0 0 0-15,-4 1 3 16,7-1-7-16,-8-2-1 16,1 2 0-16,-4-1-5 0,-2 1-16 15,2 1-15-15,-2 2-8 0,-1-4-19 16,1 2-45-16,-1-2-209 16,4-1 159-16</inkml:trace>
  <inkml:trace contextRef="#ctx0" brushRef="#br0" timeOffset="53054.7873">21178 11678 897 0,'10'2'-12'0,"-10"-2"1"15,0 0 6-15,12 3-3 0,-12-3-2 16,0 0 7-16,0 0 2 0,0 0-1 0,0 0 9 15,21 0 0-15,-21 0 6 0,0 0-2 0,0 0 16 16,0 0-9-16,0 0 1 0,0 0 0 16,0 0-1-16,0 0 6 0,0 0-2 15,0 0-2-15,-37-18 4 0,23 17-6 16,2-3 2-16,-6-1 7 0,-1 0-3 0,-1 2 3 16,-4 2-1-16,-6-2-3 0,3 0 5 15,-3 1 3-15,0-1-4 0,1 1 6 16,-5 2-3-16,1 0-4 0,-1 0 2 0,1 0 2 15,-3 2 3-15,2 1-4 16,1-3-1-16,3 0-6 16,0 2 0-16,3-2-3 15,1 3-4-15,2-3 1 16,0-3-8-16,5 3-7 0,2 0-15 16,-2 0-17-16,1-2-15 0,1-1-25 0,4 1-17 0,1-3-31 0,-2-2-86 15,7-1-166-15,1 0 115 16</inkml:trace>
  <inkml:trace contextRef="#ctx0" brushRef="#br0" timeOffset="54085.3062">25564 10507 1001 0,'0'0'-35'0,"0"0"8"0,0 0-2 16,0 0 0-16,0 0 7 0,0 0 4 15,0 0 3-15,0 0 9 0,-7-22 1 16,7 22 12-16,-4-12 3 0,4 12 1 0,0-13 3 16,0 13 2-16,-3-16 2 0,3 7 5 15,0 9 2-15,-3-17-10 0,3 7 6 0,-4-3 2 16,4 3-7-16,4-3-7 0,-1-2 4 16,-3 3 1-16,3 0-1 15,4-1 8-15,-1 3-7 0,-2-3 0 16,4 4-4-16,-2-1-2 0,1 0 7 15,1 0-1-15,0 0-7 0,1 2 3 16,1 1-3 0,1-1 0-16,-1-2 1 0,-1 2 8 0,2 4-2 0,-1-6 7 15,7 2-3-15,-3-4-3 0,1 3 6 0,2-3-10 0,3 0 3 16,0-3-9-16,0 0 4 0,0-2-1 0,-4 1-2 16,6 2-4-16,-7-1 1 0,0 0-3 0,0 0-11 15,3 3-14-15,-9 0-24 16,1 3-11-16,0-1-24 0,1 3-59 0,-6-1-194 15,4 1 149-15</inkml:trace>
  <inkml:trace contextRef="#ctx0" brushRef="#br0" timeOffset="54783.2625">26051 11583 947 0,'0'0'-4'15,"0"0"3"-15,0 0 0 0,0 0-3 16,0 0-2-16,0 0 4 0,0 0 3 0,0 0-5 15,0 0 9-15,0 0-1 0,0 0 4 16,0 0 8-16,0 0 3 0,-8-30 2 16,8 30 5-16,4-13 12 0,-4 13-2 0,4-12-1 15,-4 12-9-15,2-14 1 16,1 2-2-16,-3 12-1 0,9-14 4 0,-7 9 8 16,-2 5-4-16,11-12 3 0,-9 6 1 0,-2 6 3 15,14-5-3-15,-14 5 2 0,20-2-4 16,-20 2-4-16,23 5-6 0,-5 0 3 15,-3-2-4-15,2-1-7 0,2 3 6 0,-2 0-4 16,5-3-4-16,0 1 0 0,1-3-3 16,-3 0-5-16,5 0-7 0,-3 0-17 0,1-3-26 15,1-2-13-15,-1 0-13 16,-3-2-17-16,0 2-44 0,1-3-93 16,-8 4-158-16,0-4 105 0</inkml:trace>
  <inkml:trace contextRef="#ctx0" brushRef="#br0" timeOffset="57163.6195">20007 13138 1021 0,'17'-8'-20'16,"-17"8"2"-16,19-5 5 0,-5 3-1 0,2-3 1 0,1 3 3 16,7-1 11-16,-5 0-1 0,5-2 14 15,6 3 13-15,-3-3 8 16,3-1 4-16,3 3 3 0,0-2-2 0,4-2 0 0,-1 5-1 16,2-2 7-16,1-2 0 0,4 1 3 15,1-2-2-15,2 0 7 0,2 2-3 16,2-1-5-16,-4-1 5 0,1 0 2 0,3 0 0 15,-3-2-1-15,3 1-1 0,0 1-5 16,-3 0-3-16,2-1-1 0,1 4-3 16,1-4-5-16,-2 3-2 0,2-2-3 0,-1 4-1 15,-1-3-1-15,2 3-7 16,2-3 0-16,-3 0 2 0,3 1-4 0,-2 4-5 16,1-5 5-16,2 4-3 0,0-3-3 15,-4 2 1-15,-1 1-3 0,2-1 2 0,-5 1 2 16,4 2-2-16,-6-5-4 0,2 3 1 0,-3-1 0 15,4 0 0-15,-7 1-1 16,-2 2 1-16,-2-3-3 16,7-1 3-16,-10 1-4 15,5 1 0 1,-5-2 1-16,3 2 0 0,-2 1-1 16,2-4-1-16,-3 4 1 15,4-2 0 1,-3 0-1-16,-1 1 0 15,4-2-1-15,-4 1 3 16,0 0-2-16,1 1-3 0,2-1 1 0,-3-2 0 16,2 3 0-16,1-1-1 0,-3 1 0 15,1 2 1-15,2-2 1 0,0-3-3 0,-2 2 1 16,0 3 0-16,-1-3 3 0,0 1-4 0,1 2 3 0,2-3-3 16,-6 1 0-16,7 0 3 0,-7-1-2 0,6 1-1 0,-2-2-1 15,-4 2 2-15,0 1-1 0,1-4 0 16,-1 4-2-16,0-2 2 15,-5 0 1-15,5 1 0 16,-3-1-1 0,0-1 0-16,-3 1 2 0,2 3-1 0,4-2-2 15,-3-3 1-15,0 2 1 0,-1 1 0 16,1-1-3-16,-4 1 4 16,7-3-2-1,-3 3 0-15,3-1-2 16,-3-2 4-1,0 2-1-15,3 1 1 0,-3 0-2 16,-5-1 1-16,5 1 2 16,0-2-5-16,-4 2 5 0,8 1 0 15,-5 1-2-15,1-5-3 16,3 4 3 0,-4 1 0-16,0-3 1 0,4 0-3 15,-2 3 2-15,1-2 0 0,1-1-1 0,0 3 0 0,0-1-1 16,0-2 3-16,-3 3-4 15,4-5 2-15,-4 2 0 16,-4 1 2-16,2 2-4 0,3-3 3 0,-1 3 0 0,0-2 1 16,0-1 2-16,2 1-5 0,-3 2 2 15,9-2 2-15,-6-1-2 0,5 1 1 0,1-1-1 16,-1 0 3-16,3 1-3 0,1-3 1 16,-3 3 2-16,2-3-1 0,3 1-2 15,-6 2-1-15,2-4 1 0,2 5-1 0,-6-5 2 16,5 4-2-16,-2-1 1 0,-3-1 0 0,5 1-2 15,-1-2 4-15,4 0-3 16,-3 3 2-16,-1-1 0 0,4-1-1 0,-2 1-2 16,1-5 4-16,-1 8-2 0,0-5 1 0,-1 1 0 0,-3 1-1 15,3 1-2-15,-4-4 2 16,3 5 1-16,2-5 6 16,-2 3-9-16,5-2 1 0,-1 1 1 0,2 1-1 0,6-2 1 0,-6 0 0 15,6 0 1-15,-3 0-4 0,0 0 2 16,0 0 1-16,2-3 1 0,-4 4 1 0,4-5 0 15,0 6 2-15,0-6-1 0,1 4 4 0,1-2 1 0,-2-1 0 16,2 1-1-16,-1 0 1 0,2-1 1 0,5-2 1 16,-5 3-2-16,8 0 0 0,-13-5-2 15,4 7-1-15,-3-2 2 0,-2 0 2 0,-5-1 3 16,2 1-2-16,-1 2 4 0,-7 0 5 0,-1-2 3 0,-1 2 4 16,-1-2 2-1,-3 1 2 1,-3 0 0-16,2 1 2 15,1 1 0-15,-1-4-2 0,-2 3-3 0,2-2 2 16,1 2-3-16,0-3 2 16,0 1-5-16,2 2-4 0,2-3-4 0,-4 1-3 0,3 1 3 15,-4 0 1-15,3-2-4 0,-5 3 0 0,3-3-2 16,-4 4-2-16,-3-4 1 0,3 3-3 0,-5 0-1 16,-2 0 8-16,1-1-2 0,-1 3 9 0,-2-3 1 0,-1 0 9 0,1 4-2 0,-5-2-8 15,5-2-1-15,-1 4 3 0,-3-3-4 0,4 0-1 16,-14 5-3-16,23-7-2 0,-13 4 1 0,0 1-5 0,2-4-3 15,-12 6 1-15,18-5 6 0,-10 3-8 16,-8 2 5-16,18-5-1 0,-18 5-5 0,18-6 3 0,-18 6 0 0,12-3 8 0,-12 3 2 0,10-4-1 0,-10 4 14 16,0 0-2-16,11-5 1 0,-11 5-6 0,0 0 1 0,13-3 4 0,-13 3 13 15,0 0-6-15,8-5-10 0,-8 5-3 0,0 0-3 0,0 0 3 0,0 0 1 0,14-1-11 0,-14 1 3 0,0 0-3 0,0 0-28 0,0 0-30 0,0 0-55 16,0 0-61-16,0 0-85 0,0 0-131 0,0 0-167 0,0 0 70 16,0 0-238-16,0 0-206 0</inkml:trace>
  <inkml:trace contextRef="#ctx0" brushRef="#br0" timeOffset="59237.2948">28569 9428 1344 0,'-7'-17'16'0,"4"0"0"15,0 5-16-15,3 0 4 0,-3-2 5 16,3 3 1-16,0-1 29 0,-5 4 19 16,5 8 18-16,-3-18 7 0,3 11 4 0,-3 0 0 15,3 7-2-15,0 0 1 0,0 0 1 0,-7-8 3 16,7 8 4-1,0 0-4-15,-9 30-2 0,6-9-2 0,-5 1 6 0,5 5-11 0,-4 8-4 16,3 1-5-16,-1 1-3 16,-4 2-10-16,7 2-5 0,-1-4-4 0,0 6-4 15,-2-6-6-15,5 1 0 0,-2-3-6 16,2 0-5-16,-3-5-6 16,3-2-11-16,0-3-16 15,-3-3-19 1,3-6-30-1,3 4-31 1,-3-8-28-16,0-3-35 0,0-9-21 16,5 8-17-16,-5-8-1 0,0 0-36 0,0 0-71 0,8-35-332 0,-11 20-122 0</inkml:trace>
  <inkml:trace contextRef="#ctx0" brushRef="#br0" timeOffset="59583.7977">27968 9393 1660 0,'-9'-6'-55'15,"-1"1"6"1,-1 1 7-16,1-1 7 0,4 0 12 0,-5 2 16 0,11 3 16 16,-13-7 14-16,7 5 9 0,6 2 12 0,0 0 20 15,0 0 9-15,0 0 5 0,16-18-3 16,1 11 0-16,7 1-1 0,3-4-1 0,6 1-3 16,3-2-2-16,7-1-4 0,1 2-6 15,1 0-5-15,10-3-2 0,-6 0-7 16,2 1-4-16,-7 0-4 0,-1 0-4 15,-4 1-1-15,2-2-4 16,-5 4-6-16,1-2-5 0,-5 2-8 16,-1-1-14-1,-4-2-28-15,0-1-27 16,0 2-26 0,-4 2-28-1,1-2-12-15,-5-1-24 0,-3 5-28 16,1-3-85-16,0 2-302 15,-4 3-68-15</inkml:trace>
  <inkml:trace contextRef="#ctx0" brushRef="#br0" timeOffset="59922.7763">29059 9518 1632 0,'0'0'15'15,"0"0"-6"-15,14-3-8 0,-14 3 4 0,0 0-3 16,9 13-1-16,-9-13 6 0,7 15 10 0,-4-6 16 16,0 3 3-16,5 2 10 0,-5 1 4 15,0 2-1-15,0 6-5 0,1 0-6 16,-1-1-1-16,0 0-3 0,-3 4-5 15,3-4-1 1,2-1-5-16,-5 3-4 16,0-2-1-16,0-2-10 15,0-3-5-15,0 1-16 16,0-3-15 0,0-2-36-16,0-1-23 0,0-12-26 0,-5 17-21 0,5-17-72 0,0 9-318 0,0-9-27 15</inkml:trace>
  <inkml:trace contextRef="#ctx0" brushRef="#br0" timeOffset="60361.2767">29029 9518 1354 0,'-3'-10'-31'0,"-1"-3"4"0,0 4 2 16,2-2 1-16,-1 4 0 0,3 7 17 0,3-20 11 15,-3 10 11-15,2-2 12 0,6 1 11 0,2 2 8 16,3-4 13-16,7 1 2 0,3 1 2 15,1 1 3-15,6-2 2 16,0 4 4-16,0 4-6 0,0-1 2 0,-3-1-6 16,-4 6-2-16,1 2-2 0,-8 2 0 0,4 1-5 15,-7 4-4-15,-7 2-4 0,-1 1-6 16,-5 1-4-16,-5 0 0 0,-1 6-1 16,-4-1 0-1,1 1-12 1,-8 3-1-16,4-1-2 15,-4-1 0 1,4-1-1-16,2-1-2 16,-2 0-2-16,2-1 0 15,2 1-2-15,2-6 4 0,1 0-2 16,3 1 5-16,-2 0-1 0,5-3-2 0,0 2 1 16,0-12-1-16,8 18-1 0,1-11 0 15,1-1-3-15,4-4-2 0,2 1-1 16,1 0-1-16,-1-3-6 0,-16 0-16 0,38 0-13 0,-16-6-25 15,2 0-24-15,0 1-26 0,2 1-35 16,1-8-27-16,0 4-34 0,-1-2-105 16,1 0-275-16,3-3-80 0</inkml:trace>
  <inkml:trace contextRef="#ctx0" brushRef="#br0" timeOffset="60888.2412">30146 8888 1643 0,'-10'-7'-8'0,"0"1"0"0,0-1-8 15,0 1-2-15,0 1 12 0,3 4 9 0,7 1 17 16,-13-8 13-16,13 8 12 0,0 0 19 0,-10 0 9 15,10 0 5-15,0 0 4 0,0 0 0 16,0 0 0-16,50 17-6 0,-33-13-6 16,10 2-1-16,-1 0-5 0,1-2-3 0,6-1-3 15,-3 1-5-15,3 2-5 0,-3-3-5 16,0-1-3-16,-3 1-1 0,0-1-4 16,-4 0-5-16,-2 1-6 0,-5-1 3 0,4 1-2 15,-7-1-6-15,1 3-2 0,-4 2 2 16,-1 4-4-16,-4-2-3 0,-2 7 3 15,-3-1-4-15,-8 5 2 0,5 2 5 16,-6 4-7-16,-1 1 1 0,-4 6 1 0,1-4 7 16,-4 6 1-16,-2 3 7 0,1-1 2 0,-2-2 7 15,1 4-1-15,-5-3 1 0,4 3-2 16,-4-5 3-16,8-5-8 0,-1 2 0 16,1-1-2-16,-1-3 1 0,1-1-9 0,2-7 3 15,1 1-8-15,3 1 4 0,-1-6-3 16,2-1-9-16,-1-1-4 0,-1-1-11 15,2-2-16-15,2-2-19 0,0-2-19 0,-3-2-19 16,10-4-22-16,0 0-16 0,0 0-15 16,0 0-34-16,-13-16-12 0,13 16-18 15,0 0-51-15,23-32-101 0,-9 20-286 0,2-3-133 16</inkml:trace>
  <inkml:trace contextRef="#ctx0" brushRef="#br0" timeOffset="61238.2179">31113 8990 1738 0,'10'-5'-33'16,"-2"1"-5"-16,-8 4 3 0,9-5 4 0,-9 5 9 15,0 0 23-15,0 0 24 0,0 0 11 16,0 0 10-16,10 30 8 0,-10-18 9 0,-3 8 1 16,-1 0 5-16,1 3-2 15,0 2-2-15,3 0-3 0,-6 1-3 0,1 0-7 16,2 1-5-16,-3 3-6 0,-1 0-3 0,4-5-3 16,0 4-3-16,0-2-4 0,-5-3-3 15,5 0-4-15,0-3-6 16,-1-1-8-16,4-3-13 0,0-5-17 0,-3 5-14 15,0-5-20-15,3-12-28 0,-3 12-26 0,3-12-17 16,0 0-4-16,0 0-21 0,0 0-59 0,0 0-328 16,-8-35-43-16</inkml:trace>
  <inkml:trace contextRef="#ctx0" brushRef="#br0" timeOffset="61484.2024">30834 8983 1456 0,'-11'-7'-15'16,"1"-1"-5"-16,1 1-1 0,2 2-3 16,3-2 9-16,4 7-1 0,-3-12 7 0,3 12 22 0,0 0 7 15,14-14 12-15,-5 9 12 0,8 0 3 16,3-2 3-16,3-1-1 0,7 2-1 16,0-3-7-16,7 1-3 0,-1 1 2 15,5-1-10-15,-5 1-2 0,4-1 0 0,-2-2-5 16,-2 1-10-16,1 1 2 0,-4-2-21 15,-3 2-11-15,0 1-26 0,-3-1-24 0,-4-2-25 16,4 3-54-16,-8 2-119 0,-1 0-164 16,1 3 63-16</inkml:trace>
  <inkml:trace contextRef="#ctx0" brushRef="#br0" timeOffset="61886.7057">31827 8874 1194 0,'20'-5'-2'16,"-20"5"-1"-16,0 0 1 0,17 0-2 15,-17 0 2-15,0 0 19 0,0 0 22 0,0 0 26 16,0 0 12-16,0 0 7 0,-20 32 7 0,10-23 4 16,3 4-4-16,-3 1-4 0,0 5-5 15,0 1-9-15,3-1-3 0,-3 4-4 0,4-3-5 16,3 2-2-16,0 0-5 0,3 2-4 15,0-2 3-15,3 3-3 0,0-3-2 16,3 4-5-16,4-4-3 0,1-1-3 16,-2 5 6-16,1-1-4 0,-3-5-5 0,3 3 3 15,0-1-4-15,-4 0 2 0,2-2-1 16,-2 4 2-16,-6-7 1 0,4 2 10 16,-8 0 0-16,4-2 2 0,-6 3-2 0,2-3-1 15,-3 0-6-15,-6-1-2 16,-1-1 6-16,1 0-8 0,-4-6-1 0,1 3-7 0,-4-4-7 15,1 4-1-15,-2-8-5 0,1-2-10 16,0 4-19-16,0-6-28 0,3 0-36 16,-2 0-42-16,2-3-60 0,-4 0-48 15,5-2-157-15,-4-2-62 0,4 5-222 0,-5-4-163 16</inkml:trace>
  <inkml:trace contextRef="#ctx0" brushRef="#br0" timeOffset="120590.9023">15165 4642 321 0,'0'0'109'16,"0"0"-34"-16,-14 3-2 0,14-3-13 0,0 0-8 16,-13-3-3-16,13 3 10 0,0 0-1 0,-17 3 9 15,17-3 10-15,0 0 12 0,0 0 1 16,-13-3 12-16,13 3 4 0,0 0 3 16,0 0 2-16,0 0 6 0,0 0-3 0,0 0 3 15,-14 0-5-15,14 0 6 0,0 0-11 16,0 0 5-16,0 0-8 0,0 0-8 15,0 0 1-15,-13 0-3 0,13 0-12 0,0 0 4 16,0 0-3-16,0 0 10 0,-14 0-1 16,14 0-4-16,0 0 4 0,0 0-8 15,-12-2-7-15,12 2 4 0,0 0-5 0,0 0-2 16,0 0-1-16,0 0-8 0,0 0-3 16,0 0-4-16,0 0-1 0,0 0-3 0,0 0-6 15,0 0-3-15,0 0-3 16,0 0-3-16,0 0-2 0,0 0-4 0,0 0 1 15,0 0-4-15,0 0-5 0,33-15 1 0,-33 15 0 16,20-3 0-16,-11 1-3 16,5-1 0-16,-14 3-5 0,22-1-3 0,-8-2 3 15,3 3-3-15,0-3 0 16,0 1-2-16,0-2-5 0,-1 4 3 16,3-2 0-16,-1 0 0 0,-2 2-4 15,4-4 4-15,-3 4-8 0,0 0 7 0,3-1-3 16,-3-2 0-16,2 3-3 0,-2-2-2 0,0 2 4 15,-1 0 2-15,1-3-8 0,1 3 4 0,0-3 1 16,3 3-3-16,-5 0 3 0,5 0-1 0,-1-2-1 16,-1 0 2-16,1 2-2 0,4-3 1 15,-4 3-1-15,0-2-1 0,0 2 1 16,4-3 0-16,-5 3-3 0,5-2 4 0,-1-1-4 16,1 3 1-16,-5 0 5 0,5-2-7 15,0 2 1-15,-2 0 1 0,-2-3 0 16,1 3-2-16,-2 0 3 0,2-2-1 0,-1 2-1 15,3 0-1-15,-3-3 0 0,-3 3-1 0,2-2 10 16,2 2-8-16,-1 0 1 0,-4 0 0 16,8-2-3-16,-7 2 2 0,5 0-2 0,-1 2 5 15,-1-2-4-15,-4 0 1 0,5 0 1 16,-1-2-2-16,2 2 2 16,-4 0 0-16,2 2-1 0,-4-2 3 0,4 0 0 15,0 0-9-15,0 0 9 16,4 0-2-16,-4 0 0 0,3 2-1 0,-3-2 1 0,0 3 3 15,3-3-3-15,-3 2-3 0,4-2 0 16,-1 5 2-16,0-5 0 0,1 3-2 0,-1-1 2 16,1-2-1-16,-2 3 0 15,2-1 3-15,-1 1-2 0,4-1 1 16,0 0-1-16,-8 1 2 0,5 0-1 16,-4-1-2-16,0-2 4 0,3 3-2 0,-2-2 1 15,2 3-1-15,-3-4 0 0,3 4 0 0,1-4 1 16,-4 4-1-16,-1-4-1 0,5 2 0 0,-4-2-2 15,0 6 2-15,3-6 2 0,-2 0-2 0,-2 0 0 16,1 1 3-16,1-1-1 0,-2 3 0 16,1-6-1-16,1 6-2 0,-2-3 1 0,-2 2 0 15,4-2 0-15,-2 0 0 0,1 0 2 16,0 0-4-16,0 3 3 0,-3-3 3 16,2 0-4-16,2 0-3 0,-4 3 5 15,-1-3-6-15,4 0 4 0,-4 2-2 0,2-4 1 16,-2 2 1-16,1 2-1 0,0-2 1 15,-1 0 0-15,1 0 0 0,-1 2 0 16,1-2 0-16,0 0 4 0,3 3-3 0,0-3-2 16,-4 0 3-16,5 0-1 0,-2 0-2 15,-2 0-1-15,0 0 3 0,3 0 3 16,-3 0-4-16,-1 0-1 0,4 0 3 0,-4 0 0 16,5 0-3-16,-1-3 3 15,-4 6 0-15,5-6 0 0,-1 3-1 16,-1 0 1-16,2 0 2 15,2 0-2-15,-3 0 0 0,0 0-1 0,4 3 1 0,-4-3 0 0,-1 0-1 16,2 0 1-16,2 0 4 0,-3 0-4 0,0 0 0 16,0 0-1-16,0 0 3 0,0 0-1 15,3 0 1-15,-6-3-2 0,3 3 3 0,0 0-4 16,0 3 1-16,0-3 2 0,0 0-1 16,0 2-1-16,0-2 0 0,-1 0 0 15,2 0-2-15,-1 3 6 0,-1-3-4 0,2 0-2 16,-1-3 2-16,0 3-1 0,3 3 0 15,-3-3-3-15,1 2-18 0,-2-2 2 16,5 0 5-16,-4 0-2 0,-1 0 3 0,2 0 1 16,-1 0 0-16,-4-2 3 0,1 2 0 15,3 2-1-15,0-4 6 0,0 2-5 16,0 0 0-16,0 0 4 0,0 0-3 16,-3 0 2-16,6-3 1 0,-2 3-1 0,1 0 5 15,-2 0-1-15,1 0 0 0,1 3-1 0,-1-3 1 16,-1-3-1-16,4 1 1 0,-5 2-2 15,1 0 2-15,-4 0 2 0,5-3-3 16,-1 3 2-16,0 0 0 0,-3 0-2 0,0-2-1 16,2 2 3-16,-2 0-1 0,3 0 1 0,-3 0 0 31,3-2-1-31,-4 2 2 0,5 0 0 16,-5-3-4-1,1 3 6 1,-1-3-1-16,1 3-2 0,-4-2 5 0,4 2-5 0,-4-3 0 15,4 3 1-15,-4-1 1 0,1-2-1 16,2 3 0-16,1-3-1 0,-4 1 4 0,4-2-5 16,-1 2 2-16,-16 2-1 0,30-2 2 0,-13-2 0 0,1 3-1 15,-5-2-2-15,-13 3 3 0,26-5 0 0,-10 5-1 16,-2-3-1 0,-14 3 3-1,24-2-3-15,-8 0 2 16,-16 2-1-16,24-3 1 0,-15 3-2 0,-9 0 0 0,24-5 1 0,-10 3 0 15,-14 2-2-15,19-3 0 0,-12 1 1 0,-7 2 0 0,20-3 0 16,-6 1 1-16,-14 2-1 0,19-3 1 0,-5 1-2 0,-4 0 3 16,3-1-2-16,1 0 0 0,-14 3 1 0,23-5 0 0,-10 1-1 0,-3 1 0 15,-10 3-2-15,20-6 2 0,-7 4 3 32,-2 0-4-32,-11 2 1 15,19-4 0-15,-5 3 0 16,-4-2 1-16,-10 3-3 0,20-5 2 0,-7 2 0 0,-3 1 1 0,3 0-3 15,-13 2-1-15,24-5 3 0,-14 0-1 16,-1 2 2-16,-9 3 0 0,21-5 1 0,-21 5-2 0,17-2 1 0,-8-3 0 0,-9 5-3 16,18-5 0-16,-9 2 1 0,-9 3 4 15,13-5-8-15,-13 5 5 0,14-1 0 0,-14 1-2 16,13-3 2-16,-13 3-2 0,0 0-1 0,14-3 7 0,-14 3-5 16,0 0 0-16,0 0 0 0,0 0 2 15,13-2-2-15,-13 2 4 0,0 0 0 0,0 0-1 16,0 0 0-16,0 0 3 0,0 0-2 15,0 0-2-15,0 0 1 0,17-4-1 16,-17 4-4-16,0 0 7 0,0 0-2 0,0 0-2 16,0 0 0-16,0 0-1 0,0 0 1 0,0 0 0 15,0 0-1-15,0 0 1 0,0 0-1 16,0 0 1-16,0 0-2 0,0 0 2 16,0 0 1-16,10-2-2 0,-10 2 0 15,0 0 1-15,0 0 3 0,0 0-3 0,0 0 2 16,0 0-1-16,0 0-2 0,0 0 4 0,0 0-2 15,0 0 1-15,0 0 1 0,0 0 1 16,0 0-3-16,3-10-2 0,-3 10 1 16,0 0 0-16,0-12-2 0,0 12 4 0,0 0 0 15,0 0-1-15,-3-18 1 0,3 18-1 16,0 0-3-16,3-15 3 0,-3 15 0 16,0-12-4-16,0 12 0 0,3-10 2 0,-3 10 2 15,0 0-1-15,0-13 0 0,0 13 0 16,0 0 1-16,0-12 1 0,0 12-1 15,0 0-1-15,0 0 3 0,0 0-1 0,-3-11-4 16,3 11 2-16,0 0 0 0,0 0-2 16,0 0 2-16,0 0 2 0,0 0-1 0,0 0 2 15,0 0-3-15,0 0 2 0,-27 20-2 16,24-12 1-16,3-8 2 0,-10 12 2 16,10-12-2-16,-11 12-1 0,11-12 2 0,-6 12 0 15,0-8-1-15,6-4-1 0,-4 10 1 16,4-10-1-16,0 0 2 0,-9 10 2 0,9-10-1 15,0 0 5-15,-8 5 3 0,8-5 0 16,0 0-2-16,0 0 2 0,0 0 1 0,0 0-3 16,0 0 0-16,0 0-1 0,0 0-3 15,-6-18 0-15,6 18-1 16,-4-9-1-16,4 9 2 0,4-13-3 0,-4 13-2 16,0 0 1-16,-4-13-1 0,4 13 0 0,0 0-2 15,0-9 0-15,0 9-2 0,0 0 1 16,0 0 0-16,0 0-1 0,0 0 2 0,0 0 4 15,0 0 0-15,0 0-2 0,0 0 1 16,0 0 2-16,-17 25-1 0,17-25 1 16,-3 12-1-16,3-12-1 0,0 13 2 0,0-13-4 15,-6 10-1-15,6-10 4 0,0 10-5 16,0-10 2-16,-4 10-15 0,4-10-16 16,0 0-24-16,0 0-27 0,-3 10-30 0,3-10-32 15,0 0-35-15,0 0-32 0,0 0-34 16,0 0-38-16,-9 6-29 0,9-6-77 15,0 0-161-15,0 0 70 0,-14 1-222 0,14-1-193 16</inkml:trace>
  <inkml:trace contextRef="#ctx0" brushRef="#br0" timeOffset="122402.9336">15036 4545 1748 0,'0'0'-108'0,"0"0"20"0,0 0 25 16,0 0 12-16,0 0 9 0,0 0 10 15,0 0 20-15,0 0 5 0,0 0 0 16,0 0 18-16,0 0-2 0,0 0 5 0,0 0 10 15,0 0 2-15,0 0 1 0,0 0 4 16,0 0 1-16,0 0-3 0,0 0 7 16,0 0 3-16,0 0 3 0,0 0 4 0,0 0 4 15,0 0 5-15,0 0 2 0,0 0-1 16,0 0-4-16,0 0-2 0,0 0-6 0,0 0-6 16,0 0-2-16,6-12-4 0,-6 12-3 15,0 0-2-15,0-13-3 0,0 13-4 16,0 0 1-16,0 0-3 0,0-15 1 15,0 15-1-15,0 0-2 0,0 0 2 0,0 0-1 16,0 0 4-16,6-5 4 0,-6 5 3 16,0 0 1-16,0 0-4 0,0 0 10 0,0 0-2 15,15 25-4-15,-15-25 5 0,4 13-3 16,4-9-5 0,-8-4 0-16,2 11-1 15,-2-11-2-15,0 0-1 0,8 12 0 0,-8-12 0 16,0 0-1-16,3 10 5 0,-3-10 0 0,0 0 3 0,0 0 1 0,0 0-6 0,0 0-2 15,0 0 0-15,0 0 2 0,0 0-7 16,0 0 0-16,0 0-2 0,0 0-3 16,0 0 1-16,0 0-4 0,0 0 3 15,-3-34-2-15,3 34-4 0,0 0 0 0,0 0-1 16,0 0 2-16,0 0-2 0,0 0 9 16,0 0-8-16,0 0-4 0,0 0 3 15,0 0 1-15,0 0 0 0,0 0-2 0,0 0 1 16,0 0 2-16,0 0-2 0,13 26 5 15,-13-26-4-15,0 0 0 0,0 0-3 16,6 10 7-16,-6-10 4 0,0 0-1 0,0 0 4 16,0 0-7-16,0 0 0 0,0 0 0 15,0 0-2-15,0 0 1 0,0 0-4 16,17-17 8-16,-17 17-9 0,0 0-3 0,3-10-2 16,-3 10 1 15,0 0-2-31,0 0 3 0,7-8-1 0,-7 8 4 0,0 0-4 0,0 0 4 0,0 0-2 0,0 0-3 0,0 0 6 15,17 18 1-15,-17-18 0 16,10 10 2-16,-10-10-4 0,7 10 2 0,-7-10 0 16,0 0 5-16,6 12-8 0,-6-12 0 15,7 8 2-15,-7-8-2 0,6 8 8 0,-6-8-7 16,0 0-2-16,7 9 3 0,-7-9 4 0,0 0-5 16,10 5 2-16,-10-5 1 15,0 0 5-15,0 0-4 0,0 0-5 0,0 0 3 16,0 0-1-16,10 8 2 0,-10-8-4 31,0 0 7-31,0 0-7 0,0 0 9 0,0 0-12 0,17 5 3 0,-17-5-1 16,0 0 0-16,0 0 2 0,0 0-5 0,0 0 2 0,0 0-2 15,16 0 0-15,-16 0 3 16,0 0-2-16,0 0 4 0,0 0-4 0,0 0-4 16,0 0 2-16,0 0 0 0,0 0 0 0,0 0 3 15,18 2 1-15,-18-2-7 0,0 0 7 16,0 0-1-16,0 0-3 0,0 0 3 0,0 0-1 15,0 0 3-15,0 0 2 0,0 0-2 16,0 0-6-16,19-5 11 0,-19 5-22 16,0 0-21-16,0 0-19 0,0 0-29 0,7-7-34 15,-7 7-49 1,0 0-47-16,0 0-59 0,0 0-176 0,0 0 2 0,0 0-162 16,0 0-107-16</inkml:trace>
  <inkml:trace contextRef="#ctx0" brushRef="#br0" timeOffset="127177.1148">7824 4507 1553 0,'0'0'-77'0,"-11"-2"20"0,11 2 31 15,0 0 16-15,0 0 7 0,0 0 8 0,-10-5 18 16,10 5 10-16,0 0 4 0,0 0 6 15,0 0 5-15,0 0 2 0,-9 17 2 16,9-17 1-16,-7 10 3 0,7-10-2 0,0 15 3 16,-4-7-2-16,4-8-2 0,0 15-1 15,0-15-1-15,-3 12 2 0,3-12-1 0,-4 13 3 16,4-13 3 0,0 0 5-16,0 12 3 0,0-12 0 15,0 0-5-15,0 0-7 0,0 0-7 0,0 0-5 0,0 0-6 16,0 0 0-16,0 0-6 0,-19-25-4 0,15 20 0 15,1-2-6-15,3 7 1 0,-7-10-2 16,7 10-4-16,-3-10 1 0,3 10 0 16,0 0-8-16,-6-4 3 0,6 4-1 0,0 0 2 15,0 0 2-15,0 0 1 0,0 0-1 16,0 0 1-16,0 0 1 0,0 0-4 16,9 29 0-16,-9-29-1 0,7 10 0 0,-7-10 0 15,0 0-2-15,3 12 1 0,-3-12 1 16,0 0-3-16,7 8 1 0,-7-8 1 15,0 0 2-15,0 0-5 0,0 0-1 16,0 0 3-16,0 0-2 0,0 0 0 0,0 0-2 16,0 0-3-16,0 0 1 0,0 0-1 0,0 0-1 15,0 0 1-15,0 0 0 0,0 0-4 16,0 0 2-16,0 0 6 0,0 0 1 16,0 0-2-16,16 4-1 0,-12 8 3 15,-4-12 2-15,7 14 2 0,-4-4-2 0,-3-10-3 16,7 17-1-16,-7-4 3 0,0-13 0 15,3 15 1-15,0-5 1 0,-3-10-5 16,7 15 4-16,-7-15-1 0,3 15-3 0,0-8 9 16,-3-7-3-16,4 10 1 0,-4-10 0 15,0 0 1-15,7 12 0 0,-7-12-4 16,0 0 1-16,6 13 1 0,-6-13 2 0,0 0-27 16,13 8-1-16,-13-8 3 0,14 5 1 15,-14-5 2-15,16 2 1 0,-2 1 3 16,-14-3-3-16,20 7 2 0,-7-7 11 15,0 3-12-15,4-1 3 0,-4 1-1 16,4-1 2-16,1-2 3 16,1 3 0-16,-2 1-6 0,-1-1 12 0,1-3-8 15,4 3-1-15,1-1 4 0,-1 1 1 0,2-2 2 0,0 3 1 16,0-2-1-16,1 0 0 0,3-2-1 16,-4 4 1-16,4-2 2 0,-1 1-1 0,-3-3 0 15,4 3 6-15,-3-2-2 0,3-1-2 16,-1 3 1-16,4 2 2 0,-4-2 0 0,1-3-1 15,0 2 0-15,0 0-3 0,3 1-1 16,-4-3 6-16,-2 5-3 0,3-5-1 16,0 0-3-16,-2 2 3 0,-1-2-1 0,0 0 0 15,-1 0-5-15,0 3 6 16,0-3 0 0,1 2 0-1,-1-2 0-15,1 0 1 0,2 0-3 16,1-2 2-16,-1 2 8 0,-2 0-10 15,6 0-2-15,-6 0 6 0,2 0-9 16,4 0 7-16,-4-3-3 0,4 3-5 16,-3-2 4-16,3 2 2 15,-6 0 0-15,2 0-1 16,1-3 0 0,0 6 5-16,0-6-9 15,-1 1 3-15,-3 2-1 0,1 0 5 0,3 0-2 16,-1 0-5-16,-2 0 3 0,2 0 3 0,-3 0-2 15,4 0-3-15,-3 0 2 0,3 2 0 0,-1-2-3 0,0 0 0 16,4 0 2-16,-6 0 3 0,-1 0-7 0,4 0 6 0,-3 0-7 31,1 0 3-31,2 0-2 0,0 3 5 16,-3-6-4-16,6 3 0 16,-7 0 0-16,4 0 1 0,0-2 0 0,-1 2 22 15,0-3-8-15,4 3 0 0,-3 0 0 0,0-2-3 0,3 2 4 16,-3 0-1-16,0-2-3 0,3-1 3 15,-3 3-10-15,3-5-1 0,-4 5 4 0,4-3 2 0,-4 2-6 0,4-2 2 16,-3 0-7-16,3-3 8 0,0 4 1 0,-3 0 5 16,3-2-8-16,-3 4 4 0,-4-1-8 15,4-2 1-15,-4 3 2 0,3-2 2 0,1-1-5 0,0 0 0 0,0 3-1 16,0-2 6-16,-4 0-6 16,4 2 3-16,-1-5-6 0,4 2 4 0,0 1 5 15,1-1-4-15,-2-2 1 0,1 3 1 16,-3-1-2-16,4 1 3 0,-2 0 5 0,-2-1-13 15,-1 0 3-15,4 1 2 0,-3-1 0 0,3 3 4 16,-3-1 1-16,0-2-2 0,-1 3-6 0,-3 0 12 16,2-3-15-16,2 1 6 0,-2-2-5 0,2 4 5 15,-1-2 0-15,-6 2 7 0,4-2-11 0,0 4 0 16,-5-4 6-16,1 2-5 0,4-4-4 0,-2 3 1 0,-1 1 11 16,2-3 3-16,1 1-10 0,-5-1-1 0,5 3-3 0,0-3 3 0,-4 1 1 15,-1 2 1-15,5-2-1 0,-7-1 1 0,2 3-5 16,1-2 3-16,1-1 2 0,-5 3 4 15,1-2-6-15,-1 2 2 0,2-3 0 16,-5 3 3-16,3-2-2 0,-3-1 8 0,4 3-12 16,-4-2-1-16,5-1 2 0,-2 3 2 15,1-2 0-15,3 2 0 0,-4-5 0 0,5 5-4 16,-5-3 0-16,1 1 9 0,-1-1-6 16,-2 3-2-16,3 0 5 0,-3-1 2 15,-14 1-5-15,26-3 0 0,-16 3 0 0,-10 0 4 16,20-3-10-16,-20 3 7 0,20-2-1 15,-20 2 1-15,19 0 2 0,-19 0 0 0,24-4 0 16,-13 4-1-16,0-2 3 0,-11 2-2 16,25-2-6-16,-11-2 2 0,-14 4-1 15,27-1 1-15,-18 1 5 0,-9 0 4 0,23 0-7 16,-13-3-5-16,-10 3 4 0,16 0 1 16,-16 0-6-16,18-2 3 0,-18 2 6 15,16 0-3-15,-16 0 0 0,16-3 4 0,-16 3-5 16,22 0-3-16,-22 0 1 0,15 0 9 15,-15 0-9-15,23-3 6 0,-12 3 0 16,-11 0-10-16,19-2 8 0,-19 2 5 0,18-2-7 16,-9-1 7-16,-9 3-12 0,0 0 11 15,18 0-4-15,-18 0 2 0,0 0-1 0,0 0 16 16,19 0-19-16,-19 0 2 0,0 0-6 16,10-2 1-16,-10 2 6 0,0 0-7 15,0 0 1-15,0 0 3 0,13-3 2 0,-13 3-7 16,0 0 6-16,0 0-3 0,21-2 0 15,-21 2-2-15,13-3 5 0,-13 3-6 16,0 0 7-16,20-2-3 0,-20 2 3 0,20 0 0 16,-20 0-3-16,19 2 6 0,-19-2-4 15,22-2-2-15,-22 2-1 0,15 2 4 0,-15-2-2 16,17 0-2-16,-17 0 0 0,0 0 1 16,19 0 4-16,-19 0-3 0,0 0 2 15,0 0 1-15,21 3-4 0,-21-3 2 16,0 0 0-16,0 0-2 0,0 0-2 0,20 0 2 15,-20 0 2-15,0 0-2 0,0 0 4 16,0 0 4-16,0 0-8 0,0 0 2 0,0 0 6 16,16 0-10-16,-16 0 9 0,0 0-3 15,0 0 0-15,0 0-2 0,0 0 0 0,0 0 4 16,0 0 8-16,0 0-7 0,0 0 0 16,0 0-3-16,0 0 5 0,0 0-1 15,0 0 2-15,0 0-6 0,0 0 10 0,0 0 0 16,0 0-2-16,0 0 7 0,0 0-6 15,0 0 1-15,0 0-3 0,0 0 1 0,0 0-5 16,0 0 1-16,0 0-3 0,0 0 1 16,0 0 5-16,0 0-5 0,0 0 1 15,0 0 4-15,0 0-1 0,0 0-2 16,0 0 4-16,0 0 6 0,0 0-10 16,0 0-3-16,0 0 2 0,0 0 1 0,-12-25-4 15,12 25 3-15,-4-12-3 0,2 4 0 16,2 8 0-16,-8-16 2 0,8 9-3 0,0 7 0 15,-6-12 0-15,2 7-1 0,4 5-5 16,-3-10 4-16,3 10 0 0,0 0 1 0,-4-8 1 16,4 8 3-16,0 0-5 0,0 0 4 15,0 0-2-15,0 0 3 0,0 0 0 0,0 0 0 16,0 0 0-16,0 0 0 0,-14 20 1 16,14-20 2-16,-2 10-7 0,2-10 2 15,0 0 0-15,-7 10 2 0,7-10 0 0,0 0 1 16,0 0 0-16,-4 10 5 0,4-10-4 15,0 0 0-15,0 0 5 0,0 0-7 16,0 0 0-16,0 0 2 0,0 0 1 0,0 0-4 16,0 0-2-16,0 0 16 0,-9-22-14 15,9 22-8-15,0 0 12 0,-2-8-11 16,2 8-2-16,0 0-1 0,0 0 5 16,0 0-1-16,0 0 3 0,0 0-3 0,0 0-1 15,-5 30 4-15,1-22 10 0,4-8-7 16,0 17 3-16,0-17-4 0,0 18 6 0,0-11 1 15,0-7 9-15,0 15-12 0,0-15-6 16,0 13 20-16,0-13-10 0,0 0 10 0,4 13-3 16,-4-13 0-16,0 0-5 0,0 0-1 15,0 0 10-15,0 0-11 0,0 0-11 16,0 0 8-16,0 0 0 0,0 0 0 0,7-33-4 16,-7 33 3-16,0 0-10 0,3-13 7 15,-3 13-4-15,0 0-1 0,0 0 2 0,0 0 2 16,0 0 2-16,0 0-2 0,0 0 9 15,0 0 2-15,0 0-2 0,0 0 5 16,0 0-1-16,-5 40-1 0,0-32-9 16,5-8 10-16,0 12-4 0,0-12-5 0,0 0-3 15,-7 13-15-15,7-13-29 16,-2 7-50-16,2-7-56 0,-8 8-66 0,8-8-67 16,0 0-95-16,-9 5-222 0,9-5 63 15,0 0 66-15,0 0-193 0,0 0-158 0</inkml:trace>
  <inkml:trace contextRef="#ctx0" brushRef="#br0" timeOffset="187109.2318">9354 11433 741 0,'0'0'81'0,"0"0"-22"0,0 0 6 16,0 0 7-16,6 27-3 0,-6-12 0 0,4 6 16 15,0 4-2-15,2 4 11 0,4 10 11 31,4 5 4-31,2 6 4 0,4 10-4 16,4-1 1-16,-2 7-1 16,5-1 9-16,3 17-7 0,-3-9 2 0,-3-11 2 15,-5-2-5 1,1 1-2-16,-3-2 3 16,0-1 13-1,-3-5-3-15,-2-5-9 16,-2-2-9-16,1 2-3 15,-2-6-8-15,-5-4 5 0,-1-1-15 32,0-4-7-32,1-1-6 15,-4-5-9 1,0-1-2-16,0-1-7 0,0-3-13 0,-4-2-16 16,-2 0-16-16,-1-7-28 0,4 2-28 15,-7-8-33 1,3-1-42-16,7-6-43 0,0 0-41 0,-16-16-30 0,9 1-57 15,3-4-127-15,1-6-48 16,0-3-204-16,3 1-169 0</inkml:trace>
  <inkml:trace contextRef="#ctx0" brushRef="#br0" timeOffset="188315.6793">9317 11523 1710 0,'4'-9'-99'0,"-4"9"16"0,6-9 11 0,-6 9 16 15,8-8 8-15,-8 8 13 0,3-9 9 16,-3 9 4-16,0 0 13 0,13-10 4 15,-13 10 0-15,3-7 12 0,-3 7-3 0,0 0 2 16,6-13 2-16,-6 13 11 0,4-7-9 16,-4 7-3-16,0 0 3 0,-4-16-4 15,4 16-5-15,-3-10-13 16,3 10 1-16,-6-12 4 0,2 6-4 16,1-1-9-16,-3 3 2 0,6 4-7 15,-11-11 2-15,5 4-5 0,-1 2 4 0,1 0-7 16,-2 1 12-16,-1-2 0 0,2 0-3 0,-4 1 3 15,2 2 7 17,9 3 1-17,-13-6 12-15,6 0-6 0,7 6 5 0,-13-4 6 0,6 1 5 16,7 3 3-16,-10-4 10 0,10 4-8 16,0 0 5-16,-13-6 7 0,13 6 3 0,-7-5 6 0,7 5 7 0,0 0 4 0,0 0-4 0,-10-5 9 0,10 5-1 0,0 0-4 0,0 0 1 15,0 0-5-15,0 0 2 0,0 0 1 0,0 0 5 16,0 0-1-16,30-10-4 0,-17 8-1 15,4 2 0 1,0 0 0 0,6-3 2-16,7 2-5 0,3-3 2 15,7 2-6-15,1-4 0 0,5-2-1 16,1 4-2-16,10-4 3 0,-1-1-9 0,4-1 1 16,3 0-4-16,5 0-1 0,-2 0 1 0,1-4-5 15,10 2-3-15,2 1 0 0,2-2 0 16,-2 0-4-16,1 1 1 0,1-2-2 15,-2 2-1-15,-8 3-4 0,-5-1 3 16,4 0-4-16,-3 0 1 0,-4 0-3 0,-2-1 2 16,-8 4 1-16,-6-1-1 0,-1 1-4 0,-2 3-1 15,-8-4 2-15,1 0-2 0,-7 4 5 0,1-2-6 16,-9 4 1-16,5-2-1 0,-11 0 0 0,5 0 3 16,-1 0-1-16,-7 2 0 0,4-1-2 0,-7 3 2 15,3-3-3-15,1-1 1 16,-5 2-2-16,-9 2 6 0,17-6-5 0,-7 4 1 15,-10 2-4-15,13-5 3 0,-13 5-1 0,0 0-2 0,17-2 0 0,-17 2 1 16,10-5-2-16,-10 5 3 0,0 0-1 0,14-3-1 16,-14 3 0-1,0 0 5-15,0 0-7 0,0 0 3 0,13-2-1 0,-13 2-1 16,0 0 0-16,0 0 3 0,0 0-2 16,0 0 1-16,0 0-2 0,0 0 1 15,0 0-2-15,0 0 2 0,0 0 4 0,20 8 0 16,-20-8 0-16,6 9 1 0,-6-9 1 15,8 13 4-15,-2-6 2 0,2 3-1 16,-6 3-3-16,4-1 3 0,4 3 0 0,-3 3 0 16,3 3-1-16,3 0 2 0,-2 4-1 15,2 4 2-15,-3 3 2 0,3-1-1 0,0 2 1 16,1 0 11-16,2 2-8 0,-2 5-1 16,2 0 1-16,-2-1 2 0,5 4-1 15,0 2 5-15,-8 3-1 16,7-3 0-16,-1 4-3 0,-1-1 4 0,1 3 4 15,-1-2 4-15,-2 1 3 0,2 1-1 16,-2-2 1-16,-1 1 4 0,1 1 1 0,-1-6 1 16,1 5 2-16,-5-6-6 0,1-1-1 0,0 0 15 15,0-6-2-15,-3-2-5 16,3-3-5-16,-4-2-2 16,5 1 1-1,-8-7-8-15,4 0 9 0,-1-3 3 16,-3-1-10-16,2-3 3 15,-3 0-5-15,5-3 5 0,-3-1-7 16,-4-1 10-16,2-2-1 0,-2-10-1 0,7 20 4 0,-7-13-9 16,0-7-5-16,7 15-1 0,-7-15-2 0,0 13-3 0,0-13-1 15,3 10-5-15,-3-10-6 0,0 0 2 0,0 0-4 0,0 15-9 0,0-15-3 0,0 0-14 0,0 0-14 16,0 0-33-16,0 0-30 0,0 0-35 16,0 0-40-16,0 0-45 0,0 0-36 15,-30-18-56-15,23 11-127 0,-2 2-33 0,-1 0-197 16,-1 2-164-16</inkml:trace>
  <inkml:trace contextRef="#ctx0" brushRef="#br0" timeOffset="189204.6226">9828 13123 1720 0,'0'0'-84'0,"0"0"15"16,-17 0 4-16,17 0 20 0,0 0 7 16,0 0 13-16,0 0 7 0,-16 0 11 0,16 0-1 15,0 0 5-15,0 0 1 0,0 0 6 16,0 0 7-16,0 0 3 0,0 0 8 0,0 0 5 15,0 0 1-15,0 0 10 0,33-18 0 16,-23 16 0-16,7-3 2 0,-1-1-2 16,4-2-1-16,4 1 3 0,2 1 4 15,8-5-1-15,-1 1 3 0,3-2-1 16,7 2 1-16,1-3 2 0,10 0-1 0,2 4 3 16,1-4 1-16,3 4-3 0,-4-4-1 15,5 3-2-15,2 1-3 0,0-5-2 16,0 7-5-16,5-3-2 0,-4 0-5 0,-2 0 0 15,5 2-1-15,-1 1-1 0,1 1 0 0,-4-2-2 16,0 4-1-16,-6-4-4 0,3 1 0 16,-8 2-2-16,-3 3-2 0,-3-6 3 15,-2 4-5-15,-1-1 0 0,-5-3-2 0,-6 5 2 16,1-1-4-16,-3-1 0 0,-6-1 3 16,3 0-4-16,-7 5 5 0,-4-5-1 0,4 1 0 15,-7 4 1-15,4-2-3 0,-4-2 1 16,1 2-3-16,-4 1 2 0,-10 2-3 15,20-8 1-15,-10 8-3 0,-10 0 4 16,14-4-3-16,-14 4 0 0,13-5 0 0,-13 5 1 16,0 0-3-16,13-6 0 0,-13 6 0 15,0 0-2-15,0 0-6 0,0 0-2 0,0 0-13 16,0 0-13-16,0 0-26 0,0 0-22 16,-20-12-29-16,14 6-42 15,6 6-25-15,-14-8-58 0,7 4-135 31,1-1-216-31,-2 1-84 0</inkml:trace>
  <inkml:trace contextRef="#ctx0" brushRef="#br0" timeOffset="189658.602">10445 11889 1483 0,'-7'-9'-56'0,"7"9"11"0,0 0 19 0,0 0 20 0,0 0 14 0,0 0 25 0,0 0 16 16,10 48 9-16,-7-30 7 0,8 1 12 0,-5 4 3 78,4 4 5-78,-1 1 0 0,2 0-2 0,2 1-5 0,-2-1-4 0,-2 2-5 0,4-3-5 0,-5 1-6 0,5-3-6 0,-4 1-4 0,-1-5-5 0,1-1-8 0,-2 0-9 0,-4-3-13 0,4 1-18 0,-3-5-22 15,2-1-22-15,1-1-23 0,-7-11-25 16,6 9-20-16,-6-9-16 0,0 0-23 0,0 0-66 0,0 0-341 16,0 0-65-16</inkml:trace>
  <inkml:trace contextRef="#ctx0" brushRef="#br0" timeOffset="190118.5646">10198 11928 1505 0,'-10'-5'-34'0,"3"-2"0"0,0-4 30 31,4 4 21-31,0-2 20 0,3-3 10 0,0 0 13 0,10-3 10 0,0 0 13 15,6 1 6-15,5-5-1 16,5 5 1-16,4-1 1 0,4 2 2 0,-1 4 4 0,-3 1-13 16,0 4-2-16,-3 0-5 15,-5 4 5-15,-1 5-3 16,-1 3-4-16,-7 4-7 0,-7 3-8 16,2 6-3-16,-8-2-6 0,-3 6-9 0,-8 6-2 15,-2-4-5-15,2 5-5 16,-1-2-1-16,2 1 0 15,-4-1-8-15,4-3 1 16,4-2 0-16,3-2-6 0,-1-2 4 16,4 0 5-16,0-4 3 0,0 0 7 15,7 0 25-15,3-5 5 0,-1 0-3 0,8-2-11 0,-1 0 22 16,5-3-10-16,2-1 7 0,4-2 1 16,0 1-6-16,3-5-5 0,0 0-7 15,3 0-4-15,1-3-2 0,-1 1-5 16,3-2-3-16,-3 1-4 0,4 0-3 0,-7-2-10 0,4 0-25 15,-8 0-25-15,1 1-30 16,-4 1-43-16,2 1-34 0,-6-1-53 0,1 0-37 0,-3 1-40 16,2 2-74-16,-5 0-144 0,-14 0 29 0,30 8-235 0,-19-3-183 15</inkml:trace>
  <inkml:trace contextRef="#ctx0" brushRef="#br0" timeOffset="191840.4582">6679 13330 1728 0,'0'0'-77'16,"-9"-7"22"-16,9 7 2 0,-11-8 9 0,11 8 27 0,-6-7 5 16,-1 1 9-16,7 6 4 0,-3-6 1 15,3 6 9-15,0 0 9 0,0 0 10 16,0 0 5-16,13-16 5 0,-7 11 5 0,-6 5 3 15,24-2 9-15,-7 0 1 0,-1 2 3 16,8-3 4-16,2 1-2 0,4-1-2 16,4 0 5-16,2 1-4 0,8-3-1 0,-1 3-5 15,4-3 1-15,3-1-8 0,0 0-4 16,0 2-3-16,0-1-4 0,0-2-3 16,0-1-1-16,6 1-7 0,-5 2-1 0,5-2-2 15,-5-1-3-15,-2 1-1 16,-2-2-5-16,0 1-2 0,3 4 0 31,0-4-2-15,0 1 1-16,0 2-2 0,0-2 7 0,0 2-9 0,0 0 3 15,1 0-4-15,-5 0 3 0,4 0-4 0,-4 0 3 16,1 3-5-16,0-4 1 0,0 0 0 0,-1-1 2 0,-2 1-3 16,2 0 1-16,1-1-2 0,-1-3-1 0,-2 3 0 15,-1-4-1-15,1 2 0 0,2-4 8 16,-5 5-9-16,5-2 2 0,-6 3-3 0,4-3 4 15,-1 3-5-15,0-1 5 16,-3 1-3-16,3 2 2 0,-9 1-4 0,6 1 13 16,-3-3-11-16,2 0 2 0,-1 4-4 0,-5-2 0 0,0-2 3 15,0 4-4-15,4-6 1 0,-4 1 3 0,-3 2 0 0,3-3-1 16,-2 1-1-16,2-4 3 0,-3 2-2 16,0 1-1-16,-3 1 6 0,3-3-7 0,-4 2 4 15,1 4-4-15,0-4 0 0,3 3-2 16,-3 0 2-16,0 3 2 0,-2-1-3 15,-1-3 2-15,3 4-2 0,3 1 3 0,-7-4 7 16,7 5-5-16,-6 0-3 0,3-4 0 16,-1 1 2-16,-3-2-2 0,7 4-2 15,-3-2 4-15,0 0-1 0,3-2 1 16,-3 0-3-16,3 0 0 0,0 3 2 0,-3-3 0 16,-1 0-2-16,0 0 2 0,1 0-3 15,0 3 1-15,0-1 0 0,3-3 0 16,-4 4 2-16,1 2 2 15,0-1-4-15,0-4 0 16,-1 5 2-16,0 0 2 0,4 0 1 0,-3 0-3 16,3 0-2-16,0 0 3 0,-3-1-3 0,6 1 1 0,-3 1 0 15,0-1-3-15,4 0 0 0,-4 0 1 0,3 5 1 16,-2-5 5-16,1 3-7 0,-2 1 1 0,3-2-2 16,-3 1 4-16,5-1-3 0,-5 0 2 15,3-2 1-15,-3 3 0 0,0-1-1 0,0 1 2 16,0 0-1-16,0-1 1 0,0-2-4 15,0 0 2-15,-4 0-2 0,4 0 4 0,0 0 0 16,0 0 0-16,0-2-2 16,0-1 1-16,-3 0-1 0,3 3 1 15,-3-2 0-15,0-1 1 0,4 1-3 0,-6 2 1 16,-1-2 2-16,3-1 0 16,0 1-1-16,2 2 3 0,-2-4-5 15,0 2 3-15,-1 1 0 0,4-5 2 0,-3 3-1 16,3-2-3-16,3-2 1 0,4-1 2 15,0 1-4-15,-8 0 3 0,9-1 0 16,1 0 0-16,-1 1 0 0,0-1 1 16,1 1 3-16,1-1-4 0,-8 1-3 0,1-1 5 0,5 1-6 15,-6 4 2-15,2-4 2 0,0 2 0 0,2-3-2 16,-3 4 1-16,5-7-1 0,1 4-1 0,1-1 3 16,-4 1-1-16,4-1 0 0,1 1 0 15,-1-3-2-15,-4 2 3 0,5 1-1 16,-7 2 3-16,2-3-5 0,0 1 3 0,1-1-1 15,-3 4 0-15,-2-4 1 16,2 3 2-16,-3 0-2 0,1-2 0 0,6 2-1 16,-2-3 1-16,4 1-1 0,-7 2-1 15,4-2 2-15,-1-2 1 0,2 1-2 16,-2-1 1-16,-3 4 0 0,4-3-2 0,-3 4 3 16,-1-4 2-16,-4 3-4 0,1-2 4 0,-3 2-1 15,0-1 0-15,-3 1 0 0,-1 0 3 16,-3 2 4-16,-3-2-3 0,2 4 1 15,-1-2 0-15,-2-2 3 0,0 2 4 0,-3 1 0 16,0-1 2-16,-1 1-1 0,1-1 3 16,-4-1 2-16,-9 4 1 0,18-5-2 0,-9 2-3 15,-9 3-3-15,17-3-2 0,-17 3 2 16,10-5-1-16,-10 5 5 0,14-2-8 16,-14 2-4-16,0 0-1 0,13-5 0 0,-13 5-4 15,0 0-20-15,0 0-23 0,11-6-39 16,-11 6-44-16,0 0-44 0,0 0-57 0,0 0-125 15,-22-15-62-15,17 10-159 0,-6 1-75 16</inkml:trace>
  <inkml:trace contextRef="#ctx0" brushRef="#br0" timeOffset="193215.7236">9041 12530 1443 0,'0'0'-58'0,"3"-9"14"0,-3 9 12 16,0 0 24-16,0 0 25 0,3-11 15 15,-3 11 19-15,0 0 10 0,0 0 1 16,0 0 12-16,0 0 7 0,0 0 9 0,0 0 1 15,0 0 7-15,0 0-9 0,0 0 1 16,-9-12-3-16,9 12 2 0,0 0-1 0,-11-2-3 16,11 2-1-16,0 0-4 15,-13-6-3-15,13 6-7 0,-10-7-7 0,0 4-4 16,10 3-8-16,-17-9 0 0,4 1-8 16,3 0-3-16,-3 1-7 0,-1-3-2 31,-2 2 0-31,-1 1-1 15,-4-1 0-15,9 1 2 0,-6-1-3 16,2 1 1-16,-1 2-1 0,1 2-1 16,2-2 2-16,-2 0 0 0,-1 3-3 15,1 0 1-15,-5 2-2 0,1 0-5 16,-2 0-3-16,-2 2 16 0,-3 0-3 0,-3 3-2 16,0 0-2-1,3-2-2-15,1-1 7 16,-5 4-13-16,5-2 6 15,-4 1-7-15,3-2-3 0,-3 3-1 0,4-5 9 16,-1 5-7-16,-3-4-6 0,3 1 9 0,-3 1-2 16,0-1 6-16,4-3-5 15,-4 2-6-15,-1-2-2 16,1 0 4-16,0 0-2 0,0 0 3 16,-3 0 3-16,3-2 2 0,-3-3-2 15,-4 0-8-15,7-1 2 16,-10-1-3-16,0-1 4 0,0 2-11 0,0-5 6 15,-3 1 4-15,3-2-8 0,-4 2 7 16,4-3 6-16,-4 3-3 0,1-2 0 0,1 2-4 16,1 0 6-16,4 0-8 0,-2 0-1 15,1 3 1-15,2-4-1 0,-1 3 2 16,7 2-13-16,0-2-10 0,3 0-14 16,-3 1-24-16,7 0-31 15,-3-1-19-15,6 1-35 0,3-2-42 0,4-3-39 0,0 0-36 0,8-3-52 16,2 0-138-16,6 0-36 15,5-6-197-15,2 2-173 16</inkml:trace>
  <inkml:trace contextRef="#ctx0" brushRef="#br0" timeOffset="193912.68">8504 11683 1740 0,'17'0'-81'0,"-17"0"6"0,0 0 19 0,13 2 17 0,-13-2 26 16,0 0 18-16,0 0 10 0,0 0 12 15,0 0 16-15,17 3 7 0,-17-3 5 0,0 0 4 16,0 0 4-16,0 0 4 0,0 0 3 16,0 0 7-16,0 0-2 0,0 0 3 0,0 0-3 15,-51-3-1-15,42 3-1 0,-5-2 5 16,1-1-12-16,-4 1-1 0,1 0-5 15,-5-3-5-15,1 2-3 16,-3 0-4 0,3-2-4-16,-4 0 3 15,-2 2-5-15,3-2 1 0,-1 1-1 0,4-1-4 16,0 0-1-16,0 2-3 0,-3-2-5 0,2 3 1 0,-1-3-4 0,5 0-2 16,-7 0 1-16,5 2-2 0,-2-1-6 0,-2-1 2 0,4-1-2 15,-5 1 1-15,0 0-3 0,4 0 6 0,1-2-6 16,-2-1-1-16,1 3 5 0,1-2-6 15,-2-3 2-15,4 2 1 0,-2-1-4 16,-2-2 1-16,5 1 1 0,-1 0-1 0,-3 0-6 16,4-2 3-16,-1 2-3 0,0-2 3 15,-3-1-6-15,4-2 1 0,-4 2 5 0,-1 1-7 16,5-5 2-16,-4 1 6 0,-4 0-8 16,5 2 2-16,-5-6 1 0,4 0-3 15,-4 2-3 1,2-1 3-16,1-1 0 0,-2 2 0 15,-1-3-5-15,-2 0 4 16,3 1-2-16,-4 0-2 0,0 0-1 0,1 0 1 16,-5 0-18-16,5-1-11 0,-4 4-26 0,-4-3-15 15,8 3-34-15,-4 0-23 0,0-4-28 16,0 4-28-16,0 0 17 0,4-1-44 0,-1-2-102 0,3 3-122 16,7-1-158-16,4 4-93 0</inkml:trace>
  <inkml:trace contextRef="#ctx0" brushRef="#br0" timeOffset="194851.6793">9398 10778 1490 0,'0'0'-54'0,"0"0"12"0,0 0 25 0,0 0 23 15,0 0 25-15,0 0 16 0,0 0 9 0,0 0 6 16,0 0 10-16,0 0 5 0,0 0 0 16,0 0 0-16,0 0 2 0,0 0-1 15,-44-8 3-15,44 8 0 0,-13-2 0 16,2-2-5-16,2 0-5 0,9 4-3 15,-16-8 1-15,2 3-2 63,4 1-9-63,-4-1-4 0,4 2 5 0,-3-2 7 0,-4 0-11 0,0-2-12 0,1 2 3 0,-1 0-6 0,-2 0 0 0,1 0-2 0,-5-3-2 0,4 3-2 0,-5 1-3 0,4-2 0 0,0-1 0 0,-3 2-5 16,6-1 1-16,-3-1 2 0,0 0-8 15,0-1 2-15,-3 3-3 16,-1-5-6-16,4 4 0 15,-4-2 3-15,2-4-1 0,2 6-7 16,-1-7 3-16,2 3-1 16,-2 0-4-1,4 0 0-15,1-2 8 0,-1 1 2 16,1-1-9-16,2 0 11 0,1-1-10 0,-4 1 1 0,4-1 4 0,-1 0-2 16,1 1-1-16,0 0 2 0,0-3-1 0,3 0 1 15,-1 3-6-15,2-4 1 0,-1 1 3 0,-4 0-8 0,4-2 12 16,1 1-9-16,-2 2 0 0,-2-4 6 0,-1 1 20 0,1-1-12 15,4 1 0-15,-5-1-1 0,1-1-3 0,-1 2-4 16,4-4 0-16,-6-2-2 16,-1 1-19-16,0-1-15 0,1 1-12 0,-5 0-22 15,2-1-20-15,2 0-22 0,0 1-42 0,4 2-32 16,-4-1-40-16,7-1-31 0,0 5-78 16,0-5-168-16,6 1 67 0,4-1-118 0,-3 5-44 15</inkml:trace>
  <inkml:trace contextRef="#ctx0" brushRef="#br0" timeOffset="195598.6331">10364 10483 1359 0,'0'12'-52'16,"0"-12"7"-16,-3 10 18 0,3-10 2 15,0 0 17-15,-3 14 23 0,3-14 30 0,-7 12-1 0,7-12 9 16,-6 8 9-16,6-8 2 0,-7 6 5 16,7-6 4-16,-10 6 3 0,10-6-1 15,0 0-2-15,0 0-6 0,-16 2-3 0,16-2 1 16,0 0-6-16,-14-10-8 0,7 6 0 16,7 4-4-16,-6-14 0 0,2 7 0 0,1-4-1 15,-1 2-1-15,1-1-1 0,3-2 0 16,0 0 2-16,3-2 0 0,-6 4-8 15,3-2-1-15,0 12-1 0,3-20-5 16,-3 10 1-16,0 1-2 0,0 9-4 0,4-17-4 16,-1 10 9-16,-3 7-11 0,7-12 1 15,-4 4-2-15,-3 8-1 0,13-12 1 0,-5 7 0 16,-2 0-2-16,0-3-3 0,4 3 5 16,1 1-2-16,2-5 4 0,-3 2 3 15,6 2 2-15,-2-5-2 0,-1 3 2 16,0-1 0-16,1-1-1 0,-1-2-2 0,4-2 1 15,-1-1-3-15,-2-1-8 0,2 0 3 16,1 0-1-16,-4-3-2 0,4 0 5 0,-4 1-7 16,1-3-1-16,2 2-2 15,-5 1 0-15,-1 0-3 0,3 0 0 0,-6 2 1 16,3-3 3-16,-1 3-4 0,2 0 1 0,-5 3-6 16,-2-3-2-16,2 1-4 0,-3 2-17 15,1-3-18 1,0 3-22-16,-1 2-27 15,-3-2-31-15,3 1-31 16,1-1-39-16,-4 12-30 0,3-23-92 0,0 14-131 0,0-2-171 0,0 2-113 0</inkml:trace>
  <inkml:trace contextRef="#ctx0" brushRef="#br0" timeOffset="196446.5807">11692 10773 1601 0,'0'0'-78'0,"-15"0"12"0,15 0 23 0,0 0 18 0,-14-8 17 15,14 8 14-15,-11-7 5 0,9 1 5 16,2 6 0-16,-8-9 14 0,8 1 6 0,0 8-2 16,-4-10 3-16,4 10-2 0,0-15-1 15,0 15 4-15,4-15-1 0,-4 5 4 16,8 2-2-16,-8 8-3 0,5-17 4 31,3 10-1-31,-3-3 2 0,4 2-3 0,-4-1 0 0,5 1 1 0,-1-2-4 0,2 2-1 16,-1-2-3-1,-1 2 4-15,2 4-5 0,2-6 0 16,1 5 0-16,2-3 1 0,-2-2 0 16,2 4-5-1,1-2 1-15,-4-1-5 0,7 2 4 0,-2-1-3 0,1-1-2 16,1-1 2-16,0 0 0 0,0 0-4 0,0-2 1 15,0 0 0-15,3 0-1 0,-2 3-1 0,-2-6 7 0,4 2-11 16,-2-1 2-16,3-2-2 0,-2-1 0 0,5 2 0 16,-4 2 1-16,1-1 3 0,0-2-3 0,-1 4-2 0,0-1-1 15,4 1 0-15,-7-2-3 16,2 0 0-16,3 2 0 0,-2-1-5 0,-3-2-1 16,2 3-12-16,-1-1-22 15,-1 3-26-15,0-2-32 0,0-1-32 0,-3 1-31 16,2 0-24-16,2 1-62 0,-1-2-435 0,0 1-169 15</inkml:trace>
  <inkml:trace contextRef="#ctx0" brushRef="#br0" timeOffset="197263.694">12343 11403 1714 0,'0'0'-97'0,"-13"12"9"16,9-8 15-16,4-4 11 0,-9 14 15 15,9-14 14-15,-9 7 20 0,9-7 0 0,-5 8 8 16,5-8 16-16,-8 7 5 0,8-7 19 16,0 0-7-16,0 0 7 0,-9 3 0 15,9-3 2-15,0 0-3 0,0 0 5 0,0 0 1 16,-8-19 1-16,6 10 3 0,2 9-2 31,7-20 3-31,-4 8-1 0,1 2 1 0,1-5 3 0,3 0-3 0,6-3 0 0,-5 3 1 31,0 0 2-31,5 0-1 16,-4 3-2-16,4-2 6 0,-1 2 0 16,8 1 0-16,-3 0 1 0,4 2-3 0,3-2 1 0,0 2-3 15,2-3 0-15,-1 6-5 0,-1-2 1 16,2 1 1-16,3-3 2 0,3 0 1 16,-3 2 0-1,5-2 2 16,-3-3-4-31,2 4 2 0,4-1-2 16,-6-3-2-16,1-1-5 0,5 2-1 16,-6-5-2-16,1 2-3 0,1 1-2 15,-7-1-7-15,2 1 1 16,2-3-2-16,-8 5-7 0,0 0 2 16,2 2-2-16,-3-2-6 0,-2 0-2 15,1 0-12 1,-2 0-9-1,-2 2-22 1,3 1-21-16,-3-2-19 16,-3 4-24-16,-1-1-25 0,4 2-28 0,-7-2-20 15,2 2-7-15,-1 0-15 0,-2 2-53 0,2 2-94 16,-11 2-228-16,16 0-70 0</inkml:trace>
  <inkml:trace contextRef="#ctx0" brushRef="#br0" timeOffset="197744.7131">12619 11903 1454 0,'-10'7'-45'0,"1"-1"3"0,-2-1 2 15,4 2 9-15,-2-2 1 0,9-5 9 0,-13 10 12 0,6-6 18 16,7-4 0-16,-11 8 19 0,11-8 7 16,-9 5 6-16,9-5-2 0,0 0 2 15,-9 5-4-15,9-5 4 0,0 0 3 0,0 0-2 16,0 0 1-16,0 0 4 0,0 0 1 16,0 0 3-16,36-18-1 0,-30 14 5 15,7-1 3-15,4 0 3 0,-4 0-1 0,7 5 3 16,1-3-1-16,1 3-2 0,5 5 3 15,4-2 0-15,-2 2 2 0,5 0-4 0,-5-1 2 16,8 4 2-16,1 1-2 0,-6-2 2 16,1-2-2-16,1-1 3 0,-1-1 1 15,-3 2-3-15,3-5-3 0,-2 3 0 16,3-6-5-16,-5-2 1 0,6-2-3 0,-2-1-8 16,-1-5-4-16,2-2-7 0,-1 0-5 15,1-2 1-15,-5-1-13 0,2 0-18 16,-4 1-23-16,0 2-26 0,-1-2-28 0,-7 4-32 15,8-4-30-15,-6 4-21 0,3-2-33 16,-6 3-23-16,9-1-73 0,-4 0-128 0,4-4-211 16,0 0-127-16</inkml:trace>
  <inkml:trace contextRef="#ctx0" brushRef="#br0" timeOffset="199846.3963">10922 11490 1626 0,'-4'-10'-81'0,"4"10"14"0,-3-7 18 0,3 7 6 16,-3-8 31-16,3 8 23 0,0 0 12 0,0 0 1 15,-7-5 6-15,7 5 10 0,0 0 15 16,0 0 6-16,0 0 4 0,0 0 1 15,10 30 3-15,-10-30-1 0,10 20 0 0,-4-9 5 16,1 1-5-16,0 1 0 0,3 1-7 16,-4 1-4-16,4 0 0 0,-2-2-11 15,1 2-1 1,1 2-5-16,-3-5-5 0,4 1-3 0,-6 3-4 0,3-7-2 0,-2 4-9 16,2-3-6-16,-6-3-12 0,-2-7-20 15,13 15-20-15,-10-6-21 0,-3-9-22 16,0 0-26-16,0 0-10 0,0 0-3 0,0 0-13 15,0 0-6-15,0 0-22 0,0 0-36 16,0 0-281-16,0-34 12 0</inkml:trace>
  <inkml:trace contextRef="#ctx0" brushRef="#br0" timeOffset="200183.5141">10805 11540 1272 0,'0'0'-40'0,"-9"-2"10"16,9 2 8-16,-12-3 1 0,12 3 18 15,0 0 23-15,-9-2 9 0,9 2 8 0,0 0-2 16,-10-3 11-16,10 3-1 0,0 0 3 16,0 0 13-16,0 0 8 0,0 0 3 0,0 0 0 15,19-15 0-15,-7 10 4 0,-12 5-3 16,15-8-2-16,-1 6-1 0,-4-2-6 15,3-2-2-15,1 1-7 0,2 0-2 16,-2-2-6-16,2-1-4 0,-2 3-6 0,5-2-5 16,-5 0-3-16,2 1 0 0,1-1-8 0,-3 1-8 15,2-2-20-15,-3 2-20 16,1 0-30-16,2-1-26 0,-5 3-22 0,2-4-17 16,1 3-18-16,-1 0-3 0,-4 0-10 15,3 2-33-15,-12 3-329 0,18-2-20 16</inkml:trace>
  <inkml:trace contextRef="#ctx0" brushRef="#br0" timeOffset="200495.7561">11228 11630 1387 0,'0'0'-44'0,"0"0"2"0,0 16 13 16,0-16 18-16,0 0 13 16,0 14 22-16,0-14 20 0,4 13 15 0,-4-13 8 15,4 17 5-15,-2-7-1 0,1 0 3 16,1 2-3-16,1 1 2 0,-3 0-6 0,4-1-3 16,-1 3-4-16,0-2-3 0,-2 1-7 15,5 2-7-15,-5-1-4 0,3-2-6 16,-2 1-5-16,-1-3-14 0,3 1-16 15,-2-2-18-15,0 0-29 0,-4-10-20 0,3 13-18 16,-3-13-14-16,0 0-15 0,10 5 1 0,-10-5-14 16,0 0-50-16,0 0-300 15,0 0 16-15</inkml:trace>
  <inkml:trace contextRef="#ctx0" brushRef="#br0" timeOffset="200950.2559">11211 11758 1209 0,'-6'-7'-38'0,"3"2"10"0,-4-2 4 0,7 7 15 16,-11-17 11-16,8 10 4 0,0 0 15 0,0-1 17 16,0 1 16-16,3 7 8 0,3-17 4 15,-3 9-2-15,0 8 2 0,9-18 1 16,-1 11 2-16,-2-1-4 0,-6 8 5 0,21-7-3 16,-12 4-1-16,-9 3-2 0,22 3-5 15,-22-3-5-15,21 7-3 0,-13-2-4 16,-2 5-1-16,1 0-2 0,-4 3-6 15,0-1-2 1,-3 1-4-16,3 2-5 16,-3-1-1-1,0-1 1-15,0 2-5 0,4-2 0 0,-4-1 3 0,4 1 4 16,-1-1 4-16,3-2 5 0,4 1-1 0,2-4 0 16,-3 0 2-16,3-1 1 0,2-2-7 0,2 1 3 0,5-5-7 0,-1 3-2 15,-1-3-5 1,5-3-3-1,0 3-2-15,-5-5-6 16,5 3-19-16,2-3-18 31,-2 0-22-15,3 0-21-16,-4 0-27 16,3 0-27-16,1-3-17 0,0 1-14 15,4-4-14-15,1 2-46 16,1-4-437-16,8 3-148 15</inkml:trace>
  <inkml:trace contextRef="#ctx0" brushRef="#br0" timeOffset="202143.7089">14571 10531 1666 0,'-4'-16'-85'16,"4"4"6"-16,-2-1 14 0,-3 3 11 16,5-2 15-16,0 0 17 0,-2-4 18 0,2 6 27 15,-4-2 14-15,4 2 21 0,0 0 12 16,-3 1 5-1,3 9 8-15,0-17 5 0,0 10 1 16,0 7 3-16,-5-10-1 0,5 10-2 0,0 0 4 0,0 0 3 0,0 0 2 16,0 0-3-16,0 0 2 0,19 35-8 15,-13-17-4-15,3-1-4 0,2 5-1 0,-1 1 0 16,7 2 1-16,-7 2-5 0,3-1-12 16,1 1 0-16,-2-2-7 0,2 3-3 0,-5-6-4 15,5-3-5-15,-3 2-13 0,-2-3 2 16,-2-1-15-1,2 1-9-15,-1-5-13 0,-3-1-22 0,3-2-21 0,-5 0-24 16,-3-10-29-16,11 10-28 0,-11-10-18 0,0 0-20 16,0 0-16-16,0 0-9 0,0 0-12 15,-17-30-38-15,7 14-81 0,-4 2-284 16,1-3-105-16</inkml:trace>
  <inkml:trace contextRef="#ctx0" brushRef="#br0" timeOffset="202440.6955">14247 10360 1527 0,'-13'-5'-64'0,"13"5"6"16,-14-5 10-16,14 5 8 0,0 0 23 0,-9-5 16 16,9 5 18-16,0 0 21 0,0 0 15 15,0 0 16-15,19-15 12 0,-6 11 9 0,1-2 0 16,3 1 0-16,6-2-1 0,4-1 2 15,7-2-1-15,2 1-6 0,-3-2-5 16,8 1-10 15,-5 1-4-31,4-3-6 0,-4 0-7 0,2 3-4 0,2 1 0 0,-8-2-12 0,2 0-5 0,-5 3-4 0,-2 0-16 16,1-1-24-16,-4 0-25 0,-2 0-28 0,-2 3-22 16,1-2-33-16,-8 2-24 0,4 1-11 15,-1-4-7-15,1 5-50 0,-4-2-367 16,3 0-79-16</inkml:trace>
  <inkml:trace contextRef="#ctx0" brushRef="#br0" timeOffset="203426.0289">15081 10728 1482 0,'0'0'-73'15,"0"0"5"-15,0 0 11 0,0 0 6 0,0 0 12 16,9-7 12-16,-9 7 8 0,0 0 1 15,0 0 7-15,0 0 5 0,0 0 11 0,0 0 0 16,0 0 15-16,0 0 0 0,0 0 7 16,0 0 6-16,0 0 2 0,0 0-1 15,0 0 12-15,0 0-1 0,0 0 10 16,0 0-5-16,11 23 5 0,-11-23 2 16,0 20 3-16,3-11-1 15,-3-9 0-15,4 23 0 0,-1-9-7 0,1-2 4 16,-2 5 0-16,2-1 2 15,3 2 0-15,-4 2-2 16,4-5-2-16,0 3-3 16,-4-6-5-1,2 3-6-15,0-3-2 16,-2 0-3-16,1 0-2 16,-2-3 0-16,-2-9-3 0,4 12-2 0,-4-12-7 0,0 0-2 0,0 0-5 0,0 0-1 0,0 0-1 0,0 0-4 0,0 0-3 0,-10-29-3 0,7 13-3 15,-4-1 0-15,4 2-4 0,-5-3 4 0,3 0 0 16,-2 3 0-1,3 1-2-15,-3 1 5 16,1 1-1-16,3 0-2 16,-1 0 0-16,4 3 2 0,-3-1-3 0,0-2 0 15,3 12 2-15,6-20 2 0,5 8-2 0,-5 0-2 0,8-2 4 16,-4 7-2-16,6-6 0 0,1 8 0 0,-4-2 0 16,3-1 5-16,5 7 1 0,-5-3 5 15,2 4 2-15,-2 4 4 16,1 0 6-16,-2 4 2 15,-1-1 3-15,-3 3 0 0,6 0-2 16,-8 5 0-16,1-6 2 16,1 3-4-1,-2 0-7-15,-2-3-3 0,-1 2-1 16,4-2-9-16,-3 1-11 0,-3-3-17 0,-4-7-22 0,6 13-28 16,-6-13-25-16,0 0-28 0,14 4-13 0,-14-4-7 0,0 0 5 0,24-21-10 0,-18 10-15 15,4 2-39-15,-1-1-345 0,-1-2-53 0</inkml:trace>
  <inkml:trace contextRef="#ctx0" brushRef="#br0" timeOffset="204837.4542">15584 10701 1454 0,'11'-3'-38'0,"-11"3"14"0,0 0 9 16,0 0 10-16,0 0 19 0,16 12 21 16,-16-12 10-16,8 13 6 0,-2-6 12 15,1 3 10-15,-1-3-6 0,3 2 2 0,2-1-1 16,2-2-8-16,1 2-6 0,-1-3-4 16,1 2-8 30,-1-1-8-46,-1-2-17 0,6-1-17 0,-5-1-19 0,-13-2-19 0,27-2-14 0,-27 2-23 0,23-5-13 0,-13 3-6 0,-10 2-1 0,10-8-4 0,-10 8-2 0,7-8 3 16,-7 8 4-16,0 0 8 0,0 0 21 16,-17-15 17-16,10 14 13 15,-6-3 16-15,13 4 4 16,-20-2 13-16,7 2 5 31,-1 0 8-31,1 0 12 16,13 0-8-16,-20 0 14 0,7 0 3 0,13 0-2 0,-17 0-5 0,17 0 6 0,0 0-7 0,0 0 3 0,-10-2-12 0,10 2 7 15,0 0-4-15,0 0-3 0,30-13-12 0,-17 10 0 16,-2-2-8-16,2 0-11 16,0 3-16-16,1-3 2 0,-5 0-8 0,2 0 1 0,-11 5-5 0,13-10-3 0,-13 10-6 15,3-10 0-15,-3 10 1 0,0 0 0 16,-13-10 2-16,13 10 3 0,-20-2 2 16,7-2 8-16,2 2 9 15,-2 2 10 1,0-3 14-16,13 3 10 15,-27 0 7-15,14 0 4 16,13 0 13-16,-24 0-3 0,24 0 10 16,-16 0 7-16,16 0 1 0,-17 0 3 0,17 0 2 15,-13 0 1-15,13 0-7 0,-11-3 2 0,11 3 0 16,0 0 5-16,0 0-1 0,0 0 4 0,0 0 0 0,33-16 0 0,-18 13 0 0,1 1-3 0,4-1 1 16,4 1-6-16,-4-1 2 15,2 3 0-15,2-2-2 16,0 4 0-16,-1-2 3 15,0 3 1-15,4 2 2 16,-4 0-2-16,1 2 0 16,-5-2 0-1,1 5-5 1,1-2 0-16,-5-1-2 16,1 1-3-16,-1-1-4 0,-5-2-4 0,2 0-2 0,-3 1-1 15,-10-6-1-15,17 4-5 0,-17-4-3 0,0 0-2 0,0 0-5 0,17-7-2 0,-17 7-5 0,3-15 3 0,-6 2-5 16,3 0-3-16,-3 1 0 0,-2-3-2 0,-1 0-5 15,-1 0-1-15,-2 3-2 16,-2-3-3-16,5 2 6 16,-1 3-1-1,-3 0-2-15,3 3 0 0,4-1 2 16,0 2-1-16,3 6 4 16,-4-8-1-16,4 8 1 0,0 0 1 0,0 0 1 0,0 0-1 0,0 0 8 0,43 20-5 0,-26-11 7 0,1 4 4 15,-2 2 2-15,4-1-1 0,-4 2 4 16,-2 4 4-16,2-3 10 15,-2 0 4 1,-1 1 0-16,-2 0 5 0,-2-1 3 16,-2 1-1-16,-1-3-2 0,1-3-1 15,-3-2-2-15,-4 3 5 0,0-13-9 0,3 17-6 0,-3-17-6 16,0 0-4-16,0 12-4 0,0-12-10 0,0 0-1 0,0 0-5 0,0 0-7 0,0 0-3 0,0-46-1 0,3 30-5 16,-3 3 5-16,7-4-1 0,-4 5 4 0,3-1-4 15,2-2 2-15,-5 6 2 16,0-3-3-16,4 6 1 0,-7 6 2 0,9-15 1 0,-1 10 7 15,-8 5-2-15,10-5 1 0,-10 5 3 0,12-3 0 0,-12 3 0 0,0 0 0 0,24 3-2 16,-24-3 0-16,0 0-5 0,14 5-9 0,-14-5-22 16,0 0-21-16,0 0-27 0,19-5-20 15,-19 5-23 1,14-8-12-16,-7 1-4 0,-1-1 4 0,1-1 17 0,3-4 1 16,-3 2 10-16,2 2 7 0,-2-4 8 15,0 1 9-15,0-1 9 0,-4-3 6 0,0 4 7 16,0 0 17-16,-3 0 10 0,0-1 14 15,-3 1 8-15,3 1 8 0,-3-1 13 16,0 2-3-16,-1-2 3 16,-2 2 5-16,6-3-1 0,-4 4-8 0,1-3-5 15,-1 3 4-15,4-1-3 0,-3 3-5 16,3 7 0-16,0-20-10 0,0 20-4 0,7-15 2 0,-7 15 2 16,10-11-2-16,-3 7 2 0,-7 4 2 15,16 0 1-15,-16 0 4 0,0 0 2 0,27 7 4 16,-17 1 9-16,0-2 3 0,0 0 9 15,0 4 3-15,-3 0 10 0,2 0 17 16,1 5 11-16,1-5 9 16,-5 5 5-16,7 0 5 0,-2 3 8 15,2-3 4-15,1-1 0 0,-1 4 5 0,0-3 0 16,0 3-3-16,4-3-5 0,3 0-7 0,0 0-7 16,1-3-3-16,1 1-6 0,2-4 0 0,-4-1-4 15,3-4-5-15,-3-1-5 0,0-3 1 16,0-3-8-16,3-3-1 0,-2-2-5 0,-9-4-4 15,6-3-1-15,-9-3-2 16,-2-2-5-16,-3 0-4 0,-4-2-3 0,-4-1-1 16,-3 1-1-16,-2 2-3 0,-1 1-2 15,-4-1-2-15,-6 6-4 0,0 4 0 0,-3 0-5 0,-1 5-1 16,1 5-4-16,0 0-6 0,-1 3-17 16,1 2-17-16,-1 2-19 0,2 1-21 31,-5 2-33-31,7-1-15 15,-1 2-6-15,5-1-11 0,-1 0-54 0,1 2-367 16,2-2-77-16</inkml:trace>
  <inkml:trace contextRef="#ctx0" brushRef="#br0" timeOffset="209637.5194">2917 10871 1543 0,'-9'0'-50'16,"9"0"13"-16,-24 2 19 0,15 3 16 0,-5-3 13 15,1 6-1-15,2-3 3 0,1 4 16 16,1 3 4-16,2 0 0 0,0 5 3 0,0 0 0 15,7 6 2-15,0-3 1 0,0 2 3 16,4 3 6-16,-1 3 2 0,4-3 0 16,0-1-3-16,2 4 1 0,1-1-3 0,1 1 0 15,2-3-8-15,1 0 1 0,2-4-1 16,-2 1-3-16,-2-4 2 0,6-4-3 0,-6 1 3 16,9-1-1-16,-8-5-3 15,4-2-2-15,-4-4-1 0,4-6 0 0,-1-7 1 16,1 0-4-16,-1-6 0 0,5-7 3 15,-4-3 0-15,2-4-3 0,-5-2-3 0,2-7 3 16,1-2-4 0,-4 1 1-16,-2-3 0 0,-2 8 1 15,1 3 1-15,1 1 1 16,-5 7 1 0,-2 2-1-16,2 2 0 0,0 2-3 0,2 5 0 15,-2 6 5 1,1 2-3-16,-7 5 1 0,23 2-1 0,-23-2-6 0,27 15-3 0,-14-2-13 15,4-4-17 1,-1 4-28-16,5 0-26 0,-5 2-33 16,4-3-46-16,0 1-15 15,-3-4-29-15,3 3-73 16,-4-3-147-16,-2 1-174 0,-1 0-86 0</inkml:trace>
  <inkml:trace contextRef="#ctx0" brushRef="#br0" timeOffset="210133.0774">3444 11064 1505 0,'-10'-6'-47'0,"10"6"16"16,-6-6 15-16,6 6 14 0,0 0 5 0,6-20 13 16,1 11 1-16,3-4 3 0,3-2 13 15,1-3-2-15,2-6 9 0,8 1-2 16,0-1 1-16,-5-4 3 0,8-5-3 0,0 3-1 16,-1-2-1-1,1-1 4-15,-8 8-2 16,2 1-1-1,-1 0-4-15,-4 7 1 0,1 0 5 16,-4 2-1-16,-2 2-3 0,-1 0 3 0,-4 4-4 16,1 1-3-16,0 3-4 15,-7 5 0-15,0 0-5 0,0 0 1 0,27 10-4 0,-21 0-1 16,1 0-3-16,-1 3 0 0,5 2-5 31,-1 2 3-31,2-3-2 0,2 7 2 16,-1-1 6-16,1-2 5 15,5 4-1 1,-1-2 3 0,1 6 4-16,1-7-2 15,-3 5-1-15,-4-5 8 16,-3 1 1-16,1-1-1 0,-2 2 4 16,-2-1 2-16,-7 2-7 0,3-5 1 15,-3 1-3-15,-3 0-4 0,-4-6-4 0,-2 3-2 16,-5-5-8-16,-2 0-13 0,2-2-15 15,-2-3-29-15,2-5-34 16,-2-3-30-16,2-2-34 0,-2-4-36 0,6 0-59 16,-1-3-129-1,11-2-268-15,-3 1-128 16</inkml:trace>
  <inkml:trace contextRef="#ctx0" brushRef="#br0" timeOffset="210443.0577">4149 10860 1589 0,'26'8'-64'0,"-16"-5"15"0,0 1 30 0,4 1 11 0,-14-5 11 0,16 14 12 0,-7-6 12 0,2 0 8 0,2 0-1 0,1 2 11 0,5 0 2 0,-2 0 4 0,4-1-6 0,-2 2 0 0,5-2-3 0,-1 3-5 0,1-6 1 0,-2 0 0 0,2 1-5 0,-4-5-1 15,4 1-2 1,-8-1-7-16,4-4 2 0,-4-1-2 31,5 1 0-31,-8-5-5 32,1-5-3-32,-2-2 0 0,-1-1-2 15,-4-2-1-15,-1-3-1 0,-6 3-1 0,-3-7 4 0,0 5 0 16,-1-1 3-1,-3-1 10-15,-3 4 5 16,1 2-3-16,-5 3-1 16,4 2-3-1,-3 6-3-15,-4 0-4 0,-3 4-1 0,4 4 0 16,-5 0-7 0,2 4-14-16,-2 1-16 0,4 4-32 15,1-1-29-15,-1-3-37 0,4 3-34 0,7-3-73 16,-2-1-405-16,5 2-128 0</inkml:trace>
  <inkml:trace contextRef="#ctx0" brushRef="#br0" timeOffset="210765.037">5065 11010 1670 0,'10'-9'-65'0,"-10"9"16"0,7-16 22 0,-3 6 24 0,-1-5 11 15,-3 1 4-15,0-6 11 0,0-6 7 16,0-1 6-16,0-3 4 0,-3-6 9 0,-1-1 5 15,0-1 6-15,1 4 3 0,3-4 9 16,-3 11 4 0,0 0 10-16,-1 1-6 15,1 4 1 1,3 3 5-16,-3 2-8 0,3 8 4 16,0 9 4-16,0 0 13 0,0 0 3 0,0 0 4 0,30 30 3 0,-20-8 0 0,3 6-7 15,0 2 1-15,0 2-8 0,5 2 4 0,-2 5-10 16,-2-7 11-16,-2 4-12 0,6-5-7 15,-6 0-10-15,-1 1-5 0,5-2-19 16,-2-2-32-16,-4-7-43 16,0 3-50-16,3-4-53 0,-3-1-62 0,0-4-63 15,0 3-72-15,7-5-203 0,-4-3 67 0,7 0 49 0,-3-5-158 16,2 2-75-16</inkml:trace>
  <inkml:trace contextRef="#ctx0" brushRef="#br0" timeOffset="213401.3835">18256 10580 1450 0,'0'0'-56'0,"7"-7"5"0,-7 7 4 15,7-8 16-15,-7 8 7 0,6-7 20 0,-6 7 20 16,3-7 21-16,-3 7 7 0,0 0 9 0,0 0 3 15,0 0-5-15,0 0-2 0,0 0 2 16,0 0 0-16,0 0 0 0,-27 19-2 16,21-9 3-16,-4 7-2 0,0 4 2 15,0-1-4-15,4 2-3 0,-1 3 1 0,0 0 3 16,3 3-5 0,4-1-3-16,4 4 1 15,0-5-4-15,2 5-3 0,1-4-2 16,-1 1-2-16,8-3-2 15,-1 2-3-15,4-2-1 16,-4-5-1 0,1-2-2 15,-1-3-1-31,3-6-2 0,1 0 3 0,-4-7-8 16,1-2-1-16,2-6-2 0,-2-2 2 15,2-1-4 1,-2-8 0-16,-1 0 1 0,-2-3 1 15,-2-6 2-15,1-1 0 16,-3-4-2-16,0 2 3 16,-1 1 6-1,-3 3 2-15,1 3 2 16,2-1 5-16,-2 0 0 16,0 6-6-16,-1 2-1 0,0 3-3 15,0 2 3-15,0 0 1 0,-3 10 2 16,14-6-4-16,-14 6-2 0,20 4 2 0,-20-4-6 15,23 12-12-15,-10-4-16 0,1-1-21 0,-1 0-8 16,1 3-16-16,2-3-17 16,-2 4-15-16,-1-4-7 0,-3 3-16 0,3-2-16 15,-3 2 0 1,-3-3 2-16,0 4-1 0,-4-2 8 0,-3-9 10 16,7 17 3-16,-7-17 18 0,-7 17 5 0,7-17 8 0,-6 14 7 0,2-9 16 0,4-5 13 0,-10 5 7 0,10-5 17 0,-10 5 14 15,10-5 2-15,0 0 18 0,0 0 9 0,0 0 3 0,-14-15-3 0,14 15 4 16,-3-14 11-16,3 2 5 0,3 0 4 0,-3 0 3 0,8-3 2 0,-5 0-2 0,0-2 5 0,0-4-3 15,4 4-2-15,-4 2 2 16,0-3-3 0,1 2 0-16,-4 2-2 0,4 2-4 0,-1-1 0 0,0 1-3 0,0 2-2 15,-3 10-4-15,7-15-2 0,-4 10 3 0,-3 5-2 0,7-8-3 0,-7 8 0 16,0 0-5-16,0 0-3 0,0 0-4 0,34 17-2 0,-25-6 1 0,1-4-3 0,4 8 0 16,-1 0-2-16,1 0 2 0,-1 0 2 15,4 3 3-15,-4 2 3 0,3 2 7 16,-2-1-6-16,-1-1 8 0,-3 0-6 15,0 2 6-15,-3-1-1 0,-1-2 2 0,-2-2 2 16,3 2-3-16,-11 1 17 0,1-6-8 16,-1 1-7-16,1-1-3 0,-4 1 1 15,4-2-8-15,-7-3 4 0,0 0-5 0,0-2-8 16,0-3-6 0,-4-2-15-16,14-3-17 0,-30 0-26 0,18-6-26 15,-2 1-24-15,4-2-26 0,-3-3-28 0,6-6-20 16,0 4-9-16,4-3-2 15,3 0 10-15,3 0 8 0,4 3 4 0,0-2 10 0,3 2 10 0,3 3 14 16,4-4 14-16,-4 4 12 0,1 1 11 16,5-2 15-16,-2-1 22 0,0 4 19 0,-4 2 9 0,4-2 15 15,-4 2 15-15,0 0 4 0,1 0 8 16,-4 0 10-16,3 0-2 0,-6 0 12 0,-7 5 4 0,16-3 3 0,-16 3 1 0,17-2 5 0,-17 2 10 16,17 2 4-16,-17-2 9 0,20 8 3 0,-10-3 8 15,-3 2 3-15,2 1-5 16,1-1-3-16,1 1 0 0,2-2 1 0,4 6 1 0,-1-3-2 15,4 2-5 1,4-4-3-16,-2 0-2 16,2 1-6-16,3-3-8 0,0-3-3 15,-1-2-4-15,1 0-4 0,0-5-3 0,-4 1-3 16,3-7-3-16,-5 2-2 0,-1-3-8 16,-7-5 3-16,0 2-1 0,-2-2-7 0,-8-3 3 0,0 0-3 0,-6 0-4 15,0 0-1-15,-1 0 3 0,-3 2-4 16,-3 1-1-1,-3 5-1-15,-1-1-7 0,-2 9 2 0,-1-2-1 16,1 4-4-16,-8 2-6 16,4 2-10-16,-3 4-21 15,3-2-14 1,3 4-19-16,1-3-22 0,2 2-21 0,4 0-17 0,4-1-25 0,6-6-3 0,0 0-5 0,0 0-26 0,0 0-60 0,0 0-322 16,19 12-68-16</inkml:trace>
  <inkml:trace contextRef="#ctx0" brushRef="#br0" timeOffset="213774.7215">19806 10505 1569 0,'8'-10'-23'0,"-2"3"4"0,7-3 14 0,1-3 28 0,-1 4 19 0,7-4 19 0,-4 0 11 0,8 1 15 0,-4-1 4 0,1 3 0 0,-5 4-4 15,1 0-2-15,-4 0 3 16,1 1 0-16,-1 8-9 0,-13-3-4 15,13 8-6-15,-9 2-8 0,-4-10-6 0,0 27-5 0,-8-9-7 16,5 2-2-16,-3 0-5 0,-1 5-2 0,1-3-4 16,2 1-2-1,-3 2 2-15,4-4-2 16,3 3 4-16,3-2 8 0,0-2 4 16,8 1 1-1,-1-4 1 1,7-2-1-16,-1-3-11 0,4 1 6 0,3-7-2 15,0 0-5-15,1 0-5 0,3-2 2 16,-4-4-7-16,0 0-3 0,7 0-4 16,-3-2-11-16,0-4-18 0,-4 4-23 0,1-4-29 15,-2 2-28-15,-1 2-34 0,2-4-36 0,-2 4-29 0,-2-5-23 0,1 2-65 16,-4 2-131-16,2 1-242 0,-1-1-150 0</inkml:trace>
  <inkml:trace contextRef="#ctx0" brushRef="#br0" timeOffset="216058.2253">17272 9477 1655 0,'4'-9'-107'0,"-1"-2"16"16,-3 11 16-16,6-14 11 0,-6 6 17 16,0 8 15-16,8-12 14 0,-8 12 11 0,3-8-2 0,-3 8 12 15,0 0 0-15,3-13 16 0,-3 13 1 16,0 0 4-16,0 0 4 0,0 0 10 16,0 0 3-16,0 0 3 0,0 0 9 15,3 33 3-15,1-12 11 0,-4 4-1 31,3 4 0-31,3 8-3 0,-2 1-1 0,3 10-1 0,-1 0 0 0,1-1-4 0,-1 6 1 0,5-6-2 16,-1 6-5-16,-1-3 0 16,2 0-8-16,-1 0-3 15,-1-4-1 1,5-3-8 0,-4 5-2-16,1-6 0 15,-5-4-4 1,4-1-2-16,-4 1-2 15,5-4-1-15,-5 2-2 0,-3 1-2 0,4-2 1 16,-1 3-5-16,2 2 0 0,-2-1 2 16,1 7 1-16,-1 3 2 0,1 2 4 0,0 1 1 15,0 3 8-15,-1 0-4 0,0 3 2 16,2-1-2-16,-5-2 4 16,7 3-3-16,-4-3 1 0,1 0-3 0,3 0 10 15,-3 0-6-15,-1 0 3 0,5-2 5 0,-1-2 3 0,2 12-2 16,-1-10 13-16,-1 2-9 0,3 4 7 0,1 2-7 15,2-3 0-15,-2-6 0 0,-5-3-1 16,5 2-3-16,-1-1 4 0,4-2 6 0,-7-1 20 16,6-1-1-16,-2 0 4 0,2-1-6 0,-2 0-4 15,2 1-6-15,-5-2 0 16,2 1-1-16,1-2-3 0,-5 1-7 0,1-6 8 16,1-1-8-16,-5 4-7 0,1 4 1 0,2-5-2 15,-5-4-5-15,6 5 2 16,-3-2-6-16,-1 0 2 15,0-2-2-15,2 3-6 16,-5 1 6 0,4-2-7-16,-1 6-5 15,0 0 1 1,2 1 4-16,-2-8-4 16,1 6-5-16,-1-1 0 0,2-1 0 15,-5-1 0-15,3 2-2 0,1-2-2 16,-1-1 1-16,2 0 2 0,-5 0-2 0,3 0-5 15,-2-1 6-15,2 2 0 0,-3-2-4 16,1-1 7-16,3 0-6 0,-7-1 8 0,3 0 6 16,0-1 2-16,1 0-1 15,-1-4 0-15,-3-6-3 0,3 6 6 16,-3-6-6-16,0-1 4 0,3 0 0 0,-3-5 1 0,4 0 1 16,-4-1 5-16,0-4-1 0,4-3 3 0,-8 0-1 15,8 0-2-15,-4-12 2 0,0 18-4 0,0-8-1 0,0-10-2 0,0 18-2 0,0-18-2 16,0 15 0-16,0-15-4 0,0 12-1 0,0-12-2 0,0 0 0 0,3 9-1 0,-3-9-6 0,0 0 1 0,0 0-4 0,0 0 0 0,0 18-1 0,0-18-3 15,0 0-2-15,0 0 3 0,0 14-1 0,0-14-2 0,0 0 3 0,0 0 0 0,3 14 0 0,-3-14 1 0,-3 12 0 0,3-12 0 16,-3 13-2-16,3-13 1 0,0 12 0 0,0-12 0 16,0 19 1-16,-4-11 3 0,4-8-1 15,0 22-2-15,-4-11 0 0,4-1 0 0,0 2 2 16,0 5-4-16,-3-5 3 16,3 2-1-16,0 1 1 15,0-1 2-15,3 6-2 0,-3-4 0 16,0 4 1-16,0 1-4 15,4 0 1-15,-4 1 2 16,4 2 1-16,-1-2 0 16,-3 1 0-16,3 2 0 0,-3 0 0 0,3 0-2 15,1-3 2-15,-4 4-2 0,3-4 2 16,0 0-1-16,-3 0 1 0,3-1-1 0,-3 1-1 0,4 2 1 0,-4-4 0 16,4 2 1-16,-4-3-2 0,3 3 2 0,-3-1 2 0,0 1-4 15,3 2 2-15,-3-5 0 0,0 3-1 16,0 3 1-16,0-2-1 0,-3 0 0 0,3 1 0 0,0 2 1 15,0-1 0-15,0-3 0 0,0 3-1 16,0 3-1-16,0-3 2 0,0 2 0 0,0 1 2 16,0-1-5-16,3 1 2 0,-3 0 1 0,0-1-2 15,0 3 3-15,0 7-4 0,4-4 1 0,-4 4 0 16,3-1 4-16,-3-2-3 0,0 2-1 16,0 1 1-16,3 3 3 0,-3-5-4 0,0 5 4 15,0-3-1-15,3 1-2 16,-3-1 1-16,0 4-1 0,0-4-1 15,0 3-2-15,0-1-1 0,0-1 2 16,3 2 2-16,-3-2-2 0,0 1 0 0,0 2-1 0,0-4 4 16,4 1-1-16,-4 2-3 0,4-2 5 0,-4 1-5 15,3-1 1-15,0 3-2 0,1-2 3 0,-4-2 0 16,3 1 0-16,0-1-1 0,0-2 2 16,-3 0-2-16,3 1 1 0,1-2 0 15,-4-6 1-15,0-1-2 0,7-2 2 16,-7-2 0-16,3 0-2 0,-3-4 1 0,0-2-1 15,0 1 1-15,0-3 1 0,0 0-1 16,0 0 1-16,4 1-1 0,-4-2-1 0,0-1 1 16,0-1-2-16,0 0-5 15,0-12-10-15,0 18-22 0,0-7-27 0,0-11-32 0,3 12-48 16,-3-12-43-16,0 0-38 0,0 0-41 16,0 0-60-16,0 0-100 0,23-30-156 15,-10 10 60-15,8-8-350 0,-2-11-356 0</inkml:trace>
  <inkml:trace contextRef="#ctx0" brushRef="#br0" timeOffset="219784.1508">21381 14142 2220 0,'-17'-5'-118'0,"4"2"11"0,0-1 26 15,-1-1 22-15,4 2 23 0,-3-1 22 0,3-1 26 16,0 0 24-16,3 1 16 0,7 4 18 16,-13-8 10-16,6 5 7 0,7 3 4 15,-10-5 9-15,10 5 6 0,0 0 12 0,0 0 8 16,-6 17 15-16,6-17 1 0,3 28 9 16,0-6-7-16,1 6-30 15,2 3-3-15,5 0-7 0,-2 7-8 0,1 2-6 16,7-1-11-16,-4 4 0 0,4-6-13 15,-4 4-13-15,4-3 0 0,-1-6-10 0,-2-2-8 16,-1 0-14-16,1-5-29 16,-4-2-28-16,-1-5-29 0,-2-4-22 15,4-2-37-15,-5-4-41 0,-6-8-41 0,0 0-33 0,0 0-37 0,0 0-99 16,6-31-96-16,-9 10 35 0,-6-7-148 16,-5-1-85-16</inkml:trace>
  <inkml:trace contextRef="#ctx0" brushRef="#br0" timeOffset="220091.135">20864 14110 1638 0,'-16'-2'-9'0,"16"2"0"0,-27-3-14 0,20 2 11 0,7 1 8 0,-17 0 10 0,17 0 6 0,0 0 10 15,0 0 15-15,0 0 12 0,0 0 3 16,0 0 13-16,0 0 9 0,0 0 7 15,51-4 5-15,-25 2 0 0,8-5 2 0,5-1-3 16,8 1-9-16,6-4-2 0,4-1-8 47,0 2-8-47,0-3-1 0,-4 4-10 0,4-4-3 0,-11 3-7 0,-2 1-4 0,-1-2-3 0,0 1-4 0,-6 0-3 0,0 3-8 16,-1-3-12-16,-9 2-23 0,3-2-26 15,-3 2-31-15,-3 1-36 0,1-4-32 16,-4 4-26-16,2 0-38 15,-7 3-95-15,2-2-318 0,-6 4-120 16</inkml:trace>
  <inkml:trace contextRef="#ctx0" brushRef="#br0" timeOffset="220392.1123">21867 14328 1877 0,'5'15'59'0,"-2"-4"-2"0,0 0-3 0,0 4 1 0,4 3 5 0,2-1 3 0,-1 7 4 0,-2-3 1 31,4 2-1-31,0-1 3 0,4 6-3 0,-5 0-7 0,2 0-4 0,-1-7-5 0,-4 5-2 0,4-4-5 15,-3 2-5-15,3-6-4 0,-4 2-11 16,1 0-16-16,0-5-25 0,0 3-28 0,2-5-29 16,-5-4-30-16,3 0-35 0,-7-9-20 15,10 4-15-15,-10-4-41 0,0 0-68 0,0 0-302 16,0 0-86-16</inkml:trace>
  <inkml:trace contextRef="#ctx0" brushRef="#br0" timeOffset="220769.0909">21872 14497 1539 0,'-14'-9'-6'0,"1"1"13"0,-1-1 12 0,4 2-2 0,1 0-6 0,1-4 13 0,5 4 6 0,3-4 12 16,0 11 10-16,14-18 11 0,-1 8 4 16,4 3-1-16,2-1-1 78,5-2-3-78,3 8 2 0,-4-4-4 0,4 4-5 0,-4 2-3 0,0 0-3 0,4 6-5 0,-3-2-6 0,-1 1-3 0,-4 6-5 0,-5-2-2 0,-1 4-2 0,-3-1-5 0,-7 2-1 0,5-3-4 0,-8 5-1 31,-4-2 2-31,0 1-3 0,1-1 4 0,0 3 1 0,-1-2 2 16,1-1 5-16,3-1 3 0,0 2 4 0,0-6 9 0,0-9 0 15,10 21 7-15,1-11 1 0,-2-3 3 0,8 1-3 0,0-3-5 16,3-3-1-16,3 3-7 0,0-5-2 15,7 0-1-15,-3 0-6 0,3 0-3 0,-3 0-3 16,3-3-6-16,-3 1-7 16,3 0-23-16,-7-1-41 0,0 1-41 0,0 0-53 0,1-4-47 15,-1 4-71-15,-3 2-173 0,0-5 21 16,4 5-171-16,-4-3-89 0</inkml:trace>
  <inkml:trace contextRef="#ctx0" brushRef="#br0" timeOffset="221649.0341">23078 13943 1588 0,'-19'-5'-6'0,"5"0"15"0,-2 1 17 0,-1-2 6 0,1 6 2 0,2-6 16 0,1 4 13 0,-4 2 6 0,7-3 8 0,-4 0 5 16,14 3 1-16,-16-1-2 0,16 1 0 16,-17 0-4-16,17 0-3 0,0 0 1 0,0 0 3 15,0 0-6-15,0 0-9 0,60 15-5 16,-30-12-5-16,6 1-4 0,8-1-6 15,6 2-3-15,0-2-1 0,-3-1-5 16,3 3-1-16,0 0-4 0,-4 0-4 16,-2-3 4-1,-1 6-3 1,-2-3-5 0,-11 0 0-16,0 0 3 15,-4 2 2-15,-6 1-1 16,-3-1-2-16,-4 4 0 15,-7 1-3-15,-1 0 6 16,-5 3-11-16,-5 1 1 16,-1 1-5-16,-4 5 11 0,-10 5 13 0,0 2 5 15,-3 3-2 1,-1 3 11 0,-2 0 1-16,-1 2 2 15,-3-2 6-15,6 4 1 0,-2-5-3 16,3 2 2-16,-1-2-8 0,8-5 1 0,-1 2-6 0,0-4-2 15,4 1-9-15,-4-3 1 0,4-5-4 0,0-2-5 16,6 0-12 0,-3-4-2-16,3-2-27 0,1 1-17 15,-1-6-30-15,3 1-26 0,4-8-34 0,0 0-31 0,0 0-40 0,0 0-44 0,0 0-36 0,27-29-101 0,-3 8-123 0,-1 0 53 16,4 2-163-16,-1-4-107 0</inkml:trace>
  <inkml:trace contextRef="#ctx0" brushRef="#br0" timeOffset="221833.0223">24085 14030 1725 0,'4'-7'68'0,"0"0"-2"0,-4 7-1 0,0 0-7 0,0 0-7 15,0 0 0-15,0 0 4 0,0 0 6 0,9 37 12 0,-5-17 12 16,-1 7 9-16,0 3-4 16,-3 6-6-16,7 1-3 0,-7 1 0 0,7-1-5 15,-4 3-11-15,0-3-7 0,1 1-1 0,2-1-13 16,1-1-9-16,0-5-15 0,-1 1-17 16,-2-6-19-16,-1-2-22 0,0-3-21 0,0-5-26 15,2-4-26-15,-2-2-33 16,0-3-20-16,-3-7-23 0,0 0-45 0,0 0-95 15,0 0-280-15,0 0-105 0</inkml:trace>
  <inkml:trace contextRef="#ctx0" brushRef="#br0" timeOffset="222096.5359">23892 14043 1696 0,'-10'-10'-1'0,"-3"2"5"16,6 1 4-16,-3-1-6 0,4 2 1 15,-1-2 2-15,3 2 13 0,4 6 15 16,0-12 13-16,0 12 11 0,14-15 10 0,-1 10 3 16,1-2 13-16,5-6 10 15,2 4 1-15,12-5 7 0,0 2-11 0,4 2-5 0,3-3-8 16,0 1-13-16,3-1 5 0,1 1-14 16,-8 2-10-16,4-1-4 0,1 2 0 15,-5-1-7-15,-2 0-9 0,-1 0-12 16,-6 3-24-16,-1-4-37 0,1 4-36 0,-4-4-55 15,0 2-37-15,2 1-58 0,-6 1-136 16,4 0-296-16,0-1-160 0</inkml:trace>
  <inkml:trace contextRef="#ctx0" brushRef="#br0" timeOffset="222642.0293">24976 14085 2051 0,'0'0'82'16,"-17"13"-4"-16,11-7-11 0,-1 0-3 0,-3 4-4 15,-7 3-4-15,0 2 1 0,1 0 1 0,-3 5 0 16,2 0 1-16,-4 1-5 15,7-2 2 1,-2-2 0-16,8 3 5 0,-6-2 1 16,6 2-9-16,3-3-6 15,-3 2 3-15,8-2-12 16,0-3-1-16,4 1-6 0,2 0-3 0,5 0-1 16,3 1-5-1,1-4 1-15,6 3-3 0,2-3-1 0,-4 3-5 16,8 0 1-16,0 0-5 0,3 3 2 15,-4 0 0 17,6-3-2-17,-9 2 0-15,-1-2-3 0,-4 0-1 16,1-3 3-16,-6 3-1 0,1 1 5 0,-1-2 2 0,-9 1 11 16,-2 0 3-16,-4-2 4 0,-2-1 3 0,-6 2 15 0,-1-2-2 0,-5-2-5 15,-4 0-2-15,-4-3-3 0,2 0 0 16,-8-1-4-16,1-4 5 0,-6-2-20 15,1 0-6-15,1-4-8 16,-7-2-15-16,-4-1-26 0,5-1-27 0,-1-5-33 16,4 4-45-16,-1-4-51 0,0-1-68 15,3 2-144-15,4-2-101 0,-3 2 73 0,3-1-212 16,-3 1-139-16</inkml:trace>
  <inkml:trace contextRef="#ctx0" brushRef="#br0" timeOffset="259086.551">21951 6737 405 0,'60'3'1'16,"-3"-1"-6"-16,-7-2 4 15,-3 0 8 17,0-2-7-32,-1 2 8 0,4-3 3 0,1-1-7 0,-2 0 5 0,1 3-3 0,4-4 0 0,-5 2 2 0,5-2-2 15,-4 3-2-15,0-3-3 0,3 0 2 0,-2-1-2 16,-2 1-3-16,-2-3-3 0,-1-1-20 0,1 1-42 15,-4-2-61-15,-2-2 44 0</inkml:trace>
  <inkml:trace contextRef="#ctx0" brushRef="#br0" timeOffset="260436.4681">22531 5600 390 0,'7'-12'32'15,"0"3"1"-15,-7 9 11 0,7-12 16 16,-4 4 1-16,-3 8 16 0,6-14 7 0,-6 14 12 15,7-16 12-15,-7 9 8 0,0 7 8 16,4-12 3-16,-4 12 5 0,3-11 4 16,-3 11-2-16,0 0 2 0,3-15-3 0,-3 15-3 15,0 0-5-15,-3-7-7 0,3 7-9 16,0 0-8-16,0 0-10 0,-27 19-1 16,13-2-4-16,-2-1-4 0,-4 7-5 0,0-1-2 15,-3 4-10-15,-4-1 2 16,0 4-5-16,-3 2 0 0,0-1-10 15,0 0-6-15,4-5 1 0,-1 0-8 16,3 0-2-16,2 0 0 0,-2-3-37 16,1 2 8-16,2-5 4 0,5-2-9 0,-1-2 1 0,4-3 3 15,0 1-10-15,-1-5-22 0,5-1-23 0,-2 1-28 16,4-6-31-16,7-2-33 0,0 0-26 16,0 0-34-16,-12-14-24 0,12 14-33 15,3-18-94-15,0 5-80 0,3 3-123 0,-2-2-55 16</inkml:trace>
  <inkml:trace contextRef="#ctx0" brushRef="#br0" timeOffset="260860.4312">22032 5625 1396 0,'-4'-10'-62'0,"4"10"13"15,-3-8 15-15,3 8 18 0,-4-7 11 16,4 7 16-16,0 0 6 0,0 0 17 16,0 0 16-16,0 0 15 0,14-9 9 0,-14 9 9 15,0 0 13-15,33 13 4 0,-16-2 2 16,2 1 3-16,2 1 1 0,2 5-1 0,3 2 0 16,1-1 2-16,3 4 6 15,-3-1-9-15,0 3 8 0,-1-2 4 16,4-3-9-16,-3 2-6 15,0-2-30-15,0 0-6 0,-5 0 2 0,-1-5-7 16,-1 0-3-16,-4 0 1 0,-2-3-5 0,2-1-8 16,-5-1 7-16,-1-2-7 0,3-1-6 0,-6 3 2 15,3-5-3-15,-10-5-7 0,13 7-3 0,-13-7-2 16,13 5-22-16,-13-5-13 0,0 0-39 16,0 0-33-16,0 0-43 0,20-12-49 0,-20 12-49 31,7-8-40-31,-7 8-87 0,13-5-126 0,-13 5 26 31,20 0-106-31,-20 0-57 16</inkml:trace>
  <inkml:trace contextRef="#ctx0" brushRef="#br0" timeOffset="261596.3875">22741 6387 1422 0,'14'-10'-66'0,"-10"3"7"0,2 2 12 15,0-3 14-15,-6 8 10 0,14-9 19 0,-7 3 15 0,-7 6 26 16,6-13 22-16,-6 13 20 0,10-7 18 15,-10 7 12-15,3-7 2 0,-3 7-2 16,0 0 0-16,0 0 0 0,0 0-1 0,0 0-5 16,0 0 4-16,0 0-10 0,0 0 1 15,-30 35-8 1,17-20-1-16,-4 4-4 0,1 1-2 0,-1 5-4 0,1 0-1 0,-5 0-7 16,2 4-2-16,2-5 5 15,-3 4-21-15,3 0 2 0,0 0-1 16,1-4-12-1,-1 1-4-15,1 2 3 16,-1-4-12-16,4 2 2 16,-4-3-2-16,4-1 1 15,-1-1-8 1,1-3-4-16,-1-2 1 16,5 0-10-1,-1-4-18-15,-1 3-20 0,5-7-17 16,-1 3-28-16,1-5-23 0,6-5-24 0,-11 7-26 0,11-7-25 0,0 0-20 0,0 0-10 0,-6-22-13 0,6 10-58 15,0-4-110-15,0-1-216 16,3-5-99-16</inkml:trace>
  <inkml:trace contextRef="#ctx0" brushRef="#br0" timeOffset="261948.3636">22354 6399 1534 0,'0'0'-79'0,"-3"-8"13"15,3 8 16-15,-6-12 18 0,6 12 3 16,-4-7 15-16,4 7 0 0,-3-7 2 15,3 7 9-15,0 0 19 0,0 0 12 0,0 0 13 16,0 0 13-16,0 0 8 0,0 0 5 16,46 14 11-16,-32-1 10 0,7 5 12 0,-2 1 6 15,1 4 5-15,4 3 5 0,-2 0 1 16,8 4-4-16,-3 1-2 16,0-1 6-16,3 0-8 15,-6-2-3 1,-1-4-3-16,4 2-6 0,-4-4 1 0,0-2 1 0,-2 0 14 15,-5-6 1-15,1-1-17 0,-4 2 4 0,4-5-8 0,-7 1-1 0,-1-4-9 16,2 1-3-16,-1-2-9 0,-1-3-4 0,-9-3-14 16,14 9-2-16,-4-3-12 0,-10-6-25 15,10 6-34-15,-10-6-32 0,10 5-38 0,-10-5-37 16,10 4-44-16,-10-4-41 0,6 8-22 16,-6-8-30-1,0 0-47-15,0 0-133 0,-6 25-25 0,3-16-159 16,-1 2-126-16</inkml:trace>
  <inkml:trace contextRef="#ctx0" brushRef="#br0" timeOffset="275899.5336">20841 7872 317 0,'73'23'2'16,"-10"-3"-1"-16,1 2 9 0,-4-3-10 0,14-1 3 15,5 3-1-15,31 4 0 32,7 0-4-32,3 3-33 0,4-1-67 0,-1-3 34 0</inkml:trace>
  <inkml:trace contextRef="#ctx0" brushRef="#br0" timeOffset="276508.4941">22895 7335 290 0,'0'0'7'0,"3"-17"-3"15,-3 7-1-15,0 10 2 0,3-18-2 16,1 10 2-16,-4 8 7 0,4-17-1 0,-4 17 0 15,0-15 2-15,3 7-6 0,-3 8 0 16,-3-13-3-16,3 13 0 0,-4-12-7 31,4 12-9-31,-4-13-4 0,4 13 4 0,-6-9-10 0,6 9-19 0,-7-7-55 0,7 7 33 16</inkml:trace>
  <inkml:trace contextRef="#ctx0" brushRef="#br0" timeOffset="276911.4692">22729 7115 306 0,'0'-11'28'15,"0"11"2"-15,0 0 1 16,0 0 4-16,0 0 8 0,-4-11 3 0,4 11 7 0,0 0 0 16,0 0 5-16,0 0 9 0,0 0-3 15,0 0 3-15,0 0-2 0,0 0 1 0,-23 19-4 16,16-6 1-16,-7 2 1 0,-2 5 1 16,-1 5-1-16,-6 0-3 15,3 1 1-15,-3 3 1 0,-1-1-7 0,-3 2 0 16,0 1-4-16,5 3 2 0,-8-5-9 0,3 4 7 15,0-4-12-15,-3-1-4 0,7-2-1 16,-4-1-4-16,3-4-5 0,5-1 1 16,-1-2-6-16,3-3-4 0,4 0-8 0,0-2-16 15,-1-3-19-15,7-2-22 0,1-3-28 16,6-5-19-16,0 0-15 0,0 0-18 0,0 0-57 16,0 0-291-16,0 0 18 0</inkml:trace>
  <inkml:trace contextRef="#ctx0" brushRef="#br0" timeOffset="277275.4453">22182 7224 1215 0,'0'-8'-66'0,"0"8"9"0,3-12 16 0,-3 12 13 16,0 0 6-16,6-9 13 0,-6 9 7 0,0 0 9 15,0 0 11-15,0 0 11 16,30 15 3-16,-20-8 13 0,7 3 14 0,-1 3-1 16,1 1 8-16,7 4 5 0,0 0 4 15,-2 3 0-15,2-3 6 16,-1 3 2-16,4-1 0 0,-3 0-4 0,-2-3-1 0,2 1-5 16,-7-2-4-16,2-3-4 0,-2 0-6 15,0-1-5-15,-4 1-3 0,0-3-6 0,-2-2-3 16,-1 0-5-16,-1-1-1 15,2 1-7-15,-5-3 1 0,-6-5-3 16,17 10-9-16,-10-5-14 0,-7-5-23 16,0 0-26-16,0 0-31 0,19 0-37 0,-19 0-34 0,0 0-35 15,0 0-101-15,24-3-297 0,-24 3-79 32</inkml:trace>
  <inkml:trace contextRef="#ctx0" brushRef="#br0" timeOffset="277944.4631">22651 8815 1459 0,'11'-9'-87'0,"2"0"16"16,-3-1 13-16,4 4 17 0,-5-5 12 0,1 4 23 15,1 0 20-15,-5-1 12 0,4 0 15 0,-4 1 10 16,5 1 14-16,-5-1 9 0,-6 7 13 16,7-8 4-16,-7 8-2 0,0 0-2 15,0 0-1-15,0 0-2 0,0 0 5 0,-24 28 5 16,8-10-6-16,-8 2-6 15,1 2-4-15,0 4-2 0,-7 4-4 16,7-5-5-16,-7 4-3 0,-4-2-9 16,11 1-4-16,-4-3-4 0,0-3-7 0,5 4-1 0,1-6-4 15,1 0-5-15,4-4-2 16,-1 1-10-16,4-5-18 0,-1 0-24 0,4 1-30 0,1-8-29 16,-2-1-27-16,11-4-32 0,-10 3-24 15,10-3-19-15,0 0-48 0,0-17-108 16,0 17-230-16,3-25-71 0</inkml:trace>
  <inkml:trace contextRef="#ctx0" brushRef="#br0" timeOffset="278287.0293">22305 8727 1515 0,'0'-9'-67'0,"-3"1"7"0,3 8 7 16,-3-12 3-16,3 12 15 0,0 0 10 0,0 0 10 0,0 0 18 15,0 0 7-15,0 0 1 0,0 0 15 16,33 17 9-16,-17-7 4 0,4 5 18 16,1 1 6-16,1 1 8 0,5 3 4 0,3 0 5 47,0 0 0-47,0 0 4 0,-3 1-3 0,3-3-1 0,-3 3-1 0,3-2-5 0,-7-1 0 0,0 0 0 0,-3-3-6 15,1-3-3-15,-5 0-4 0,-2 0-6 0,2 2-2 16,-2-4-6-16,-5-2-6 15,1-1-3-15,1 0-6 0,-2-2-2 16,1 0-1-16,-3 2-1 16,-7-7-3-16,13 8-4 0,-13-8-5 0,10 9-8 0,-10-9-14 15,0 0-23-15,7 9-26 0,-7-9-32 0,0 0-39 16,10 5-37-16,-10-5-27 0,0 0-66 0,0 0-141 16,0 0-152-16,24 0-52 0</inkml:trace>
  <inkml:trace contextRef="#ctx0" brushRef="#br0" timeOffset="282824.2696">3175 8233 1387 0,'0'0'-85'16,"0"0"17"-16,-11-5 17 0,11 5 15 16,0 0 11-16,-13-2 8 0,13 2 14 0,0 0 4 15,-17 0 17-15,17 0 11 0,-13-3 5 16,13 3 10-16,-14-3 6 0,14 3 6 0,-16-2 2 16,16 2 4-16,-14-3 7 0,14 3 2 15,-9-2 3-15,9 2 3 0,-13-2-1 16,13 2-4-16,0 0 0 0,0 0-4 0,-17 0-5 15,17 0 3-15,0 0-12 0,0 0-5 16,0 0-2-16,-13-4-8 0,13 4-1 16,0 0-5-16,0 0 1 0,0 0-4 0,0 0-3 15,33-17 4-15,-20 12-2 0,1-3-3 16,2 4-1-16,4-1-1 0,0-3 0 16,3 1 1-16,4-1 0 0,0 1-4 15,3 2 2 1,0-3-1-1,0 3 2-15,3 0-5 16,-3 2 0-16,0-5-1 16,0 7 2-16,0-7-1 15,-3 6-2-15,3-1-4 0,-3-2 0 16,-4 2-2-16,0 2 1 0,-3-5-1 16,1 4-3-16,-2-2-1 15,1 2 0-15,-4 0 0 0,2-3 0 16,-1 3-1-16,-4 2 0 15,0-2-4-15,0-2 5 0,-13 4-1 16,24-2-2-16,-24 2 0 16,16-1-1-16,-5-3 4 15,-11 4 1 1,13-2-6-16,-13 2 2 0,0 0 1 0,20-3 3 0,-20 3-2 0,0 0 0 0,13 0 0 0,-13 0 0 16,0 0 1-16,0 0 0 0,0 0-3 0,17 0 1 0,-17 0 0 0,0 0-1 0,0 0 0 0,0 0 0 0,0 0 1 0,13-3 0 0,-13 3-3 15,0 0-3-15,0 0 2 0,0 0 1 0,0 0 4 0,0 0-5 0,0 0-1 0,0 0 0 0,0 0 0 0,0 0 2 0,0 0-1 16,0 0-1-16,0 0 4 0,0 0-2 15,0 0 2-15,0 0-1 0,14-5 1 16,-14 5 0-16,0 0-1 0,0 0-4 16,0 0 5-16,0 0-1 0,0 0-1 0,0 0 1 15,0 0 3-15,0 0-5 0,0 0 1 16,-17-22 0-16,14 18-2 0,3 4 0 16,-7-16 2-16,0 8-3 15,0 0-3-15,1-1 4 16,-1 1 0-16,-3-1-1 0,0 1-5 15,0-1 5-15,0-3 5 0,-3 4-6 0,3 0 3 0,-4 0 1 0,4 0 1 0,-3 0-3 16,3 1 1-16,0 0-2 16,-1 2 7-16,5 1-2 0,-4-2 0 0,10 6 0 15,-14-8-5-15,8 6 0 0,6 2 3 16,-10-5 0-16,10 5-2 0,-9-4 0 16,9 4-1-16,0 0 2 0,0 0-1 0,0 0 0 0,0 0-1 15,0 0 4-15,0 0-2 0,0 0 2 16,0 0-2-16,39 0-1 0,-39 0 0 15,27 1 2-15,-14 2-2 0,4-2 0 0,-1 5 7 16,1-3-8-16,0 2 2 0,-4-2-4 16,4 1 4-16,0-1 0 0,3 5-1 15,-1-1 1-15,-5 0 4 0,2 4-1 0,-2-1-2 16,-4-2 0-16,-4 9-1 0,5-2 1 16,-8-1 0-16,4 3 2 0,-1 4 0 0,-6-3-3 15,0 4 3-15,0 1-2 0,-3 0 2 16,0-1 5-16,-4 0 1 0,1 1-2 15,-2 2-3-15,2-3 3 0,0 1 7 16,-1-3-6-16,0-1-1 0,-3 1-2 16,4 1 1-16,2-4-1 0,-6-2-3 15,6 0 3-15,-2-2-2 0,3-1 4 0,-4 1-4 16,1-3-4-16,2-1-10 0,0 1-21 0,1-2-23 16,3-8-30-16,-6 16-28 0,6-16-36 15,-4 7-41-15,4-7-28 0,0 0-39 16,0 0-148-16,0 0-245 0,31-16-145 15</inkml:trace>
  <inkml:trace contextRef="#ctx0" brushRef="#br0" timeOffset="284260.706">4982 8008 1641 0,'6'-10'-91'15,"-3"2"14"-15,-3 8 22 0,5-12 19 16,-5 12 15-16,3-11 18 0,-3 11 14 0,0-11 14 15,0 11 6-15,0 0 0 0,-11-8 0 16,11 8 5-16,-22 8 2 0,5 1-1 16,-7 4 5-16,-6 4 2 0,-10 8 1 15,-3 0 1-15,-7 11-3 0,-7-2-4 16,0 4-2-16,-26 6 2 16,16-1 3-16,7-8-1 0,3 0 0 15,0 0 2-15,5-4 3 16,8-5-6-16,-2-1-2 15,5-1-2-15,11-7-3 16,0 0-4 0,4-2-2-16,3-4 0 0,2 1-8 0,8-4 1 15,-1-1 0-15,8-5-4 0,6-2-3 16,0 0 1-16,0 0-3 0,0 0-3 0,24-40 1 0,-1 21 1 0,10-11-2 0,7-1-3 0,7-6 2 16,3-3 2-16,3 0 2 15,-2-1-1-15,-2 5 0 0,5-3 0 0,-7 5 1 0,-4 5-2 0,-7 0 2 16,1 3 0-16,-7 7-1 0,-4 0 4 15,-5 3 4-15,2 1 3 0,-6 3-1 16,0 2 1-16,-8 2-3 0,1 0-1 0,-3 3-2 0,-7 5 0 0,0 0-4 16,0 0 1-16,0 0-3 0,-30 15 1 0,10 1 0 15,-7 2 0-15,0 1-2 0,-6 8-1 0,-3-1-2 16,-4 0 1-16,3 6 2 16,-3-6-4-16,3 4 3 0,4-2-5 0,0 0 2 15,3-6 0-15,3-6-3 0,4 4 0 16,5-6-2-16,5-2 3 0,-3 1 0 0,6-6-3 15,6-1 5-15,4-6-3 0,0 0-2 16,0 0 2-16,27-21 2 0,-6 2-3 16,9-1 0-16,3-10 1 0,7 0 2 0,7-9 1 15,2 8-1-15,5-4-3 0,-4 2 5 16,-10 6-1-16,3-1-2 0,-3 3 3 0,-6 8-6 16,-4-4 0-16,-4 6 2 15,-3 4 0-15,-3-2 1 0,-2 3-1 0,-6 2 1 16,-2 2 1-16,-10 6 0 0,0 0 0 15,0 0 0-15,0 0 0 0,-30 33 1 0,4-15-1 16,3 0 2-16,-11 7-4 16,1 2 1-16,-7 2 2 0,0-1-2 15,0 3-1-15,-1-1 5 0,5-3-2 0,-4 1-1 16,10-6-2-16,3-1 3 0,4-2 0 0,2-4-2 16,2-2 3-16,5-1-4 0,-2-2 4 15,2-3-2 1,8-4 1-16,6-3-3 0,0 0 1 0,0 0 0 0,0 0 0 0,27-32 0 15,-7 10 0-15,10-2-2 0,3-2-1 0,10-6 2 16,1 6 0-16,-1-4-3 0,4 2-1 16,-4-2 0-16,0 6 3 0,-2 3-2 15,-8 4 2-15,-3 0-1 0,-3 1 0 0,-4 6 2 16,-3-3-1-16,-6 8-3 0,-2-1 2 16,-5 2 0-16,-7 4 1 0,0 0 0 0,0 0 0 15,0 0 4-15,-46 30-4 0,22-12 2 16,-6 0 0-16,-6 7 1 0,-8-1-3 15,4 4 1-15,-7 1-2 0,1-2 3 16,3-1-2-16,-1 0 2 0,4-3-4 16,7-6 2-16,3 0-2 0,6-3 4 15,1-5-2-15,2 1-1 0,9-5 0 0,5-5 3 16,7 0 1-16,0 0-3 0,10-24-2 16,7 6 1-16,10-5-1 0,-2 1 0 0,13-8 1 15,-5 2 2-15,7 0-3 0,0 3 3 16,-6 6-3-16,6-2 2 0,-14 4 0 15,1-1-2-15,-4 6 4 0,-3 2-4 0,-3 0 2 16,-4 5-1-16,-6-1 2 0,-7 6-1 16,0 0 2-16,0 0 0 0,0 0 0 0,-30 28-2 15,13-15 2-15,0-1 1 0,-3 2 0 16,1-3 2-16,-2 2 0 0,5-1 0 16,-4-2 1-16,3-1 5 0,4 2-2 0,0-2-3 15,2-2 1-15,5-5 0 0,6-2 3 16,0 0-1-16,0 0-1 0,0 0-2 15,0 0 1-15,33-21-2 0,-16 12 0 16,-4-1-10-16,0 2-26 16,1 1-30-16,-5-2-46 0,2 5-52 0,-1-3-63 15,-4 1-185-15,-6 6-66 0,17-2-104 0,-17 2-79 16</inkml:trace>
  <inkml:trace contextRef="#ctx0" brushRef="#br0" timeOffset="376854.3463">20370 9850 330 0,'0'0'58'15,"0"0"-22"-15,13 8-16 0,-13-8-8 0,0 0 3 16,0 0-4-16,0 0-1 0,0 0 2 15,21 0-3-15,-21 0 1 0,0 0 4 0,20-6 6 16,-10 4-8-16,-10 2 10 0,17-3-1 16,-17 3-5-16,13-3 12 0,-13 3-4 0,20-4-3 15,-20 4 6-15,16-2-8 0,-5-1 8 16,-11 3-5-16,16-4-1 0,-5 1-1 16,-11 3 9-16,22-5-10 0,-8 2 4 15,-1 1-10-15,1-1 6 0,-4 1 1 16,3-1 1-1,4 1-4-15,-4 0 4 16,0-1-8 0,8-2 3-16,-5 2 2 15,4 1 3-15,0-2-6 16,0 1 3-16,4 0-5 0,2 1 3 16,-3-2-12-16,0-1 13 0,4 2-2 0,0-1-4 15,0 2 3-15,0-4-3 0,-1 5 0 0,-6-2 1 0,7 0-9 16,-4 3 9-16,1-2 0 15,-2 2-5-15,5-3-9 0,0 3 8 0,0-2 8 16,0-3-6-16,-1 5 2 0,1-3 0 16,0 1-3-16,-1 2 5 0,1-5-4 0,-1 5 3 15,4-2 0-15,-3 2-2 0,0-3-4 16,0 3 7-16,0-3-7 16,-1 3 0-16,0 3 2 0,1-6-4 0,0 3 2 0,0 3-1 15,3-6 2-15,0 3-1 16,0 0-3-16,0 0-2 15,0 0 2-15,3-2 1 0,-3-1 1 16,0 3 4-16,3 0-8 0,1-1 0 0,-4 1 0 16,3 0 5-16,1 0-5 0,-1 0 4 15,4 0-2-15,-4 0 1 16,0 0 3 0,1 0-3-16,2 0-1 15,-3-3 4 1,2 3 1-16,-2-3-2 0,3 3 1 15,-2 0 2 1,2-6 2 0,-3 6-1-1,4-2 0 1,0 2 5-16,-4-3-4 16,4 0-4-16,-4 2 4 0,4-2 1 15,-4 1 0-15,4-1-2 0,0 0 2 0,-1 2-2 16,-2-2 3-16,2-2-2 0,-3 2 1 0,5 1 2 15,-5-1-5-15,0-2 0 0,4 1 3 16,-7-1-2-16,3 2 0 0,0-2-1 0,1-2-3 0,-4 4 3 0,3-3-3 16,1 4 2-16,-1-5-3 0,1 2 3 0,-4-1 0 0,3 2-1 15,0 1 0-15,4-2-3 0,-7 0 0 16,3 3-1-16,-3-1 5 0,3-1-5 0,0-1 2 0,1-1 4 16,-4 4-3-16,4-2-3 0,-4 1-4 15,3-2 5-15,4 1 3 0,-4-1-4 0,7 2 7 16,-4 2-6-16,5-7 0 0,2 5-5 0,-3-1 5 15,3 1-4-15,0-2 1 0,1 3 6 0,-1-1-9 0,4-2 14 16,0 1-11-16,0 1 0 0,-1-2 0 0,1 0-2 16,-1 2 4-16,2 1 1 0,-2 0-4 15,0-1 2-15,2 1 0 0,-2-2-2 0,4 2 1 0,2-4 0 16,-7 5 0-16,13-2 2 0,-8-2-1 16,5 2 0-16,2 2-3 0,-4-2 6 0,10-2-3 0,1 2 1 15,2-2 2-15,-3 3-4 0,-6-1 0 0,1 1 4 0,1-5-1 16,-1 7-2-16,8-3 5 0,-10 0-5 0,-2 3-3 15,4-2 4-15,-1-1-3 0,-6 1-2 16,7 2 3-16,-4-2 1 0,-2-1-2 0,2 3 2 16,-5 0-2-16,5-2 2 0,-4 2 0 0,1-4 0 0,1 4 0 15,0-2-3-15,-3 2 4 0,1-1-2 16,0-4-1-16,0 4 4 0,-4-2-8 0,5 0 9 0,-1 1 1 16,-3-1 0-16,-2 3-2 0,7-1-1 0,-6-2 0 15,-2 0 2-15,-2 1-3 0,-6-1 0 0,-2 3 0 16,0-2 2-16,-8-1 1 15,1 3-2-15,-6-2 0 0,2 2 3 0,-4-3-4 0,-1 1 0 16,-1 2 0-16,-4 0 2 0,3-2-1 0,1 2-2 0,-17 0 2 16,27-3-3-16,-10 1 3 0,-2 2-1 15,-2-3 1-15,5 3-1 16,-1-3 3-16,-17 3-2 0,26-2-3 0,-12 2 0 16,-1 0 3-16,1-3-4 0,-14 3 2 0,19 0 4 0,-19 0-3 0,19 0 2 0,-19 0 5 15,0 0-1-15,18 0-4 0,-18 0 3 0,0 0-2 0,17 0 3 0,-17 0-3 0,0 0 3 0,0 0-5 0,13 0 0 16,-13 0-1-16,0 0-7 0,0 0-12 15,0 0-25-15,0 0-34 0,0 0-30 0,0 0-39 16,0 0-106-16,-37-7-212 0,21 7 29 16</inkml:trace>
  <inkml:trace contextRef="#ctx0" brushRef="#br0" timeOffset="378451.7952">20487 9945 1200 0,'0'0'-60'0,"7"-5"12"0,-7 5 4 0,0 0 15 15,0 0-1-15,9-4 2 0,-9 4 7 16,0 0 8-16,0 0 4 0,0 0 3 16,0 0 6-16,0 0 2 0,8-9 1 0,-8 9 9 15,0 0 2-15,0 0 2 0,0 0-1 16,0 0-1-16,0 0-2 0,0 0 4 0,0 0-2 16,0 0 10-1,0 0-3-15,0 0 2 0,0 0-8 0,19 16 8 0,-19-16-3 16,8 15 2-16,-5-5-3 0,0 0 1 15,0 2 9-15,4 4-1 0,-7-2-1 0,3 6 1 16,0 3 1-16,0 0-4 0,2 4 2 16,-2-2-3-16,0 2 3 15,0 3-2-15,-3-3-1 0,4 4 1 0,-1-3 1 0,0 1 2 16,3 1-3-16,-1 2 1 0,1-1-3 16,1-2-1-16,-1 4 4 0,1-3-5 15,0 0 1-15,-1 0 1 0,1-3 0 0,-4 1-1 31,4-3 0-31,-3 3-4 0,-1-2 2 0,3-2 0 16,-2 3 1-16,2-2-2 0,-3 0 1 16,5-2-2-16,-2 4 1 0,4-2 0 0,-7 0 1 15,7 3-2-15,0-6 2 0,-3 7-3 16,3 0 0-16,-3-4 2 0,0-1 3 0,-4 2-4 16,3-1 3-16,-3-1 2 0,4 2 0 0,-3 1 3 0,-4-2-6 15,3 3 0-15,1-1 0 0,-4-1 0 16,3-2-3-16,-3 3 1 15,3 1-1-15,-3 0-5 0,3-3 2 16,0 2-1-16,-3 4-2 0,4-5 0 16,-4 3 0-16,3 0-2 0,-3 1 2 15,4 3 2-15,-1-4-3 0,1 4 5 0,-4 0-4 0,3 0 0 16,0-4 0-16,-3 1 0 0,3-2 0 16,0 2 0-16,-3-3 0 0,4 4 0 15,3-2 3-15,-7 1-2 0,3-2-2 0,1-1 1 16,-1 4 1-16,-3-4-1 0,3 1 0 15,0-3-2-15,-3 1-3 0,3 3 3 16,1-2 0-16,-4-3 1 0,3 2-2 0,1-1 1 16,-4-1 0-16,3 2-1 0,1-4-1 0,-4 0 0 0,3 2 0 15,0-2 1-15,-3 0 0 0,3 2 2 16,1-3-1-16,-1 4-1 0,-3-2 1 0,0-1 0 16,3 3-2-16,1-5-2 15,-4 3 1-15,3-3 1 0,1 2 0 0,-4-7-2 16,0 3 1-16,3-3-2 0,0 0 1 15,-3 0 0-15,0-3 3 0,3-2-3 0,-3-10-1 16,0 20 2-16,0-9 1 0,0-11 2 16,4 14-1-16,-4-14 2 0,0 15-1 0,0-15 4 15,3 14 0-15,-3-14 1 0,3 14 3 16,-3-14-2-16,0 13 2 0,0-13-8 16,0 14 4-16,0-14 0 0,0 13 4 0,0-13-3 15,0 0 2-15,0 12 2 0,0-12-1 16,0 0 2-16,0 0-4 0,0 12 3 15,0-12 4-15,4 11-4 0,-4-11-3 16,0 0 2-16,0 0 3 0,0 0 1 16,0 0-26-16,0 0 1 0,0 0 2 0,0 0-1 15,0 15 3-15,0-15-2 0,0 0 2 0,0 0-1 16,0 0-7-16,0 0-9 0,0 0-20 16,0 0-17-16,0 0-27 0,0 0-32 15,0 0-36-15,-10-35-44 0,10 24-40 0,0-3-138 16,3-1-55-16,7-5-134 0,0-3-63 15</inkml:trace>
  <inkml:trace contextRef="#ctx0" brushRef="#br0" timeOffset="379056.1205">27474 10065 1381 0,'0'0'-98'0,"4"-15"11"0,-4 15 4 0,3-12 8 0,4 5 6 0,-7 7 8 0,4-16 3 0,1 9 4 0,3-1 9 15,-8 8 6-15,9-18 6 0,-4 11 2 0,0 0 2 16,-1-3 3-16,3 3 5 0,-7 7-3 16,6-18 3-16,2 10 0 0,-8 8-12 15,6-15-21-15,-3 8-89 0,3 2 49 16</inkml:trace>
  <inkml:trace contextRef="#ctx0" brushRef="#br0" timeOffset="380549.2526">27985 9399 428 0,'-3'-12'13'0,"3"12"2"0,0 0 2 0,0 0 0 16,0 0-5-16,0 0 2 0,0 0-3 15,0 0-1-15,0 0 6 0,0 0-6 16,0 0 2-16,0 0-4 0,0 0 1 16,0 0 0-16,0 0 2 0,0 0-6 0,0 0-5 15,0 0 7-15,0 0-1 0,0 0-1 16,0 0 0-16,0 0 1 15,0 0 3-15,0 0-2 0,0 0-3 0,0 0 0 0,0 0 0 16,-23 3 3-16,23-3-5 16,-10-3 2-16,10 3 1 15,-17-2-5-15,17 2-2 0,-17-3 6 0,7 3-6 16,10 0 3-16,-17 0 0 0,17 0 2 0,-16-1 1 0,16 1-5 16,-13-3-1-16,13 3 6 0,0 0 0 0,-14 0-7 15,14 0 7-15,0 0-7 0,-13 0 6 16,13 0-3-16,0 0 0 0,0 0 7 15,0 0 0-15,0 0 3 0,-14 4-1 0,14-4-4 16,0 0 1-16,0 0 2 0,0 0 0 16,0 0-1-16,0 12 2 0,0-12 0 15,0 0 1-15,4 17-3 0,-4-17 8 0,0 0-3 16,3 15-5-16,-3-15 1 0,7 12-1 16,-5-5 4-16,-2-7 2 0,4 15 1 15,0-7-2-15,-4-8 3 0,3 18 6 16,-1-11-10-16,3 3 0 15,-1 0-3-15,-1 0 3 0,-1 2 0 0,2-3 0 0,-4-9 3 16,3 26-1-16,3-15-9 0,-2 3 10 16,-1-2-3-16,2 3-2 0,-3 2 4 0,5-3 7 15,-4 3-6-15,-3 3 3 0,3-2 0 16,1 5-5-16,2-4-3 16,-2 3-1-16,0-1 12 0,-4 1-6 15,3 3 0-15,0 0 1 0,0 0-9 0,1 0 8 16,-4-1 2-16,3 0-3 15,-3 3-2-15,0 1 2 0,3-3-2 0,0 1 2 0,-3 6-3 16,5-5-1-16,-5 1-1 16,3-1 1-16,0 3 0 0,-3 0 0 15,3 2 0-15,1-1 0 0,-1 1-2 16,-1-1-7-16,2 3 4 0,-1-7 4 16,2 7 0-16,-3-3-4 0,2-4-6 0,-1 6 10 15,3-6-7-15,-6-1 0 0,4 1 4 16,-1 1-5-16,-3-1 8 0,3 1 2 0,1-3-3 0,0 2 4 15,-4-1-2-15,0 0 11 0,3 3-5 16,-3-2-3-16,3 1-4 0,-3-4 9 16,0 6 0-16,0-5 0 0,-3 5-3 15,3-2 0-15,0-1 3 16,0 1-3-16,0 1 5 0,0-1 1 0,0 2 0 0,0 0 0 16,-3 1 2-16,3-2 0 0,0 1-3 0,-4 5 0 15,0-2-1-15,4-3 2 0,0 0-3 16,-3 0-1-16,3-3 0 15,0 4-5-15,-3-4 2 0,3 0 0 0,3 1-2 16,-6-1 4-16,3-2 2 16,0 0 5-16,-4-2-2 0,4 1 2 15,4 2 2-15,-4-4-3 0,0 3 1 0,0-2-2 0,3 2 2 16,0-2-4-16,-3-1-1 0,0 3 1 0,0-5 0 16,0 2-3-16,4-2 2 0,-4 3-4 0,4-5 2 15,-4-4-2-15,0 4 1 0,3-3-1 16,-3-3-5-16,0 1 2 0,0-1 1 0,0 0 0 0,3 1 2 15,-3-13 3-15,0 23-4 0,0-13 0 16,0 2-1-16,0-12-4 0,3 17 3 16,-3-6 0-16,0-11-1 0,0 18 0 0,0-18 2 15,0 14-3-15,4-6 3 0,-4-8-2 0,-4 12 1 16,4-12 4-16,0 0-1 0,4 18-1 16,-4-18 1-16,3 10-1 0,-3-10-1 0,0 0-2 15,3 15 2-15,-3-15-1 0,0 0 0 16,0 12-1-16,0-12 1 0,0 0 4 15,3 11-2-15,-3-11 1 0,0 0 6 0,0 0-1 16,0 0 7-16,0 0-5 0,0 0-3 16,0 0-1-16,8 12-1 0,-8-12-2 15,0 0-3-15,0 0-6 0,0 0-17 16,0 0-18-16,0 0-35 0,0 0-49 0,0 0-51 16,0 0-100-16,-34-18-166 0,24 16-173 15,0-3-105-15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10-02T00:01:36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15220 10488 1182 0,'0'0'-71'0,"0"0"13"0,0 0 15 16,0 0 7-16,-2-10 15 0,2 10 5 16,0 0 2-16,0 0 5 0,-4-10 6 15,4 10 3-15,0 0 3 0,-3-8-3 0,3 8 9 16,-6-8-3-16,6 8 6 0,-7-8 3 16,7 8-1-16,-10-6 4 0,2 3-1 0,-1-2-5 15,9 5 1-15,-18-5 3 0,13 3-4 16,-8-1-2-16,13 3 3 0,-24-2-1 15,7 2-1-15,0 0 6 0,1 2-11 0,0 1 9 16,-1-1-5-16,-4 3-5 0,1 0-3 16,-2 0 2-16,1 2 3 15,-1 2-2-15,-3 0-6 0,2 4 3 0,3-3-2 16,-2 2 3-16,-2 1-2 0,4-1 2 16,-4 3-7-1,0 5 5 1,2-2 0-1,-2-2 3-15,4 5-3 0,1-3-2 0,-2 2-1 16,1-1 6-16,4 2-3 0,2-4 3 0,-3 3-4 16,4-3 2-16,3 4-3 0,-3-1 3 0,3 2 4 15,3-1-3-15,1 1-2 0,-1-2 10 0,0 1 5 16,3 0-16-16,1-1 4 0,0 2 3 16,3-4-2-16,3 5-1 0,-3 0-4 0,3-1-2 0,5-1 5 15,-2-2 2-15,1 3-1 16,-1 0-3-16,5 2-1 0,-1-4 5 15,3-3 5-15,1 3-7 0,-2-2-1 0,5-1 2 16,-4 0-2-16,5-2 1 0,1 3-1 0,0-3 5 0,-1-2-3 16,5 1-2-16,-3-2-1 0,4 1 5 0,3-3 0 15,-5 0 1-15,5 0-4 0,0-2 8 0,3 1-8 16,-3-1-4-16,3-4 4 0,-3 2 5 0,3-1-7 16,0-2-2-16,0-3 5 0,0 0-5 0,0 0 0 15,0-3 3-15,0 0-2 0,-4 1 5 0,5-4-7 16,-1 2 2-16,-4-1 7 0,4-2-6 0,-4 0 1 15,1-6 2-15,0 3 1 0,-4-3-2 16,1 0-3-16,3-4 0 0,-5 0 5 16,-1-3-1-16,2-1-10 0,-7-1 7 0,1-2 1 15,-4-2-5-15,1 6 4 0,-7-5-1 16,-1 1-3-16,-3-4-1 0,2 1 6 16,-5-5-3-16,-5 6-7 0,2-7 7 15,-3 1-4-15,-1-1 5 0,-2 1-2 16,-5 2-1-16,-2-1 1 0,1 0 3 0,-8 3 3 15,4 0-6-15,-2 3 3 0,-5 0-2 0,-4 3 5 16,3 4 1-16,-3-2-3 0,-3 5-2 16,-1 0 5-16,-2 5 1 0,6 0-1 15,0 3 2-15,0 4 2 16,0-2-1-16,2 5 3 0,-1 0-6 16,-4 3-10-1,3 2 9-15,3 0-3 0,-3 2-7 16,3 1-6-16,0 1-14 0,0 3-11 15,5-6-11-15,0 2-15 0,3-1-29 0,3-2-96 16,1 0-138-16,6-5 158 0</inkml:trace>
  <inkml:trace contextRef="#ctx0" brushRef="#br0" timeOffset="504.0057">13724 9390 843 0,'-3'-8'-35'16,"3"8"6"-16,-8-9 1 0,8 9 5 15,-2-8 12-15,2 8 4 0,-8-7 14 16,8 7-7-16,0 0 0 0,0 0 6 0,-6-5 7 16,6 5 5-16,0 0 7 0,0 0 2 15,0 0 5-15,14 29-8 0,-8-18 5 0,1 2-1 16,2-1-2-16,2 3-5 0,-2 2 9 16,5 1-14-16,-1 0 2 15,0-1 0-15,5 0-2 0,-1 1-1 0,-4-4 0 16,0 4-4-16,-1-3-8 0,1 0-8 0,1-2-14 15,-1-1-22-15,1-4-20 16,-3 2-31-16,-3-2-102 0,4-1-43 0,-5 0 80 0</inkml:trace>
  <inkml:trace contextRef="#ctx0" brushRef="#br0" timeOffset="1080.9701">13389 11407 652 0,'0'0'6'0,"-15"0"-4"16,3-2-1-1,12 2 9-15,0 0 1 0,-18 2 0 0,18-2 12 0,0 0 3 16,-18 0 4-16,18 0 1 0,0 0 2 0,-13 3-4 16,13-3 10-16,0 0 1 0,0 0 4 15,0 0 11-15,0 0-6 0,-14-3 1 16,14 3-2-16,0 0-4 0,0 0-2 0,0 0-1 15,38-19-4-15,-22 11 1 16,5 1-7-16,-2-6 2 0,4 3-4 0,-2-2-4 0,2 2-1 16,0-3-6-16,-2 6-1 15,2-6 0-15,-4 3-1 16,2 0-5 0,-1 0-5-16,-3 0-5 0,0 3-12 0,-4 2-22 15,1-3-13-15,-1 1-16 0,-4-1-13 0,5 2-17 0,1 0-59 16,-3 0-240-16,1 4 96 0</inkml:trace>
  <inkml:trace contextRef="#ctx0" brushRef="#br0" timeOffset="1504.0184">14456 12046 996 0,'0'0'-35'0,"7"14"-1"16,-7-3 4-16,0-11 3 0,0 29 10 0,-2-8 4 0,-5 1 16 31,1 0 2-31,-1 5 5 0,-7 6 4 0,5-3 7 0,-1 3 3 0,-4 1 2 16,1-1 5 0,2 2-1-16,-6-2 5 0,3-3-4 15,6 2-2-15,-5-4-1 0,-1-1-14 16,4-3-1-16,0-3-7 0,-4-3-17 0,5 0-16 15,-5-5-24-15,3 1-61 16,3-4-196-16,-4-8 175 0</inkml:trace>
  <inkml:trace contextRef="#ctx0" brushRef="#br0" timeOffset="2123.2714">15158 9333 870 0,'0'0'-17'0,"-5"-9"2"0,5 9-1 16,0 0 7-16,0 0 0 0,5-14 5 15,-5 14 11-15,0 0 0 0,0 0 2 0,0 0 8 16,0 0 3-16,0 0 3 0,0 0 9 15,0 48 1-15,0-31 8 0,0 7 6 0,0-3-1 16,-5 7 3 31,5 1 3-47,-2 4-3 0,-1 1 0 0,0 3-10 0,-2-5 1 0,3 3-6 0,-1-8-2 0,-1 0 3 0,1 2-5 0,-1-4-3 16,1 0-6-1,-1-5-3-15,2-3-21 16,-5 3-20-1,3-8-23 1,1-1-23-16,-4-4-9 0,7-7-21 0,-6 10-50 0,6-10-222 0,0 0 116 0</inkml:trace>
  <inkml:trace contextRef="#ctx0" brushRef="#br0" timeOffset="2574.7681">16285 10200 987 0,'4'18'-28'16,"-4"-18"5"-16,0 13 7 0,0-13 12 16,-4 14 0-16,4-14 5 0,0 13 5 0,0-13 9 15,0 12-3-15,0-12 5 0,0 11 8 16,0-11 6-16,0 0 2 0,0 0 5 16,0 0 12-16,14 9-3 0,-14-9-2 0,0 0-1 15,33-9 0-15,-16 3-4 0,2 1-1 16,2-5-3-16,5 3 0 0,-2-6 3 15,6 0-5-15,0 1 0 0,7-3-5 0,-7 3-6 16,0 0-2-16,3-4 2 0,-3 6-4 16,-3-2-1-16,-5 2-5 0,5 0-1 0,-7 0-10 15,1 3-7-15,-5-4-16 0,1 7-13 16,-4-5-16-16,1 4-11 0,-5 1-19 16,1-1-19-16,1 2-23 0,-11 3-75 0,19 0-167 15,-19 0 123-15</inkml:trace>
  <inkml:trace contextRef="#ctx0" brushRef="#br0" timeOffset="3092.7334">16315 11427 970 0,'-4'-8'-21'15,"4"8"-1"-15,0-12 2 16,0 12 3-16,0-9-1 0,0 9 3 0,0 0 9 0,0-13 8 16,0 13 2-16,0 0 3 0,0 0 11 15,14-5 16-15,-14 5-1 0,0 0 8 0,30 10-2 16,-17-2 0-16,4-1 5 0,0 1 7 15,3 1 0-15,0 2 7 0,3 2-3 16,4-4-1 0,-4 4-5-16,4-3-3 0,-3 2-4 0,6-2 3 0,-8 0-11 0,5 1-5 15,-3-4 1-15,-1 0-6 0,-3 4-4 16,3-4-4-16,-6-2-8 0,-4 0-18 0,1 0-6 16,-1-1-16-16,-2 1-11 0,-11-5-22 15,19 3-16-15,-19-3-10 0,0 0-25 16,17 3-62-16,-17-3-194 0,0 0 116 0</inkml:trace>
  <inkml:trace contextRef="#ctx0" brushRef="#br0" timeOffset="3573.7038">15485 12135 1034 0,'-10'-5'-18'0,"10"5"5"0,0 0 6 15,-6-4 4-15,6 4 6 0,0 0 4 0,0 0 12 16,0 0 11-16,0 0 5 0,39 12 5 16,-23-4 16-16,4 1 10 0,4 1 3 15,3 8 5-15,-1 0 3 0,0-1 1 16,5 3-2 0,-1 0 1-16,-1 2-8 0,2-2 3 0,-1 2-5 0,-3 4-5 0,-1-3-4 31,-2-1-3-31,0 2-9 0,-5 0-2 15,1-2-6-15,-3 0-2 0,3-2-5 16,-6-2-13 0,-1 2-21-16,0-5-32 15,0 0-39-15,0 0-31 0,4-3-25 16,-4 1-47 0,4-4-147-16,1 2-169 0,1-4 2 0</inkml:trace>
  <inkml:trace contextRef="#ctx0" brushRef="#br0" timeOffset="5501.8274">20274 14980 1309 0,'-14'6'-46'0,"14"-6"7"15,-16 2 14-15,6 1 3 0,10-3 4 16,-14 3 11-16,14-3 3 0,-13 1-1 0,13-1 5 15,0 0 4-15,0 0 0 0,0 0 6 16,-17-4 1-16,17 4-1 0,-3-8 7 16,3 8 11-16,0 0 0 0,10-21 2 15,-3 13 10-15,0-3 2 0,2 1-3 16,5-5 3-16,2 1-3 0,1-4-3 0,6-3-2 16,1-1 0-16,2 0 0 0,11-4-3 15,-1-3 4-15,8 0 3 0,7-8-3 0,-2-1 15 16,28-11-4-16,3-1-1 0,6-4-3 15,8 9-7-15,-1-4-4 0,0-1 0 16,5 5-2-16,2 0-3 0,-4 0-7 0,4 0 3 16,-3 2-6-16,0 1-1 0,-1 3 0 15,-2-1-2-15,-7 0 1 0,-7 5-1 16,-13 1-2-16,-1 2 1 0,1 0 2 0,16-13 3 16,-7 9-6-16,-16 4 2 0,0 1 0 15,1-2 3 1,-1 3 1-1,-10 4-2 1,-7 4 6-16,1 0 1 16,-8 5 1-16,-2 0 1 0,-4 2 3 15,3 1-5-15,-6 4 0 0,-4 0-2 16,-2 1-2-16,-2 1 2 0,-5-1-5 0,2 2-1 0,-2-1-5 16,-1 4 5-16,-4-1-5 15,2 2 0-15,-1-2-3 16,-1 0 2-16,-1-2-3 0,-8 7-5 15,13-8-2-15,-13 8-9 0,13-5-19 0,-13 5-23 16,14-7-29-16,-14 7-40 0,6-6-31 0,-6 6-60 16,0 0-149-16,0 0-198 0,0 0-61 0</inkml:trace>
  <inkml:trace contextRef="#ctx0" brushRef="#br0" timeOffset="6337.2921">20301 15103 1445 0,'0'0'-70'16,"0"0"9"-16,0 0 7 0,-4-8 6 0,4 8 7 16,0 0 4-16,0 0 13 0,-3-9 6 15,3 9 11-15,0 0 3 0,0-11 6 16,0 11 5-16,0 0 6 0,0 0-2 16,0 0 1-16,7-15 2 0,-7 15 1 0,6-6 2 15,-6 6 3-15,13-8-3 0,-2 4 4 16,-2 0 3 15,9-1-4-31,-2 3 0 0,10-6 3 0,1 3 5 0,3 0-4 0,10-3-1 0,4 1 0 16,-1 3-6-16,7-4 4 0,13 2 0 15,-2-1 14-15,2 1-4 0,0-3-4 16,0 5-5 0,4-5 3-16,-7 4-5 15,3-2 6-15,-12 3 1 16,2-2 5-16,-3 4 2 0,-3-3 0 15,-4 0 6-15,-6 1 0 0,-4 1 3 0,1 0-1 16,-4 1 0-16,-4-4 2 0,-3 4-4 0,-3 2-2 16,1-4-1-16,-2 3-4 0,-2-2-3 15,-1 0-1-15,1 3 3 0,-4-2-9 0,1-1-1 0,-14 3 0 16,27-3-3-16,-17 3-3 0,-10 0 0 0,17-2-3 0,-17 2-4 16,13-2-2-16,-13 2-4 0,0 0-9 0,20-3-15 0,-20 3-17 0,10-2-24 0,-10 2-24 15,0 0-30-15,14-8-28 0,-5 6-58 0,-9 2-394 16,16-12-96-16</inkml:trace>
  <inkml:trace contextRef="#ctx0" brushRef="#br0" timeOffset="7487.2742">23152 13476 1500 0,'-11'7'-102'15,"11"-7"13"-15,0 0 12 0,0 0 8 0,-9 5 12 16,9-5 11-16,0 0 10 0,0 0 10 16,0 0 15-16,-7 5-3 0,7-5 2 0,0 0 9 15,0 0-1-15,0 0 6 0,0 0 1 16,0 0 4-16,0 0 8 0,0 0 1 15,0 0 5-15,0 0-5 0,34 5 6 16,-34-5 3-16,30-5 3 0,-10 3 6 16,3-4-7-1,3 1 3 1,8-2-1 0,3-1-6-1,3 1 6 1,-1-1 0-1,9-2-7 1,-2 3-1-16,-2-3 1 0,2 3-3 16,1-4-4-16,-4 2-3 0,1 0 7 0,-1 0-10 15,-7 2 7-15,5-4-3 0,-5 4 7 0,1 0-3 16,-4-1 2-16,-6 0 2 0,3 1-2 16,-3 1 3-16,-4-2-4 0,0 7-5 0,-3-7 5 15,1 4-5-15,-5-2 3 0,1 4-1 0,-4-1 3 16,1-2-5-16,-1 0-1 0,-1 3-2 0,-1-3-1 15,2 3-1-15,-2-4 1 0,-11 6-2 0,19-5 2 0,-19 5-3 16,17-4 4-16,-17 4-1 0,13-3-2 0,-13 3 2 0,11-2 2 0,-11 2-2 16,0 0 0-16,13-4-1 0,-13 4-2 0,0 0-1 0,0 0 2 0,13-2-2 0,-13 2 1 0,0 0-1 0,0 0-3 0,0 0 2 0,0 0-2 0,13-1-1 0,-13 1 0 0,0 0 0 15,0 0-1-15,0 0 0 0,0 0-2 16,0 0 3-16,0 0-1 0,0 0 1 16,0 0 0-16,0 0-3 0,13-5 1 15,-13 5-1-15,0 0 0 0,0 0-3 0,0 0-13 16,0 0-20-16,0 0-18 0,0 0-25 15,0 0-29-15,0 0-60 0,0 0-314 0,0 0 9 16</inkml:trace>
  <inkml:trace contextRef="#ctx0" brushRef="#br0" timeOffset="8952.5373">24400 13290 1261 0,'0'0'-57'15,"0"0"9"-15,0 0 11 0,0 0 14 0,0 0-3 16,0 0 8-16,0 0 7 0,0 0-4 15,0 0 5-15,0 0 4 0,0 0 1 0,0 0 4 16,0 0 1-16,0 0 3 0,-31 19 1 0,21-13-1 16,0 5 8-16,0-2-6 0,-4 2 6 15,1 3-3-15,-7 1-2 0,4 0 0 16,-4 5-2-16,-4 0 9 16,0 3 2-16,-1 0 5 15,1-1-8-15,-3 1-2 16,-6 4 0-16,6-4 2 15,-3 2 5 1,3-4-1-16,-3 5-5 16,0-1-5-16,0-3 4 15,4 1-2 1,-4-1 1-16,0 1 1 0,-7-1-1 16,7 1-1-16,-3-1 4 0,3-1-3 0,3 1 3 15,-3 0-3-15,-3-3-5 0,3 2 3 0,0 2-3 16,0-3 3-16,3-3-5 15,-3 3 10-15,3 0-10 0,0-3 2 0,1 1 6 0,0 2-7 16,-1-1 2-16,6-3 4 16,-5 1-5-16,3 1 2 0,3-3 3 0,-1 0-4 15,-2-2-7-15,3 5 11 0,-3 1-7 0,2-4 2 0,-1 3-3 16,-2 0 3-16,4-3-2 0,-4 2-4 16,2 0 0-16,1-2 7 0,-2 2-5 0,4 1 2 0,-5 0-5 15,4-3 8-15,-1-3-2 16,-1 4 2-16,1-2-5 0,1 1 3 15,1 0-2 1,-2 0-5-16,1 1-1 0,-3-1 2 16,3 0 3-16,0 0-1 0,-3 0-1 0,3 0 4 0,-1-3-4 15,2 3 0-15,-1 0 4 0,-4 0-4 16,8 0 0-16,-4-1 4 0,-1 0-5 0,2-2 2 16,-1 0 5-16,-1 2-6 0,5 2 2 0,-4 0 0 0,-1-4-1 15,2 3-2-15,-1 0 2 0,-1 0-1 16,5-3-3-16,-1 3 19 0,-2-2-16 0,2 2 3 15,0-2-2-15,0 0-1 0,0-1-1 0,1 2 5 0,-1-1-9 16,1-1 4-16,-1 0 0 0,1 1 2 0,2 1 1 0,-2-3 8 16,-2 2-14-16,6 0 7 0,-6-2 5 15,6 4-6-15,-2-4 0 0,1 1 1 0,-4-2-5 0,4 3 5 0,-1-4 1 16,1 5-1-16,0-4 5 0,-1 0-4 0,1-1-5 16,3 2 2-16,-3-4 0 0,3 3-1 0,-4-3 4 0,1 3-4 0,2-2 2 15,-1 0-2-15,2-1 3 0,-1 0 1 0,5-1-2 16,-4 1 0-16,10-7 0 0,-14 11 3 15,8-9-1-15,6-2-1 0,-10 7-3 0,10-7 6 16,-11 8-2-16,11-8-5 0,-9 5 9 16,9-5-5-16,0 0 3 0,-7 7 3 15,7-7-7-15,0 0 6 0,-9 5 0 0,9-5 4 16,0 0-1-16,0 0 6 0,0 0 0 16,0 0 4-16,0 0 3 0,-11 5-1 15,11-5 0-15,0 0-5 0,0 0 1 0,0 0-6 16,0 0-4-16,0 0 0 0,0 0-2 15,-10-19 4-15,10 19-10 0,-3-11 5 16,3 11-8-16,-11-7 3 0,8 1-2 0,-3-1 3 16,6 7 0-16,-10-10 6 0,4 3-3 15,1 1 1-15,5 6 1 0,-9-9-1 0,2 3 0 16,7 6 2-16,-6-9-3 0,3 3 0 16,3 6-1-16,-11-9 1 0,8 3-1 15,3 6-1-15,-7-7 1 0,7 7 0 0,-10-7 3 16,10 7 2-16,-7-7 0 0,7 7-1 15,-6-6 4-15,6 6 0 0,-10-4-3 16,10 4 3-16,-11-3-3 0,11 3-1 0,0 0 2 16,0 0-4-16,-9-5 1 0,9 5 0 15,0 0-2-15,0 0 1 0,-13-4-1 0,13 4-1 16,0 0 3-16,0 0-5 0,0 0 3 16,0 0 1-16,0 0-5 0,-11-6 4 15,11 6 0-15,0 0 1 0,0 0-2 16,0 0 0-16,0 0-2 0,0 0-1 0,0 0 0 15,-3-8 2-15,3 8 0 0,0 0-1 16,0 0 0-16,0 0 3 0,27-15-2 16,-18 9-2-16,-1-1 0 0,1 5 2 0,1-6 1 15,1 3-3-15,-11 5 0 0,19-7-1 16,-11 5 1-16,-8 2 3 0,12-8 3 0,-12 8 0 16,13-4 3-16,-13 4 5 0,11-4 3 15,-11 4 3-15,0 0-3 0,13-4-1 16,-13 4-1-16,0 0-5 0,0 0 2 0,0 0-2 15,0 0 10-15,0 0-10 0,0 0-1 16,0 0-2-16,0 0 5 0,0 0-7 16,0 0 0-16,0 0-1 0,0 0 0 0,0 0-1 15,0 0-3-15,0 0-1 0,0 0-4 16,0 0-8-16,0 0-8 0,0 0-17 16,0 0-19-16,0 0-24 0,0 0-34 0,0 0-61 15,0 0-341-15,0 0-23 0</inkml:trace>
  <inkml:trace contextRef="#ctx0" brushRef="#br0" timeOffset="12345.8432">25991 13917 1394 0,'0'0'-34'0,"-20"-5"11"0,20 5 7 16,-18-3 4-16,9-1-1 0,9 4 4 0,-18-8 2 16,13 1 1-16,-6 2 2 0,2-1 4 15,-2-2-2-15,-3-3 4 0,1 2 2 0,0-5-1 16,-1 2 13-16,-5 0-2 15,6-3 5-15,-5 0 3 0,2-3-4 0,-1-1 1 16,1-4-2-16,-2 1 2 0,7-4 1 16,-8 1 5-16,11 4 1 15,-3-5 9 1,1-2-2-16,6 1 1 0,-2 0-3 16,6-1-2-16,-3 0-4 0,6-7-5 0,3 3 4 15,1-1-4-15,4-4-3 0,4-3-1 16,6-2-6-16,2 1 6 15,8-6-4-15,5 2-2 16,0 0 2-16,4 3-1 0,7-1-2 0,1 0 1 16,-3 3-3-16,6 4 3 15,-8 5 0-15,-3 6-1 0,3 0 3 16,4 2 0-16,-6 11-4 16,-5-3 2-16,0 3 2 0,1 5-3 15,-3-2-1-15,-5 4-1 0,1 1 6 0,1-2-6 16,-4 4 4-16,-4-1-4 0,0 3-1 0,1-2 1 0,-4 2 2 15,-4 0-2 1,0-3 0-16,2 3 3 0,-5 0 4 16,1-2 5-16,-14 2-3 0,23-3 2 0,-10 3 0 0,-13 0-4 0,18-2-2 0,-18 2 2 15,15-2-3-15,-15 2-1 0,14-5 0 0,-14 5-1 16,7-6-6-16,-7 6 7 0,0 0-2 16,9-9-5-16,-9 9 4 0,0 0-2 0,6-11 2 0,-6 11 1 0,0 0-4 0,0 0-2 0,0 0 3 0,0 0 1 15,-13-13-5-15,13 13 3 0,0 0-3 0,0 0-1 16,-25 7 1-16,25-7 3 0,-21 12-3 15,11-7-3-15,1-1 1 0,-3 4-1 16,3 4 4-16,3-2-3 0,-6 5 2 0,3 0-1 16,3-2-3-16,-3 7 3 0,0 3 1 15,4-2 1-15,1 3-1 0,1 3-2 0,-1-3 4 16,2 5-3-16,2-3 2 0,2 3 0 16,-2-5-3-16,4 3 2 0,-1 1 4 15,3-3-6-15,1-3 4 16,0 4-1-16,0-6-3 0,-1 3 2 0,3-4 0 0,-1-1 0 15,2-1 1-15,-3-2-4 0,3-3 0 16,-4 0 2-16,1-3 0 0,3 1-2 0,-2-2 5 16,-2-1-3-16,-6-7 2 0,13 12-1 15,-8-7 3-15,-5-5-4 0,12 6 2 16,-12-6-2-16,0 0 0 0,0 0 1 0,0 0 1 16,23-8-1-16,-23 8 1 0,10-8 1 15,-10 8-4-15,3-12 1 0,3 2 0 0,-2 3-5 16,-1-5 7-16,4-2-3 0,-3 2-2 15,3-3 3-15,-5 0 1 0,5-3-6 16,0-1 1-16,0 3 3 0,-1-4-2 0,3 0-1 16,3 1 0-16,1-2 1 15,1-3 4-15,1 0 0 0,6 0-4 16,3-3 5-16,-2 3 0 0,8-5-6 16,3 2 5-16,4-4 0 0,1 4-2 15,0-3 2-15,0 5-1 0,3 0-2 16,-3 0 2-16,-7 7 2 0,3 1-4 0,-5 2 2 0,2-3 1 15,-8 5-2 1,0 1 2-16,-3 2 0 16,-4 1-3-16,5-2 3 0,-8 4 1 0,0 2 0 15,-2-3-1-15,-2 3 3 0,4-3-3 0,-3 3 3 16,-2 1 2-16,-8 4-3 0,16-8 2 0,-16 8-1 0,7-7 0 0,-7 7-1 16,0 0-1-16,0 0-2 0,0 0 0 0,0 0 0 15,0 0 0-15,0 0 1 0,-33 2 1 16,33-2-3-16,-21 10 3 0,7-3-2 15,1 4-2-15,0 2-1 0,-1-1 2 0,1 3 1 16,-1 0 2-16,-1 2-2 0,5 4-1 16,-3-4 3-16,6 3-3 0,-3 0 0 0,6 0 2 15,-2 0-1-15,3 3-3 0,3 2 4 16,0 0 2-16,3-3-6 0,-3 2 2 16,6 2 4-16,2-4-1 0,5 5 1 0,0 2 0 15,-3-3-1-15,3 0 1 16,3 1-1-16,1-2 0 0,0-2 0 0,2 0-1 0,2-1-1 15,-1-1 4-15,0-5-2 16,-4 2-6-16,5-6 4 0,-5 3 0 16,1-1-4-16,0-5 3 0,0 3 0 0,-4-4-2 15,-3-1 5-15,0 1-2 0,3-3-2 16,-13-5 5-16,20 5-2 0,-20-5-1 0,21-5 1 16,-21 5-2-16,23-8 0 0,-14 1 4 15,2-3 0-15,-5 0-5 0,4-1 2 0,0-4 0 16,3 1 0-16,-2-3 1 0,-1-1-2 15,-4-2-4 1,8 0 4-16,-4-2 1 16,4 2-3-16,-5-5 3 15,4 2 2-15,1-2-7 16,-1-1 6-16,4 2 0 0,1-1-4 0,3-1 4 16,3 2-3-16,0-1 0 15,-1 2 3-15,7-2-1 16,-4 3 1-16,11-4 5 0,-7 4-5 15,0 2-3-15,4-1 3 0,-2 3 0 16,3 0-3-16,1 0 4 0,-6 0-1 0,3 6-3 16,-3 0 3-16,-3 2-1 0,0 0 0 0,-8 3 0 15,2-4 1-15,-4 4 2 0,-1 5-3 0,-2-5 6 0,-1 3 2 16,-4-1 2-16,5 0 0 0,-4 1-1 0,-10 4 0 16,20-8 2-16,-13 5-2 0,-7 3 2 0,14-5-5 0,-14 5 3 0,0 0-4 0,8-5-3 0,-8 5 0 15,0 0 3-15,0 0-3 0,0 0-2 0,0 0 0 16,-32 13 0-16,21-5 0 0,2-2 1 0,-4 2-1 15,-4 5 2-15,4-1-2 0,-1 3 1 16,1 0-2-16,-1 0 3 0,1 6 0 0,4-1-2 16,-2-1-2-16,4 0 3 0,1 2-1 15,0 2 0 1,0 1 0 0,4 0 2-1,2 0 1-15,-3 1-1 16,3-2-2-16,3 2 0 0,5-1 0 0,-5 0 3 15,2-2-3-15,3 3 1 0,-3-4 2 16,7 0 0-16,-6-1-2 0,7 0-2 16,-2 1 0-16,-1-4 4 15,-1-2-4-15,5 0 1 16,-4 0 1-16,4-2 1 0,-5-4-1 0,4-1 1 0,-2-3-1 0,2 0 1 0,-13-5-1 31,22 2 2-31,-22-2-1 0,25-4 3 0,-15-4-2 16,3 0-1-16,-3-1 0 15,3-4 3-15,1-5-3 0,-1 1 0 0,4-3-2 0,-4 0 1 0,3-3-1 0,4 1 1 16,1-7 3-16,-5 8-4 0,8-4-1 0,-4 2 3 31,3 1 0-31,0-3-4 0,4 3 2 0,3-3-2 16,-3 2 4-16,6 3-3 0,-3-3-1 16,3-2 3-16,0 8-1 0,2-6 0 15,-2 5-1-15,0 4 1 0,-3-1-2 16,3 2 2-16,-3 0 0 0,-3 4 0 0,0 1 0 0,-4 1 2 0,-3 4 2 31,0-2 1-31,0 5 1 0,-6-2-1 0,2 2 2 0,-16 0 2 16,27 5-3-16,-14-3 3 0,-3 4-2 0,0-2 1 15,-10-4 0-15,14 15-1 0,-8-7-2 0,-3 4 3 0,1 1-1 0,-4-1-1 16,0 5-1-16,0 7 0 0,-4-4-2 0,4 5 4 0,-3 5-3 16,0-3 0-16,0 0 3 0,3 1 1 0,-4 2 2 15,8-1 0-15,-4 2 0 0,0-2 0 0,6 2 2 0,-3 1 2 16,4-1 2-16,3-2 2 0,-3-2 4 0,3 1 1 15,4 0 0-15,-5-6 0 0,4-1-2 16,4-4 1 0,-1 0 5-16,1-2-10 0,1 0-3 15,1-2 7-15,1-3-7 0,1-2-4 0,-2-1 1 16,5-2 0-16,-7-3-4 0,2 1-1 16,-2-1-3-16,3-2-4 0,-3 3-13 0,3-6-12 0,-7 3-14 0,4 0-12 15,-4-2-22-15,4-1-28 0,-4-2-31 0,-3 3-32 16,4-5-39-16,-5 2-105 0,1-1-355 0,1-1-159 0</inkml:trace>
  <inkml:trace contextRef="#ctx0" brushRef="#br0" timeOffset="15006.9514">23565 12833 1668 0,'0'0'-81'0,"3"-8"22"0,-3 8 6 16,0 0 7-16,4-9 7 0,-4 9 5 16,0 0 3-16,7-8 5 0,-7 8 16 0,0 0-4 15,0 0 2-15,0 0 10 0,0 0-5 16,0 0 5-16,0 0 0 0,0 0 7 16,0 0 3-16,0 0 4 0,0 0-9 0,0 0 8 15,0 0 3-15,0 0 4 0,3 32-1 16,4-22 1-16,-1-2 0 0,5-1 5 0,-2 4-8 15,4-4-2-15,4 6 0 16,1-4 0 0,1 4 2-16,4-4-8 15,1-2 3-15,-1 5-1 0,3-5-2 0,-2 0 8 16,6-1-4-16,-6-1-9 0,6-3 8 16,0-2-5-16,-4-2-1 0,5 2 6 0,-5-5-3 15,0-3-6-15,4 1 9 16,-6-4-6-16,3-2-2 0,-1-1 2 0,-2-3 7 15,0-1-8-15,-5-2-1 0,1-3-1 0,-7-2 3 16,-2-1-4-16,-2-3-2 0,-2 2 6 0,-7-1-4 16,0-1 5-16,-3 0-1 0,-4 0 9 15,-2-1 11-15,-2 7 8 16,-2-2-10-16,-1 6 5 0,-5-1-1 0,-2 7-5 16,-2-2 0-16,-1 7-1 15,-6 1-2-15,0 2 0 16,0 3 3-1,-3 4-5-15,0 5-6 16,-7 1 1-16,3 4 2 16,-3 3-6-16,-3 3 4 15,0 4-2 1,5 0-1 0,-5 4-5-16,10-1 6 0,-3 2-4 0,2 1-3 15,8-3 4-15,-4 6-2 0,6-7 0 0,1-2-2 16,-1-2-7-16,5 1-3 0,5-1-18 0,1-3-23 15,-1-3-20-15,7 5-19 16,1-7-12-16,0-2-29 0,2 0-97 0,0 2-216 16,1-5 49-16</inkml:trace>
  <inkml:trace contextRef="#ctx0" brushRef="#br0" timeOffset="16432.3862">23842 12966 1157 0,'4'-8'-25'0,"-4"8"3"16,6-10 6-16,-6 10 0 15,4-14 8-15,-4 14-3 0,3-12 2 0,-3 12 7 0,0 0 4 16,0-12 2-16,0 12 15 0,-7-7 1 16,7 7 6-16,-10-5 5 0,10 5 8 0,-13-2 8 15,13 2 8-15,0 0-10 0,-21 2-4 16,21-2-2-16,-19 2-6 0,8 1-2 16,2 2-4-16,-1 0 1 15,-4 0-2-15,5 2-5 0,-5 2 2 0,-3 3-4 0,0 2 0 16,-2 1-3-16,-5 6 6 0,4-2 4 15,-7 4-2-15,1-1-4 16,-4 8 3-16,-4 1 1 16,1 0-7-16,0 5-1 15,-4-2-2-15,-2 7 4 16,-5-2-5-16,1 5 0 0,-8-6 0 0,5 3-1 16,-1 1-3-16,-3 1-1 0,0-2 2 15,-3-2-2-15,2 2-1 16,2-1-1-16,-5 0-1 0,4-1-4 0,1-1 2 0,-5-1 4 0,4 4-6 15,-7-4 2-15,4 3 1 16,0 0-2-16,-4 0 1 0,-19 13-2 16,11-11 0-16,5-2 2 0,4-3-1 0,-4 3-4 15,4-3 6-15,-5 2-3 0,8-3 0 0,-4 0 3 16,3-1-3 0,5 1-1-16,2-10 2 15,7 3 0-15,-4 0-3 16,8-6 4-16,-4 5-5 15,4-7 4-15,6 2-2 16,0-3-1 0,0-2 3-16,3 2-3 0,0 0 3 15,3-3 0-15,-2 1 0 0,3 2 0 0,-1-6-1 16,1 4 2-16,2 0-1 0,2-1 1 16,2-2-1-16,1 2-3 0,-4-2 1 0,2 4 1 15,2-5 3-15,-1 3-3 0,-2 0 0 0,2-2 5 16,4 2-6-16,-4-5 5 0,1 2-1 0,5-1 0 0,-2 0 0 15,2-2 4-15,-2 4-3 0,4-6-1 16,1 0-2-16,-1 2 0 0,-1-2 1 0,0 1-1 16,0 1 0-16,0-1-1 0,3 0 3 0,-3 0-2 0,0-2 0 0,0 1-1 0,3-2 4 15,0 2 3-15,1-4 0 0,0 3 3 0,-1-2-1 16,7-6-3-16,-14 10 3 0,8-5-5 0,6-5 0 0,-10 13-2 0,3-9 1 16,0 4-1-16,7-8-3 0,-16 12 3 0,5 0 0 0,2-6 0 0,-1 2 0 0,-4 2-2 15,4-3-1-15,-3 4 1 0,3-4 2 0,-3 0-4 16,2 3 2-16,2-2 3 0,-1-1-3 0,-1-1 2 15,2 2-2-15,-1 1-1 0,-1-2-1 16,-2 0 0-16,-1 4 3 0,2-4-2 0,-1 1 0 16,2 1 0-16,-2-1 4 0,-1 2-4 15,1-2 2-15,4 2 1 0,-5-6-5 16,4 4 3-16,-1-3-1 0,2 0 1 0,2 0-1 16,7-5 1-16,-14 10 1 0,8-7-1 15,6-3 2-15,-10 8-3 0,10-8 3 16,-9 8-5-16,9-8 0 0,0 0 1 0,-11 4-2 15,11-4 6-15,0 0-3 0,-10 5 0 16,10-5 0-16,0 0-3 0,0 0 1 16,0 0 1-16,-9 7-1 0,9-7 3 15,0 0 3-15,0 0-2 0,0 0-4 0,0 0 3 16,-8 7 0-16,8-7 0 0,-10 6 1 16,10-6-1-1,-9 7 2-15,9-7-2 16,-17 7 2-16,7-2-3 0,-4 2 3 0,1 1 0 0,-7 1-2 15,0 0 1-15,-3 1 0 0,-1 0-1 0,-3 2-1 16,-6-1-1 0,3 0 1-16,-6 5 0 0,2-3 1 0,1-1-1 15,3 0 2-15,-3 4-4 0,3-6 4 0,6 0-2 16,1 0 0-16,-1-3 2 0,5 1-3 16,-2-1-1-16,4-2 0 0,4 0 3 0,4 0-3 0,-5 0 9 0,4-1 1 15,10-4-1-15,-9 6 0 0,9-6 0 16,0 0 0-16,0 0 1 0,0 0-4 0,0 0-1 15,0 0 1-15,0 0-2 0,0 0 0 0,0 0-4 16,0 0-14-16,30-25-10 0,-21 20-18 16,4 0-21-1,1-2-29-15,5 0-15 16,2-6-18-16,2 3-31 16,4-5-106-16,3-3-212 0,3 1 17 0</inkml:trace>
  <inkml:trace contextRef="#ctx0" brushRef="#br0" timeOffset="16841.4023">20761 15196 1254 0,'0'0'-30'0,"0"0"11"15,0 0-3-15,-10-12 5 0,10 12 12 16,0 0 0-16,0 0 2 0,0 0 1 16,0 0 6-16,0 0 3 0,0 0-4 0,0 0 6 15,0 0-7-15,0 0 9 0,0 0 0 16,0 0-4-16,0 0 6 0,0 0 3 16,0 0 6-16,26 20 7 0,-15-11 1 0,-5 4 2 15,4 2 0-15,4 6 4 16,-2-1-6-16,2 3 5 0,2 2 1 15,2 6 2-15,-2-6 0 0,1 2 1 16,-1 4 0-16,-2-2 2 0,2-1 3 0,1 0 1 0,-4-2 2 16,1 1-1-16,-4-4 3 15,7 3-2-15,-4-7-3 0,-4 2-4 0,2-4-2 0,-1 1-7 16,-4-6-1-16,5 1-5 16,-8 0-7-16,0-3-13 0,0-1-25 0,-3-9-29 0,4 12-29 15,-4-12-31-15,0 0-28 0,0 0-65 16,0 0-351-16,0 0-55 0</inkml:trace>
  <inkml:trace contextRef="#ctx0" brushRef="#br0" timeOffset="18216.3673">22555 13821 1395 0,'0'0'-80'0,"20"1"8"0,-20-1 10 16,0 0 8-16,0 0 11 0,0 0 7 15,0 0 8-15,0 0 9 0,0 0 5 0,0 0 4 16,0 0 3-16,0 0 5 0,10 6 8 15,-10-6 8-15,0 0 4 0,0 0 2 16,0 0 6-16,0 0 2 0,-3 15-4 0,3-15 10 16,0 0-4-16,0 0 10 15,0 0 4-15,-17 15 0 0,17-15 3 0,-7 8-6 16,7-8 2 0,-10 7 0-16,4-1-8 0,-5-2 1 0,11-4 0 15,-16 10-2-15,2-3-2 0,5-2-1 16,-5-1 0-16,1 2 2 15,0 0 0-15,-4 2-4 16,-4-4 0-16,-1 1-7 16,-5 3 0-1,-3-3-4-15,0-3-2 16,-3 3 2-16,-5-3 0 0,2 4-1 16,-1-4 3-16,-6 1-2 0,-4-1-2 15,1-2 5-15,5 2 0 16,5-2 3-16,-1 0 2 0,-2 3-3 15,9-3 1-15,-5 0-3 0,5 0 0 0,5 3-3 16,4-3 0-16,-2 0-4 0,7 2 1 0,-5-2-3 0,4 0 0 16,4 0 0-16,13 0-2 0,-27 0 0 0,27 0-2 0,-17 1 3 15,17-1-2-15,-16 0-3 0,16 0 2 0,-10 5 0 0,10-5-3 0,0 0 1 0,0 0-3 0,0 0 3 0,0 0 1 0,-7 7 2 0,7-7-2 0,0 0 6 16,0 0 0-16,0 0-1 0,0 0 1 16,41 2 1-16,-41-2 0 0,22-2-5 0,-22 2 1 15,30-6 1-15,-9 5 0 16,-1-5-5-1,4 1 3-15,-2-2 4 16,2-1-5-16,3 0-1 0,-1 1-3 0,4 0 0 16,0-4-2-16,4 4 2 15,-1-4-2-15,-3 4 1 16,0-1-1-16,3 1 0 0,-3 0-2 16,0 3 5-16,0-4-2 15,0 3-3 1,-3-1 2-16,0 1-1 15,-4 1 0-15,0 1 1 0,-3 1 2 0,-2-1-2 16,1 0 2-16,-2 3 0 0,-1 0 1 0,-2 0 3 0,-14 0-5 0,24 3 0 0,-24-3 2 16,25 3 1-16,-25-3-1 0,18 5 3 0,-9-2-1 0,-9-3 3 15,11 10-2-15,-5-3 0 0,-6-7-2 0,7 17 3 0,-7-8-2 16,3 6 0-16,-3-1 4 0,0 3-2 0,3-2 2 16,-3 2 1-16,0 4-2 0,0-4 1 0,3 3 2 15,1 0-5-15,-4 3-2 16,4-3 1-16,-1-1 3 0,0 3-2 0,1-1 0 0,-1-1-1 0,0 0 2 15,0-4 0-15,-3 0-2 16,3-1 3-16,-3-2-4 0,0 1 3 0,4 0-3 0,-4-2-1 0,4 1 1 16,-4-13 0-16,0 19-1 0,3-9-4 0,-3-10-2 15,0 18-9-15,0-18-7 0,-3 15-11 16,3-8-11-16,0-7-9 0,-8 13-12 16,8-13-13-16,-3 12-8 0,3-12-18 15,-3 13-34-15,3-13-18 0,0 0-32 0,0 0-84 16,3 12-328-16,-3-12-94 0</inkml:trace>
  <inkml:trace contextRef="#ctx0" brushRef="#br0" timeOffset="22713.405">17255 11125 1546 0,'0'0'-90'0,"0"0"13"16,0 0 5-16,0 0 3 0,14-22 14 15,-7 15 6-15,2-1 0 0,-1 3 10 0,1-5 3 16,1 5 5-16,1-3 11 0,-2 0-1 16,4 3 6-16,1 1 6 0,-1-1 8 15,4 2 5-15,-1 3 1 0,-16 0 3 0,30 3-3 16,-9-1 6 15,-4 2-4-31,5 4 1 0,5 0 6 0,0 2-6 0,3 0-7 0,3 3 12 0,0 1-1 0,1-3-1 0,3 2 3 16,-4-1 0-1,7 0-3-15,-3 4 7 0,-1-5-6 0,5 0 2 16,-5-2 4-16,1 4-9 0,-1-2 12 16,2-4 0-16,-5 0 3 0,3-1 3 0,1 1-7 15,-1-3 1-15,-2 2 0 0,3-4-1 0,0 1 0 16,2-2-6-16,-2 2 7 0,3-3-5 0,-3 0 2 15,3 3-5-15,0-6 3 0,3 3-1 16,-3-3-1-16,-4 3-3 0,8-4-8 0,-4 2 9 16,4-4-3-16,-7 2 0 0,-4-1 5 15,3 0-6-15,-3 0-5 0,-2-3 5 16,-1 1-5-16,0-1-2 0,0 1-5 0,-4-1-2 16,1-2-18-16,-3 2-9 0,-1-1-12 15,0-1-20-15,-3 0-24 0,1 0-65 0,-2 0-225 16,5-1 109-16</inkml:trace>
  <inkml:trace contextRef="#ctx0" brushRef="#br0" timeOffset="23440.8826">17329 12366 1019 0,'0'0'-31'0,"40"-18"-5"0,-26 10 8 16,-1 3 0-16,4-5 5 0,2 3 2 16,1-3 2-16,1 0 10 0,1 3 6 0,2-4 5 15,3 2 7-15,0 2 0 16,6-5 2-16,6 3 3 0,-1-1-3 0,-2 2-1 16,4 4 4-16,-3-1-4 15,-1 5 8 1,2 0-2-16,-2 2 4 15,4 3-9-15,-4 2 12 16,2 3-11-16,-5 0-7 0,3 0 9 0,-2 1-1 16,-4 1 1-16,0-4-1 0,-3 1 0 0,3 1 0 15,-4 1 1-15,1-5 14 0,-1 0-5 16,1 0 1-16,0-3-6 0,3 3-3 0,-4-3 5 16,1-1-5-16,-3-2 2 0,-1 0 7 0,3 2-8 15,7 1 4-15,-3-1-1 0,5 1 1 16,1 0-9-16,4 2 4 0,0-3-7 0,3 3 3 15,4-3 3-15,0 3 1 16,3-2-4-16,-4-1 3 0,5 1 1 16,-5 0 2-1,1-3-11-15,-1 1 6 0,-2-1 0 0,-4 0-4 16,-7 0-11-16,0 0 3 0,-3 3-20 0,-3-6-12 0,-3 3-25 16,-4-1-22-16,-1-2-41 0,2 0-120 0,2-4-96 0,-3 2 149 15</inkml:trace>
  <inkml:trace contextRef="#ctx0" brushRef="#br0" timeOffset="24195.8825">17022 13260 951 0,'0'0'-9'16,"0"0"-4"-16,7-12 4 0,-7 12 1 0,10-8 2 15,-3 2 3-15,-1-1 4 0,7 2 5 16,-2-2 5-16,2 2 7 0,4-2-7 16,-1 2 21-16,8 0-3 0,-5 0-4 0,11-3 2 15,0 6-4-15,0 0-8 0,8 2 11 16,1 0 0-16,-2 2 0 0,7 0-1 0,-1 1 3 15,0 2 1-15,4 0 0 0,-4 2-7 16,1 1 8-16,-1 2 0 0,0-3-7 0,0 1-1 16,-3-1-3-16,-2 4 6 15,-2-4-6-15,-3-2 6 0,1 0 1 0,-1 0-1 16,0-3-3-16,-3 1 0 0,3-1 1 0,1-2-5 16,0-2 4-16,-1 2-5 0,4-3 1 15,-4 1-3-15,6 2 1 0,-2-2-5 16,4 2 3-16,-2 0 1 0,5 0-2 0,2 2 0 15,-6-2-3 1,7 0 0-16,4 2 4 16,-2-2 5-16,1 3 0 0,1-3-1 0,1-3-1 0,2 1-3 15,0 0-4-15,-5-1-3 0,1-2 0 0,-2 0-3 16,-6-2-3-16,-2-2-5 0,-2 6-21 0,-8-6-19 16,0 1-39-16,-5-1-28 0,-1 1-67 0,3-1-332 15,-4-2-16-15</inkml:trace>
  <inkml:trace contextRef="#ctx0" brushRef="#br0" timeOffset="25287.5518">15735 13548 1350 0,'2'-8'-43'0,"-2"8"8"0,0 0 9 0,0 0 8 16,0 0 13-16,0 0-2 0,0 0 10 15,0 0 5-15,0 0-3 0,0 0 5 16,0 0 2-16,0 0 3 0,0 0-1 0,0 0 10 15,0 0 3-15,0 0 2 0,0 0-3 16,0 0 5-16,0 0 3 0,31 26-1 16,-17-17-3-1,2 1 1-15,1 2 0 0,6 0-8 0,1 8 5 0,2-6-4 16,4 6 1 0,-3-3-1-16,3 1 2 15,3 0 1-15,-3-1-3 0,3 0 1 16,-3 0 4-16,5 1 2 0,1-3-2 15,-3 0 2-15,4 0-4 0,-1-2 1 16,5-1-1-16,-5 1-3 0,4-2 4 16,-3-5-4-16,3 5 0 15,3-7-5-15,0 1 2 0,4-1-5 16,-4 2-1 0,4-4-2-16,0 2 2 15,0-2-2-15,0 1-1 16,-4-3-2-1,4 3-2-15,-1-2 2 16,1-1-2-16,-1 3 1 0,5-1-3 16,-5 1 1-16,4-3-2 0,1 3-1 0,-2-3 0 15,5 0 1-15,-7 2 1 16,-1-2 0-16,1 0 3 16,-1 0-4-16,-5 0 0 15,-5-2-3 1,-2 2 3-1,-1 0-2-15,0 0-2 16,-6-3 8-16,-4 3-12 0,0-3-3 0,-3 3-7 16,1-2-19-16,-2-1-32 0,-5 2-33 0,2-5-33 15,-2 0-32-15,2-2-116 0,1 2-257 0,0-4-39 0</inkml:trace>
  <inkml:trace contextRef="#ctx0" brushRef="#br0" timeOffset="25876.5147">19550 13803 1438 0,'0'0'-50'0,"-10"7"3"16,10-7 4-16,-10 8 5 0,10-8 2 16,0 0 6-16,-7 7 1 0,7-7 7 0,0 0 9 15,0 0 7-15,-3 11 7 0,3-11 9 16,0 0 11-16,0 0-4 0,0 0-6 16,0 0 10-16,30 1-4 0,-30-1-7 0,20-1 0 15,-20 1-1-15,23-3 9 0,-9 3-9 16,2 0 11-16,-16 0-6 15,30 4 5-15,-16-1 3 0,2 5-2 0,4-1-6 16,1 4 7-16,-2-2-8 0,5 1-1 0,-4 2-1 16,4-1 6-16,-2 2 0 0,2-4-2 15,3-1 7-15,-4 0-5 0,4-1 1 0,3-5 0 16,-3 3-1-16,3-5 5 0,-4 3-5 16,4-6 0-16,-4 3-1 0,1-5-8 0,0 3 4 15,0-3-3-15,-4 0-1 0,0 3 4 16,1-4-12-16,-7 1-5 0,2 4-19 15,-5-2-27-15,2-2-24 0,1-1-20 0,-1 3-62 16,-2-1-285-16,2-4 49 0</inkml:trace>
  <inkml:trace contextRef="#ctx0" brushRef="#br0" timeOffset="26758.9844">20481 12501 1143 0,'0'0'-27'0,"-24"0"7"0,10 0 0 16,14 0-2-16,-16 2 2 0,16-2 0 0,-14-2 4 0,14 2 6 15,0 0 5-15,0 0 1 0,0 0-2 16,0 0 7-16,0 0 3 0,0 0 6 0,0 0 7 16,0 0 1-16,0 0 4 0,0 0 5 15,41-9 4-15,-41 9 0 0,27 9-4 16,-11-5 13-16,1 4-15 0,2 0 3 16,5 4-1-16,0 1-1 15,2 1-6-15,1 4 3 16,3 0-5-16,-3 1 3 0,3 0 1 0,-4 2-3 0,8-1 6 15,-4 1-4-15,0-3 6 0,0-2 4 16,0 2 2-16,3-3 3 0,4-1-2 16,-1-1 5-16,1 0-2 15,-1-6-3-15,-1 1-2 16,1-5-1 0,-3-1-2-16,4 0-1 0,-1-2-2 0,-2 0 0 15,-1-2-1-15,4 0-4 0,-3-1-3 0,-4 1 1 16,0-1-3-16,0-2-3 0,-4 2-9 15,1 1-13-15,-1-3-24 0,1 3-24 0,-4-4-21 0,4 0-29 16,-3-1-13-16,6 2-73 0,-8-2-296 16,5 0 4-16</inkml:trace>
  <inkml:trace contextRef="#ctx0" brushRef="#br0" timeOffset="35109.6487">23209 13428 1259 0,'-14'0'-76'0,"14"0"-4"0,0 0 11 0,-30 12 12 16,17-5 7-16,-4 4 11 0,1 2 10 0,-1-1 11 15,-4 1 11-15,5-1 8 0,-1 1 1 32,1-1 2-32,-1 1 3 0,7-4-2 0,-4-1 4 15,5 0-8 1,-1-1 4-16,4 0 1 0,-2-2 3 16,8-5 0-16,0 0 1 0,0 0 0 0,0 0-3 0,0 0-5 0,0 0 10 0,0 0-10 15,27-30 1-15,-21 21 2 0,8-2 3 0,-4-1 1 0,1 2 2 16,-2 0-1-16,1 0-4 0,-4 3-1 15,2-1 6-15,-2 4 0 16,-6 4 6-16,7-8-3 0,-7 8-5 0,0 0-2 0,0 0 9 16,0 0-13-16,-13 27 13 0,2-17-5 15,1 4-2 1,1 1 8-16,-5 3-5 0,4-2 14 0,-4 1-5 16,1 0 3-16,1-1 1 0,-2-2-3 0,4-1-5 15,-1 2 8-15,2-6 0 0,-1 2-4 0,3-4 0 16,0 1-8-1,7-8-2-15,-10 10 4 0,10-10-1 0,0 0-1 0,0 0 5 0,0 0-11 16,0 0 0-16,0 0 1 0,30-25-1 0,-20 14-5 16,1-1 4-1,2-2-5-15,1 1-3 0,-2 1-8 16,1-1 3-16,-5 2 3 0,1 2-4 0,-2 1 1 16,-1 3-4-1,-6 5-9-15,8-7-2 0,-8 7-4 0,0 0 5 0,0 0 6 0,0 0-1 0,-27 22 5 16,16-12 3-16,-5-1-4 0,2 8 4 15,-2-2 0-15,-1-3 1 0,1 3 3 0,-4 0 5 16,3 0-2-16,0-2 2 0,0-1 5 16,4 0 3-16,0 0-2 15,3-4 1-15,-3 2-6 0,2-2 4 0,5-1-8 0,-1-2 5 16,7-5 7-16,-9 11-9 0,9-11 8 16,0 0 1-16,0 0-8 0,0 0 4 0,0 0 3 15,12-31-5-15,-2 19 1 0,4-6 1 16,-1-1 2-1,7-1-4-15,-3-4-4 16,3 0 3-16,0 2-2 16,0 1 4-16,-7 1-3 15,0 6 0 1,1-2 11 0,-4 3-6-16,1 4-1 0,-8-2-2 15,-3 11-2 1,0 0-3-16,0 0-3 0,0 0 1 0,0 0-3 0,-30 29 17 0,13-17-18 0,0 5 0 0,-3 3-3 15,-3 1 12-15,-1 1-6 0,1 0 1 16,0 0 3-16,-1-1-3 0,1-3 0 16,7-1 7-1,-2-1 2-15,2-2-5 0,-1 1-1 16,4-5-1-16,3 0-3 0,0-3 6 16,0 0 0-16,3-1 3 0,7-6 6 0,0 0 0 0,0 0-11 0,0 0 4 0,0 0-1 15,0 0-1-15,17-32 2 0,-4 16-2 16,4 1-4-16,-4-3 7 0,4 4-5 0,0 2 4 0,-1-4-12 31,-3 3 7-31,1 1-5 0,-4 4-1 16,0 1-4-16,-3 5-4 0,-7 2 0 0,0 0 5 0,0 0 7 0,0 0 0 0,0 0 7 0,0 0-10 0,-24 35-1 0,11-25 4 15,-1 0-2 1,-2 2-1-16,2 4 8 0,-2-4 5 0,-1 1 6 0,1-1-8 16,-1-2 5-16,0 2-3 15,4-2 6-15,3-3 3 0,0 1 0 16,0-1-2-16,0-1-2 0,3-1 4 0,7-5-5 0,-13 10 8 0,13-10-10 15,0 0 3-15,0 0-7 0,0 0-2 0,0 0 4 0,0 0-1 0,20-33-2 0,-10 23-7 0,3 0 9 16,-6 1-2-16,6-2 4 0,-6 2-3 0,3 0-7 16,-3 4 4-16,-7 5-1 0,9-9-2 0,-9 9-16 15,0 0 3-15,0 0 1 0,0 0-1 16,-26 23 2-16,13-11 4 0,-4-2-2 16,0 5 9-16,-3-3-2 0,0 3-1 15,0 0-4-15,0 1 5 0,0-2-6 0,0-3 5 16,0 1 5-16,4-3-1 0,-1 3-2 15,4-8 4-15,-1 4 1 0,4-3 3 16,1-3-4-16,9-2 7 0,-18 5-6 0,18-5 1 16,-12-5 3-16,12 5 1 0,0 0-5 15,0-10 1-15,0 10 3 0,0 0-3 0,0 0 3 16,16-21-2-16,-10 19-5 16,-6 2 5-16,14-7-1 0,-8 2-3 0,-6 5 4 15,10-6-8-15,-10 6 12 0,0 0-3 0,11-4 3 16,-11 4-3-1,0 0 1-15,0 0-2 0,0 0-1 0,0 0-2 0,0 0 4 16,0 0-4-16,0 0 3 0,-30-5-1 0,16 2-4 16,1 1-2-16,-4 2 6 0,1-4-5 15,-5 0 4-15,1 2-2 0,1 0-1 16,-8-3 5-16,7 3 1 0,-4-2 5 16,1 4-6-16,0-2 6 0,2 2-4 0,2 0 3 15,-1-3 2-15,3 3-6 0,1 0 3 0,2 0-2 16,1-1-3-16,-4 1-3 0,17 0 7 15,-20 0-6-15,10 0-2 0,10 0 4 16,-20-3-3-16,20 3 1 0,-14 0 0 0,14 0-2 16,0 0-2-16,-19 3-1 0,19-3 2 15,0 0-5-15,-17 0 3 0,17 0 1 16,0 0-2-16,0 0-2 0,-13 0 0 16,13 0-1-16,-14 4-2 0,14-4-3 0,-16 6 0 15,5-2 2-15,-2 1-3 0,-4 1 3 16,1-2 1-16,-4 3 11 0,-4 0-7 0,2-1 1 15,-5-1 1-15,3-4-3 0,-3 5-5 16,4 0 11-16,-1-4-2 0,5-2 9 0,-1 3-1 16,3 0 6-16,0-2-9 0,1-1 3 15,2 3 0-15,14-3-4 0,-20 0 4 16,20 0-3-16,-16 0 0 0,16 0-5 0,0 0 11 16,0 0-8-16,0 0-1 0,0 0 2 15,0 0-3-15,0 0 4 0,0 0 0 16,0 0-1-16,53-12 3 0,-33 12-1 15,3-4-1-15,4 2 3 0,6 2-2 0,-3 0-4 16,4 0-1-16,2 0 0 16,2 0 5-16,-2-3 4 0,1 3-4 0,2 3 1 15,-2-3 0-15,-3 0 7 0,2 0-9 16,-2 0-3 0,-4 0 2-1,0 2 4-15,-3-2-7 0,-4 4 1 16,-4-4 2-16,2 0-1 0,-5 0 0 0,1 0 0 0,-1 0 1 0,-16 0 0 15,27 0 1-15,-13 2 1 0,-14-2-3 0,19-2 4 0,-19 2-3 0,14-4 3 0,-14 4-2 16,10-5-1-16,-10 5-4 0,0 0 3 16,11-4 7-16,-11 4-2 0,0 0 5 15,0 0-2-15,0 0 0 0,0 0 7 0,0 0-7 16,12-3-5-16,-12 3 1 0,0 0 3 16,0 0-1-16,0 0 0 0,13 16 2 0,-13-16-1 31,14 14 1-31,-7-6-2 0,-1 4 4 31,2-1-4-31,1 1-2 0,-2 0 2 0,2 3-1 16,-1 1-2-16,-2 1-2 0,4-2 5 0,-4-3-4 0,2 2-2 15,-2-5 4-15,-2 3-2 0,2-2 1 0,0-2-2 0,-6-8 2 0,8 15 1 0,-8-15 1 16,6 9-2-16,-6-9 0 0,0 0-2 0,0 0-3 16,0 0 4-16,0 0-3 0,0 0 4 15,16-20 4-15,-16 20-5 0,0-12-5 0,0 12 2 16,0-14 2-16,0 14-4 0,0 0 0 15,0-16 3-15,0 16-2 0,4-7 3 16,-4 7 2-16,0 0 3 0,0 0 1 0,0 0 4 16,0 0-6-16,0 0 4 0,10 45 0 0,-6-33-3 15,-1 4 1-15,3 1 1 0,-3 3-1 16,1-5 1-16,3 3-2 0,0-1 1 16,-4 0 3-16,0-2-3 0,3 0-1 15,-2-5-3-15,0 5 5 0,-1-4-4 16,-3-11 2-16,3 17-2 0,-3-17-1 0,7 12-2 15,-7-12 0-15,0 0 2 0,0 0-1 16,0 0-5-16,0 0 4 0,0 0-3 0,0 0 0 16,0 0 3-16,-7-41-2 0,4 27 0 15,0 4-1-15,-1-2 0 0,4-1 1 16,-4 6-3-16,1-3 1 0,3 10-2 0,-3-9 4 16,3 9 1-16,0 0 2 0,0 0 0 15,0 0 3-15,0 0 1 0,6 36-2 0,-2-21 1 16,-4 1 2-16,7-1 0 0,-7 0-2 15,7-1 3-15,-4 1 1 0,0 1 0 16,0-2 1-16,1-1 1 0,-1-1 1 0,1-2 1 16,-4-10-3-16,3 21 0 0,0-13 1 15,-3-8 0-15,4 11 3 0,-4-11-1 16,0 0-1-16,3 15-2 0,-3-15-2 0,0 0 0 16,0 0-2-16,0 0-1 0,0 0 2 15,0 0-5-15,0 0 3 0,-20-36-7 0,10 17 3 16,3 2 2-16,-3-3-4 0,0-1 0 15,0 2 0-15,0-1-4 0,3 1 1 16,1 1 3-16,-4-3 0 0,3 4-2 16,0 2-1-16,4-1 0 0,-3 5 3 0,2-2-2 15,1 3 4-15,0 0-5 0,0 3 1 16,-2-1 0-16,5 8 1 0,-6-10 0 16,6 10 3-16,-6-8 1 0,6 8 0 0,-10-3-2 15,10 3 1-15,0 0-2 0,0 0 0 16,0 0 2-16,-24 9 0 0,24-9 0 0,-14 4 0 15,14-4 2-15,-9 4-4 0,9-4-2 16,0 0 2-16,-16 1-5 0,16-1 0 0,0 0 3 16,-11-7 2-16,11 7-5 0,0-14 3 15,0 14 0-15,-3-14-3 0,3 14 5 16,3-15-1-16,-3 6 0 0,0 9 1 16,0-16 0-16,0 9-3 0,0 7 6 15,0-12-4-15,0 12 1 0,0-11-2 0,0 11 2 16,0 0-1-16,0 0 5 0,0 0-6 0,0 0 0 15,0 0-2-15,-27 15 2 0,21-7 2 16,-4 4 0-16,-4 1-2 0,-2 2-1 16,2-3 4-16,-2 5-1 0,-1-1 0 0,-3-1 0 15,3 0-1-15,0-3 2 16,1 2 0-16,-1-3 0 0,4 2 0 0,0-3-1 16,2 0 2-16,2-3-2 0,-1 0 3 0,-1-1-4 15,2 2 3-15,2-4-3 0,7-4 3 16,0 0-3-16,0 0 2 0,0 0 0 15,0 0-3-15,-14-15 6 0,14 15-5 16,14-20 0-16,-7 8 1 0,2-2-1 0,5-1 3 16,-4-4-3-16,3 4-2 0,1 1 4 0,-1-2-2 15,-3 3 0-15,-3 4 0 0,3-1-2 16,-4 2 0-16,1 2-3 0,0-2 4 16,-1 3 2-16,-6 5-3 0,0 0 2 15,0 0 1-15,0 0-3 0,0 0 2 0,0 0 2 16,0 0-3-16,-23 29 2 0,13-19-2 0,-4 6-3 15,-2-4 5-15,-1 5 0 16,-6 3 2-16,0 1-3 0,-1 1 3 16,1 0-3-16,-4 1 2 0,4-2 1 0,-4-2 0 15,1 1-2-15,-4 2-2 0,3-2 2 16,0-2-1-16,3-1 2 0,2 2-1 16,1-4 0-16,1-3 0 0,4 1 2 0,-1-7-2 15,7 4-3-15,-4-2 3 0,5-3 0 0,2-1-2 16,7-4 0-16,-9 5 1 0,9-5 0 15,0 0 1-15,0 0-1 0,0 0 1 16,0 0 1-16,22-22 2 0,-5 10-5 16,-4-3 4-16,11-3-1 15,-1 2 1-15,4-5-3 16,0-1 0-16,3-4 2 0,3 1-1 16,-3 3-1-16,3-6 4 0,-6 6-4 0,0 2 0 15,-4 1 1-15,0-1 1 0,-2 6-2 16,-2 2 1-16,-2-1 4 0,-4 3-2 0,1 0-2 0,-5 6 1 0,-2-2-1 0,-7 6 1 15,7-7-3-15,-7 7 0 0,0 0-2 16,0 0 0-16,-26 21-2 0,12-9 0 0,-6 2-3 16,-6 1 1-16,-4 7-1 0,-4 4 3 15,-6 1-3-15,3 4 4 0,-6-2 0 16,2-1-2-16,-1 2 6 0,2-5-7 16,-1 4 4-16,5-3-1 0,6-4 1 15,0-3 1-15,3 2 1 0,3 0 0 0,-2-6-2 16,9-2-3-16,-3 0 4 0,7-1 0 15,-4 0-4-15,7-3 4 0,1-1-3 0,-2-1 2 16,8 0 4-16,3-7-1 0,-10 6-4 0,10-6 6 16,0 0-1-16,0 0-3 0,0 0 2 15,0 0 0-15,0 0-2 0,33-25 0 16,-16 15 1-16,-1-4 0 0,2-1 2 0,1 1 0 16,5-6 2-16,-1 1-2 0,1-2 0 15,2 3-1-15,-3 0 1 0,4-1 4 16,-7 5-3-16,-4-2-1 0,1 4 3 0,1-1-1 15,-6 3 2-15,-2 3 2 0,1 2-2 16,-5 1-1-16,-6 4-1 0,0 0 2 16,0 0-3-16,0 0-1 0,0 0 1 0,-27 24 0 15,10-9-1-15,1-3-2 0,-7 8-1 16,-4 1 2-16,-3 1 1 0,-7 6 0 16,1-1-1-16,-1 4 2 0,-7-2-2 15,5 1 2-15,-1 0-1 0,-4 0 2 0,4 2 2 16,0-4-4-16,0 0 0 0,7 0 0 15,6-7 3-15,0-1-3 0,5-3 2 16,1-2-1-16,4-1-2 0,1-2 1 0,2-2-1 16,4 0-6-16,4-5 9 0,-5 2-1 0,11-7-3 15,0 0 2-15,-9 2 2 0,9-2-2 16,0 0 0-16,0 0 1 0,20-22-2 16,-10 15 4-16,4-4-1 0,-2-3-2 0,1 4 0 15,1-3 0-15,-1 1 1 0,1 4-1 16,-4-1 0-16,-1 3 0 15,2-4-2-15,-4 6-4 0,-7 4-1 16,9-5 0-16,-9 5-5 0,0 0 5 0,0 0 0 0,0 0 1 16,-22 25 4-16,8-16-4 0,1 4 1 15,-4 2 2-15,1 0 3 0,2 3-2 16,-2 0 4-16,-5-2 5 0,4 1-2 0,4 0 3 16,-4-2-1-16,4-1-2 0,3-2 3 15,-3-1 1-15,6-4-5 0,-3 4 1 0,3-6-3 16,7-5 4-16,-10 4-4 0,10-4 1 15,0 0 2-15,0 0-1 0,0 0-3 16,24-38 1-16,-14 26-1 0,3-2-2 0,0-1 1 16,0-2 0-16,1 5-8 0,-1 0 6 15,-2 4-4-15,-5-1-1 0,4 4-2 0,-10 5-2 16,6-8-2-16,-6 8 1 0,0 0 1 16,0 0-2-16,0 0 7 0,-22 30 1 0,11-14-4 15,-2-3 5-15,-4 6 0 0,4-4 3 16,-4 4-1-16,-2 2 4 0,5-4 4 15,-2 0-3-15,-1 1-1 16,4-6 3-16,-1 4 0 0,1-4 0 16,6-1 0-16,-3-1-4 0,3-6 3 0,7-4 3 0,-6 8-3 15,6-8-3-15,0 0 4 0,0 0-4 0,0 0 3 16,0 0-1-16,0 0-2 0,20-37-1 16,-17 32 1-16,4-3-2 0,-7 8 1 15,6-11-2-15,-6 11 0 0,7-8 0 0,-7 8 1 16,0 0-5-16,0 0 3 0,0 0 2 15,0 0-2-15,0 0 2 0,0 0-1 16,-10 39 0-16,7-31 1 0,0 2 0 0,-4-3 2 16,3 2-2-16,-3 2 2 15,1-4 3-15,6-7-1 0,-10 16 3 0,7-9 1 16,3-7 0-16,-7 12 1 0,7-12-1 0,-7 10 1 16,7-10-1-16,-3 8 0 0,3-8 0 15,-6 7-3-15,6-7 3 0,0 0 2 0,0 0-5 16,-11 8 3-16,11-8 0 0,0 0-3 15,0 0 4-15,0 0-1 0,-7 6 2 16,7-6 0-16,0 0-4 0,-9 6-1 0,9-6 3 16,-7 11-3-16,-3-4 1 0,0 0-3 15,0 4-4-15,-7 0 6 0,1 2-2 16,-4 2-5-16,-4 0 5 0,-3 3 2 0,1-1-2 16,0 2 0-16,-9-2 1 0,5-1-2 15,-3 2 1-15,0 0 0 0,0-3 2 16,-1 5-3-16,1-3 2 0,3-2-3 0,0 2 2 15,0-3-2-15,0 1 1 0,6-4-1 16,1 0 0-16,4 2 0 0,-2-5 3 0,1 1-3 16,7-1 3-16,0-4-6 0,2 4 6 15,-2-3-1-15,4-3 0 0,9-2-5 16,-14 7 8-16,14-7-3 0,0 0-2 0,0 0 0 16,0 0 1-16,0 0 1 0,0 0 0 15,0 0 0-15,23-30-1 0,-10 21 0 16,5-3-1-16,-2-1 1 0,1 1 0 0,-1-1-4 15,1 1 6-15,0-2 0 0,-4 4-8 16,-3 3 5-16,0-1 1 0,0 4-2 16,-10 4 1-16,10-6 0 0,-10 6-1 0,0 0-1 15,0 0 1-15,0 0-1 0,-30 25 1 16,20-18-1-16,-7 7 0 0,1-4 4 0,-5 2-2 16,2-2 3-16,-1 2-2 15,-4-1-1-15,5-1 3 0,-5 3-1 0,1-4 0 16,-1-1 0-16,5 1 2 0,-5 2-1 15,4-4 2-15,4 3 1 0,-5-5-4 0,4 3 2 16,4 0-3-16,-4-4 1 0,1 1 3 16,2 1-1-16,4-2-4 0,1 2 3 15,-2-2-1-15,1-1-1 0,10-3 1 0,-12 7 0 16,12-7 1-16,-11 2-4 0,11-2 5 16,0 0-1-16,0 0-2 0,0 0-3 0,17-32 5 15,-7 23-2-15,4-7-3 0,5 1 4 16,1 0-2-16,4-5-1 0,6 3 3 0,0-6 0 15,6-2-6-15,4 0 7 16,-3 2-1-16,6-4-3 0,-3 3 3 16,0-5-1-16,4 7-2 0,-4-1 1 0,-7 4 2 15,0-1-3-15,0 3 1 0,-3 2-1 16,-3-3 0-16,0 5 0 0,-7 1-1 0,4-1 1 16,-5 3-1-16,-2 1-2 0,-1 1 4 15,-2 0-2-15,-1 1-3 0,-2-1 1 16,-1 3 1-16,2 0-1 0,-4 0-3 0,2 0 2 15,-10 5-3-15,13-5 4 0,-13 5-1 16,13-3-2-16,-13 3 4 0,0 0 1 0,0 0-4 16,21 8 2-16,-21-8 3 0,9 10-2 0,-9-10 5 15,7 16-4-15,-4-7 3 0,0 2-2 16,1-2-1-16,3 4 4 0,-4-1 0 16,7 0-2-16,-4 4-2 0,1-3 2 0,0 1-2 15,3-1 4-15,-4 2-2 0,5 0 1 16,-1 0 0-16,-4 0 1 0,1-6 0 15,0 1 0-15,0 3-2 16,-1-3 2-16,0-1-3 0,1 0 3 0,-7-9 0 0,11 12 0 16,-11-12 2-16,6 10-1 0,-6-10-2 15,6 7-3-15,-6-7 3 0,0 0 0 16,0 0-1-16,0 0 0 0,0 0-2 0,0 0 1 16,4-29 1-16,-4 20-1 0,0 9-3 15,0-21 2-15,-4 13 2 0,4 8-2 0,0-17 2 16,0 17-4-16,0-12 3 0,0 12 0 15,0 0-2-15,7-8 3 0,-7 8 1 16,0 0 0-16,0 0-1 0,0 0 5 0,27 30-1 16,-20-18 1-16,3 6-1 0,3-3-2 15,1 2 3-15,-1 3-1 0,4-3 0 16,-4 3-2-16,0-2 2 0,0-1 1 0,8-2-2 16,-8 3 0-16,4-6 2 0,-8 4-1 15,1-6 4-15,1 0-2 0,-2-3 1 0,-5 0-1 16,-4-7 0-16,6 8-1 0,-6-8-1 15,0 0-2-15,0 0 6 0,0 0-9 0,0 0 2 16,-10-35 0-16,4 20-1 0,0-1-1 16,-8-1 2-16,4-3-3 0,-4 1 1 15,-2-2-6-15,2 1 5 16,4 4-3-16,1-2 5 0,-5 3-2 16,7 2 0-16,-2 0 0 0,5 4-2 0,-3 1 2 0,7 8-2 15,-10-8 3-15,10 8 1 0,0 0-4 16,0 0 2-16,0 0 3 0,0 0 1 0,0 0 1 15,17 38-1-15,-10-25-2 0,3 2 5 16,-1 3 1-16,2-4 2 0,-1 5-1 0,-1-5 3 16,-1 4-4-16,1-4-1 0,1 1 1 15,-2 0-1-15,-5-3 1 0,3 1-1 16,1 0-1-16,-4-3 1 0,0-1-1 0,5 2-1 16,-8-11 3-16,6 15 0 0,-6-15-5 15,0 0 1-15,0 0-5 0,0 0 1 16,0 0 0-16,0 0-2 0,-36-26-2 15,18 7 3-15,1-3-2 0,-2-1 3 16,-5-4-1-16,4 2 0 0,1 0 0 16,-2 4-4-16,1-1 6 0,7 4 0 0,3 3-2 0,-4 0-1 15,5 5 0-15,2 1 0 0,0 3 3 16,7 6 2-16,-7-5-1 0,7 5 0 16,0 0 2-16,0 0-2 0,0 0 0 0,14 35 5 15,-7-22-3-15,-1 2 2 0,1 2 1 16,3 0-1-16,-3 3 3 0,-1-2 4 15,1 2-5-15,0 0 3 0,0-3-2 0,-1 4 0 16,1-4-1-16,-4-1 1 0,4-4 0 16,-4 3-1-16,1-5-1 0,-1 0 6 15,3 0-4-15,-6-10-3 0,4 15-1 0,-4-15 6 16,0 0-6-16,0 0-1 16,0 0 0-16,0 0-2 0,0 0-1 0,-10-45 1 0,3 22-2 15,-6-4-1-15,-4-6-1 0,3 1-1 16,2 3-2-16,-6-8 3 0,6 8 0 15,1-1 0-15,-2 2 1 0,3 3 3 16,0 5-3-16,3 3-1 0,1-1 1 0,-1 5 1 16,7 4-2-16,-3 1 5 15,3 8-1-15,0 0-2 0,0 0 2 0,0 0 3 0,0 0-3 16,0 0 3-16,0 0 0 0,13 48 2 16,-10-36-4-16,0 6 3 0,1 1 0 15,-1 1-1-15,1-2 1 0,-1 6 1 0,4 0-3 16,-4-2 3-16,3 0-3 0,1 2 1 15,-3 1-4-15,3-4 3 0,-1 4 1 0,-3-2-2 16,4-3 1 15,-4 0 0-15,4-2-2-16,0-3 1 0,-4 0-1 0,3-3 2 0,1 2 0 16,-7-6-1-16,0-8 0 0,7 13 1 0,-7-13 0 0,0 0 0 0,13 3-2 0,-13-3-2 0,0 0 6 0,4-28-5 0,-4 15 2 15,3-1 1-15,-3-1-1 0,0-2-1 16,0-1-1-16,-3 3 1 0,3 0 0 15,0 0-1-15,0 3 0 0,0 0-1 16,0 0 0-16,0 3 2 0,-4 1-5 0,4 8 5 16,4-14-2-16,-4 14 1 0,0 0-1 15,0 0 3-15,13-3 1 0,-13 3-1 16,0 0 0-16,23 22 1 0,-16-12 0 0,3 5 2 16,3-3-1-16,1 4 1 0,-1-2 1 15,1 1-1-15,-1 3 2 0,1-2-5 0,-2 1 4 16,1-2 1-16,-2-3-3 0,2 2 2 15,1 0-2-15,-8-4 4 0,1-2-3 16,2 2 1-16,-1-3 0 0,-2 0-1 16,1 0 0-16,-7-7 0 0,9 12 3 0,-9-12 0 15,8 6-3-15,-8-6 0 0,0 0-1 16,0 0 3-16,0 0-1 0,0 0-3 0,0 0 0 16,0 0 2-16,0 0 0 0,-33-20-3 15,25 13 0-15,-2-1 0 0,1 1-3 0,1-6 4 16,2 4 2-16,-1-2-3 0,-2-1-5 15,6-1 1-15,-8-1 1 0,4 1 2 0,1 1-5 16,3-4 5-16,-8 1-1 16,8 3 2-16,-4-5-3 0,4 4 0 0,0-2 0 15,0-1 1-15,-5 2-1 0,5 1 0 16,0 1 0-16,0-1 0 0,-1 2-1 16,1-1 3-16,0 2-2 0,0 3 4 0,3-3 2 15,0 10-5-15,-8-15-1 0,5 11 2 16,0-4-5-16,-4 3 5 0,7 5-3 0,-6-10 2 15,6 10 0-15,-10-6 0 0,10 6-1 16,-10-5-1-16,10 5 3 0,-13-2 1 0,13 2-1 16,-14-2 1-16,14 2-3 0,-16-3 0 15,16 3 0-15,-14-2 2 0,4 2 0 16,10 0 3-16,-20-3-6 0,20 3 1 0,-16-3-1 16,16 3 3-16,-18-2-2 0,18 2-5 15,-12 0 3-15,12 0-1 0,-11-5-1 16,11 5 4-16,-10-7-2 0,7 2 0 0,0-2 2 15,3 7 0-15,-7-12 1 0,7 12-2 16,0-11 0-16,0 11 2 0,-3-11-2 16,3 11 0-16,0 0 0 0,-4-9 0 0,4 9 1 15,-3-7 3-15,3 7-3 0,0 0 0 16,0 0 1-16,0 0 3 0,0 0-2 16,0 0-1-16,0 0 2 0,0 0 1 0,-23 21-3 15,12-13 2-15,5-1-3 0,-4 1 3 16,-4 2-1-16,1 2 1 0,0 1-1 0,-4-3-2 15,0 0 3-15,-2 3 2 0,2-3-5 16,1 0 2-16,-5 0 2 0,4-1-2 16,1-1-1-16,2-1 2 0,1-2-2 0,4 3 2 15,-5-4-1-15,4-1-2 0,-1 2 2 16,11-5 1-16,-16 6-2 0,16-6 1 16,-14 3-2-16,14-3 2 0,0 0-2 0,0 0 4 15,0 0-2-15,-6-14 0 0,6 14-1 16,0 0 2-16,14-22 0 0,-5 12 0 0,1 0-3 15,4-5 3-15,-1 0 0 16,4 0 0-16,2-5-2 0,5-2 0 0,0-1 0 16,-1 1 2-16,4-3-2 0,3-5 1 15,-3-1-2-15,3 5 2 0,-4-3-1 16,-3 5 2-16,4-2-1 0,-3 1 1 16,-1 1 0-16,0 2-1 0,-3-2-1 15,0 5 1-15,-3 1 1 0,0 0-1 0,-4 6 0 0,0-1 1 16,0 4-2-16,-6-2 1 0,-1 4-5 15,2 3 1-15,-8 4-4 0,0 0 2 16,0 0 0-16,0 0-2 0,0 0-2 0,-24 19 0 16,14-12-2-16,0 4 3 0,-6-1-5 0,2 3 1 15,-6-1 1-15,0 2 4 0,0-1-1 16,0 2 7-16,-3 1-6 0,2-2 5 16,2-1-3-16,-5-1 4 0,4 4-1 15,1-7-1-15,2 3 2 0,0-1 2 0,0-2 0 16,0-1 0-16,8 0-3 0,-4-1 4 15,2-2-2-15,1 1 2 16,1-2-2-16,1 1 1 0,8-5 0 0,-13 8-1 0,13-8 2 16,0 0-2-16,-9 3 0 0,9-3 1 15,0 0 0-15,0 0 3 0,0 0-3 16,0 0 0-16,22-31 0 0,-11 21 2 0,2-4-2 16,4-1 2-16,2-6-2 0,2-1 5 15,5-1-6-15,1-3 4 0,3 0 0 0,4-3-3 16,-1-3 1-16,0 5 2 15,0-4-2-15,1 7 2 0,-1-1-3 0,-3 3 0 16,-3 4 2-16,-4 1 1 0,1 1 0 0,-5 1-1 16,-2 6 2-16,-4-4 4 0,1 5 0 15,-8 1-2-15,1 5-2 0,-7 2 2 16,0 0-3-16,0 0 1 0,0 0-6 0,0 0 3 16,-19 25 0-16,5-12-1 0,1-1 0 15,-4 0 0-15,-4 3-3 0,2 3-1 0,-8 3-2 16,-3 1 3-16,0 4-5 0,-10 2 4 15,3 2 2-15,0-1-2 16,-2 2 1-16,-5 1 1 0,4-4 1 0,-3 5 0 16,2-7-1-16,2 2 4 0,-1 0 1 0,7-5-1 15,3-3 1-15,3-3 1 16,0-2-2-16,7-1 1 0,1 0-1 0,1-4 2 16,2-2-4-16,2 2 5 0,1-3-5 0,3 0 2 15,0-2 0-15,-3 1-1 0,6-2 1 16,-3 3 2-16,10-7-2 0,-13 8-2 0,6-2 1 15,7-6 2-15,-10 7-3 0,10-7 2 16,-10 5-1-16,10-5-1 0,-10 4 1 0,10-4 0 16,0 0-1-16,0 0 2 0,0 0-3 15,0 0 2-15,0 0-3 0,0 0 3 16,0 0 0-16,0 0-3 0,44-20 2 16,-31 12 2-16,7 3-2 0,0-7 2 0,0 3-4 15,3-3 2 1,1-1-1-16,-2 1 1 0,8-5 2 0,0 3 0 15,0-4-3-15,0 1 5 0,5-3-1 16,-5 0-3-16,9-5 1 0,-2 0 5 0,3 2-6 16,-3-4 0-16,3 5-1 0,3-7 3 0,4 3-2 15,-4-3 2-15,4 3-1 0,6-4 4 16,0-2-2-16,-3-1 0 0,4 3-3 0,-5-6-2 16,5 4 4-16,-4 0 0 0,0-4-2 15,3 3 5-15,1 0-5 0,0-6 6 0,2 2-4 16,-3-1-2-16,1 1-1 0,-1 2 2 15,-2-4 1-15,-2 5-3 0,-8 7 1 16,-5 3 1-16,1-1-3 0,-4 4 4 0,-6 1-3 16,-4 3 1-16,0 4 0 0,-3 0 3 15,-3 1-4-15,-1-1 1 0,2 1-1 0,-2 3 2 16,1-1-2-16,-1-4 2 0,1 4 6 16,-4 0-5-16,4 0-2 0,-4 3 2 0,4-2-1 15,-4-3 0-15,-2 7 2 0,-2-2-2 16,1 2 0-16,1-2 3 0,-2 2-2 15,-2 0-1-15,-7 5 2 0,14-8 5 0,-14 8-4 16,13-7 1-16,-13 7 0 0,9-8-2 16,-9 8 0-16,11-5 3 0,-11 5-1 15,6-4-2-15,-6 4 0 0,0 0-1 0,10-8 3 16,-10 8-2-16,11-6-6 0,-11 6 6 16,9-7-1-16,-9 7 0 0,13-8-2 15,-5 4 2-15,-2-4-2 0,-6 8 2 0,13-10-1 16,-2 3 1-16,-5-1 0 0,4 2 0 15,0-2-4-15,-3 1 2 0,3-1-1 16,-4 0 1-16,5 1-2 0,-5-1 1 0,1 3 0 16,-7 5-1-16,13-12 4 0,-6 6-1 15,-7 6-3-15,10-6 3 0,-10 6-2 0,6-8 3 16,-6 8-3-16,11-6 1 0,-11 6-1 16,0 0 0-16,10-6-4 0,-10 6-6 15,0 0-7-15,9-4-12 0,-9 4-24 16,0 0-27-16,0 0-36 0,11-8-39 0,-11 8-50 15,0 0-151-15,3-14-228 0,-3 14-84 16</inkml:trace>
  <inkml:trace contextRef="#ctx0" brushRef="#br0" timeOffset="37609.5346">24249 12223 1445 0,'0'0'-93'0,"0"0"10"16,0 0 5-16,0 0 10 0,0 0 8 15,0 0 4-15,0 0 9 0,0 0 8 0,0 0 8 16,7 23 14-16,-7-23 6 0,0 0 4 16,0 0 1-16,0 0 2 0,0 0 0 15,0 0 2-15,0 0 0 0,0 0-3 0,0 0 0 16,0 0-8-16,0 0-6 0,0 0-20 15,0 12-74-15,0-12-106 0,0 0 74 16</inkml:trace>
  <inkml:trace contextRef="#ctx0" brushRef="#br0" timeOffset="38065.0316">24149 12408 621 0,'0'0'-2'15,"0"0"4"-15,0 0 3 0,0 0-4 16,0 0-2-16,0 0 4 0,0 0-5 16,0 0 1-16,0 0 0 0,0 0 4 15,0 0 5-15,0 0-1 0,0 0 5 0,0 0-3 16,0 0 3-16,0 0-4 0,0 0 6 15,0 0 1-15,0 0-4 0,0 0 2 16,0 0 0-16,0 0-6 0,0 0 5 0,0 0-4 16,0 0-2-16,0 0 1 0,0 0-4 15,0 0 5-15,0 0-8 0,0 0-2 0,0 0 2 16,0 0-22-16,0 0-8 0,0 0-23 16,0 0-39-16,0 0-113 0,0 0 70 15</inkml:trace>
  <inkml:trace contextRef="#ctx0" brushRef="#br0" timeOffset="59119.2941">11589 5120 88 0,'9'84'25'0,"-2"0"-5"0,-4-9-7 0,1 3 1 16,-4 1-1-16,0 4-1 0,0-1-2 0,-4 28-1 16,-2-2-3-16,-7-4-9 0,2 0-23 15,-5-3-36-15,-4-1 21 0</inkml:trace>
  <inkml:trace contextRef="#ctx0" brushRef="#br0" timeOffset="61191.7046">14854 10890 231 0,'-13'7'31'0,"4"2"-4"0,-2-1-3 0,1-2-2 16,4 2 0-16,-2-1 4 0,2 1-1 15,-1-3 5-15,1 2 1 0,6-7-4 0,-7 13 2 16,0-9-2-16,7-4-4 0,-3 11 4 15,3-11-4-15,-3 10 0 16,3-10 3-16,0 0-6 0,0 0 2 0,0 12 3 16,0-12 1-16,0 0-2 0,0 0 2 0,0 0-6 15,0 0-3-15,30-4 1 0,-30 4 2 16,13-8 1-16,-13 8-1 0,17-8 1 16,-17 8-4-16,14-8-2 0,-14 8 4 0,9-2 4 15,-9 2-3-15,0 0 7 0,10-7-1 16,-10 7 5-16,11-5 3 0,-11 5 3 0,0 0 3 15,6-6 7-15,-6 6 9 0,0 0 1 16,0 0 0-16,0 0-3 0,0 0-3 16,0 0 0-16,0 0-1 0,0 0-2 0,0 0-2 15,0 0-3-15,0 0 1 0,0 0 0 16,0 0-6-16,0 0 0 0,0 0-3 0,-36 6-4 16,36-6-1-16,-18 12 2 15,9-6-5-15,-3 2 2 16,-1 1 0-1,4-2-2-15,-4 3-4 16,0 3-2-16,2-3-3 0,1-1-1 0,4 0 0 0,-4 0-5 16,-1 2 1-16,4-4-2 15,2 3-2-15,1 0 2 0,4-10-1 16,-5 16 0-16,5-8 0 0,0-8-1 16,0 0-1-16,12 21 1 0,-3-16 0 0,2 0 4 15,-11-5-7 1,20 10 2-16,-11-7-2 0,7 1 0 0,-3-1 2 15,1 1-4-15,3 2 1 0,0-1-1 0,4-4 0 16,-5 5 0-16,1 2-1 0,-2-2 4 0,3 0-2 0,-2 2-1 0,0-3 0 16,3 2 2-16,-6 3-3 0,-1-3 2 0,2 1 1 0,-5 2-1 0,3-2-3 15,-3 2 4-15,-2 0-3 0,-1 0 5 16,-4 0-1-16,-2-10 0 0,9 20 5 0,-9-11 3 16,0-9 0-16,-3 16 7 0,-3-8 4 15,6-8 1-15,-5 17 4 0,2-12 2 0,-7 2 1 0,4-2 4 16,-8-2 0-16,3 2-3 0,11-5-4 31,-19 1 0-31,6-1-4 0,13 0-2 0,-27-1-1 0,10 1-5 16,1 0-2-16,-1-3 0 0,4 3-6 0,-4-2-14 15,1 2-11-15,2-3-25 0,-3 3-22 16,17 0-23-16,-23 0-29 0,9 3-31 0,14-3-33 0,-19 6-34 16,8-3-111-16,5 2-336 0,6-5-153 0</inkml:trace>
  <inkml:trace contextRef="#ctx0" brushRef="#br0" timeOffset="62518.8967">23492 11455 1689 0,'-3'-15'-89'0,"0"10"15"0,3 5 24 0,0 0 9 15,0-16 13-15,0 16 12 0,-4-6 7 16,4 6 11-16,0 0 10 0,0 0 7 0,0 0 14 15,0 0 12-15,0 0 7 0,23 33 11 16,-16-19 6-16,6 4 5 0,-3 6 0 16,4 4 5-16,2 0 0 15,1 4 4-15,-1 6 2 0,5-1-3 0,-1 6-1 0,-4-3-1 16,1 0-10-16,-1-2-4 0,1-1-5 16,-4-2-9-16,1-3-3 0,-1 2-6 0,-2-5-4 15,-1-1-7-15,-4-6-9 16,0 3-10-16,2-5-14 0,-2-3-14 0,1 1-13 15,-4-6-19-15,-3-4-13 0,0-8-19 0,10 12-27 16,-10-12-39-16,0 0-38 0,0 0-72 16,0 0-399-16,10-25-151 0</inkml:trace>
  <inkml:trace contextRef="#ctx0" brushRef="#br0" timeOffset="63135.3803">22966 11415 1651 0,'-11'-5'-84'16,"1"0"14"-16,1 0 19 0,-2 1 24 0,4 1 20 15,-2-2 10-15,9 5 6 0,-14-5 14 0,14 5 7 16,-10-7 3-16,10 7 2 0,-3-6-3 16,3 6 0-16,-3-6 3 0,3 6 5 15,0 0 3-15,13-26-3 0,-4 16 2 0,5-3 0 16,2-1 3-16,8-2 6 0,6-1 4 15,3 2 4 1,11-3-2 0,2 1 0-16,1-1-1 0,-7 6 0 15,7 2-4-15,-4 0-5 16,1 2-2-16,-1 6-4 16,-7-1-4-16,1 1-1 15,-4 4-6-15,-3 3 2 16,0 6-3-16,-3-4 4 15,-3 5-3-15,-4 0 1 16,-4 4-2 0,-2 1 1-16,-4 1 3 0,-7-2 9 0,0 4 0 0,-3-4-1 0,0 2-6 0,-6 2 0 0,2 1-9 15,-5-5 2-15,-5 2-1 0,4-1-6 32,-7 1 0-32,1-3-3 0,-1 0-4 0,1 0-1 15,-5-3 3-15,4 0-5 0,-5 1 0 16,1 0-6-16,1-3 4 0,4 0-11 0,-1-5-10 15,4 2-10 1,-1-2-16-16,4 2-19 0,-3-2-28 16,13-5-19-16,-10 8-49 0,3-3-43 0,7-5-132 0,0 0-130 0,0 0-148 0,0 0-106 0</inkml:trace>
  <inkml:trace contextRef="#ctx0" brushRef="#br0" timeOffset="79413.0072">24132 6033 527 0,'-9'9'43'0,"-2"-1"-16"0,5-1-7 16,-4 1 9-16,3-1-5 0,-3 3 7 15,3-2-4-15,1-1 0 0,-1-2 6 0,-3 3 2 16,3-1-10-16,1 1 6 0,6-8-8 15,-14 15 7-15,7-8-2 0,1 0 2 0,0 1 3 16,-5 0 3-16,4-1-8 16,1 1 8-16,-4 2 1 0,3 2-2 0,-3-2 2 0,0 0 5 15,0 0-4-15,-3 0-2 0,3 4 0 16,-4 3 3-16,5-5-6 0,-5 2 0 16,4 2-6-16,-3-1 4 0,-1-2-4 15,1 1 2-15,3 1-7 0,-3-1-1 16,3-3 0-16,-4 4-5 0,5-3-2 0,-1 1 0 15,-1-3-2-15,5 0 1 0,-4 0-6 16,3 1-2-16,3-1-10 0,-2-3-18 0,3 3-10 16,3-10-15-16,-13 10-24 0,13-10-20 15,-4 9-40-15,4-9-87 0,0 0-164 0,0 0 106 16</inkml:trace>
  <inkml:trace contextRef="#ctx0" brushRef="#br0" timeOffset="79954.4906">23756 6042 1019 0,'0'0'-25'0,"0"0"7"0,-4-7 11 15,4 7 1-15,0 0 8 0,0 0 16 0,0 0 2 16,0 0 9-16,0 0 6 0,0 0 8 15,0 0-2-15,0 0 10 0,0 0 3 16,34 25 6-16,-24-15 6 0,2-3-3 0,2 6 1 16,3-4 3-16,0 8 2 0,6-4 9 31,-3 5 6-31,3 0 0 0,4 0 1 0,0-1-1 0,-4 0 5 0,0 3-4 16,4 1 1-1,-4-4-5-15,-2-2 0 16,-2-3-6-16,-2 1-4 15,-1 1-8-15,-2-1 1 0,2-1 0 16,-2 1-14-16,-1-3-4 0,-2 0-5 0,-2 2-2 0,1-7 1 16,-2 2-9-16,1 2-4 0,1-1-1 0,-10-8-4 0,14 12 1 0,-8-7-3 0,4 0-3 15,-10-5-6-15,10 9-10 0,-10-9-9 0,7 11-18 0,-7-11-17 16,6 8-26-16,-6-8-33 0,7 8-44 16,-7-8-38-16,0 0-42 0,0 12-127 15,0-12-67-15,0 0-137 0,0 0-58 0</inkml:trace>
  <inkml:trace contextRef="#ctx0" brushRef="#br0" timeOffset="86569.9412">25536 7323 381 0,'0'0'9'15,"-6"-8"-4"-15,6 8-1 0,-4-7-2 16,4 7 3-16,0 0 9 0,0-13 6 16,0 13 1-16,-3-10 7 0,3 10-2 15,-3-13 7-15,3 13 2 0,0-10 3 0,0 10 4 16,0-9 5-16,0 9 8 0,-3-11 10 15,3 11-1-15,0 0 1 0,-2-10 1 0,2 10-4 16,0 0 5-16,0-8-6 0,0 8-3 16,0 0 5-16,0 0-11 0,-6-8 1 15,6 8-3-15,0 0-5 0,0 0 2 0,-6-9-5 16,6 9-3-16,0 0-3 0,0-9 0 16,0 9-5-16,0 0-4 0,0-15-1 15,0 15-2-15,0-16-3 0,0 16-1 16,0-12 2-16,-2 4 2 0,2 8 1 0,-5-13 1 15,5 13 2-15,0-9 2 0,0 9-2 16,-6-8-1-16,6 8 0 0,0 0-5 0,0 0 1 16,0 0-2-16,0 0 0 0,0 0-5 15,0 0 2-15,0 0-3 0,-20 17 0 0,20-17-2 16,-3 11-1-16,3-11 1 0,0 15-5 16,0-15 2-16,0 10-3 0,0-10-1 15,0 0 3-15,0 13-2 0,0-13 1 16,0 0-1-16,0 0 4 0,0 0-4 15,0 0-1-15,0 0 1 0,0 0-2 0,-6 7-1 16,6-7 0-16,0 0 2 0,0 0-3 16,-18-15-1-16,18 15 0 0,-10-10-1 0,10 10 1 15,-11-8-3-15,11 8 5 0,-9-2-6 16,9 2 1-16,-7-6 1 0,7 6-2 16,0 0 1-16,0 0 0 0,0 0-2 0,0 0 1 15,0 0-1-15,0 0 2 0,-17 11 2 16,17-11-3-16,0 0 3 0,0 0-1 15,0 0-1-15,0 0 1 0,0 0-2 0,0 0 2 16,11 21-3-16,-11-21 5 0,0 0 0 16,0 0-1-16,0 0-1 0,0 0 3 0,0 0-1 15,0 0-2-15,0 0 0 0,0 0-1 16,0 0 0-16,0 0-1 0,0 0 2 16,0 0-3-16,-11-29-1 0,11 29 3 15,0 0 0-15,0 0-2 0,-10-3 2 0,10 3 0 16,0 0 4-16,0 0-4 0,0 0-1 15,0 0 0-15,0 0 0 0,0 0-1 16,0 0 2-16,0 0-1 0,0 0 3 0,0 0-1 16,0 0-4-16,0 0-1 0,0 0-6 0,0 0-11 15,-6 21-22-15,6-21-15 0,0 0-22 16,-14 8-21-16,14-8-22 0,-13 7-10 16,4-2-25-16,1 0-64 0,8-5-263 15,-16 8 7-15</inkml:trace>
  <inkml:trace contextRef="#ctx0" brushRef="#br0" timeOffset="118203.784">19300 10128 839 0,'-6'7'24'0,"-2"-2"-9"0,8-5 16 15,-9 12-1-15,2-6 11 0,7-6 4 0,-14 7-1 16,14-7 6-16,-9 8 1 0,9-8 10 0,-10 5 1 16,10-5-4-16,0 0 0 0,-14 3 2 15,14-3-1-15,0 0-1 0,0 0-7 16,-13-16 0-16,10 9-7 0,-5-4-3 0,8-1-1 15,-3-3-1 1,0-2-4-16,3-3-1 0,-3-3 1 0,3-4 0 0,0-6 7 16,0 1 3-16,0-5 0 15,0-1 10 1,0 9-1-16,-4-7-2 0,4 1-2 16,0 5 0-16,0 0-4 15,0 5-5-15,0-1-1 16,0 4 0-16,4 5 4 15,-8-1 2-15,4 6-3 16,0-1-4-16,0 6 2 0,0 7 3 0,0 0 12 0,0 0 2 0,0 0 0 0,18 40 1 0,-15-15 0 16,7 5 4-16,-4 5 5 15,5 5-1-15,-5 5 9 0,4 5 4 16,-1-1 2-16,2 7-6 0,-1-1 6 16,-4-1 2-16,5 2-1 0,-5-1 3 0,1 1-4 15,-1-2-4-15,-3-4-14 0,2 2 2 16,-2-9-6-1,0-1-6-15,0-3-5 16,1-3-7 0,-1-1-1-16,0-5-8 0,0-5 0 15,-3-1-4-15,0 0-6 16,4-7-7-16,-4 1-7 0,4-3-19 0,-4-2-19 0,0-1-22 0,0-12-32 16,0 15-22-16,0-15-23 0,0 0-18 0,0 0-18 0,0 0-17 0,0 0-23 0,0 0-20 0,0 0-18 0,22-33-7 0,-14 15-27 15,1-1-73-15,1-1-80 0,4-5-168 0,2-3-96 0</inkml:trace>
  <inkml:trace contextRef="#ctx0" brushRef="#br0" timeOffset="118598.7593">19737 9665 1558 0,'3'-12'-64'0,"-3"-1"10"0,0 13 17 0,3-18 15 15,-3 11 7-15,0 7 22 0,0-15 6 0,0 15 12 16,0-10 12-16,0 10 8 0,0 0 1 16,0 0 4-16,0 0 3 0,0 0 6 15,14 28 5-15,-11-13 1 0,0 5 1 16,4 2 5-16,-4 5-5 0,8 6 0 0,-5 1 2 47,1 7 2-47,-1 5-4 0,2-2-2 0,1 4-2 0,-2-2-5 0,-1 3-4 0,2-2-1 0,1-2-7 0,-2 1 3 15,-1-8-11-15,2 1-1 16,-2-4-7-16,1 0-4 16,-4-3-9-16,0-3-11 0,0-5-20 0,0-2-23 15,5-1-27-15,-5-1-30 0,0-8-37 0,1-2-17 0,-1-3-7 0,-3-7-8 16,9 8-32-16,-9-8-58 0,0 0-280 0,0 0-36 15</inkml:trace>
  <inkml:trace contextRef="#ctx0" brushRef="#br0" timeOffset="119049.7313">20043 10240 1422 0,'0'0'-49'0,"0"0"10"0,4-13 12 16,-4 13 9-16,7-5 16 0,-7 5 11 0,10-9 22 16,-1 2 9-16,2-1 11 0,2 0 4 15,4 1 6-15,2 0-2 0,2-1 2 0,-1 0 1 16,-4 6-2-16,5 0 4 0,-2 2-4 16,1 2-4 15,1 4-5-31,-2 6 0 0,-5 0-9 0,-1 6 0 0,-3 3-6 0,-3 3-2 0,-4 0-2 0,-3 7-6 0,0-2 0 15,0 4-5-15,-6 2-2 0,2-3-1 16,1 1-1-16,-1-6 1 0,1-3-3 0,3 2-1 16,0-3 8-16,0-6 3 15,3-2 10-15,4-1 14 0,3-5 0 16,0-2 7 0,1-2 2-1,5-2 2-15,-16-3 5 0,30 0 0 0,-10-3-6 16,-1-2 1-16,2 1-6 15,2-4-8-15,1-2-3 16,-2 2-9-16,2-4-3 0,0 2-17 16,-1 2-26-16,-3-2-28 0,0 1-30 0,0 1-38 0,0-2-39 0,-3-4-30 15,-1 5-48-15,4-3-137 0,1-1-65 16,2-2-143-16,3-3-71 0</inkml:trace>
  <inkml:trace contextRef="#ctx0" brushRef="#br0" timeOffset="120019.6724">21741 9981 1422 0,'0'0'-68'16,"-19"21"4"-16,14-8 15 0,5 0 13 16,-3 2 1-16,3 2 10 0,-3 4 6 31,3-1 12-31,0 2 0 0,-3-2 0 0,3-3 7 0,-4 1-2 0,4-3 14 0,-3-1 10 16,3 1 14-16,0-2 7 0,-3-3 4 0,3-10 1 15,0 18-1-15,0-18-2 0,-6 10-5 0,6-10-4 16,0 0-1-16,0 0 2 0,0 0-7 15,0 0 0-15,-18-30-5 0,18 18-1 16,-3-6-6-16,3 0 2 0,3-1 0 0,1-1 0 16,-1-5 0-16,3 0 1 0,5 2-4 15,-1-4 9-15,4 2-1 16,-2 0 3-16,6 4 0 0,-2 4 1 16,4 2-4-16,-1 2 5 0,5 0 3 15,3 8-6-15,0 1 2 0,6 5 5 0,-3 7-4 16,3 4 5-16,0 2 1 0,1 3-1 15,-1 3 1-15,-3 4 0 0,0-5-1 0,3 8 5 0,-6-1 1 16,0-4-2-16,0 1-3 0,-4-4-1 16,1-1-2-16,-5-3-1 0,-2 0-1 15,-1-6 4-15,-2 3-8 16,-1-4 4-16,-2-2-3 0,2-6-2 16,-13 0-2-16,17-11-2 0,-11-1-3 0,-2 0-3 0,2-5 4 15,-3-4-4 1,0 1-3-16,2-2 0 0,-2-1 2 15,0 3-5 1,0 1 0-16,1 3 4 16,2 4-1-16,-3 2 1 15,4 3 5-15,3 2 0 0,-10 5 0 16,0 0 2-16,34 14 0 0,-25 1-1 0,8 3-1 16,-4-2-2-16,4 8-1 15,0 1 1-15,0-3-4 0,-1 2-6 0,1-3-2 16,-4 1 2-16,4-4-18 0,-4 0-13 15,-2-3-14-15,1 0-22 0,-1-3-23 0,-1-3-14 16,-1-1-23-16,-2 0-17 0,-7-8-10 16,0 0-1-16,0 0-1 0,0 0 6 0,0 0 3 0,0 0-2 0,0 0-21 0,-26-17-44 0,9 9-275 0,-3 1 11 15</inkml:trace>
  <inkml:trace contextRef="#ctx0" brushRef="#br0" timeOffset="120205.6587">22438 10239 1232 0,'0'0'-31'16,"-16"4"5"-16,16-4 14 0,-11 5 8 15,11-5 21-15,0 0 17 0,0 0 19 0,0 0 11 16,0 0 13-16,0 0 10 0,0 0 0 15,47 3 2-15,-31-9-8 0,2 4-7 16,5-6-7-16,-4 4-6 0,5-5-9 0,0 2-7 16,-1-1-10-16,0-1-23 15,0-1-25-15,4 0-26 0,-3-3-33 0,6-2-28 0,-3 0-5 16,-1-2-4-16,4 0-7 0,-4 2 5 16,4-3-4-16,-3 3-1 15,0 0 1-15,0 0-6 0,-4 0-207 0,1 4 158 16</inkml:trace>
  <inkml:trace contextRef="#ctx0" brushRef="#br0" timeOffset="120387.1717">23159 9895 859 0,'0'0'13'16,"6"-10"9"-16,-6 10 1 0,6-7 13 0,-6 7-1 0,0 0 11 15,0 0 26-15,0 0 4 0,24 12 7 16,-24-12-1-16,7 23 0 0,0-5-8 16,-1 2-8-16,4 2-4 15,-3 7-8-15,0 2-5 0,3-1-9 0,-4-3-8 0,4 3-13 0,0-3-13 16,-3-1-17-16,3-1-14 0,0-5-22 15,-3 1-14-15,2-4-6 0,2-3-6 16,-4-3-13-16,2-2-17 0,-9-9-62 16,10 10-241-16,-10-10 83 15</inkml:trace>
  <inkml:trace contextRef="#ctx0" brushRef="#br0" timeOffset="120688.1537">22961 10035 1176 0,'0'0'10'16,"-9"-2"5"-16,9 2 2 0,0 0 15 15,0 0 18-15,0 0 0 0,0 0 8 0,23-27 12 16,-7 18 3-16,5-3 7 0,2 2 3 16,11-5 0-16,-1-2-2 0,3 1-5 0,5 2-6 46,-5-4-7-46,1 1-7 0,-1 3-3 0,1 0-5 0,-4-1-4 0,-3 3-5 0,-6 4-1 0,-1-1-8 16,1 1-7 0,-5-1-13-16,2 1-7 0,-4-1-15 15,-4 5-15-15,4-1-6 0,-4-1-26 0,0 5-21 0,0 1-23 0,0-3-12 16,-13 3-19-16,24 4-26 0,-10-1-63 16,-14-3-282-16,13 15-11 0</inkml:trace>
  <inkml:trace contextRef="#ctx0" brushRef="#br0" timeOffset="120914.1387">23789 10069 1518 0,'10'8'58'0,"-10"-8"24"0,17 12 14 0,-11-8 13 0,-6-4 24 0,20 10 9 0,-10-5 9 0,-10-5 6 0,17 10-5 0,-17-10 18 0,10 7-9 15,-10-7-8-15,10 6-14 0,-10-6-16 0,3 9-7 16,-3-9-13-16,7 10-14 31,-7-10-23-31,-4 15-45 0,4-15-43 0,-3 16-45 0,0-9-42 0,3-7-49 0,3 15-44 0,-3-15-39 16,7 10-111-16,3-5-138 15,-10-5 69-15,16 9-150 0,-2-5-71 0</inkml:trace>
  <inkml:trace contextRef="#ctx0" brushRef="#br0" timeOffset="121999.3404">24806 9956 1549 0,'3'-11'-32'0,"-3"2"0"0,0 9 11 15,4-14 1-15,-4 14 12 0,0 0 11 16,0 0 9-16,0 0 11 0,0 41 12 0,-7-19 8 16,5 7 10-16,-3 2 17 0,-1 7 7 31,4-1 1-31,-4-1 1 0,0 1-6 0,4-5-6 0,2-1-5 0,-4-5-6 16,0 0 1-1,4-1 5-15,-3-5 1 0,3-1 3 0,0-2 0 16,0-3 1-1,0-2-2-15,0-12 9 16,0 13-2-16,0-13-1 0,0 0-4 0,0 0-3 0,0 0-4 0,16-47-5 0,-13 21-1 0,3-3-1 16,-6-7-1-16,2-1-6 0,1-3-1 15,0 0-3-15,2 2-2 0,-3 1-3 0,1 4 3 16,3 1 14-16,-1 7-6 16,-2-1 7-16,1 7-5 0,-2-4-8 0,5 5 1 0,-7 3-1 15,6 3-8-15,-3 2-4 0,2 1 3 0,1 3-2 0,-6 6 4 16,16-5-4-16,-16 5 2 0,22 11-1 15,-8-4-3-15,-3 8 2 0,2 0-8 16,1 3 1-16,6 4 5 0,-2 0-12 0,-2 0 0 16,0 4-2-16,4-4-2 0,-4 1-8 15,2-1-8-15,-6-2-6 16,2-2-26-16,-1-2-22 0,1 0-15 0,0 0-20 0,-8-4-16 16,2-2-17-16,-3-1-21 0,-1 2-13 15,-4-11-15-15,0 0-10 0,-7 15 0 16,7-15 3-16,-14 0 0 0,14 0-1 15,-27-2-9-15,11-2-13 0,-1 2-45 0,-1-1-345 16,-3 3-93-16</inkml:trace>
  <inkml:trace contextRef="#ctx0" brushRef="#br0" timeOffset="122317.3686">24670 10315 1572 0,'-10'5'-55'16,"10"-5"7"-16,-13 8 17 0,13-8 8 0,0 0 21 15,0 0 19-15,0 0-1 0,0 0 10 16,0 0 8-16,0 0-2 0,39-22 11 15,-22 10 3-15,3 0 11 0,3-2 4 0,4-1-5 16,-1-3 2-16,2 2 0 0,-5 0 1 16,3-2-2-1,-3 3-1-15,1 3 2 0,-3-2-1 0,1 5-5 0,-2-1 4 0,0 3-3 16,0 2 2-16,1-2-2 0,-2 4-2 16,-3 1 1-16,5 4-2 0,2 3 1 15,-3 0-1-15,-2 2-2 0,4 5 3 0,-2 0-2 16,3 2 0-16,-2 1 2 0,-2 5-9 15,1-3 0-15,-1 4-3 0,-4-4-6 16,2 0 2-16,-4 0-4 0,-2 3-4 16,-2-4-5-16,-3 1-14 0,1-4-21 0,-4-1-23 15,0-3-34-15,-3-9-30 0,0 20-47 0,0-20-33 16,0 0-19-16,-13 1-25 0,13-1-61 16,0 0-72-16,-26-22-202 0,13 7-61 0</inkml:trace>
  <inkml:trace contextRef="#ctx0" brushRef="#br0" timeOffset="122461.452">25082 9903 1489 0,'-3'-10'-17'0,"0"2"12"0,3 8 9 15,-2-15-2-15,2 15-1 0,0-12 3 0,0 12-8 16,-4-14 0-16,4 14 1 0,4-12-15 16,-4 12-18-16,0-12-14 0,0 12-17 15,2-12-47-15,-2 12-95 0,3-15-122 16,5 8 153-16</inkml:trace>
  <inkml:trace contextRef="#ctx0" brushRef="#br0" timeOffset="122718.6629">25357 9820 1125 0,'10'8'82'0,"-10"-8"-2"0,12 12-11 0,-2-8-7 15,1 4-6-15,-5 4-5 0,1 0-6 16,2 2-1-16,2 3-4 0,-1 3 4 0,1 1 6 16,-2 1-7-16,2 1 0 15,-9-1-3-15,12 6-8 16,-8-3 0 0,4-3-3-16,1 1-4 0,-5-1-10 15,4-1-8-15,-4-1-22 0,2-3-24 0,-2-3-17 0,1-2-27 16,-1-4-13-16,-6-8-14 0,7 8-21 0,-7-8-34 15,13 4-284-15,-13-4 43 0</inkml:trace>
  <inkml:trace contextRef="#ctx0" brushRef="#br0" timeOffset="123157.3239">25476 10057 1213 0,'-9'-7'-17'0,"3"-3"9"16,-1 3 3-16,2 0 7 0,2-4 3 0,3-2 10 15,8 4 5-15,-5-3 6 0,7-1 13 16,-3 3 11-16,1-3 10 31,3 4 3-31,5-5 1 0,-2 7 5 0,-1-1 4 0,1 4-4 0,0-1 0 0,0 2 0 0,-14 3-6 16,26 3-1-16,-26-3-7 0,22 9 0 0,-11 2-6 15,-1 2-7-15,-4-1-2 16,4 5-4-16,-3 1-6 16,-3 1 1-16,3 2-4 15,-5 1-1-15,2-2-1 16,-4 6 7-16,2-4-1 15,-2 1-6-15,0-2-3 16,5 3 1-16,-5-2-5 0,0-2-1 16,3-3-2-16,-3 4 2 0,6-4-1 0,1-2 2 15,-1-3-1-15,6 2 0 0,-3-5-4 16,0-2 0 0,1 1-5-16,4-6-5 0,0 3-11 0,-14-5-18 0,22 0-22 0,-22 0-28 15,25-7-28-15,-16-1-23 16,-3 1-15-1,6-2-11-15,-3-3-3 0,-3 0-13 32,2 0-8-32,-1 2-346 15,1-2-26-15</inkml:trace>
  <inkml:trace contextRef="#ctx0" brushRef="#br0" timeOffset="123330.8507">25923 10140 1443 0,'0'0'-20'0,"0"0"11"0,0 0 3 0,0 0 7 0,0 0 16 0,0 0 8 0,0 0 6 0,21 25 7 0,-17-12 5 0,1-1 3 0,-1 4-3 0,2-3 6 0,6 7 1 0,-3-3 4 0,0 0 0 0,5 0 0 16,3 1 0-16,-1 0-5 78,0-4-4-78,2-1-2 0,2-1-5 0,0-2-5 0,3 0-1 0,-3-5-9 0,-4 0-7 0,2 1-17 0,-3-6-15 0,-1 0-21 0,-14 0-15 0,20-6-17 0,-13 1-4 0,-7 5-7 0,7-13-2 0,-7 4-9 16,0 9-14-16,-7-20-43 0,0 12-77 15,-2-2-206-15,1 3 59 16</inkml:trace>
  <inkml:trace contextRef="#ctx0" brushRef="#br0" timeOffset="123499.8437">26137 10290 1194 0,'-9'0'-17'0,"9"0"3"0,0 0 24 0,-20 0 14 0,20 0 17 0,0 0 11 0,0 0 14 0,-7-5-3 16,7 5 4-16,0 0-9 0,23-12-6 15,-14 7-1-15,4-3-8 0,9 1-2 0,-6-3-6 16,0 0-3-16,2-1-12 0,-3 2-21 16,-1-4-25-16,-1 1-18 0,-2 2-16 0,-5 0-18 31,-2-2-13-31,-4 12-6 0,-4-18 1 0,1 8 9 0,-8 2-34 15,2 1-104-15,-5 0-79 16,-3 2 180-16</inkml:trace>
  <inkml:trace contextRef="#ctx0" brushRef="#br0" timeOffset="123682.8286">26011 10089 914 0,'-12'-3'40'0,"12"3"14"15,0 0 23-15,0-11 19 0,0 11 3 0,0 0-2 0,21-18 0 0,-7 11-3 0,3-3-4 0,-1 1-8 0,4-2-7 0,1-1-6 0,-1-2-10 0,-2 2-7 0,4 3-13 0,-3-4-13 16,0 1-11-16,-2 3-25 16,-4-5-28-16,1 4-38 15,-4 1-24-15,1-2-32 16,-1 1-88-16,-4 1-290 16,1 1-15-16</inkml:trace>
  <inkml:trace contextRef="#ctx0" brushRef="#br0" timeOffset="126310.2372">19664 11308 1383 0,'9'-5'-43'0,"-9"5"6"0,17-8 8 15,-10 3 0-15,6 0 9 0,-2 1-2 0,5-2-4 16,-2 0 14-16,5 2 1 0,-2-1-7 16,7 0 9-16,1 0 9 0,2 1 0 15,3 1 12-15,0 0 9 0,3-2 6 0,5 0 2 16,5 1 1-16,-3 1 3 0,4-2 6 15,-2 1-8-15,6-4 1 0,-5 2-2 16,4 0 2-16,-1 0-4 0,1-2 4 16,-1 1-3-16,1-3-5 0,7-2-3 15,-5-4 1-15,-5 6-2 16,2-5 1-16,5 1 9 16,-8 3-2-16,1-1 5 15,-2 3 3 16,2 1 1-15,-1-1 1 0,0 5 4-16,1 1-4 0,-1 1 1 15,4-1-2-15,-1 0-6 0,2 3 0 16,-1 3-2-16,-1 0-5 0,1-1-1 0,2 1-5 16,-1-2 1-16,1-1-1 0,-2 0-5 15,3 0 2-15,-3-1-1 0,-3-4-4 16,-2 2 0-16,6-2 1 0,-9-2-4 15,4-1 1-15,-2 1 2 0,-5-3 1 16,1 2-1-16,-4 3 2 0,0-3 1 16,-3 3-2-16,-3 1 6 0,3 1 0 0,0 1 1 15,-3 2-2-15,3 2-3 0,0 1 0 16,0 1-2-16,0-1 0 16,0 3 1-16,3-2-2 0,4 1-2 0,-4 0-2 15,4-2 2-15,-3 0-1 16,2-3-3-16,4 2 3 0,-3-4 0 0,0-1-3 15,3-2 1-15,-1 1-2 16,-2-4 0-16,4-1 0 0,-5 2-1 0,1-1 0 16,-7 1 2-16,3-3 0 0,-3 3-4 0,-3 0 1 0,9-1 2 15,-6 0-4 1,-3 0 1 0,3 0 2-1,0 4-1-15,-3-1 2 16,3 0-2-16,-3 0 1 15,3 1 0-15,0 1-4 16,3-2 2-16,-3 2 2 16,3 1 0-16,0-1-1 0,1-1 1 15,-1-2-2-15,8 1 1 16,2-2 1 0,-4-1-2-16,5-4 1 0,-1 2 0 0,-2-5-2 15,2 3 3-15,7-4-2 0,-4-1 1 16,-9 4-2-16,7 1 1 0,-8-1-1 15,4 3 4-15,1 4-2 16,-8-2 6-16,0 8 1 0,1-4 1 0,2 8 0 16,-3-4 0-16,4 4-2 0,-3 0 1 15,6 0-3-15,0 1 1 0,0 0 1 0,0-5-2 16,-3 2 1-16,2-4-1 16,5 0-4-16,-1-4 4 15,-3 0 1-15,3 0-4 0,0-5-1 0,-2 4 2 0,-1-3-4 16,-4 0 6-1,1 0-4-15,-7 3 4 16,-4-3-6 0,4 2 0-16,-5 4 2 15,-2-5 3-15,3 6 1 16,-6 3 4-16,-3-1 1 0,6 2-2 0,0 2 0 0,4 0 1 16,-4 3-3-16,4-2 1 0,3 1-3 0,-3 0 1 15,3 1-1-15,3-4 2 0,2 0-3 16,-6 3 4-16,5-5-5 15,-2 0 6 1,1 0-7-16,1-2 1 16,0 2-4-16,-4-5 3 15,3 3 0-15,0-1 1 0,-3-2 0 16,1 2 0-16,-2-2-4 0,-2 3 2 16,-1 2-1-16,-2-2 2 15,0 2 0-15,3-4 1 0,-8 4-2 0,4 0-3 16,-2 0 4-16,2 0 1 0,-1 0-2 0,2 0 2 15,1 0-1-15,-6 0-2 0,3-2 1 0,0 2 4 16,5-3-5-16,-4 0 2 0,0 3 0 16,3-1-2-16,-3 1 1 0,1 0 1 15,-1 1 0-15,7 7 0 0,-7-2 1 0,7 4 0 16,-3-2-1-16,4 1 1 0,-2 1 4 0,5 2-3 0,-5-1-3 16,6-2 3-16,-7-1-5 0,4 0 4 0,-7-3-2 0,6 2 0 15,-2-7 0-15,-2 3 0 0,4-3 1 16,-8 0-1-16,0 0 1 0,-3-3 0 0,0 3 1 0,1-2-2 15,-2 0 1-15,-2 2 0 0,1 0-1 16,-3-3 0-16,-2 3 1 16,-13 0 1-16,32 3 2 0,-19-1 7 0,3 0-5 0,-2 1 1 15,1-1-3-15,6 1 5 0,-1-1-3 0,-3 1 3 0,6-3 1 0,-2 0-2 16,8-5 0-16,-2 2-3 16,7-2 1-16,-1-2 8 0,3 2-8 15,-2-3 0-15,-5 0-1 0,2 0-1 0,-1 4-1 0,-3-4-2 0,-4 4 2 16,1-1 1-16,-6 0 0 0,0 2 1 15,-2 1 4-15,2-1-1 0,-7-2 5 16,3 3-1-16,-3 0 0 16,-11 2-1-16,20-3 1 0,-7 0 3 0,-13 3 0 0,17 3 0 0,-17-3 5 0,16 0-4 0,-16 0 4 0,0 0-6 0,24 5-3 0,-18 2-1 15,-6-7-4-15,14 10 4 0,-14-10-8 16,7 12-8-16,-7-12-10 0,0 18-17 0,0-8-28 0,0-10-32 16,-3 18-40-16,3-18-45 0,-8 15-45 0,5-5-126 0,-4-6-75 0,7-4-162 0,-9 15-87 0</inkml:trace>
  <inkml:trace contextRef="#ctx0" brushRef="#br0" timeOffset="127963.1068">27137 9399 1518 0,'0'0'-76'16,"-2"-18"11"-16,2 10 13 0,0 8 10 15,2-20 11-15,-2 7 6 0,0 0 14 0,4 1 6 16,0-3 9-16,-1 0 14 0,-1 0 10 15,3 1-2-15,-2-2 14 16,3 1-2 15,-2 5 4-31,-1 1 8 16,-3-2 5-16,0 11-4 0,4-9 0 0,-4 9-2 0,0 0-1 0,0 0-3 0,-4 34-3 0,4-11 2 16,0 4-3-16,-3 6 0 0,3 4 0 15,3 4-1-15,-3-2-7 0,4 3 0 16,2 2-4-16,-2-6 1 15,2 3-2 1,7 1 1 0,-4-4-2-1,5-6 1 1,4-3 1-16,-2-2 0 16,2-5-5-16,-3-7-1 0,8 1-1 15,-1-9-2-15,3-2-3 16,-5-5-1-16,1-3 4 0,6-2-5 0,-8-4-3 15,2-2-1-15,-1-2 4 0,-4 1-2 0,0 0 1 16,-3-1 1-16,1 4 10 0,-1 1-3 0,-2 3 2 0,-11 5-1 16,10-3-2-16,-10 3-2 0,4 20 3 0,-4 1-2 0,0 6 3 0,0 10 1 0,2 13 0 15,-2 5 4-15,-2 14-1 16,2 5 4-16,-7 2 12 0,0 25 2 0,0 2-4 16,-6-4 6-16,-1-13 0 0,5-17 18 15,-1 1-7-15,2-2-6 0,-1-1-8 16,-1-3-4-16,0-2-2 0,3-6-2 15,1-5-5 1,-5-6-7 0,9-5-4-16,-10-2-8 15,7-4-12-15,-3-1-14 16,6-6-19-16,-1-1-19 0,-2-4-25 16,-1-2-28-16,3-1-32 15,3-3-35-15,-4-6-36 16,0 0-47-16,4-10-119 0,-2 13-64 0,2-13-123 0,0 0-62 0</inkml:trace>
  <inkml:trace contextRef="#ctx0" brushRef="#br0" timeOffset="129150.0332">28295 9390 1488 0,'3'-9'-43'0,"1"-2"14"0,-1 1 0 0,-3 10 5 0,4-15 6 0,-1 8 3 16,-3 7 19-16,0 0 14 0,0-13 11 16,0 13 2-16,0 0 9 0,0 0 15 0,-17-1 5 15,17 1 3-15,0 0 6 0,-23 24-1 0,13-9 1 16,0 4 2-16,0 7-4 0,0 1-4 15,0 7 2-15,3 3-7 16,0-3-5-16,4 7-2 0,0-4-2 0,3 1-7 16,3-4 3-16,3 2-4 0,5-5 3 15,-1 1 0-15,3-6-2 16,4-1-3 0,7-4-3-1,-5-4 0-15,1-7-5 0,7-3-2 16,-3-4-1-16,2-6-4 15,1-2-3-15,-1-2-1 0,1-6-3 16,-4-1-1-16,4-4-1 0,-6-2 4 0,1-3-8 16,-6 5-1-16,1-2-2 0,-3 6 3 15,-4-3 2-15,4 2-2 16,-8 4 0-16,4 1 8 0,-5 1-4 0,7 1 0 16,-12 8-1-16,13-8-2 0,-13 8-2 0,0 0 1 0,0 0 6 0,30 17-8 0,-19-6-2 15,-2-2 2 1,4 4-3-16,1 0 2 0,1-1-2 15,3 4 0-15,-1-3 0 16,0 1-3-16,3-2-1 0,-4-1 4 16,5-4 1-1,-5-2-1-15,1 0-2 0,-1-5-2 16,1-3-1-16,0-2 2 0,-1-2 4 16,1-6-3-1,-4 1-1-15,1-6 1 16,-4-2-1-16,-4-2-1 15,-2-4 0-15,-4 2 6 0,-4-4-9 16,-2 1 1-16,-4 4 4 0,0 1 2 0,-7 1 3 16,4 4 0-16,-7 7-1 15,0 0 0-15,-1 8-1 0,1 4-1 16,-2 6-3-16,-5 7 0 0,0 5 2 16,3 3-3-16,1 3-1 0,0 3-6 0,0-2-12 15,2 3-7-15,2-3-13 16,5 1-12-16,3-7-8 0,6 0-13 0,2-3-15 15,3-6-7-15,0-12-20 0,13 12-20 0,-13-12-8 0,22-1-18 0,-22 1-26 32,31-21-59-32,-11 6-396 0,0-8-137 15</inkml:trace>
  <inkml:trace contextRef="#ctx0" brushRef="#br0" timeOffset="129538.0073">29112 9498 1705 0,'10'-3'-59'0,"-10"3"33"0,20 3 16 0,-20-3 11 0,24 8 9 0,-8 1 13 0,-2 1 3 0,2 3 9 0,-2 5 11 0,-1-4 8 0,1 4 9 0,-1 1 3 0,4 1-2 0,-7-2-1 0,2 0-2 0,2 0-5 0,-4-5-2 0,1 4-4 0,-5-8-5 0,4 2 1 0,-1-2 2 0,-1-1 3 0,-8-8 1 16,13 9-8-16,-13-9 1 15,0 0 0-15,0 0-10 0,0 0-4 0,3-31 3 0,-6 16-10 16,3-3 3-16,-3-5-8 0,-1 1 1 16,1 1 5 15,0 0-6-31,3 0-2 0,0 4 2 0,-3-1-5 0,6 3-1 0,-3 3 0 0,6 2 1 0,1-2 3 16,6 6-2-16,1 4-1 0,2-1-1 0,4 6-1 0,7 5-2 15,0 1-2-15,6 4 3 0,0 2 3 16,0-1 4-16,4 7 0 0,-4-4 5 0,1 0 1 15,0 1 4 1,-4 0 3-16,0-3-1 0,-8 0 0 0,2-6 1 16,-1 3 1-16,-5 0 2 15,-2-7 12-15,-2-1-1 0,-1-1-1 0,-13-3 2 0,26-10 15 0,-16 2-3 16,1-4 0-16,-5-3-4 0,1 0 1 0,-4-4-7 16,0-2-5-16,-3-4-9 0,-3 2-5 15,3-4-3-15,-7 4-13 0,4-2-30 16,-3-1-23-16,1 5-19 15,2-1-24-15,3 2-17 16,0-4-19-16,0 10-11 0,0-3-9 0,8 2-10 16,-2 3-11-16,1-2-9 0,2 4-8 0,2 0-11 0,2 3-15 15,0 2-55-15,4 0-70 0,-4 0-263 0,1 5-90 16</inkml:trace>
  <inkml:trace contextRef="#ctx0" brushRef="#br0" timeOffset="130162.4883">30179 9300 1489 0,'11'10'-64'0,"-1"-1"4"0,-1 3 9 0,-2-3 12 16,4 2 11-16,-2 1 8 0,-2 0 12 15,3-2 7 32,0-1 8-47,-4 5 9 0,4-7 8 0,-6 4 10 0,6-2 10 0,-10-9 10 0,10 15 6 0,-10-15 6 0,10 12 5 0,-10-12-7 0,0 0 1 0,10 3-9 0,-10-3-4 16,0 0 2-16,0 0-3 0,16-22-1 16,-12 10 1-16,0-1-1 0,-4-3 1 15,0 1 4-15,0 1 4 0,0-3 2 0,-4 1 3 16,0 1-2-16,-2 0 4 0,3 3 1 15,-4-1 1-15,-3 4 0 0,3-2-7 16,1 4-3-16,-1-1 3 0,4 1-14 16,-4 1-5-16,7 6-4 0,0 0-3 0,0 0-4 15,0 0-2-15,0 0-2 0,0 0 8 0,0 0-15 16,26 28 3-16,-12-12-6 0,-1-2 2 16,4 3-2-16,-4 4 4 0,1 2-1 15,-4-1 8-15,-1 2-8 0,2 0-7 16,-5 0 9-16,1 1-4 0,-4 1 0 0,0-2 0 15,-3-2 0-15,0 1-3 0,0 0 5 16,-3-6-10-16,3-2 1 0,0 0 1 0,0 1-3 16,0-7 12-16,-3-1-7 0,3-8-7 15,0 0 0-15,0 0 7 0,0 0-10 0,0 0 0 16,0 0 6-16,0 0-4 0,17-25-2 16,-17 25 0-16,10-17-4 0,-4 8 1 15,5 2 1-15,-2-1 1 0,4 7 3 0,1 1-4 16,-14 0 11-16,34 4-11 0,-14 1-5 15,-1-1 7-15,2 4-2 0,2 1 0 0,4-5-1 16,-4 4 3-16,3-3 0 16,-2 2-2-16,-1-4 0 0,1-1 7 0,-5 1 3 15,5-6-6-15,-4-2 7 0,0-2-4 16,0-1-5-16,0-4 4 0,-7-3 6 16,0-3-13-16,1-1 1 0,-4 2 2 0,0-7 10 15,-3 4-6-15,-1-2-8 0,-2-1 2 0,-4-2-4 16,0 1-1-16,0 0-5 0,0 4-7 15,-4-2-10-15,1 5-11 16,0 1-24-16,-4 4-25 16,3-3-28-16,1 5-26 0,0 1-34 0,-4-2-29 0,4 6-15 0,3 5-39 15,-6-9-105-15,6 9-51 0,0 0-160 0,0 0-74 16</inkml:trace>
  <inkml:trace contextRef="#ctx0" brushRef="#br0" timeOffset="130530.4663">31427 9331 1566 0,'0'0'26'0,"0"0"24"16,0 0 7-16,0 0-5 0,-4 17 0 15,4-17 7-15,-9 12 1 0,9-12 14 0,-7 15 5 16,0-5 8-16,4 4-2 0,-4 2 4 16,4 0-1-16,0 6-3 0,-1-3 1 0,4 4 1 15,0 2-7-15,4-1-2 0,-4 2-5 16,6-3-4-16,1-1-5 16,0 2-8-1,3-3-8-15,-1 0-1 0,2-5-7 16,2 1-3-1,0-3-1-15,1-2-11 0,-1-7-18 0,1 0-20 0,2 1-26 16,-16-6-21-16,33-6-22 0,-9-1-22 0,-4-3-23 16,-1 0-25-16,-5-5-9 0,2-3-10 0,5-4-34 0,-4-1-106 15,-1 0-341-15,1-1-149 0</inkml:trace>
  <inkml:trace contextRef="#ctx0" brushRef="#br0" timeOffset="130898.4397">31807 9373 1731 0,'0'-10'-57'0,"0"10"12"0,3-15 14 0,-3 15 29 0,0-12 34 0,4 3 20 0,-4 9 8 16,0 0-2-16,3-12 2 0,-3 12 4 15,0 0 7-15,0 0 7 0,0 0 0 0,0 0 0 16,0 0 0-16,0 0 1 0,17 33 0 16,-14-18-6-16,7 0-5 0,-4 7-6 0,2-4-2 15,2 2-6-15,2-1 3 0,2-1-6 16,2-3-4-16,2 3-5 0,-2-3 0 16,1-3-8-16,0-3 3 0,2-1-9 15,2-2-7-15,-5-6 1 0,1 0-8 0,3-6-3 16,-4-3-6-16,2-2-2 15,-2-3-2-15,-2-1-4 0,2-2-1 0,-6-1 0 16,3-2 6-16,-3 3-6 0,1-1 3 16,-5-1-1-16,4 7 0 0,-4 0 2 0,2 2 2 15,-2 3 13-15,4 2 5 0,-10 5 5 0,0 0 3 16,23 3 0-16,-23-3 3 0,24 12-7 16,-11-2 1-16,1-1-4 0,2 3-1 0,-2 5 1 15,2 0-8-15,1-2 3 0,-1-2-3 16,1-1-4-16,-1 1-9 0,-2-4-20 15,-1 2-22-15,-2-6-24 0,2-1-25 16,-13-4-41-16,20 5-35 0,-20-5-28 0,0 0-29 16,16-9-58-16,-16 9-69 0,3-18-302 15,-3 7-148-15</inkml:trace>
  <inkml:trace contextRef="#ctx0" brushRef="#br0" timeOffset="131063.4304">32247 9087 1714 0,'-30'-19'-48'0,"11"4"2"0,-2 0 15 16,1 4 6-16,7 2 2 15,-1 1-4-15,4 1-6 0,-2-1-25 0,4 6-44 16,2-3-125-16,6 5-145 0,-7-7 114 16</inkml:trace>
  <inkml:trace contextRef="#ctx0" brushRef="#br0" timeOffset="131730.4362">32577 9113 998 0,'11'10'12'0,"-5"0"-1"32,1 0 0-32,-1 3 9 0,1-4 11 0,3 3 2 0,0 4 4 0,0-1 8 0,4 0 5 15,-1 2-1-15,0 1 3 0,4 0 6 16,0-1 4-16,-1 0 6 0,1 4-7 16,3-4 5-16,-7-5-3 0,8 3-1 0,-5-3-1 15,-2 0 7-15,2-3-1 0,-2-2 2 16,-1 1-4-16,-1-3-5 0,2-5 1 15,-14 0-3-15,21-2-5 0,-21 2-6 16,13-8-3-16,-7-2-4 0,-6 10-6 16,0-21 0-16,0 9-5 0,-3 0-2 0,-4 0-5 15,1 1-4-15,-8 2 0 0,4-3-2 0,-4 5 1 16,2 1-3-16,-1 0-3 0,-1 4 1 16,1-1-2-16,-1 3-2 0,14 0 2 0,-27 3-2 15,14 2-1-15,4-2 2 0,9-3-6 16,-21 6 4-16,15-3-3 0,6-3-1 15,-11 9-1-15,11-9 1 0,0 0-1 0,0 0 1 16,0 0 0-16,0 0-1 0,0 0-1 16,44 1 2-16,-44-1-1 15,33-1-2-15,-12 1 1 16,-2 0 0-16,5 3 1 0,-1 3 5 16,4 1 2-16,-5 1 9 15,8 4 4-15,1 3 9 0,-5 0 2 0,4 3 9 0,0 2-1 16,-3 0-1-16,3 1 4 15,-3 3 1-15,-3-2-1 16,2-2 6 0,1 1-2-16,-4-4 20 15,-3-2 16-15,-3-3-15 16,3 1 8-16,-7-1 4 0,4 2-2 0,-7-5 0 16,3-1 10-16,-3-1-1 0,1-2-1 0,-2 0 4 0,-9-5-5 0,0 0-7 0,17 0-11 0,-17 0-7 15,13-13-7-15,-6 4-6 0,-1-6-5 16,-6-3-7-16,0 0-7 0,0-4-11 15,-3-4-19-15,0-1-7 16,-1-8-8-16,-2 2-17 0,0 2-11 0,-2-2-22 16,-2 0-15-16,1 0-22 15,-2 6-22-15,1-3-25 16,-2 3-41-16,1 2-57 0,-5 2-47 16,2 3-134-1,-2 2-83-15,-1 1 73 16,0 3-233-1,0 1-167-15</inkml:trace>
  <inkml:trace contextRef="#ctx0" brushRef="#br0" timeOffset="131866.4217">32797 8961 1871 0,'-6'-11'-4'0,"-1"-2"11"0,7-1 29 0,-3-1 16 0,0-1 2 0,6-2-3 0,0-3-7 0,4 1-6 0,3-2-8 0,0-2-17 0,0 2-17 0,4-3-19 16,2 0-33-16,1 0-31 0,-1 0-39 0,4 3-83 0,1-1-365 15,-8 6-75-15</inkml:trace>
  <inkml:trace contextRef="#ctx0" brushRef="#br0" timeOffset="140648.6641">29009 10485 897 0,'-23'22'57'0,"16"-14"1"0,-7-1 30 15,5 2 1-15,-5 3-1 0,0 0-3 0,-2 3-12 16,3 0-2-16,0 0 9 16,-1 5-3-16,1-2 5 0,-1 1 0 0,5-1 0 15,-2 2-2-15,5 0 0 0,-2-3 0 16,3 3 0-16,5-2-1 0,-8 0 1 0,8-1-2 16,-2 0 4-16,2 1-6 0,0 0-1 0,2-1-1 15,-2 1-11-15,4 3-9 0,0 0 2 16,-1 1-10-16,-1-2-1 15,2 6-7 1,3-4-4-16,0 0-1 0,0 1-3 16,-1 0-3-16,4-3-3 15,-3 0-4 1,3 0-3-16,0-5 0 0,-3 2 5 0,3 0-7 16,-5-4-4-16,3 0 0 15,2-1-1-15,-3-2 0 0,2 0 1 0,5 2-4 0,-1 1 2 16,4-3-4-16,-4 0 0 0,8 0 6 15,-3 0-6-15,7 0-4 0,-2-1 5 0,1-3-5 16,3 2-4-16,-2-2 0 0,2-2-1 16,3-2-1-16,-3 1 0 0,-3 0-1 15,2-6 0-15,-2 0 2 16,3 1-3-16,-8-6 3 0,5 0 2 0,-4-1 0 16,-1-2-18-16,2-3 9 0,-5 1-7 0,1-2 1 15,-7 0 5-15,3-3 6 16,-6 1-5-16,-1 5 1 0,1-2 1 0,-3 0-2 15,-1-1 5-15,-3 5 8 0,4-2-5 16,-4 0 0-16,0 12 2 0,3-18-1 0,-3 7 2 0,0 11-4 0,0-12 8 0,0 12-3 0,-7-7 5 0,7 7-11 16,0 0 1-16,0 0 4 0,0 0-3 0,0 0 1 0,0 0 0 0,0 0 0 15,-3 30 1-15,3-30-1 0,7 22 0 16,-4-9 2-16,3-1-2 0,1 1 3 16,0 0-2-16,3-1-4 0,3 3-5 15,1-2-1-15,2-4-4 0,1 1-4 16,2-6 4-16,-2 2-4 0,4-4 4 0,1 2-2 0,-1-4 0 15,-1-6 0-15,-1 3 2 0,2-9 1 16,-1 2 1-16,-4-5 1 0,-2 0 2 16,-4-3-1-16,4-2 6 0,-11-2 0 0,-3-3 0 15,0 0-2-15,-11-2 3 0,5 2 5 16,-4 2 4-16,-4-2 4 0,-5 5-1 16,5 2-1-16,-5 6 2 0,1 2 2 15,1 6-6-15,-2 1 3 0,2 6 0 0,1 1 3 16,-5 3-6-16,4 4-2 0,4 2-9 0,0 1-7 15,3 1-29-15,3-2-26 0,4 2-27 16,0-1-27-16,3 2-31 16,0-4-18-16,3 4-29 0,3-7-80 0,-2 4-363 15,10-6-139-15</inkml:trace>
  <inkml:trace contextRef="#ctx0" brushRef="#br0" timeOffset="141157.1799">30360 10865 1660 0,'3'13'-53'0,"0"-1"20"0,-3 4 24 16,0-2 27-16,0 4 13 0,0-1 3 0,0-3 0 15,3 6-1-15,-3-4 0 0,0 0 6 16,0-2 1-16,4 1-2 0,0-1 2 0,-4-2-1 15,0-12 4-15,0 20 10 0,3-13 7 0,-3-7-8 16,0 0-3-16,0 0-5 0,0 0-4 16,0 0 0-16,0 0-6 0,0 0-4 15,0 0-4-15,-7-35 0 0,11 23-4 0,-1-4-3 16,0 4-2-16,4-1-2 0,2 1-3 16,2 2 2-16,2 2-5 0,1 0-2 15,-1 3 3-15,7 2-3 0,-4 3 2 16,8 3-3-16,-1 2 1 0,1 1-2 0,-2 1 6 15,2 1-5-15,0 2-1 0,-1 0 1 16,-3 0 8-16,0-3 6 0,-3 2 10 16,-1-3 6-16,1 2 5 0,-4-1 5 0,1-2 9 15,-4 1 9-15,3-4 1 0,-13-2-7 16,17 5-3-16,-17-5-3 0,16-5 0 0,-16 5-5 16,14-13-9-16,-8 4-1 0,-3-4-3 15,1-2-2-15,-1-3-8 0,-3 1-1 16,-3-7-11-16,3 1-12 15,-4-3-17-15,1 0-20 0,0 0-28 0,0 1-29 16,0-3-34-16,3 3-46 0,3-1-23 0,-3 2-48 16,6 2-112-1,-3-1-72-15,7 3-156 0,1 0-86 16</inkml:trace>
  <inkml:trace contextRef="#ctx0" brushRef="#br0" timeOffset="141628.6777">31197 10648 1549 0,'0'0'-24'16,"0"0"17"-16,0 0 17 0,0 0 21 0,0 0 13 15,0 0 7-15,0 0 0 0,0 0-2 16,7 47-3-16,2-29-2 0,-2-1-4 0,3 0-4 16,0 6 2-16,4 0-5 0,2-1-3 15,1 2 2-15,-1 0 2 0,1-5-2 16,-4-1 2-16,4 0 2 0,-4-1-1 15,1-2 7-15,-1 0 3 0,1-3 3 0,-4 1 6 16,-1-2 6-16,2-2 2 0,-4-4-4 16,-7-5-2-16,16 6-2 0,-16-6-4 15,0 0-2-15,20-16-1 0,-14 6-2 0,-2 0-3 16,-1-7-5-16,-3-1-1 0,0-4-7 16,0-4-1-16,-3-1-5 0,-1 0-1 0,1-3-4 15,0 2-5-15,-3 2-4 0,2 0-12 16,0 3-18-16,1 1-22 0,0 1-32 15,-1 4-39-15,4 2-45 0,-3 1-33 16,3 2-74-16,3 0-137 0,-3 12-235 0,7-14-134 16</inkml:trace>
  <inkml:trace contextRef="#ctx0" brushRef="#br0" timeOffset="141915.6561">31708 10790 1686 0,'-5'10'-50'0,"5"-10"14"16,-3 19 28-16,0-5 23 0,3-4 11 0,0 5 8 16,0 0 2-16,0 0 5 0,3-1 4 15,0 4-4-15,2 0 0 0,1-1-3 0,4 3-2 16,-1-2 1-16,2-1-4 0,2 1-1 0,1-3-3 15,-1 0-2-15,4 0-2 0,-1-3-4 16,1 1-6-16,-1-1-9 0,-2-4-14 16,5-1-18-16,-1-1-26 0,-6-4-28 0,2 0-32 15,-14-2-25-15,27 0-78 0,-17-2-309 16,-10 2-28-16</inkml:trace>
  <inkml:trace contextRef="#ctx0" brushRef="#br0" timeOffset="142114.6444">31847 11038 1333 0,'-10'0'-27'16,"10"0"11"-16,-14 0 6 0,14 0 15 0,-9-3 20 15,9 3 5-15,0 0 0 0,0 0-7 0,0 0 1 16,0 0-5-16,27-17-6 0,-18 12-17 16,8-3-9-16,-4-2-23 0,4 4-18 0,-1-8-25 15,-2 4-38-15,2 2-74 0,-2-1-134 16,-1 1 159-16</inkml:trace>
  <inkml:trace contextRef="#ctx0" brushRef="#br0" timeOffset="142427.7192">31787 10845 901 0,'-7'-5'1'15,"7"5"5"-15,0 0 0 0,0 0 10 0,21-22-5 16,-12 11 8-16,4 2-2 0,8-1 3 15,-1-2-2-15,-1 0 5 0,2-2 1 0,6 4-2 16,-4-2 1-16,0 2-6 0,-3-3 7 16,4 3-4-16,-5 4-2 0,-2 0 6 15,-4 0 1-15,1 1 2 0,-1 5-1 0,-13 0 5 16,17 0-5-16,-17 0 6 0,13 11-4 16,-13-11 2-16,7 18-1 0,-7-9 3 15,4 6 10-15,-1 0 7 0,-3 1-5 16,3-2 10-16,3 6-1 0,1 0 3 0,0 1 6 15,0-1 1-15,2-3-3 0,1 0 1 16,1 0-7-16,2-1-6 0,1-1-3 0,2-2-4 16,1-2-10-16,-1 0-16 0,1-2-25 15,2-3-28-15,2-4-35 0,-1-2-53 16,0 0-72-16,3-4-118 0,4-5-199 0,0 2-19 16</inkml:trace>
  <inkml:trace contextRef="#ctx0" brushRef="#br0" timeOffset="142826.6924">32857 10553 1403 0,'0'0'-14'16,"-13"0"19"-16,13 0 26 0,-20 7 32 0,13 1 13 16,-5-1 6-16,1 8-3 0,1 1 4 0,1-2 0 15,-2 4-6-15,4 1-7 16,1 5-4-16,6-4-9 0,0 0-2 0,0-1-7 0,6 1-3 15,4 3-4-15,1-6-4 16,2 2-3-16,1-3-5 0,2 0-3 0,4-2 0 16,-4-4-7-16,5 0 0 0,-4-5-6 0,2-2-7 15,-2-3-8-15,2-3-1 0,2-2-7 16,-4-2-3-16,-1 0 4 0,4-6 2 16,-3-2-2-16,0 3 2 0,-4-4 2 15,0 1 3-15,4 3 1 16,-7 0 6-16,3 0 8 0,-6 4 3 0,3-1 10 0,0 2 11 15,0-1 1-15,-3 4 5 0,-7 4 1 0,19-3 2 16,-19 3 1-16,24 5 0 0,-11 0-3 16,-2 0-4-16,5-1-2 0,1 8-2 15,-1-4-8-15,4-2-1 0,-3 2-15 16,0-1-24-16,0-2-28 0,-1 3-33 0,-2-3-47 16,-1-3-53-16,1 3-55 0,-14-5-130 0,22 0-52 15,-22 0-156-15,14-3-68 0</inkml:trace>
  <inkml:trace contextRef="#ctx0" brushRef="#br0" timeOffset="142965.6827">33178 10476 1471 0,'-13'-8'-80'0,"2"-2"-26"0,5 2-85 16,-4 1-181-16,7-1 114 0</inkml:trace>
  <inkml:trace contextRef="#ctx0" brushRef="#br0" timeOffset="143325.9358">33431 10582 979 0,'7'15'11'0,"0"-2"8"0,-1 3 9 15,1-4 19-15,-4 0 14 0,4 1 3 16,-3 1 7-16,5 4 1 0,-2-3-1 0,2 0 0 15,-1 3-1 17,2-1-5-32,2 1 4 0,2-3-8 0,-1-1 1 0,1-2-3 0,-1 2 5 0,-2-4-2 0,2 0-3 0,-4-5-1 15,2 0-1-15,-11-5-4 0,19 2-3 16,-19-2 3-16,17-5 2 0,-17 5 5 0,13-12-6 16,-9 3-1-16,-4-3-2 0,0 0-2 15,0 0 1-15,-4-1-3 0,-2 1-2 16,-4-1-5-16,4 0 3 0,-8-1-4 0,4 4-2 15,-1 0-1-15,2 0 3 16,-4 3-6-16,2 1 1 0,-2 1-4 0,4 5-6 16,-5 0-4-16,14 0-1 0,-24 5-3 0,15 1-8 15,-1-4-9-15,-1 5-16 0,1-2-24 16,4 1-26-16,6-6-33 0,-14 9-38 16,8-4-40-16,6-5-18 0,-10 8-72 0,10-8-109 15,0 0-247-15,0 0-123 0</inkml:trace>
  <inkml:trace contextRef="#ctx0" brushRef="#br0" timeOffset="143647.4334">33701 10885 1589 0,'7'9'-49'0,"-7"-9"14"16,7 14 19-16,-1-8 25 0,-6-6 22 16,7 12 21-16,-7-12 9 0,6 7 9 0,-6-7 6 15,0 0 3-15,0 0-5 0,8 7-4 0,-8-7-1 16,0 0-10-16,0 0-7 0,0 0-3 16,3-25-3-16,-3 25-3 0,0-15-4 0,0 15-3 15,3-20-4-15,0 11-3 16,4-2-2-16,-4-1-3 0,0 4 3 0,1-1-7 15,-4 9 1-15,10-13 3 0,0 8 1 0,0 2 3 16,-10 3-1-16,20-5 1 0,-20 5 8 16,20 2 5-16,-20-2 5 0,30 8 10 0,-17-5-1 15</inkml:trace>
  <inkml:trace contextRef="#ctx0" brushRef="#br0" timeOffset="143985.4664">33502 10263 1606 0,'-8'-7'3'0,"5"-1"18"16,0-1 28-16,-1-3 15 0,1 0 0 16,3 3-8-16,0-7-8 0,3 4-6 15,-3-1-14-15,7-2-16 0,-4 0-18 16,0 0-30-16,2 1-21 0,1-2-35 15,4 3-27-15,-4 1-71 0,2 0-318 0,-2 2-13 16</inkml:trace>
  <inkml:trace contextRef="#ctx0" brushRef="#br0" timeOffset="161197.3619">3471 5135 429 0,'-7'7'61'0,"7"-7"14"0,-9 11-17 15,9-11-16-15,-7 9 4 0,7-9 0 0,-7 5-6 16,7-5 2-16,0 0 9 0,-10 5-7 16,10-5 1-16,0 0 1 0,0 0 11 15,0 0 6-15,0 0-5 0,0 0 6 0,0 0-1 16,33-27 3-16,-19 15 1 0,2-1-1 16,5-7 1-16,6-1 0 0,3-4-6 15,3-2-3-15,7-3 6 0,7-5 2 0,5 1 0 16,8-2-5-16,0 4-2 15,-3-1-6-15,0 3-2 0,-7 5-8 16,-10-1-4-16,3 7-3 0,-13 2 1 16,0 2-5-16,0-1-5 0,-10 4 1 0,1 2 1 15,-5 3-4-15,-2-1 2 0,-4 3-2 0,-10 5-4 16,6-5-4-16,-6 5-2 0,0 0 0 16,0 0-4-16,0 0 3 0,-33 18-3 0,17-9-3 15,-8 2 3 1,4 2-2-16,-7 4 0 15,-3 0-4-15,3 0 0 16,-6 3 3-16,3-2-5 16,0 0 2-16,3 1 0 15,-2 1-3-15,2-2 0 16,0 0 1-16,4-6 1 16,2 1 0-16,5-1 2 15,-1-1 0-15,4-2 2 0,-1-1-1 0,5-3 0 0,9-5 4 16,-13 2 4-16,13-2 1 0,0 0-1 0,19-24 1 0,-2 6 24 15,10-7 4-15,10-4 13 0,9-7 1 0,7 1-2 16,4-1 0-16,0 2-4 0,0-4-7 0,0 6 0 16,-5 4-4-16,-8 3 5 0,-4 3-14 15,-10 5 1-15,0 0 1 0,-10 3-10 0,0 4 9 0,-10 5-5 16,-7 0-1-16,-3 5-1 0,0 0-5 0,0 0-7 0,0 0 4 0,-66 18-2 0,33-8-5 16,-5 8-25-16,-5 4-1 0,-7 3 2 15,-7 5 3-15,1 0 2 0,-4 1-1 16,3 3 2-16,4-5 1 0,10 0-2 0,-1-5 1 15,11-4-1-15,3-2 0 0,3-1 1 0,0-2-3 0,8-5-1 16,5-2 5-16,7-3 0 16,7-5-5-16,0 0 8 0,0 0 0 0,0 0 0 0,27-38-1 15,-11 23 5-15,11-7 0 0,0 2 4 0,9-7 2 16,-6 6 3-16,4-1-1 16,-8 2 4-16,1 2-4 0,0-2 1 0,-3 5 9 15,-8 3-8-15,1 2 3 0,-4 0 3 0,-3 2-3 16,-6 2-2-16,-4 6-1 0,0 0-10 15,0 0 8-15,0 0 1 0,-44 12-6 0,24-3-1 16,-6 2 3-16,-4 3 4 0,0 1-4 16,0-1-6-16,-1 3 0 0,1-5 3 15,7 0 6-15,3-2-11 16,0 0 3-16,3-2-7 0,4-2 1 0,-1 0 1 16,8 0-5-16,6-6 2 0,0 0 5 0,0 0-2 15,0 0-1-15,20-31 3 0,-4 19-2 0,8-6 1 16,3-2 3-16,-1 0-4 0,4 0 7 15,1 0 0-15,-1 3-3 0,0-1 5 16,-10 3 2-16,-1 3-2 0,2-1-1 0,-8 4 7 16,0-3-5-16,-6 8 3 15,-7 4-2-15,0 0-5 0,0 0 3 0,0 0 2 16,0 0-6-16,-60 21 2 0,33-6 4 16,0-1-5-16,-3 6 1 15,0 1 4-15,-3-1-9 0,3 2 3 0,0-5-3 0,6 1 1 16,5-3-9-16,2 0 0 0,1-3 4 15,2 1 3-15,7-7-2 0,4 0-3 0,3-6 6 16,0 0-2-16,0 0 1 0,33-18 1 0,-12 6-1 16,5-5 2-16,0 0 1 15,8-6-2-15,3-2 6 0,3-2-6 0,-1 1 2 16,-1 1 0-16,-9 8 6 0,-2-1-5 16,-4 3 6-16,-2 3 1 0,-5 1 3 0,-9 4-2 15,0 5-7-15,-7 2 0 0,0 0 2 16,0 0-3-16,-41 17-2 0,15-2 4 15,-1 6-3-15,-13 1 1 0,0 5 4 0,0 1 1 16,0 2-5-16,-3 0 0 0,6-3-2 16,1-2 1-16,6-5 0 0,6 1-9 0,4-6 7 15,-1-3-5-15,12-2-4 0,2-3 0 16,4-5 12-16,3-2 3 0,0 0-7 16,33-19 6-16,-9 4-7 0,3-2-1 0,6-7 8 15,7 0-7-15,3-1 5 0,4-3 0 16,-4 3 0-16,4-3 1 15,-8 8-3-15,-5 1 4 0,-7 4 2 0,-4 3 0 0,-6 1 1 16,-4 4 5-16,-6 4-7 0,-7 3 1 16,0 0 2-16,0 0-5 0,-47 30-2 15,17-12 0-15,-7 9-7 0,-3 3 3 16,-3 0 4 0,-10 6-1-16,2-2-3 15,8-4 4 1,4-2-1-16,1-1-4 15,8-7-1 1,8 0-6-16,-2-2-5 0,10-3 6 0,1-3-1 16,10-4 1-16,3-8 4 15,0 0 0-15,0 0 1 0,0 0-7 0,43-25 9 0,-19 12-1 0,6-8-2 16,6-3 7 0,8-3-2-16,2 3-4 0,1-2 5 15,-4 6 1-15,-2 0-2 0,-5 5-1 0,-6 0 4 0,0 2 4 16,-7 6 0-1,-9 4 5-15,-1 3-10 0,-13 0 4 0,0 0 2 0,-3 23-6 0,-10-2 8 16,-8 3 0-16,-9 6-6 0,0 0 3 16,0 2 2-16,7-6-7 0,0-2-4 15,0-1 0-15,2-3-1 0,8-3-3 0,3-2 2 16,0-5 0-16,7-2 3 0,3-8-3 0,0 0 3 0,0 0 7 0,0 0-6 0,50-20 2 0,-31 7 4 16,8-2-3-16,3-3 6 0,-3 4 2 15,0-1 1-15,-4 2-4 0,-3 0-1 16,-3 4-1-16,-4 1 1 0,4 1 6 0,-7 2-6 15,0 0 4-15,-10 5 0 0,16-3-7 0,-16 3 1 16,0 0 0-16,0 0-2 0,10 17 4 0,-10-17 2 16,0 0-11-16,-3 20 6 0,3-20-4 0,0 13-3 15,0-13-8-15,3 11-13 0,-3-11-4 0,0 0-20 0,0 0-22 0,11 9-33 0,-11-9-54 16,0 0-66-16,27-5-79 0,-27 5-218 16,30-12 56-16,-11 5-143 0,8-4-108 15</inkml:trace>
  <inkml:trace contextRef="#ctx0" brushRef="#br0" timeOffset="164604.3637">14353 4332 1528 0,'-8'15'-83'16,"0"5"19"-16,2-2 16 0,-5 4 11 0,1-2 15 31,4 3 11-31,-4 2 1 0,4-5 15 0,-2 2 8 0,5 2 2 0,-4-3 18 16,4-1 2-16,-1 0 3 0,4-2-1 0,-2-6 4 15,-2 3 1-15,4-3 3 0,-2-1 9 16,-4 2 2-16,6-13 6 0,0 0-7 0,-2 9 1 16,2-9-3-16,0 0 3 0,0 0-3 15,-13-22 1-15,9 9-8 0,-1-4-2 16,-4-3 0-16,4-4-5 0,-5 5-1 16,3-5 0-16,0-2-1 0,0 1 0 0,1 3 3 15,-1 0 3-15,4-2 1 0,-4 7 4 0,1 0-5 16,1 0-5-16,3 4-2 0,-2 0-8 15,8 6 2-15,-4 7 0 0,2-13-3 16,-2 13 1-16,18 0 0 0,-18 0-2 16,26 8 1-16,-13-3 2 0,9 4-1 0,-4 2 2 15,6 2 0-15,0-1 3 0,5 3-7 16,-4-3 4-16,0 3-4 0,2-6 4 16,-3 5-3-16,-2-2 4 0,3 1-7 0,-3-3 4 15,-4 0 8-15,-2 0 7 0,1-4 8 16,-4 2 5-16,0-2 12 0,-3 0 14 0,0-2 6 15,-10-4-4-15,17 2-3 0,-17-2-7 16,0 0-6-16,14-12-10 0,-7 6-2 0,-7 6-6 16,-4-24-8-16,4 11-1 15,-7-7-5-15,4 0-4 0,-4 0-9 0,1-2-3 16,-1 0-11-16,0-4-17 0,0 3-25 16,3 1-42-16,2-3-39 0,-2 3-49 15,4-1-46-15,4 3-53 0,2 0-35 0,4 0-103 16,7 5-136-16,0 3 73 0,-2-2-151 15,4 8-113-15</inkml:trace>
  <inkml:trace contextRef="#ctx0" brushRef="#br0" timeOffset="164926.3443">14841 4257 1600 0,'2'10'-67'15,"-2"-10"30"-15,11 17 12 0,-9-9 9 16,7 0 15-16,-4 2 15 0,6 0 4 0,0 0 8 15,1 2-6-15,6-2 2 0,-2 3-8 0,4-3 1 16,-1 0 5-16,2-3 2 0,-1 1-7 16,4-3-1-16,-5 0 3 0,5-3 1 15,-8 0 2-15,4-4 7 16,-3 0 7-16,-4-3 3 0,1-3 1 0,-1-1-1 16,-7-2-1-16,-2-1 7 0,-1-3-4 0,-6 0 3 15,-5-3 5-15,3 1 4 0,-9-3 3 0,-2 2 4 16,-1 3 13-16,-3 1 4 0,0-2-4 15,-5 6-2-15,-2 5-8 0,3 0-3 16,-1 5-6-16,-2 3-6 0,0 2-4 0,2 2-4 16,4 2-35-16,-1 5-36 0,5-2-37 15,4 3-42-15,2 0-23 0,5-2-27 0,2-1-13 16,4 3-71-16,4-2-402 16,2-1-145-16</inkml:trace>
  <inkml:trace contextRef="#ctx0" brushRef="#br0" timeOffset="165417.4012">15795 4097 1734 0,'-7'-5'-33'0,"1"1"39"0,-1-1 18 0,7 5 12 16,0 0 20-16,0 0 20 0,-20 20 12 16,20-9 7-16,-4 7 4 0,4 0 2 0,-3 2-4 15,3 2-2-15,3 3-9 0,1 0-9 16,-4 3-1-16,6-3-14 0,-3 2-1 0,5-2-9 15,-2-1-7-15,1 0-10 0,-4-2-10 16,4 1-18-16,3-3-27 0,-3 0-32 16,-1-3-24-16,1 1-28 0,0-6-29 0,-1-1-38 15,1-7-22-15,-7-4-51 0,13 5-108 16,-13-5-211-16,0 0-65 0</inkml:trace>
  <inkml:trace contextRef="#ctx0" brushRef="#br0" timeOffset="165635.3878">15862 3990 1494 0,'-4'-15'-45'16,"1"4"23"-16,3 4 11 0,0 7 16 16,0 0 35-16,0 0 24 0,0 0 27 15,0 0-4-15,0 0 7 0,20 43 6 0,-14-21 3 16,1 3-1-16,4 3-4 16,-2 4-1-16,1-2-3 0,1 0-5 0,1 0-11 0,2 0-9 15,-1 0-6-15,0 0-8 0,4-4-14 16,-4 0-7-16,4-3-24 0,-4 0-27 15,1-3-32-15,-4-3-38 0,4 1-42 16,-8-8-46-16,1 3-81 0,-1-6-185 16,-6-7-129-16,3 10-72 0</inkml:trace>
  <inkml:trace contextRef="#ctx0" brushRef="#br0" timeOffset="166123.9035">15584 4446 1514 0,'0'0'-58'0,"-16"0"25"16,16 0 30-16,0 0 13 0,0 0 23 15,0 0 12-15,0 0 12 0,34-12 7 0,-15 5 5 16,4 0 4-16,7-1 1 0,8-1 1 16,-5-2-3-16,4 4 3 0,-1-3-4 0,1 2-5 15,-7 0 0-15,0 4-4 0,0-1-1 16,-4 0-2-16,1 2-3 0,-3-2 0 15,-1 5 2-15,-6-2-4 0,0 2 1 0,-1 0-4 16,1 2-7-16,-4 0-2 0,-13-2-3 16,20 8-2-16,-10-3-2 0,-10-5-6 0,14 10-1 15,-14-10 0-15,13 8-2 0,-13-8-6 16,6 9 0-16,-6-9-1 0,11 9 1 16,-11-9 1-16,0 0 6 0,9 4-3 0,-9-4 1 15,0 0-5-15,0 0 0 0,0 0-5 16,18-15 2-16,-15 8-3 0,0-4 3 15,4 2 10-15,-4-4-14 0,3 1 9 16,-3 0 5-16,5 1-4 0,-2 1-2 16,1 0 2-16,-1 0-9 0,-3 2 11 0,5 1 19 15,-8 7-18-15,16-4-3 0,-6 1 5 16,-10 3-1-16,20 3 4 0,-20-3-9 0,24 7-1 16,-11-3 2-16,0 4-9 0,0 0 5 15,4-4-7-15,-4 4-24 0,4 0-18 16,-4 0-25-16,1-3-32 0,-4-1-37 0,0 1-54 15,-10-5-59-15,14 8-81 0,-14-8-162 16,0 0 14-16,0 0-169 0,0 0-133 0</inkml:trace>
  <inkml:trace contextRef="#ctx0" brushRef="#br0" timeOffset="166672.868">16275 4316 1645 0,'0'0'-67'0,"-13"1"36"0,13-1 28 16,0 0 25-16,0 0 19 0,0 0 11 0,0 0 12 15,0 0 4-15,0 0 5 0,37-13 1 16,-21 11 3-16,1 0-1 0,0-2-3 0,2 3 1 16,2-2-5-16,-1 1-1 0,-1-1-4 15,5 0-1-15,-4 1 1 16,0 0-7-16,-3-1 0 0,2 1-2 0,-2-3-9 16,4-1-2-16,-2-1-7 0,4-3-2 0,-2 1-4 15,-5-2-7-15,4-1-6 16,-3 2 0-16,-4-6-7 0,0 7-1 0,4-4-1 15,-7 4-3-15,1-3 1 0,-2 3-3 16,1 4-2-16,-2 0 3 0,-8 5 6 0,12-5 8 16,-12 5 6-16,0 0 4 0,0 0 2 0,21 18-1 15,-15-12 5-15,4 2-7 0,-4 4 7 16,5-6-6-16,2 4 5 0,-3 0 2 16,0-2-1-16,3-1-8 0,1 1-1 15,-4-3-5-15,7 0 4 0,-7-3 2 16,-10-2-11-16,33 0-1 0,-16-6 1 0,-4 5-9 15,4-4-7-15,-4-3 4 0,4 1 0 16,-4-4-6-16,0 4 2 0,-3 0 8 0,0-1-6 16,0 4 0-16,0-5 1 0,-10 9 2 15,10-8 1-15,-10 8 9 0,0 0 11 0,13 17 10 16,-13-17 49-16,4 29 16 0,-4-4 11 16,4 3 9-16,-4 9 12 0,3 3-5 15,0 3-5-15,0 6-25 0,0 4-11 0,1 1-7 16,-1 2-8-16,0 2-4 0,5-2-9 15,-8-2 0-15,3 1-14 0,0-2-16 16,0-2-24-16,0-1-33 0,1-7-37 16,-4-6-50-16,3 1-48 0,0-3-39 0,1-7-79 15,-4-1-60-15,7-5-180 0,-1-7-59 16,4-1 83-16,1-10-292 0,1-1-278 16</inkml:trace>
  <inkml:trace contextRef="#ctx0" brushRef="#br0" timeOffset="167437.8209">17886 4391 2064 0,'-16'4'-71'15,"2"1"47"-15,-2 0 32 0,2 0 15 16,4-1 13-16,-4-1 17 0,4 2 11 0,10-5 13 16,-16 3-3-16,16-3 0 0,-14 2-8 15,14-2-7-15,-6-10-9 0,6 10 1 16,-7-17-7-16,7 5-3 0,0-6-6 0,4-5-2 16,-4-4-4-16,3-6-4 0,0-1-1 31,-3-4-3-31,3 1-4 0,-3 1 2 0,0 1-2 0,0 5-3 0,0 0 2 15,-3 3 4-15,6 2 5 0,-6 2 3 0,3 4 9 16,0 1-1-16,-3 3-1 0,3 2-1 16,0 1-3-16,0 12-1 0,3-10 3 0,-3 10 3 15,0 0 8-15,0 0 5 0,13 35 8 16,-9-14 0-16,-1 0 12 0,4 7 1 16,-4 2-1-16,0 2 2 0,4 4-5 15,-4-4-4-15,5 0-6 0,-2 3-3 16,-3-2 0-16,4-3-9 15,-4-3-2-15,4-2 12 16,0 3-2-16,-4-6-8 16,0 1-13-16,0-3-20 15,1-1-24 1,-1-3-32-16,0-1-28 0,1-2-28 0,0-1-29 0,-1-2-31 0,-3-10-60 16,6 9-44-16,-6-9-71 0,0 0-166 0,24-4 26 0,-24 4-210 15,19-25-179-15</inkml:trace>
  <inkml:trace contextRef="#ctx0" brushRef="#br0" timeOffset="167739.3258">18260 3745 1822 0,'3'-8'-46'0,"-3"8"44"16,3-15 28-16,-3 15 18 16,7-8 30-16,-7 8 18 0,0 0 12 0,0 0 6 15,0 0 5-15,20 23-1 0,-17-8 1 16,4 3 1-16,-1 1-4 0,-2 6-1 0,2 1-9 15,-2 0-3-15,-1 0-7 0,1 3-11 16,-1 0-1-16,0 3-11 0,-3-4-2 0,3 4-17 16,1-3 5-16,-4 0-9 0,3-4-7 15,-3 0-1-15,0-3-4 16,0 1-8 0,3-3-38-16,-3-2-27 15,0-4-25 1,0-1-31-16,0 2-34 15,0-3-29-15,4-3-31 0,-4-9-26 16,3 14-26-16,-3-14-62 0,0 0-115 0,10 7-236 0,-10-7-150 0</inkml:trace>
  <inkml:trace contextRef="#ctx0" brushRef="#br0" timeOffset="168113.8398">18439 4220 1706 0,'11'-13'-70'0,"-5"8"34"0,-3-2 33 16,-3 7 25-16,14-13 24 0,-4 6 16 0,0-2 17 15,0 1 13-15,3 0 17 0,4 0 0 16,-1 0 0-16,-3 4-1 0,8-1-4 15,-4 0-5-15,-4 5-2 0,7 0-5 16,-20 0-2-16,27 5-4 0,-14 2-8 0,-7 1-4 16,5 2-10-16,-8 0-5 0,4 2 6 0,-7 1-11 15,3 2-5-15,-3 0 2 0,0-1 3 16,-3 2 21-16,-1 1 6 0,4-2-8 16,-3 0 0-16,3 1-1 0,0-2-5 15,0-1 6-15,3-1-4 0,1 0 0 0,2-1-1 16,8-2 6-16,-4 0-1 0,3-2-2 0,4-2 1 15,0 0 4-15,9-3 0 0,0 1 1 16,4-1-3-16,0-2-7 0,4 0-11 16,-1 0-9-16,1-2-3 0,-4 2-7 15,0-3-12-15,-4 3-24 0,-2-2-37 0,-1 2-47 16,-6 0-46-16,3-2-60 0,-3 2-65 16,-1 0-66-16,4 0-39 0,1 0-126 0,1 2-80 15,2-4 79 1,6 2-240-1,0-3-217-15</inkml:trace>
  <inkml:trace contextRef="#ctx0" brushRef="#br0" timeOffset="170399.0079">19914 4172 1876 0,'-4'-6'-100'0,"4"6"19"0,0 0 24 16,0 0 39-16,0 0 18 0,0 0 23 0,0 0 16 16,-14 31 18-16,11-13 14 0,3 2 18 15,-3 2 14-15,3 3 13 0,-3 1-5 0,0-2 4 16,3 1-7-16,0 1 2 0,0-2-6 16,0-1-22-16,0-3-1 0,0 0-5 15,3-5-4-15,-3 2-2 0,0-2-9 0,3-3-1 16,-3 1-5-16,0-13 6 0,0 18-14 15,0-18 0-15,0 0-9 0,-3 7 1 0,3-7-6 16,0 0-2-16,0 0-1 0,-24-22-6 16,18 10-4-16,-1-1 6 0,-2 0-8 15,-2-2-6-15,1-2 0 0,1 0-2 16,1-4 7-16,2 4-9 0,-1-3-2 0,4-1-2 16,3 4 0-16,3 0-4 0,0-3 8 15,7 3-7-15,4-4-4 0,2 4 6 16,5-3-7-16,-1 3 1 0,10 1 5 0,-3 4-2 15,-2 4 0-15,2 3 2 0,3 2-3 16,-3 6 9-16,3 2 1 16,-3 5-2-16,0-2 4 0,-4 4 4 0,4 3 1 0,-8 0-8 15,5 0 6 1,-4 0-1 0,-3 0-2-16,3 0-5 0,-4-2 5 15,1-4-4 1,0 2 6-16,-7-2-5 0,3-1 2 15,-2-4 0-15,1 2-1 0,-12-6 6 0,21 0-7 0,-21 0-4 16,19-10 1-16,-8 0 5 0,2-2-7 0,-4-5 9 0,2-1-9 16,-1-2-2-16,-1 0-4 0,2 0 4 0,-4-1 11 15,5 4-13-15,-4 0-5 0,2 4 5 16,-4 3 0-16,5 4-1 0,-2 0 10 0,-9 6-6 0,24 3 7 0,-24-3-6 0,27 9 4 16,-14-1-2-16,4 4-7 0,-1-2-11 0,4 3 3 15,0-1-12-15,3 2-1 0,1-5-2 16,-1 3-11-16,-3-2-9 0,3 0-9 0,-6-2-13 15,-1-2-19-15,-2 0-18 0,-1-4-40 16,-3 4-42-16,-10-6-27 0,0 0-21 0,20 3-61 16,-20-3-97-16,0 0-45 0,0 0-110 15,14-9-49-15</inkml:trace>
  <inkml:trace contextRef="#ctx0" brushRef="#br0" timeOffset="170730.9853">20781 4304 1455 0,'-11'4'-56'0,"2"1"16"0,9-5 17 15,-17 4 21-15,17-4 5 0,-13 5 16 16,13-5 4-16,-10 3 5 0,10-3 0 16,0 0 3-16,0 0-2 0,0 0 5 0,0 0-4 15,40-23 2-15,-24 16-3 0,4-4 0 16,1-1-5-16,-2 2 6 16,4-2 1-16,1 0 2 0,0 1 7 0,-5-1 0 15,1 2 2-15,1 2 3 0,-2 0 4 16,-2 4 6-16,-4 1 8 0,4 1 4 0,-4 2-1 15,-13 0 0-15,27 9 1 0,-16-3-1 0,-2 4-5 16,1 2 0-16,4 0-3 0,-1 4-7 16,-4-4-1-16,2 3-8 15,2 0-2-15,-2 0-6 0,-2 0-2 16,1-2-8-16,-4-1-8 0,5-2-15 16,-4 0-16-16,-1-2-16 0,0-1-12 0,2 1-15 0,-8-8-16 15,6 7-22-15,-6-7-27 0,0 0-2 0,0 0-18 16,0 0-9-16,0 0-7 0,0 0-31 15,0 0-386-15,-23-22-78 0</inkml:trace>
  <inkml:trace contextRef="#ctx0" brushRef="#br0" timeOffset="170950.9734">20960 4185 1483 0,'-6'-7'-72'0,"-1"1"14"0,-2 1 12 0,9 5 11 0,-7-9 14 0,3 1 22 0,4 8 1 0,0 0 20 0,0 0 20 0,14-18 12 0,-1 13 6 0,1-2 6 0,-1 1 7 0,7 2 3 15,-1-3-2-15,5 1-4 0,3 1-3 16,-1 1-1-16,1-1-12 0,0-3 0 31,3 3-7-31,-3 0-8 0,0-1-6 0,3-1-11 0,-4 2-15 0,4 0-15 16,-7 2-28-16,4-4-19 0,0 5-21 0,0-3-17 16,-4 0-18-16,3 2-10 15,-3 2-20-15,1 1-55 0,0-3-261 0,-5 3 35 16</inkml:trace>
  <inkml:trace contextRef="#ctx0" brushRef="#br0" timeOffset="171136.9607">21858 4107 1207 0,'9'5'-30'0,"2"0"7"0,-1 0 23 0,-10-5 17 0,13 8 19 16,-3-4 21-16,-10-4 17 0,13 6 15 16,-2-1 6-16,-11-5 8 0,6 7 6 0,-6-7 7 15,10 8-1-15,-10-8-6 0,0 0-8 16,0 0-12-16,10 7-11 0,-10-7-19 15,0 0-33-15,0 0-33 0,0 0-51 0,0 0-55 32,0 0-43-32,0 0-79 0,0 0-397 0,17-13-130 0</inkml:trace>
  <inkml:trace contextRef="#ctx0" brushRef="#br0" timeOffset="178433.5134">22972 5112 497 0,'0'0'91'0,"0"0"-15"16,0 0-12-16,0 0-4 0,0 0-12 0,0 0 5 15,0 0 8-15,-27 17-6 0,21-5 3 16,6-12 4-16,-11 16 3 0,5-3 4 16,-1-1 4-16,1 1-2 0,-2 0 4 0,-1 1-2 15,-1 4-3-15,-4-1-2 16,1 3-2-16,-1 0-2 16,1 0-7-16,0 0-2 15,-4 6-2-15,4-2-8 16,-4 1-1-16,0 4-4 0,1-5-8 15,3 1 1-15,-4 2-5 16,4-2-6-16,-4 0-1 16,4-4-1-16,2-2 0 15,-2-1-9-15,0-1-11 0,6-1-16 0,-3-2-19 16,4-1-27-16,-1-6-21 0,3 1-14 16,4-8-17-16,0 0-12 0,0 0-18 0,0 0-66 0,0 0-271 0,0 0 13 0</inkml:trace>
  <inkml:trace contextRef="#ctx0" brushRef="#br0" timeOffset="178829.0221">22471 5322 1271 0,'-6'-5'-43'16,"6"5"14"-16,-13-5 12 0,5 0 15 16,8 5 21-16,-6-4-3 0,6 4 21 0,0 0 6 0,0 0 9 15,0 0 4-15,33-8 6 0,-33 8 6 16,30 8 4-16,-6-4 3 0,3 4 2 15,-1-1 2-15,4 5 1 0,4 0 0 16,-1 5-4-16,0-2 1 0,0-1 1 16,-3 3-7-1,4-2 0-15,-1 6-5 0,0-4 5 16,-3 0-3-16,-3 0-2 16,0 0-2-16,0-1-1 0,-1 0-5 0,-2-4 1 15,-5 1-5-15,5 0-4 0,-4-4 1 0,0 3-6 16,-3-4 1-16,0 2-4 0,-4-3-4 0,0 1 3 15,-3-3-29-15,0 2 4 0,0-2 6 0,0 1-4 0,-10-6 5 0,13 10-13 16,-6-5-1-16,-7-5 2 0,0 0 1 16,14 7-4-16,-14-7-7 0,0 0-11 0,0 0-9 15,0 0-17-15,0 0-15 0,0 0-17 16,0 0-27-16,0 0-23 0,0 0-43 16,0 0-30-16,0 0-16 0,0 0-73 0,0 0-152 15,-17-28-155-15,17 28-87 0</inkml:trace>
  <inkml:trace contextRef="#ctx0" brushRef="#br0" timeOffset="192157.1275">25650 6915 1530 0,'3'-11'-61'15,"4"2"9"-15,-4 1 31 16,-3 8 32-16,7-14 31 0,-7 14 13 0,7-13 8 0,-7 13 10 16,4-8 7-16,-4 8 1 0,6-9 1 15,-6 9 0-15,0 0-7 0,0 0 1 16,0 0-3-16,0 0 0 0,0 0-5 0,0 0 3 15,0 0-3-15,-20 39 0 0,6-19-1 16,1 5-5-16,-4 6 2 0,-2-5-4 0,-5 10-4 16,-3 1 3-16,-3-1-9 15,3 0-1-15,-2 2-4 16,2-2-9-16,0-3 5 16,0 1-10-16,8-7 0 15,-5 4-2 1,4-7-7-16,5 1-1 0,-4-2-2 0,7-3-6 0,2-3 6 15,-3 0-4-15,2-4-9 0,1-1-8 0,3 1-13 16,-3-5-13-16,7-1-19 16,-4 1-16-16,7-8-25 15,-7 7-55-15,7-7-47 0,0 0-22 0,0 0-50 0,0 0-87 0,-8-20-309 0,3 13-153 16</inkml:trace>
  <inkml:trace contextRef="#ctx0" brushRef="#br0" timeOffset="192534.0994">25047 7224 1673 0,'-4'-12'-81'16,"1"4"12"-16,3 8 15 0,-4-14 14 0,2 9 20 16,2 5 13-16,0-12 22 0,0 12-5 15,9-8 24-15,-9 8 9 0,18-2 15 0,-18 2 12 16,26 4 14-16,-10-1 9 0,4 5 2 16,3-1-5-16,4 3 0 0,-1-2 2 15,4 5-1-15,8-5 4 0,-6 4 1 16,2 5 1-16,0-5 0 15,-1 2-1-15,0 0-2 16,1 1 1 0,-8 0-2-1,4-1-4-15,-6-1 9 16,-1-1-7-16,-2-2-4 0,-1 0-8 0,-2 0 17 16,0-2-4-16,2 2-13 0,-6-3-3 15,-1 1-3-15,3-1-8 0,-3 2-5 0,-3-1-6 0,3-5-6 0,1 5-8 0,-4-3 5 16,4 0-5-16,-5 0-6 0,2 2-1 0,-11-7-4 15,13 8-9-15,-3-3 5 0,-10-5-15 16,13 5-11-16,-13-5-16 16,10 7-20-16,-10-7-31 15,0 0-27-15,13 3-33 0,-13-3-34 0,0 0-64 0,0 0-61 0,0 0-133 0,27 0-115 0,-27 0 76 16,17-3-207-16,-17 3-162 0</inkml:trace>
  <inkml:trace contextRef="#ctx0" brushRef="#br0" timeOffset="194095.5789">26304 6904 1679 0,'0'0'-74'0,"0"0"17"0,-17 8 16 16,17-8 36-16,-6 10 23 0,2-2 18 0,-2 5 13 16,2-2 2-16,0 2 3 0,-1 4 9 15,-3 1 0-15,5 3 5 0,-4 1 1 16,0-2 0-16,1 1 2 0,-1 3-6 0,1-2-1 16,-2-2-1-16,2 1-4 0,-1-2-3 15,1-1-3-15,0-1-2 16,-2-4-2-16,3 1 0 0,1-3-3 0,0 2 0 15,1-4 3-15,1-1 1 16,2-8 0-16,-9 10-7 0,9-10 0 0,0 0-5 0,0 0-8 0,0 0 0 16,-3-30-2-16,3 15-4 15,3-5-5-15,-3-3-2 16,4 1 3 0,1-3-3-1,-3-5 1-15,1 2-3 0,1 2-3 16,0 0-2-16,-2 1 4 15,1 1 6-15,1 5-8 0,0 2 2 0,-4 0-3 0,3 4-2 16,0 1-1-16,1 3 7 16,-4 9-1-16,0 0-1 0,13-2 2 0,-13 2-4 0,16 18 0 0,-9-5 0 0,-1 1-3 0,6 3 0 15,-3 3 1-15,0 1-2 0,5-4-2 16,-4 3 1-16,-1 1-2 0,3-4-4 0,1 0-4 0,-8 0-12 16,6-2-16-16,-4-4-21 0,-1 2-22 0,1-3-20 0,-1-3-25 15,-6-7-31-15,4 10-27 0,-4-10-40 16,0 0-97-16,0 0-123 0,0 0-160 0,0 0-97 15</inkml:trace>
  <inkml:trace contextRef="#ctx0" brushRef="#br0" timeOffset="194385.9427">26181 7207 1597 0,'-13'3'-47'0,"0"-1"11"0,13-2 26 0,-22 0 11 0,22 0 15 0,-17 4 9 0,17-4 7 0,0 0 26 0,0 0 5 15,-6-6-4-15,6 6 0 0,0 0-1 0,27-12-2 16,-14 4-2-16,7-1 1 0,1-2-2 15,2 1-1-15,-1-3 0 0,2 3-1 16,1 0-4-16,0-2-3 0,0 5-1 47,-3-1-1-47,1 1 0 0,-3 4 1 0,0-1 1 0,-2 4 0 0,1 0-2 0,-2 7 1 0,-1-2-2 0,1 5 1 0,0-1-1 16,-4 3 1-16,1 1-1 15,-1 0-8 1,1-1-3-16,-1 2 1 0,-4 0-6 0,-3-2 2 0,2 1-4 15,-2-4-8-15,1 4-15 0,-3-2-22 0,-4-11-23 0,2 19-44 0,-2-19-59 16,0 13-53-16,0-13-76 0,0 0-134 16,-6 10-229-16,6-10-136 0</inkml:trace>
  <inkml:trace contextRef="#ctx0" brushRef="#br0" timeOffset="194543.1702">26507 7011 1695 0,'-6'-12'-58'16,"-1"0"11"-16,1 0 25 0,-2 2 23 15,2-2 2-15,-1 2-6 0,5-3 1 16,-2 3-5-16,4-1-20 0,0-1-19 0,4 0-29 16,-2 2-19-16,5 2-65 0,-1-1-236 15,8 1 95-15</inkml:trace>
  <inkml:trace contextRef="#ctx0" brushRef="#br0" timeOffset="194760.2116">26781 6840 1059 0,'10'5'-33'0,"-3"2"13"16,-7-7 19-16,15 18 19 0,-7-6 9 0,2-2 15 15,-3 7 12-15,2 1 8 0,2 0 6 16,-4 2 8-16,2-1-1 0,-2 1-3 0,2 1-2 16,-1-1-5-16,-5 0-7 0,3-2-6 15,2-1-7-15,-6-2-2 0,2-3-6 16,3 1-10-16,-5-1-11 0,2 1-18 15,-1-5-24-15,-3-8-29 0,0 15-18 0,0-15-16 16,0 0-10-16,-3 12-17 0,3-12-31 16,0 0-297-16,0 0 47 0</inkml:trace>
  <inkml:trace contextRef="#ctx0" brushRef="#br0" timeOffset="195071.3973">26821 7108 1181 0,'-10'-10'-36'0,"-1"-2"17"0,5 4 14 0,-2-2 21 0,3-1 21 0,-1 1 10 0,2 1 7 0,1-4 9 15,6 3 9-15,-3-3 10 0,6 2 4 0,1-3 4 16,-5 4 2-16,10-3 1 0,-3 4-2 31,1 2-4-31,0-1-2 0,3 2-4 16,-1 4-2-16,1 0-3 0,-13 2-4 16,25 2-3-16,-25-2-8 0,21 11-4 0,-11-1 0 0,-1 0-2 15,-2 2-5-15,0 0-3 0,0 6-1 0,-1-2-5 16,1 1 4-16,4 2-2 0,-4-1 1 0,-1 0-1 15,-1-1-5-15,7-2-3 0,-6 2 1 0,3-4-1 16,-1-1-6-16,-2 1-1 0,5-2-5 0,2-2-1 16,-6-1-7-16,6-6-12 0,0 1-19 15,-13-3-11-15,27 0-32 0,-13-3-44 16,2-2-49-16,-2-2-33 0,-1 0-27 16,1-1-38-16,-3 0-68 0,-3-2-74 0,2 0-163 15,-3 2-58-15</inkml:trace>
  <inkml:trace contextRef="#ctx0" brushRef="#br0" timeOffset="195267.497">27231 7090 1478 0,'0'0'-43'0,"0"0"13"16,0 0 30-16,-9-4 24 0,9 4 19 16,0 0 9-16,0 0 13 0,0 0 17 0,0 0 6 15,-9 29 10-15,9-29 7 0,9 17-7 16,-6-7-1-16,-3-10-7 0,13 18-6 16,-6-8-7-16,0 1-10 15,2-2-5-15,1-1-1 0,4 1-8 0,-5 0-8 0,0-1-7 16,0-3-17-16,-9-5-34 0,16 11-30 0,-16-11-30 15,14 2-27-15,-14-2-31 0,0 0-22 16,0 0-18-16,0 0-24 0,10-15-31 16,-10 15-335-1,0 0-64-15</inkml:trace>
  <inkml:trace contextRef="#ctx0" brushRef="#br0" timeOffset="195569.9939">27321 7203 1442 0,'-6'-3'-30'0,"6"3"11"0,-7-8 20 0,7 8 25 0,-10-4 24 0,10 4 10 0,-8-5 13 0,8 5 17 0,0 0 6 0,0 0 0 0,13-20-3 0,-13 20-2 16,14-11-9-16,-6 4-4 0,1-1-9 15,1-2-12-15,1 3-7 0,3-1-21 0,-5-1-27 16,1-1-25-16,-7-4-25 0,4 5-26 16,-3-1-22-16,-4 0-24 0,-4 0-4 15,-1 2-3-15,0 1 10 0,-5-1 17 0,1 1 17 16,-3 1 28-16,-1 1 33 0,3 1 31 16,-3 0 20-16,4 0 23 0,-2 1 24 15,4-2 7-15,7 5 7 0,-13-6 13 0,13 6 13 16,0-11 3-16,0 11 2 0,0 0-6 15,9-14-6-15,2 9-11 16,0 0-7-16,-2-3-13 0,4 0-5 16,1 1-8-16,2-1-4 0,2 1-8 15,-2-3-9-15,1-1-21 0,0-1-29 16,2 3-31-16,-2 0-27 16,-4-5-24-16,1 7-31 0,1-6-27 0,-3 5-26 0,-6 1-22 0,3 2-72 15,-9 5-402-15,12-12-163 0</inkml:trace>
  <inkml:trace contextRef="#ctx0" brushRef="#br0" timeOffset="199997.4877">29572 7720 1789 0,'7'-10'-70'0,"-7"10"0"0,7-17 4 0,0 5 18 15,-1 1 15-15,1-2 17 0,3 1 17 16,-3 2 8-16,2-2 26 0,-2 2 2 16,4 2 18-16,-8 2 3 0,3-6 5 0,1 4-3 15,-7 8 3-15,14-9-1 0,-11 1 3 16,-3 8 1-16,0 0-1 0,13-2 3 0,-13 2-2 16,0 0-1-16,0 0-1 0,-3 39 1 15,-4-25 1-15,1 5-2 16,-5 2-1-16,5 1-3 0,-7 6-6 15,2-4-1 1,1 4-3-16,-3 2-7 16,-1-3-3-16,2 3-5 0,-2-2-6 15,1-3-1 1,-1 3-1-16,4-8-13 16,1 2-16-16,-2-5-19 15,-2 1-28 1,6-5-28-1,1-3-32-15,-1-2-47 0,7-8-31 0,-10 1-33 0,10-1-107 16,0 0-330-16,-7-24-153 0</inkml:trace>
  <inkml:trace contextRef="#ctx0" brushRef="#br0" timeOffset="200237.4731">29386 7693 1720 0,'-10'-7'-17'0,"4"2"-8"0,-2-1-10 0,2 1-1 0,6 5 14 0,-10-8 6 0,10 8 17 0,0 0 21 0,-11-2 11 0,11 2 11 0,0 0 7 0,0 0 16 0,0 0 9 15,38 15 3-15,-22-9 12 0,8 3 5 16,9-1 3-16,7 4 1 0,0-2-2 15,6 5 2-15,8 0 8 0,-4 0-9 0,6 1 5 16,-5-2-2-16,2 1-2 0,-2-1-4 16,-2 2-37-16,-8-3-5 0,-2 2 2 15,1-4-9-15,-7 3-5 0,1-1 0 16,-4-4-12 0,-7 1 8-16,1-2-4 0,-8-1-14 0,1 1-9 0,-1-4-14 0,-5 1-25 15,-2-2-34-15,-9-3-37 0,0 0-38 0,21 2-43 16,-21-2-32-16,0 0-26 0,0-17-96 15,0 17-113-15,3-14-175 0,0 2-120 16</inkml:trace>
  <inkml:trace contextRef="#ctx0" brushRef="#br0" timeOffset="201026.9483">30840 7872 1718 0,'10'7'-44'15,"-10"-7"20"-15,0 0 44 16,0 0 43-16,0 0 24 0,0 0 8 0,0 0 5 16,0 0-4-16,0 0 6 0,0 0 4 15,0 0 1-15,0 0 2 0,0-26-1 0,0 26-2 16,-7-29-14-16,7 11-4 0,0-5-7 16,0-2-4 15,-3-4-9-31,3 0 3 0,0-6-2 0,0 8 2 0,-3-4-2 0,3 6 1 0,0 1-3 0,0 2-4 0,0-2 3 15,-3 9-8-15,3 0-7 16,-4 3-2-16,1 2-1 16,3 10 1-16,0 0-9 0,0 0 1 0,0 0-2 0,0 0-4 0,-14 30-5 0,14-13 5 15,0 4-7 1,-3 1 5-16,0 3-3 0,0 2 2 16,3 2-2-16,-7 0-1 0,3 6 1 15,1-3-1-15,-7 4-4 0,7-4-6 16,-4-3 0-16,4 0-5 0,-4 0-3 0,0-3-5 15,4-1-12-15,0-6-14 0,-1 1-28 16,1-4-28-16,0-1-11 0,-1-5-33 16,4 2-54-16,0-12-84 0,7 12-52 0,-7-12-149 0,0 0-52 0,0 0 54 15,37-22-218-15,-28 10-171 0</inkml:trace>
  <inkml:trace contextRef="#ctx0" brushRef="#br0" timeOffset="201313.9302">31183 7388 1805 0,'3'-8'-49'15,"5"0"13"-15,-2 3 33 0,-6 5 36 16,10-10 25-16,-10 10 8 0,6-5 0 0,-6 5 9 16,0 0 12-16,18-2 13 0,-18 2-4 15,12 12 4-15,-4-2-1 0,-2 3-6 16,1 5 4-16,-1-1-6 0,-3 4-3 0,1-2-12 15,0 3-5 17,-1 3-7-32,0 1-5 0,1-5-5 0,-1 2-7 0,0-1-7 0,-3-1-8 0,3-3-14 0,-3-2-15 0,0 4-29 31,3-8-35-31,-3 5-34 0,0-2-45 0,-3-4-49 16,3 2-52-16,-3-5-154 0,3-8-57 0,-3 11-137 0,3-11-89 15</inkml:trace>
  <inkml:trace contextRef="#ctx0" brushRef="#br0" timeOffset="201687.326">31363 7620 1549 0,'0'0'-19'16,"7"-7"7"-16,-7 7 23 0,10-8 34 16,-3 2 29-16,3-1 14 0,0 0 3 0,3 1 2 15,1 0 9-15,2-2-8 0,-3 3 1 16,4-1 0-16,-4 5-7 0,4 1 0 15,0 0-11-15,-17 0-5 0,23 7-5 16,-12 0-2 0,-2 3-7-16,-2 3-6 0,-1 4-3 0,-6 1-6 0,0 0-3 0,0-1-3 15,-6 6-4-15,6 0 0 16,-7-4 6-16,4 3-10 0,0 1 2 0,0 0 5 16,3-4-9-16,0 1 9 0,0-2 4 0,0-3 3 15,3 2 0-15,3-4-20 0,1 3 2 16,-1-2 12-16,5-4-2 0,-1 3 7 0,-1-5 16 15,5-4-5-15,-1 1-8 0,4 0 1 16,-1-3 0-16,5-2-12 0,-4 0-9 0,-1-2-25 16,1 2-24-16,-1-5-25 0,4 2-32 15,-3-2-37-15,0 0-44 0,0 1-53 0,-4 1-43 16,4-5-145-16,-4 4-86 0,7-4 68 16,-4 1-151-16,5 0-73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8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3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2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Ejercicios </a:t>
            </a:r>
            <a:r>
              <a:rPr lang="es-CL" smtClean="0"/>
              <a:t>física electivo.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83924"/>
            <a:ext cx="9144000" cy="1655762"/>
          </a:xfrm>
        </p:spPr>
        <p:txBody>
          <a:bodyPr/>
          <a:lstStyle/>
          <a:p>
            <a:pPr algn="r"/>
            <a:r>
              <a:rPr lang="es-CL" dirty="0" smtClean="0"/>
              <a:t>Paula Ríos 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59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532" t="17678" r="24791" b="58255"/>
          <a:stretch/>
        </p:blipFill>
        <p:spPr>
          <a:xfrm>
            <a:off x="1160487" y="696034"/>
            <a:ext cx="9839610" cy="28523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1006920" y="1562040"/>
              <a:ext cx="10467000" cy="469728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1520" y="1551240"/>
                <a:ext cx="10479960" cy="47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20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27" t="38200" r="25525" b="39785"/>
          <a:stretch/>
        </p:blipFill>
        <p:spPr>
          <a:xfrm>
            <a:off x="917875" y="545911"/>
            <a:ext cx="9850209" cy="26476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1235160" y="1337040"/>
              <a:ext cx="10962360" cy="437580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480" y="1330560"/>
                <a:ext cx="10974600" cy="43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8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951" t="28685" r="25210" b="37734"/>
          <a:stretch/>
        </p:blipFill>
        <p:spPr>
          <a:xfrm>
            <a:off x="1228298" y="395784"/>
            <a:ext cx="9253182" cy="38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846" t="27565" r="25107" b="34749"/>
          <a:stretch/>
        </p:blipFill>
        <p:spPr>
          <a:xfrm>
            <a:off x="1968990" y="245659"/>
            <a:ext cx="8512491" cy="39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637" t="17678" r="25945" b="30084"/>
          <a:stretch/>
        </p:blipFill>
        <p:spPr>
          <a:xfrm>
            <a:off x="2115404" y="423017"/>
            <a:ext cx="7724632" cy="499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322" t="16371" r="26259" b="62547"/>
          <a:stretch/>
        </p:blipFill>
        <p:spPr>
          <a:xfrm>
            <a:off x="1323833" y="491319"/>
            <a:ext cx="8639033" cy="22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322" t="29431" r="25315" b="42957"/>
          <a:stretch/>
        </p:blipFill>
        <p:spPr>
          <a:xfrm>
            <a:off x="959586" y="327547"/>
            <a:ext cx="9985918" cy="33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217" t="30177" r="25525" b="36987"/>
          <a:stretch/>
        </p:blipFill>
        <p:spPr>
          <a:xfrm>
            <a:off x="1357027" y="259308"/>
            <a:ext cx="9438354" cy="37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266" t="17863" r="25735" b="35122"/>
          <a:stretch/>
        </p:blipFill>
        <p:spPr>
          <a:xfrm>
            <a:off x="1963493" y="259307"/>
            <a:ext cx="8108556" cy="4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057" t="29245" r="25735" b="31017"/>
          <a:stretch/>
        </p:blipFill>
        <p:spPr>
          <a:xfrm>
            <a:off x="2000197" y="259307"/>
            <a:ext cx="8754239" cy="43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266" t="24394" r="26259" b="54524"/>
          <a:stretch/>
        </p:blipFill>
        <p:spPr>
          <a:xfrm>
            <a:off x="1253784" y="518615"/>
            <a:ext cx="8859207" cy="2361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1366200" y="1737720"/>
              <a:ext cx="8826480" cy="4294800"/>
            </p14:xfrm>
          </p:contentPart>
        </mc:Choice>
        <mc:Fallback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9720" y="1729800"/>
                <a:ext cx="8839080" cy="43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3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74" y="2064523"/>
            <a:ext cx="5077606" cy="380330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83610" y="1032011"/>
            <a:ext cx="735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Espero les haya gustado!!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952" t="23834" r="25630" b="26353"/>
          <a:stretch/>
        </p:blipFill>
        <p:spPr>
          <a:xfrm>
            <a:off x="1918256" y="368489"/>
            <a:ext cx="8808886" cy="54318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1800" y="498600"/>
              <a:ext cx="12191040" cy="565560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400" y="492480"/>
                <a:ext cx="12207600" cy="56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6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056" t="28311" r="25000" b="46875"/>
          <a:stretch/>
        </p:blipFill>
        <p:spPr>
          <a:xfrm>
            <a:off x="1048826" y="341195"/>
            <a:ext cx="10292464" cy="31253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1252080" y="1150920"/>
              <a:ext cx="10130400" cy="476100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4160" y="1144440"/>
                <a:ext cx="10141560" cy="47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4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371" t="42118" r="24686" b="32696"/>
          <a:stretch/>
        </p:blipFill>
        <p:spPr>
          <a:xfrm>
            <a:off x="971113" y="504967"/>
            <a:ext cx="10547597" cy="32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483" t="9282" r="26155" b="15718"/>
          <a:stretch/>
        </p:blipFill>
        <p:spPr>
          <a:xfrm>
            <a:off x="709683" y="272954"/>
            <a:ext cx="6755641" cy="61442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999720" y="898560"/>
              <a:ext cx="11043000" cy="534564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440" y="896040"/>
                <a:ext cx="11057760" cy="53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42" t="22527" r="25420" b="47995"/>
          <a:stretch/>
        </p:blipFill>
        <p:spPr>
          <a:xfrm>
            <a:off x="805219" y="423080"/>
            <a:ext cx="10563366" cy="3819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651600" y="2008440"/>
              <a:ext cx="11540160" cy="423360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120" y="2004120"/>
                <a:ext cx="11552760" cy="42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371" t="27192" r="25315" b="28218"/>
          <a:stretch/>
        </p:blipFill>
        <p:spPr>
          <a:xfrm>
            <a:off x="1801505" y="364856"/>
            <a:ext cx="8911988" cy="49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27" t="23461" r="26364" b="11987"/>
          <a:stretch/>
        </p:blipFill>
        <p:spPr>
          <a:xfrm>
            <a:off x="2238233" y="593442"/>
            <a:ext cx="7438030" cy="59711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Entrada de lápiz 2"/>
              <p14:cNvContentPartPr/>
              <p14:nvPr/>
            </p14:nvContentPartPr>
            <p14:xfrm>
              <a:off x="2434680" y="1658880"/>
              <a:ext cx="9655920" cy="471024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7480" y="1652040"/>
                <a:ext cx="9668880" cy="47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51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13</Words>
  <Application>Microsoft Office PowerPoint</Application>
  <PresentationFormat>Panorámica</PresentationFormat>
  <Paragraphs>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Ejercicios física electivo.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2021-10-01T17:09:12Z</dcterms:created>
  <dcterms:modified xsi:type="dcterms:W3CDTF">2021-10-03T22:01:09Z</dcterms:modified>
</cp:coreProperties>
</file>