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9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1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3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5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0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3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0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A52C-5DB8-4F85-872C-C6C606E6C6B1}" type="datetimeFigureOut">
              <a:rPr lang="es-CL" smtClean="0"/>
              <a:t>20-08-2021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071954-F4E7-4636-9364-91CF1319F8E3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6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45748" y="713451"/>
            <a:ext cx="10515600" cy="2852737"/>
          </a:xfrm>
        </p:spPr>
        <p:txBody>
          <a:bodyPr/>
          <a:lstStyle/>
          <a:p>
            <a:pPr algn="ctr"/>
            <a:r>
              <a:rPr lang="es-CL" dirty="0" smtClean="0"/>
              <a:t>Ejercicios electivo</a:t>
            </a: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s-CL" dirty="0" smtClean="0"/>
              <a:t>Paula Ríos 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697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42" t="28684" r="23532" b="46316"/>
          <a:stretch/>
        </p:blipFill>
        <p:spPr>
          <a:xfrm>
            <a:off x="1392072" y="545909"/>
            <a:ext cx="9917032" cy="29206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3206" y="545910"/>
            <a:ext cx="50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9.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199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637" t="27938" r="37902" b="48554"/>
          <a:stretch/>
        </p:blipFill>
        <p:spPr>
          <a:xfrm>
            <a:off x="2374709" y="559557"/>
            <a:ext cx="7463377" cy="29479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82890" y="573204"/>
            <a:ext cx="55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10.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9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533" t="21222" r="24685" b="40158"/>
          <a:stretch/>
        </p:blipFill>
        <p:spPr>
          <a:xfrm>
            <a:off x="2074459" y="436728"/>
            <a:ext cx="8174680" cy="37940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50877" y="43672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11.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77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42" t="32228" r="36014" b="28780"/>
          <a:stretch/>
        </p:blipFill>
        <p:spPr>
          <a:xfrm>
            <a:off x="2674961" y="423080"/>
            <a:ext cx="7130790" cy="44355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65028" y="464023"/>
            <a:ext cx="66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12.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498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533" t="33909" r="38637" b="43517"/>
          <a:stretch/>
        </p:blipFill>
        <p:spPr>
          <a:xfrm>
            <a:off x="2047164" y="409433"/>
            <a:ext cx="8825925" cy="3411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91821" y="545910"/>
            <a:ext cx="518615" cy="382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13.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940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55" t="39196" r="25420" b="37548"/>
          <a:stretch/>
        </p:blipFill>
        <p:spPr>
          <a:xfrm>
            <a:off x="1732426" y="764275"/>
            <a:ext cx="9428904" cy="26902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09935" y="764275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14.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32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638" t="33909" r="25209" b="38853"/>
          <a:stretch/>
        </p:blipFill>
        <p:spPr>
          <a:xfrm>
            <a:off x="1842447" y="696035"/>
            <a:ext cx="9089781" cy="30161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0752" y="696035"/>
            <a:ext cx="6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15.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733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18865" y="450375"/>
            <a:ext cx="10563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1. </a:t>
            </a:r>
            <a:r>
              <a:rPr lang="es-CL" dirty="0"/>
              <a:t>En relación a la capa de ozono: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I. El ozono es disociado por la radiación ultravioleta, siendo gran parte de ésta absorbida.</a:t>
            </a:r>
            <a:br>
              <a:rPr lang="es-CL" dirty="0"/>
            </a:br>
            <a:r>
              <a:rPr lang="es-CL" dirty="0"/>
              <a:t>II. S</a:t>
            </a:r>
            <a:r>
              <a:rPr lang="es-CL" dirty="0" smtClean="0"/>
              <a:t>e </a:t>
            </a:r>
            <a:r>
              <a:rPr lang="es-CL" dirty="0"/>
              <a:t>encuentra en la troposfera.</a:t>
            </a:r>
            <a:br>
              <a:rPr lang="es-CL" dirty="0"/>
            </a:br>
            <a:r>
              <a:rPr lang="es-CL" dirty="0"/>
              <a:t>III. El dióxido de carbono es el único gas causante del efecto invernadero.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Es(son) verdadera(s):</a:t>
            </a:r>
            <a:br>
              <a:rPr lang="es-CL" dirty="0"/>
            </a:br>
            <a:r>
              <a:rPr lang="es-CL" dirty="0"/>
              <a:t>A) Solo I</a:t>
            </a:r>
            <a:br>
              <a:rPr lang="es-CL" dirty="0"/>
            </a:br>
            <a:r>
              <a:rPr lang="es-CL" dirty="0"/>
              <a:t>B) Solo II</a:t>
            </a:r>
            <a:br>
              <a:rPr lang="es-CL" dirty="0"/>
            </a:br>
            <a:r>
              <a:rPr lang="es-CL" dirty="0"/>
              <a:t>C) Solo III</a:t>
            </a:r>
            <a:br>
              <a:rPr lang="es-CL" dirty="0"/>
            </a:br>
            <a:r>
              <a:rPr lang="es-CL" dirty="0"/>
              <a:t>D) Solo I y II</a:t>
            </a:r>
            <a:br>
              <a:rPr lang="es-CL" dirty="0"/>
            </a:br>
            <a:r>
              <a:rPr lang="es-CL" dirty="0"/>
              <a:t>E) Solo I y III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431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3331" y="423081"/>
            <a:ext cx="108499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2. Dentro de las causas antropogénicas del cambio climático encontramos:</a:t>
            </a:r>
            <a:br>
              <a:rPr lang="es-CL" dirty="0"/>
            </a:br>
            <a:r>
              <a:rPr lang="es-CL" dirty="0"/>
              <a:t>I. Quema de combustibles fósiles.</a:t>
            </a:r>
            <a:br>
              <a:rPr lang="es-CL" dirty="0"/>
            </a:br>
            <a:r>
              <a:rPr lang="es-CL" dirty="0"/>
              <a:t>II. Erupciones volcánicas.</a:t>
            </a:r>
            <a:br>
              <a:rPr lang="es-CL" dirty="0"/>
            </a:br>
            <a:r>
              <a:rPr lang="es-CL" dirty="0"/>
              <a:t>III. Precesión de la Tierra.</a:t>
            </a:r>
            <a:br>
              <a:rPr lang="es-CL" dirty="0"/>
            </a:br>
            <a:endParaRPr lang="es-CL" dirty="0"/>
          </a:p>
          <a:p>
            <a:r>
              <a:rPr lang="es-CL" dirty="0"/>
              <a:t>Es(son) verdaderas</a:t>
            </a:r>
            <a:r>
              <a:rPr lang="es-CL" b="1" dirty="0"/>
              <a:t>(s)</a:t>
            </a:r>
            <a:r>
              <a:rPr lang="es-CL" dirty="0"/>
              <a:t>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A) Solo I</a:t>
            </a:r>
            <a:br>
              <a:rPr lang="es-CL" dirty="0"/>
            </a:br>
            <a:r>
              <a:rPr lang="es-CL" dirty="0"/>
              <a:t>B) Solo III</a:t>
            </a:r>
            <a:br>
              <a:rPr lang="es-CL" dirty="0"/>
            </a:br>
            <a:r>
              <a:rPr lang="es-CL" dirty="0"/>
              <a:t>C) Solo I y III</a:t>
            </a:r>
            <a:br>
              <a:rPr lang="es-CL" dirty="0"/>
            </a:br>
            <a:r>
              <a:rPr lang="es-CL" dirty="0"/>
              <a:t>D) Solo II y III</a:t>
            </a:r>
            <a:br>
              <a:rPr lang="es-CL" dirty="0"/>
            </a:br>
            <a:r>
              <a:rPr lang="es-CL" dirty="0"/>
              <a:t>E) I, II y III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297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2513" y="504967"/>
            <a:ext cx="10563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3. Respecto al efecto invernadero es cierto que: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A) Sin este efecto, la temperatura de la Tierra sería mayor.</a:t>
            </a:r>
            <a:br>
              <a:rPr lang="es-CL" dirty="0"/>
            </a:br>
            <a:r>
              <a:rPr lang="es-CL" dirty="0"/>
              <a:t>B) Las nubes son relevantes para este proceso debido a su elevado albedo.</a:t>
            </a:r>
            <a:br>
              <a:rPr lang="es-CL" dirty="0"/>
            </a:br>
            <a:r>
              <a:rPr lang="es-CL" dirty="0"/>
              <a:t>C) Toda la radiación proveniente del Sol pasa a través de la atmósfera y es absorbida por la Tierra.</a:t>
            </a:r>
            <a:br>
              <a:rPr lang="es-CL" dirty="0"/>
            </a:br>
            <a:r>
              <a:rPr lang="es-CL" dirty="0"/>
              <a:t>D) Los bosques poseen un alto albedo.</a:t>
            </a:r>
            <a:br>
              <a:rPr lang="es-CL" dirty="0"/>
            </a:br>
            <a:r>
              <a:rPr lang="es-CL" dirty="0"/>
              <a:t>E) Todas son correctas.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7340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2263" y="341194"/>
            <a:ext cx="10658901" cy="371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4. En relación a la capa de ozono: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I. El ozono es disociado por la radiación ultravioleta, siendo gran parte de ésta absorbida.</a:t>
            </a:r>
            <a:br>
              <a:rPr lang="es-CL" dirty="0"/>
            </a:br>
            <a:r>
              <a:rPr lang="es-CL" dirty="0"/>
              <a:t>II. se encuentra en la troposfera.</a:t>
            </a:r>
            <a:br>
              <a:rPr lang="es-CL" dirty="0"/>
            </a:br>
            <a:r>
              <a:rPr lang="es-CL" dirty="0"/>
              <a:t>III. El dióxido de carbono es el único gas causante del efecto invernadero.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Es(son) verdadera(s):</a:t>
            </a:r>
            <a:br>
              <a:rPr lang="es-CL" dirty="0"/>
            </a:br>
            <a:r>
              <a:rPr lang="es-CL" dirty="0"/>
              <a:t>A) Solo I</a:t>
            </a:r>
            <a:br>
              <a:rPr lang="es-CL" dirty="0"/>
            </a:br>
            <a:r>
              <a:rPr lang="es-CL" dirty="0"/>
              <a:t>B) Solo II</a:t>
            </a:r>
            <a:br>
              <a:rPr lang="es-CL" dirty="0"/>
            </a:br>
            <a:r>
              <a:rPr lang="es-CL" dirty="0"/>
              <a:t>C) Solo III</a:t>
            </a:r>
            <a:br>
              <a:rPr lang="es-CL" dirty="0"/>
            </a:br>
            <a:r>
              <a:rPr lang="es-CL" dirty="0"/>
              <a:t>D) Solo I y II</a:t>
            </a:r>
            <a:br>
              <a:rPr lang="es-CL" dirty="0"/>
            </a:br>
            <a:r>
              <a:rPr lang="es-CL" dirty="0"/>
              <a:t>E) Solo I y III 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76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9683" y="382138"/>
            <a:ext cx="108909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5. El calentamiento global:</a:t>
            </a:r>
          </a:p>
          <a:p>
            <a:r>
              <a:rPr lang="es-CL" dirty="0"/>
              <a:t>I. Es un aumento de la temperatura global del sistema climático del planeta.</a:t>
            </a:r>
            <a:br>
              <a:rPr lang="es-CL" dirty="0"/>
            </a:br>
            <a:r>
              <a:rPr lang="es-CL" dirty="0"/>
              <a:t>II. Se debe a procesos únicamente antropogénicos.</a:t>
            </a:r>
            <a:br>
              <a:rPr lang="es-CL" dirty="0"/>
            </a:br>
            <a:r>
              <a:rPr lang="es-CL" dirty="0"/>
              <a:t>III. Dentro de sus consecuencias se encuentra el aumento del nivel de los mares.</a:t>
            </a:r>
          </a:p>
          <a:p>
            <a:r>
              <a:rPr lang="es-CL" dirty="0"/>
              <a:t>Es(son) verdaderas: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A) Solo I</a:t>
            </a:r>
            <a:br>
              <a:rPr lang="es-CL" dirty="0"/>
            </a:br>
            <a:r>
              <a:rPr lang="es-CL" dirty="0"/>
              <a:t>B) Solo III</a:t>
            </a:r>
            <a:br>
              <a:rPr lang="es-CL" dirty="0"/>
            </a:br>
            <a:r>
              <a:rPr lang="es-CL" dirty="0"/>
              <a:t>C) Solo I y III</a:t>
            </a:r>
            <a:br>
              <a:rPr lang="es-CL" dirty="0"/>
            </a:br>
            <a:r>
              <a:rPr lang="es-CL" dirty="0"/>
              <a:t>D) Solo II y III</a:t>
            </a:r>
            <a:br>
              <a:rPr lang="es-CL" dirty="0"/>
            </a:br>
            <a:r>
              <a:rPr lang="es-CL" dirty="0"/>
              <a:t>E) I, II y III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483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7922" y="586854"/>
            <a:ext cx="107680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6. La ganadería: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A) Produce más del 81 % de los gases invernaderos antropogénicos.</a:t>
            </a:r>
            <a:br>
              <a:rPr lang="es-CL" dirty="0"/>
            </a:br>
            <a:r>
              <a:rPr lang="es-CL" dirty="0"/>
              <a:t>B) Emite cerca de un 50 % de las emisiones de dióxido de carbono.</a:t>
            </a:r>
            <a:br>
              <a:rPr lang="es-CL" dirty="0"/>
            </a:br>
            <a:r>
              <a:rPr lang="es-CL" dirty="0"/>
              <a:t>C) Como actividades relacionadas encontramos la deforestación</a:t>
            </a:r>
            <a:br>
              <a:rPr lang="es-CL" dirty="0"/>
            </a:br>
            <a:r>
              <a:rPr lang="es-CL" dirty="0"/>
              <a:t>D) Emite más de la mitad de las emisiones globales de metano.</a:t>
            </a:r>
            <a:br>
              <a:rPr lang="es-CL" dirty="0"/>
            </a:br>
            <a:r>
              <a:rPr lang="es-CL" dirty="0"/>
              <a:t>E) Aumenta la biodiversidad de los animales. </a:t>
            </a:r>
            <a:r>
              <a:rPr lang="es-CL" sz="1400" dirty="0" smtClean="0"/>
              <a:t/>
            </a:r>
            <a:br>
              <a:rPr lang="es-CL" sz="1400" dirty="0" smtClean="0"/>
            </a:br>
            <a:r>
              <a:rPr lang="es-CL" sz="1400" dirty="0" smtClean="0"/>
              <a:t/>
            </a:r>
            <a:br>
              <a:rPr lang="es-CL" sz="1400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819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23331" y="354842"/>
            <a:ext cx="107134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7. Algunos efectos del cambio climático antropogénico son: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I. Mayor ocurrencia de eventos climáticos extremos.</a:t>
            </a:r>
            <a:br>
              <a:rPr lang="es-CL" dirty="0"/>
            </a:br>
            <a:r>
              <a:rPr lang="es-CL" dirty="0"/>
              <a:t>II. Derretimiento de los glaciares.</a:t>
            </a:r>
            <a:br>
              <a:rPr lang="es-CL" dirty="0"/>
            </a:br>
            <a:r>
              <a:rPr lang="es-CL" dirty="0"/>
              <a:t>III. Alteración de ecosistemas.</a:t>
            </a:r>
            <a:br>
              <a:rPr lang="es-CL" dirty="0"/>
            </a:br>
            <a:endParaRPr lang="es-CL" dirty="0"/>
          </a:p>
          <a:p>
            <a:r>
              <a:rPr lang="es-CL" dirty="0"/>
              <a:t>A) Solo II</a:t>
            </a:r>
            <a:br>
              <a:rPr lang="es-CL" dirty="0"/>
            </a:br>
            <a:r>
              <a:rPr lang="es-CL" dirty="0"/>
              <a:t>B) Solo III</a:t>
            </a:r>
            <a:br>
              <a:rPr lang="es-CL" dirty="0"/>
            </a:br>
            <a:r>
              <a:rPr lang="es-CL" dirty="0"/>
              <a:t>C) Solo I y II</a:t>
            </a:r>
            <a:br>
              <a:rPr lang="es-CL" dirty="0"/>
            </a:br>
            <a:r>
              <a:rPr lang="es-CL" dirty="0"/>
              <a:t>D) Solo II y III</a:t>
            </a:r>
            <a:br>
              <a:rPr lang="es-CL" dirty="0"/>
            </a:br>
            <a:r>
              <a:rPr lang="es-CL" dirty="0"/>
              <a:t>E) I, II y III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129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720" t="28447" r="24056" b="26913"/>
          <a:stretch/>
        </p:blipFill>
        <p:spPr>
          <a:xfrm>
            <a:off x="1517421" y="586223"/>
            <a:ext cx="9040295" cy="48046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7922" y="586223"/>
            <a:ext cx="49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8.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7032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132</TotalTime>
  <Words>100</Words>
  <Application>Microsoft Office PowerPoint</Application>
  <PresentationFormat>Panorámica</PresentationFormat>
  <Paragraphs>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Ejercicios electivo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2021-08-20T21:00:31Z</dcterms:created>
  <dcterms:modified xsi:type="dcterms:W3CDTF">2021-08-20T23:12:49Z</dcterms:modified>
</cp:coreProperties>
</file>